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20"/>
  </p:notesMasterIdLst>
  <p:sldIdLst>
    <p:sldId id="272" r:id="rId2"/>
    <p:sldId id="257" r:id="rId3"/>
    <p:sldId id="273" r:id="rId4"/>
    <p:sldId id="260" r:id="rId5"/>
    <p:sldId id="261" r:id="rId6"/>
    <p:sldId id="274" r:id="rId7"/>
    <p:sldId id="275" r:id="rId8"/>
    <p:sldId id="263" r:id="rId9"/>
    <p:sldId id="277" r:id="rId10"/>
    <p:sldId id="264" r:id="rId11"/>
    <p:sldId id="276" r:id="rId12"/>
    <p:sldId id="266" r:id="rId13"/>
    <p:sldId id="267" r:id="rId14"/>
    <p:sldId id="268" r:id="rId15"/>
    <p:sldId id="269" r:id="rId16"/>
    <p:sldId id="279" r:id="rId17"/>
    <p:sldId id="270" r:id="rId18"/>
    <p:sldId id="271" r:id="rId19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63E14-A410-47F3-86D7-022F3D946A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26F4DA-49F9-4FC1-A020-B0389F3E2DE5}">
      <dgm:prSet phldrT="[Metin]"/>
      <dgm:spPr/>
      <dgm:t>
        <a:bodyPr/>
        <a:lstStyle/>
        <a:p>
          <a:r>
            <a:rPr lang="tr-TR" dirty="0"/>
            <a:t>PLAN YAPMAK</a:t>
          </a:r>
        </a:p>
      </dgm:t>
    </dgm:pt>
    <dgm:pt modelId="{DF96F2BA-CF58-4731-9980-B3C3F468B306}" type="parTrans" cxnId="{FD759702-EA7E-4999-9E6F-223BAA29DBCC}">
      <dgm:prSet/>
      <dgm:spPr/>
      <dgm:t>
        <a:bodyPr/>
        <a:lstStyle/>
        <a:p>
          <a:endParaRPr lang="tr-TR"/>
        </a:p>
      </dgm:t>
    </dgm:pt>
    <dgm:pt modelId="{8C1623E2-BAC5-4370-BF39-BBEFC7E2FA28}" type="sibTrans" cxnId="{FD759702-EA7E-4999-9E6F-223BAA29DBCC}">
      <dgm:prSet/>
      <dgm:spPr/>
      <dgm:t>
        <a:bodyPr/>
        <a:lstStyle/>
        <a:p>
          <a:endParaRPr lang="tr-TR"/>
        </a:p>
      </dgm:t>
    </dgm:pt>
    <dgm:pt modelId="{24D41612-D9DD-4D7B-B411-D4244FB10707}">
      <dgm:prSet phldrT="[Metin]"/>
      <dgm:spPr/>
      <dgm:t>
        <a:bodyPr/>
        <a:lstStyle/>
        <a:p>
          <a:r>
            <a:rPr lang="tr-TR" dirty="0"/>
            <a:t>SİZİ HEDEFE GÖTÜRÜR</a:t>
          </a:r>
        </a:p>
      </dgm:t>
    </dgm:pt>
    <dgm:pt modelId="{FFFD373F-8668-49EB-8BAC-43F03A6C6782}" type="parTrans" cxnId="{33F05B74-5CB9-4907-A1D3-4BE692B7B4C4}">
      <dgm:prSet/>
      <dgm:spPr/>
      <dgm:t>
        <a:bodyPr/>
        <a:lstStyle/>
        <a:p>
          <a:endParaRPr lang="tr-TR"/>
        </a:p>
      </dgm:t>
    </dgm:pt>
    <dgm:pt modelId="{A9D86C3C-516F-4529-BA9E-EE381EDC9F58}" type="sibTrans" cxnId="{33F05B74-5CB9-4907-A1D3-4BE692B7B4C4}">
      <dgm:prSet/>
      <dgm:spPr/>
      <dgm:t>
        <a:bodyPr/>
        <a:lstStyle/>
        <a:p>
          <a:endParaRPr lang="tr-TR"/>
        </a:p>
      </dgm:t>
    </dgm:pt>
    <dgm:pt modelId="{AD03C5A6-03A2-4DA7-8076-D0D98E19721D}" type="pres">
      <dgm:prSet presAssocID="{2EA63E14-A410-47F3-86D7-022F3D946A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4D2616-71E1-482E-9917-99ECC26A874C}" type="pres">
      <dgm:prSet presAssocID="{1126F4DA-49F9-4FC1-A020-B0389F3E2DE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654272-9A13-489C-BABB-17E1C0877937}" type="pres">
      <dgm:prSet presAssocID="{8C1623E2-BAC5-4370-BF39-BBEFC7E2FA28}" presName="sibTrans" presStyleLbl="sibTrans2D1" presStyleIdx="0" presStyleCnt="2"/>
      <dgm:spPr/>
      <dgm:t>
        <a:bodyPr/>
        <a:lstStyle/>
        <a:p>
          <a:endParaRPr lang="tr-TR"/>
        </a:p>
      </dgm:t>
    </dgm:pt>
    <dgm:pt modelId="{3FA8EA08-5ACE-4B7E-BE05-C7D03660CD25}" type="pres">
      <dgm:prSet presAssocID="{8C1623E2-BAC5-4370-BF39-BBEFC7E2FA28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4C7A0A59-D9AA-4BEF-93F8-055C417504E0}" type="pres">
      <dgm:prSet presAssocID="{24D41612-D9DD-4D7B-B411-D4244FB1070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C991BE-EADC-452A-A1C6-C0BFCF20852F}" type="pres">
      <dgm:prSet presAssocID="{A9D86C3C-516F-4529-BA9E-EE381EDC9F5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AFF51A16-88BB-455B-81FF-C6293439A773}" type="pres">
      <dgm:prSet presAssocID="{A9D86C3C-516F-4529-BA9E-EE381EDC9F58}" presName="connectorText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39D17BC4-72FD-43B1-8165-B41FB4265A46}" type="presOf" srcId="{1126F4DA-49F9-4FC1-A020-B0389F3E2DE5}" destId="{324D2616-71E1-482E-9917-99ECC26A874C}" srcOrd="0" destOrd="0" presId="urn:microsoft.com/office/officeart/2005/8/layout/cycle2"/>
    <dgm:cxn modelId="{62081BB5-08F3-416E-8138-07218D5B32BE}" type="presOf" srcId="{2EA63E14-A410-47F3-86D7-022F3D946AF7}" destId="{AD03C5A6-03A2-4DA7-8076-D0D98E19721D}" srcOrd="0" destOrd="0" presId="urn:microsoft.com/office/officeart/2005/8/layout/cycle2"/>
    <dgm:cxn modelId="{56D208B5-903F-4A67-A827-B691AA23C66A}" type="presOf" srcId="{8C1623E2-BAC5-4370-BF39-BBEFC7E2FA28}" destId="{87654272-9A13-489C-BABB-17E1C0877937}" srcOrd="0" destOrd="0" presId="urn:microsoft.com/office/officeart/2005/8/layout/cycle2"/>
    <dgm:cxn modelId="{20C1A8A7-46E1-43BA-A6F8-0D2B521356FA}" type="presOf" srcId="{24D41612-D9DD-4D7B-B411-D4244FB10707}" destId="{4C7A0A59-D9AA-4BEF-93F8-055C417504E0}" srcOrd="0" destOrd="0" presId="urn:microsoft.com/office/officeart/2005/8/layout/cycle2"/>
    <dgm:cxn modelId="{FD759702-EA7E-4999-9E6F-223BAA29DBCC}" srcId="{2EA63E14-A410-47F3-86D7-022F3D946AF7}" destId="{1126F4DA-49F9-4FC1-A020-B0389F3E2DE5}" srcOrd="0" destOrd="0" parTransId="{DF96F2BA-CF58-4731-9980-B3C3F468B306}" sibTransId="{8C1623E2-BAC5-4370-BF39-BBEFC7E2FA28}"/>
    <dgm:cxn modelId="{33F05B74-5CB9-4907-A1D3-4BE692B7B4C4}" srcId="{2EA63E14-A410-47F3-86D7-022F3D946AF7}" destId="{24D41612-D9DD-4D7B-B411-D4244FB10707}" srcOrd="1" destOrd="0" parTransId="{FFFD373F-8668-49EB-8BAC-43F03A6C6782}" sibTransId="{A9D86C3C-516F-4529-BA9E-EE381EDC9F58}"/>
    <dgm:cxn modelId="{B2E8BAE1-8B75-4EC4-BB8F-D54F0AA87B3E}" type="presOf" srcId="{8C1623E2-BAC5-4370-BF39-BBEFC7E2FA28}" destId="{3FA8EA08-5ACE-4B7E-BE05-C7D03660CD25}" srcOrd="1" destOrd="0" presId="urn:microsoft.com/office/officeart/2005/8/layout/cycle2"/>
    <dgm:cxn modelId="{03CF18CD-9770-4B23-84B0-BBCE1B529A0F}" type="presOf" srcId="{A9D86C3C-516F-4529-BA9E-EE381EDC9F58}" destId="{AAC991BE-EADC-452A-A1C6-C0BFCF20852F}" srcOrd="0" destOrd="0" presId="urn:microsoft.com/office/officeart/2005/8/layout/cycle2"/>
    <dgm:cxn modelId="{AAB15E38-2F44-442F-995F-E9D1679A7765}" type="presOf" srcId="{A9D86C3C-516F-4529-BA9E-EE381EDC9F58}" destId="{AFF51A16-88BB-455B-81FF-C6293439A773}" srcOrd="1" destOrd="0" presId="urn:microsoft.com/office/officeart/2005/8/layout/cycle2"/>
    <dgm:cxn modelId="{D2345E2B-C170-4781-B142-F8AEB0402AA8}" type="presParOf" srcId="{AD03C5A6-03A2-4DA7-8076-D0D98E19721D}" destId="{324D2616-71E1-482E-9917-99ECC26A874C}" srcOrd="0" destOrd="0" presId="urn:microsoft.com/office/officeart/2005/8/layout/cycle2"/>
    <dgm:cxn modelId="{17196878-D322-4EF3-AEC7-7CEA1332DAB5}" type="presParOf" srcId="{AD03C5A6-03A2-4DA7-8076-D0D98E19721D}" destId="{87654272-9A13-489C-BABB-17E1C0877937}" srcOrd="1" destOrd="0" presId="urn:microsoft.com/office/officeart/2005/8/layout/cycle2"/>
    <dgm:cxn modelId="{27EDEABF-E4A4-42F9-B47A-8D5CC15440B5}" type="presParOf" srcId="{87654272-9A13-489C-BABB-17E1C0877937}" destId="{3FA8EA08-5ACE-4B7E-BE05-C7D03660CD25}" srcOrd="0" destOrd="0" presId="urn:microsoft.com/office/officeart/2005/8/layout/cycle2"/>
    <dgm:cxn modelId="{0B41D4A3-D674-4BB2-971E-167CBF3E7224}" type="presParOf" srcId="{AD03C5A6-03A2-4DA7-8076-D0D98E19721D}" destId="{4C7A0A59-D9AA-4BEF-93F8-055C417504E0}" srcOrd="2" destOrd="0" presId="urn:microsoft.com/office/officeart/2005/8/layout/cycle2"/>
    <dgm:cxn modelId="{7EF26762-45AA-402B-913F-D9E89867C0B6}" type="presParOf" srcId="{AD03C5A6-03A2-4DA7-8076-D0D98E19721D}" destId="{AAC991BE-EADC-452A-A1C6-C0BFCF20852F}" srcOrd="3" destOrd="0" presId="urn:microsoft.com/office/officeart/2005/8/layout/cycle2"/>
    <dgm:cxn modelId="{25423284-5CDF-4024-8CDA-AC366FBC822B}" type="presParOf" srcId="{AAC991BE-EADC-452A-A1C6-C0BFCF20852F}" destId="{AFF51A16-88BB-455B-81FF-C6293439A7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C9B86-B55B-43E1-976C-E8DC6B210F9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E98C41-5C22-456F-A016-50EDA8ED64B5}">
      <dgm:prSet phldrT="[Metin]"/>
      <dgm:spPr/>
      <dgm:t>
        <a:bodyPr/>
        <a:lstStyle/>
        <a:p>
          <a:r>
            <a:rPr lang="tr-TR" i="1" spc="5" dirty="0">
              <a:solidFill>
                <a:schemeClr val="bg1"/>
              </a:solidFill>
              <a:latin typeface="Verdana"/>
              <a:cs typeface="Verdana"/>
            </a:rPr>
            <a:t>K</a:t>
          </a:r>
          <a:r>
            <a:rPr lang="tr-TR" i="1" spc="15" dirty="0">
              <a:solidFill>
                <a:schemeClr val="bg1"/>
              </a:solidFill>
              <a:latin typeface="Verdana"/>
              <a:cs typeface="Verdana"/>
            </a:rPr>
            <a:t>ısa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45" dirty="0">
              <a:solidFill>
                <a:schemeClr val="bg1"/>
              </a:solidFill>
              <a:latin typeface="Verdana"/>
              <a:cs typeface="Verdana"/>
            </a:rPr>
            <a:t>Dön</a:t>
          </a:r>
          <a:r>
            <a:rPr lang="tr-TR" i="1" spc="25" dirty="0">
              <a:solidFill>
                <a:schemeClr val="bg1"/>
              </a:solidFill>
              <a:latin typeface="Verdana"/>
              <a:cs typeface="Verdana"/>
            </a:rPr>
            <a:t>emli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45" dirty="0">
              <a:solidFill>
                <a:schemeClr val="bg1"/>
              </a:solidFill>
              <a:latin typeface="Verdana"/>
              <a:cs typeface="Verdana"/>
            </a:rPr>
            <a:t>Planlar</a:t>
          </a:r>
          <a:r>
            <a:rPr lang="tr-TR" i="1" spc="-295" dirty="0">
              <a:solidFill>
                <a:schemeClr val="bg1"/>
              </a:solidFill>
              <a:latin typeface="Verdana"/>
              <a:cs typeface="Verdana"/>
            </a:rPr>
            <a:t>:</a:t>
          </a:r>
          <a:r>
            <a:rPr lang="tr-TR" i="1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25" dirty="0">
              <a:solidFill>
                <a:schemeClr val="bg1"/>
              </a:solidFill>
              <a:latin typeface="Verdana"/>
              <a:cs typeface="Verdana"/>
            </a:rPr>
            <a:t>Günlük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v</a:t>
          </a:r>
          <a:r>
            <a:rPr lang="tr-TR" spc="10" dirty="0">
              <a:solidFill>
                <a:schemeClr val="bg1"/>
              </a:solidFill>
              <a:latin typeface="Verdana"/>
              <a:cs typeface="Verdana"/>
            </a:rPr>
            <a:t>e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dirty="0">
              <a:solidFill>
                <a:schemeClr val="bg1"/>
              </a:solidFill>
              <a:latin typeface="Verdana"/>
              <a:cs typeface="Verdana"/>
            </a:rPr>
            <a:t>haftalık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50" dirty="0" err="1">
              <a:solidFill>
                <a:schemeClr val="bg1"/>
              </a:solidFill>
              <a:latin typeface="Verdana"/>
              <a:cs typeface="Verdana"/>
            </a:rPr>
            <a:t>h</a:t>
          </a:r>
          <a:r>
            <a:rPr lang="tr-TR" spc="5" dirty="0" err="1">
              <a:solidFill>
                <a:schemeClr val="bg1"/>
              </a:solidFill>
              <a:latin typeface="Verdana"/>
              <a:cs typeface="Verdana"/>
            </a:rPr>
            <a:t>edeﬂer</a:t>
          </a:r>
          <a:r>
            <a:rPr lang="tr-TR" spc="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20" dirty="0">
              <a:solidFill>
                <a:schemeClr val="bg1"/>
              </a:solidFill>
              <a:latin typeface="Verdana"/>
              <a:cs typeface="Verdana"/>
            </a:rPr>
            <a:t>(Her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40" dirty="0">
              <a:solidFill>
                <a:schemeClr val="bg1"/>
              </a:solidFill>
              <a:latin typeface="Verdana"/>
              <a:cs typeface="Verdana"/>
            </a:rPr>
            <a:t>gün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15" dirty="0">
              <a:solidFill>
                <a:schemeClr val="bg1"/>
              </a:solidFill>
              <a:latin typeface="Verdana"/>
              <a:cs typeface="Verdana"/>
            </a:rPr>
            <a:t>tekrar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15" dirty="0">
              <a:solidFill>
                <a:schemeClr val="bg1"/>
              </a:solidFill>
              <a:latin typeface="Verdana"/>
              <a:cs typeface="Verdana"/>
            </a:rPr>
            <a:t>yapmak,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20" dirty="0">
              <a:solidFill>
                <a:schemeClr val="bg1"/>
              </a:solidFill>
              <a:latin typeface="Verdana"/>
              <a:cs typeface="Verdana"/>
            </a:rPr>
            <a:t>anlamadığın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dirty="0">
              <a:solidFill>
                <a:schemeClr val="bg1"/>
              </a:solidFill>
              <a:latin typeface="Verdana"/>
              <a:cs typeface="Verdana"/>
            </a:rPr>
            <a:t>konuları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20" dirty="0">
              <a:solidFill>
                <a:schemeClr val="bg1"/>
              </a:solidFill>
              <a:latin typeface="Verdana"/>
              <a:cs typeface="Verdana"/>
            </a:rPr>
            <a:t>öğretmene</a:t>
          </a:r>
          <a:r>
            <a:rPr lang="tr-TR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15" dirty="0">
              <a:solidFill>
                <a:schemeClr val="bg1"/>
              </a:solidFill>
              <a:latin typeface="Verdana"/>
              <a:cs typeface="Verdana"/>
            </a:rPr>
            <a:t>sormak)</a:t>
          </a:r>
          <a:endParaRPr lang="tr-TR" dirty="0">
            <a:solidFill>
              <a:schemeClr val="bg1"/>
            </a:solidFill>
          </a:endParaRPr>
        </a:p>
      </dgm:t>
    </dgm:pt>
    <dgm:pt modelId="{985C5D15-43E5-4C02-9BAC-FF7D77C1CE01}" type="parTrans" cxnId="{C3BFAA21-CC1C-4A8D-9DA8-462FF2A49E8E}">
      <dgm:prSet/>
      <dgm:spPr/>
      <dgm:t>
        <a:bodyPr/>
        <a:lstStyle/>
        <a:p>
          <a:endParaRPr lang="tr-TR"/>
        </a:p>
      </dgm:t>
    </dgm:pt>
    <dgm:pt modelId="{C1DD10F4-A24A-49E6-B7B0-B68B22E37048}" type="sibTrans" cxnId="{C3BFAA21-CC1C-4A8D-9DA8-462FF2A49E8E}">
      <dgm:prSet/>
      <dgm:spPr/>
      <dgm:t>
        <a:bodyPr/>
        <a:lstStyle/>
        <a:p>
          <a:endParaRPr lang="tr-TR"/>
        </a:p>
      </dgm:t>
    </dgm:pt>
    <dgm:pt modelId="{251FF57D-73B5-4BF3-9291-F6C408AF633F}">
      <dgm:prSet phldrT="[Metin]"/>
      <dgm:spPr/>
      <dgm:t>
        <a:bodyPr/>
        <a:lstStyle/>
        <a:p>
          <a:r>
            <a:rPr lang="tr-TR" i="1" spc="30" dirty="0">
              <a:solidFill>
                <a:schemeClr val="bg1"/>
              </a:solidFill>
              <a:latin typeface="Verdana"/>
              <a:cs typeface="Verdana"/>
            </a:rPr>
            <a:t>Orta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35" dirty="0">
              <a:solidFill>
                <a:schemeClr val="bg1"/>
              </a:solidFill>
              <a:latin typeface="Verdana"/>
              <a:cs typeface="Verdana"/>
            </a:rPr>
            <a:t>Dönemli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5" dirty="0">
              <a:solidFill>
                <a:schemeClr val="bg1"/>
              </a:solidFill>
              <a:latin typeface="Verdana"/>
              <a:cs typeface="Verdana"/>
            </a:rPr>
            <a:t>Planlar:</a:t>
          </a:r>
          <a:r>
            <a:rPr lang="tr-TR" i="1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15" dirty="0">
              <a:solidFill>
                <a:schemeClr val="bg1"/>
              </a:solidFill>
              <a:latin typeface="Verdana"/>
              <a:cs typeface="Verdana"/>
            </a:rPr>
            <a:t>Aylık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50" dirty="0">
              <a:solidFill>
                <a:schemeClr val="bg1"/>
              </a:solidFill>
              <a:latin typeface="Verdana"/>
              <a:cs typeface="Verdana"/>
            </a:rPr>
            <a:t>ya</a:t>
          </a:r>
          <a:r>
            <a:rPr lang="tr-TR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25" dirty="0">
              <a:solidFill>
                <a:schemeClr val="bg1"/>
              </a:solidFill>
              <a:latin typeface="Verdana"/>
              <a:cs typeface="Verdana"/>
            </a:rPr>
            <a:t>da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dirty="0">
              <a:solidFill>
                <a:schemeClr val="bg1"/>
              </a:solidFill>
              <a:latin typeface="Verdana"/>
              <a:cs typeface="Verdana"/>
            </a:rPr>
            <a:t>sömestrlik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10" dirty="0" err="1">
              <a:solidFill>
                <a:schemeClr val="bg1"/>
              </a:solidFill>
              <a:latin typeface="Verdana"/>
              <a:cs typeface="Verdana"/>
            </a:rPr>
            <a:t>hedeﬂer</a:t>
          </a:r>
          <a:r>
            <a:rPr lang="tr-TR" spc="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15" dirty="0">
              <a:solidFill>
                <a:schemeClr val="bg1"/>
              </a:solidFill>
              <a:latin typeface="Verdana"/>
              <a:cs typeface="Verdana"/>
            </a:rPr>
            <a:t>(Kütüphaneden</a:t>
          </a:r>
          <a:r>
            <a:rPr lang="tr-TR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40" dirty="0">
              <a:solidFill>
                <a:schemeClr val="bg1"/>
              </a:solidFill>
              <a:latin typeface="Verdana"/>
              <a:cs typeface="Verdana"/>
            </a:rPr>
            <a:t>veya</a:t>
          </a:r>
          <a:r>
            <a:rPr lang="tr-TR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5" dirty="0">
              <a:solidFill>
                <a:schemeClr val="bg1"/>
              </a:solidFill>
              <a:latin typeface="Verdana"/>
              <a:cs typeface="Verdana"/>
            </a:rPr>
            <a:t>internetten</a:t>
          </a:r>
          <a:r>
            <a:rPr lang="tr-TR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10" dirty="0">
              <a:solidFill>
                <a:schemeClr val="bg1"/>
              </a:solidFill>
              <a:latin typeface="Verdana"/>
              <a:cs typeface="Verdana"/>
            </a:rPr>
            <a:t>kaynaklar</a:t>
          </a:r>
          <a:r>
            <a:rPr lang="tr-TR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5" dirty="0">
              <a:solidFill>
                <a:schemeClr val="bg1"/>
              </a:solidFill>
              <a:latin typeface="Verdana"/>
              <a:cs typeface="Verdana"/>
            </a:rPr>
            <a:t>taramak</a:t>
          </a:r>
          <a:r>
            <a:rPr lang="tr-TR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30" dirty="0">
              <a:solidFill>
                <a:schemeClr val="bg1"/>
              </a:solidFill>
              <a:latin typeface="Verdana"/>
              <a:cs typeface="Verdana"/>
            </a:rPr>
            <a:t>ve </a:t>
          </a:r>
          <a:r>
            <a:rPr lang="tr-TR" spc="-33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dirty="0">
              <a:solidFill>
                <a:schemeClr val="bg1"/>
              </a:solidFill>
              <a:latin typeface="Verdana"/>
              <a:cs typeface="Verdana"/>
            </a:rPr>
            <a:t>okumak)</a:t>
          </a:r>
          <a:endParaRPr lang="tr-TR" dirty="0">
            <a:solidFill>
              <a:schemeClr val="bg1"/>
            </a:solidFill>
          </a:endParaRPr>
        </a:p>
      </dgm:t>
    </dgm:pt>
    <dgm:pt modelId="{B10EB484-8720-4151-8DD8-901FDD395AD2}" type="parTrans" cxnId="{E99EF051-6E05-4FB7-BB9E-949AFFCE9790}">
      <dgm:prSet/>
      <dgm:spPr/>
      <dgm:t>
        <a:bodyPr/>
        <a:lstStyle/>
        <a:p>
          <a:endParaRPr lang="tr-TR"/>
        </a:p>
      </dgm:t>
    </dgm:pt>
    <dgm:pt modelId="{5500E3A3-A86C-4C1B-BA43-42F3AFD9BD16}" type="sibTrans" cxnId="{E99EF051-6E05-4FB7-BB9E-949AFFCE9790}">
      <dgm:prSet/>
      <dgm:spPr/>
      <dgm:t>
        <a:bodyPr/>
        <a:lstStyle/>
        <a:p>
          <a:endParaRPr lang="tr-TR"/>
        </a:p>
      </dgm:t>
    </dgm:pt>
    <dgm:pt modelId="{BE4F0A43-4424-41E1-BE95-5E84BD7A8538}">
      <dgm:prSet phldrT="[Metin]"/>
      <dgm:spPr/>
      <dgm:t>
        <a:bodyPr/>
        <a:lstStyle/>
        <a:p>
          <a:r>
            <a:rPr lang="tr-TR" i="1" spc="35" dirty="0">
              <a:solidFill>
                <a:schemeClr val="bg1"/>
              </a:solidFill>
              <a:latin typeface="Verdana"/>
              <a:cs typeface="Verdana"/>
            </a:rPr>
            <a:t>Uzun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45" dirty="0">
              <a:solidFill>
                <a:schemeClr val="bg1"/>
              </a:solidFill>
              <a:latin typeface="Verdana"/>
              <a:cs typeface="Verdana"/>
            </a:rPr>
            <a:t>Dön</a:t>
          </a:r>
          <a:r>
            <a:rPr lang="tr-TR" i="1" spc="25" dirty="0">
              <a:solidFill>
                <a:schemeClr val="bg1"/>
              </a:solidFill>
              <a:latin typeface="Verdana"/>
              <a:cs typeface="Verdana"/>
            </a:rPr>
            <a:t>emli</a:t>
          </a:r>
          <a:r>
            <a:rPr lang="tr-TR" i="1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i="1" spc="45" dirty="0">
              <a:solidFill>
                <a:schemeClr val="bg1"/>
              </a:solidFill>
              <a:latin typeface="Verdana"/>
              <a:cs typeface="Verdana"/>
            </a:rPr>
            <a:t>Planlar</a:t>
          </a:r>
          <a:r>
            <a:rPr lang="tr-TR" i="1" spc="-295" dirty="0">
              <a:solidFill>
                <a:schemeClr val="bg1"/>
              </a:solidFill>
              <a:latin typeface="Verdana"/>
              <a:cs typeface="Verdana"/>
            </a:rPr>
            <a:t>:</a:t>
          </a:r>
          <a:r>
            <a:rPr lang="tr-TR" i="1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30" dirty="0">
              <a:solidFill>
                <a:schemeClr val="bg1"/>
              </a:solidFill>
              <a:latin typeface="Verdana"/>
              <a:cs typeface="Verdana"/>
            </a:rPr>
            <a:t>Y</a:t>
          </a:r>
          <a:r>
            <a:rPr lang="tr-TR" spc="-5" dirty="0">
              <a:solidFill>
                <a:schemeClr val="bg1"/>
              </a:solidFill>
              <a:latin typeface="Verdana"/>
              <a:cs typeface="Verdana"/>
            </a:rPr>
            <a:t>ıllık</a:t>
          </a:r>
          <a:r>
            <a:rPr lang="tr-TR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50" dirty="0" err="1">
              <a:solidFill>
                <a:schemeClr val="bg1"/>
              </a:solidFill>
              <a:latin typeface="Verdana"/>
              <a:cs typeface="Verdana"/>
            </a:rPr>
            <a:t>h</a:t>
          </a:r>
          <a:r>
            <a:rPr lang="tr-TR" spc="5" dirty="0" err="1">
              <a:solidFill>
                <a:schemeClr val="bg1"/>
              </a:solidFill>
              <a:latin typeface="Verdana"/>
              <a:cs typeface="Verdana"/>
            </a:rPr>
            <a:t>edeﬂer</a:t>
          </a:r>
          <a:endParaRPr lang="tr-TR" dirty="0">
            <a:solidFill>
              <a:schemeClr val="bg1"/>
            </a:solidFill>
            <a:latin typeface="Verdana"/>
            <a:cs typeface="Verdana"/>
          </a:endParaRPr>
        </a:p>
        <a:p>
          <a:r>
            <a:rPr lang="tr-TR" spc="-20" dirty="0">
              <a:solidFill>
                <a:schemeClr val="bg1"/>
              </a:solidFill>
              <a:latin typeface="Verdana"/>
              <a:cs typeface="Verdana"/>
            </a:rPr>
            <a:t>(Verimli</a:t>
          </a:r>
          <a:r>
            <a:rPr lang="tr-TR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25" dirty="0">
              <a:solidFill>
                <a:schemeClr val="bg1"/>
              </a:solidFill>
              <a:latin typeface="Verdana"/>
              <a:cs typeface="Verdana"/>
            </a:rPr>
            <a:t>öğrenme</a:t>
          </a:r>
          <a:r>
            <a:rPr lang="tr-TR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5" dirty="0">
              <a:solidFill>
                <a:schemeClr val="bg1"/>
              </a:solidFill>
              <a:latin typeface="Verdana"/>
              <a:cs typeface="Verdana"/>
            </a:rPr>
            <a:t>stillerini</a:t>
          </a:r>
          <a:r>
            <a:rPr lang="tr-TR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pc="-5" dirty="0">
              <a:solidFill>
                <a:schemeClr val="bg1"/>
              </a:solidFill>
              <a:latin typeface="Verdana"/>
              <a:cs typeface="Verdana"/>
            </a:rPr>
            <a:t>geliştirmek)</a:t>
          </a:r>
          <a:endParaRPr lang="tr-TR" dirty="0">
            <a:solidFill>
              <a:schemeClr val="bg1"/>
            </a:solidFill>
          </a:endParaRPr>
        </a:p>
      </dgm:t>
    </dgm:pt>
    <dgm:pt modelId="{AE0FB353-7DF6-4671-8C6A-BCEB699010FE}" type="parTrans" cxnId="{773BE9B6-9B0F-47FF-817F-093298E68BEF}">
      <dgm:prSet/>
      <dgm:spPr/>
      <dgm:t>
        <a:bodyPr/>
        <a:lstStyle/>
        <a:p>
          <a:endParaRPr lang="tr-TR"/>
        </a:p>
      </dgm:t>
    </dgm:pt>
    <dgm:pt modelId="{238AAA16-430D-4623-9851-88F89F9C7662}" type="sibTrans" cxnId="{773BE9B6-9B0F-47FF-817F-093298E68BEF}">
      <dgm:prSet/>
      <dgm:spPr/>
      <dgm:t>
        <a:bodyPr/>
        <a:lstStyle/>
        <a:p>
          <a:endParaRPr lang="tr-TR"/>
        </a:p>
      </dgm:t>
    </dgm:pt>
    <dgm:pt modelId="{8DBE6E02-7F51-45BB-8EEA-43208F7971C7}" type="pres">
      <dgm:prSet presAssocID="{1DDC9B86-B55B-43E1-976C-E8DC6B210F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3B9E2A-0977-4045-B113-8D96F059B85E}" type="pres">
      <dgm:prSet presAssocID="{1DDC9B86-B55B-43E1-976C-E8DC6B210F90}" presName="dummyMaxCanvas" presStyleCnt="0">
        <dgm:presLayoutVars/>
      </dgm:prSet>
      <dgm:spPr/>
    </dgm:pt>
    <dgm:pt modelId="{FA32D29B-9C43-4778-9854-F281F0AB8E83}" type="pres">
      <dgm:prSet presAssocID="{1DDC9B86-B55B-43E1-976C-E8DC6B210F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E96038-A511-412A-A222-C655DDBC70BB}" type="pres">
      <dgm:prSet presAssocID="{1DDC9B86-B55B-43E1-976C-E8DC6B210F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950345-EFDB-4B75-A824-A69969630BBA}" type="pres">
      <dgm:prSet presAssocID="{1DDC9B86-B55B-43E1-976C-E8DC6B210F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9746D-E50C-43C7-BDD8-5F4224A14666}" type="pres">
      <dgm:prSet presAssocID="{1DDC9B86-B55B-43E1-976C-E8DC6B210F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7B2B16-883E-4ABF-9015-C9C598E51B2A}" type="pres">
      <dgm:prSet presAssocID="{1DDC9B86-B55B-43E1-976C-E8DC6B210F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DFB43F-F1C8-4D17-86FF-3EEBC924291F}" type="pres">
      <dgm:prSet presAssocID="{1DDC9B86-B55B-43E1-976C-E8DC6B210F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5387C2-EE18-4B32-911D-ED00DD2D84A9}" type="pres">
      <dgm:prSet presAssocID="{1DDC9B86-B55B-43E1-976C-E8DC6B210F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1AC65A-3B2F-4CE9-9A7F-DD050323A4D2}" type="pres">
      <dgm:prSet presAssocID="{1DDC9B86-B55B-43E1-976C-E8DC6B210F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CFBDA9-BCB9-4092-89DF-214F76859442}" type="presOf" srcId="{C1DD10F4-A24A-49E6-B7B0-B68B22E37048}" destId="{7A89746D-E50C-43C7-BDD8-5F4224A14666}" srcOrd="0" destOrd="0" presId="urn:microsoft.com/office/officeart/2005/8/layout/vProcess5"/>
    <dgm:cxn modelId="{E99EF051-6E05-4FB7-BB9E-949AFFCE9790}" srcId="{1DDC9B86-B55B-43E1-976C-E8DC6B210F90}" destId="{251FF57D-73B5-4BF3-9291-F6C408AF633F}" srcOrd="1" destOrd="0" parTransId="{B10EB484-8720-4151-8DD8-901FDD395AD2}" sibTransId="{5500E3A3-A86C-4C1B-BA43-42F3AFD9BD16}"/>
    <dgm:cxn modelId="{E2B6D586-CE89-4839-A029-B20ECF3D952F}" type="presOf" srcId="{251FF57D-73B5-4BF3-9291-F6C408AF633F}" destId="{995387C2-EE18-4B32-911D-ED00DD2D84A9}" srcOrd="1" destOrd="0" presId="urn:microsoft.com/office/officeart/2005/8/layout/vProcess5"/>
    <dgm:cxn modelId="{C118C529-1BEF-47AC-938A-A46340F96FE2}" type="presOf" srcId="{EBE98C41-5C22-456F-A016-50EDA8ED64B5}" destId="{C5DFB43F-F1C8-4D17-86FF-3EEBC924291F}" srcOrd="1" destOrd="0" presId="urn:microsoft.com/office/officeart/2005/8/layout/vProcess5"/>
    <dgm:cxn modelId="{CF745ADD-0858-408B-9EB1-05D34AF5DC2F}" type="presOf" srcId="{251FF57D-73B5-4BF3-9291-F6C408AF633F}" destId="{A0E96038-A511-412A-A222-C655DDBC70BB}" srcOrd="0" destOrd="0" presId="urn:microsoft.com/office/officeart/2005/8/layout/vProcess5"/>
    <dgm:cxn modelId="{D0D1D1B9-2819-4FE7-AF93-3AF734C520A9}" type="presOf" srcId="{BE4F0A43-4424-41E1-BE95-5E84BD7A8538}" destId="{F9950345-EFDB-4B75-A824-A69969630BBA}" srcOrd="0" destOrd="0" presId="urn:microsoft.com/office/officeart/2005/8/layout/vProcess5"/>
    <dgm:cxn modelId="{C3BFAA21-CC1C-4A8D-9DA8-462FF2A49E8E}" srcId="{1DDC9B86-B55B-43E1-976C-E8DC6B210F90}" destId="{EBE98C41-5C22-456F-A016-50EDA8ED64B5}" srcOrd="0" destOrd="0" parTransId="{985C5D15-43E5-4C02-9BAC-FF7D77C1CE01}" sibTransId="{C1DD10F4-A24A-49E6-B7B0-B68B22E37048}"/>
    <dgm:cxn modelId="{86F56C1F-304B-4D7A-904F-6859E52EA61E}" type="presOf" srcId="{1DDC9B86-B55B-43E1-976C-E8DC6B210F90}" destId="{8DBE6E02-7F51-45BB-8EEA-43208F7971C7}" srcOrd="0" destOrd="0" presId="urn:microsoft.com/office/officeart/2005/8/layout/vProcess5"/>
    <dgm:cxn modelId="{CF2B8463-A67A-45B5-ADFD-37FC9720ACB5}" type="presOf" srcId="{5500E3A3-A86C-4C1B-BA43-42F3AFD9BD16}" destId="{2D7B2B16-883E-4ABF-9015-C9C598E51B2A}" srcOrd="0" destOrd="0" presId="urn:microsoft.com/office/officeart/2005/8/layout/vProcess5"/>
    <dgm:cxn modelId="{773BE9B6-9B0F-47FF-817F-093298E68BEF}" srcId="{1DDC9B86-B55B-43E1-976C-E8DC6B210F90}" destId="{BE4F0A43-4424-41E1-BE95-5E84BD7A8538}" srcOrd="2" destOrd="0" parTransId="{AE0FB353-7DF6-4671-8C6A-BCEB699010FE}" sibTransId="{238AAA16-430D-4623-9851-88F89F9C7662}"/>
    <dgm:cxn modelId="{DF868702-50E2-4A72-B04D-8AE0FF25557C}" type="presOf" srcId="{EBE98C41-5C22-456F-A016-50EDA8ED64B5}" destId="{FA32D29B-9C43-4778-9854-F281F0AB8E83}" srcOrd="0" destOrd="0" presId="urn:microsoft.com/office/officeart/2005/8/layout/vProcess5"/>
    <dgm:cxn modelId="{3135D24D-2550-420F-9B56-6F0D80ED25BF}" type="presOf" srcId="{BE4F0A43-4424-41E1-BE95-5E84BD7A8538}" destId="{081AC65A-3B2F-4CE9-9A7F-DD050323A4D2}" srcOrd="1" destOrd="0" presId="urn:microsoft.com/office/officeart/2005/8/layout/vProcess5"/>
    <dgm:cxn modelId="{52DF5A50-7EB9-4D1B-9E67-9232904F5FD3}" type="presParOf" srcId="{8DBE6E02-7F51-45BB-8EEA-43208F7971C7}" destId="{4A3B9E2A-0977-4045-B113-8D96F059B85E}" srcOrd="0" destOrd="0" presId="urn:microsoft.com/office/officeart/2005/8/layout/vProcess5"/>
    <dgm:cxn modelId="{3AA68AA8-4431-4DBB-92B3-2118BF2E682E}" type="presParOf" srcId="{8DBE6E02-7F51-45BB-8EEA-43208F7971C7}" destId="{FA32D29B-9C43-4778-9854-F281F0AB8E83}" srcOrd="1" destOrd="0" presId="urn:microsoft.com/office/officeart/2005/8/layout/vProcess5"/>
    <dgm:cxn modelId="{8FE0ADE0-9840-4924-A3A0-0C7CAD32D00D}" type="presParOf" srcId="{8DBE6E02-7F51-45BB-8EEA-43208F7971C7}" destId="{A0E96038-A511-412A-A222-C655DDBC70BB}" srcOrd="2" destOrd="0" presId="urn:microsoft.com/office/officeart/2005/8/layout/vProcess5"/>
    <dgm:cxn modelId="{1B0BC00C-F174-4B54-BED2-5BE35AFC3497}" type="presParOf" srcId="{8DBE6E02-7F51-45BB-8EEA-43208F7971C7}" destId="{F9950345-EFDB-4B75-A824-A69969630BBA}" srcOrd="3" destOrd="0" presId="urn:microsoft.com/office/officeart/2005/8/layout/vProcess5"/>
    <dgm:cxn modelId="{802E8347-9592-486E-9C8F-B81FE00FDED6}" type="presParOf" srcId="{8DBE6E02-7F51-45BB-8EEA-43208F7971C7}" destId="{7A89746D-E50C-43C7-BDD8-5F4224A14666}" srcOrd="4" destOrd="0" presId="urn:microsoft.com/office/officeart/2005/8/layout/vProcess5"/>
    <dgm:cxn modelId="{EBF0C747-4996-4992-9F3F-BC9C64BCB4D9}" type="presParOf" srcId="{8DBE6E02-7F51-45BB-8EEA-43208F7971C7}" destId="{2D7B2B16-883E-4ABF-9015-C9C598E51B2A}" srcOrd="5" destOrd="0" presId="urn:microsoft.com/office/officeart/2005/8/layout/vProcess5"/>
    <dgm:cxn modelId="{45E0FCF1-4ACA-4601-BEF2-B0F6AE52A6E4}" type="presParOf" srcId="{8DBE6E02-7F51-45BB-8EEA-43208F7971C7}" destId="{C5DFB43F-F1C8-4D17-86FF-3EEBC924291F}" srcOrd="6" destOrd="0" presId="urn:microsoft.com/office/officeart/2005/8/layout/vProcess5"/>
    <dgm:cxn modelId="{6C652931-4C08-4F07-9CF8-93354B6209A3}" type="presParOf" srcId="{8DBE6E02-7F51-45BB-8EEA-43208F7971C7}" destId="{995387C2-EE18-4B32-911D-ED00DD2D84A9}" srcOrd="7" destOrd="0" presId="urn:microsoft.com/office/officeart/2005/8/layout/vProcess5"/>
    <dgm:cxn modelId="{6FCA2302-BF4B-4D23-ADBB-C38A2AA8C0C7}" type="presParOf" srcId="{8DBE6E02-7F51-45BB-8EEA-43208F7971C7}" destId="{081AC65A-3B2F-4CE9-9A7F-DD050323A4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D2616-71E1-482E-9917-99ECC26A874C}">
      <dsp:nvSpPr>
        <dsp:cNvPr id="0" name=""/>
        <dsp:cNvSpPr/>
      </dsp:nvSpPr>
      <dsp:spPr>
        <a:xfrm>
          <a:off x="1760" y="89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PLAN YAPMAK</a:t>
          </a:r>
        </a:p>
      </dsp:txBody>
      <dsp:txXfrm>
        <a:off x="235842" y="234974"/>
        <a:ext cx="1130250" cy="1130250"/>
      </dsp:txXfrm>
    </dsp:sp>
    <dsp:sp modelId="{87654272-9A13-489C-BABB-17E1C0877937}">
      <dsp:nvSpPr>
        <dsp:cNvPr id="0" name=""/>
        <dsp:cNvSpPr/>
      </dsp:nvSpPr>
      <dsp:spPr>
        <a:xfrm>
          <a:off x="1868834" y="-256234"/>
          <a:ext cx="2231991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1868834" y="-148341"/>
        <a:ext cx="2070152" cy="323678"/>
      </dsp:txXfrm>
    </dsp:sp>
    <dsp:sp modelId="{4C7A0A59-D9AA-4BEF-93F8-055C417504E0}">
      <dsp:nvSpPr>
        <dsp:cNvPr id="0" name=""/>
        <dsp:cNvSpPr/>
      </dsp:nvSpPr>
      <dsp:spPr>
        <a:xfrm>
          <a:off x="4495825" y="89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SİZİ HEDEFE GÖTÜRÜR</a:t>
          </a:r>
        </a:p>
      </dsp:txBody>
      <dsp:txXfrm>
        <a:off x="4729907" y="234974"/>
        <a:ext cx="1130250" cy="1130250"/>
      </dsp:txXfrm>
    </dsp:sp>
    <dsp:sp modelId="{AAC991BE-EADC-452A-A1C6-C0BFCF20852F}">
      <dsp:nvSpPr>
        <dsp:cNvPr id="0" name=""/>
        <dsp:cNvSpPr/>
      </dsp:nvSpPr>
      <dsp:spPr>
        <a:xfrm rot="10800000">
          <a:off x="1995173" y="1316970"/>
          <a:ext cx="2231991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2157012" y="1424863"/>
        <a:ext cx="2070152" cy="32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2D29B-9C43-4778-9854-F281F0AB8E83}">
      <dsp:nvSpPr>
        <dsp:cNvPr id="0" name=""/>
        <dsp:cNvSpPr/>
      </dsp:nvSpPr>
      <dsp:spPr>
        <a:xfrm>
          <a:off x="0" y="0"/>
          <a:ext cx="5934551" cy="76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i="1" kern="1200" spc="5" dirty="0">
              <a:solidFill>
                <a:schemeClr val="bg1"/>
              </a:solidFill>
              <a:latin typeface="Verdana"/>
              <a:cs typeface="Verdana"/>
            </a:rPr>
            <a:t>K</a:t>
          </a:r>
          <a:r>
            <a:rPr lang="tr-TR" sz="1400" i="1" kern="1200" spc="15" dirty="0">
              <a:solidFill>
                <a:schemeClr val="bg1"/>
              </a:solidFill>
              <a:latin typeface="Verdana"/>
              <a:cs typeface="Verdana"/>
            </a:rPr>
            <a:t>ısa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45" dirty="0">
              <a:solidFill>
                <a:schemeClr val="bg1"/>
              </a:solidFill>
              <a:latin typeface="Verdana"/>
              <a:cs typeface="Verdana"/>
            </a:rPr>
            <a:t>Dön</a:t>
          </a:r>
          <a:r>
            <a:rPr lang="tr-TR" sz="1400" i="1" kern="1200" spc="25" dirty="0">
              <a:solidFill>
                <a:schemeClr val="bg1"/>
              </a:solidFill>
              <a:latin typeface="Verdana"/>
              <a:cs typeface="Verdana"/>
            </a:rPr>
            <a:t>emli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45" dirty="0">
              <a:solidFill>
                <a:schemeClr val="bg1"/>
              </a:solidFill>
              <a:latin typeface="Verdana"/>
              <a:cs typeface="Verdana"/>
            </a:rPr>
            <a:t>Planlar</a:t>
          </a:r>
          <a:r>
            <a:rPr lang="tr-TR" sz="1400" i="1" kern="1200" spc="-295" dirty="0">
              <a:solidFill>
                <a:schemeClr val="bg1"/>
              </a:solidFill>
              <a:latin typeface="Verdana"/>
              <a:cs typeface="Verdana"/>
            </a:rPr>
            <a:t>:</a:t>
          </a:r>
          <a:r>
            <a:rPr lang="tr-TR" sz="1400" i="1" kern="1200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25" dirty="0">
              <a:solidFill>
                <a:schemeClr val="bg1"/>
              </a:solidFill>
              <a:latin typeface="Verdana"/>
              <a:cs typeface="Verdana"/>
            </a:rPr>
            <a:t>Günlük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v</a:t>
          </a:r>
          <a:r>
            <a:rPr lang="tr-TR" sz="1400" kern="1200" spc="10" dirty="0">
              <a:solidFill>
                <a:schemeClr val="bg1"/>
              </a:solidFill>
              <a:latin typeface="Verdana"/>
              <a:cs typeface="Verdana"/>
            </a:rPr>
            <a:t>e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dirty="0">
              <a:solidFill>
                <a:schemeClr val="bg1"/>
              </a:solidFill>
              <a:latin typeface="Verdana"/>
              <a:cs typeface="Verdana"/>
            </a:rPr>
            <a:t>haftalık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50" dirty="0" err="1">
              <a:solidFill>
                <a:schemeClr val="bg1"/>
              </a:solidFill>
              <a:latin typeface="Verdana"/>
              <a:cs typeface="Verdana"/>
            </a:rPr>
            <a:t>h</a:t>
          </a:r>
          <a:r>
            <a:rPr lang="tr-TR" sz="1400" kern="1200" spc="5" dirty="0" err="1">
              <a:solidFill>
                <a:schemeClr val="bg1"/>
              </a:solidFill>
              <a:latin typeface="Verdana"/>
              <a:cs typeface="Verdana"/>
            </a:rPr>
            <a:t>edeﬂer</a:t>
          </a:r>
          <a:r>
            <a:rPr lang="tr-TR" sz="1400" kern="1200" spc="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20" dirty="0">
              <a:solidFill>
                <a:schemeClr val="bg1"/>
              </a:solidFill>
              <a:latin typeface="Verdana"/>
              <a:cs typeface="Verdana"/>
            </a:rPr>
            <a:t>(Her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40" dirty="0">
              <a:solidFill>
                <a:schemeClr val="bg1"/>
              </a:solidFill>
              <a:latin typeface="Verdana"/>
              <a:cs typeface="Verdana"/>
            </a:rPr>
            <a:t>gün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15" dirty="0">
              <a:solidFill>
                <a:schemeClr val="bg1"/>
              </a:solidFill>
              <a:latin typeface="Verdana"/>
              <a:cs typeface="Verdana"/>
            </a:rPr>
            <a:t>tekrar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15" dirty="0">
              <a:solidFill>
                <a:schemeClr val="bg1"/>
              </a:solidFill>
              <a:latin typeface="Verdana"/>
              <a:cs typeface="Verdana"/>
            </a:rPr>
            <a:t>yapmak,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20" dirty="0">
              <a:solidFill>
                <a:schemeClr val="bg1"/>
              </a:solidFill>
              <a:latin typeface="Verdana"/>
              <a:cs typeface="Verdana"/>
            </a:rPr>
            <a:t>anlamadığın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dirty="0">
              <a:solidFill>
                <a:schemeClr val="bg1"/>
              </a:solidFill>
              <a:latin typeface="Verdana"/>
              <a:cs typeface="Verdana"/>
            </a:rPr>
            <a:t>konuları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20" dirty="0">
              <a:solidFill>
                <a:schemeClr val="bg1"/>
              </a:solidFill>
              <a:latin typeface="Verdana"/>
              <a:cs typeface="Verdana"/>
            </a:rPr>
            <a:t>öğretmene</a:t>
          </a:r>
          <a:r>
            <a:rPr lang="tr-TR" sz="1400" kern="1200" spc="-8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15" dirty="0">
              <a:solidFill>
                <a:schemeClr val="bg1"/>
              </a:solidFill>
              <a:latin typeface="Verdana"/>
              <a:cs typeface="Verdana"/>
            </a:rPr>
            <a:t>sormak)</a:t>
          </a:r>
          <a:endParaRPr lang="tr-TR" sz="1400" kern="1200" dirty="0">
            <a:solidFill>
              <a:schemeClr val="bg1"/>
            </a:solidFill>
          </a:endParaRPr>
        </a:p>
      </dsp:txBody>
      <dsp:txXfrm>
        <a:off x="22513" y="22513"/>
        <a:ext cx="5105100" cy="723641"/>
      </dsp:txXfrm>
    </dsp:sp>
    <dsp:sp modelId="{A0E96038-A511-412A-A222-C655DDBC70BB}">
      <dsp:nvSpPr>
        <dsp:cNvPr id="0" name=""/>
        <dsp:cNvSpPr/>
      </dsp:nvSpPr>
      <dsp:spPr>
        <a:xfrm>
          <a:off x="523636" y="896778"/>
          <a:ext cx="5934551" cy="76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i="1" kern="1200" spc="30" dirty="0">
              <a:solidFill>
                <a:schemeClr val="bg1"/>
              </a:solidFill>
              <a:latin typeface="Verdana"/>
              <a:cs typeface="Verdana"/>
            </a:rPr>
            <a:t>Orta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35" dirty="0">
              <a:solidFill>
                <a:schemeClr val="bg1"/>
              </a:solidFill>
              <a:latin typeface="Verdana"/>
              <a:cs typeface="Verdana"/>
            </a:rPr>
            <a:t>Dönemli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5" dirty="0">
              <a:solidFill>
                <a:schemeClr val="bg1"/>
              </a:solidFill>
              <a:latin typeface="Verdana"/>
              <a:cs typeface="Verdana"/>
            </a:rPr>
            <a:t>Planlar:</a:t>
          </a:r>
          <a:r>
            <a:rPr lang="tr-TR" sz="1400" i="1" kern="1200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15" dirty="0">
              <a:solidFill>
                <a:schemeClr val="bg1"/>
              </a:solidFill>
              <a:latin typeface="Verdana"/>
              <a:cs typeface="Verdana"/>
            </a:rPr>
            <a:t>Aylık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50" dirty="0">
              <a:solidFill>
                <a:schemeClr val="bg1"/>
              </a:solidFill>
              <a:latin typeface="Verdana"/>
              <a:cs typeface="Verdana"/>
            </a:rPr>
            <a:t>ya</a:t>
          </a:r>
          <a:r>
            <a:rPr lang="tr-TR" sz="1400" kern="1200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25" dirty="0">
              <a:solidFill>
                <a:schemeClr val="bg1"/>
              </a:solidFill>
              <a:latin typeface="Verdana"/>
              <a:cs typeface="Verdana"/>
            </a:rPr>
            <a:t>da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dirty="0">
              <a:solidFill>
                <a:schemeClr val="bg1"/>
              </a:solidFill>
              <a:latin typeface="Verdana"/>
              <a:cs typeface="Verdana"/>
            </a:rPr>
            <a:t>sömestrlik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10" dirty="0" err="1">
              <a:solidFill>
                <a:schemeClr val="bg1"/>
              </a:solidFill>
              <a:latin typeface="Verdana"/>
              <a:cs typeface="Verdana"/>
            </a:rPr>
            <a:t>hedeﬂer</a:t>
          </a:r>
          <a:r>
            <a:rPr lang="tr-TR" sz="1400" kern="1200" spc="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15" dirty="0">
              <a:solidFill>
                <a:schemeClr val="bg1"/>
              </a:solidFill>
              <a:latin typeface="Verdana"/>
              <a:cs typeface="Verdana"/>
            </a:rPr>
            <a:t>(Kütüphaneden</a:t>
          </a:r>
          <a:r>
            <a:rPr lang="tr-TR" sz="1400" kern="1200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40" dirty="0">
              <a:solidFill>
                <a:schemeClr val="bg1"/>
              </a:solidFill>
              <a:latin typeface="Verdana"/>
              <a:cs typeface="Verdana"/>
            </a:rPr>
            <a:t>veya</a:t>
          </a:r>
          <a:r>
            <a:rPr lang="tr-TR" sz="1400" kern="1200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5" dirty="0">
              <a:solidFill>
                <a:schemeClr val="bg1"/>
              </a:solidFill>
              <a:latin typeface="Verdana"/>
              <a:cs typeface="Verdana"/>
            </a:rPr>
            <a:t>internetten</a:t>
          </a:r>
          <a:r>
            <a:rPr lang="tr-TR" sz="1400" kern="1200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10" dirty="0">
              <a:solidFill>
                <a:schemeClr val="bg1"/>
              </a:solidFill>
              <a:latin typeface="Verdana"/>
              <a:cs typeface="Verdana"/>
            </a:rPr>
            <a:t>kaynaklar</a:t>
          </a:r>
          <a:r>
            <a:rPr lang="tr-TR" sz="1400" kern="1200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5" dirty="0">
              <a:solidFill>
                <a:schemeClr val="bg1"/>
              </a:solidFill>
              <a:latin typeface="Verdana"/>
              <a:cs typeface="Verdana"/>
            </a:rPr>
            <a:t>taramak</a:t>
          </a:r>
          <a:r>
            <a:rPr lang="tr-TR" sz="1400" kern="1200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30" dirty="0">
              <a:solidFill>
                <a:schemeClr val="bg1"/>
              </a:solidFill>
              <a:latin typeface="Verdana"/>
              <a:cs typeface="Verdana"/>
            </a:rPr>
            <a:t>ve </a:t>
          </a:r>
          <a:r>
            <a:rPr lang="tr-TR" sz="1400" kern="1200" spc="-33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dirty="0">
              <a:solidFill>
                <a:schemeClr val="bg1"/>
              </a:solidFill>
              <a:latin typeface="Verdana"/>
              <a:cs typeface="Verdana"/>
            </a:rPr>
            <a:t>okumak)</a:t>
          </a:r>
          <a:endParaRPr lang="tr-TR" sz="1400" kern="1200" dirty="0">
            <a:solidFill>
              <a:schemeClr val="bg1"/>
            </a:solidFill>
          </a:endParaRPr>
        </a:p>
      </dsp:txBody>
      <dsp:txXfrm>
        <a:off x="546149" y="919291"/>
        <a:ext cx="4866254" cy="723641"/>
      </dsp:txXfrm>
    </dsp:sp>
    <dsp:sp modelId="{F9950345-EFDB-4B75-A824-A69969630BBA}">
      <dsp:nvSpPr>
        <dsp:cNvPr id="0" name=""/>
        <dsp:cNvSpPr/>
      </dsp:nvSpPr>
      <dsp:spPr>
        <a:xfrm>
          <a:off x="1047273" y="1793557"/>
          <a:ext cx="5934551" cy="76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i="1" kern="1200" spc="35" dirty="0">
              <a:solidFill>
                <a:schemeClr val="bg1"/>
              </a:solidFill>
              <a:latin typeface="Verdana"/>
              <a:cs typeface="Verdana"/>
            </a:rPr>
            <a:t>Uzun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45" dirty="0">
              <a:solidFill>
                <a:schemeClr val="bg1"/>
              </a:solidFill>
              <a:latin typeface="Verdana"/>
              <a:cs typeface="Verdana"/>
            </a:rPr>
            <a:t>Dön</a:t>
          </a:r>
          <a:r>
            <a:rPr lang="tr-TR" sz="1400" i="1" kern="1200" spc="25" dirty="0">
              <a:solidFill>
                <a:schemeClr val="bg1"/>
              </a:solidFill>
              <a:latin typeface="Verdana"/>
              <a:cs typeface="Verdana"/>
            </a:rPr>
            <a:t>emli</a:t>
          </a:r>
          <a:r>
            <a:rPr lang="tr-TR" sz="1400" i="1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i="1" kern="1200" spc="45" dirty="0">
              <a:solidFill>
                <a:schemeClr val="bg1"/>
              </a:solidFill>
              <a:latin typeface="Verdana"/>
              <a:cs typeface="Verdana"/>
            </a:rPr>
            <a:t>Planlar</a:t>
          </a:r>
          <a:r>
            <a:rPr lang="tr-TR" sz="1400" i="1" kern="1200" spc="-295" dirty="0">
              <a:solidFill>
                <a:schemeClr val="bg1"/>
              </a:solidFill>
              <a:latin typeface="Verdana"/>
              <a:cs typeface="Verdana"/>
            </a:rPr>
            <a:t>:</a:t>
          </a:r>
          <a:r>
            <a:rPr lang="tr-TR" sz="1400" i="1" kern="1200" spc="-10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30" dirty="0">
              <a:solidFill>
                <a:schemeClr val="bg1"/>
              </a:solidFill>
              <a:latin typeface="Verdana"/>
              <a:cs typeface="Verdana"/>
            </a:rPr>
            <a:t>Y</a:t>
          </a:r>
          <a:r>
            <a:rPr lang="tr-TR" sz="1400" kern="1200" spc="-5" dirty="0">
              <a:solidFill>
                <a:schemeClr val="bg1"/>
              </a:solidFill>
              <a:latin typeface="Verdana"/>
              <a:cs typeface="Verdana"/>
            </a:rPr>
            <a:t>ıllık</a:t>
          </a:r>
          <a:r>
            <a:rPr lang="tr-TR" sz="1400" kern="1200" spc="-11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50" dirty="0" err="1">
              <a:solidFill>
                <a:schemeClr val="bg1"/>
              </a:solidFill>
              <a:latin typeface="Verdana"/>
              <a:cs typeface="Verdana"/>
            </a:rPr>
            <a:t>h</a:t>
          </a:r>
          <a:r>
            <a:rPr lang="tr-TR" sz="1400" kern="1200" spc="5" dirty="0" err="1">
              <a:solidFill>
                <a:schemeClr val="bg1"/>
              </a:solidFill>
              <a:latin typeface="Verdana"/>
              <a:cs typeface="Verdana"/>
            </a:rPr>
            <a:t>edeﬂer</a:t>
          </a:r>
          <a:endParaRPr lang="tr-TR" sz="1400" kern="1200" dirty="0">
            <a:solidFill>
              <a:schemeClr val="bg1"/>
            </a:solidFill>
            <a:latin typeface="Verdana"/>
            <a:cs typeface="Verdan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pc="-20" dirty="0">
              <a:solidFill>
                <a:schemeClr val="bg1"/>
              </a:solidFill>
              <a:latin typeface="Verdana"/>
              <a:cs typeface="Verdana"/>
            </a:rPr>
            <a:t>(Verimli</a:t>
          </a:r>
          <a:r>
            <a:rPr lang="tr-TR" sz="1400" kern="1200" spc="-90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25" dirty="0">
              <a:solidFill>
                <a:schemeClr val="bg1"/>
              </a:solidFill>
              <a:latin typeface="Verdana"/>
              <a:cs typeface="Verdana"/>
            </a:rPr>
            <a:t>öğrenme</a:t>
          </a:r>
          <a:r>
            <a:rPr lang="tr-TR" sz="1400" kern="1200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5" dirty="0">
              <a:solidFill>
                <a:schemeClr val="bg1"/>
              </a:solidFill>
              <a:latin typeface="Verdana"/>
              <a:cs typeface="Verdana"/>
            </a:rPr>
            <a:t>stillerini</a:t>
          </a:r>
          <a:r>
            <a:rPr lang="tr-TR" sz="1400" kern="1200" spc="-85" dirty="0">
              <a:solidFill>
                <a:schemeClr val="bg1"/>
              </a:solidFill>
              <a:latin typeface="Verdana"/>
              <a:cs typeface="Verdana"/>
            </a:rPr>
            <a:t> </a:t>
          </a:r>
          <a:r>
            <a:rPr lang="tr-TR" sz="1400" kern="1200" spc="-5" dirty="0">
              <a:solidFill>
                <a:schemeClr val="bg1"/>
              </a:solidFill>
              <a:latin typeface="Verdana"/>
              <a:cs typeface="Verdana"/>
            </a:rPr>
            <a:t>geliştirmek)</a:t>
          </a:r>
          <a:endParaRPr lang="tr-TR" sz="1400" kern="1200" dirty="0">
            <a:solidFill>
              <a:schemeClr val="bg1"/>
            </a:solidFill>
          </a:endParaRPr>
        </a:p>
      </dsp:txBody>
      <dsp:txXfrm>
        <a:off x="1069786" y="1816070"/>
        <a:ext cx="4866254" cy="723641"/>
      </dsp:txXfrm>
    </dsp:sp>
    <dsp:sp modelId="{7A89746D-E50C-43C7-BDD8-5F4224A14666}">
      <dsp:nvSpPr>
        <dsp:cNvPr id="0" name=""/>
        <dsp:cNvSpPr/>
      </dsp:nvSpPr>
      <dsp:spPr>
        <a:xfrm>
          <a:off x="5434917" y="582906"/>
          <a:ext cx="499633" cy="499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>
        <a:off x="5547334" y="582906"/>
        <a:ext cx="274799" cy="375974"/>
      </dsp:txXfrm>
    </dsp:sp>
    <dsp:sp modelId="{2D7B2B16-883E-4ABF-9015-C9C598E51B2A}">
      <dsp:nvSpPr>
        <dsp:cNvPr id="0" name=""/>
        <dsp:cNvSpPr/>
      </dsp:nvSpPr>
      <dsp:spPr>
        <a:xfrm>
          <a:off x="5958554" y="1474560"/>
          <a:ext cx="499633" cy="499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>
        <a:off x="6070971" y="1474560"/>
        <a:ext cx="274799" cy="375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D4B-0442-444D-A853-95F8044FB283}" type="datetimeFigureOut">
              <a:rPr lang="tr-TR" smtClean="0"/>
              <a:t>6.5.2022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1AA69-65E3-4B8F-8587-CFF4F9CC7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1AA69-65E3-4B8F-8587-CFF4F9CC763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7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1AA69-65E3-4B8F-8587-CFF4F9CC763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4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8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93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5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09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45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75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90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62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25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9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1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6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39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29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86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6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6">
            <a:extLst>
              <a:ext uri="{FF2B5EF4-FFF2-40B4-BE49-F238E27FC236}">
                <a16:creationId xmlns:a16="http://schemas.microsoft.com/office/drawing/2014/main" id="{50A18ECF-4F97-45B6-BF56-3B8148CD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0"/>
            <a:ext cx="3262313" cy="1712912"/>
          </a:xfrm>
        </p:spPr>
        <p:txBody>
          <a:bodyPr/>
          <a:lstStyle/>
          <a:p>
            <a:pPr algn="ctr"/>
            <a:r>
              <a:rPr lang="tr-TR" dirty="0"/>
              <a:t>GELECEĞİ PLANLAMA</a:t>
            </a:r>
            <a:br>
              <a:rPr lang="tr-TR" dirty="0"/>
            </a:br>
            <a:r>
              <a:rPr lang="tr-TR" dirty="0"/>
              <a:t>-ÖĞRENCİ SUNUMU-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57768A9-85E8-498E-8C8F-D8F58747AF2B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52C3A6B-0DAD-479D-92CF-29FEC2D7A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78691"/>
            <a:ext cx="1733252" cy="1561708"/>
          </a:xfrm>
          <a:prstGeom prst="rect">
            <a:avLst/>
          </a:prstGeom>
        </p:spPr>
      </p:pic>
      <p:pic>
        <p:nvPicPr>
          <p:cNvPr id="7" name="Picture 2" descr="Fikir, Dünya, Kalem, Silgi, Kağıt, Ampul, Soru Işareti">
            <a:extLst>
              <a:ext uri="{FF2B5EF4-FFF2-40B4-BE49-F238E27FC236}">
                <a16:creationId xmlns:a16="http://schemas.microsoft.com/office/drawing/2014/main" id="{4B966A19-5D57-4407-A48B-51CB12B4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9" y="895350"/>
            <a:ext cx="389190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762000" y="1850141"/>
            <a:ext cx="7391400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3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600" spc="-40" dirty="0">
                <a:latin typeface="Verdana"/>
                <a:cs typeface="Verdana"/>
              </a:rPr>
              <a:t>Ya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bir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konuya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ilginiz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var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ama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onu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yapabilmek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için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yetenekli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değilseniz?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4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600" spc="-40" dirty="0">
                <a:latin typeface="Verdana"/>
                <a:cs typeface="Verdana"/>
              </a:rPr>
              <a:t>Ya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yetenekli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olduğunuz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bir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şeyi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yapmaktan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keyif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almıyorsanız?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4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600" spc="20" dirty="0">
                <a:latin typeface="Verdana"/>
                <a:cs typeface="Verdana"/>
              </a:rPr>
              <a:t>Meslek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se</a:t>
            </a:r>
            <a:r>
              <a:rPr sz="1600" spc="-10" dirty="0">
                <a:latin typeface="Verdana"/>
                <a:cs typeface="Verdana"/>
              </a:rPr>
              <a:t>ç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35" dirty="0">
                <a:latin typeface="Verdana"/>
                <a:cs typeface="Verdana"/>
              </a:rPr>
              <a:t>en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en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ön</a:t>
            </a:r>
            <a:r>
              <a:rPr sz="1600" spc="30" dirty="0">
                <a:latin typeface="Verdana"/>
                <a:cs typeface="Verdana"/>
              </a:rPr>
              <a:t>emli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-50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i</a:t>
            </a:r>
            <a:r>
              <a:rPr sz="1600" spc="-25" dirty="0">
                <a:latin typeface="Verdana"/>
                <a:cs typeface="Verdana"/>
              </a:rPr>
              <a:t>t</a:t>
            </a:r>
            <a:r>
              <a:rPr sz="1600" spc="-15" dirty="0">
                <a:latin typeface="Verdana"/>
                <a:cs typeface="Verdana"/>
              </a:rPr>
              <a:t>er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n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olmalı</a:t>
            </a:r>
            <a:r>
              <a:rPr sz="1600" spc="30" dirty="0">
                <a:latin typeface="Verdana"/>
                <a:cs typeface="Verdana"/>
              </a:rPr>
              <a:t>?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4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600" spc="-5" dirty="0">
                <a:latin typeface="Verdana"/>
                <a:cs typeface="Verdana"/>
              </a:rPr>
              <a:t>Aynı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mesleği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yapan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kişilerin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benzer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kişilik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özellikleri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var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mıdır?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2AF9EC3-1537-49DB-920C-70F4B6A5AE27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23" name="Unvan 22">
            <a:extLst>
              <a:ext uri="{FF2B5EF4-FFF2-40B4-BE49-F238E27FC236}">
                <a16:creationId xmlns:a16="http://schemas.microsoft.com/office/drawing/2014/main" id="{0B67905D-7E42-4A2E-B4BD-DCEB2A9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Kendimizi tanımak için sorular soralım.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9CE80FF-3887-42E6-A1BC-895FF5275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B38346-9ABA-46F5-99C0-CD208726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Seçimi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62683A-1CEB-4944-B092-D31BB0FF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952625"/>
            <a:ext cx="7668184" cy="2828925"/>
          </a:xfrm>
        </p:spPr>
        <p:txBody>
          <a:bodyPr>
            <a:normAutofit fontScale="92500" lnSpcReduction="10000"/>
          </a:bodyPr>
          <a:lstStyle/>
          <a:p>
            <a:pPr marR="64135" algn="ctr">
              <a:lnSpc>
                <a:spcPct val="100000"/>
              </a:lnSpc>
              <a:spcBef>
                <a:spcPts val="100"/>
              </a:spcBef>
            </a:pPr>
            <a:r>
              <a:rPr lang="tr-TR" sz="2000" b="1" i="1" spc="-45" dirty="0">
                <a:solidFill>
                  <a:srgbClr val="2E2B26"/>
                </a:solidFill>
                <a:latin typeface="Verdana"/>
                <a:cs typeface="Verdana"/>
              </a:rPr>
              <a:t>Ha</a:t>
            </a:r>
            <a:r>
              <a:rPr lang="tr-TR" sz="2000" b="1" i="1" spc="-7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2000" b="1" i="1" spc="-20" dirty="0">
                <a:solidFill>
                  <a:srgbClr val="2E2B26"/>
                </a:solidFill>
                <a:latin typeface="Verdana"/>
                <a:cs typeface="Verdana"/>
              </a:rPr>
              <a:t>al</a:t>
            </a:r>
            <a:r>
              <a:rPr lang="tr-TR" sz="2000" b="1" i="1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b="1" i="1" spc="-7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2000" b="1" i="1" spc="-110" dirty="0">
                <a:solidFill>
                  <a:srgbClr val="2E2B26"/>
                </a:solidFill>
                <a:latin typeface="Verdana"/>
                <a:cs typeface="Verdana"/>
              </a:rPr>
              <a:t>u</a:t>
            </a:r>
            <a:r>
              <a:rPr lang="tr-TR" sz="2000" b="1" i="1" spc="-9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b="1" i="1" spc="-1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lang="tr-TR" sz="2000" b="1" i="1" spc="40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b="1" i="1" spc="-17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i="1" spc="-130" dirty="0">
                <a:solidFill>
                  <a:srgbClr val="2E2B26"/>
                </a:solidFill>
                <a:latin typeface="Verdana"/>
                <a:cs typeface="Verdana"/>
              </a:rPr>
              <a:t>v</a:t>
            </a:r>
            <a:r>
              <a:rPr lang="tr-TR" sz="2000" i="1" spc="1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lang="tr-TR" sz="2000" i="1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i="1" spc="5" dirty="0">
                <a:solidFill>
                  <a:srgbClr val="2E2B26"/>
                </a:solidFill>
                <a:latin typeface="Verdana"/>
                <a:cs typeface="Verdana"/>
              </a:rPr>
              <a:t>ilgile</a:t>
            </a:r>
            <a:r>
              <a:rPr lang="tr-TR" sz="2000" i="1" spc="-1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i="1" dirty="0">
                <a:solidFill>
                  <a:srgbClr val="2E2B26"/>
                </a:solidFill>
                <a:latin typeface="Verdana"/>
                <a:cs typeface="Verdana"/>
              </a:rPr>
              <a:t>le</a:t>
            </a:r>
            <a:r>
              <a:rPr lang="tr-TR" sz="2000" i="1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i="1" spc="50" dirty="0">
                <a:solidFill>
                  <a:srgbClr val="2E2B26"/>
                </a:solidFill>
                <a:latin typeface="Verdana"/>
                <a:cs typeface="Verdana"/>
              </a:rPr>
              <a:t>başla</a:t>
            </a:r>
            <a:r>
              <a:rPr lang="tr-TR" sz="2000" i="1" spc="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i="1" spc="-305" dirty="0">
                <a:solidFill>
                  <a:srgbClr val="2E2B26"/>
                </a:solidFill>
                <a:latin typeface="Verdana"/>
                <a:cs typeface="Verdana"/>
              </a:rPr>
              <a:t>.</a:t>
            </a:r>
            <a:endParaRPr lang="tr-TR"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sz="1950" dirty="0">
              <a:latin typeface="Verdana"/>
              <a:cs typeface="Verdana"/>
            </a:endParaRPr>
          </a:p>
          <a:p>
            <a:pPr marL="394335" marR="5080" indent="-382270" algn="just">
              <a:lnSpc>
                <a:spcPct val="100000"/>
              </a:lnSpc>
              <a:buFont typeface="Arial MT"/>
              <a:buChar char="●"/>
              <a:tabLst>
                <a:tab pos="394970" algn="l"/>
              </a:tabLst>
            </a:pPr>
            <a:r>
              <a:rPr lang="tr-TR" sz="2000" spc="30" dirty="0">
                <a:solidFill>
                  <a:srgbClr val="2E2B26"/>
                </a:solidFill>
                <a:latin typeface="Verdana"/>
                <a:cs typeface="Verdana"/>
              </a:rPr>
              <a:t>Geleceğe</a:t>
            </a:r>
            <a:r>
              <a:rPr lang="tr-TR" sz="2000" spc="3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65" dirty="0">
                <a:solidFill>
                  <a:srgbClr val="2E2B26"/>
                </a:solidFill>
                <a:latin typeface="Verdana"/>
                <a:cs typeface="Verdana"/>
              </a:rPr>
              <a:t>giden</a:t>
            </a:r>
            <a:r>
              <a:rPr lang="tr-TR" sz="2000" spc="7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15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lang="tr-TR" sz="2000" spc="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35" dirty="0">
                <a:solidFill>
                  <a:srgbClr val="2E2B26"/>
                </a:solidFill>
                <a:latin typeface="Verdana"/>
                <a:cs typeface="Verdana"/>
              </a:rPr>
              <a:t>zaman</a:t>
            </a:r>
            <a:r>
              <a:rPr lang="tr-TR" sz="2000" spc="77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25" dirty="0">
                <a:solidFill>
                  <a:srgbClr val="2E2B26"/>
                </a:solidFill>
                <a:latin typeface="Verdana"/>
                <a:cs typeface="Verdana"/>
              </a:rPr>
              <a:t>makinesine</a:t>
            </a:r>
            <a:r>
              <a:rPr lang="tr-TR" sz="2000" spc="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45" dirty="0">
                <a:solidFill>
                  <a:srgbClr val="2E2B26"/>
                </a:solidFill>
                <a:latin typeface="Verdana"/>
                <a:cs typeface="Verdana"/>
              </a:rPr>
              <a:t>binmiş </a:t>
            </a:r>
            <a:r>
              <a:rPr lang="tr-TR" sz="2000" spc="5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10" dirty="0">
                <a:solidFill>
                  <a:srgbClr val="2E2B26"/>
                </a:solidFill>
                <a:latin typeface="Verdana"/>
                <a:cs typeface="Verdana"/>
              </a:rPr>
              <a:t>olsaydınız </a:t>
            </a:r>
            <a:r>
              <a:rPr lang="tr-TR" sz="2000" spc="-60" dirty="0">
                <a:solidFill>
                  <a:srgbClr val="2E2B26"/>
                </a:solidFill>
                <a:latin typeface="Verdana"/>
                <a:cs typeface="Verdana"/>
              </a:rPr>
              <a:t>ve </a:t>
            </a:r>
            <a:r>
              <a:rPr lang="tr-TR" sz="2000" spc="-140" dirty="0">
                <a:solidFill>
                  <a:srgbClr val="2E2B26"/>
                </a:solidFill>
                <a:latin typeface="Verdana"/>
                <a:cs typeface="Verdana"/>
              </a:rPr>
              <a:t>5 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yıl </a:t>
            </a:r>
            <a:r>
              <a:rPr lang="tr-TR" sz="2000" spc="-30" dirty="0">
                <a:solidFill>
                  <a:srgbClr val="2E2B26"/>
                </a:solidFill>
                <a:latin typeface="Verdana"/>
                <a:cs typeface="Verdana"/>
              </a:rPr>
              <a:t>sonraya </a:t>
            </a:r>
            <a:r>
              <a:rPr lang="tr-TR" sz="2000" spc="5" dirty="0">
                <a:solidFill>
                  <a:srgbClr val="2E2B26"/>
                </a:solidFill>
                <a:latin typeface="Verdana"/>
                <a:cs typeface="Verdana"/>
              </a:rPr>
              <a:t>gitseydiniz 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eğer, </a:t>
            </a:r>
            <a:r>
              <a:rPr lang="tr-TR" sz="2000" spc="20" dirty="0">
                <a:solidFill>
                  <a:srgbClr val="2E2B26"/>
                </a:solidFill>
                <a:latin typeface="Verdana"/>
                <a:cs typeface="Verdana"/>
              </a:rPr>
              <a:t>kendinizi </a:t>
            </a:r>
            <a:r>
              <a:rPr lang="tr-TR" sz="2000" spc="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5" dirty="0">
                <a:solidFill>
                  <a:srgbClr val="2E2B26"/>
                </a:solidFill>
                <a:latin typeface="Verdana"/>
                <a:cs typeface="Verdana"/>
              </a:rPr>
              <a:t>nasıl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15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10" dirty="0">
                <a:solidFill>
                  <a:srgbClr val="2E2B26"/>
                </a:solidFill>
                <a:latin typeface="Verdana"/>
                <a:cs typeface="Verdana"/>
              </a:rPr>
              <a:t>o</a:t>
            </a:r>
            <a:r>
              <a:rPr lang="tr-TR" sz="2000" spc="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spc="55" dirty="0">
                <a:solidFill>
                  <a:srgbClr val="2E2B26"/>
                </a:solidFill>
                <a:latin typeface="Verdana"/>
                <a:cs typeface="Verdana"/>
              </a:rPr>
              <a:t>tam</a:t>
            </a:r>
            <a:r>
              <a:rPr lang="tr-TR" sz="2000" spc="40" dirty="0">
                <a:solidFill>
                  <a:srgbClr val="2E2B26"/>
                </a:solidFill>
                <a:latin typeface="Verdana"/>
                <a:cs typeface="Verdana"/>
              </a:rPr>
              <a:t>da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85" dirty="0">
                <a:solidFill>
                  <a:srgbClr val="2E2B26"/>
                </a:solidFill>
                <a:latin typeface="Verdana"/>
                <a:cs typeface="Verdana"/>
              </a:rPr>
              <a:t>n</a:t>
            </a:r>
            <a:r>
              <a:rPr lang="tr-TR" sz="2000" spc="1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13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2000" spc="40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35" dirty="0">
                <a:solidFill>
                  <a:srgbClr val="2E2B26"/>
                </a:solidFill>
                <a:latin typeface="Verdana"/>
                <a:cs typeface="Verdana"/>
              </a:rPr>
              <a:t>p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-5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spc="-2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2000" spc="50" dirty="0">
                <a:solidFill>
                  <a:srgbClr val="2E2B26"/>
                </a:solidFill>
                <a:latin typeface="Verdana"/>
                <a:cs typeface="Verdana"/>
              </a:rPr>
              <a:t>en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40" dirty="0">
                <a:solidFill>
                  <a:srgbClr val="2E2B26"/>
                </a:solidFill>
                <a:latin typeface="Verdana"/>
                <a:cs typeface="Verdana"/>
              </a:rPr>
              <a:t>bulu</a:t>
            </a:r>
            <a:r>
              <a:rPr lang="tr-TR" sz="2000" spc="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spc="60" dirty="0">
                <a:solidFill>
                  <a:srgbClr val="2E2B26"/>
                </a:solidFill>
                <a:latin typeface="Verdana"/>
                <a:cs typeface="Verdana"/>
              </a:rPr>
              <a:t>dunuz?</a:t>
            </a:r>
            <a:endParaRPr lang="tr-TR"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E2B26"/>
              </a:buClr>
              <a:buFont typeface="Arial MT"/>
              <a:buChar char="●"/>
            </a:pPr>
            <a:endParaRPr lang="tr-TR" sz="1950" dirty="0">
              <a:latin typeface="Verdana"/>
              <a:cs typeface="Verdana"/>
            </a:endParaRPr>
          </a:p>
          <a:p>
            <a:pPr marL="1791335" lvl="1" indent="-382270">
              <a:lnSpc>
                <a:spcPct val="100000"/>
              </a:lnSpc>
              <a:buFont typeface="Arial MT"/>
              <a:buChar char="●"/>
              <a:tabLst>
                <a:tab pos="1791335" algn="l"/>
                <a:tab pos="1791970" algn="l"/>
              </a:tabLst>
            </a:pPr>
            <a:r>
              <a:rPr lang="tr-TR" sz="2000" spc="200" dirty="0">
                <a:solidFill>
                  <a:srgbClr val="2E2B26"/>
                </a:solidFill>
                <a:latin typeface="Verdana"/>
                <a:cs typeface="Verdana"/>
              </a:rPr>
              <a:t>P</a:t>
            </a:r>
            <a:r>
              <a:rPr lang="tr-TR" sz="2000" spc="1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lang="tr-TR" sz="200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2000" spc="-15" dirty="0">
                <a:solidFill>
                  <a:srgbClr val="2E2B26"/>
                </a:solidFill>
                <a:latin typeface="Verdana"/>
                <a:cs typeface="Verdana"/>
              </a:rPr>
              <a:t>i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13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2000" spc="-2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250" dirty="0">
                <a:solidFill>
                  <a:srgbClr val="2E2B26"/>
                </a:solidFill>
                <a:latin typeface="Verdana"/>
                <a:cs typeface="Verdana"/>
              </a:rPr>
              <a:t>10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yıl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dirty="0">
                <a:solidFill>
                  <a:srgbClr val="2E2B26"/>
                </a:solidFill>
                <a:latin typeface="Verdana"/>
                <a:cs typeface="Verdana"/>
              </a:rPr>
              <a:t>son</a:t>
            </a:r>
            <a:r>
              <a:rPr lang="tr-TR" sz="2000" spc="-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-135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2000" spc="-2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45" dirty="0">
                <a:solidFill>
                  <a:srgbClr val="2E2B26"/>
                </a:solidFill>
                <a:latin typeface="Verdana"/>
                <a:cs typeface="Verdana"/>
              </a:rPr>
              <a:t>gi</a:t>
            </a:r>
            <a:r>
              <a:rPr lang="tr-TR" sz="2000" spc="10" dirty="0">
                <a:solidFill>
                  <a:srgbClr val="2E2B26"/>
                </a:solidFill>
                <a:latin typeface="Verdana"/>
                <a:cs typeface="Verdana"/>
              </a:rPr>
              <a:t>t</a:t>
            </a:r>
            <a:r>
              <a:rPr lang="tr-TR" sz="2000" spc="20" dirty="0">
                <a:solidFill>
                  <a:srgbClr val="2E2B26"/>
                </a:solidFill>
                <a:latin typeface="Verdana"/>
                <a:cs typeface="Verdana"/>
              </a:rPr>
              <a:t>tiğini</a:t>
            </a:r>
            <a:r>
              <a:rPr lang="tr-TR" sz="2000" spc="10" dirty="0">
                <a:solidFill>
                  <a:srgbClr val="2E2B26"/>
                </a:solidFill>
                <a:latin typeface="Verdana"/>
                <a:cs typeface="Verdana"/>
              </a:rPr>
              <a:t>z</a:t>
            </a:r>
            <a:r>
              <a:rPr lang="tr-TR" sz="2000" spc="60" dirty="0">
                <a:solidFill>
                  <a:srgbClr val="2E2B26"/>
                </a:solidFill>
                <a:latin typeface="Verdana"/>
                <a:cs typeface="Verdana"/>
              </a:rPr>
              <a:t>d</a:t>
            </a:r>
            <a:r>
              <a:rPr lang="tr-TR" sz="2000" spc="-3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lang="tr-TR" sz="2000" spc="40" dirty="0">
                <a:solidFill>
                  <a:srgbClr val="2E2B26"/>
                </a:solidFill>
                <a:latin typeface="Verdana"/>
                <a:cs typeface="Verdana"/>
              </a:rPr>
              <a:t>?</a:t>
            </a:r>
            <a:endParaRPr lang="tr-TR" sz="2000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E2B26"/>
              </a:buClr>
              <a:buFont typeface="Arial MT"/>
              <a:buChar char="●"/>
            </a:pPr>
            <a:endParaRPr lang="tr-TR" sz="1950" dirty="0">
              <a:latin typeface="Verdana"/>
              <a:cs typeface="Verdana"/>
            </a:endParaRPr>
          </a:p>
          <a:p>
            <a:pPr marL="2839085" lvl="2" indent="-382905">
              <a:lnSpc>
                <a:spcPct val="100000"/>
              </a:lnSpc>
              <a:buFont typeface="Arial MT"/>
              <a:buChar char="●"/>
              <a:tabLst>
                <a:tab pos="2838450" algn="l"/>
                <a:tab pos="2839720" algn="l"/>
              </a:tabLst>
            </a:pPr>
            <a:r>
              <a:rPr lang="tr-TR" sz="2000" spc="200" dirty="0">
                <a:solidFill>
                  <a:srgbClr val="2E2B26"/>
                </a:solidFill>
                <a:latin typeface="Verdana"/>
                <a:cs typeface="Verdana"/>
              </a:rPr>
              <a:t>P</a:t>
            </a:r>
            <a:r>
              <a:rPr lang="tr-TR" sz="2000" spc="1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lang="tr-TR" sz="200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2000" spc="-15" dirty="0">
                <a:solidFill>
                  <a:srgbClr val="2E2B26"/>
                </a:solidFill>
                <a:latin typeface="Verdana"/>
                <a:cs typeface="Verdana"/>
              </a:rPr>
              <a:t>i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150" dirty="0">
                <a:solidFill>
                  <a:srgbClr val="2E2B26"/>
                </a:solidFill>
                <a:latin typeface="Verdana"/>
                <a:cs typeface="Verdana"/>
              </a:rPr>
              <a:t>2</a:t>
            </a:r>
            <a:r>
              <a:rPr lang="tr-TR" sz="2000" spc="50" dirty="0">
                <a:solidFill>
                  <a:srgbClr val="2E2B26"/>
                </a:solidFill>
                <a:latin typeface="Verdana"/>
                <a:cs typeface="Verdana"/>
              </a:rPr>
              <a:t>0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spc="-45" dirty="0">
                <a:solidFill>
                  <a:srgbClr val="2E2B26"/>
                </a:solidFill>
                <a:latin typeface="Verdana"/>
                <a:cs typeface="Verdana"/>
              </a:rPr>
              <a:t>yıl</a:t>
            </a:r>
            <a:r>
              <a:rPr lang="tr-TR" sz="2000" spc="-1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2000" dirty="0">
                <a:solidFill>
                  <a:srgbClr val="2E2B26"/>
                </a:solidFill>
                <a:latin typeface="Verdana"/>
                <a:cs typeface="Verdana"/>
              </a:rPr>
              <a:t>son</a:t>
            </a:r>
            <a:r>
              <a:rPr lang="tr-TR" sz="2000" spc="-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2000" spc="-120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2000" spc="40" dirty="0">
                <a:solidFill>
                  <a:srgbClr val="2E2B26"/>
                </a:solidFill>
                <a:latin typeface="Verdana"/>
                <a:cs typeface="Verdana"/>
              </a:rPr>
              <a:t>?</a:t>
            </a:r>
            <a:endParaRPr lang="tr-TR" sz="2000" dirty="0">
              <a:latin typeface="Verdana"/>
              <a:cs typeface="Verdana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46B497-BFF1-4EBF-BA75-08F166490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33400" y="2190750"/>
            <a:ext cx="4896118" cy="19727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1694180" indent="-285750">
              <a:lnSpc>
                <a:spcPct val="100699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lang="tr-TR" sz="1800" spc="-15" dirty="0">
                <a:solidFill>
                  <a:srgbClr val="2E2B26"/>
                </a:solidFill>
                <a:latin typeface="Verdana"/>
                <a:cs typeface="Verdana"/>
              </a:rPr>
              <a:t>İlgilerin</a:t>
            </a:r>
          </a:p>
          <a:p>
            <a:pPr marL="298450" marR="1694180" indent="-285750">
              <a:lnSpc>
                <a:spcPct val="100699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lang="tr-TR" sz="1800" spc="5" dirty="0">
                <a:solidFill>
                  <a:srgbClr val="2E2B26"/>
                </a:solidFill>
                <a:latin typeface="Verdana"/>
                <a:cs typeface="Verdana"/>
              </a:rPr>
              <a:t>Yeteneklerin</a:t>
            </a:r>
            <a:r>
              <a:rPr sz="1800" spc="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endParaRPr lang="tr-TR" sz="1800" spc="5" dirty="0">
              <a:solidFill>
                <a:srgbClr val="2E2B26"/>
              </a:solidFill>
              <a:latin typeface="Verdana"/>
              <a:cs typeface="Verdana"/>
            </a:endParaRPr>
          </a:p>
          <a:p>
            <a:pPr marL="298450" marR="1694180" indent="-285750">
              <a:lnSpc>
                <a:spcPct val="100699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lang="tr-TR" sz="1800" spc="15" dirty="0">
                <a:solidFill>
                  <a:srgbClr val="2E2B26"/>
                </a:solidFill>
                <a:latin typeface="Verdana"/>
                <a:cs typeface="Verdana"/>
              </a:rPr>
              <a:t>Değerlerin</a:t>
            </a:r>
            <a:r>
              <a:rPr sz="1800" spc="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endParaRPr lang="tr-TR" sz="1800" spc="20" dirty="0">
              <a:solidFill>
                <a:srgbClr val="2E2B26"/>
              </a:solidFill>
              <a:latin typeface="Verdana"/>
              <a:cs typeface="Verdana"/>
            </a:endParaRPr>
          </a:p>
          <a:p>
            <a:pPr marL="298450" marR="1694180" indent="-285750">
              <a:lnSpc>
                <a:spcPct val="100699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lang="tr-TR" sz="1800" spc="50" dirty="0">
                <a:solidFill>
                  <a:srgbClr val="2E2B26"/>
                </a:solidFill>
                <a:latin typeface="Verdana"/>
                <a:cs typeface="Verdana"/>
              </a:rPr>
              <a:t>Gü</a:t>
            </a:r>
            <a:r>
              <a:rPr lang="tr-TR" sz="1800" spc="20" dirty="0">
                <a:solidFill>
                  <a:srgbClr val="2E2B26"/>
                </a:solidFill>
                <a:latin typeface="Verdana"/>
                <a:cs typeface="Verdana"/>
              </a:rPr>
              <a:t>ç</a:t>
            </a:r>
            <a:r>
              <a:rPr lang="tr-TR" sz="1800" spc="30" dirty="0">
                <a:solidFill>
                  <a:srgbClr val="2E2B26"/>
                </a:solidFill>
                <a:latin typeface="Verdana"/>
                <a:cs typeface="Verdana"/>
              </a:rPr>
              <a:t>lü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800" spc="-12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1800" spc="15" dirty="0">
                <a:solidFill>
                  <a:srgbClr val="2E2B26"/>
                </a:solidFill>
                <a:latin typeface="Verdana"/>
                <a:cs typeface="Verdana"/>
              </a:rPr>
              <a:t>önle</a:t>
            </a:r>
            <a:r>
              <a:rPr lang="tr-TR" sz="1800" spc="-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1800" spc="30" dirty="0">
                <a:solidFill>
                  <a:srgbClr val="2E2B26"/>
                </a:solidFill>
                <a:latin typeface="Verdana"/>
                <a:cs typeface="Verdana"/>
              </a:rPr>
              <a:t>in</a:t>
            </a:r>
          </a:p>
          <a:p>
            <a:pPr marL="298450" marR="5080" indent="-285750">
              <a:lnSpc>
                <a:spcPct val="100699"/>
              </a:lnSpc>
              <a:buFont typeface="Arial" panose="020B0604020202020204" pitchFamily="34" charset="0"/>
              <a:buChar char="•"/>
            </a:pPr>
            <a:r>
              <a:rPr lang="tr-TR" sz="1800" spc="-15" dirty="0">
                <a:solidFill>
                  <a:srgbClr val="2E2B26"/>
                </a:solidFill>
                <a:latin typeface="Verdana"/>
                <a:cs typeface="Verdana"/>
              </a:rPr>
              <a:t>Gelişti</a:t>
            </a:r>
            <a:r>
              <a:rPr lang="tr-TR" sz="1800" spc="-3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1800" spc="155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lang="tr-TR" sz="1800" spc="15" dirty="0">
                <a:solidFill>
                  <a:srgbClr val="2E2B26"/>
                </a:solidFill>
                <a:latin typeface="Verdana"/>
                <a:cs typeface="Verdana"/>
              </a:rPr>
              <a:t>ek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800" spc="-20" dirty="0">
                <a:solidFill>
                  <a:srgbClr val="2E2B26"/>
                </a:solidFill>
                <a:latin typeface="Verdana"/>
                <a:cs typeface="Verdana"/>
              </a:rPr>
              <a:t>is</a:t>
            </a:r>
            <a:r>
              <a:rPr lang="tr-TR" sz="1800" spc="-55" dirty="0">
                <a:solidFill>
                  <a:srgbClr val="2E2B26"/>
                </a:solidFill>
                <a:latin typeface="Verdana"/>
                <a:cs typeface="Verdana"/>
              </a:rPr>
              <a:t>t</a:t>
            </a:r>
            <a:r>
              <a:rPr lang="tr-TR" sz="1800" spc="45" dirty="0">
                <a:solidFill>
                  <a:srgbClr val="2E2B26"/>
                </a:solidFill>
                <a:latin typeface="Verdana"/>
                <a:cs typeface="Verdana"/>
              </a:rPr>
              <a:t>ediğin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800" spc="-12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1800" spc="15" dirty="0">
                <a:solidFill>
                  <a:srgbClr val="2E2B26"/>
                </a:solidFill>
                <a:latin typeface="Verdana"/>
                <a:cs typeface="Verdana"/>
              </a:rPr>
              <a:t>önle</a:t>
            </a:r>
            <a:r>
              <a:rPr lang="tr-TR" sz="1800" spc="-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1800" spc="30" dirty="0">
                <a:solidFill>
                  <a:srgbClr val="2E2B26"/>
                </a:solidFill>
                <a:latin typeface="Verdana"/>
                <a:cs typeface="Verdana"/>
              </a:rPr>
              <a:t>in</a:t>
            </a:r>
          </a:p>
          <a:p>
            <a:pPr marL="298450" marR="5080" indent="-285750">
              <a:lnSpc>
                <a:spcPct val="100699"/>
              </a:lnSpc>
              <a:buFont typeface="Arial" panose="020B0604020202020204" pitchFamily="34" charset="0"/>
              <a:buChar char="•"/>
            </a:pPr>
            <a:r>
              <a:rPr lang="tr-TR" sz="1800" spc="-55" dirty="0">
                <a:solidFill>
                  <a:srgbClr val="2E2B26"/>
                </a:solidFill>
                <a:latin typeface="Verdana"/>
                <a:cs typeface="Verdana"/>
              </a:rPr>
              <a:t>St</a:t>
            </a:r>
            <a:r>
              <a:rPr lang="tr-TR" sz="1800" spc="-7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1800" spc="-10" dirty="0">
                <a:solidFill>
                  <a:srgbClr val="2E2B26"/>
                </a:solidFill>
                <a:latin typeface="Verdana"/>
                <a:cs typeface="Verdana"/>
              </a:rPr>
              <a:t>esle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2E2B26"/>
                </a:solidFill>
                <a:latin typeface="Verdana"/>
                <a:cs typeface="Verdana"/>
              </a:rPr>
              <a:t>b</a:t>
            </a:r>
            <a:r>
              <a:rPr sz="1800" spc="-40" dirty="0">
                <a:solidFill>
                  <a:srgbClr val="2E2B26"/>
                </a:solidFill>
                <a:latin typeface="Verdana"/>
                <a:cs typeface="Verdana"/>
              </a:rPr>
              <a:t>aş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800" spc="65" dirty="0">
                <a:solidFill>
                  <a:srgbClr val="2E2B26"/>
                </a:solidFill>
                <a:latin typeface="Verdana"/>
                <a:cs typeface="Verdana"/>
              </a:rPr>
              <a:t>etm</a:t>
            </a:r>
            <a:r>
              <a:rPr lang="tr-TR" sz="18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800" spc="-12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lang="tr-TR" sz="1800" spc="-10" dirty="0">
                <a:solidFill>
                  <a:srgbClr val="2E2B26"/>
                </a:solidFill>
                <a:latin typeface="Verdana"/>
                <a:cs typeface="Verdana"/>
              </a:rPr>
              <a:t>olla</a:t>
            </a:r>
            <a:r>
              <a:rPr lang="tr-TR" sz="1800" spc="-2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lang="tr-TR" sz="1800" spc="30" dirty="0">
                <a:solidFill>
                  <a:srgbClr val="2E2B26"/>
                </a:solidFill>
                <a:latin typeface="Verdana"/>
                <a:cs typeface="Verdana"/>
              </a:rPr>
              <a:t>ın</a:t>
            </a:r>
          </a:p>
          <a:p>
            <a:pPr marL="298450" marR="5080" indent="-285750">
              <a:lnSpc>
                <a:spcPct val="100699"/>
              </a:lnSpc>
              <a:buFont typeface="Arial" panose="020B0604020202020204" pitchFamily="34" charset="0"/>
              <a:buChar char="•"/>
            </a:pPr>
            <a:r>
              <a:rPr lang="tr-TR" sz="1800" spc="1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1800" spc="-15" dirty="0">
                <a:solidFill>
                  <a:srgbClr val="2E2B26"/>
                </a:solidFill>
                <a:latin typeface="Verdana"/>
                <a:cs typeface="Verdana"/>
              </a:rPr>
              <a:t>işilik</a:t>
            </a:r>
            <a:r>
              <a:rPr sz="1800" spc="-16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2E2B26"/>
                </a:solidFill>
                <a:latin typeface="Verdana"/>
                <a:cs typeface="Verdana"/>
              </a:rPr>
              <a:t>ö</a:t>
            </a:r>
            <a:r>
              <a:rPr sz="1800" spc="-50" dirty="0">
                <a:solidFill>
                  <a:srgbClr val="2E2B26"/>
                </a:solidFill>
                <a:latin typeface="Verdana"/>
                <a:cs typeface="Verdana"/>
              </a:rPr>
              <a:t>z</a:t>
            </a:r>
            <a:r>
              <a:rPr sz="1800" spc="-5" dirty="0">
                <a:solidFill>
                  <a:srgbClr val="2E2B26"/>
                </a:solidFill>
                <a:latin typeface="Verdana"/>
                <a:cs typeface="Verdana"/>
              </a:rPr>
              <a:t>ellikle</a:t>
            </a:r>
            <a:r>
              <a:rPr sz="1800" spc="-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800" spc="30" dirty="0">
                <a:solidFill>
                  <a:srgbClr val="2E2B26"/>
                </a:solidFill>
                <a:latin typeface="Verdana"/>
                <a:cs typeface="Verdana"/>
              </a:rPr>
              <a:t>in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4CA6A1-9ACA-4206-A6B2-07E2D098B5D6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18" name="Unvan 17">
            <a:extLst>
              <a:ext uri="{FF2B5EF4-FFF2-40B4-BE49-F238E27FC236}">
                <a16:creationId xmlns:a16="http://schemas.microsoft.com/office/drawing/2014/main" id="{A104795A-A1AE-4B03-9527-5D4A0797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 nasıl birisin ? Özelliklerin neler ?</a:t>
            </a:r>
          </a:p>
        </p:txBody>
      </p:sp>
      <p:pic>
        <p:nvPicPr>
          <p:cNvPr id="9218" name="Picture 2" descr="Kız, Kadınlar, Yüz, Vücut, Genç, Teen, Kızgın, Kıç">
            <a:extLst>
              <a:ext uri="{FF2B5EF4-FFF2-40B4-BE49-F238E27FC236}">
                <a16:creationId xmlns:a16="http://schemas.microsoft.com/office/drawing/2014/main" id="{8B801EDA-C099-4BCC-9D59-B32E28B0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74" y="1384871"/>
            <a:ext cx="2324411" cy="33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6AC8F70-3EDD-4740-84D1-0C8E14121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1049021" y="2266950"/>
            <a:ext cx="3522979" cy="10062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70"/>
              </a:spcBef>
            </a:pPr>
            <a:r>
              <a:rPr sz="1600" spc="-15" dirty="0">
                <a:solidFill>
                  <a:srgbClr val="2E2B26"/>
                </a:solidFill>
                <a:latin typeface="Verdana"/>
                <a:cs typeface="Verdana"/>
              </a:rPr>
              <a:t>Zorlama/baskı</a:t>
            </a:r>
            <a:r>
              <a:rPr sz="1600" spc="53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2E2B26"/>
                </a:solidFill>
                <a:latin typeface="Verdana"/>
                <a:cs typeface="Verdana"/>
              </a:rPr>
              <a:t>altında</a:t>
            </a:r>
            <a:r>
              <a:rPr sz="1600" spc="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2E2B26"/>
                </a:solidFill>
                <a:latin typeface="Verdana"/>
                <a:cs typeface="Verdana"/>
              </a:rPr>
              <a:t>olmadan </a:t>
            </a:r>
            <a:r>
              <a:rPr sz="1600" spc="-55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2E2B26"/>
                </a:solidFill>
                <a:latin typeface="Verdana"/>
                <a:cs typeface="Verdana"/>
              </a:rPr>
              <a:t>v</a:t>
            </a:r>
            <a:r>
              <a:rPr sz="1600" spc="-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600" spc="-11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sz="1600" spc="-20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sz="16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2E2B26"/>
                </a:solidFill>
                <a:latin typeface="Verdana"/>
                <a:cs typeface="Verdana"/>
              </a:rPr>
              <a:t>hi</a:t>
            </a:r>
            <a:r>
              <a:rPr sz="1600" spc="30" dirty="0">
                <a:solidFill>
                  <a:srgbClr val="2E2B26"/>
                </a:solidFill>
                <a:latin typeface="Verdana"/>
                <a:cs typeface="Verdana"/>
              </a:rPr>
              <a:t>ç</a:t>
            </a:r>
            <a:r>
              <a:rPr sz="1600" spc="10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6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2E2B26"/>
                </a:solidFill>
                <a:latin typeface="Verdana"/>
                <a:cs typeface="Verdana"/>
              </a:rPr>
              <a:t>ödül</a:t>
            </a:r>
            <a:r>
              <a:rPr sz="16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2E2B26"/>
                </a:solidFill>
                <a:latin typeface="Verdana"/>
                <a:cs typeface="Verdana"/>
              </a:rPr>
              <a:t>beklem</a:t>
            </a:r>
            <a:r>
              <a:rPr sz="1600" spc="45" dirty="0">
                <a:solidFill>
                  <a:srgbClr val="2E2B26"/>
                </a:solidFill>
                <a:latin typeface="Verdana"/>
                <a:cs typeface="Verdana"/>
              </a:rPr>
              <a:t>eden</a:t>
            </a:r>
            <a:r>
              <a:rPr sz="16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6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E2B26"/>
                </a:solidFill>
                <a:latin typeface="Verdana"/>
                <a:cs typeface="Verdana"/>
              </a:rPr>
              <a:t>iş  </a:t>
            </a:r>
            <a:r>
              <a:rPr sz="1600" spc="5" dirty="0">
                <a:solidFill>
                  <a:srgbClr val="2E2B26"/>
                </a:solidFill>
                <a:latin typeface="Verdana"/>
                <a:cs typeface="Verdana"/>
              </a:rPr>
              <a:t>yapıp</a:t>
            </a:r>
            <a:r>
              <a:rPr sz="1600" spc="3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60" dirty="0">
                <a:solidFill>
                  <a:srgbClr val="2E2B26"/>
                </a:solidFill>
                <a:latin typeface="Verdana"/>
                <a:cs typeface="Verdana"/>
              </a:rPr>
              <a:t>bundan</a:t>
            </a:r>
            <a:r>
              <a:rPr sz="1600" spc="35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E2B26"/>
                </a:solidFill>
                <a:latin typeface="Verdana"/>
                <a:cs typeface="Verdana"/>
              </a:rPr>
              <a:t>keyif</a:t>
            </a:r>
            <a:r>
              <a:rPr sz="1600" spc="3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600" spc="-20" dirty="0">
                <a:solidFill>
                  <a:srgbClr val="2E2B26"/>
                </a:solidFill>
                <a:latin typeface="Verdana"/>
                <a:cs typeface="Verdana"/>
              </a:rPr>
              <a:t>alıyorsanız</a:t>
            </a:r>
            <a:r>
              <a:rPr sz="1600" spc="35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2E2B26"/>
                </a:solidFill>
                <a:latin typeface="Verdana"/>
                <a:cs typeface="Verdana"/>
              </a:rPr>
              <a:t>o</a:t>
            </a:r>
            <a:endParaRPr lang="tr-TR" sz="1600" spc="30" dirty="0">
              <a:solidFill>
                <a:srgbClr val="2E2B26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1600"/>
              </a:lnSpc>
              <a:spcBef>
                <a:spcPts val="70"/>
              </a:spcBef>
            </a:pPr>
            <a:r>
              <a:rPr lang="tr-TR" sz="1600" spc="-20" dirty="0">
                <a:solidFill>
                  <a:srgbClr val="2E2B26"/>
                </a:solidFill>
                <a:latin typeface="Verdana"/>
                <a:cs typeface="Verdana"/>
              </a:rPr>
              <a:t>işe</a:t>
            </a:r>
            <a:r>
              <a:rPr lang="tr-TR" sz="1600" spc="-1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600" spc="-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lang="tr-TR" sz="1600" spc="-3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lang="tr-TR" sz="1600" spc="-30" dirty="0">
                <a:solidFill>
                  <a:srgbClr val="2E2B26"/>
                </a:solidFill>
                <a:latin typeface="Verdana"/>
                <a:cs typeface="Verdana"/>
              </a:rPr>
              <a:t>rşı</a:t>
            </a:r>
            <a:r>
              <a:rPr lang="tr-TR" sz="1600" spc="-1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600" spc="15" dirty="0">
                <a:solidFill>
                  <a:srgbClr val="2E2B26"/>
                </a:solidFill>
                <a:latin typeface="Verdana"/>
                <a:cs typeface="Verdana"/>
              </a:rPr>
              <a:t>ilginiz</a:t>
            </a:r>
            <a:r>
              <a:rPr lang="tr-TR" sz="1600" spc="-1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600" spc="55" dirty="0">
                <a:solidFill>
                  <a:srgbClr val="2E2B26"/>
                </a:solidFill>
                <a:latin typeface="Verdana"/>
                <a:cs typeface="Verdana"/>
              </a:rPr>
              <a:t>olduğu</a:t>
            </a:r>
            <a:r>
              <a:rPr lang="tr-TR" sz="1600" spc="-14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lang="tr-TR" sz="1600" spc="-10" dirty="0">
                <a:solidFill>
                  <a:srgbClr val="2E2B26"/>
                </a:solidFill>
                <a:latin typeface="Verdana"/>
                <a:cs typeface="Verdana"/>
              </a:rPr>
              <a:t>s</a:t>
            </a:r>
            <a:r>
              <a:rPr lang="tr-TR" sz="1600" spc="-40" dirty="0">
                <a:solidFill>
                  <a:srgbClr val="2E2B26"/>
                </a:solidFill>
                <a:latin typeface="Verdana"/>
                <a:cs typeface="Verdana"/>
              </a:rPr>
              <a:t>ö</a:t>
            </a:r>
            <a:r>
              <a:rPr lang="tr-TR" sz="1600" spc="-5" dirty="0">
                <a:solidFill>
                  <a:srgbClr val="2E2B26"/>
                </a:solidFill>
                <a:latin typeface="Verdana"/>
                <a:cs typeface="Verdana"/>
              </a:rPr>
              <a:t>ylen</a:t>
            </a:r>
            <a:r>
              <a:rPr lang="tr-TR" sz="1600" spc="5" dirty="0">
                <a:solidFill>
                  <a:srgbClr val="2E2B26"/>
                </a:solidFill>
                <a:latin typeface="Verdana"/>
                <a:cs typeface="Verdana"/>
              </a:rPr>
              <a:t>ebili</a:t>
            </a:r>
            <a:r>
              <a:rPr lang="tr-TR" sz="1600" spc="-10" dirty="0">
                <a:solidFill>
                  <a:srgbClr val="2E2B26"/>
                </a:solidFill>
                <a:latin typeface="Verdana"/>
                <a:cs typeface="Verdana"/>
              </a:rPr>
              <a:t>r.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8108" y="3515124"/>
            <a:ext cx="340487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29565" marR="322580" algn="ctr">
              <a:lnSpc>
                <a:spcPct val="101600"/>
              </a:lnSpc>
              <a:spcBef>
                <a:spcPts val="70"/>
              </a:spcBef>
            </a:pPr>
            <a:r>
              <a:rPr sz="1600" spc="-30" dirty="0">
                <a:solidFill>
                  <a:schemeClr val="accent1"/>
                </a:solidFill>
                <a:latin typeface="Verdana"/>
                <a:cs typeface="Verdana"/>
              </a:rPr>
              <a:t>İlgi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chemeClr val="accent1"/>
                </a:solidFill>
                <a:latin typeface="Verdana"/>
                <a:cs typeface="Verdana"/>
              </a:rPr>
              <a:t>du</a:t>
            </a:r>
            <a:r>
              <a:rPr sz="1600" spc="-5" dirty="0">
                <a:solidFill>
                  <a:schemeClr val="accent1"/>
                </a:solidFill>
                <a:latin typeface="Verdana"/>
                <a:cs typeface="Verdana"/>
              </a:rPr>
              <a:t>y</a:t>
            </a:r>
            <a:r>
              <a:rPr sz="1600" spc="60" dirty="0">
                <a:solidFill>
                  <a:schemeClr val="accent1"/>
                </a:solidFill>
                <a:latin typeface="Verdana"/>
                <a:cs typeface="Verdana"/>
              </a:rPr>
              <a:t>duğunuz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chemeClr val="accent1"/>
                </a:solidFill>
                <a:latin typeface="Verdana"/>
                <a:cs typeface="Verdana"/>
              </a:rPr>
              <a:t>bir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chemeClr val="accent1"/>
                </a:solidFill>
                <a:latin typeface="Verdana"/>
                <a:cs typeface="Verdana"/>
              </a:rPr>
              <a:t>alan</a:t>
            </a:r>
            <a:r>
              <a:rPr sz="1600" spc="25" dirty="0">
                <a:solidFill>
                  <a:schemeClr val="accent1"/>
                </a:solidFill>
                <a:latin typeface="Verdana"/>
                <a:cs typeface="Verdana"/>
              </a:rPr>
              <a:t>da  </a:t>
            </a:r>
            <a:r>
              <a:rPr sz="1600" spc="15" dirty="0">
                <a:solidFill>
                  <a:schemeClr val="accent1"/>
                </a:solidFill>
                <a:latin typeface="Verdana"/>
                <a:cs typeface="Verdana"/>
              </a:rPr>
              <a:t>çalışmak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chemeClr val="accent1"/>
                </a:solidFill>
                <a:latin typeface="Verdana"/>
                <a:cs typeface="Verdana"/>
              </a:rPr>
              <a:t>k</a:t>
            </a:r>
            <a:r>
              <a:rPr sz="1600" spc="-5" dirty="0">
                <a:solidFill>
                  <a:schemeClr val="accent1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chemeClr val="accent1"/>
                </a:solidFill>
                <a:latin typeface="Verdana"/>
                <a:cs typeface="Verdana"/>
              </a:rPr>
              <a:t>yiﬂidi</a:t>
            </a:r>
            <a:r>
              <a:rPr sz="1600" spc="-30" dirty="0">
                <a:solidFill>
                  <a:schemeClr val="accent1"/>
                </a:solidFill>
                <a:latin typeface="Verdana"/>
                <a:cs typeface="Verdana"/>
              </a:rPr>
              <a:t>r</a:t>
            </a:r>
            <a:r>
              <a:rPr sz="1600" spc="-245" dirty="0">
                <a:solidFill>
                  <a:schemeClr val="accent1"/>
                </a:solidFill>
                <a:latin typeface="Verdana"/>
                <a:cs typeface="Verdana"/>
              </a:rPr>
              <a:t>.</a:t>
            </a:r>
            <a:endParaRPr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25" dirty="0">
                <a:solidFill>
                  <a:schemeClr val="accent1"/>
                </a:solidFill>
                <a:latin typeface="Verdana"/>
                <a:cs typeface="Verdana"/>
              </a:rPr>
              <a:t>Moti</a:t>
            </a:r>
            <a:r>
              <a:rPr sz="1600" dirty="0">
                <a:solidFill>
                  <a:schemeClr val="accent1"/>
                </a:solidFill>
                <a:latin typeface="Verdana"/>
                <a:cs typeface="Verdana"/>
              </a:rPr>
              <a:t>v</a:t>
            </a:r>
            <a:r>
              <a:rPr sz="1600" spc="-40" dirty="0">
                <a:solidFill>
                  <a:schemeClr val="accent1"/>
                </a:solidFill>
                <a:latin typeface="Verdana"/>
                <a:cs typeface="Verdana"/>
              </a:rPr>
              <a:t>a</a:t>
            </a:r>
            <a:r>
              <a:rPr sz="1600" spc="-50" dirty="0">
                <a:solidFill>
                  <a:schemeClr val="accent1"/>
                </a:solidFill>
                <a:latin typeface="Verdana"/>
                <a:cs typeface="Verdana"/>
              </a:rPr>
              <a:t>s</a:t>
            </a:r>
            <a:r>
              <a:rPr sz="1600" spc="-105" dirty="0">
                <a:solidFill>
                  <a:schemeClr val="accent1"/>
                </a:solidFill>
                <a:latin typeface="Verdana"/>
                <a:cs typeface="Verdana"/>
              </a:rPr>
              <a:t>y</a:t>
            </a:r>
            <a:r>
              <a:rPr sz="1600" spc="45" dirty="0">
                <a:solidFill>
                  <a:schemeClr val="accent1"/>
                </a:solidFill>
                <a:latin typeface="Verdana"/>
                <a:cs typeface="Verdana"/>
              </a:rPr>
              <a:t>onunuz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chemeClr val="accent1"/>
                </a:solidFill>
                <a:latin typeface="Verdana"/>
                <a:cs typeface="Verdana"/>
              </a:rPr>
              <a:t>h</a:t>
            </a:r>
            <a:r>
              <a:rPr sz="1600" spc="50" dirty="0">
                <a:solidFill>
                  <a:schemeClr val="accent1"/>
                </a:solidFill>
                <a:latin typeface="Verdana"/>
                <a:cs typeface="Verdana"/>
              </a:rPr>
              <a:t>ep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chemeClr val="accent1"/>
                </a:solidFill>
                <a:latin typeface="Verdana"/>
                <a:cs typeface="Verdana"/>
              </a:rPr>
              <a:t>yü</a:t>
            </a:r>
            <a:r>
              <a:rPr sz="1600" spc="-35" dirty="0">
                <a:solidFill>
                  <a:schemeClr val="accent1"/>
                </a:solidFill>
                <a:latin typeface="Verdana"/>
                <a:cs typeface="Verdana"/>
              </a:rPr>
              <a:t>k</a:t>
            </a:r>
            <a:r>
              <a:rPr sz="1600" spc="-10" dirty="0">
                <a:solidFill>
                  <a:schemeClr val="accent1"/>
                </a:solidFill>
                <a:latin typeface="Verdana"/>
                <a:cs typeface="Verdana"/>
              </a:rPr>
              <a:t>sek</a:t>
            </a:r>
            <a:r>
              <a:rPr sz="16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chemeClr val="accent1"/>
                </a:solidFill>
                <a:latin typeface="Verdana"/>
                <a:cs typeface="Verdana"/>
              </a:rPr>
              <a:t>olu</a:t>
            </a:r>
            <a:r>
              <a:rPr sz="1600" spc="-5" dirty="0">
                <a:solidFill>
                  <a:schemeClr val="accent1"/>
                </a:solidFill>
                <a:latin typeface="Verdana"/>
                <a:cs typeface="Verdana"/>
              </a:rPr>
              <a:t>r</a:t>
            </a:r>
            <a:r>
              <a:rPr sz="1600" spc="-245" dirty="0">
                <a:solidFill>
                  <a:schemeClr val="accent1"/>
                </a:solidFill>
                <a:latin typeface="Verdana"/>
                <a:cs typeface="Verdana"/>
              </a:rPr>
              <a:t>.</a:t>
            </a:r>
            <a:endParaRPr sz="1600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6028BD30-E40E-4B09-B046-C2F6F38272D9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51" name="Unvan 50">
            <a:extLst>
              <a:ext uri="{FF2B5EF4-FFF2-40B4-BE49-F238E27FC236}">
                <a16:creationId xmlns:a16="http://schemas.microsoft.com/office/drawing/2014/main" id="{98F5B108-B155-4FE0-B2F2-431EE325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İlgi Nedir ? Meslek seçiminde ilgi ? Neleri yapmaktan keyif alırsınız ?</a:t>
            </a:r>
          </a:p>
        </p:txBody>
      </p:sp>
      <p:pic>
        <p:nvPicPr>
          <p:cNvPr id="1026" name="Picture 2" descr="Kazanan, Başarı, El, Yazmak, Işaretleyici, Strateji">
            <a:extLst>
              <a:ext uri="{FF2B5EF4-FFF2-40B4-BE49-F238E27FC236}">
                <a16:creationId xmlns:a16="http://schemas.microsoft.com/office/drawing/2014/main" id="{6FF56FEB-FDD4-486D-AC2D-5ACBC10D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41499"/>
            <a:ext cx="4000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DD5A7EB-DD8D-47D6-AC08-E752BC8A4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824393" y="1715055"/>
            <a:ext cx="7429500" cy="299383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4604" algn="just">
              <a:lnSpc>
                <a:spcPts val="1650"/>
              </a:lnSpc>
              <a:spcBef>
                <a:spcPts val="180"/>
              </a:spcBef>
            </a:pPr>
            <a:r>
              <a:rPr sz="1400" spc="15" dirty="0">
                <a:latin typeface="Verdana"/>
                <a:cs typeface="Verdana"/>
              </a:rPr>
              <a:t>Bir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mesleği</a:t>
            </a:r>
            <a:r>
              <a:rPr sz="1400" spc="-55" dirty="0">
                <a:latin typeface="Verdana"/>
                <a:cs typeface="Verdana"/>
              </a:rPr>
              <a:t> veya </a:t>
            </a:r>
            <a:r>
              <a:rPr sz="1400" spc="25" dirty="0">
                <a:latin typeface="Verdana"/>
                <a:cs typeface="Verdana"/>
              </a:rPr>
              <a:t>o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meslek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için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gereken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eğitim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programını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seçerken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hangi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yetenek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türün</a:t>
            </a:r>
            <a:r>
              <a:rPr sz="1400" spc="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n</a:t>
            </a:r>
            <a:r>
              <a:rPr sz="1400" spc="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de</a:t>
            </a:r>
            <a:r>
              <a:rPr sz="1400" spc="-10" dirty="0">
                <a:latin typeface="Verdana"/>
                <a:cs typeface="Verdana"/>
              </a:rPr>
              <a:t>r</a:t>
            </a:r>
            <a:r>
              <a:rPr sz="1400" spc="35" dirty="0">
                <a:latin typeface="Verdana"/>
                <a:cs typeface="Verdana"/>
              </a:rPr>
              <a:t>e</a:t>
            </a:r>
            <a:r>
              <a:rPr sz="1400" spc="15" dirty="0">
                <a:latin typeface="Verdana"/>
                <a:cs typeface="Verdana"/>
              </a:rPr>
              <a:t>c</a:t>
            </a:r>
            <a:r>
              <a:rPr sz="1400" spc="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sahip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olduğunuzu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5" dirty="0">
                <a:latin typeface="Verdana"/>
                <a:cs typeface="Verdana"/>
              </a:rPr>
              <a:t>düşünm</a:t>
            </a:r>
            <a:r>
              <a:rPr sz="1400" spc="10" dirty="0">
                <a:latin typeface="Verdana"/>
                <a:cs typeface="Verdana"/>
              </a:rPr>
              <a:t>eniz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ön</a:t>
            </a:r>
            <a:r>
              <a:rPr sz="1400" spc="20" dirty="0">
                <a:latin typeface="Verdana"/>
                <a:cs typeface="Verdana"/>
              </a:rPr>
              <a:t>emlidi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215" dirty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Verdana"/>
              <a:cs typeface="Verdana"/>
            </a:endParaRPr>
          </a:p>
          <a:p>
            <a:pPr marL="3395345" indent="-336550">
              <a:lnSpc>
                <a:spcPts val="1664"/>
              </a:lnSpc>
              <a:buFont typeface="Arial MT"/>
              <a:buChar char="●"/>
              <a:tabLst>
                <a:tab pos="3395345" algn="l"/>
                <a:tab pos="3395979" algn="l"/>
              </a:tabLst>
            </a:pPr>
            <a:r>
              <a:rPr sz="1400" spc="55" dirty="0">
                <a:latin typeface="Verdana"/>
                <a:cs typeface="Verdana"/>
              </a:rPr>
              <a:t>F</a:t>
            </a:r>
            <a:r>
              <a:rPr sz="1400" spc="35" dirty="0">
                <a:latin typeface="Verdana"/>
                <a:cs typeface="Verdana"/>
              </a:rPr>
              <a:t>en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bilimle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i</a:t>
            </a:r>
            <a:endParaRPr sz="1400" dirty="0">
              <a:latin typeface="Verdana"/>
              <a:cs typeface="Verdana"/>
            </a:endParaRPr>
          </a:p>
          <a:p>
            <a:pPr marL="3311525" indent="-336550">
              <a:lnSpc>
                <a:spcPts val="1650"/>
              </a:lnSpc>
              <a:buFont typeface="Arial MT"/>
              <a:buChar char="●"/>
              <a:tabLst>
                <a:tab pos="3311525" algn="l"/>
                <a:tab pos="3312160" algn="l"/>
              </a:tabLst>
            </a:pPr>
            <a:r>
              <a:rPr sz="1400" spc="-45" dirty="0">
                <a:latin typeface="Verdana"/>
                <a:cs typeface="Verdana"/>
              </a:rPr>
              <a:t>So</a:t>
            </a:r>
            <a:r>
              <a:rPr sz="1400" spc="-50" dirty="0">
                <a:latin typeface="Verdana"/>
                <a:cs typeface="Verdana"/>
              </a:rPr>
              <a:t>s</a:t>
            </a:r>
            <a:r>
              <a:rPr sz="1400" spc="-95" dirty="0">
                <a:latin typeface="Verdana"/>
                <a:cs typeface="Verdana"/>
              </a:rPr>
              <a:t>y</a:t>
            </a:r>
            <a:r>
              <a:rPr sz="1400" spc="-15" dirty="0">
                <a:latin typeface="Verdana"/>
                <a:cs typeface="Verdana"/>
              </a:rPr>
              <a:t>al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bilimler</a:t>
            </a:r>
            <a:endParaRPr sz="1400" dirty="0">
              <a:latin typeface="Verdana"/>
              <a:cs typeface="Verdana"/>
            </a:endParaRPr>
          </a:p>
          <a:p>
            <a:pPr marL="3172460" indent="-336550">
              <a:lnSpc>
                <a:spcPts val="1650"/>
              </a:lnSpc>
              <a:buFont typeface="Arial MT"/>
              <a:buChar char="●"/>
              <a:tabLst>
                <a:tab pos="3172460" algn="l"/>
                <a:tab pos="3173095" algn="l"/>
              </a:tabLst>
            </a:pPr>
            <a:r>
              <a:rPr sz="1400" spc="35" dirty="0">
                <a:latin typeface="Verdana"/>
                <a:cs typeface="Verdana"/>
              </a:rPr>
              <a:t>E</a:t>
            </a:r>
            <a:r>
              <a:rPr sz="1400" spc="15" dirty="0">
                <a:latin typeface="Verdana"/>
                <a:cs typeface="Verdana"/>
              </a:rPr>
              <a:t>debi</a:t>
            </a:r>
            <a:r>
              <a:rPr sz="1400" spc="-10" dirty="0">
                <a:latin typeface="Verdana"/>
                <a:cs typeface="Verdana"/>
              </a:rPr>
              <a:t>y</a:t>
            </a:r>
            <a:r>
              <a:rPr sz="1400" dirty="0">
                <a:latin typeface="Verdana"/>
                <a:cs typeface="Verdana"/>
              </a:rPr>
              <a:t>at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spc="15" dirty="0">
                <a:latin typeface="Verdana"/>
                <a:cs typeface="Verdana"/>
              </a:rPr>
              <a:t>onula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ı</a:t>
            </a:r>
            <a:endParaRPr sz="1400" dirty="0">
              <a:latin typeface="Verdana"/>
              <a:cs typeface="Verdana"/>
            </a:endParaRPr>
          </a:p>
          <a:p>
            <a:pPr marL="3359785" lvl="1" indent="-336550">
              <a:lnSpc>
                <a:spcPts val="1650"/>
              </a:lnSpc>
              <a:buFont typeface="Arial MT"/>
              <a:buChar char="●"/>
              <a:tabLst>
                <a:tab pos="3359785" algn="l"/>
                <a:tab pos="3360420" algn="l"/>
              </a:tabLst>
            </a:pPr>
            <a:r>
              <a:rPr sz="1400" spc="15" dirty="0">
                <a:latin typeface="Verdana"/>
                <a:cs typeface="Verdana"/>
              </a:rPr>
              <a:t>Resim-müzik</a:t>
            </a:r>
            <a:endParaRPr sz="1400" dirty="0">
              <a:latin typeface="Verdana"/>
              <a:cs typeface="Verdana"/>
            </a:endParaRPr>
          </a:p>
          <a:p>
            <a:pPr marL="3315335" lvl="1" indent="-336550">
              <a:lnSpc>
                <a:spcPts val="1650"/>
              </a:lnSpc>
              <a:buFont typeface="Arial MT"/>
              <a:buChar char="●"/>
              <a:tabLst>
                <a:tab pos="3315335" algn="l"/>
                <a:tab pos="3315970" algn="l"/>
              </a:tabLst>
            </a:pPr>
            <a:r>
              <a:rPr sz="1400" spc="50" dirty="0">
                <a:latin typeface="Verdana"/>
                <a:cs typeface="Verdana"/>
              </a:rPr>
              <a:t>Beden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eğitimi</a:t>
            </a:r>
            <a:endParaRPr sz="1400" dirty="0">
              <a:latin typeface="Verdana"/>
              <a:cs typeface="Verdana"/>
            </a:endParaRPr>
          </a:p>
          <a:p>
            <a:pPr marL="3038475" indent="-336550">
              <a:lnSpc>
                <a:spcPts val="1664"/>
              </a:lnSpc>
              <a:buFont typeface="Arial MT"/>
              <a:buChar char="●"/>
              <a:tabLst>
                <a:tab pos="3038475" algn="l"/>
                <a:tab pos="3039110" algn="l"/>
              </a:tabLst>
            </a:pPr>
            <a:r>
              <a:rPr sz="1400" spc="-65" dirty="0">
                <a:latin typeface="Verdana"/>
                <a:cs typeface="Verdana"/>
              </a:rPr>
              <a:t>Y</a:t>
            </a:r>
            <a:r>
              <a:rPr sz="1400" spc="30" dirty="0">
                <a:latin typeface="Verdana"/>
                <a:cs typeface="Verdana"/>
              </a:rPr>
              <a:t>a</a:t>
            </a:r>
            <a:r>
              <a:rPr sz="1400" spc="25" dirty="0">
                <a:latin typeface="Verdana"/>
                <a:cs typeface="Verdana"/>
              </a:rPr>
              <a:t>b</a:t>
            </a:r>
            <a:r>
              <a:rPr sz="1400" spc="20" dirty="0">
                <a:latin typeface="Verdana"/>
                <a:cs typeface="Verdana"/>
              </a:rPr>
              <a:t>an</a:t>
            </a:r>
            <a:r>
              <a:rPr sz="1400" spc="25" dirty="0">
                <a:latin typeface="Verdana"/>
                <a:cs typeface="Verdana"/>
              </a:rPr>
              <a:t>cı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lang="tr-TR" sz="1400" spc="20" dirty="0">
                <a:latin typeface="Verdana"/>
                <a:cs typeface="Verdana"/>
              </a:rPr>
              <a:t>dil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lang="tr-TR" sz="1400" spc="25" dirty="0">
                <a:latin typeface="Verdana"/>
                <a:cs typeface="Verdana"/>
              </a:rPr>
              <a:t>öğ</a:t>
            </a:r>
            <a:r>
              <a:rPr lang="tr-TR" sz="1400" dirty="0">
                <a:latin typeface="Verdana"/>
                <a:cs typeface="Verdana"/>
              </a:rPr>
              <a:t>r</a:t>
            </a:r>
            <a:r>
              <a:rPr lang="tr-TR" sz="1400" spc="35" dirty="0">
                <a:latin typeface="Verdana"/>
                <a:cs typeface="Verdana"/>
              </a:rPr>
              <a:t>enimi</a:t>
            </a:r>
          </a:p>
          <a:p>
            <a:pPr marL="3038475" indent="-336550">
              <a:lnSpc>
                <a:spcPts val="1664"/>
              </a:lnSpc>
              <a:buFont typeface="Arial MT"/>
              <a:buChar char="●"/>
              <a:tabLst>
                <a:tab pos="3038475" algn="l"/>
                <a:tab pos="3039110" algn="l"/>
              </a:tabLst>
            </a:pPr>
            <a:r>
              <a:rPr lang="tr-TR" sz="1400" spc="35" dirty="0">
                <a:latin typeface="Verdana"/>
                <a:cs typeface="Verdana"/>
              </a:rPr>
              <a:t>El becerileri – El Sanatları</a:t>
            </a:r>
          </a:p>
          <a:p>
            <a:pPr marL="12700" marR="5080" algn="just">
              <a:lnSpc>
                <a:spcPts val="1650"/>
              </a:lnSpc>
              <a:spcBef>
                <a:spcPts val="1285"/>
              </a:spcBef>
            </a:pPr>
            <a:r>
              <a:rPr lang="tr-TR" sz="1400" spc="20" dirty="0">
                <a:latin typeface="Verdana"/>
                <a:cs typeface="Verdana"/>
              </a:rPr>
              <a:t>Her </a:t>
            </a:r>
            <a:r>
              <a:rPr lang="tr-TR" sz="1400" spc="10" dirty="0">
                <a:latin typeface="Verdana"/>
                <a:cs typeface="Verdana"/>
              </a:rPr>
              <a:t>alanda </a:t>
            </a:r>
            <a:r>
              <a:rPr lang="tr-TR" sz="1400" spc="-5" dirty="0">
                <a:latin typeface="Verdana"/>
                <a:cs typeface="Verdana"/>
              </a:rPr>
              <a:t>yetenekli </a:t>
            </a:r>
            <a:r>
              <a:rPr lang="tr-TR" sz="1400" spc="15" dirty="0">
                <a:latin typeface="Verdana"/>
                <a:cs typeface="Verdana"/>
              </a:rPr>
              <a:t>olabileceğiniz </a:t>
            </a:r>
            <a:r>
              <a:rPr lang="tr-TR" sz="1400" spc="-15" dirty="0">
                <a:latin typeface="Verdana"/>
                <a:cs typeface="Verdana"/>
              </a:rPr>
              <a:t>gibi, </a:t>
            </a:r>
            <a:r>
              <a:rPr lang="tr-TR" sz="1400" spc="5" dirty="0">
                <a:latin typeface="Verdana"/>
                <a:cs typeface="Verdana"/>
              </a:rPr>
              <a:t>bazı </a:t>
            </a:r>
            <a:r>
              <a:rPr lang="tr-TR" sz="1400" dirty="0">
                <a:latin typeface="Verdana"/>
                <a:cs typeface="Verdana"/>
              </a:rPr>
              <a:t>alanlarda </a:t>
            </a:r>
            <a:r>
              <a:rPr lang="tr-TR" sz="1400" spc="25" dirty="0">
                <a:latin typeface="Verdana"/>
                <a:cs typeface="Verdana"/>
              </a:rPr>
              <a:t>daha </a:t>
            </a:r>
            <a:r>
              <a:rPr lang="tr-TR" sz="1400" spc="10" dirty="0">
                <a:latin typeface="Verdana"/>
                <a:cs typeface="Verdana"/>
              </a:rPr>
              <a:t>baskın </a:t>
            </a:r>
            <a:r>
              <a:rPr lang="tr-TR" sz="1400" spc="-5" dirty="0">
                <a:latin typeface="Verdana"/>
                <a:cs typeface="Verdana"/>
              </a:rPr>
              <a:t>yetenekleriniz </a:t>
            </a:r>
            <a:r>
              <a:rPr lang="tr-TR" sz="1400" spc="-480" dirty="0">
                <a:latin typeface="Verdana"/>
                <a:cs typeface="Verdana"/>
              </a:rPr>
              <a:t> </a:t>
            </a:r>
            <a:r>
              <a:rPr lang="tr-TR" sz="1400" spc="-25" dirty="0">
                <a:latin typeface="Verdana"/>
                <a:cs typeface="Verdana"/>
              </a:rPr>
              <a:t>olabilir. </a:t>
            </a:r>
            <a:r>
              <a:rPr lang="tr-TR" sz="1400" spc="40" dirty="0">
                <a:latin typeface="Verdana"/>
                <a:cs typeface="Verdana"/>
              </a:rPr>
              <a:t>Hangi </a:t>
            </a:r>
            <a:r>
              <a:rPr lang="tr-TR" sz="1400" spc="10" dirty="0">
                <a:latin typeface="Verdana"/>
                <a:cs typeface="Verdana"/>
              </a:rPr>
              <a:t>alanda </a:t>
            </a:r>
            <a:r>
              <a:rPr lang="tr-TR" sz="1400" spc="-5" dirty="0">
                <a:latin typeface="Verdana"/>
                <a:cs typeface="Verdana"/>
              </a:rPr>
              <a:t>yetenekli </a:t>
            </a:r>
            <a:r>
              <a:rPr lang="tr-TR" sz="1400" spc="20" dirty="0">
                <a:latin typeface="Verdana"/>
                <a:cs typeface="Verdana"/>
              </a:rPr>
              <a:t>olduğunuzu, </a:t>
            </a:r>
            <a:r>
              <a:rPr lang="tr-TR" sz="1400" spc="5" dirty="0">
                <a:latin typeface="Verdana"/>
                <a:cs typeface="Verdana"/>
              </a:rPr>
              <a:t>şimdiye </a:t>
            </a:r>
            <a:r>
              <a:rPr lang="tr-TR" sz="1400" spc="-5" dirty="0">
                <a:latin typeface="Verdana"/>
                <a:cs typeface="Verdana"/>
              </a:rPr>
              <a:t>kadarki </a:t>
            </a:r>
            <a:r>
              <a:rPr lang="tr-TR" sz="1400" spc="-10" dirty="0">
                <a:latin typeface="Verdana"/>
                <a:cs typeface="Verdana"/>
              </a:rPr>
              <a:t>başarılarınızı </a:t>
            </a:r>
            <a:r>
              <a:rPr lang="tr-TR" sz="1400" spc="35" dirty="0">
                <a:latin typeface="Verdana"/>
                <a:cs typeface="Verdana"/>
              </a:rPr>
              <a:t>gözden </a:t>
            </a:r>
            <a:r>
              <a:rPr lang="tr-TR" sz="1400" spc="40" dirty="0">
                <a:latin typeface="Verdana"/>
                <a:cs typeface="Verdana"/>
              </a:rPr>
              <a:t> </a:t>
            </a:r>
            <a:r>
              <a:rPr lang="tr-TR" sz="1400" spc="5" dirty="0">
                <a:latin typeface="Verdana"/>
                <a:cs typeface="Verdana"/>
              </a:rPr>
              <a:t>geçirerek</a:t>
            </a:r>
            <a:r>
              <a:rPr lang="tr-TR" sz="1400" spc="-135" dirty="0">
                <a:latin typeface="Verdana"/>
                <a:cs typeface="Verdana"/>
              </a:rPr>
              <a:t> </a:t>
            </a:r>
            <a:r>
              <a:rPr lang="tr-TR" sz="1400" spc="-10" dirty="0">
                <a:latin typeface="Verdana"/>
                <a:cs typeface="Verdana"/>
              </a:rPr>
              <a:t>bulabilirsiniz.</a:t>
            </a:r>
            <a:endParaRPr lang="tr-TR" sz="1400" dirty="0">
              <a:latin typeface="Verdana"/>
              <a:cs typeface="Verdana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E6F6FD1-7424-49AB-BDCC-CEC381CF3DA5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AA06567-60B2-409C-9DF8-D51DB727D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sp>
        <p:nvSpPr>
          <p:cNvPr id="7" name="Unvan 6">
            <a:extLst>
              <a:ext uri="{FF2B5EF4-FFF2-40B4-BE49-F238E27FC236}">
                <a16:creationId xmlns:a16="http://schemas.microsoft.com/office/drawing/2014/main" id="{FDED3168-7BBC-4320-B8B7-78232549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Hangi alanda yeteneklisiniz ? Neleri daha kolay yapabiliyorsunuz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511388" y="2091522"/>
            <a:ext cx="5257800" cy="19210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03225" indent="-390525">
              <a:lnSpc>
                <a:spcPct val="100000"/>
              </a:lnSpc>
              <a:spcBef>
                <a:spcPts val="3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20" dirty="0">
                <a:latin typeface="Verdana"/>
                <a:cs typeface="Verdana"/>
              </a:rPr>
              <a:t>Diğer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insanla</a:t>
            </a:r>
            <a:r>
              <a:rPr sz="1600" spc="-20" dirty="0">
                <a:latin typeface="Verdana"/>
                <a:cs typeface="Verdana"/>
              </a:rPr>
              <a:t>r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-40" dirty="0">
                <a:latin typeface="Verdana"/>
                <a:cs typeface="Verdana"/>
              </a:rPr>
              <a:t>r</a:t>
            </a:r>
            <a:r>
              <a:rPr sz="1600" spc="55" dirty="0">
                <a:latin typeface="Verdana"/>
                <a:cs typeface="Verdana"/>
              </a:rPr>
              <a:t>dım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etm</a:t>
            </a:r>
            <a:r>
              <a:rPr sz="1600" spc="10" dirty="0">
                <a:latin typeface="Verdana"/>
                <a:cs typeface="Verdana"/>
              </a:rPr>
              <a:t>ek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-60" dirty="0">
                <a:latin typeface="Verdana"/>
                <a:cs typeface="Verdana"/>
              </a:rPr>
              <a:t>Y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-35" dirty="0">
                <a:latin typeface="Verdana"/>
                <a:cs typeface="Verdana"/>
              </a:rPr>
              <a:t>r</a:t>
            </a:r>
            <a:r>
              <a:rPr sz="1600" spc="5" dirty="0">
                <a:latin typeface="Verdana"/>
                <a:cs typeface="Verdana"/>
              </a:rPr>
              <a:t>atıcı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sanatla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ilgili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olmak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25" dirty="0">
                <a:latin typeface="Verdana"/>
                <a:cs typeface="Verdana"/>
              </a:rPr>
              <a:t>Günlük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bir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rutin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sahip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olmak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-5" dirty="0">
                <a:latin typeface="Verdana"/>
                <a:cs typeface="Verdana"/>
              </a:rPr>
              <a:t>Ç</a:t>
            </a:r>
            <a:r>
              <a:rPr sz="1600" spc="15" dirty="0">
                <a:latin typeface="Verdana"/>
                <a:cs typeface="Verdana"/>
              </a:rPr>
              <a:t>ok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p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-35" dirty="0">
                <a:latin typeface="Verdana"/>
                <a:cs typeface="Verdana"/>
              </a:rPr>
              <a:t>r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15" dirty="0">
                <a:latin typeface="Verdana"/>
                <a:cs typeface="Verdana"/>
              </a:rPr>
              <a:t>azanmak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15" dirty="0">
                <a:latin typeface="Verdana"/>
                <a:cs typeface="Verdana"/>
              </a:rPr>
              <a:t>Her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zaman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insanla</a:t>
            </a:r>
            <a:r>
              <a:rPr sz="1600" spc="-20" dirty="0">
                <a:latin typeface="Verdana"/>
                <a:cs typeface="Verdana"/>
              </a:rPr>
              <a:t>r</a:t>
            </a:r>
            <a:r>
              <a:rPr sz="1600" spc="-15" dirty="0">
                <a:latin typeface="Verdana"/>
                <a:cs typeface="Verdana"/>
              </a:rPr>
              <a:t>la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çalışmak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20" dirty="0">
                <a:latin typeface="Verdana"/>
                <a:cs typeface="Verdana"/>
              </a:rPr>
              <a:t>Diğer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insanla</a:t>
            </a:r>
            <a:r>
              <a:rPr sz="1600" spc="-20" dirty="0">
                <a:latin typeface="Verdana"/>
                <a:cs typeface="Verdana"/>
              </a:rPr>
              <a:t>r</a:t>
            </a:r>
            <a:r>
              <a:rPr sz="1600" spc="-10" dirty="0">
                <a:latin typeface="Verdana"/>
                <a:cs typeface="Verdana"/>
              </a:rPr>
              <a:t>ı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et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25" dirty="0">
                <a:latin typeface="Verdana"/>
                <a:cs typeface="Verdana"/>
              </a:rPr>
              <a:t>ilem</a:t>
            </a:r>
            <a:r>
              <a:rPr sz="1600" spc="10" dirty="0">
                <a:latin typeface="Verdana"/>
                <a:cs typeface="Verdana"/>
              </a:rPr>
              <a:t>ek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-55" dirty="0">
                <a:latin typeface="Verdana"/>
                <a:cs typeface="Verdana"/>
              </a:rPr>
              <a:t>Y</a:t>
            </a:r>
            <a:r>
              <a:rPr sz="1600" spc="20" dirty="0">
                <a:latin typeface="Verdana"/>
                <a:cs typeface="Verdana"/>
              </a:rPr>
              <a:t>eni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55" dirty="0">
                <a:latin typeface="Verdana"/>
                <a:cs typeface="Verdana"/>
              </a:rPr>
              <a:t>n</a:t>
            </a:r>
            <a:r>
              <a:rPr sz="1600" spc="-15" dirty="0">
                <a:latin typeface="Verdana"/>
                <a:cs typeface="Verdana"/>
              </a:rPr>
              <a:t>oloji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lang="tr-TR" sz="1600" spc="-5" dirty="0">
                <a:latin typeface="Verdana"/>
                <a:cs typeface="Verdana"/>
              </a:rPr>
              <a:t>ile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lang="tr-TR" sz="1600" spc="10" dirty="0">
                <a:latin typeface="Verdana"/>
                <a:cs typeface="Verdana"/>
              </a:rPr>
              <a:t>çalışmak</a:t>
            </a:r>
            <a:endParaRPr lang="tr-TR" sz="160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73115" y="1916478"/>
            <a:ext cx="2813685" cy="2123440"/>
            <a:chOff x="5621887" y="1957937"/>
            <a:chExt cx="2813685" cy="2123440"/>
          </a:xfrm>
          <a:solidFill>
            <a:schemeClr val="accent2"/>
          </a:solidFill>
        </p:grpSpPr>
        <p:sp>
          <p:nvSpPr>
            <p:cNvPr id="25" name="object 25"/>
            <p:cNvSpPr/>
            <p:nvPr/>
          </p:nvSpPr>
          <p:spPr>
            <a:xfrm>
              <a:off x="5626649" y="1962699"/>
              <a:ext cx="2804160" cy="2113915"/>
            </a:xfrm>
            <a:custGeom>
              <a:avLst/>
              <a:gdLst/>
              <a:ahLst/>
              <a:cxnLst/>
              <a:rect l="l" t="t" r="r" b="b"/>
              <a:pathLst>
                <a:path w="2804159" h="2113915">
                  <a:moveTo>
                    <a:pt x="2451792" y="2113799"/>
                  </a:moveTo>
                  <a:lnTo>
                    <a:pt x="352306" y="2113799"/>
                  </a:lnTo>
                  <a:lnTo>
                    <a:pt x="304501" y="2110583"/>
                  </a:lnTo>
                  <a:lnTo>
                    <a:pt x="258649" y="2101215"/>
                  </a:lnTo>
                  <a:lnTo>
                    <a:pt x="215173" y="2086113"/>
                  </a:lnTo>
                  <a:lnTo>
                    <a:pt x="174490" y="2065699"/>
                  </a:lnTo>
                  <a:lnTo>
                    <a:pt x="137022" y="2040392"/>
                  </a:lnTo>
                  <a:lnTo>
                    <a:pt x="103188" y="2010611"/>
                  </a:lnTo>
                  <a:lnTo>
                    <a:pt x="73407" y="1976777"/>
                  </a:lnTo>
                  <a:lnTo>
                    <a:pt x="48100" y="1939309"/>
                  </a:lnTo>
                  <a:lnTo>
                    <a:pt x="27686" y="1898626"/>
                  </a:lnTo>
                  <a:lnTo>
                    <a:pt x="12584" y="1855150"/>
                  </a:lnTo>
                  <a:lnTo>
                    <a:pt x="3216" y="1809298"/>
                  </a:lnTo>
                  <a:lnTo>
                    <a:pt x="0" y="1761492"/>
                  </a:lnTo>
                  <a:lnTo>
                    <a:pt x="0" y="352306"/>
                  </a:lnTo>
                  <a:lnTo>
                    <a:pt x="3216" y="304501"/>
                  </a:lnTo>
                  <a:lnTo>
                    <a:pt x="12584" y="258649"/>
                  </a:lnTo>
                  <a:lnTo>
                    <a:pt x="27686" y="215173"/>
                  </a:lnTo>
                  <a:lnTo>
                    <a:pt x="48100" y="174490"/>
                  </a:lnTo>
                  <a:lnTo>
                    <a:pt x="73407" y="137022"/>
                  </a:lnTo>
                  <a:lnTo>
                    <a:pt x="103188" y="103188"/>
                  </a:lnTo>
                  <a:lnTo>
                    <a:pt x="137022" y="73407"/>
                  </a:lnTo>
                  <a:lnTo>
                    <a:pt x="174490" y="48100"/>
                  </a:lnTo>
                  <a:lnTo>
                    <a:pt x="215173" y="27686"/>
                  </a:lnTo>
                  <a:lnTo>
                    <a:pt x="258649" y="12584"/>
                  </a:lnTo>
                  <a:lnTo>
                    <a:pt x="304501" y="3216"/>
                  </a:lnTo>
                  <a:lnTo>
                    <a:pt x="352306" y="0"/>
                  </a:lnTo>
                  <a:lnTo>
                    <a:pt x="2451792" y="0"/>
                  </a:lnTo>
                  <a:lnTo>
                    <a:pt x="2498101" y="3055"/>
                  </a:lnTo>
                  <a:lnTo>
                    <a:pt x="2543224" y="12070"/>
                  </a:lnTo>
                  <a:lnTo>
                    <a:pt x="2586615" y="26817"/>
                  </a:lnTo>
                  <a:lnTo>
                    <a:pt x="2627724" y="47071"/>
                  </a:lnTo>
                  <a:lnTo>
                    <a:pt x="2666006" y="72603"/>
                  </a:lnTo>
                  <a:lnTo>
                    <a:pt x="2700911" y="103188"/>
                  </a:lnTo>
                  <a:lnTo>
                    <a:pt x="2731496" y="138093"/>
                  </a:lnTo>
                  <a:lnTo>
                    <a:pt x="2757028" y="176375"/>
                  </a:lnTo>
                  <a:lnTo>
                    <a:pt x="2777282" y="217484"/>
                  </a:lnTo>
                  <a:lnTo>
                    <a:pt x="2792029" y="260875"/>
                  </a:lnTo>
                  <a:lnTo>
                    <a:pt x="2801044" y="305998"/>
                  </a:lnTo>
                  <a:lnTo>
                    <a:pt x="2804099" y="352306"/>
                  </a:lnTo>
                  <a:lnTo>
                    <a:pt x="2804099" y="1761492"/>
                  </a:lnTo>
                  <a:lnTo>
                    <a:pt x="2800883" y="1809298"/>
                  </a:lnTo>
                  <a:lnTo>
                    <a:pt x="2791515" y="1855150"/>
                  </a:lnTo>
                  <a:lnTo>
                    <a:pt x="2776413" y="1898626"/>
                  </a:lnTo>
                  <a:lnTo>
                    <a:pt x="2755999" y="1939309"/>
                  </a:lnTo>
                  <a:lnTo>
                    <a:pt x="2730692" y="1976777"/>
                  </a:lnTo>
                  <a:lnTo>
                    <a:pt x="2700911" y="2010611"/>
                  </a:lnTo>
                  <a:lnTo>
                    <a:pt x="2667077" y="2040392"/>
                  </a:lnTo>
                  <a:lnTo>
                    <a:pt x="2629608" y="2065699"/>
                  </a:lnTo>
                  <a:lnTo>
                    <a:pt x="2588926" y="2086113"/>
                  </a:lnTo>
                  <a:lnTo>
                    <a:pt x="2545450" y="2101215"/>
                  </a:lnTo>
                  <a:lnTo>
                    <a:pt x="2499598" y="2110583"/>
                  </a:lnTo>
                  <a:lnTo>
                    <a:pt x="2451792" y="21137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26649" y="1962699"/>
              <a:ext cx="2804160" cy="2113915"/>
            </a:xfrm>
            <a:custGeom>
              <a:avLst/>
              <a:gdLst/>
              <a:ahLst/>
              <a:cxnLst/>
              <a:rect l="l" t="t" r="r" b="b"/>
              <a:pathLst>
                <a:path w="2804159" h="2113915">
                  <a:moveTo>
                    <a:pt x="0" y="352306"/>
                  </a:moveTo>
                  <a:lnTo>
                    <a:pt x="3216" y="304501"/>
                  </a:lnTo>
                  <a:lnTo>
                    <a:pt x="12584" y="258649"/>
                  </a:lnTo>
                  <a:lnTo>
                    <a:pt x="27686" y="215173"/>
                  </a:lnTo>
                  <a:lnTo>
                    <a:pt x="48100" y="174490"/>
                  </a:lnTo>
                  <a:lnTo>
                    <a:pt x="73407" y="137022"/>
                  </a:lnTo>
                  <a:lnTo>
                    <a:pt x="103188" y="103188"/>
                  </a:lnTo>
                  <a:lnTo>
                    <a:pt x="137022" y="73407"/>
                  </a:lnTo>
                  <a:lnTo>
                    <a:pt x="174490" y="48100"/>
                  </a:lnTo>
                  <a:lnTo>
                    <a:pt x="215173" y="27686"/>
                  </a:lnTo>
                  <a:lnTo>
                    <a:pt x="258649" y="12584"/>
                  </a:lnTo>
                  <a:lnTo>
                    <a:pt x="304501" y="3216"/>
                  </a:lnTo>
                  <a:lnTo>
                    <a:pt x="352306" y="0"/>
                  </a:lnTo>
                  <a:lnTo>
                    <a:pt x="2451792" y="0"/>
                  </a:lnTo>
                  <a:lnTo>
                    <a:pt x="2498101" y="3055"/>
                  </a:lnTo>
                  <a:lnTo>
                    <a:pt x="2543224" y="12070"/>
                  </a:lnTo>
                  <a:lnTo>
                    <a:pt x="2586615" y="26817"/>
                  </a:lnTo>
                  <a:lnTo>
                    <a:pt x="2627724" y="47071"/>
                  </a:lnTo>
                  <a:lnTo>
                    <a:pt x="2666006" y="72603"/>
                  </a:lnTo>
                  <a:lnTo>
                    <a:pt x="2700911" y="103188"/>
                  </a:lnTo>
                  <a:lnTo>
                    <a:pt x="2731496" y="138093"/>
                  </a:lnTo>
                  <a:lnTo>
                    <a:pt x="2757028" y="176375"/>
                  </a:lnTo>
                  <a:lnTo>
                    <a:pt x="2777282" y="217484"/>
                  </a:lnTo>
                  <a:lnTo>
                    <a:pt x="2792029" y="260875"/>
                  </a:lnTo>
                  <a:lnTo>
                    <a:pt x="2801044" y="305998"/>
                  </a:lnTo>
                  <a:lnTo>
                    <a:pt x="2804099" y="352306"/>
                  </a:lnTo>
                  <a:lnTo>
                    <a:pt x="2804099" y="1761492"/>
                  </a:lnTo>
                  <a:lnTo>
                    <a:pt x="2800883" y="1809298"/>
                  </a:lnTo>
                  <a:lnTo>
                    <a:pt x="2791515" y="1855150"/>
                  </a:lnTo>
                  <a:lnTo>
                    <a:pt x="2776413" y="1898626"/>
                  </a:lnTo>
                  <a:lnTo>
                    <a:pt x="2755999" y="1939309"/>
                  </a:lnTo>
                  <a:lnTo>
                    <a:pt x="2730692" y="1976777"/>
                  </a:lnTo>
                  <a:lnTo>
                    <a:pt x="2700911" y="2010611"/>
                  </a:lnTo>
                  <a:lnTo>
                    <a:pt x="2667077" y="2040392"/>
                  </a:lnTo>
                  <a:lnTo>
                    <a:pt x="2629608" y="2065699"/>
                  </a:lnTo>
                  <a:lnTo>
                    <a:pt x="2588926" y="2086113"/>
                  </a:lnTo>
                  <a:lnTo>
                    <a:pt x="2545450" y="2101215"/>
                  </a:lnTo>
                  <a:lnTo>
                    <a:pt x="2499598" y="2110583"/>
                  </a:lnTo>
                  <a:lnTo>
                    <a:pt x="2451792" y="2113799"/>
                  </a:lnTo>
                  <a:lnTo>
                    <a:pt x="352306" y="2113799"/>
                  </a:lnTo>
                  <a:lnTo>
                    <a:pt x="304501" y="2110583"/>
                  </a:lnTo>
                  <a:lnTo>
                    <a:pt x="258649" y="2101215"/>
                  </a:lnTo>
                  <a:lnTo>
                    <a:pt x="215173" y="2086113"/>
                  </a:lnTo>
                  <a:lnTo>
                    <a:pt x="174490" y="2065699"/>
                  </a:lnTo>
                  <a:lnTo>
                    <a:pt x="137022" y="2040392"/>
                  </a:lnTo>
                  <a:lnTo>
                    <a:pt x="103188" y="2010611"/>
                  </a:lnTo>
                  <a:lnTo>
                    <a:pt x="73407" y="1976777"/>
                  </a:lnTo>
                  <a:lnTo>
                    <a:pt x="48100" y="1939309"/>
                  </a:lnTo>
                  <a:lnTo>
                    <a:pt x="27686" y="1898626"/>
                  </a:lnTo>
                  <a:lnTo>
                    <a:pt x="12584" y="1855150"/>
                  </a:lnTo>
                  <a:lnTo>
                    <a:pt x="3216" y="1809298"/>
                  </a:lnTo>
                  <a:lnTo>
                    <a:pt x="0" y="1761492"/>
                  </a:lnTo>
                  <a:lnTo>
                    <a:pt x="0" y="352306"/>
                  </a:lnTo>
                  <a:close/>
                </a:path>
              </a:pathLst>
            </a:custGeom>
            <a:grpFill/>
            <a:ln w="9524">
              <a:solidFill>
                <a:srgbClr val="5088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37704" y="2222548"/>
            <a:ext cx="184023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1400" spc="75" dirty="0">
                <a:solidFill>
                  <a:schemeClr val="bg1"/>
                </a:solidFill>
                <a:latin typeface="Verdana"/>
                <a:cs typeface="Verdana"/>
              </a:rPr>
              <a:t>Bu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chemeClr val="bg1"/>
                </a:solidFill>
                <a:latin typeface="Verdana"/>
                <a:cs typeface="Verdana"/>
              </a:rPr>
              <a:t>değe</a:t>
            </a:r>
            <a:r>
              <a:rPr sz="1400" spc="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chemeClr val="bg1"/>
                </a:solidFill>
                <a:latin typeface="Verdana"/>
                <a:cs typeface="Verdana"/>
              </a:rPr>
              <a:t>le</a:t>
            </a:r>
            <a:r>
              <a:rPr sz="1400" spc="-3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40" dirty="0">
                <a:solidFill>
                  <a:schemeClr val="bg1"/>
                </a:solidFill>
                <a:latin typeface="Verdana"/>
                <a:cs typeface="Verdana"/>
              </a:rPr>
              <a:t>den  </a:t>
            </a:r>
            <a:r>
              <a:rPr sz="1400" spc="35" dirty="0">
                <a:solidFill>
                  <a:schemeClr val="bg1"/>
                </a:solidFill>
                <a:latin typeface="Verdana"/>
                <a:cs typeface="Verdana"/>
              </a:rPr>
              <a:t>han</a:t>
            </a:r>
            <a:r>
              <a:rPr sz="1400" spc="5" dirty="0">
                <a:solidFill>
                  <a:schemeClr val="bg1"/>
                </a:solidFill>
                <a:latin typeface="Verdana"/>
                <a:cs typeface="Verdana"/>
              </a:rPr>
              <a:t>gile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ri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Verdana"/>
                <a:cs typeface="Verdana"/>
              </a:rPr>
              <a:t>sizin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chemeClr val="bg1"/>
                </a:solidFill>
                <a:latin typeface="Verdana"/>
                <a:cs typeface="Verdana"/>
              </a:rPr>
              <a:t>için  </a:t>
            </a:r>
            <a:r>
              <a:rPr sz="1400" spc="-15" dirty="0">
                <a:solidFill>
                  <a:schemeClr val="bg1"/>
                </a:solidFill>
                <a:latin typeface="Verdana"/>
                <a:cs typeface="Verdana"/>
              </a:rPr>
              <a:t>önemliyse, 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chemeClr val="bg1"/>
                </a:solidFill>
                <a:latin typeface="Verdana"/>
                <a:cs typeface="Verdana"/>
              </a:rPr>
              <a:t>değe</a:t>
            </a:r>
            <a:r>
              <a:rPr sz="1400" spc="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chemeClr val="bg1"/>
                </a:solidFill>
                <a:latin typeface="Verdana"/>
                <a:cs typeface="Verdana"/>
              </a:rPr>
              <a:t>le</a:t>
            </a:r>
            <a:r>
              <a:rPr sz="1400" spc="-3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chemeClr val="bg1"/>
                </a:solidFill>
                <a:latin typeface="Verdana"/>
                <a:cs typeface="Verdana"/>
              </a:rPr>
              <a:t>ini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z</a:t>
            </a:r>
            <a:r>
              <a:rPr sz="1400" spc="10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sz="1400" spc="-3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sz="1400" spc="55" dirty="0">
                <a:solidFill>
                  <a:schemeClr val="bg1"/>
                </a:solidFill>
                <a:latin typeface="Verdana"/>
                <a:cs typeface="Verdana"/>
              </a:rPr>
              <a:t>gun  </a:t>
            </a:r>
            <a:r>
              <a:rPr sz="1400" spc="12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eslekle</a:t>
            </a:r>
            <a:r>
              <a:rPr sz="1400" spc="-2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chemeClr val="bg1"/>
                </a:solidFill>
                <a:latin typeface="Verdana"/>
                <a:cs typeface="Verdana"/>
              </a:rPr>
              <a:t>seçm</a:t>
            </a:r>
            <a:r>
              <a:rPr sz="1400" spc="10" dirty="0">
                <a:solidFill>
                  <a:schemeClr val="bg1"/>
                </a:solidFill>
                <a:latin typeface="Verdana"/>
                <a:cs typeface="Verdana"/>
              </a:rPr>
              <a:t>eniz  </a:t>
            </a:r>
            <a:r>
              <a:rPr sz="1400" spc="45" dirty="0">
                <a:solidFill>
                  <a:schemeClr val="bg1"/>
                </a:solidFill>
                <a:latin typeface="Verdana"/>
                <a:cs typeface="Verdana"/>
              </a:rPr>
              <a:t>ön</a:t>
            </a:r>
            <a:r>
              <a:rPr sz="1400" spc="30" dirty="0">
                <a:solidFill>
                  <a:schemeClr val="bg1"/>
                </a:solidFill>
                <a:latin typeface="Verdana"/>
                <a:cs typeface="Verdana"/>
              </a:rPr>
              <a:t>emli</a:t>
            </a:r>
            <a:r>
              <a:rPr sz="1400" spc="-13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chemeClr val="bg1"/>
                </a:solidFill>
                <a:latin typeface="Verdana"/>
                <a:cs typeface="Verdana"/>
              </a:rPr>
              <a:t>ola</a:t>
            </a:r>
            <a:r>
              <a:rPr sz="1400" spc="5" dirty="0">
                <a:solidFill>
                  <a:schemeClr val="bg1"/>
                </a:solidFill>
                <a:latin typeface="Verdana"/>
                <a:cs typeface="Verdana"/>
              </a:rPr>
              <a:t>caktı</a:t>
            </a:r>
            <a:r>
              <a:rPr sz="1400" spc="-1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1400" spc="-215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sz="1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6B2AFC29-F0CE-4C13-9483-48BB2ED1E377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BBEEC12-6EC4-447E-846C-34F325E42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sp>
        <p:nvSpPr>
          <p:cNvPr id="6" name="Unvan 5">
            <a:extLst>
              <a:ext uri="{FF2B5EF4-FFF2-40B4-BE49-F238E27FC236}">
                <a16:creationId xmlns:a16="http://schemas.microsoft.com/office/drawing/2014/main" id="{DE6C3756-3C3A-4542-B75D-4464A34F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8598"/>
            <a:ext cx="6571060" cy="1131050"/>
          </a:xfrm>
        </p:spPr>
        <p:txBody>
          <a:bodyPr/>
          <a:lstStyle/>
          <a:p>
            <a:r>
              <a:rPr lang="tr-TR" dirty="0"/>
              <a:t>Değerler Nedir ? Maddi şeyler dışında neler kazanmak isterdiniz? Hayata nasıl bakıyorsunuz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609600" y="1854137"/>
            <a:ext cx="4673600" cy="29572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lang="tr-TR" sz="1600" spc="-20" dirty="0">
                <a:latin typeface="Verdana"/>
                <a:cs typeface="Verdana"/>
              </a:rPr>
              <a:t>İnsanla</a:t>
            </a:r>
            <a:r>
              <a:rPr lang="tr-TR" sz="1600" spc="-35" dirty="0">
                <a:latin typeface="Verdana"/>
                <a:cs typeface="Verdana"/>
              </a:rPr>
              <a:t>r</a:t>
            </a:r>
            <a:r>
              <a:rPr lang="tr-TR"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bir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ş</a:t>
            </a:r>
            <a:r>
              <a:rPr sz="1600" spc="-35" dirty="0">
                <a:latin typeface="Verdana"/>
                <a:cs typeface="Verdana"/>
              </a:rPr>
              <a:t>e</a:t>
            </a:r>
            <a:r>
              <a:rPr sz="1600" spc="-25" dirty="0">
                <a:latin typeface="Verdana"/>
                <a:cs typeface="Verdana"/>
              </a:rPr>
              <a:t>yler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öğ</a:t>
            </a:r>
            <a:r>
              <a:rPr sz="1600" spc="-5" dirty="0">
                <a:latin typeface="Verdana"/>
                <a:cs typeface="Verdana"/>
              </a:rPr>
              <a:t>r</a:t>
            </a:r>
            <a:r>
              <a:rPr sz="1600" spc="45" dirty="0">
                <a:latin typeface="Verdana"/>
                <a:cs typeface="Verdana"/>
              </a:rPr>
              <a:t>etm</a:t>
            </a:r>
            <a:r>
              <a:rPr sz="1600" spc="10" dirty="0">
                <a:latin typeface="Verdana"/>
                <a:cs typeface="Verdana"/>
              </a:rPr>
              <a:t>ek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insanla</a:t>
            </a:r>
            <a:r>
              <a:rPr sz="1600" spc="-20" dirty="0">
                <a:latin typeface="Verdana"/>
                <a:cs typeface="Verdana"/>
              </a:rPr>
              <a:t>r</a:t>
            </a:r>
            <a:r>
              <a:rPr sz="1600" spc="-10" dirty="0">
                <a:latin typeface="Verdana"/>
                <a:cs typeface="Verdana"/>
              </a:rPr>
              <a:t>ı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eğlen</a:t>
            </a:r>
            <a:r>
              <a:rPr sz="1600" spc="10" dirty="0">
                <a:latin typeface="Verdana"/>
                <a:cs typeface="Verdana"/>
              </a:rPr>
              <a:t>di</a:t>
            </a:r>
            <a:r>
              <a:rPr sz="1600" spc="-5" dirty="0">
                <a:latin typeface="Verdana"/>
                <a:cs typeface="Verdana"/>
              </a:rPr>
              <a:t>r</a:t>
            </a:r>
            <a:r>
              <a:rPr sz="1600" spc="110" dirty="0">
                <a:latin typeface="Verdana"/>
                <a:cs typeface="Verdana"/>
              </a:rPr>
              <a:t>m</a:t>
            </a:r>
            <a:r>
              <a:rPr sz="1600" spc="10" dirty="0">
                <a:latin typeface="Verdana"/>
                <a:cs typeface="Verdana"/>
              </a:rPr>
              <a:t>ek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20" dirty="0">
                <a:latin typeface="Verdana"/>
                <a:cs typeface="Verdana"/>
              </a:rPr>
              <a:t>Mesle</a:t>
            </a:r>
            <a:r>
              <a:rPr sz="1600" spc="5" dirty="0">
                <a:latin typeface="Verdana"/>
                <a:cs typeface="Verdana"/>
              </a:rPr>
              <a:t>k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30" dirty="0">
                <a:latin typeface="Verdana"/>
                <a:cs typeface="Verdana"/>
              </a:rPr>
              <a:t>çıdan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gü</a:t>
            </a:r>
            <a:r>
              <a:rPr sz="1600" dirty="0">
                <a:latin typeface="Verdana"/>
                <a:cs typeface="Verdana"/>
              </a:rPr>
              <a:t>v</a:t>
            </a:r>
            <a:r>
              <a:rPr sz="1600" spc="30" dirty="0">
                <a:latin typeface="Verdana"/>
                <a:cs typeface="Verdana"/>
              </a:rPr>
              <a:t>en</a:t>
            </a:r>
            <a:r>
              <a:rPr sz="1600" spc="35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sahip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olmak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-65" dirty="0">
                <a:latin typeface="Verdana"/>
                <a:cs typeface="Verdana"/>
              </a:rPr>
              <a:t>İs</a:t>
            </a:r>
            <a:r>
              <a:rPr sz="1600" spc="-80" dirty="0">
                <a:latin typeface="Verdana"/>
                <a:cs typeface="Verdana"/>
              </a:rPr>
              <a:t>t</a:t>
            </a:r>
            <a:r>
              <a:rPr sz="1600" spc="20" dirty="0">
                <a:latin typeface="Verdana"/>
                <a:cs typeface="Verdana"/>
              </a:rPr>
              <a:t>ediğiniz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zaman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çalışmak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60" dirty="0">
                <a:latin typeface="Verdana"/>
                <a:cs typeface="Verdana"/>
              </a:rPr>
              <a:t>Dü</a:t>
            </a:r>
            <a:r>
              <a:rPr sz="1600" spc="40" dirty="0">
                <a:latin typeface="Verdana"/>
                <a:cs typeface="Verdana"/>
              </a:rPr>
              <a:t>n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-40" dirty="0">
                <a:latin typeface="Verdana"/>
                <a:cs typeface="Verdana"/>
              </a:rPr>
              <a:t>yı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gü</a:t>
            </a:r>
            <a:r>
              <a:rPr sz="1600" spc="15" dirty="0">
                <a:latin typeface="Verdana"/>
                <a:cs typeface="Verdana"/>
              </a:rPr>
              <a:t>z</a:t>
            </a:r>
            <a:r>
              <a:rPr sz="1600" spc="-10" dirty="0">
                <a:latin typeface="Verdana"/>
                <a:cs typeface="Verdana"/>
              </a:rPr>
              <a:t>elleşti</a:t>
            </a:r>
            <a:r>
              <a:rPr sz="1600" spc="-25" dirty="0">
                <a:latin typeface="Verdana"/>
                <a:cs typeface="Verdana"/>
              </a:rPr>
              <a:t>r</a:t>
            </a:r>
            <a:r>
              <a:rPr sz="1600" spc="110" dirty="0">
                <a:latin typeface="Verdana"/>
                <a:cs typeface="Verdana"/>
              </a:rPr>
              <a:t>m</a:t>
            </a:r>
            <a:r>
              <a:rPr sz="1600" spc="10" dirty="0">
                <a:latin typeface="Verdana"/>
                <a:cs typeface="Verdana"/>
              </a:rPr>
              <a:t>ek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30" dirty="0">
                <a:latin typeface="Verdana"/>
                <a:cs typeface="Verdana"/>
              </a:rPr>
              <a:t>A</a:t>
            </a:r>
            <a:r>
              <a:rPr sz="1600" spc="15" dirty="0">
                <a:latin typeface="Verdana"/>
                <a:cs typeface="Verdana"/>
              </a:rPr>
              <a:t>çık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h</a:t>
            </a:r>
            <a:r>
              <a:rPr sz="1600" spc="5" dirty="0">
                <a:latin typeface="Verdana"/>
                <a:cs typeface="Verdana"/>
              </a:rPr>
              <a:t>a</a:t>
            </a:r>
            <a:r>
              <a:rPr sz="1600" spc="-85" dirty="0">
                <a:latin typeface="Verdana"/>
                <a:cs typeface="Verdana"/>
              </a:rPr>
              <a:t>v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25" dirty="0">
                <a:latin typeface="Verdana"/>
                <a:cs typeface="Verdana"/>
              </a:rPr>
              <a:t>da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çalışmak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65" dirty="0">
                <a:latin typeface="Verdana"/>
                <a:cs typeface="Verdana"/>
              </a:rPr>
              <a:t>Ma</a:t>
            </a:r>
            <a:r>
              <a:rPr sz="1600" spc="35" dirty="0">
                <a:latin typeface="Verdana"/>
                <a:cs typeface="Verdana"/>
              </a:rPr>
              <a:t>c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25" dirty="0">
                <a:latin typeface="Verdana"/>
                <a:cs typeface="Verdana"/>
              </a:rPr>
              <a:t>r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a</a:t>
            </a:r>
            <a:r>
              <a:rPr sz="1600" spc="-35" dirty="0">
                <a:latin typeface="Verdana"/>
                <a:cs typeface="Verdana"/>
              </a:rPr>
              <a:t>r</a:t>
            </a:r>
            <a:r>
              <a:rPr sz="1600" spc="20" dirty="0">
                <a:latin typeface="Verdana"/>
                <a:cs typeface="Verdana"/>
              </a:rPr>
              <a:t>amak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-55" dirty="0">
                <a:latin typeface="Verdana"/>
                <a:cs typeface="Verdana"/>
              </a:rPr>
              <a:t>Y</a:t>
            </a:r>
            <a:r>
              <a:rPr sz="1600" spc="20" dirty="0">
                <a:latin typeface="Verdana"/>
                <a:cs typeface="Verdana"/>
              </a:rPr>
              <a:t>eni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ş</a:t>
            </a:r>
            <a:r>
              <a:rPr sz="1600" spc="-35" dirty="0">
                <a:latin typeface="Verdana"/>
                <a:cs typeface="Verdana"/>
              </a:rPr>
              <a:t>e</a:t>
            </a:r>
            <a:r>
              <a:rPr sz="1600" spc="-25" dirty="0">
                <a:latin typeface="Verdana"/>
                <a:cs typeface="Verdana"/>
              </a:rPr>
              <a:t>yler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öğ</a:t>
            </a:r>
            <a:r>
              <a:rPr sz="1600" spc="-5" dirty="0">
                <a:latin typeface="Verdana"/>
                <a:cs typeface="Verdana"/>
              </a:rPr>
              <a:t>r</a:t>
            </a:r>
            <a:r>
              <a:rPr sz="1600" spc="60" dirty="0">
                <a:latin typeface="Verdana"/>
                <a:cs typeface="Verdana"/>
              </a:rPr>
              <a:t>enm</a:t>
            </a:r>
            <a:r>
              <a:rPr sz="1600" spc="10" dirty="0">
                <a:latin typeface="Verdana"/>
                <a:cs typeface="Verdana"/>
              </a:rPr>
              <a:t>ek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5" dirty="0">
                <a:latin typeface="Verdana"/>
                <a:cs typeface="Verdana"/>
              </a:rPr>
              <a:t>A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40" dirty="0">
                <a:latin typeface="Verdana"/>
                <a:cs typeface="Verdana"/>
              </a:rPr>
              <a:t>dın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düşünür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ola</a:t>
            </a:r>
            <a:r>
              <a:rPr sz="1600" spc="-25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ak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tanınmak</a:t>
            </a:r>
            <a:endParaRPr sz="1600" dirty="0">
              <a:latin typeface="Verdana"/>
              <a:cs typeface="Verdana"/>
            </a:endParaRPr>
          </a:p>
          <a:p>
            <a:pPr marL="403225" indent="-390525">
              <a:lnSpc>
                <a:spcPct val="100000"/>
              </a:lnSpc>
              <a:spcBef>
                <a:spcPts val="240"/>
              </a:spcBef>
              <a:buFont typeface="MS PGothic"/>
              <a:buChar char="❖"/>
              <a:tabLst>
                <a:tab pos="402590" algn="l"/>
                <a:tab pos="403225" algn="l"/>
              </a:tabLst>
            </a:pPr>
            <a:r>
              <a:rPr sz="1600" spc="60" dirty="0">
                <a:latin typeface="Verdana"/>
                <a:cs typeface="Verdana"/>
              </a:rPr>
              <a:t>Dü</a:t>
            </a:r>
            <a:r>
              <a:rPr sz="1600" spc="40" dirty="0">
                <a:latin typeface="Verdana"/>
                <a:cs typeface="Verdana"/>
              </a:rPr>
              <a:t>n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20" dirty="0">
                <a:latin typeface="Verdana"/>
                <a:cs typeface="Verdana"/>
              </a:rPr>
              <a:t>anın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daha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iyi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bir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15" dirty="0">
                <a:latin typeface="Verdana"/>
                <a:cs typeface="Verdana"/>
              </a:rPr>
              <a:t>er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olmasına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çab</a:t>
            </a:r>
            <a:r>
              <a:rPr sz="1600" spc="10" dirty="0">
                <a:latin typeface="Verdana"/>
                <a:cs typeface="Verdana"/>
              </a:rPr>
              <a:t>alamak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6B2AFC29-F0CE-4C13-9483-48BB2ED1E377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BBEEC12-6EC4-447E-846C-34F325E42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pic>
        <p:nvPicPr>
          <p:cNvPr id="2050" name="Picture 2" descr="Kariyer, Işe Alma, Iş Arama, Patron, Çalışan, Saygı">
            <a:extLst>
              <a:ext uri="{FF2B5EF4-FFF2-40B4-BE49-F238E27FC236}">
                <a16:creationId xmlns:a16="http://schemas.microsoft.com/office/drawing/2014/main" id="{D1550A30-2046-4CBF-A318-25AB5C02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829771"/>
            <a:ext cx="3509963" cy="23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nvan 5">
            <a:extLst>
              <a:ext uri="{FF2B5EF4-FFF2-40B4-BE49-F238E27FC236}">
                <a16:creationId xmlns:a16="http://schemas.microsoft.com/office/drawing/2014/main" id="{1B967047-9091-4965-AC65-EC926FA6DB8F}"/>
              </a:ext>
            </a:extLst>
          </p:cNvPr>
          <p:cNvSpPr txBox="1">
            <a:spLocks/>
          </p:cNvSpPr>
          <p:nvPr/>
        </p:nvSpPr>
        <p:spPr bwMode="gray">
          <a:xfrm>
            <a:off x="1143000" y="338598"/>
            <a:ext cx="6571060" cy="113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/>
              <a:t>Değerler Nedir ? Maddi şeyler dışında neler kazanmak isterdiniz? Hayata nasıl bakıyorsunuz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42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72968" y="1908568"/>
          <a:ext cx="6029325" cy="2231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5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79095" marR="204470" indent="-165735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Mesleğin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iş/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f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ali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et  alanla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ı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nele</a:t>
                      </a:r>
                      <a:r>
                        <a:rPr sz="1400" spc="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45110" marR="236220" algn="ctr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Nasıl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aç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yıl  öğ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enim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gö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mek  </a:t>
                      </a:r>
                      <a:r>
                        <a:rPr sz="1400" spc="-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gerekiyor?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tc>
                  <a:txBody>
                    <a:bodyPr/>
                    <a:lstStyle/>
                    <a:p>
                      <a:pPr marL="237490" marR="228600" algn="ctr">
                        <a:lnSpc>
                          <a:spcPts val="165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Mesleği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edinmek  için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gi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ilen  sın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vla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da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hangi  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enek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alanla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ı  </a:t>
                      </a:r>
                      <a:r>
                        <a:rPr sz="1400" spc="3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önemli?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00710" marR="100965" indent="-491490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Meslekle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cinsi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eti  olur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400" spc="1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42265" marR="135890" indent="-198120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Hangi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tamda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aç  saat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çalışılı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222885" indent="-635" algn="ctr">
                        <a:lnSpc>
                          <a:spcPts val="165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Geçinmek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için  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  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azandı</a:t>
                      </a:r>
                      <a:r>
                        <a:rPr sz="1400" spc="-15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ı</a:t>
                      </a:r>
                      <a:r>
                        <a:rPr sz="1400" spc="-2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1400" spc="-13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400" spc="1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400" dirty="0">
                          <a:solidFill>
                            <a:srgbClr val="2E2B26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46050" marB="0">
                    <a:lnL w="9525">
                      <a:solidFill>
                        <a:srgbClr val="2E2B26"/>
                      </a:solidFill>
                      <a:prstDash val="solid"/>
                    </a:lnL>
                    <a:lnR w="9525">
                      <a:solidFill>
                        <a:srgbClr val="2E2B26"/>
                      </a:solidFill>
                      <a:prstDash val="solid"/>
                    </a:lnR>
                    <a:lnT w="9525">
                      <a:solidFill>
                        <a:srgbClr val="2E2B26"/>
                      </a:solidFill>
                      <a:prstDash val="solid"/>
                    </a:lnT>
                    <a:lnB w="9525">
                      <a:solidFill>
                        <a:srgbClr val="2E2B26"/>
                      </a:solidFill>
                      <a:prstDash val="solid"/>
                    </a:lnB>
                    <a:solidFill>
                      <a:srgbClr val="F4E7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Metin kutusu 17">
            <a:extLst>
              <a:ext uri="{FF2B5EF4-FFF2-40B4-BE49-F238E27FC236}">
                <a16:creationId xmlns:a16="http://schemas.microsoft.com/office/drawing/2014/main" id="{35E2A9A2-9DA4-465D-8734-8FEC8BB468E3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6" name="Unvan 5">
            <a:extLst>
              <a:ext uri="{FF2B5EF4-FFF2-40B4-BE49-F238E27FC236}">
                <a16:creationId xmlns:a16="http://schemas.microsoft.com/office/drawing/2014/main" id="{40B7B622-59C7-483E-A99F-5EB47DD0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Hangi işi yapacağız ? Mesleklerin hangisi bize daha uygun ?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78CEB21-94F7-48E5-9E2C-8D1E38D49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09600" y="1885950"/>
            <a:ext cx="7513955" cy="254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33655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421640" algn="l"/>
                <a:tab pos="422275" algn="l"/>
              </a:tabLst>
            </a:pPr>
            <a:r>
              <a:rPr sz="1400" spc="-25" dirty="0">
                <a:solidFill>
                  <a:srgbClr val="2E2B26"/>
                </a:solidFill>
                <a:latin typeface="Verdana"/>
                <a:cs typeface="Verdana"/>
              </a:rPr>
              <a:t>İlgi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duymu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o</a:t>
            </a:r>
            <a:r>
              <a:rPr sz="1400" spc="-20" dirty="0">
                <a:solidFill>
                  <a:srgbClr val="2E2B26"/>
                </a:solidFill>
                <a:latin typeface="Verdana"/>
                <a:cs typeface="Verdana"/>
              </a:rPr>
              <a:t>rk</a:t>
            </a:r>
            <a:r>
              <a:rPr sz="1400" spc="35" dirty="0">
                <a:solidFill>
                  <a:srgbClr val="2E2B26"/>
                </a:solidFill>
                <a:latin typeface="Verdana"/>
                <a:cs typeface="Verdana"/>
              </a:rPr>
              <a:t>en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E2B26"/>
                </a:solidFill>
                <a:latin typeface="Verdana"/>
                <a:cs typeface="Verdana"/>
              </a:rPr>
              <a:t>sa</a:t>
            </a:r>
            <a:r>
              <a:rPr sz="1400" spc="50" dirty="0">
                <a:solidFill>
                  <a:srgbClr val="2E2B26"/>
                </a:solidFill>
                <a:latin typeface="Verdana"/>
                <a:cs typeface="Verdana"/>
              </a:rPr>
              <a:t>de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c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35" dirty="0">
                <a:solidFill>
                  <a:srgbClr val="2E2B26"/>
                </a:solidFill>
                <a:latin typeface="Verdana"/>
                <a:cs typeface="Verdana"/>
              </a:rPr>
              <a:t>PO</a:t>
            </a:r>
            <a:r>
              <a:rPr sz="1400" spc="105" dirty="0">
                <a:solidFill>
                  <a:srgbClr val="2E2B26"/>
                </a:solidFill>
                <a:latin typeface="Verdana"/>
                <a:cs typeface="Verdana"/>
              </a:rPr>
              <a:t>P</a:t>
            </a:r>
            <a:r>
              <a:rPr sz="1400" spc="50" dirty="0">
                <a:solidFill>
                  <a:srgbClr val="2E2B26"/>
                </a:solidFill>
                <a:latin typeface="Verdana"/>
                <a:cs typeface="Verdana"/>
              </a:rPr>
              <a:t>ÜLER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di</a:t>
            </a:r>
            <a:r>
              <a:rPr sz="1400" spc="-25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o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2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esleği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2E2B26"/>
                </a:solidFill>
                <a:latin typeface="Verdana"/>
                <a:cs typeface="Verdana"/>
              </a:rPr>
              <a:t>seçm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400" spc="-215" dirty="0">
                <a:solidFill>
                  <a:srgbClr val="2E2B26"/>
                </a:solidFill>
                <a:latin typeface="Verdana"/>
                <a:cs typeface="Verdana"/>
              </a:rPr>
              <a:t>,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2B26"/>
              </a:buClr>
              <a:buFont typeface="Arial MT"/>
              <a:buChar char="●"/>
            </a:pPr>
            <a:endParaRPr sz="1300" dirty="0">
              <a:latin typeface="Verdana"/>
              <a:cs typeface="Verdana"/>
            </a:endParaRPr>
          </a:p>
          <a:p>
            <a:pPr marL="422275" indent="-336550">
              <a:lnSpc>
                <a:spcPct val="100000"/>
              </a:lnSpc>
              <a:buFont typeface="Arial MT"/>
              <a:buChar char="●"/>
              <a:tabLst>
                <a:tab pos="421640" algn="l"/>
                <a:tab pos="422275" algn="l"/>
              </a:tabLst>
            </a:pP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Daha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E2B26"/>
                </a:solidFill>
                <a:latin typeface="Verdana"/>
                <a:cs typeface="Verdana"/>
              </a:rPr>
              <a:t>fazla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2E2B26"/>
                </a:solidFill>
                <a:latin typeface="Verdana"/>
                <a:cs typeface="Verdana"/>
              </a:rPr>
              <a:t>PARA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kazandırıyor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diye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değerlerine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uymayan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mesleği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seçmek,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2B26"/>
              </a:buClr>
              <a:buFont typeface="Arial MT"/>
              <a:buChar char="●"/>
            </a:pPr>
            <a:endParaRPr sz="1300" dirty="0">
              <a:latin typeface="Verdana"/>
              <a:cs typeface="Verdana"/>
            </a:endParaRPr>
          </a:p>
          <a:p>
            <a:pPr marL="422275" indent="-336550">
              <a:lnSpc>
                <a:spcPct val="100000"/>
              </a:lnSpc>
              <a:buFont typeface="Arial MT"/>
              <a:buChar char="●"/>
              <a:tabLst>
                <a:tab pos="421640" algn="l"/>
                <a:tab pos="422275" algn="l"/>
              </a:tabLst>
            </a:pP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Yetenekli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2E2B26"/>
                </a:solidFill>
                <a:latin typeface="Verdana"/>
                <a:cs typeface="Verdana"/>
              </a:rPr>
              <a:t>olmadığın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alanda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E2B26"/>
                </a:solidFill>
                <a:latin typeface="Verdana"/>
                <a:cs typeface="Verdana"/>
              </a:rPr>
              <a:t>sırf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sevdiğin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insanlar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E2B26"/>
                </a:solidFill>
                <a:latin typeface="Verdana"/>
                <a:cs typeface="Verdana"/>
              </a:rPr>
              <a:t>var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diye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o</a:t>
            </a:r>
            <a:r>
              <a:rPr sz="1400" spc="-1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mesleği</a:t>
            </a:r>
            <a:r>
              <a:rPr sz="1400" spc="-12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seçmek,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2B26"/>
              </a:buClr>
              <a:buFont typeface="Arial MT"/>
              <a:buChar char="●"/>
            </a:pPr>
            <a:endParaRPr sz="1300" dirty="0">
              <a:latin typeface="Verdana"/>
              <a:cs typeface="Verdana"/>
            </a:endParaRPr>
          </a:p>
          <a:p>
            <a:pPr marL="422275" indent="-336550">
              <a:lnSpc>
                <a:spcPct val="100000"/>
              </a:lnSpc>
              <a:buFont typeface="Arial MT"/>
              <a:buChar char="●"/>
              <a:tabLst>
                <a:tab pos="421640" algn="l"/>
                <a:tab pos="422275" algn="l"/>
              </a:tabLst>
            </a:pP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Başkalarının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sana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yakıştırdığı</a:t>
            </a:r>
            <a:r>
              <a:rPr sz="14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mesleği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E2B26"/>
                </a:solidFill>
                <a:latin typeface="Verdana"/>
                <a:cs typeface="Verdana"/>
              </a:rPr>
              <a:t>kişisel</a:t>
            </a:r>
            <a:r>
              <a:rPr sz="14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özelliklerini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2E2B26"/>
                </a:solidFill>
                <a:latin typeface="Verdana"/>
                <a:cs typeface="Verdana"/>
              </a:rPr>
              <a:t>düşünmeden</a:t>
            </a:r>
            <a:r>
              <a:rPr sz="14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seçmek.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Verdana"/>
              <a:cs typeface="Verdana"/>
            </a:endParaRPr>
          </a:p>
          <a:p>
            <a:pPr marL="422275" marR="5080" indent="-409575" algn="just">
              <a:lnSpc>
                <a:spcPts val="1650"/>
              </a:lnSpc>
              <a:spcBef>
                <a:spcPts val="1285"/>
              </a:spcBef>
            </a:pPr>
            <a:r>
              <a:rPr sz="1400" dirty="0">
                <a:solidFill>
                  <a:srgbClr val="2E2B26"/>
                </a:solidFill>
                <a:latin typeface="MS PGothic"/>
                <a:cs typeface="MS PGothic"/>
              </a:rPr>
              <a:t>★</a:t>
            </a:r>
            <a:r>
              <a:rPr sz="1400" spc="125" dirty="0">
                <a:solidFill>
                  <a:srgbClr val="2E2B26"/>
                </a:solidFill>
                <a:latin typeface="MS PGothic"/>
                <a:cs typeface="MS PGothic"/>
              </a:rPr>
              <a:t> </a:t>
            </a:r>
            <a:r>
              <a:rPr sz="1400" spc="20" dirty="0">
                <a:solidFill>
                  <a:srgbClr val="2E2B26"/>
                </a:solidFill>
                <a:latin typeface="Verdana"/>
                <a:cs typeface="Verdana"/>
              </a:rPr>
              <a:t>Meslek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2E2B26"/>
                </a:solidFill>
                <a:latin typeface="Verdana"/>
                <a:cs typeface="Verdana"/>
              </a:rPr>
              <a:t>seçimi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bütündür.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Seçtiğin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meslek</a:t>
            </a:r>
            <a:r>
              <a:rPr sz="14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ilgilerin-yeteneklerin-değerlerin</a:t>
            </a:r>
            <a:r>
              <a:rPr sz="14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E2B26"/>
                </a:solidFill>
                <a:latin typeface="Verdana"/>
                <a:cs typeface="Verdana"/>
              </a:rPr>
              <a:t>ve </a:t>
            </a:r>
            <a:r>
              <a:rPr sz="1400" spc="-48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kişilik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özelliklerinle </a:t>
            </a:r>
            <a:r>
              <a:rPr sz="1400" spc="35" dirty="0">
                <a:solidFill>
                  <a:srgbClr val="2E2B26"/>
                </a:solidFill>
                <a:latin typeface="Verdana"/>
                <a:cs typeface="Verdana"/>
              </a:rPr>
              <a:t>ne 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kadar 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uyumluysa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o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meslekte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başarılı 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olabilir </a:t>
            </a:r>
            <a:r>
              <a:rPr sz="1400" spc="-45" dirty="0">
                <a:solidFill>
                  <a:srgbClr val="2E2B26"/>
                </a:solidFill>
                <a:latin typeface="Verdana"/>
                <a:cs typeface="Verdana"/>
              </a:rPr>
              <a:t>ve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yaşam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boyu</a:t>
            </a:r>
            <a:r>
              <a:rPr sz="1400" spc="-13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sürdürebilirsin.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5E02AF1-92A0-47FB-81B6-A9DA249BD1EB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6" name="Unvan 5">
            <a:extLst>
              <a:ext uri="{FF2B5EF4-FFF2-40B4-BE49-F238E27FC236}">
                <a16:creationId xmlns:a16="http://schemas.microsoft.com/office/drawing/2014/main" id="{7DD3CE4A-3808-4EBC-814B-DDB24FF4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seçiminde hatalar !!!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731696B-D600-4A96-92AF-0DC32964F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533400" y="1733550"/>
            <a:ext cx="7654925" cy="291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E2B26"/>
                </a:solidFill>
                <a:latin typeface="Verdana"/>
                <a:cs typeface="Verdana"/>
              </a:rPr>
              <a:t>“GELECEK”</a:t>
            </a:r>
            <a:r>
              <a:rPr sz="1200" b="1" spc="-7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spc="-35" dirty="0">
                <a:solidFill>
                  <a:srgbClr val="2E2B26"/>
                </a:solidFill>
                <a:latin typeface="Verdana"/>
                <a:cs typeface="Verdana"/>
              </a:rPr>
              <a:t>denilince</a:t>
            </a:r>
            <a:r>
              <a:rPr sz="1200" b="1" spc="-7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2E2B26"/>
                </a:solidFill>
                <a:latin typeface="Verdana"/>
                <a:cs typeface="Verdana"/>
              </a:rPr>
              <a:t>aklınıza</a:t>
            </a:r>
            <a:r>
              <a:rPr sz="1200" b="1" spc="-7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2E2B26"/>
                </a:solidFill>
                <a:latin typeface="Verdana"/>
                <a:cs typeface="Verdana"/>
              </a:rPr>
              <a:t>neler</a:t>
            </a:r>
            <a:r>
              <a:rPr sz="1200" b="1" spc="-7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spc="-45" dirty="0">
                <a:solidFill>
                  <a:srgbClr val="2E2B26"/>
                </a:solidFill>
                <a:latin typeface="Verdana"/>
                <a:cs typeface="Verdana"/>
              </a:rPr>
              <a:t>geliyor?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Bilinmezlik,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E2B26"/>
                </a:solidFill>
                <a:latin typeface="Verdana"/>
                <a:cs typeface="Verdana"/>
              </a:rPr>
              <a:t>kaygı,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E2B26"/>
                </a:solidFill>
                <a:latin typeface="Verdana"/>
                <a:cs typeface="Verdana"/>
              </a:rPr>
              <a:t>stres,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E2B26"/>
                </a:solidFill>
                <a:latin typeface="Verdana"/>
                <a:cs typeface="Verdana"/>
              </a:rPr>
              <a:t>sınavlar,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meslek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bulabilme,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çalışma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E2B26"/>
                </a:solidFill>
                <a:latin typeface="Verdana"/>
                <a:cs typeface="Verdana"/>
              </a:rPr>
              <a:t>hayatı…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Verdana"/>
              <a:cs typeface="Verdana"/>
            </a:endParaRPr>
          </a:p>
          <a:p>
            <a:pPr marL="469900" marR="19685" indent="-320675" algn="just">
              <a:lnSpc>
                <a:spcPts val="1430"/>
              </a:lnSpc>
              <a:buFont typeface="Arial MT"/>
              <a:buChar char="●"/>
              <a:tabLst>
                <a:tab pos="469900" algn="l"/>
              </a:tabLst>
            </a:pP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Kimse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gelecekte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neler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olacağını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bilemez.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2E2B26"/>
                </a:solidFill>
                <a:latin typeface="Verdana"/>
                <a:cs typeface="Verdana"/>
              </a:rPr>
              <a:t>Bu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nedenle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geleceği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2E2B26"/>
                </a:solidFill>
                <a:latin typeface="Verdana"/>
                <a:cs typeface="Verdana"/>
              </a:rPr>
              <a:t>düşünmek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herkese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miktar </a:t>
            </a:r>
            <a:r>
              <a:rPr sz="1200" spc="-409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kaygı</a:t>
            </a:r>
            <a:r>
              <a:rPr sz="12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E2B26"/>
                </a:solidFill>
                <a:latin typeface="Verdana"/>
                <a:cs typeface="Verdana"/>
              </a:rPr>
              <a:t>yaşatabilir.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E2B26"/>
              </a:buClr>
              <a:buFont typeface="Arial MT"/>
              <a:buChar char="●"/>
            </a:pPr>
            <a:endParaRPr sz="1150" dirty="0">
              <a:latin typeface="Verdana"/>
              <a:cs typeface="Verdana"/>
            </a:endParaRPr>
          </a:p>
          <a:p>
            <a:pPr marL="469900" marR="13970" indent="-320675" algn="just">
              <a:lnSpc>
                <a:spcPts val="1430"/>
              </a:lnSpc>
              <a:buFont typeface="Arial MT"/>
              <a:buChar char="●"/>
              <a:tabLst>
                <a:tab pos="469900" algn="l"/>
              </a:tabLst>
            </a:pP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Herkes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gelecekle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ilgili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hayaller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E2B26"/>
                </a:solidFill>
                <a:latin typeface="Verdana"/>
                <a:cs typeface="Verdana"/>
              </a:rPr>
              <a:t>kurar: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yapmak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istediği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E2B26"/>
                </a:solidFill>
                <a:latin typeface="Verdana"/>
                <a:cs typeface="Verdana"/>
              </a:rPr>
              <a:t>şeyleri,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olmak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istediği</a:t>
            </a:r>
            <a:r>
              <a:rPr sz="1200" spc="-10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E2B26"/>
                </a:solidFill>
                <a:latin typeface="Verdana"/>
                <a:cs typeface="Verdana"/>
              </a:rPr>
              <a:t>yeri,</a:t>
            </a:r>
            <a:r>
              <a:rPr sz="1200" spc="-1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birlikte</a:t>
            </a:r>
            <a:r>
              <a:rPr sz="12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zaman </a:t>
            </a:r>
            <a:r>
              <a:rPr sz="1200" spc="-409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geçireceği 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insanları, 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yeni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hobiler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edinmeyi,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eskiden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yaptığı 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yanlışları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yapmamayı </a:t>
            </a:r>
            <a:r>
              <a:rPr sz="1200" spc="-35" dirty="0">
                <a:solidFill>
                  <a:srgbClr val="2E2B26"/>
                </a:solidFill>
                <a:latin typeface="Verdana"/>
                <a:cs typeface="Verdana"/>
              </a:rPr>
              <a:t>ve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daha 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birçok</a:t>
            </a:r>
            <a:r>
              <a:rPr sz="12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E2B26"/>
                </a:solidFill>
                <a:latin typeface="Verdana"/>
                <a:cs typeface="Verdana"/>
              </a:rPr>
              <a:t>şeyi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düşünebilir,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hayaller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kurabilir.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E2B26"/>
              </a:buClr>
              <a:buFont typeface="Arial MT"/>
              <a:buChar char="●"/>
            </a:pPr>
            <a:endParaRPr sz="1150" dirty="0">
              <a:latin typeface="Verdana"/>
              <a:cs typeface="Verdana"/>
            </a:endParaRPr>
          </a:p>
          <a:p>
            <a:pPr marL="469900" marR="5080" indent="-320675">
              <a:lnSpc>
                <a:spcPts val="1430"/>
              </a:lnSpc>
              <a:buFont typeface="Arial MT"/>
              <a:buChar char="●"/>
              <a:tabLst>
                <a:tab pos="469265" algn="l"/>
                <a:tab pos="469900" algn="l"/>
                <a:tab pos="1512570" algn="l"/>
                <a:tab pos="2490470" algn="l"/>
                <a:tab pos="3363595" algn="l"/>
                <a:tab pos="3888740" algn="l"/>
                <a:tab pos="4163060" algn="l"/>
                <a:tab pos="5478145" algn="l"/>
                <a:tab pos="6564630" algn="l"/>
                <a:tab pos="6964045" algn="l"/>
              </a:tabLst>
            </a:pP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Kesin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olan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bir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E2B26"/>
                </a:solidFill>
                <a:latin typeface="Verdana"/>
                <a:cs typeface="Verdana"/>
              </a:rPr>
              <a:t>şey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E2B26"/>
                </a:solidFill>
                <a:latin typeface="Verdana"/>
                <a:cs typeface="Verdana"/>
              </a:rPr>
              <a:t>var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ki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E2B26"/>
                </a:solidFill>
                <a:latin typeface="Verdana"/>
                <a:cs typeface="Verdana"/>
              </a:rPr>
              <a:t>“şuan”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yaptığımız</a:t>
            </a:r>
            <a:r>
              <a:rPr sz="1200" spc="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E2B26"/>
                </a:solidFill>
                <a:latin typeface="Verdana"/>
                <a:cs typeface="Verdana"/>
              </a:rPr>
              <a:t>şeyler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geleceğimizin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belirleyicileri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olacak.</a:t>
            </a:r>
            <a:r>
              <a:rPr sz="1200" spc="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2E2B26"/>
                </a:solidFill>
                <a:latin typeface="Verdana"/>
                <a:cs typeface="Verdana"/>
              </a:rPr>
              <a:t>Hedef </a:t>
            </a:r>
            <a:r>
              <a:rPr sz="1200" b="1" i="1" spc="-39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2E2B26"/>
                </a:solidFill>
                <a:latin typeface="Verdana"/>
                <a:cs typeface="Verdana"/>
              </a:rPr>
              <a:t>beli</a:t>
            </a:r>
            <a:r>
              <a:rPr sz="1200" b="1" i="1" spc="-5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le</a:t>
            </a:r>
            <a:r>
              <a:rPr sz="1200" b="1" i="1" spc="-5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sz="1200" b="1" i="1" spc="-4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200" b="1" i="1" spc="-120" dirty="0">
                <a:solidFill>
                  <a:srgbClr val="2E2B26"/>
                </a:solidFill>
                <a:latin typeface="Verdana"/>
                <a:cs typeface="Verdana"/>
              </a:rPr>
              <a:t>,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1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sz="1200" b="1" i="1" spc="-55" dirty="0">
                <a:solidFill>
                  <a:srgbClr val="2E2B26"/>
                </a:solidFill>
                <a:latin typeface="Verdana"/>
                <a:cs typeface="Verdana"/>
              </a:rPr>
              <a:t>eslekleri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50" dirty="0">
                <a:solidFill>
                  <a:srgbClr val="2E2B26"/>
                </a:solidFill>
                <a:latin typeface="Verdana"/>
                <a:cs typeface="Verdana"/>
              </a:rPr>
              <a:t>t</a:t>
            </a:r>
            <a:r>
              <a:rPr sz="1200" b="1" i="1" spc="-15" dirty="0">
                <a:solidFill>
                  <a:srgbClr val="2E2B26"/>
                </a:solidFill>
                <a:latin typeface="Verdana"/>
                <a:cs typeface="Verdana"/>
              </a:rPr>
              <a:t>anı</a:t>
            </a:r>
            <a:r>
              <a:rPr sz="1200" b="1" i="1" spc="-2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sz="1200" b="1" i="1" spc="-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sz="1200" b="1" i="1" spc="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200" b="1" i="1" spc="-120" dirty="0">
                <a:solidFill>
                  <a:srgbClr val="2E2B26"/>
                </a:solidFill>
                <a:latin typeface="Verdana"/>
                <a:cs typeface="Verdana"/>
              </a:rPr>
              <a:t>,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40" dirty="0">
                <a:solidFill>
                  <a:srgbClr val="2E2B26"/>
                </a:solidFill>
                <a:latin typeface="Verdana"/>
                <a:cs typeface="Verdana"/>
              </a:rPr>
              <a:t>olası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65" dirty="0">
                <a:solidFill>
                  <a:srgbClr val="2E2B26"/>
                </a:solidFill>
                <a:latin typeface="Verdana"/>
                <a:cs typeface="Verdana"/>
              </a:rPr>
              <a:t>iş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1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sz="1200" b="1" i="1" spc="35" dirty="0">
                <a:solidFill>
                  <a:srgbClr val="2E2B26"/>
                </a:solidFill>
                <a:latin typeface="Verdana"/>
                <a:cs typeface="Verdana"/>
              </a:rPr>
              <a:t>l</a:t>
            </a:r>
            <a:r>
              <a:rPr sz="1200" b="1" i="1" spc="-50" dirty="0">
                <a:solidFill>
                  <a:srgbClr val="2E2B26"/>
                </a:solidFill>
                <a:latin typeface="Verdana"/>
                <a:cs typeface="Verdana"/>
              </a:rPr>
              <a:t>t</a:t>
            </a:r>
            <a:r>
              <a:rPr sz="1200" b="1" i="1" spc="-75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200" b="1" i="1" spc="-6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b="1" i="1" spc="-25" dirty="0">
                <a:solidFill>
                  <a:srgbClr val="2E2B26"/>
                </a:solidFill>
                <a:latin typeface="Verdana"/>
                <a:cs typeface="Verdana"/>
              </a:rPr>
              <a:t>n</a:t>
            </a:r>
            <a:r>
              <a:rPr sz="1200" b="1" i="1" spc="-40" dirty="0">
                <a:solidFill>
                  <a:srgbClr val="2E2B26"/>
                </a:solidFill>
                <a:latin typeface="Verdana"/>
                <a:cs typeface="Verdana"/>
              </a:rPr>
              <a:t>atiﬂer</a:t>
            </a:r>
            <a:r>
              <a:rPr sz="1200" b="1" i="1" spc="-45" dirty="0">
                <a:solidFill>
                  <a:srgbClr val="2E2B26"/>
                </a:solidFill>
                <a:latin typeface="Verdana"/>
                <a:cs typeface="Verdana"/>
              </a:rPr>
              <a:t>ini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35" dirty="0">
                <a:solidFill>
                  <a:srgbClr val="2E2B26"/>
                </a:solidFill>
                <a:latin typeface="Verdana"/>
                <a:cs typeface="Verdana"/>
              </a:rPr>
              <a:t>ar</a:t>
            </a:r>
            <a:r>
              <a:rPr sz="1200" b="1" i="1" spc="-45" dirty="0">
                <a:solidFill>
                  <a:srgbClr val="2E2B26"/>
                </a:solidFill>
                <a:latin typeface="Verdana"/>
                <a:cs typeface="Verdana"/>
              </a:rPr>
              <a:t>aştır</a:t>
            </a:r>
            <a:r>
              <a:rPr sz="1200" b="1" i="1" spc="-10" dirty="0">
                <a:solidFill>
                  <a:srgbClr val="2E2B26"/>
                </a:solidFill>
                <a:latin typeface="Verdana"/>
                <a:cs typeface="Verdana"/>
              </a:rPr>
              <a:t>m</a:t>
            </a:r>
            <a:r>
              <a:rPr sz="1200" b="1" i="1" spc="-5" dirty="0">
                <a:solidFill>
                  <a:srgbClr val="2E2B26"/>
                </a:solidFill>
                <a:latin typeface="Verdana"/>
                <a:cs typeface="Verdana"/>
              </a:rPr>
              <a:t>a</a:t>
            </a:r>
            <a:r>
              <a:rPr sz="1200" b="1" i="1" spc="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200" b="1" i="1" spc="-120" dirty="0">
                <a:solidFill>
                  <a:srgbClr val="2E2B26"/>
                </a:solidFill>
                <a:latin typeface="Verdana"/>
                <a:cs typeface="Verdana"/>
              </a:rPr>
              <a:t>,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45" dirty="0">
                <a:solidFill>
                  <a:srgbClr val="2E2B26"/>
                </a:solidFill>
                <a:latin typeface="Verdana"/>
                <a:cs typeface="Verdana"/>
              </a:rPr>
              <a:t>üst</a:t>
            </a:r>
            <a:r>
              <a:rPr sz="1200" b="1" i="1" dirty="0">
                <a:solidFill>
                  <a:srgbClr val="2E2B26"/>
                </a:solidFill>
                <a:latin typeface="Verdana"/>
                <a:cs typeface="Verdana"/>
              </a:rPr>
              <a:t>	</a:t>
            </a:r>
            <a:r>
              <a:rPr sz="1200" b="1" i="1" spc="-45" dirty="0">
                <a:solidFill>
                  <a:srgbClr val="2E2B26"/>
                </a:solidFill>
                <a:latin typeface="Verdana"/>
                <a:cs typeface="Verdana"/>
              </a:rPr>
              <a:t>öğr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enim  </a:t>
            </a:r>
            <a:r>
              <a:rPr sz="1200" b="1" i="1" spc="-40" dirty="0">
                <a:solidFill>
                  <a:srgbClr val="2E2B26"/>
                </a:solidFill>
                <a:latin typeface="Verdana"/>
                <a:cs typeface="Verdana"/>
              </a:rPr>
              <a:t>kurumlarını</a:t>
            </a:r>
            <a:r>
              <a:rPr sz="1200" b="1" i="1" spc="-3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tanımak,</a:t>
            </a:r>
            <a:r>
              <a:rPr sz="1200" b="1" i="1" spc="-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60" dirty="0">
                <a:solidFill>
                  <a:srgbClr val="2E2B26"/>
                </a:solidFill>
                <a:latin typeface="Verdana"/>
                <a:cs typeface="Verdana"/>
              </a:rPr>
              <a:t>stresle</a:t>
            </a:r>
            <a:r>
              <a:rPr sz="1200" b="1" i="1" spc="-5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65" dirty="0">
                <a:solidFill>
                  <a:srgbClr val="2E2B26"/>
                </a:solidFill>
                <a:latin typeface="Verdana"/>
                <a:cs typeface="Verdana"/>
              </a:rPr>
              <a:t>ve</a:t>
            </a:r>
            <a:r>
              <a:rPr sz="1200" b="1" i="1" spc="-6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2E2B26"/>
                </a:solidFill>
                <a:latin typeface="Verdana"/>
                <a:cs typeface="Verdana"/>
              </a:rPr>
              <a:t>kaygıyla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2E2B26"/>
                </a:solidFill>
                <a:latin typeface="Verdana"/>
                <a:cs typeface="Verdana"/>
              </a:rPr>
              <a:t>baş</a:t>
            </a:r>
            <a:r>
              <a:rPr sz="1200" b="1" i="1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2E2B26"/>
                </a:solidFill>
                <a:latin typeface="Verdana"/>
                <a:cs typeface="Verdana"/>
              </a:rPr>
              <a:t>etme</a:t>
            </a:r>
            <a:r>
              <a:rPr sz="1200" b="1" i="1" spc="-2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2E2B26"/>
                </a:solidFill>
                <a:latin typeface="Verdana"/>
                <a:cs typeface="Verdana"/>
              </a:rPr>
              <a:t>yollarınızı</a:t>
            </a:r>
            <a:r>
              <a:rPr sz="1200" b="1" i="1" spc="-45" dirty="0">
                <a:solidFill>
                  <a:srgbClr val="2E2B26"/>
                </a:solidFill>
                <a:latin typeface="Verdana"/>
                <a:cs typeface="Verdana"/>
              </a:rPr>
              <a:t> geliştirmek</a:t>
            </a:r>
            <a:r>
              <a:rPr sz="1200" b="1" i="1" spc="-4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gelecekte </a:t>
            </a:r>
            <a:r>
              <a:rPr sz="1200" spc="-409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karşılaşacağınız</a:t>
            </a:r>
            <a:r>
              <a:rPr sz="1200" spc="38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zorlukların</a:t>
            </a:r>
            <a:r>
              <a:rPr sz="1200" spc="38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üstesinden</a:t>
            </a:r>
            <a:r>
              <a:rPr sz="1200" spc="38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gelmenizi</a:t>
            </a:r>
            <a:r>
              <a:rPr sz="1200" spc="38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kolaylaştırabilir</a:t>
            </a:r>
            <a:r>
              <a:rPr sz="1200" spc="38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E2B26"/>
                </a:solidFill>
                <a:latin typeface="Verdana"/>
                <a:cs typeface="Verdana"/>
              </a:rPr>
              <a:t>ve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daha</a:t>
            </a:r>
            <a:r>
              <a:rPr sz="1200" spc="38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kararlı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adımlar </a:t>
            </a:r>
            <a:r>
              <a:rPr sz="1200" spc="-409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atabilmenize</a:t>
            </a:r>
            <a:r>
              <a:rPr sz="1200" spc="-114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yardımcı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-20" dirty="0" err="1">
                <a:solidFill>
                  <a:srgbClr val="2E2B26"/>
                </a:solidFill>
                <a:latin typeface="Verdana"/>
                <a:cs typeface="Verdana"/>
              </a:rPr>
              <a:t>olabilir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1" name="Unvan 30">
            <a:extLst>
              <a:ext uri="{FF2B5EF4-FFF2-40B4-BE49-F238E27FC236}">
                <a16:creationId xmlns:a16="http://schemas.microsoft.com/office/drawing/2014/main" id="{1BCD7062-DE0D-46E2-9840-48205468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GELECEK İÇİN ŞU ANA BAKMAK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FBB0E91-0A24-4E88-872C-9CEE2BA02712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7C3BF2DC-C679-41D5-9CE5-BC3B2B638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C1649C-4889-481F-BA31-1BBB23EF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666750"/>
            <a:ext cx="3477184" cy="3581400"/>
          </a:xfrm>
        </p:spPr>
        <p:txBody>
          <a:bodyPr/>
          <a:lstStyle/>
          <a:p>
            <a:r>
              <a:rPr lang="tr-TR" dirty="0"/>
              <a:t>HEDEF BELİRLEME</a:t>
            </a:r>
          </a:p>
        </p:txBody>
      </p:sp>
      <p:pic>
        <p:nvPicPr>
          <p:cNvPr id="2050" name="Picture 2" descr="Oklar, Hedef, Aralığı, Bullseye, Spor, Aim, Vurmak">
            <a:extLst>
              <a:ext uri="{FF2B5EF4-FFF2-40B4-BE49-F238E27FC236}">
                <a16:creationId xmlns:a16="http://schemas.microsoft.com/office/drawing/2014/main" id="{E9C19604-47CB-432C-A6E1-274338F4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59" y="960333"/>
            <a:ext cx="3945860" cy="34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72A3FF5-DAB0-4DA0-AEF6-1FCA6FD9C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16" y="4576306"/>
            <a:ext cx="629498" cy="56719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2BA0DBD-DF51-4231-A6C4-80ED71DAD47B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</p:spTree>
    <p:extLst>
      <p:ext uri="{BB962C8B-B14F-4D97-AF65-F5344CB8AC3E}">
        <p14:creationId xmlns:p14="http://schemas.microsoft.com/office/powerpoint/2010/main" val="87491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914400" y="1729299"/>
            <a:ext cx="7000240" cy="295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19050" indent="-389890" algn="just">
              <a:lnSpc>
                <a:spcPct val="134100"/>
              </a:lnSpc>
              <a:spcBef>
                <a:spcPts val="100"/>
              </a:spcBef>
              <a:buClr>
                <a:srgbClr val="333131"/>
              </a:buClr>
              <a:buSzPct val="150000"/>
              <a:buFont typeface="Arial MT"/>
              <a:buChar char="●"/>
              <a:tabLst>
                <a:tab pos="402590" algn="l"/>
              </a:tabLst>
            </a:pPr>
            <a:r>
              <a:rPr sz="1400" spc="30" dirty="0">
                <a:latin typeface="Verdana"/>
                <a:cs typeface="Verdana"/>
              </a:rPr>
              <a:t>Hedef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belirleme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becerisi,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geleceği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şekillendiren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ve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gençleri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yetişkin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y</a:t>
            </a:r>
            <a:r>
              <a:rPr sz="1400" spc="5" dirty="0">
                <a:latin typeface="Verdana"/>
                <a:cs typeface="Verdana"/>
              </a:rPr>
              <a:t>aşama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hazı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l</a:t>
            </a:r>
            <a:r>
              <a:rPr sz="1400" spc="-35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y</a:t>
            </a:r>
            <a:r>
              <a:rPr sz="1400" spc="20" dirty="0">
                <a:latin typeface="Verdana"/>
                <a:cs typeface="Verdana"/>
              </a:rPr>
              <a:t>an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en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ön</a:t>
            </a:r>
            <a:r>
              <a:rPr sz="1400" spc="30" dirty="0">
                <a:latin typeface="Verdana"/>
                <a:cs typeface="Verdana"/>
              </a:rPr>
              <a:t>emli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be</a:t>
            </a:r>
            <a:r>
              <a:rPr sz="1400" spc="25" dirty="0">
                <a:latin typeface="Verdana"/>
                <a:cs typeface="Verdana"/>
              </a:rPr>
              <a:t>c</a:t>
            </a:r>
            <a:r>
              <a:rPr sz="1400" spc="-15" dirty="0">
                <a:latin typeface="Verdana"/>
                <a:cs typeface="Verdana"/>
              </a:rPr>
              <a:t>e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ile</a:t>
            </a:r>
            <a:r>
              <a:rPr sz="1400" spc="-35" dirty="0">
                <a:latin typeface="Verdana"/>
                <a:cs typeface="Verdana"/>
              </a:rPr>
              <a:t>r</a:t>
            </a:r>
            <a:r>
              <a:rPr sz="1400" spc="50" dirty="0">
                <a:latin typeface="Verdana"/>
                <a:cs typeface="Verdana"/>
              </a:rPr>
              <a:t>den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bi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isidi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spc="-215" dirty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 marL="401955" marR="7620" indent="-389890" algn="just">
              <a:lnSpc>
                <a:spcPct val="125099"/>
              </a:lnSpc>
              <a:spcBef>
                <a:spcPts val="520"/>
              </a:spcBef>
              <a:buClr>
                <a:srgbClr val="333131"/>
              </a:buClr>
              <a:buSzPct val="150000"/>
              <a:buFont typeface="Arial MT"/>
              <a:buChar char="●"/>
              <a:tabLst>
                <a:tab pos="402590" algn="l"/>
              </a:tabLst>
            </a:pPr>
            <a:r>
              <a:rPr sz="1400" spc="15" dirty="0">
                <a:latin typeface="Verdana"/>
                <a:cs typeface="Verdana"/>
              </a:rPr>
              <a:t>Bir </a:t>
            </a:r>
            <a:r>
              <a:rPr sz="1400" spc="20" dirty="0">
                <a:latin typeface="Verdana"/>
                <a:cs typeface="Verdana"/>
              </a:rPr>
              <a:t>hedefe </a:t>
            </a:r>
            <a:r>
              <a:rPr sz="1400" spc="-40" dirty="0">
                <a:latin typeface="Verdana"/>
                <a:cs typeface="Verdana"/>
              </a:rPr>
              <a:t>ve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bu </a:t>
            </a:r>
            <a:r>
              <a:rPr sz="1400" spc="50" dirty="0">
                <a:latin typeface="Verdana"/>
                <a:cs typeface="Verdana"/>
              </a:rPr>
              <a:t>hedeﬁ </a:t>
            </a:r>
            <a:r>
              <a:rPr sz="1400" spc="5" dirty="0">
                <a:latin typeface="Verdana"/>
                <a:cs typeface="Verdana"/>
              </a:rPr>
              <a:t>başarmak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için </a:t>
            </a:r>
            <a:r>
              <a:rPr sz="1400" spc="-5" dirty="0">
                <a:latin typeface="Verdana"/>
                <a:cs typeface="Verdana"/>
              </a:rPr>
              <a:t>motivasyona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sahip </a:t>
            </a:r>
            <a:r>
              <a:rPr sz="1400" spc="15" dirty="0">
                <a:latin typeface="Verdana"/>
                <a:cs typeface="Verdana"/>
              </a:rPr>
              <a:t>çocuklar 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geleceklerinin </a:t>
            </a:r>
            <a:r>
              <a:rPr sz="1400" spc="25" dirty="0">
                <a:latin typeface="Verdana"/>
                <a:cs typeface="Verdana"/>
              </a:rPr>
              <a:t>daha </a:t>
            </a:r>
            <a:r>
              <a:rPr sz="1400" spc="-30" dirty="0">
                <a:latin typeface="Verdana"/>
                <a:cs typeface="Verdana"/>
              </a:rPr>
              <a:t>iyi </a:t>
            </a:r>
            <a:r>
              <a:rPr sz="1400" spc="15" dirty="0">
                <a:latin typeface="Verdana"/>
                <a:cs typeface="Verdana"/>
              </a:rPr>
              <a:t>olacağına </a:t>
            </a:r>
            <a:r>
              <a:rPr sz="1400" spc="-25" dirty="0">
                <a:latin typeface="Verdana"/>
                <a:cs typeface="Verdana"/>
              </a:rPr>
              <a:t>inanırlar. </a:t>
            </a:r>
            <a:r>
              <a:rPr sz="1400" spc="75" dirty="0">
                <a:latin typeface="Verdana"/>
                <a:cs typeface="Verdana"/>
              </a:rPr>
              <a:t>Bu </a:t>
            </a:r>
            <a:r>
              <a:rPr sz="1400" spc="30" dirty="0">
                <a:latin typeface="Verdana"/>
                <a:cs typeface="Verdana"/>
              </a:rPr>
              <a:t>nedenle </a:t>
            </a:r>
            <a:r>
              <a:rPr sz="1400" spc="25" dirty="0">
                <a:latin typeface="Verdana"/>
                <a:cs typeface="Verdana"/>
              </a:rPr>
              <a:t>hedef </a:t>
            </a:r>
            <a:r>
              <a:rPr sz="1400" spc="15" dirty="0">
                <a:latin typeface="Verdana"/>
                <a:cs typeface="Verdana"/>
              </a:rPr>
              <a:t>belirleme 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çok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önemlidir.</a:t>
            </a:r>
          </a:p>
          <a:p>
            <a:pPr marL="401955" marR="30480" indent="-389890" algn="just">
              <a:lnSpc>
                <a:spcPct val="134100"/>
              </a:lnSpc>
              <a:spcBef>
                <a:spcPts val="370"/>
              </a:spcBef>
              <a:buClr>
                <a:srgbClr val="333131"/>
              </a:buClr>
              <a:buSzPct val="150000"/>
              <a:buFont typeface="Arial MT"/>
              <a:buChar char="●"/>
              <a:tabLst>
                <a:tab pos="402590" algn="l"/>
              </a:tabLst>
            </a:pPr>
            <a:r>
              <a:rPr sz="1400" spc="30" dirty="0">
                <a:latin typeface="Verdana"/>
                <a:cs typeface="Verdana"/>
              </a:rPr>
              <a:t>Hedef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belirlemenin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öz-yeterliliği</a:t>
            </a:r>
            <a:r>
              <a:rPr sz="1400" spc="-15" dirty="0">
                <a:latin typeface="Verdana"/>
                <a:cs typeface="Verdana"/>
              </a:rPr>
              <a:t> arttırdığı,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sosyal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desteği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ve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ilişkileri 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geliştirdiği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hatta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beynin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kendisini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geliştirdiği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araştırmalarla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kanıtlanmıştır.</a:t>
            </a:r>
            <a:endParaRPr sz="1400" dirty="0">
              <a:latin typeface="Verdana"/>
              <a:cs typeface="Verdana"/>
            </a:endParaRPr>
          </a:p>
          <a:p>
            <a:pPr marL="401955" marR="5080" indent="-389890" algn="just">
              <a:lnSpc>
                <a:spcPct val="125099"/>
              </a:lnSpc>
              <a:spcBef>
                <a:spcPts val="520"/>
              </a:spcBef>
              <a:buClr>
                <a:srgbClr val="333131"/>
              </a:buClr>
              <a:buSzPct val="150000"/>
              <a:buFont typeface="Arial MT"/>
              <a:buChar char="●"/>
              <a:tabLst>
                <a:tab pos="402590" algn="l"/>
              </a:tabLst>
            </a:pPr>
            <a:r>
              <a:rPr sz="1400" spc="30" dirty="0">
                <a:latin typeface="Verdana"/>
                <a:cs typeface="Verdana"/>
              </a:rPr>
              <a:t>Hedef </a:t>
            </a:r>
            <a:r>
              <a:rPr sz="1400" spc="15" dirty="0">
                <a:latin typeface="Verdana"/>
                <a:cs typeface="Verdana"/>
              </a:rPr>
              <a:t>belirlemek </a:t>
            </a:r>
            <a:r>
              <a:rPr sz="1400" spc="-40" dirty="0">
                <a:latin typeface="Verdana"/>
                <a:cs typeface="Verdana"/>
              </a:rPr>
              <a:t>ve </a:t>
            </a:r>
            <a:r>
              <a:rPr sz="1400" spc="25" dirty="0">
                <a:latin typeface="Verdana"/>
                <a:cs typeface="Verdana"/>
              </a:rPr>
              <a:t>o hedef için </a:t>
            </a:r>
            <a:r>
              <a:rPr sz="1400" spc="35" dirty="0">
                <a:latin typeface="Verdana"/>
                <a:cs typeface="Verdana"/>
              </a:rPr>
              <a:t>mücadele </a:t>
            </a:r>
            <a:r>
              <a:rPr sz="1400" spc="-30" dirty="0">
                <a:latin typeface="Verdana"/>
                <a:cs typeface="Verdana"/>
              </a:rPr>
              <a:t>etmek; </a:t>
            </a:r>
            <a:r>
              <a:rPr sz="1400" spc="10" dirty="0">
                <a:latin typeface="Verdana"/>
                <a:cs typeface="Verdana"/>
              </a:rPr>
              <a:t>sahip </a:t>
            </a:r>
            <a:r>
              <a:rPr sz="1400" spc="40" dirty="0">
                <a:latin typeface="Verdana"/>
                <a:cs typeface="Verdana"/>
              </a:rPr>
              <a:t>olduğunuz 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olumlu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özelliklerinizi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görmenizi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sağlayacaktır.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Kendinize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olan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güveniniz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ve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saygınız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artacaktır.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B04BE4F6-BC13-420E-B0F4-0E132832B902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31" name="Unvan 30">
            <a:extLst>
              <a:ext uri="{FF2B5EF4-FFF2-40B4-BE49-F238E27FC236}">
                <a16:creationId xmlns:a16="http://schemas.microsoft.com/office/drawing/2014/main" id="{AFC92641-739F-456B-80D4-1E5409E3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belirlemek ne işimize yarar ?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62F9DEF3-BF6C-41AC-B193-3AB33014C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678749" y="3502099"/>
            <a:ext cx="1786889" cy="963294"/>
          </a:xfrm>
          <a:custGeom>
            <a:avLst/>
            <a:gdLst/>
            <a:ahLst/>
            <a:cxnLst/>
            <a:rect l="l" t="t" r="r" b="b"/>
            <a:pathLst>
              <a:path w="1786889" h="963295">
                <a:moveTo>
                  <a:pt x="0" y="0"/>
                </a:moveTo>
                <a:lnTo>
                  <a:pt x="1786499" y="0"/>
                </a:lnTo>
                <a:lnTo>
                  <a:pt x="1786499" y="963299"/>
                </a:lnTo>
                <a:lnTo>
                  <a:pt x="0" y="9632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4">
            <a:solidFill>
              <a:srgbClr val="2E2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9574" y="3502099"/>
            <a:ext cx="1786889" cy="963294"/>
          </a:xfrm>
          <a:custGeom>
            <a:avLst/>
            <a:gdLst/>
            <a:ahLst/>
            <a:cxnLst/>
            <a:rect l="l" t="t" r="r" b="b"/>
            <a:pathLst>
              <a:path w="1786890" h="963295">
                <a:moveTo>
                  <a:pt x="0" y="0"/>
                </a:moveTo>
                <a:lnTo>
                  <a:pt x="1786499" y="0"/>
                </a:lnTo>
                <a:lnTo>
                  <a:pt x="1786499" y="963299"/>
                </a:lnTo>
                <a:lnTo>
                  <a:pt x="0" y="9632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4">
            <a:solidFill>
              <a:srgbClr val="2E2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1100" y="2305387"/>
            <a:ext cx="1371600" cy="1196975"/>
          </a:xfrm>
          <a:custGeom>
            <a:avLst/>
            <a:gdLst/>
            <a:ahLst/>
            <a:cxnLst/>
            <a:rect l="l" t="t" r="r" b="b"/>
            <a:pathLst>
              <a:path w="1371600" h="1196975">
                <a:moveTo>
                  <a:pt x="1371299" y="0"/>
                </a:moveTo>
                <a:lnTo>
                  <a:pt x="0" y="0"/>
                </a:lnTo>
                <a:lnTo>
                  <a:pt x="0" y="1196699"/>
                </a:lnTo>
              </a:path>
            </a:pathLst>
          </a:custGeom>
          <a:ln w="9524">
            <a:solidFill>
              <a:srgbClr val="2E2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1600" y="2305387"/>
            <a:ext cx="1371600" cy="1196975"/>
          </a:xfrm>
          <a:custGeom>
            <a:avLst/>
            <a:gdLst/>
            <a:ahLst/>
            <a:cxnLst/>
            <a:rect l="l" t="t" r="r" b="b"/>
            <a:pathLst>
              <a:path w="1371600" h="1196975">
                <a:moveTo>
                  <a:pt x="0" y="0"/>
                </a:moveTo>
                <a:lnTo>
                  <a:pt x="1371299" y="0"/>
                </a:lnTo>
                <a:lnTo>
                  <a:pt x="1371299" y="1196699"/>
                </a:lnTo>
              </a:path>
            </a:pathLst>
          </a:custGeom>
          <a:ln w="9524">
            <a:solidFill>
              <a:srgbClr val="2E2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47924" y="3502099"/>
            <a:ext cx="1786889" cy="963294"/>
          </a:xfrm>
          <a:prstGeom prst="rect">
            <a:avLst/>
          </a:prstGeom>
          <a:solidFill>
            <a:schemeClr val="accent4"/>
          </a:solidFill>
          <a:ln w="9524">
            <a:solidFill>
              <a:srgbClr val="2E2B26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135255" marR="99060" algn="ctr">
              <a:lnSpc>
                <a:spcPts val="1430"/>
              </a:lnSpc>
              <a:spcBef>
                <a:spcPts val="1250"/>
              </a:spcBef>
            </a:pPr>
            <a:r>
              <a:rPr sz="1200" spc="45" dirty="0">
                <a:solidFill>
                  <a:srgbClr val="2E2B26"/>
                </a:solidFill>
                <a:latin typeface="Verdana"/>
                <a:cs typeface="Verdana"/>
              </a:rPr>
              <a:t>Hedeﬁ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biz  </a:t>
            </a:r>
            <a:r>
              <a:rPr sz="1200" spc="30" dirty="0">
                <a:solidFill>
                  <a:srgbClr val="2E2B26"/>
                </a:solidFill>
                <a:latin typeface="Verdana"/>
                <a:cs typeface="Verdana"/>
              </a:rPr>
              <a:t>seçm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edi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yse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200" spc="-185" dirty="0">
                <a:solidFill>
                  <a:srgbClr val="2E2B26"/>
                </a:solidFill>
                <a:latin typeface="Verdana"/>
                <a:cs typeface="Verdana"/>
              </a:rPr>
              <a:t>,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bi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ile</a:t>
            </a:r>
            <a:r>
              <a:rPr sz="1200" spc="-2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i  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bizim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2E2B26"/>
                </a:solidFill>
                <a:latin typeface="Verdana"/>
                <a:cs typeface="Verdana"/>
              </a:rPr>
              <a:t>için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2E2B26"/>
                </a:solidFill>
                <a:latin typeface="Verdana"/>
                <a:cs typeface="Verdana"/>
              </a:rPr>
              <a:t>h</a:t>
            </a:r>
            <a:r>
              <a:rPr sz="1200" spc="15" dirty="0">
                <a:solidFill>
                  <a:srgbClr val="2E2B26"/>
                </a:solidFill>
                <a:latin typeface="Verdana"/>
                <a:cs typeface="Verdana"/>
              </a:rPr>
              <a:t>edef 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beli</a:t>
            </a:r>
            <a:r>
              <a:rPr sz="1200" spc="-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dirty="0">
                <a:solidFill>
                  <a:srgbClr val="2E2B26"/>
                </a:solidFill>
                <a:latin typeface="Verdana"/>
                <a:cs typeface="Verdana"/>
              </a:rPr>
              <a:t>ledi</a:t>
            </a:r>
            <a:r>
              <a:rPr sz="1200" spc="-1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sz="1200" spc="-15" dirty="0">
                <a:solidFill>
                  <a:srgbClr val="2E2B26"/>
                </a:solidFill>
                <a:latin typeface="Verdana"/>
                <a:cs typeface="Verdana"/>
              </a:rPr>
              <a:t>se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2E2B26"/>
                </a:solidFill>
                <a:latin typeface="Verdana"/>
                <a:cs typeface="Verdana"/>
              </a:rPr>
              <a:t>n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200" spc="-11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2B26"/>
                </a:solidFill>
                <a:latin typeface="Verdana"/>
                <a:cs typeface="Verdana"/>
              </a:rPr>
              <a:t>olu</a:t>
            </a:r>
            <a:r>
              <a:rPr sz="1200" spc="1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200" spc="25" dirty="0">
                <a:solidFill>
                  <a:srgbClr val="2E2B26"/>
                </a:solidFill>
                <a:latin typeface="Verdana"/>
                <a:cs typeface="Verdana"/>
              </a:rPr>
              <a:t>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9517" y="3582937"/>
            <a:ext cx="1371600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1650"/>
              </a:lnSpc>
              <a:spcBef>
                <a:spcPts val="180"/>
              </a:spcBef>
            </a:pP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Hedefe </a:t>
            </a:r>
            <a:r>
              <a:rPr sz="1400" spc="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ulaşmanız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2E2B26"/>
                </a:solidFill>
                <a:latin typeface="Verdana"/>
                <a:cs typeface="Verdana"/>
              </a:rPr>
              <a:t>için  </a:t>
            </a:r>
            <a:r>
              <a:rPr sz="1400" spc="-5" dirty="0">
                <a:solidFill>
                  <a:srgbClr val="2E2B26"/>
                </a:solidFill>
                <a:latin typeface="Verdana"/>
                <a:cs typeface="Verdana"/>
              </a:rPr>
              <a:t>k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imler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E2B26"/>
                </a:solidFill>
                <a:latin typeface="Verdana"/>
                <a:cs typeface="Verdana"/>
              </a:rPr>
              <a:t>si</a:t>
            </a:r>
            <a:r>
              <a:rPr sz="1400" spc="-45" dirty="0">
                <a:solidFill>
                  <a:srgbClr val="2E2B26"/>
                </a:solidFill>
                <a:latin typeface="Verdana"/>
                <a:cs typeface="Verdana"/>
              </a:rPr>
              <a:t>z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e  </a:t>
            </a:r>
            <a:r>
              <a:rPr sz="1400" spc="15" dirty="0">
                <a:solidFill>
                  <a:srgbClr val="2E2B26"/>
                </a:solidFill>
                <a:latin typeface="Verdana"/>
                <a:cs typeface="Verdana"/>
              </a:rPr>
              <a:t>des</a:t>
            </a:r>
            <a:r>
              <a:rPr sz="1400" spc="-20" dirty="0">
                <a:solidFill>
                  <a:srgbClr val="2E2B26"/>
                </a:solidFill>
                <a:latin typeface="Verdana"/>
                <a:cs typeface="Verdana"/>
              </a:rPr>
              <a:t>t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ek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olabili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400" spc="30" dirty="0">
                <a:solidFill>
                  <a:srgbClr val="2E2B26"/>
                </a:solidFill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1383" y="3687712"/>
            <a:ext cx="148653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80"/>
              </a:spcBef>
            </a:pPr>
            <a:r>
              <a:rPr sz="1400" spc="35" dirty="0">
                <a:solidFill>
                  <a:srgbClr val="2E2B26"/>
                </a:solidFill>
                <a:latin typeface="Verdana"/>
                <a:cs typeface="Verdana"/>
              </a:rPr>
              <a:t>Hede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f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e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ulaşmak  </a:t>
            </a:r>
            <a:r>
              <a:rPr sz="1400" spc="25" dirty="0">
                <a:solidFill>
                  <a:srgbClr val="2E2B26"/>
                </a:solidFill>
                <a:latin typeface="Verdana"/>
                <a:cs typeface="Verdana"/>
              </a:rPr>
              <a:t>için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2E2B26"/>
                </a:solidFill>
                <a:latin typeface="Verdana"/>
                <a:cs typeface="Verdana"/>
              </a:rPr>
              <a:t>gü</a:t>
            </a:r>
            <a:r>
              <a:rPr sz="1400" spc="40" dirty="0">
                <a:solidFill>
                  <a:srgbClr val="2E2B26"/>
                </a:solidFill>
                <a:latin typeface="Verdana"/>
                <a:cs typeface="Verdana"/>
              </a:rPr>
              <a:t>ç</a:t>
            </a:r>
            <a:r>
              <a:rPr sz="1400" spc="20" dirty="0">
                <a:solidFill>
                  <a:srgbClr val="2E2B26"/>
                </a:solidFill>
                <a:latin typeface="Verdana"/>
                <a:cs typeface="Verdana"/>
              </a:rPr>
              <a:t>lü  </a:t>
            </a:r>
            <a:r>
              <a:rPr sz="1400" spc="-90" dirty="0">
                <a:solidFill>
                  <a:srgbClr val="2E2B26"/>
                </a:solidFill>
                <a:latin typeface="Verdana"/>
                <a:cs typeface="Verdana"/>
              </a:rPr>
              <a:t>y</a:t>
            </a:r>
            <a:r>
              <a:rPr sz="1400" spc="10" dirty="0">
                <a:solidFill>
                  <a:srgbClr val="2E2B26"/>
                </a:solidFill>
                <a:latin typeface="Verdana"/>
                <a:cs typeface="Verdana"/>
              </a:rPr>
              <a:t>önle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rgbClr val="2E2B26"/>
                </a:solidFill>
                <a:latin typeface="Verdana"/>
                <a:cs typeface="Verdana"/>
              </a:rPr>
              <a:t>iniz</a:t>
            </a:r>
            <a:r>
              <a:rPr sz="1400" spc="-130" dirty="0">
                <a:solidFill>
                  <a:srgbClr val="2E2B26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2E2B26"/>
                </a:solidFill>
                <a:latin typeface="Verdana"/>
                <a:cs typeface="Verdana"/>
              </a:rPr>
              <a:t>n</a:t>
            </a:r>
            <a:r>
              <a:rPr sz="1400" spc="-10" dirty="0">
                <a:solidFill>
                  <a:srgbClr val="2E2B26"/>
                </a:solidFill>
                <a:latin typeface="Verdana"/>
                <a:cs typeface="Verdana"/>
              </a:rPr>
              <a:t>ele</a:t>
            </a:r>
            <a:r>
              <a:rPr sz="1400" dirty="0">
                <a:solidFill>
                  <a:srgbClr val="2E2B26"/>
                </a:solidFill>
                <a:latin typeface="Verdana"/>
                <a:cs typeface="Verdana"/>
              </a:rPr>
              <a:t>r</a:t>
            </a:r>
            <a:r>
              <a:rPr sz="1400" spc="30" dirty="0">
                <a:solidFill>
                  <a:srgbClr val="2E2B26"/>
                </a:solidFill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39247" y="2123441"/>
            <a:ext cx="8655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875" marR="5080" indent="-381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Bir Hedef  Düşünün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D2F596-1D21-4221-9052-D82C7FE91A48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36" name="Unvan 35">
            <a:extLst>
              <a:ext uri="{FF2B5EF4-FFF2-40B4-BE49-F238E27FC236}">
                <a16:creationId xmlns:a16="http://schemas.microsoft.com/office/drawing/2014/main" id="{C1DF34CA-289B-434A-B696-66CA973D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545" y="689183"/>
            <a:ext cx="6571060" cy="530223"/>
          </a:xfrm>
        </p:spPr>
        <p:txBody>
          <a:bodyPr/>
          <a:lstStyle/>
          <a:p>
            <a:r>
              <a:rPr lang="tr-TR" dirty="0"/>
              <a:t>Hedefimizi sorularla düşünelim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58EED38B-146A-471B-868E-BFB85FD0B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sp>
        <p:nvSpPr>
          <p:cNvPr id="38" name="Ok: Sol 37">
            <a:extLst>
              <a:ext uri="{FF2B5EF4-FFF2-40B4-BE49-F238E27FC236}">
                <a16:creationId xmlns:a16="http://schemas.microsoft.com/office/drawing/2014/main" id="{FF25B198-5D87-4CE0-86EE-4FD96936CD25}"/>
              </a:ext>
            </a:extLst>
          </p:cNvPr>
          <p:cNvSpPr/>
          <p:nvPr/>
        </p:nvSpPr>
        <p:spPr>
          <a:xfrm>
            <a:off x="3812700" y="2190750"/>
            <a:ext cx="326547" cy="225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Ok: Sol 38">
            <a:extLst>
              <a:ext uri="{FF2B5EF4-FFF2-40B4-BE49-F238E27FC236}">
                <a16:creationId xmlns:a16="http://schemas.microsoft.com/office/drawing/2014/main" id="{BF09D0A8-73BD-4BB0-8696-2A575E0FAA9D}"/>
              </a:ext>
            </a:extLst>
          </p:cNvPr>
          <p:cNvSpPr/>
          <p:nvPr/>
        </p:nvSpPr>
        <p:spPr>
          <a:xfrm rot="10800000">
            <a:off x="5009139" y="2234911"/>
            <a:ext cx="326547" cy="225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2DD431BD-62DA-43E3-AA52-D25BFBAF0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38075"/>
              </p:ext>
            </p:extLst>
          </p:nvPr>
        </p:nvGraphicFramePr>
        <p:xfrm>
          <a:off x="1219200" y="74295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EA53C18D-49BA-4E27-985B-83948E3AFD27}"/>
              </a:ext>
            </a:extLst>
          </p:cNvPr>
          <p:cNvSpPr/>
          <p:nvPr/>
        </p:nvSpPr>
        <p:spPr>
          <a:xfrm>
            <a:off x="1866900" y="3181350"/>
            <a:ext cx="4800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-635" algn="ctr">
              <a:lnSpc>
                <a:spcPct val="101600"/>
              </a:lnSpc>
              <a:spcBef>
                <a:spcPts val="70"/>
              </a:spcBef>
            </a:pPr>
            <a:r>
              <a:rPr lang="tr-TR" spc="40" dirty="0">
                <a:solidFill>
                  <a:schemeClr val="bg1"/>
                </a:solidFill>
                <a:latin typeface="Verdana"/>
                <a:cs typeface="Verdana"/>
              </a:rPr>
              <a:t>Hede</a:t>
            </a:r>
            <a:r>
              <a:rPr lang="tr-TR" spc="5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tr-TR" spc="10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15" dirty="0">
                <a:solidFill>
                  <a:schemeClr val="bg1"/>
                </a:solidFill>
                <a:latin typeface="Verdana"/>
                <a:cs typeface="Verdana"/>
              </a:rPr>
              <a:t>ulaşmak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30" dirty="0">
                <a:solidFill>
                  <a:schemeClr val="bg1"/>
                </a:solidFill>
                <a:latin typeface="Verdana"/>
                <a:cs typeface="Verdana"/>
              </a:rPr>
              <a:t>için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-2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tr-TR" spc="60" dirty="0">
                <a:solidFill>
                  <a:schemeClr val="bg1"/>
                </a:solidFill>
                <a:latin typeface="Verdana"/>
                <a:cs typeface="Verdana"/>
              </a:rPr>
              <a:t>dım  </a:t>
            </a:r>
            <a:r>
              <a:rPr lang="tr-TR" spc="-2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tr-TR" spc="70" dirty="0">
                <a:solidFill>
                  <a:schemeClr val="bg1"/>
                </a:solidFill>
                <a:latin typeface="Verdana"/>
                <a:cs typeface="Verdana"/>
              </a:rPr>
              <a:t>dım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30" dirty="0">
                <a:solidFill>
                  <a:schemeClr val="bg1"/>
                </a:solidFill>
                <a:latin typeface="Verdana"/>
                <a:cs typeface="Verdana"/>
              </a:rPr>
              <a:t>plan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-11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tr-TR" spc="50" dirty="0">
                <a:solidFill>
                  <a:schemeClr val="bg1"/>
                </a:solidFill>
                <a:latin typeface="Verdana"/>
                <a:cs typeface="Verdana"/>
              </a:rPr>
              <a:t>apm</a:t>
            </a:r>
            <a:r>
              <a:rPr lang="tr-TR" spc="25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tr-TR" spc="-11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tr-TR" spc="-2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tr-TR" spc="-1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pc="-5" dirty="0">
                <a:solidFill>
                  <a:schemeClr val="bg1"/>
                </a:solidFill>
                <a:latin typeface="Verdana"/>
                <a:cs typeface="Verdana"/>
              </a:rPr>
              <a:t>ihti</a:t>
            </a:r>
            <a:r>
              <a:rPr lang="tr-TR" spc="-3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tr-TR" spc="-2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tr-TR" spc="50" dirty="0">
                <a:solidFill>
                  <a:schemeClr val="bg1"/>
                </a:solidFill>
                <a:latin typeface="Verdana"/>
                <a:cs typeface="Verdana"/>
              </a:rPr>
              <a:t>ç  </a:t>
            </a:r>
            <a:r>
              <a:rPr lang="tr-TR" spc="-15" dirty="0">
                <a:solidFill>
                  <a:schemeClr val="bg1"/>
                </a:solidFill>
                <a:latin typeface="Verdana"/>
                <a:cs typeface="Verdana"/>
              </a:rPr>
              <a:t>duyabilirsiniz.</a:t>
            </a:r>
            <a:endParaRPr lang="tr-TR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5994A4-1E6F-4F8B-B25E-C5BC586E44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2687F0E-E4B0-483B-81D2-3EDC5ABD77C6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</p:spTree>
    <p:extLst>
      <p:ext uri="{BB962C8B-B14F-4D97-AF65-F5344CB8AC3E}">
        <p14:creationId xmlns:p14="http://schemas.microsoft.com/office/powerpoint/2010/main" val="1298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5D7C18-56CE-46CF-9541-22CC9816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 NASIL YAPILMALI ?</a:t>
            </a:r>
          </a:p>
        </p:txBody>
      </p:sp>
      <p:graphicFrame>
        <p:nvGraphicFramePr>
          <p:cNvPr id="13" name="İçerik Yer Tutucusu 12">
            <a:extLst>
              <a:ext uri="{FF2B5EF4-FFF2-40B4-BE49-F238E27FC236}">
                <a16:creationId xmlns:a16="http://schemas.microsoft.com/office/drawing/2014/main" id="{AC50B450-248E-4B1C-AD02-733E9CCFF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530135"/>
              </p:ext>
            </p:extLst>
          </p:nvPr>
        </p:nvGraphicFramePr>
        <p:xfrm>
          <a:off x="476716" y="1962150"/>
          <a:ext cx="6981825" cy="256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Resim 13">
            <a:extLst>
              <a:ext uri="{FF2B5EF4-FFF2-40B4-BE49-F238E27FC236}">
                <a16:creationId xmlns:a16="http://schemas.microsoft.com/office/drawing/2014/main" id="{6DF517E5-37D7-4B18-BA8C-6BB51009CD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42A22BA4-63CC-4983-B930-6C6A2C742463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</p:spTree>
    <p:extLst>
      <p:ext uri="{BB962C8B-B14F-4D97-AF65-F5344CB8AC3E}">
        <p14:creationId xmlns:p14="http://schemas.microsoft.com/office/powerpoint/2010/main" val="17161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85800" y="1733550"/>
            <a:ext cx="7386955" cy="29630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spc="15" dirty="0">
                <a:latin typeface="Verdana"/>
                <a:cs typeface="Verdana"/>
              </a:rPr>
              <a:t>Bir insanın </a:t>
            </a:r>
            <a:r>
              <a:rPr sz="1400" spc="25" dirty="0">
                <a:latin typeface="Verdana"/>
                <a:cs typeface="Verdana"/>
              </a:rPr>
              <a:t>kendine temel </a:t>
            </a:r>
            <a:r>
              <a:rPr sz="1400" spc="10" dirty="0">
                <a:latin typeface="Verdana"/>
                <a:cs typeface="Verdana"/>
              </a:rPr>
              <a:t>çalışma </a:t>
            </a:r>
            <a:r>
              <a:rPr sz="1400" dirty="0">
                <a:latin typeface="Verdana"/>
                <a:cs typeface="Verdana"/>
              </a:rPr>
              <a:t>alanı </a:t>
            </a:r>
            <a:r>
              <a:rPr sz="1400" spc="5" dirty="0">
                <a:latin typeface="Verdana"/>
                <a:cs typeface="Verdana"/>
              </a:rPr>
              <a:t>edindiği, </a:t>
            </a:r>
            <a:r>
              <a:rPr sz="1400" spc="40" dirty="0">
                <a:latin typeface="Verdana"/>
                <a:cs typeface="Verdana"/>
              </a:rPr>
              <a:t>geçimini </a:t>
            </a:r>
            <a:r>
              <a:rPr sz="1400" spc="15" dirty="0">
                <a:latin typeface="Verdana"/>
                <a:cs typeface="Verdana"/>
              </a:rPr>
              <a:t>sağlamak </a:t>
            </a:r>
            <a:r>
              <a:rPr sz="1400" spc="25" dirty="0">
                <a:latin typeface="Verdana"/>
                <a:cs typeface="Verdana"/>
              </a:rPr>
              <a:t>için </a:t>
            </a:r>
            <a:r>
              <a:rPr sz="1400" spc="5" dirty="0">
                <a:latin typeface="Verdana"/>
                <a:cs typeface="Verdana"/>
              </a:rPr>
              <a:t>yaptığı 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sürekli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işe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b="1" i="1" spc="-50" dirty="0">
                <a:latin typeface="Verdana"/>
                <a:cs typeface="Verdana"/>
              </a:rPr>
              <a:t>meslek</a:t>
            </a:r>
            <a:r>
              <a:rPr sz="1400" b="1" i="1" spc="-114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denir.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Verdana"/>
              <a:cs typeface="Verdana"/>
            </a:endParaRPr>
          </a:p>
          <a:p>
            <a:pPr marL="12700" marR="40005" algn="just">
              <a:lnSpc>
                <a:spcPts val="1650"/>
              </a:lnSpc>
              <a:spcBef>
                <a:spcPts val="1230"/>
              </a:spcBef>
            </a:pPr>
            <a:r>
              <a:rPr sz="1400" spc="-25" dirty="0">
                <a:latin typeface="Verdana"/>
                <a:cs typeface="Verdana"/>
              </a:rPr>
              <a:t>İnsanlar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meslek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seçmek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için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kendi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b="1" i="1" spc="-30" dirty="0">
                <a:latin typeface="Verdana"/>
                <a:cs typeface="Verdana"/>
              </a:rPr>
              <a:t>ilgi</a:t>
            </a:r>
            <a:r>
              <a:rPr sz="1400" spc="-30" dirty="0">
                <a:latin typeface="Verdana"/>
                <a:cs typeface="Verdana"/>
              </a:rPr>
              <a:t>lerini-</a:t>
            </a:r>
            <a:r>
              <a:rPr sz="1400" b="1" i="1" spc="-30" dirty="0">
                <a:latin typeface="Verdana"/>
                <a:cs typeface="Verdana"/>
              </a:rPr>
              <a:t>yetenek</a:t>
            </a:r>
            <a:r>
              <a:rPr sz="1400" spc="-30" dirty="0">
                <a:latin typeface="Verdana"/>
                <a:cs typeface="Verdana"/>
              </a:rPr>
              <a:t>lerini-</a:t>
            </a:r>
            <a:r>
              <a:rPr sz="1400" b="1" i="1" spc="-30" dirty="0">
                <a:latin typeface="Verdana"/>
                <a:cs typeface="Verdana"/>
              </a:rPr>
              <a:t>değer</a:t>
            </a:r>
            <a:r>
              <a:rPr sz="1400" spc="-30" dirty="0">
                <a:latin typeface="Verdana"/>
                <a:cs typeface="Verdana"/>
              </a:rPr>
              <a:t>lerini 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tanıyabilmeli.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Böylece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kendileri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için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en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uygun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mesleği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seçebilirler.</a:t>
            </a:r>
            <a:endParaRPr sz="1400" dirty="0">
              <a:latin typeface="Verdana"/>
              <a:cs typeface="Verdana"/>
            </a:endParaRPr>
          </a:p>
          <a:p>
            <a:pPr marL="12700" marR="45720" algn="just">
              <a:lnSpc>
                <a:spcPts val="1650"/>
              </a:lnSpc>
              <a:spcBef>
                <a:spcPts val="1235"/>
              </a:spcBef>
            </a:pPr>
            <a:r>
              <a:rPr sz="1400" b="1" i="1" spc="-95" dirty="0">
                <a:latin typeface="Verdana"/>
                <a:cs typeface="Verdana"/>
              </a:rPr>
              <a:t>KARİYER</a:t>
            </a:r>
            <a:r>
              <a:rPr sz="1400" b="1" i="1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ise,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yaşamımız </a:t>
            </a:r>
            <a:r>
              <a:rPr sz="1400" spc="25" dirty="0">
                <a:latin typeface="Verdana"/>
                <a:cs typeface="Verdana"/>
              </a:rPr>
              <a:t>boyunca </a:t>
            </a:r>
            <a:r>
              <a:rPr sz="1400" spc="15" dirty="0">
                <a:latin typeface="Verdana"/>
                <a:cs typeface="Verdana"/>
              </a:rPr>
              <a:t>yaptığımız </a:t>
            </a:r>
            <a:r>
              <a:rPr sz="1400" spc="65" dirty="0">
                <a:latin typeface="Verdana"/>
                <a:cs typeface="Verdana"/>
              </a:rPr>
              <a:t>tüm </a:t>
            </a:r>
            <a:r>
              <a:rPr sz="1400" spc="5" dirty="0">
                <a:latin typeface="Verdana"/>
                <a:cs typeface="Verdana"/>
              </a:rPr>
              <a:t>çalışmaların </a:t>
            </a:r>
            <a:r>
              <a:rPr sz="1400" spc="50" dirty="0">
                <a:latin typeface="Verdana"/>
                <a:cs typeface="Verdana"/>
              </a:rPr>
              <a:t>bütünü </a:t>
            </a:r>
            <a:r>
              <a:rPr sz="1400" spc="-10" dirty="0">
                <a:latin typeface="Verdana"/>
                <a:cs typeface="Verdana"/>
              </a:rPr>
              <a:t>olarak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düşünülebilir.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Verdana"/>
              <a:cs typeface="Verdana"/>
            </a:endParaRPr>
          </a:p>
          <a:p>
            <a:pPr marL="12700" marR="8255" algn="just">
              <a:lnSpc>
                <a:spcPts val="1650"/>
              </a:lnSpc>
            </a:pPr>
            <a:r>
              <a:rPr sz="1400" spc="5" dirty="0">
                <a:latin typeface="Verdana"/>
                <a:cs typeface="Verdana"/>
              </a:rPr>
              <a:t>Yaşamımız </a:t>
            </a:r>
            <a:r>
              <a:rPr sz="1400" spc="25" dirty="0">
                <a:latin typeface="Verdana"/>
                <a:cs typeface="Verdana"/>
              </a:rPr>
              <a:t>boyunca </a:t>
            </a:r>
            <a:r>
              <a:rPr sz="1400" spc="20" dirty="0">
                <a:latin typeface="Verdana"/>
                <a:cs typeface="Verdana"/>
              </a:rPr>
              <a:t>birbirinden </a:t>
            </a:r>
            <a:r>
              <a:rPr sz="1400" spc="-20" dirty="0">
                <a:latin typeface="Verdana"/>
                <a:cs typeface="Verdana"/>
              </a:rPr>
              <a:t>farklı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meslekler </a:t>
            </a:r>
            <a:r>
              <a:rPr sz="1400" spc="-5" dirty="0">
                <a:latin typeface="Verdana"/>
                <a:cs typeface="Verdana"/>
              </a:rPr>
              <a:t>edinebilir, </a:t>
            </a:r>
            <a:r>
              <a:rPr sz="1400" spc="10" dirty="0">
                <a:latin typeface="Verdana"/>
                <a:cs typeface="Verdana"/>
              </a:rPr>
              <a:t>bir meslekte </a:t>
            </a:r>
            <a:r>
              <a:rPr sz="1400" spc="-20" dirty="0">
                <a:latin typeface="Verdana"/>
                <a:cs typeface="Verdana"/>
              </a:rPr>
              <a:t>farklı 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alanlarda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deneyim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sahibi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olarak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kendimizi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geliştirebiliriz.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Mesleki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olarak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üstlendiğimiz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rollerimiz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ve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sorumluluklarımız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da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kariyer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gelişimimizin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bir 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parçasıdır.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2381806-8ECE-46DD-B96D-F4A3B2C86DBF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23" name="Unvan 22">
            <a:extLst>
              <a:ext uri="{FF2B5EF4-FFF2-40B4-BE49-F238E27FC236}">
                <a16:creationId xmlns:a16="http://schemas.microsoft.com/office/drawing/2014/main" id="{5FFD4F3B-B2D7-4E1D-A268-9DAB7C9B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Nedir ?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05149E4-5D9A-4B6A-9A31-290A4848D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762000" y="1850141"/>
            <a:ext cx="41910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pc="-15" dirty="0">
                <a:latin typeface="Verdana"/>
                <a:cs typeface="Verdana"/>
              </a:rPr>
              <a:t>Sizin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ilgi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alanlarınız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neler?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Neleri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yapmaktan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hoşlanırsınız?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Hobileriniz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neler?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6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pc="40" dirty="0">
                <a:latin typeface="Verdana"/>
                <a:cs typeface="Verdana"/>
              </a:rPr>
              <a:t>Hangi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alanda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yeteneklisiniz?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Başarılı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olduğunuz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dersler</a:t>
            </a:r>
            <a:r>
              <a:rPr spc="-125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neler?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●"/>
            </a:pPr>
            <a:endParaRPr sz="1600" dirty="0">
              <a:latin typeface="Verdana"/>
              <a:cs typeface="Verdana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pc="40" dirty="0">
                <a:latin typeface="Verdana"/>
                <a:cs typeface="Verdana"/>
              </a:rPr>
              <a:t>Hangi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mesleğin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toplum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için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-35" dirty="0">
                <a:latin typeface="Verdana"/>
                <a:cs typeface="Verdana"/>
              </a:rPr>
              <a:t>yararlı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50" dirty="0">
                <a:latin typeface="Verdana"/>
                <a:cs typeface="Verdana"/>
              </a:rPr>
              <a:t>olduğunu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20" dirty="0">
                <a:latin typeface="Verdana"/>
                <a:cs typeface="Verdana"/>
              </a:rPr>
              <a:t>düşünüyorsunuz?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2AF9EC3-1537-49DB-920C-70F4B6A5AE27}"/>
              </a:ext>
            </a:extLst>
          </p:cNvPr>
          <p:cNvSpPr txBox="1"/>
          <p:nvPr/>
        </p:nvSpPr>
        <p:spPr>
          <a:xfrm>
            <a:off x="3352800" y="48357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Rehberlikmerkezim.com</a:t>
            </a:r>
          </a:p>
        </p:txBody>
      </p:sp>
      <p:sp>
        <p:nvSpPr>
          <p:cNvPr id="23" name="Unvan 22">
            <a:extLst>
              <a:ext uri="{FF2B5EF4-FFF2-40B4-BE49-F238E27FC236}">
                <a16:creationId xmlns:a16="http://schemas.microsoft.com/office/drawing/2014/main" id="{0B67905D-7E42-4A2E-B4BD-DCEB2A9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Kendimizi tanımak için sorular soralım.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9CE80FF-3887-42E6-A1BC-895FF5275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6" y="4367631"/>
            <a:ext cx="835173" cy="752513"/>
          </a:xfrm>
          <a:prstGeom prst="rect">
            <a:avLst/>
          </a:prstGeom>
        </p:spPr>
      </p:pic>
      <p:pic>
        <p:nvPicPr>
          <p:cNvPr id="18434" name="Picture 2" descr="Iş, Fikir, Strateji, Pazarlama, Planı, Vizyon, Yaratıcı">
            <a:extLst>
              <a:ext uri="{FF2B5EF4-FFF2-40B4-BE49-F238E27FC236}">
                <a16:creationId xmlns:a16="http://schemas.microsoft.com/office/drawing/2014/main" id="{90E5B07F-7ED3-410F-848E-CAC99EFB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93" y="1314548"/>
            <a:ext cx="278866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</TotalTime>
  <Words>869</Words>
  <Application>Microsoft Office PowerPoint</Application>
  <PresentationFormat>Ekran Gösterisi (16:9)</PresentationFormat>
  <Paragraphs>144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Arial MT</vt:lpstr>
      <vt:lpstr>Calibri</vt:lpstr>
      <vt:lpstr>Century Gothic</vt:lpstr>
      <vt:lpstr>Times New Roman</vt:lpstr>
      <vt:lpstr>Verdana</vt:lpstr>
      <vt:lpstr>Wingdings 3</vt:lpstr>
      <vt:lpstr>İyon Toplantı Odası</vt:lpstr>
      <vt:lpstr>GELECEĞİ PLANLAMA -ÖĞRENCİ SUNUMU-</vt:lpstr>
      <vt:lpstr>GELECEK İÇİN ŞU ANA BAKMAK</vt:lpstr>
      <vt:lpstr>HEDEF BELİRLEME</vt:lpstr>
      <vt:lpstr>Hedef belirlemek ne işimize yarar ?</vt:lpstr>
      <vt:lpstr>Hedefimizi sorularla düşünelim</vt:lpstr>
      <vt:lpstr>PowerPoint Sunusu</vt:lpstr>
      <vt:lpstr>PLAN NASIL YAPILMALI ?</vt:lpstr>
      <vt:lpstr>Meslek Nedir ?</vt:lpstr>
      <vt:lpstr>Kendimizi tanımak için sorular soralım.</vt:lpstr>
      <vt:lpstr>Kendimizi tanımak için sorular soralım.</vt:lpstr>
      <vt:lpstr>Meslek Seçimi</vt:lpstr>
      <vt:lpstr>Sen nasıl birisin ? Özelliklerin neler ?</vt:lpstr>
      <vt:lpstr>İlgi Nedir ? Meslek seçiminde ilgi ? Neleri yapmaktan keyif alırsınız ?</vt:lpstr>
      <vt:lpstr>Hangi alanda yeteneklisiniz ? Neleri daha kolay yapabiliyorsunuz ?</vt:lpstr>
      <vt:lpstr>Değerler Nedir ? Maddi şeyler dışında neler kazanmak isterdiniz? Hayata nasıl bakıyorsunuz ?</vt:lpstr>
      <vt:lpstr>PowerPoint Sunusu</vt:lpstr>
      <vt:lpstr>Hangi işi yapacağız ? Mesleklerin hangisi bize daha uygun ?</vt:lpstr>
      <vt:lpstr>Meslek seçiminde hatalar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Geleceği Planlama Sunum</dc:title>
  <dc:subject>Geleceği Planlama Sunum</dc:subject>
  <dc:creator>Rehberlik Merkezim</dc:creator>
  <cp:keywords>Geleceği Planlama Sunum</cp:keywords>
  <dc:description>Geleceği Planlama Sunum</dc:description>
  <cp:lastModifiedBy>ronaldinho424</cp:lastModifiedBy>
  <cp:revision>13</cp:revision>
  <dcterms:created xsi:type="dcterms:W3CDTF">2021-07-30T07:45:59Z</dcterms:created>
  <dcterms:modified xsi:type="dcterms:W3CDTF">2022-05-06T08:27:03Z</dcterms:modified>
  <cp:category>Geleceği Planlama Sunum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