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87" r:id="rId3"/>
    <p:sldId id="286" r:id="rId4"/>
    <p:sldId id="285" r:id="rId5"/>
    <p:sldId id="284" r:id="rId6"/>
    <p:sldId id="283" r:id="rId7"/>
    <p:sldId id="302" r:id="rId8"/>
    <p:sldId id="301" r:id="rId9"/>
    <p:sldId id="300" r:id="rId10"/>
    <p:sldId id="299" r:id="rId11"/>
    <p:sldId id="298" r:id="rId12"/>
    <p:sldId id="297" r:id="rId13"/>
  </p:sldIdLst>
  <p:sldSz cx="9144000" cy="6858000" type="screen4x3"/>
  <p:notesSz cx="6858000" cy="9144000"/>
  <p:defaultTextStyle>
    <a:defPPr lvl="0">
      <a:defRPr lang="tr-T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0FA8-C9EF-4328-ACC8-5160708F69CF}" type="datetimeFigureOut">
              <a:rPr lang="tr-TR" smtClean="0"/>
              <a:pPr/>
              <a:t>9.09.2022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9A2-24C6-46C2-BE85-677CD9A510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0FA8-C9EF-4328-ACC8-5160708F69CF}" type="datetimeFigureOut">
              <a:rPr lang="tr-TR" smtClean="0"/>
              <a:pPr/>
              <a:t>9.09.2022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9A2-24C6-46C2-BE85-677CD9A510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0FA8-C9EF-4328-ACC8-5160708F69CF}" type="datetimeFigureOut">
              <a:rPr lang="tr-TR" smtClean="0"/>
              <a:pPr/>
              <a:t>9.09.2022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9A2-24C6-46C2-BE85-677CD9A510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0FA8-C9EF-4328-ACC8-5160708F69CF}" type="datetimeFigureOut">
              <a:rPr lang="tr-TR" smtClean="0"/>
              <a:pPr/>
              <a:t>9.09.2022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9A2-24C6-46C2-BE85-677CD9A510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0FA8-C9EF-4328-ACC8-5160708F69CF}" type="datetimeFigureOut">
              <a:rPr lang="tr-TR" smtClean="0"/>
              <a:pPr/>
              <a:t>9.09.2022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9A2-24C6-46C2-BE85-677CD9A510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0FA8-C9EF-4328-ACC8-5160708F69CF}" type="datetimeFigureOut">
              <a:rPr lang="tr-TR" smtClean="0"/>
              <a:pPr/>
              <a:t>9.09.2022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9A2-24C6-46C2-BE85-677CD9A510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0FA8-C9EF-4328-ACC8-5160708F69CF}" type="datetimeFigureOut">
              <a:rPr lang="tr-TR" smtClean="0"/>
              <a:pPr/>
              <a:t>9.09.2022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9A2-24C6-46C2-BE85-677CD9A510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0FA8-C9EF-4328-ACC8-5160708F69CF}" type="datetimeFigureOut">
              <a:rPr lang="tr-TR" smtClean="0"/>
              <a:pPr/>
              <a:t>9.09.2022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9A2-24C6-46C2-BE85-677CD9A510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0FA8-C9EF-4328-ACC8-5160708F69CF}" type="datetimeFigureOut">
              <a:rPr lang="tr-TR" smtClean="0"/>
              <a:pPr/>
              <a:t>9.09.2022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9A2-24C6-46C2-BE85-677CD9A510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0FA8-C9EF-4328-ACC8-5160708F69CF}" type="datetimeFigureOut">
              <a:rPr lang="tr-TR" smtClean="0"/>
              <a:pPr/>
              <a:t>9.09.2022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1679A2-24C6-46C2-BE85-677CD9A510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0FA8-C9EF-4328-ACC8-5160708F69CF}" type="datetimeFigureOut">
              <a:rPr lang="tr-TR" smtClean="0"/>
              <a:pPr/>
              <a:t>9.09.2022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9A2-24C6-46C2-BE85-677CD9A5108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8A60FA8-C9EF-4328-ACC8-5160708F69CF}" type="datetimeFigureOut">
              <a:rPr lang="tr-TR" smtClean="0"/>
              <a:pPr/>
              <a:t>9.09.2022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F1679A2-24C6-46C2-BE85-677CD9A5108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33703"/>
            <a:ext cx="5256584" cy="437449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683568" y="378530"/>
            <a:ext cx="777686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3200" dirty="0"/>
              <a:t>YETENEKLER, MESLEKİ İLGİ </a:t>
            </a:r>
          </a:p>
          <a:p>
            <a:pPr algn="ctr"/>
            <a:r>
              <a:rPr lang="tr-TR" sz="3200" dirty="0"/>
              <a:t>VE DEĞERLER</a:t>
            </a:r>
          </a:p>
        </p:txBody>
      </p:sp>
    </p:spTree>
    <p:extLst>
      <p:ext uri="{BB962C8B-B14F-4D97-AF65-F5344CB8AC3E}">
        <p14:creationId xmlns:p14="http://schemas.microsoft.com/office/powerpoint/2010/main" val="758427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/>
              <a:t>İlgi duyduğumuz alan yeteneklerimiz, meslek değerlerimiz , kişilik özelliklerimiz ile uyuşursa ve bu uyumluluk içinde olan mesleklerden birine yönelirsek sonuç olarak yapacağımız işten çok yüksek olasılıkla mutluluk duyar, doyum sağlarız.</a:t>
            </a:r>
          </a:p>
        </p:txBody>
      </p:sp>
    </p:spTree>
    <p:extLst>
      <p:ext uri="{BB962C8B-B14F-4D97-AF65-F5344CB8AC3E}">
        <p14:creationId xmlns:p14="http://schemas.microsoft.com/office/powerpoint/2010/main" val="3111928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MESLEK DEĞERLERİ</a:t>
            </a:r>
          </a:p>
          <a:p>
            <a:pPr algn="ctr"/>
            <a:r>
              <a:rPr lang="tr-TR" sz="1800" dirty="0"/>
              <a:t>Bir mesleği bizim için değerli kılan özelliklere ise meslek değerleri denir.</a:t>
            </a:r>
          </a:p>
          <a:p>
            <a:pPr algn="ctr"/>
            <a:endParaRPr lang="tr-TR" sz="1800" dirty="0"/>
          </a:p>
          <a:p>
            <a:pPr algn="ctr"/>
            <a:r>
              <a:rPr lang="tr-TR" sz="1800" dirty="0"/>
              <a:t>MESLEKTEN BEKLENTİLERİM NELER? &amp; MESLEĞİN GETİRİLERİ NELER? soruları, meslek değerlerinin anlaşılabilmesi ve keşfedilebilmesi için sorulabilir.</a:t>
            </a:r>
          </a:p>
        </p:txBody>
      </p:sp>
    </p:spTree>
    <p:extLst>
      <p:ext uri="{BB962C8B-B14F-4D97-AF65-F5344CB8AC3E}">
        <p14:creationId xmlns:p14="http://schemas.microsoft.com/office/powerpoint/2010/main" val="3111928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Mesleki gelişimimize katkı sağlayacak değerleri ve ilkeleri; azmi; kararlılığı; pes </a:t>
            </a:r>
          </a:p>
          <a:p>
            <a:r>
              <a:rPr lang="tr-TR" dirty="0"/>
              <a:t>etmemeyi ve motive olmayı, planlı-programlı olmayı, amaç-hedef oluşturmayı, zamanı </a:t>
            </a:r>
          </a:p>
          <a:p>
            <a:r>
              <a:rPr lang="tr-TR" dirty="0"/>
              <a:t>israf etmemeyi, verimli ders çalışmayı…. öğrenmeli ve bu değerleri ve ilkeleri </a:t>
            </a:r>
          </a:p>
          <a:p>
            <a:r>
              <a:rPr lang="tr-TR" dirty="0"/>
              <a:t>uygulayarak mesleki gelişimimize katkı sağlamalıyız. </a:t>
            </a:r>
          </a:p>
          <a:p>
            <a:endParaRPr lang="tr-TR" dirty="0"/>
          </a:p>
          <a:p>
            <a:pPr algn="ctr"/>
            <a:r>
              <a:rPr lang="tr-TR" dirty="0"/>
              <a:t>SON OLARAK; </a:t>
            </a:r>
          </a:p>
          <a:p>
            <a:pPr algn="ctr"/>
            <a:r>
              <a:rPr lang="tr-TR" dirty="0"/>
              <a:t>Tüm bu yazılanların hepsinden önemlisi başta ahlaklı ve iyi bir birey olmalıyız.</a:t>
            </a:r>
          </a:p>
          <a:p>
            <a:pPr algn="ctr"/>
            <a:r>
              <a:rPr lang="tr-TR" dirty="0"/>
              <a:t>evrensel ve kültürel değerlerimizi kavrayıp bu değerler çerçevesinde davranışlarımıza yön vermeliyiz.</a:t>
            </a:r>
          </a:p>
        </p:txBody>
      </p:sp>
    </p:spTree>
    <p:extLst>
      <p:ext uri="{BB962C8B-B14F-4D97-AF65-F5344CB8AC3E}">
        <p14:creationId xmlns:p14="http://schemas.microsoft.com/office/powerpoint/2010/main" val="311192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22502"/>
          </a:xfrm>
        </p:spPr>
        <p:txBody>
          <a:bodyPr>
            <a:noAutofit/>
          </a:bodyPr>
          <a:lstStyle/>
          <a:p>
            <a:pPr algn="ctr"/>
            <a:r>
              <a:rPr lang="tr-TR" sz="4000" b="0" dirty="0"/>
              <a:t>Belli bir eğitim ile kazanılan, sistemli bilgi ve becerilere dayalı, hizmet vermek ve karşılığında para kazanmak için yapılan, kuralları belirlenmiş işe </a:t>
            </a:r>
            <a:r>
              <a:rPr lang="tr-TR" sz="4000" dirty="0"/>
              <a:t>meslek</a:t>
            </a:r>
            <a:r>
              <a:rPr lang="tr-TR" sz="4000" b="0" dirty="0"/>
              <a:t> denir.</a:t>
            </a:r>
          </a:p>
        </p:txBody>
      </p:sp>
    </p:spTree>
    <p:extLst>
      <p:ext uri="{BB962C8B-B14F-4D97-AF65-F5344CB8AC3E}">
        <p14:creationId xmlns:p14="http://schemas.microsoft.com/office/powerpoint/2010/main" val="335590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800" dirty="0"/>
              <a:t>MESLEKİ GELİŞİM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Meslek seçimi bir anda verilen kararla şekillenen bir süreç olmayıp tam tersine yıllar süren bir gelişim sürecinin sonunda oluşur ve meslek seçimi süreci çeşitli faktörlerden etkilenir.</a:t>
            </a:r>
          </a:p>
        </p:txBody>
      </p:sp>
    </p:spTree>
    <p:extLst>
      <p:ext uri="{BB962C8B-B14F-4D97-AF65-F5344CB8AC3E}">
        <p14:creationId xmlns:p14="http://schemas.microsoft.com/office/powerpoint/2010/main" val="3593415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dirty="0"/>
              <a:t>İLKOKUL ÇAĞINDA ÖĞRENCİLERİMİZ GENELLİKLE OYUNLARLA MESLEKLERİ KEŞFEDERLER.</a:t>
            </a:r>
          </a:p>
        </p:txBody>
      </p:sp>
    </p:spTree>
    <p:extLst>
      <p:ext uri="{BB962C8B-B14F-4D97-AF65-F5344CB8AC3E}">
        <p14:creationId xmlns:p14="http://schemas.microsoft.com/office/powerpoint/2010/main" val="135012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sz="3600" dirty="0"/>
              <a:t>ORTA OKUL DÖNEMİNDE GENELLİKLE DENEME YANILMA YÖNTEMİYLE MESLEKLERİ KEŞFEDERİZ. SÜREKLİ FARKLI MESLEKLERE İLGİMİZİ YÖNELTİRİZ.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8506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/>
              <a:t>LİSE DÖNEMİNİN SONUNDA İLGİ VE YETENEKLERİNİZE UYUM GÖSTEREN MESLEKLERİ SİZE SUNACAK BİR ÜNİVERSİTE BÖLÜMÜNE GİDEREK, GERÇEKÇİ MESLEKİ SEÇİM DÖNEMİNE GEÇİŞ YAPMIŞ OLACAKSINIZ.</a:t>
            </a:r>
          </a:p>
        </p:txBody>
      </p:sp>
    </p:spTree>
    <p:extLst>
      <p:ext uri="{BB962C8B-B14F-4D97-AF65-F5344CB8AC3E}">
        <p14:creationId xmlns:p14="http://schemas.microsoft.com/office/powerpoint/2010/main" val="4175069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GERÇEKÇİ MESLEKİ SEÇİM DÖNEMİNDE İSE ÜNİVERSİTE EĞİTİMİ VE ÇEŞİTLİ DİĞER MESLEKİ EĞİTİMLERİ ALACAK, ÜNİVERSİTE BİTİMİNDE SEÇİLEN MESLEĞİN YAPILACAĞI ALANI BELİRLEYİP, BÖYLECE ÇALIŞMA HAYATINA ATILACAKSINIZ.</a:t>
            </a:r>
          </a:p>
        </p:txBody>
      </p:sp>
    </p:spTree>
    <p:extLst>
      <p:ext uri="{BB962C8B-B14F-4D97-AF65-F5344CB8AC3E}">
        <p14:creationId xmlns:p14="http://schemas.microsoft.com/office/powerpoint/2010/main" val="3111928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/>
              <a:t>YETENEK</a:t>
            </a:r>
          </a:p>
          <a:p>
            <a:pPr algn="ctr"/>
            <a:r>
              <a:rPr lang="tr-TR" sz="2000" dirty="0"/>
              <a:t>Bir kimsenin bir şeyi öğrenme ve yapabilme gücüne denir.</a:t>
            </a:r>
          </a:p>
          <a:p>
            <a:pPr algn="ctr"/>
            <a:r>
              <a:rPr lang="tr-TR" sz="2000" dirty="0"/>
              <a:t>Yeteneklerimiz, anne-babamızdan </a:t>
            </a:r>
            <a:r>
              <a:rPr lang="tr-TR" sz="2000" dirty="0" err="1"/>
              <a:t>genetiksel</a:t>
            </a:r>
            <a:r>
              <a:rPr lang="tr-TR" sz="2000" dirty="0"/>
              <a:t> olarak aldığımız yani doğuştan sahip olduğumuz özelliklerimizdir. Yeteneklerimiz kalıtsal özellikler taşımalarının yanında aynı zamanda çevresel koşulların etkisiyle ve eğitimle geliştirilebilen yapıdadırlar.</a:t>
            </a:r>
          </a:p>
        </p:txBody>
      </p:sp>
    </p:spTree>
    <p:extLst>
      <p:ext uri="{BB962C8B-B14F-4D97-AF65-F5344CB8AC3E}">
        <p14:creationId xmlns:p14="http://schemas.microsoft.com/office/powerpoint/2010/main" val="3111928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/>
              <a:t>İLGİ</a:t>
            </a:r>
          </a:p>
          <a:p>
            <a:pPr algn="ctr"/>
            <a:r>
              <a:rPr lang="tr-TR" sz="1800" dirty="0"/>
              <a:t>Bireyin bir faaliyetten hoşlanma ve haz alma (doyum sağlama); faaliyeti sevip - sevmeme; derecesidir. </a:t>
            </a:r>
          </a:p>
          <a:p>
            <a:pPr algn="ctr"/>
            <a:r>
              <a:rPr lang="tr-TR" sz="1800" dirty="0"/>
              <a:t>NELERİ YAPMAKTAN HOŞLANIRIM ? &amp; NELERİ SIKLIKLA YAPARIM ? soruları, ilgi duyulan alanların anlaşılabilmesi, keşfedilebilmesi için sorulabilir.</a:t>
            </a:r>
          </a:p>
        </p:txBody>
      </p:sp>
    </p:spTree>
    <p:extLst>
      <p:ext uri="{BB962C8B-B14F-4D97-AF65-F5344CB8AC3E}">
        <p14:creationId xmlns:p14="http://schemas.microsoft.com/office/powerpoint/2010/main" val="3111928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352</Words>
  <Application>Microsoft Office PowerPoint</Application>
  <PresentationFormat>Ekran Gösterisi (4:3)</PresentationFormat>
  <Paragraphs>28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Franklin Gothic Book</vt:lpstr>
      <vt:lpstr>Franklin Gothic Medium</vt:lpstr>
      <vt:lpstr>Wingdings</vt:lpstr>
      <vt:lpstr>Açılar</vt:lpstr>
      <vt:lpstr>PowerPoint Sunusu</vt:lpstr>
      <vt:lpstr>PowerPoint Sunusu</vt:lpstr>
      <vt:lpstr>MESLEKİ GELİŞİM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HUSEYIN</dc:creator>
  <cp:lastModifiedBy>User</cp:lastModifiedBy>
  <cp:revision>9</cp:revision>
  <dcterms:modified xsi:type="dcterms:W3CDTF">2022-09-09T10:52:32Z</dcterms:modified>
</cp:coreProperties>
</file>