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0" r:id="rId1"/>
  </p:sldMasterIdLst>
  <p:notesMasterIdLst>
    <p:notesMasterId r:id="rId25"/>
  </p:notesMasterIdLst>
  <p:sldIdLst>
    <p:sldId id="342" r:id="rId2"/>
    <p:sldId id="656" r:id="rId3"/>
    <p:sldId id="657" r:id="rId4"/>
    <p:sldId id="658" r:id="rId5"/>
    <p:sldId id="659" r:id="rId6"/>
    <p:sldId id="665" r:id="rId7"/>
    <p:sldId id="638" r:id="rId8"/>
    <p:sldId id="639" r:id="rId9"/>
    <p:sldId id="641" r:id="rId10"/>
    <p:sldId id="642" r:id="rId11"/>
    <p:sldId id="660" r:id="rId12"/>
    <p:sldId id="663" r:id="rId13"/>
    <p:sldId id="643" r:id="rId14"/>
    <p:sldId id="644" r:id="rId15"/>
    <p:sldId id="645" r:id="rId16"/>
    <p:sldId id="646" r:id="rId17"/>
    <p:sldId id="647" r:id="rId18"/>
    <p:sldId id="648" r:id="rId19"/>
    <p:sldId id="649" r:id="rId20"/>
    <p:sldId id="650" r:id="rId21"/>
    <p:sldId id="651" r:id="rId22"/>
    <p:sldId id="652" r:id="rId23"/>
    <p:sldId id="653"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5" autoAdjust="0"/>
    <p:restoredTop sz="94343" autoAdjust="0"/>
  </p:normalViewPr>
  <p:slideViewPr>
    <p:cSldViewPr>
      <p:cViewPr varScale="1">
        <p:scale>
          <a:sx n="86" d="100"/>
          <a:sy n="86" d="100"/>
        </p:scale>
        <p:origin x="102"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10.1.2022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05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8045DEC-3EC0-40A1-9D8E-1AEAFA43B4C9}"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4432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0F6FB99-E324-43C7-9113-C93604CE3D66}"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424641016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0F6FB99-E324-43C7-9113-C93604CE3D66}"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A9E12E18-8884-4BB9-8948-A832E9E47FF1}" type="slidenum">
              <a:rPr lang="tr-TR" smtClean="0"/>
              <a:pPr/>
              <a:t>‹#›</a:t>
            </a:fld>
            <a:endParaRPr lang="tr-TR"/>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0882496"/>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96112007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A9E12E18-8884-4BB9-8948-A832E9E47FF1}" type="slidenum">
              <a:rPr lang="tr-TR" smtClean="0"/>
              <a:pPr/>
              <a:t>‹#›</a:t>
            </a:fld>
            <a:endParaRPr lang="tr-TR"/>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454377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081816813"/>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F6FB99-E324-43C7-9113-C93604CE3D66}"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475823091"/>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99688F-A6DF-44A2-A18F-F729C09A5FFD}"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009509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5DAFEC4-80CB-4FD5-A318-12BCFECB82CF}"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9382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08B323-91EB-43B9-840E-CC39EEE62541}" type="datetime1">
              <a:rPr lang="tr-TR" smtClean="0"/>
              <a:pPr/>
              <a:t>10.1.2022</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63524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BBB585-6AE9-436E-836B-7CB9C3F29A49}"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55332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1C0F148-6971-4B6F-8851-6C076EF869F2}" type="datetime1">
              <a:rPr lang="tr-TR" smtClean="0"/>
              <a:pPr/>
              <a:t>10.1.2022</a:t>
            </a:fld>
            <a:endParaRPr lang="tr-TR"/>
          </a:p>
        </p:txBody>
      </p:sp>
      <p:sp>
        <p:nvSpPr>
          <p:cNvPr id="8" name="Footer Placeholder 7"/>
          <p:cNvSpPr>
            <a:spLocks noGrp="1"/>
          </p:cNvSpPr>
          <p:nvPr>
            <p:ph type="ftr" sz="quarter" idx="11"/>
          </p:nvPr>
        </p:nvSpPr>
        <p:spPr/>
        <p:txBody>
          <a:bodyPr/>
          <a:lstStyle/>
          <a:p>
            <a:r>
              <a:rPr lang="tr-TR" smtClean="0"/>
              <a:t>www.rehberlikservisim.com</a:t>
            </a:r>
            <a:endParaRPr lang="tr-T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19662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E1CDEF-278D-4F12-8A65-42EAFFD2A347}" type="datetime1">
              <a:rPr lang="tr-TR" smtClean="0"/>
              <a:pPr/>
              <a:t>10.1.2022</a:t>
            </a:fld>
            <a:endParaRPr lang="tr-TR"/>
          </a:p>
        </p:txBody>
      </p:sp>
      <p:sp>
        <p:nvSpPr>
          <p:cNvPr id="4" name="Footer Placeholder 3"/>
          <p:cNvSpPr>
            <a:spLocks noGrp="1"/>
          </p:cNvSpPr>
          <p:nvPr>
            <p:ph type="ftr" sz="quarter" idx="11"/>
          </p:nvPr>
        </p:nvSpPr>
        <p:spPr/>
        <p:txBody>
          <a:bodyPr/>
          <a:lstStyle/>
          <a:p>
            <a:r>
              <a:rPr lang="tr-TR" smtClean="0"/>
              <a:t>www.rehberlikservisim.com</a:t>
            </a:r>
            <a:endParaRPr lang="tr-T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5748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E24D1-D119-481D-A7C6-C9E82E4570C9}" type="datetime1">
              <a:rPr lang="tr-TR" smtClean="0"/>
              <a:pPr/>
              <a:t>10.1.2022</a:t>
            </a:fld>
            <a:endParaRPr lang="tr-TR"/>
          </a:p>
        </p:txBody>
      </p:sp>
      <p:sp>
        <p:nvSpPr>
          <p:cNvPr id="3" name="Footer Placeholder 2"/>
          <p:cNvSpPr>
            <a:spLocks noGrp="1"/>
          </p:cNvSpPr>
          <p:nvPr>
            <p:ph type="ftr" sz="quarter" idx="11"/>
          </p:nvPr>
        </p:nvSpPr>
        <p:spPr/>
        <p:txBody>
          <a:bodyPr/>
          <a:lstStyle/>
          <a:p>
            <a:r>
              <a:rPr lang="tr-TR" smtClean="0"/>
              <a:t>www.rehberlikservisim.com</a:t>
            </a:r>
            <a:endParaRPr lang="tr-T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03624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D1A883-3578-4B40-8935-E05B54B7261B}"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62201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765C6E2-4727-4A7F-B002-896AA5263948}" type="datetime1">
              <a:rPr lang="tr-TR" smtClean="0"/>
              <a:pPr/>
              <a:t>10.1.2022</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668703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118"/>
            <a:ext cx="1767506" cy="5139822"/>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675">
                <a:solidFill>
                  <a:schemeClr val="tx1">
                    <a:tint val="75000"/>
                  </a:schemeClr>
                </a:solidFill>
              </a:defRPr>
            </a:lvl1pPr>
          </a:lstStyle>
          <a:p>
            <a:fld id="{60F6FB99-E324-43C7-9113-C93604CE3D66}" type="datetime1">
              <a:rPr lang="tr-TR" smtClean="0"/>
              <a:pPr/>
              <a:t>10.1.2022</a:t>
            </a:fld>
            <a:endParaRPr lang="tr-T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tr-TR" smtClean="0"/>
              <a:t>www.rehberlikservisim.com</a:t>
            </a:r>
            <a:endParaRPr lang="tr-T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91440" tIns="45720" rIns="91440" bIns="45720" rtlCol="0" anchor="ctr"/>
          <a:lstStyle>
            <a:lvl1pPr algn="r">
              <a:defRPr sz="1500">
                <a:solidFill>
                  <a:srgbClr val="FEFFFF"/>
                </a:solidFill>
              </a:defRPr>
            </a:lvl1pPr>
          </a:lstStyle>
          <a:p>
            <a:fld id="{A9E12E18-8884-4BB9-8948-A832E9E47FF1}" type="slidenum">
              <a:rPr lang="tr-TR" smtClean="0"/>
              <a:pPr/>
              <a:t>‹#›</a:t>
            </a:fld>
            <a:endParaRPr lang="tr-TR"/>
          </a:p>
        </p:txBody>
      </p:sp>
    </p:spTree>
    <p:extLst>
      <p:ext uri="{BB962C8B-B14F-4D97-AF65-F5344CB8AC3E}">
        <p14:creationId xmlns:p14="http://schemas.microsoft.com/office/powerpoint/2010/main" val="4117135998"/>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hf sldNum="0" hdr="0" dt="0"/>
  <p:txStyles>
    <p:titleStyle>
      <a:lvl1pPr algn="l" defTabSz="342900" rtl="0" eaLnBrk="1" latinLnBrk="0" hangingPunct="1">
        <a:spcBef>
          <a:spcPct val="0"/>
        </a:spcBef>
        <a:buNone/>
        <a:defRPr sz="27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pegi.inf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olga-ozturk.com/oyun-nedir-oyunun-tarihcesi-ve-ilk-oyuncu-insa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3347864" y="1040830"/>
            <a:ext cx="5328592" cy="1569660"/>
          </a:xfrm>
          <a:prstGeom prst="rect">
            <a:avLst/>
          </a:prstGeom>
          <a:noFill/>
        </p:spPr>
        <p:txBody>
          <a:bodyPr wrap="square" rtlCol="0">
            <a:spAutoFit/>
          </a:bodyPr>
          <a:lstStyle/>
          <a:p>
            <a:pPr algn="ctr"/>
            <a:r>
              <a:rPr lang="tr-TR" sz="3200" b="1" dirty="0" smtClean="0">
                <a:solidFill>
                  <a:srgbClr val="FF0000"/>
                </a:solidFill>
              </a:rPr>
              <a:t>DİJİTAL OYUN SEÇİMİ/EĞİTSEL DİJİTAL OYUN</a:t>
            </a:r>
          </a:p>
        </p:txBody>
      </p:sp>
      <p:pic>
        <p:nvPicPr>
          <p:cNvPr id="15" name="Resim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665" y="142858"/>
            <a:ext cx="1800199" cy="1839591"/>
          </a:xfrm>
          <a:prstGeom prst="rect">
            <a:avLst/>
          </a:prstGeom>
        </p:spPr>
      </p:pic>
      <p:sp>
        <p:nvSpPr>
          <p:cNvPr id="2" name="Dikdörtgen 1"/>
          <p:cNvSpPr/>
          <p:nvPr/>
        </p:nvSpPr>
        <p:spPr>
          <a:xfrm>
            <a:off x="3923928" y="3100353"/>
            <a:ext cx="4608512" cy="954107"/>
          </a:xfrm>
          <a:prstGeom prst="rect">
            <a:avLst/>
          </a:prstGeom>
        </p:spPr>
        <p:txBody>
          <a:bodyPr wrap="square">
            <a:spAutoFit/>
          </a:bodyPr>
          <a:lstStyle/>
          <a:p>
            <a:pPr algn="ctr"/>
            <a:r>
              <a:rPr lang="tr-TR" sz="2800" b="1" dirty="0">
                <a:solidFill>
                  <a:srgbClr val="0202BE"/>
                </a:solidFill>
              </a:rPr>
              <a:t>SEYHAN REHBERLİK VE ARAŞTIRMA </a:t>
            </a:r>
            <a:r>
              <a:rPr lang="tr-TR" sz="2800" b="1" dirty="0" smtClean="0">
                <a:solidFill>
                  <a:srgbClr val="0202BE"/>
                </a:solidFill>
              </a:rPr>
              <a:t>MERKEZİ</a:t>
            </a:r>
            <a:endParaRPr lang="tr-TR" sz="2800" b="1" dirty="0">
              <a:solidFill>
                <a:srgbClr val="0202BE"/>
              </a:solidFill>
            </a:endParaRPr>
          </a:p>
        </p:txBody>
      </p:sp>
    </p:spTree>
    <p:extLst>
      <p:ext uri="{BB962C8B-B14F-4D97-AF65-F5344CB8AC3E}">
        <p14:creationId xmlns:p14="http://schemas.microsoft.com/office/powerpoint/2010/main" val="3431626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noAutofit/>
          </a:bodyPr>
          <a:lstStyle/>
          <a:p>
            <a:r>
              <a:rPr lang="tr-TR" sz="2800" dirty="0">
                <a:solidFill>
                  <a:schemeClr val="accent2"/>
                </a:solidFill>
              </a:rPr>
              <a:t>Dijital Oyunların Tarihi</a:t>
            </a:r>
            <a:br>
              <a:rPr lang="tr-TR" sz="2800" dirty="0">
                <a:solidFill>
                  <a:schemeClr val="accent2"/>
                </a:solidFill>
              </a:rPr>
            </a:br>
            <a:endParaRPr lang="tr-TR" sz="2800" dirty="0">
              <a:solidFill>
                <a:schemeClr val="accent2"/>
              </a:solidFill>
            </a:endParaRPr>
          </a:p>
        </p:txBody>
      </p:sp>
      <p:sp>
        <p:nvSpPr>
          <p:cNvPr id="3" name="İçerik Yer Tutucusu 2"/>
          <p:cNvSpPr>
            <a:spLocks noGrp="1"/>
          </p:cNvSpPr>
          <p:nvPr>
            <p:ph idx="1"/>
          </p:nvPr>
        </p:nvSpPr>
        <p:spPr>
          <a:xfrm>
            <a:off x="1331640" y="1203598"/>
            <a:ext cx="7296819" cy="3672408"/>
          </a:xfrm>
        </p:spPr>
        <p:txBody>
          <a:bodyPr>
            <a:normAutofit fontScale="92500"/>
          </a:bodyPr>
          <a:lstStyle/>
          <a:p>
            <a:pPr marL="82296" indent="0" algn="just">
              <a:lnSpc>
                <a:spcPct val="150000"/>
              </a:lnSpc>
              <a:buNone/>
            </a:pPr>
            <a:r>
              <a:rPr lang="tr-TR" sz="1600" dirty="0" smtClean="0"/>
              <a:t>	Daha </a:t>
            </a:r>
            <a:r>
              <a:rPr lang="tr-TR" sz="1600" dirty="0"/>
              <a:t>sonra 1958 yılında fizikçi </a:t>
            </a:r>
            <a:r>
              <a:rPr lang="tr-TR" sz="1600" b="1" dirty="0"/>
              <a:t>William </a:t>
            </a:r>
            <a:r>
              <a:rPr lang="tr-TR" sz="1600" b="1" dirty="0" err="1"/>
              <a:t>Higinbotham</a:t>
            </a:r>
            <a:r>
              <a:rPr lang="tr-TR" sz="1600" dirty="0"/>
              <a:t> ve 2 meslektaşı tarafından basit bir tenis oyunu yapıldı</a:t>
            </a:r>
            <a:r>
              <a:rPr lang="tr-TR" sz="1600" dirty="0" smtClean="0"/>
              <a:t>.</a:t>
            </a:r>
          </a:p>
          <a:p>
            <a:pPr marL="82296" indent="0" algn="just" fontAlgn="base">
              <a:lnSpc>
                <a:spcPct val="150000"/>
              </a:lnSpc>
              <a:buNone/>
            </a:pPr>
            <a:r>
              <a:rPr lang="tr-TR" sz="1600" dirty="0" smtClean="0"/>
              <a:t>Dijital </a:t>
            </a:r>
            <a:r>
              <a:rPr lang="tr-TR" sz="1600" dirty="0"/>
              <a:t>oyunlar çıkmış oldukları dönemde bir anda popülerleşip kültürümüzün bir parçası haline geldiler. </a:t>
            </a:r>
            <a:r>
              <a:rPr lang="tr-TR" sz="1600" dirty="0" smtClean="0"/>
              <a:t>Şuan </a:t>
            </a:r>
            <a:r>
              <a:rPr lang="tr-TR" sz="1600" dirty="0"/>
              <a:t>oynadığımız oyunlarla kıyasladığımızda içerik olarak çok zayıf gibi gözükse de, sınırlı kaynak ile bile neler yapılabildiğini dönemin mühendisleri bize çok iyi bir şekilde göstermişlerdir</a:t>
            </a:r>
            <a:r>
              <a:rPr lang="tr-TR" sz="1600" dirty="0" smtClean="0"/>
              <a:t>.</a:t>
            </a:r>
          </a:p>
          <a:p>
            <a:pPr marL="82296" indent="0" algn="just" fontAlgn="base">
              <a:lnSpc>
                <a:spcPct val="150000"/>
              </a:lnSpc>
              <a:buNone/>
            </a:pPr>
            <a:r>
              <a:rPr lang="tr-TR" sz="1600" dirty="0" smtClean="0"/>
              <a:t>	 </a:t>
            </a:r>
            <a:r>
              <a:rPr lang="tr-TR" sz="1600" dirty="0"/>
              <a:t>Temel mekanik üzerine yoğunlaşıp kaynakları düzgün kullanarak insanları eğlendirmeyi başarmış, bugün hala isimlerinden bahsettirip yeni nesillere de ilham kaynağı olmayı sürdürmektedirler.</a:t>
            </a:r>
          </a:p>
          <a:p>
            <a:pPr>
              <a:lnSpc>
                <a:spcPct val="150000"/>
              </a:lnSpc>
            </a:pPr>
            <a:endParaRPr lang="tr-TR" sz="1600" dirty="0"/>
          </a:p>
        </p:txBody>
      </p:sp>
    </p:spTree>
    <p:extLst>
      <p:ext uri="{BB962C8B-B14F-4D97-AF65-F5344CB8AC3E}">
        <p14:creationId xmlns:p14="http://schemas.microsoft.com/office/powerpoint/2010/main" val="2155612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123478"/>
            <a:ext cx="7674056" cy="939751"/>
          </a:xfrm>
        </p:spPr>
        <p:txBody>
          <a:bodyPr>
            <a:normAutofit/>
          </a:bodyPr>
          <a:lstStyle/>
          <a:p>
            <a:r>
              <a:rPr lang="tr-TR" sz="2400" dirty="0" smtClean="0">
                <a:solidFill>
                  <a:schemeClr val="accent2"/>
                </a:solidFill>
              </a:rPr>
              <a:t>EĞİTİCİ DİJİTAL OYUNLAR</a:t>
            </a:r>
            <a:endParaRPr lang="tr-TR" sz="2400" dirty="0">
              <a:solidFill>
                <a:schemeClr val="accent2"/>
              </a:solidFill>
            </a:endParaRPr>
          </a:p>
        </p:txBody>
      </p:sp>
      <p:sp>
        <p:nvSpPr>
          <p:cNvPr id="3" name="İçerik Yer Tutucusu 2"/>
          <p:cNvSpPr>
            <a:spLocks noGrp="1"/>
          </p:cNvSpPr>
          <p:nvPr>
            <p:ph idx="1"/>
          </p:nvPr>
        </p:nvSpPr>
        <p:spPr>
          <a:xfrm>
            <a:off x="1259632" y="771550"/>
            <a:ext cx="7674056" cy="4104456"/>
          </a:xfrm>
        </p:spPr>
        <p:txBody>
          <a:bodyPr>
            <a:noAutofit/>
          </a:bodyPr>
          <a:lstStyle/>
          <a:p>
            <a:pPr marL="82296" indent="0" algn="just">
              <a:lnSpc>
                <a:spcPct val="150000"/>
              </a:lnSpc>
              <a:buNone/>
            </a:pPr>
            <a:r>
              <a:rPr lang="tr-TR" sz="1600" dirty="0" smtClean="0"/>
              <a:t>	Dijital </a:t>
            </a:r>
            <a:r>
              <a:rPr lang="tr-TR" sz="1600" dirty="0"/>
              <a:t>oyunların üretiminden itibaren öncelikli olarak eğlence amacı ile kullanıldığı görülmektedir. </a:t>
            </a:r>
            <a:r>
              <a:rPr lang="tr-TR" sz="1600" dirty="0" smtClean="0"/>
              <a:t>Dijital </a:t>
            </a:r>
            <a:r>
              <a:rPr lang="tr-TR" sz="1600" dirty="0"/>
              <a:t>oyunlar her ne kadar önce bir tür hobi olarak görülmeye başlanmış olsa da zamanla bu oyunlara ciddi bir zaman ayrılmaya başlanmıştır. İlerleyen zamanlarda oyunlar eğitsel amaçla da kullanılmaya başlanmış ve bu durum giderek yaygınlaşmıştır. </a:t>
            </a:r>
            <a:endParaRPr lang="tr-TR" sz="1600" dirty="0" smtClean="0"/>
          </a:p>
          <a:p>
            <a:pPr marL="82296" indent="0" algn="just">
              <a:lnSpc>
                <a:spcPct val="150000"/>
              </a:lnSpc>
              <a:buNone/>
            </a:pPr>
            <a:r>
              <a:rPr lang="tr-TR" sz="1600" dirty="0" smtClean="0"/>
              <a:t>	Dijital </a:t>
            </a:r>
            <a:r>
              <a:rPr lang="tr-TR" sz="1600" dirty="0"/>
              <a:t>eğitsel oyunlar öğrencilere teknolojinin yardımı ile eğitimsel hedeflere yönelik bilişsel, davranışsal ve sosyal yeteneklerini ortaya çıkartmakta ve eğlenerek öğretmeyi amaçlamaktadır. </a:t>
            </a:r>
            <a:r>
              <a:rPr lang="tr-TR" sz="1600" dirty="0" smtClean="0"/>
              <a:t>Oyunların </a:t>
            </a:r>
            <a:r>
              <a:rPr lang="tr-TR" sz="1600" dirty="0"/>
              <a:t>eğitime diğer bir katkısı ise öğrencilerin oyun oynarken psikolojik olarak rahatlamaları ve ders dışı bir etkinlikle farkında olmadan öğrenmeleridir.</a:t>
            </a:r>
          </a:p>
        </p:txBody>
      </p:sp>
    </p:spTree>
    <p:extLst>
      <p:ext uri="{BB962C8B-B14F-4D97-AF65-F5344CB8AC3E}">
        <p14:creationId xmlns:p14="http://schemas.microsoft.com/office/powerpoint/2010/main" val="264902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05979"/>
            <a:ext cx="7498080" cy="637579"/>
          </a:xfrm>
        </p:spPr>
        <p:txBody>
          <a:bodyPr>
            <a:noAutofit/>
          </a:bodyPr>
          <a:lstStyle/>
          <a:p>
            <a:r>
              <a:rPr lang="tr-TR" sz="2000" dirty="0">
                <a:solidFill>
                  <a:schemeClr val="accent2"/>
                </a:solidFill>
              </a:rPr>
              <a:t>EĞİTİCİ DİJİTAL OYUNLAR</a:t>
            </a:r>
          </a:p>
        </p:txBody>
      </p:sp>
      <p:sp>
        <p:nvSpPr>
          <p:cNvPr id="3" name="İçerik Yer Tutucusu 2"/>
          <p:cNvSpPr>
            <a:spLocks noGrp="1"/>
          </p:cNvSpPr>
          <p:nvPr>
            <p:ph idx="1"/>
          </p:nvPr>
        </p:nvSpPr>
        <p:spPr>
          <a:xfrm>
            <a:off x="1259632" y="771550"/>
            <a:ext cx="7674056" cy="3661867"/>
          </a:xfrm>
        </p:spPr>
        <p:txBody>
          <a:bodyPr>
            <a:noAutofit/>
          </a:bodyPr>
          <a:lstStyle/>
          <a:p>
            <a:pPr marL="82296" indent="0" algn="just">
              <a:lnSpc>
                <a:spcPct val="170000"/>
              </a:lnSpc>
              <a:buNone/>
            </a:pPr>
            <a:r>
              <a:rPr lang="tr-TR" sz="1400" dirty="0"/>
              <a:t>	</a:t>
            </a:r>
            <a:r>
              <a:rPr lang="tr-TR" sz="1400" dirty="0" smtClean="0"/>
              <a:t>Ayrıca</a:t>
            </a:r>
            <a:r>
              <a:rPr lang="tr-TR" sz="1400" dirty="0"/>
              <a:t>, çocukların evde oynayabilecekleri olumlu </a:t>
            </a:r>
            <a:r>
              <a:rPr lang="tr-TR" sz="1400" dirty="0" err="1"/>
              <a:t>pekiştireç</a:t>
            </a:r>
            <a:r>
              <a:rPr lang="tr-TR" sz="1400" dirty="0"/>
              <a:t> sağlayabilecek oyunlara yönlendirilmeleri ve çocukların bu oyunları aileleri ile birlikte oynayabilmeleri çocukların hem aile içi iletişimlerini güçlendirmelerine hem de oyunlar yoluyla empati becerilerini geliştirmeleri yönünde fayda sağlayacaktır. </a:t>
            </a:r>
            <a:endParaRPr lang="tr-TR" sz="1400" dirty="0"/>
          </a:p>
          <a:p>
            <a:pPr marL="82296" indent="0" algn="just">
              <a:lnSpc>
                <a:spcPct val="170000"/>
              </a:lnSpc>
              <a:buNone/>
            </a:pPr>
            <a:r>
              <a:rPr lang="tr-TR" sz="1400" dirty="0" smtClean="0"/>
              <a:t>	</a:t>
            </a:r>
            <a:r>
              <a:rPr lang="tr-TR" sz="1400" dirty="0" smtClean="0"/>
              <a:t>Çocukların </a:t>
            </a:r>
            <a:r>
              <a:rPr lang="tr-TR" sz="1400" dirty="0"/>
              <a:t>öğrenmelerine ve okul ortamında arkadaşları ile işbirliği geliştirmelerine katkı sağlayacak dijital oyunlara; Mini Metro, </a:t>
            </a:r>
            <a:r>
              <a:rPr lang="tr-TR" sz="1400" dirty="0" err="1"/>
              <a:t>Apprentice</a:t>
            </a:r>
            <a:r>
              <a:rPr lang="tr-TR" sz="1400" dirty="0"/>
              <a:t> Architect Mini, </a:t>
            </a:r>
            <a:r>
              <a:rPr lang="tr-TR" sz="1400" dirty="0" err="1"/>
              <a:t>Crazy</a:t>
            </a:r>
            <a:r>
              <a:rPr lang="tr-TR" sz="1400" dirty="0"/>
              <a:t> Machine, 1010!, </a:t>
            </a:r>
            <a:r>
              <a:rPr lang="tr-TR" sz="1400" dirty="0" err="1"/>
              <a:t>Geoboard</a:t>
            </a:r>
            <a:r>
              <a:rPr lang="tr-TR" sz="1400" dirty="0"/>
              <a:t>, </a:t>
            </a:r>
            <a:r>
              <a:rPr lang="tr-TR" sz="1400" dirty="0" err="1"/>
              <a:t>Overcooked</a:t>
            </a:r>
            <a:r>
              <a:rPr lang="tr-TR" sz="1400" dirty="0"/>
              <a:t> gibi oyunları örnek verebiliriz. </a:t>
            </a:r>
            <a:endParaRPr lang="tr-TR" sz="1400" dirty="0" smtClean="0"/>
          </a:p>
          <a:p>
            <a:pPr marL="82296" indent="0" algn="just">
              <a:lnSpc>
                <a:spcPct val="170000"/>
              </a:lnSpc>
              <a:buNone/>
            </a:pPr>
            <a:r>
              <a:rPr lang="tr-TR" sz="1400" dirty="0"/>
              <a:t>	</a:t>
            </a:r>
            <a:r>
              <a:rPr lang="tr-TR" sz="1400" dirty="0" smtClean="0"/>
              <a:t> </a:t>
            </a:r>
            <a:r>
              <a:rPr lang="tr-TR" sz="1400" dirty="0" smtClean="0"/>
              <a:t>Bunların </a:t>
            </a:r>
            <a:r>
              <a:rPr lang="tr-TR" sz="1400" dirty="0"/>
              <a:t>yanı sıra </a:t>
            </a:r>
            <a:r>
              <a:rPr lang="tr-TR" sz="1400" dirty="0" err="1"/>
              <a:t>Scrabble</a:t>
            </a:r>
            <a:r>
              <a:rPr lang="tr-TR" sz="1400" dirty="0"/>
              <a:t>, </a:t>
            </a:r>
            <a:r>
              <a:rPr lang="tr-TR" sz="1400" dirty="0" err="1"/>
              <a:t>Square</a:t>
            </a:r>
            <a:r>
              <a:rPr lang="tr-TR" sz="1400" dirty="0"/>
              <a:t> </a:t>
            </a:r>
            <a:r>
              <a:rPr lang="tr-TR" sz="1400" dirty="0" err="1"/>
              <a:t>Up</a:t>
            </a:r>
            <a:r>
              <a:rPr lang="tr-TR" sz="1400" dirty="0"/>
              <a:t>, </a:t>
            </a:r>
            <a:r>
              <a:rPr lang="tr-TR" sz="1400" dirty="0" err="1"/>
              <a:t>Mastermind</a:t>
            </a:r>
            <a:r>
              <a:rPr lang="tr-TR" sz="1400" dirty="0"/>
              <a:t>, Hadi Bakalım, </a:t>
            </a:r>
            <a:r>
              <a:rPr lang="tr-TR" sz="1400" dirty="0" err="1"/>
              <a:t>Fenbu</a:t>
            </a:r>
            <a:r>
              <a:rPr lang="tr-TR" sz="1400" dirty="0"/>
              <a:t>, </a:t>
            </a:r>
            <a:r>
              <a:rPr lang="tr-TR" sz="1400" dirty="0" err="1"/>
              <a:t>Sosbu</a:t>
            </a:r>
            <a:r>
              <a:rPr lang="tr-TR" sz="1400" dirty="0"/>
              <a:t>, Tam Sayılar Oyunu, </a:t>
            </a:r>
            <a:r>
              <a:rPr lang="tr-TR" sz="1400" dirty="0" err="1"/>
              <a:t>Sequence</a:t>
            </a:r>
            <a:r>
              <a:rPr lang="tr-TR" sz="1400" dirty="0"/>
              <a:t> </a:t>
            </a:r>
            <a:r>
              <a:rPr lang="tr-TR" sz="1400" dirty="0" err="1"/>
              <a:t>Numbers</a:t>
            </a:r>
            <a:r>
              <a:rPr lang="tr-TR" sz="1400" dirty="0"/>
              <a:t> (İşlem Sıralaması) gibi oyunlar ise evde veya okulda eğitim materyali olarak kullanıldıklarında hem öğretici olacak hem de daha keyifli bir hale gelebilecektir.</a:t>
            </a:r>
          </a:p>
        </p:txBody>
      </p:sp>
    </p:spTree>
    <p:extLst>
      <p:ext uri="{BB962C8B-B14F-4D97-AF65-F5344CB8AC3E}">
        <p14:creationId xmlns:p14="http://schemas.microsoft.com/office/powerpoint/2010/main" val="511145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solidFill>
                  <a:schemeClr val="accent2"/>
                </a:solidFill>
              </a:rPr>
              <a:t>DİJİTAL OYUN SEÇİMİ</a:t>
            </a:r>
            <a:endParaRPr lang="tr-TR" sz="2400" dirty="0">
              <a:solidFill>
                <a:schemeClr val="accent2"/>
              </a:solidFill>
            </a:endParaRPr>
          </a:p>
        </p:txBody>
      </p:sp>
      <p:sp>
        <p:nvSpPr>
          <p:cNvPr id="3" name="İçerik Yer Tutucusu 2"/>
          <p:cNvSpPr>
            <a:spLocks noGrp="1"/>
          </p:cNvSpPr>
          <p:nvPr>
            <p:ph idx="1"/>
          </p:nvPr>
        </p:nvSpPr>
        <p:spPr>
          <a:xfrm>
            <a:off x="1403648" y="1131590"/>
            <a:ext cx="7416824" cy="3744416"/>
          </a:xfrm>
        </p:spPr>
        <p:txBody>
          <a:bodyPr>
            <a:normAutofit/>
          </a:bodyPr>
          <a:lstStyle/>
          <a:p>
            <a:pPr marL="82296" indent="0" algn="just">
              <a:lnSpc>
                <a:spcPct val="150000"/>
              </a:lnSpc>
              <a:buNone/>
            </a:pPr>
            <a:r>
              <a:rPr lang="tr-TR" sz="1400" dirty="0" smtClean="0"/>
              <a:t>	Özellikle </a:t>
            </a:r>
            <a:r>
              <a:rPr lang="tr-TR" sz="1400" dirty="0"/>
              <a:t>çocukların ve gençlerin yaş ve gelişimlerine uygun oyunların seçilmesi, uygunsuz içeriğe sahip oyunların olumsuz etkilerine maruz kalmamaları için denetleyici gözetimin sürdürülmesi konusunda en büyük görev aile büyüklerine düşmektedir.</a:t>
            </a:r>
          </a:p>
          <a:p>
            <a:pPr marL="82296" indent="0" algn="just">
              <a:lnSpc>
                <a:spcPct val="150000"/>
              </a:lnSpc>
              <a:buNone/>
            </a:pPr>
            <a:r>
              <a:rPr lang="tr-TR" sz="1400" dirty="0" smtClean="0"/>
              <a:t>	Dijital </a:t>
            </a:r>
            <a:r>
              <a:rPr lang="tr-TR" sz="1400" dirty="0"/>
              <a:t>oyunlar için dünya çapında kapsayıcı bir derecelendirme </a:t>
            </a:r>
            <a:r>
              <a:rPr lang="tr-TR" sz="1400" dirty="0" err="1"/>
              <a:t>standartı</a:t>
            </a:r>
            <a:r>
              <a:rPr lang="tr-TR" sz="1400" dirty="0"/>
              <a:t> olarak </a:t>
            </a:r>
            <a:r>
              <a:rPr lang="tr-TR" sz="1400" dirty="0" err="1">
                <a:hlinkClick r:id="rId2"/>
              </a:rPr>
              <a:t>PEGI</a:t>
            </a:r>
            <a:r>
              <a:rPr lang="tr-TR" sz="1400" dirty="0" err="1"/>
              <a:t>’nin</a:t>
            </a:r>
            <a:r>
              <a:rPr lang="tr-TR" sz="1400" dirty="0"/>
              <a:t> (Avrupa Oyun Bilgi Sistemi - </a:t>
            </a:r>
            <a:r>
              <a:rPr lang="tr-TR" sz="1400" dirty="0" err="1"/>
              <a:t>Pan</a:t>
            </a:r>
            <a:r>
              <a:rPr lang="tr-TR" sz="1400" dirty="0"/>
              <a:t> </a:t>
            </a:r>
            <a:r>
              <a:rPr lang="tr-TR" sz="1400" dirty="0" err="1"/>
              <a:t>European</a:t>
            </a:r>
            <a:r>
              <a:rPr lang="tr-TR" sz="1400" dirty="0"/>
              <a:t> Game Information) dikkate alınması tavsiye edilmektedir. PEGI, dijital oyunların yalnızca yaş gruplarına uygunluk bakımından değil, aynı zamanda içeriklerinin barındırdığı şiddet, kaba dil ve korku gibi farklı öğeler bakımından da sınıflandırıldığı bir derecelendirme sistemidir.</a:t>
            </a:r>
          </a:p>
          <a:p>
            <a:pPr algn="just">
              <a:lnSpc>
                <a:spcPct val="150000"/>
              </a:lnSpc>
            </a:pPr>
            <a:endParaRPr lang="tr-TR" sz="1400" dirty="0"/>
          </a:p>
        </p:txBody>
      </p:sp>
    </p:spTree>
    <p:extLst>
      <p:ext uri="{BB962C8B-B14F-4D97-AF65-F5344CB8AC3E}">
        <p14:creationId xmlns:p14="http://schemas.microsoft.com/office/powerpoint/2010/main" val="220033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699542"/>
            <a:ext cx="7368827" cy="3733875"/>
          </a:xfrm>
        </p:spPr>
        <p:txBody>
          <a:bodyPr>
            <a:normAutofit/>
          </a:bodyPr>
          <a:lstStyle/>
          <a:p>
            <a:pPr algn="just">
              <a:lnSpc>
                <a:spcPct val="150000"/>
              </a:lnSpc>
              <a:buFont typeface="Arial" panose="020B0604020202020204" pitchFamily="34" charset="0"/>
              <a:buChar char="•"/>
            </a:pPr>
            <a:r>
              <a:rPr lang="tr-TR" sz="2000" b="1" dirty="0" err="1" smtClean="0">
                <a:solidFill>
                  <a:schemeClr val="accent2"/>
                </a:solidFill>
              </a:rPr>
              <a:t>ŞİDDET</a:t>
            </a:r>
            <a:r>
              <a:rPr lang="tr-TR" sz="2000" dirty="0" err="1" smtClean="0"/>
              <a:t>;İnsanların</a:t>
            </a:r>
            <a:r>
              <a:rPr lang="tr-TR" sz="2000" dirty="0" smtClean="0"/>
              <a:t> </a:t>
            </a:r>
            <a:r>
              <a:rPr lang="tr-TR" sz="2000" dirty="0"/>
              <a:t>yaralandığı ya da öldüğü kanlı sahneler içerebilir. PEGI 7 oyunlarında gerçekçi veya ayrıntılı olmayan şiddet söz konusudur. PEGI 12 oyunları, hayali ortamda şiddet veya insan benzeri karakterlere karşı gerçekçi olmayan şiddet içerebilir. PEGI 16 veya 18 oyunlarında gerçeğe daha yakın şiddet görüntüleri mevcuttur.</a:t>
            </a:r>
          </a:p>
        </p:txBody>
      </p:sp>
    </p:spTree>
    <p:extLst>
      <p:ext uri="{BB962C8B-B14F-4D97-AF65-F5344CB8AC3E}">
        <p14:creationId xmlns:p14="http://schemas.microsoft.com/office/powerpoint/2010/main" val="3170298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7534"/>
            <a:ext cx="7498080" cy="4058766"/>
          </a:xfrm>
        </p:spPr>
        <p:txBody>
          <a:bodyPr>
            <a:normAutofit/>
          </a:bodyPr>
          <a:lstStyle/>
          <a:p>
            <a:pPr>
              <a:lnSpc>
                <a:spcPct val="150000"/>
              </a:lnSpc>
            </a:pPr>
            <a:r>
              <a:rPr lang="tr-TR" sz="2400" dirty="0" smtClean="0">
                <a:solidFill>
                  <a:schemeClr val="accent2"/>
                </a:solidFill>
              </a:rPr>
              <a:t>KABA DİL</a:t>
            </a:r>
            <a:r>
              <a:rPr lang="tr-TR" sz="2400" dirty="0" smtClean="0"/>
              <a:t>; Küfür</a:t>
            </a:r>
            <a:r>
              <a:rPr lang="tr-TR" sz="2400" dirty="0"/>
              <a:t>, cinsel imalar, tehdit ve her tür aşağılayıcı söz, lakap ve yakıştırma içerebilir</a:t>
            </a:r>
            <a:r>
              <a:rPr lang="tr-TR" sz="2400" dirty="0" smtClean="0"/>
              <a:t>.</a:t>
            </a:r>
          </a:p>
          <a:p>
            <a:pPr marL="82296" indent="0">
              <a:lnSpc>
                <a:spcPct val="150000"/>
              </a:lnSpc>
              <a:buNone/>
            </a:pPr>
            <a:endParaRPr lang="tr-TR" sz="2400" dirty="0" smtClean="0"/>
          </a:p>
          <a:p>
            <a:pPr>
              <a:lnSpc>
                <a:spcPct val="150000"/>
              </a:lnSpc>
            </a:pPr>
            <a:r>
              <a:rPr lang="tr-TR" sz="2400" dirty="0" smtClean="0">
                <a:solidFill>
                  <a:schemeClr val="accent2"/>
                </a:solidFill>
              </a:rPr>
              <a:t>KORKU</a:t>
            </a:r>
            <a:r>
              <a:rPr lang="tr-TR" sz="2400" dirty="0" smtClean="0"/>
              <a:t>;</a:t>
            </a:r>
            <a:r>
              <a:rPr lang="tr-TR" sz="2400" dirty="0"/>
              <a:t> Duygusal olarak hassas, küçük oyuncularda çok rahatsız edici ve korkutucu ögeler içerebilir.</a:t>
            </a:r>
          </a:p>
        </p:txBody>
      </p:sp>
    </p:spTree>
    <p:extLst>
      <p:ext uri="{BB962C8B-B14F-4D97-AF65-F5344CB8AC3E}">
        <p14:creationId xmlns:p14="http://schemas.microsoft.com/office/powerpoint/2010/main" val="408627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483518"/>
            <a:ext cx="7368827" cy="4320480"/>
          </a:xfrm>
        </p:spPr>
        <p:txBody>
          <a:bodyPr>
            <a:normAutofit/>
          </a:bodyPr>
          <a:lstStyle/>
          <a:p>
            <a:pPr algn="just">
              <a:lnSpc>
                <a:spcPct val="150000"/>
              </a:lnSpc>
            </a:pPr>
            <a:r>
              <a:rPr lang="tr-TR" sz="1800" b="1" dirty="0" err="1" smtClean="0">
                <a:solidFill>
                  <a:schemeClr val="accent2"/>
                </a:solidFill>
              </a:rPr>
              <a:t>KUMAR</a:t>
            </a:r>
            <a:r>
              <a:rPr lang="tr-TR" sz="1800" dirty="0" err="1" smtClean="0"/>
              <a:t>;Kumarı</a:t>
            </a:r>
            <a:r>
              <a:rPr lang="tr-TR" sz="1800" dirty="0" smtClean="0"/>
              <a:t> </a:t>
            </a:r>
            <a:r>
              <a:rPr lang="tr-TR" sz="1800" dirty="0"/>
              <a:t>özendiren ya da öğreten öğeler içerebilir. Bu tanımlayıcı kumar simülasyonları, normalde kumarhaneler veya kumar salonlarında oynanabilen şans oyunlarını ifade eder</a:t>
            </a:r>
            <a:r>
              <a:rPr lang="tr-TR" sz="1800" dirty="0" smtClean="0"/>
              <a:t>.</a:t>
            </a:r>
          </a:p>
          <a:p>
            <a:pPr algn="just">
              <a:lnSpc>
                <a:spcPct val="150000"/>
              </a:lnSpc>
            </a:pPr>
            <a:r>
              <a:rPr lang="tr-TR" sz="1800" b="1" dirty="0" smtClean="0">
                <a:solidFill>
                  <a:schemeClr val="accent2"/>
                </a:solidFill>
              </a:rPr>
              <a:t>CİNSELLİK</a:t>
            </a:r>
            <a:r>
              <a:rPr lang="tr-TR" sz="1800" b="1" dirty="0" smtClean="0"/>
              <a:t>;</a:t>
            </a:r>
            <a:r>
              <a:rPr lang="tr-TR" sz="1800" dirty="0"/>
              <a:t> Cinsel etkileşim ve cinsel ilişki betimlemeleri, çıplaklık ögeleri içerebilir. Cinsel organların görünmediği erotik içerik ve çıplaklık PEGI 12 grubunda yer alırken, cinsel ilişki PEGI 16 olarak sınıflanmakta, açık cinsel birleşmeye dair içerikler PEGI 18 olarak tanımlanmaktadır. Cinsel olmayan bağlamda çıplaklık içeren oyunlar bunların dışında tutulur.</a:t>
            </a:r>
            <a:endParaRPr lang="tr-TR" sz="1800" dirty="0" smtClean="0"/>
          </a:p>
          <a:p>
            <a:pPr algn="just">
              <a:lnSpc>
                <a:spcPct val="150000"/>
              </a:lnSpc>
            </a:pPr>
            <a:endParaRPr lang="tr-TR" sz="1800" dirty="0" smtClean="0"/>
          </a:p>
          <a:p>
            <a:pPr algn="just">
              <a:lnSpc>
                <a:spcPct val="150000"/>
              </a:lnSpc>
            </a:pPr>
            <a:endParaRPr lang="tr-TR" sz="1800" dirty="0" smtClean="0"/>
          </a:p>
          <a:p>
            <a:pPr algn="just">
              <a:lnSpc>
                <a:spcPct val="150000"/>
              </a:lnSpc>
            </a:pPr>
            <a:endParaRPr lang="tr-TR" sz="1800" dirty="0"/>
          </a:p>
        </p:txBody>
      </p:sp>
    </p:spTree>
    <p:extLst>
      <p:ext uri="{BB962C8B-B14F-4D97-AF65-F5344CB8AC3E}">
        <p14:creationId xmlns:p14="http://schemas.microsoft.com/office/powerpoint/2010/main" val="3975503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83518"/>
            <a:ext cx="7498080" cy="4202782"/>
          </a:xfrm>
        </p:spPr>
        <p:txBody>
          <a:bodyPr>
            <a:normAutofit/>
          </a:bodyPr>
          <a:lstStyle/>
          <a:p>
            <a:pPr algn="just">
              <a:lnSpc>
                <a:spcPct val="150000"/>
              </a:lnSpc>
            </a:pPr>
            <a:r>
              <a:rPr lang="tr-TR" sz="2000" b="1" dirty="0" err="1" smtClean="0">
                <a:solidFill>
                  <a:schemeClr val="accent2"/>
                </a:solidFill>
              </a:rPr>
              <a:t>UYUŞTURUCU</a:t>
            </a:r>
            <a:r>
              <a:rPr lang="tr-TR" sz="2000" dirty="0" err="1" smtClean="0"/>
              <a:t>;Yasa</a:t>
            </a:r>
            <a:r>
              <a:rPr lang="tr-TR" sz="2000" dirty="0" smtClean="0"/>
              <a:t> </a:t>
            </a:r>
            <a:r>
              <a:rPr lang="tr-TR" sz="2000" dirty="0"/>
              <a:t>dışı ilaç, uyuşturucular ya da gerçek yaşamda dengi olan kurgusal ilaç ve uyuşturucu madde betimlemeleri içerebilir</a:t>
            </a:r>
            <a:r>
              <a:rPr lang="tr-TR" sz="2000" dirty="0" smtClean="0"/>
              <a:t>.</a:t>
            </a:r>
          </a:p>
          <a:p>
            <a:pPr algn="just">
              <a:lnSpc>
                <a:spcPct val="150000"/>
              </a:lnSpc>
            </a:pPr>
            <a:r>
              <a:rPr lang="tr-TR" sz="2000" b="1" dirty="0" smtClean="0">
                <a:solidFill>
                  <a:schemeClr val="accent2"/>
                </a:solidFill>
              </a:rPr>
              <a:t>AYRIMCILIK;</a:t>
            </a:r>
            <a:r>
              <a:rPr lang="tr-TR" sz="2000" b="1" dirty="0">
                <a:solidFill>
                  <a:schemeClr val="accent2"/>
                </a:solidFill>
              </a:rPr>
              <a:t> </a:t>
            </a:r>
            <a:r>
              <a:rPr lang="tr-TR" sz="2000" dirty="0"/>
              <a:t>Irk, etnik köken, cinsiyet ya da cinsel tercihe yönelik acımasızlık, rahatsız ve taciz edici davranış ögeleri içerebilir. Bu tür içerikler her zaman PEGI 18 grubuna hitap eder ve ulusal ceza yasalarını ihlal etmesi muhtemeldir.</a:t>
            </a:r>
            <a:endParaRPr lang="tr-TR" sz="2000" dirty="0" smtClean="0"/>
          </a:p>
          <a:p>
            <a:pPr algn="just">
              <a:lnSpc>
                <a:spcPct val="150000"/>
              </a:lnSpc>
            </a:pPr>
            <a:endParaRPr lang="tr-TR" sz="2000" dirty="0"/>
          </a:p>
        </p:txBody>
      </p:sp>
    </p:spTree>
    <p:extLst>
      <p:ext uri="{BB962C8B-B14F-4D97-AF65-F5344CB8AC3E}">
        <p14:creationId xmlns:p14="http://schemas.microsoft.com/office/powerpoint/2010/main" val="82835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771550"/>
            <a:ext cx="7602048" cy="3914750"/>
          </a:xfrm>
        </p:spPr>
        <p:txBody>
          <a:bodyPr>
            <a:normAutofit/>
          </a:bodyPr>
          <a:lstStyle/>
          <a:p>
            <a:pPr algn="just">
              <a:lnSpc>
                <a:spcPct val="150000"/>
              </a:lnSpc>
            </a:pPr>
            <a:r>
              <a:rPr lang="tr-TR" sz="1800" b="1" dirty="0" smtClean="0">
                <a:solidFill>
                  <a:schemeClr val="accent2"/>
                </a:solidFill>
              </a:rPr>
              <a:t>ÇEVRİM İÇİ</a:t>
            </a:r>
            <a:r>
              <a:rPr lang="tr-TR" sz="1800" dirty="0" smtClean="0"/>
              <a:t>; Çevrimiçi </a:t>
            </a:r>
            <a:r>
              <a:rPr lang="tr-TR" sz="1800" dirty="0"/>
              <a:t>etkileşim içerebilir. Bu tanımlayıcı, günümüzde oyunların çok büyük kısmının çevrimiçi etkileşim içermesinden ötürü 2015 yılında iptal edilmiştir. Buna karşın Temmuz 2015'ten önce derecelendirilen oyunlar için hâlen kullanılmaktadır</a:t>
            </a:r>
            <a:r>
              <a:rPr lang="tr-TR" sz="1800" dirty="0" smtClean="0"/>
              <a:t>.</a:t>
            </a:r>
          </a:p>
          <a:p>
            <a:pPr algn="just">
              <a:lnSpc>
                <a:spcPct val="150000"/>
              </a:lnSpc>
            </a:pPr>
            <a:r>
              <a:rPr lang="tr-TR" sz="1800" b="1" dirty="0" smtClean="0">
                <a:solidFill>
                  <a:schemeClr val="accent2"/>
                </a:solidFill>
              </a:rPr>
              <a:t>OYUN İÇİ </a:t>
            </a:r>
            <a:r>
              <a:rPr lang="tr-TR" sz="1800" b="1" dirty="0" smtClean="0">
                <a:solidFill>
                  <a:schemeClr val="accent2"/>
                </a:solidFill>
              </a:rPr>
              <a:t>SATIN ALMA;</a:t>
            </a:r>
            <a:r>
              <a:rPr lang="tr-TR" sz="1800" b="1" dirty="0">
                <a:solidFill>
                  <a:schemeClr val="accent2"/>
                </a:solidFill>
              </a:rPr>
              <a:t> </a:t>
            </a:r>
            <a:r>
              <a:rPr lang="tr-TR" sz="1800" dirty="0"/>
              <a:t>Gerçek para ile satın alınabilecek indirilebilir içerikler yahut başka ek içerikler içerebilir.</a:t>
            </a:r>
          </a:p>
        </p:txBody>
      </p:sp>
    </p:spTree>
    <p:extLst>
      <p:ext uri="{BB962C8B-B14F-4D97-AF65-F5344CB8AC3E}">
        <p14:creationId xmlns:p14="http://schemas.microsoft.com/office/powerpoint/2010/main" val="3840833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1800" b="1" dirty="0">
                <a:solidFill>
                  <a:schemeClr val="accent2"/>
                </a:solidFill>
              </a:rPr>
              <a:t>EĞİTSEL DİJİTAL OYUN NEDİR?</a:t>
            </a:r>
            <a:r>
              <a:rPr lang="tr-TR" sz="1800" dirty="0">
                <a:solidFill>
                  <a:schemeClr val="accent2"/>
                </a:solidFill>
              </a:rPr>
              <a:t/>
            </a:r>
            <a:br>
              <a:rPr lang="tr-TR" sz="1800" dirty="0">
                <a:solidFill>
                  <a:schemeClr val="accent2"/>
                </a:solidFill>
              </a:rPr>
            </a:br>
            <a:endParaRPr lang="tr-TR" sz="1800" dirty="0">
              <a:solidFill>
                <a:schemeClr val="accent2"/>
              </a:solidFill>
            </a:endParaRPr>
          </a:p>
        </p:txBody>
      </p:sp>
      <p:sp>
        <p:nvSpPr>
          <p:cNvPr id="3" name="İçerik Yer Tutucusu 2"/>
          <p:cNvSpPr>
            <a:spLocks noGrp="1"/>
          </p:cNvSpPr>
          <p:nvPr>
            <p:ph idx="1"/>
          </p:nvPr>
        </p:nvSpPr>
        <p:spPr>
          <a:xfrm>
            <a:off x="1259632" y="843558"/>
            <a:ext cx="7674056" cy="3842742"/>
          </a:xfrm>
        </p:spPr>
        <p:txBody>
          <a:bodyPr>
            <a:normAutofit/>
          </a:bodyPr>
          <a:lstStyle/>
          <a:p>
            <a:pPr algn="just">
              <a:lnSpc>
                <a:spcPct val="150000"/>
              </a:lnSpc>
            </a:pPr>
            <a:r>
              <a:rPr lang="tr-TR" sz="2400" dirty="0" smtClean="0"/>
              <a:t>Eğitsel </a:t>
            </a:r>
            <a:r>
              <a:rPr lang="tr-TR" sz="2400" dirty="0"/>
              <a:t>oyun eğitimsel hedeflere yönelik bilişsel, sosyal, davranışsal veya duygusal boyutlara sahip bireysel ya da grup oyunları olarak tanımlanabilir.</a:t>
            </a:r>
          </a:p>
          <a:p>
            <a:pPr algn="just">
              <a:lnSpc>
                <a:spcPct val="150000"/>
              </a:lnSpc>
            </a:pPr>
            <a:r>
              <a:rPr lang="tr-TR" sz="2400" dirty="0"/>
              <a:t>Eğitsel oyunlar öğrencileri motive eder ve onlarda öğrenmeye yönelik bir bilinç oluşturur.</a:t>
            </a:r>
          </a:p>
          <a:p>
            <a:pPr algn="just">
              <a:lnSpc>
                <a:spcPct val="150000"/>
              </a:lnSpc>
            </a:pPr>
            <a:endParaRPr lang="tr-TR" sz="2400" dirty="0"/>
          </a:p>
        </p:txBody>
      </p:sp>
    </p:spTree>
    <p:extLst>
      <p:ext uri="{BB962C8B-B14F-4D97-AF65-F5344CB8AC3E}">
        <p14:creationId xmlns:p14="http://schemas.microsoft.com/office/powerpoint/2010/main" val="397618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smtClean="0">
                <a:solidFill>
                  <a:schemeClr val="accent2"/>
                </a:solidFill>
              </a:rPr>
              <a:t>DİJİTAL DÜNYA</a:t>
            </a:r>
            <a:endParaRPr lang="tr-TR" sz="3200" b="1" dirty="0">
              <a:solidFill>
                <a:schemeClr val="accent2"/>
              </a:solidFill>
            </a:endParaRPr>
          </a:p>
        </p:txBody>
      </p:sp>
      <p:sp>
        <p:nvSpPr>
          <p:cNvPr id="3" name="İçerik Yer Tutucusu 2"/>
          <p:cNvSpPr>
            <a:spLocks noGrp="1"/>
          </p:cNvSpPr>
          <p:nvPr>
            <p:ph idx="1"/>
          </p:nvPr>
        </p:nvSpPr>
        <p:spPr/>
        <p:txBody>
          <a:bodyPr>
            <a:normAutofit/>
          </a:bodyPr>
          <a:lstStyle/>
          <a:p>
            <a:pPr marL="82296" indent="0">
              <a:buNone/>
            </a:pPr>
            <a:r>
              <a:rPr lang="tr-TR" b="1" dirty="0"/>
              <a:t>İnternetin Çocuklara Olumlu Etkileri</a:t>
            </a:r>
            <a:endParaRPr lang="tr-TR" dirty="0"/>
          </a:p>
          <a:p>
            <a:r>
              <a:rPr lang="tr-TR" dirty="0" smtClean="0"/>
              <a:t>Yeni </a:t>
            </a:r>
            <a:r>
              <a:rPr lang="tr-TR" dirty="0"/>
              <a:t>sosyal mecralar sunar.</a:t>
            </a:r>
          </a:p>
          <a:p>
            <a:r>
              <a:rPr lang="tr-TR" dirty="0" smtClean="0"/>
              <a:t>Dünya </a:t>
            </a:r>
            <a:r>
              <a:rPr lang="tr-TR" dirty="0"/>
              <a:t>görüşlerini geliştirir.</a:t>
            </a:r>
          </a:p>
          <a:p>
            <a:r>
              <a:rPr lang="tr-TR" dirty="0" smtClean="0"/>
              <a:t>Bilgi </a:t>
            </a:r>
            <a:r>
              <a:rPr lang="tr-TR" dirty="0"/>
              <a:t>edinme olanaklarını artırır.</a:t>
            </a:r>
          </a:p>
          <a:p>
            <a:r>
              <a:rPr lang="tr-TR" dirty="0" smtClean="0"/>
              <a:t>Birtakım </a:t>
            </a:r>
            <a:r>
              <a:rPr lang="tr-TR" dirty="0"/>
              <a:t>ihtiyaçlarını internet üzerinden gerçekleştirerek zamandan tasarruf sağlar.</a:t>
            </a:r>
          </a:p>
          <a:p>
            <a:endParaRPr lang="tr-TR" dirty="0"/>
          </a:p>
          <a:p>
            <a:pPr marL="82296" indent="0">
              <a:buNone/>
            </a:pPr>
            <a:endParaRPr lang="tr-TR" dirty="0"/>
          </a:p>
        </p:txBody>
      </p:sp>
    </p:spTree>
    <p:extLst>
      <p:ext uri="{BB962C8B-B14F-4D97-AF65-F5344CB8AC3E}">
        <p14:creationId xmlns:p14="http://schemas.microsoft.com/office/powerpoint/2010/main" val="2735761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solidFill>
                  <a:schemeClr val="accent2"/>
                </a:solidFill>
              </a:rPr>
              <a:t>EĞİTSEL DİJİTAL OYUN NEDİR?</a:t>
            </a:r>
            <a:r>
              <a:rPr lang="tr-TR" sz="2800" dirty="0">
                <a:solidFill>
                  <a:schemeClr val="accent2"/>
                </a:solidFill>
              </a:rPr>
              <a:t/>
            </a:r>
            <a:br>
              <a:rPr lang="tr-TR" sz="2800" dirty="0">
                <a:solidFill>
                  <a:schemeClr val="accent2"/>
                </a:solidFill>
              </a:rPr>
            </a:br>
            <a:endParaRPr lang="tr-TR" sz="2800" dirty="0">
              <a:solidFill>
                <a:schemeClr val="accent2"/>
              </a:solidFill>
            </a:endParaRPr>
          </a:p>
        </p:txBody>
      </p:sp>
      <p:pic>
        <p:nvPicPr>
          <p:cNvPr id="9" name="İçerik Yer Tutucusu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960380" y="1600200"/>
            <a:ext cx="4648815" cy="283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8424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solidFill>
                  <a:schemeClr val="accent2"/>
                </a:solidFill>
              </a:rPr>
              <a:t>EĞİTSEL DİJİTAL OYUN NEDİR?</a:t>
            </a:r>
            <a:r>
              <a:rPr lang="tr-TR" sz="2400" dirty="0">
                <a:solidFill>
                  <a:schemeClr val="accent2"/>
                </a:solidFill>
              </a:rPr>
              <a:t/>
            </a:r>
            <a:br>
              <a:rPr lang="tr-TR" sz="2400" dirty="0">
                <a:solidFill>
                  <a:schemeClr val="accent2"/>
                </a:solidFill>
              </a:rPr>
            </a:br>
            <a:endParaRPr lang="tr-TR" sz="2400" dirty="0">
              <a:solidFill>
                <a:schemeClr val="accent2"/>
              </a:solidFill>
            </a:endParaRPr>
          </a:p>
        </p:txBody>
      </p:sp>
      <p:sp>
        <p:nvSpPr>
          <p:cNvPr id="3" name="İçerik Yer Tutucusu 2"/>
          <p:cNvSpPr>
            <a:spLocks noGrp="1"/>
          </p:cNvSpPr>
          <p:nvPr>
            <p:ph idx="1"/>
          </p:nvPr>
        </p:nvSpPr>
        <p:spPr>
          <a:xfrm>
            <a:off x="1435608" y="1347614"/>
            <a:ext cx="7498080" cy="3338686"/>
          </a:xfrm>
        </p:spPr>
        <p:txBody>
          <a:bodyPr>
            <a:normAutofit lnSpcReduction="10000"/>
          </a:bodyPr>
          <a:lstStyle/>
          <a:p>
            <a:pPr marL="82296" indent="0" algn="just">
              <a:lnSpc>
                <a:spcPct val="170000"/>
              </a:lnSpc>
              <a:buNone/>
            </a:pPr>
            <a:r>
              <a:rPr lang="tr-TR" sz="1600" b="1" dirty="0" smtClean="0">
                <a:solidFill>
                  <a:schemeClr val="accent2"/>
                </a:solidFill>
              </a:rPr>
              <a:t>Eğitsel Dijital Oyunların Eğitimde Kullanımı</a:t>
            </a:r>
            <a:endParaRPr lang="tr-TR" sz="1600" dirty="0" smtClean="0">
              <a:solidFill>
                <a:schemeClr val="accent2"/>
              </a:solidFill>
            </a:endParaRPr>
          </a:p>
          <a:p>
            <a:pPr>
              <a:lnSpc>
                <a:spcPct val="170000"/>
              </a:lnSpc>
            </a:pPr>
            <a:r>
              <a:rPr lang="tr-TR" sz="1600" dirty="0" smtClean="0"/>
              <a:t>Sıkıcı</a:t>
            </a:r>
            <a:r>
              <a:rPr lang="tr-TR" sz="1600" dirty="0"/>
              <a:t>, çok teknik ve anlaşılması soyut olan konu ve materyallerin anlaşılmasında</a:t>
            </a:r>
          </a:p>
          <a:p>
            <a:pPr>
              <a:lnSpc>
                <a:spcPct val="170000"/>
              </a:lnSpc>
            </a:pPr>
            <a:r>
              <a:rPr lang="tr-TR" sz="1600" dirty="0"/>
              <a:t>Konu alanı olarak gerçekten öğrenilmesi zor olan yerlerde</a:t>
            </a:r>
          </a:p>
          <a:p>
            <a:pPr>
              <a:lnSpc>
                <a:spcPct val="170000"/>
              </a:lnSpc>
            </a:pPr>
            <a:r>
              <a:rPr lang="tr-TR" sz="1600" dirty="0"/>
              <a:t>Hedef kitleye ulaşmakta zorluk çekilen yerlerde</a:t>
            </a:r>
          </a:p>
          <a:p>
            <a:pPr>
              <a:lnSpc>
                <a:spcPct val="170000"/>
              </a:lnSpc>
            </a:pPr>
            <a:r>
              <a:rPr lang="tr-TR" sz="1600" dirty="0"/>
              <a:t>Zor ve karmaşık görevlerde ve uzmanlık isteyen konularda</a:t>
            </a:r>
          </a:p>
          <a:p>
            <a:pPr>
              <a:lnSpc>
                <a:spcPct val="170000"/>
              </a:lnSpc>
            </a:pPr>
            <a:r>
              <a:rPr lang="tr-TR" sz="1600" dirty="0"/>
              <a:t>Anlama sürecinin uzun zaman aldığı ve karmaşık olduğu yerlerde</a:t>
            </a:r>
          </a:p>
          <a:p>
            <a:pPr>
              <a:lnSpc>
                <a:spcPct val="170000"/>
              </a:lnSpc>
            </a:pPr>
            <a:endParaRPr lang="tr-TR" sz="1600" dirty="0"/>
          </a:p>
          <a:p>
            <a:pPr>
              <a:lnSpc>
                <a:spcPct val="170000"/>
              </a:lnSpc>
            </a:pPr>
            <a:endParaRPr lang="tr-TR" sz="1600" dirty="0"/>
          </a:p>
        </p:txBody>
      </p:sp>
    </p:spTree>
    <p:extLst>
      <p:ext uri="{BB962C8B-B14F-4D97-AF65-F5344CB8AC3E}">
        <p14:creationId xmlns:p14="http://schemas.microsoft.com/office/powerpoint/2010/main" val="1107867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b="1" dirty="0">
                <a:solidFill>
                  <a:schemeClr val="accent2"/>
                </a:solidFill>
                <a:effectLst/>
              </a:rPr>
              <a:t>EĞİTSEL DİJİTAL OYUNLARDA ÖĞRETMEN VE ÖĞRENCİ ROLLERİ</a:t>
            </a:r>
            <a:endParaRPr lang="tr-TR" sz="2000" dirty="0">
              <a:solidFill>
                <a:schemeClr val="accent2"/>
              </a:solidFill>
            </a:endParaRPr>
          </a:p>
        </p:txBody>
      </p:sp>
      <p:sp>
        <p:nvSpPr>
          <p:cNvPr id="8" name="AutoShape 4" descr="data:image/png;base64,iVBORw0KGgoAAAANSUhEUgAAAcsAAAFMCAYAAAHTsKexAAAAAXNSR0IArs4c6QAAAARnQU1BAACxjwv8YQUAAAAJcEhZcwAAFxEAABcRAcom8z8AAP+lSURBVHhe7P0FeBVZszYMB8aBwd3dIUhwd3d3d4dASIi7uydEiBGDEOLuIe5CCBECBLeZQWfm/qrWzg4Zec6Z5315r/+c/3p6pujee3f27lr3KuuuVSXzN1uz/z+hf7lJT2i+YcOGr2bNmvX1+PHjv/nfRHzNfO3MQxN+/rCJN/mkhj/4nvYtaN9q4sSJrf830NSpU38cPXp0S7724cOHf9vA8F+YFUz+/vuvePrgPgyUlKBx7hxUz5zDif1Hce/hQ1TdvYOqytuovlOOyvISlJfkozA/A+nJ8bh7pwx1tdW4X1ct9nXVlXhQW4X7NXdRV3MHtXdvo7ayHDV3SlBdUUzHpfQdechJi0NFUZag24WZKC9IR01FLmrps5qyXNwtzsKdolu4XZCGsrwUFGcnoiAjDnnpMchJjcKthFDcigtGeswNxIf6YsKECV2JOhCjrQYOHPjdn5nlf5ozkvgN+P13pt/F/lcANjp6sNc2goulLawMLKCnoYcXz1/iLl18RWkRyovyUJyfifzsNGSkxKCA9uVF+agoKUBxXhaqbhfjbnmhoMqyQhTlpqKiOBOlBRm4d6cID6pK8aD6Nu3Lcf9uCeoqaSAqClFzu0DQ3dIc3C2hgaBBYGZLcpJQmBWPvIxYwWxGYphgNjX6OsaNGzeKaMCkSZO68GxkZJm3RkaZc4ZcwuAf6arLZcSEJ4jj30Dc01ZTUYGbrlcIlWLcLi0QTJUUZqEk/xYKclKQn5GEvNRoxNz0Q2ZiOKpL8wQj9TUVeESo56dGSo5r74j9A6KHdHyfGGaqo3NriemayiJUl+cLqiCGy4szUJqXKkH2Vhxy06IbmA1BWtwNZnShnJzchLFjxw5kZCdPnvxDE1RlmhGTrHhaaJw+DRs9PdTfuycYwm+/wcXKmkYs7Q/M85YbG4/K2yWEUhHulBairDBbUAkhVZyXhuKcZOTTxdwtziGEiokBYupelWC0JCsBD+9VCuakVE+vH9XdFXtmnOne3TJimGbE7Xwx1W+XZqKMprJgNjcJ+ZlxyEmPFqimx4eAGNxBzC4imZWl4+48hXmm/oFRhjrI+zJ8nazg62gHVwtzuNk647KJDTysHJCZmiHw/P13mt/MaFw8qirKGhllVG8X59K0pZEnZssI3eKsJEKjUCDETD55UIunD2tRmpOIx/drBGN/ZLRavM/nPqyVMMzMVt8pFtO4soRRzUJpYTpKciUyy1M4i2ZIZlI4I3qSGFtP+8nEaB9WUk2mr0wz5prfFJz8JkGNwKSXvyE6Igzeji7wdrgCdysnuJrZwlJZFzlRMTTSpSR7LIPFgllmVDBLjArlQsjeIwXEjDATz+rr8OLxA5TlJgumpQhKGKzCYxoEQWIQqsRnPJV5Glczo4xqSbZglGdMYXZCI6pZyREgPi4Sg9uJ0RnETz963eZvGf0NnxoZlVJJSVEjiqyVeau+U42qnFzSouWCSQmqrID4QnJwpzhbMFtOqNaRhuWLZWaYyVdP62kAkvH00T3BODPMzD19RMf19/DoAU1vIkaUZ0IlKyT6zuqKPFzzc4OGqiZupWWL6/DzsERMiKeEUUKV+FAmJneRnM6i/QBZWdm2/4JRgrSBUd54n5aW/BfmmV7U1pJGLSUqEWg2MipQlZgMKaOMKDP0/MkDvHxGjBKiz+pr8IQYfEToPSEmX758jPvE3G1WXHV38P7X3/D246+SmfWH3wY+/fo7Pn76DeYGiogJdpVoYGKWmFMl2k38zP4vGZUwxzqIWG744ojgYKFtm/7Yx08f8ebFiwZESxqmroRRliPBZBFPXQmjLGtPH94TTL548YjeTyH06oStnSE3kt6rx9tffsLDB3W4U16AR/cq6Dd+xa/0W5JrklyP9LqIT2IWMNKTR+RNNxSQuWlgVO0fMforT1H+v+ELeX/F1qHxh6T005uf8NOL5zSdygSj0qkrmG1wAMpJO7KMsl1kWWNGXz1/hFcvnwhl9IzQfP/+PRIt5fHLmyd4SMjeq71LU7WQBuA2MfOb+H0JEXPEGCPZ9NoMtc8iNsxDMMqo/mNG+Qs/ffjY+EX0lbhqx4z+EdFXL17ip9evxNRtKp8VhCYrizvkELCXU0bOQV1FkbCXLI+vXzzGq1fEKJmG50/u4d2HD1DaOAvzFq/H8+dPUXefZJ81LGla6W9JGfs7MtaRR3yEFzkpCcglpfSPGaVJQl8gkQnemNGbXl6NX/z23QvU3svHzQBfvH75AnfLJIqoskyi+lkJ3SkkjZufLogZvUc2kBl9/ui+QPQnmrqlOQl49qQOV4NyoGHgCF1jVyzZdAiVxGBZSa6wxZLr4NklYfYTySxPZcn7kusx0z6PxCjfRu37zxn9/b2YukK70g/wcZCXv/jSX3/9hA+//ownz8oR6O5E0/d1o2zeJaosykZFgWS6luenSNw1mlLV5NHU15QTorXE6EO8efWY3o+l76nGviPK2LrvLObMX4Ulq3bgHmnnQvr77LQohAY6Q0PtDNRUzkBb/Sy0NS/AWP8SHGwN4eFqATNjZQR4WSEz+SaKSBR4+v5jRknHEVOf8Ound4TnR1xSPgvNC+eQHBmBT5/e481PdLFv6hF7zZ+m7mtUsrYl5/sO+aICyQbnuzAzHmmxN8UUrSS3jX3Ypw9rSBk9EIwWpkfhKU3dqyYKMN8zGzPmLMPiFeuI0Qpkkaylxt9Aaqw/bkX7ITsliNy/TNytoFlDDv/dO6TZy7LIQ0pHHjFXTIMq9ZL+OaPEpHRq7Nu5BetXr8DalcuwZOlyqJ84Kz5jQx7t5Y63P/8i5PHd42J4nFmLisJUwWQiTTsLIzV07d4GXXp1wB3yfTkaeXT/Dl48vY+fXj5EYVo4nj++h5Nn5bHrwGm07tgO9fcrSSzukpznIj3xJuTG9sf4MQMwdHgv4eMyc3duk0anfXnxLZreqYRiLErzycnPpogm49/Rug1m5P1vH7F62QLMmD4ZM2dMwbSpk8gV1ITO3l3Q2rYD6ht34SXZxMqCHHy8HwfHw+PJz6XRvRWNvAf1NOV/QfcenXBq1XTU3s6m0CoWD6tLSE7JIXj/HOGvKXL56R1ibvjASFsB61bNw+MHlQi0PIsR/X5E9y7fQUXpACZNH40pE4eiKD+VvCFyK0tuCRQzU8OFI5+ecI1CtigUZEYh71bEP2e0+k4tblc+wpxJozF5oiymTBqHcbIjYXxqH9KjInAzKATJCSlITUpFZjpFKBSL5tSUIYouIJGUjpfxJTwlhVNPDsCcCwdhoXkOCTFBiLjhSj5vJp4+vovkrGLkPH2Fnz68xf5ta6B45hCu+lyBhpIiLM+sxJA+P6Jz1xYY0L81VKyskFvzjH7jKdIqHyK/9jGuBIUjOeUmEsO8kBjpifTYQCGn2amh/5zRpMTb8DDXgtzIARgxciBGjhiMebOnUgRSIGSXt08fP1JIVoCIsHC4+F9BAslOSlUJ4mlahbgZIyLEF21iUyBz5QpkFM/jp3cf8JAYf//za1hZGuOymx2sHWxgaaaD53UVZKoe0gCQb1tfiTQPFYzo0xIdO32HUcM6I5cYy6t9SvQcWXcfo7T+NYrr38DOWgvRN90RF+aO2NArSCFm0+JFPPrPGF2+ywYThnbFqKG90LtPF/Tr3w0BFpdQdCsKVz2u4vqNCCT7uMJy3zZ8+PQBoeS4h5EHlEjMjhg7FT1GTELXiW7YIh+GYfLO+Hb/ATTfvxMnDDTJZ87Cs+pSaK6Tg/am6Vg0cQTJWwmKCrJJaybDgQbYZMdcDO3XGl26tcTU8QORWf0QudWPiR6h4N5LFNS+wI2UQpoh7gi/dpk0sz2ZOluEX3dGAtnTf8yoiY4rZo3tiwF9OqFHr/YY3r8rQm3OIPzyRUT6mAtEP757Dg81W6SnRODRm4+w8MuGrtllPHhCBv/RQzy4fx+F1c8wd4MOOiw4hUVrF8PT4AJ2TexPAxaLsux4pJJ/+q4ihgL1FOTlpCM/5xZmz5mCNp1aokW7H/B1y6/RoUtLfNXyKwwb0Rd9BnTEqAkTYObijqKqeoTfuIJrPrYIJKfe38Mc1zwtEerv8M8ZXTNPFn16tkPPHu3RsXM7dOvVmabuZARYnUH8FSWEuyohzs8EAT7OmDpvPIICL+PIiSMYOLQfLEz0kBQfhsyUKFTX3EEph21EBdm34Eq2T2fNIMRqLcGdBBsUx9mhNDMU9yryidlMrF63nJjpjh87/Ijv23yP71v/gG9af4fmxGirLu3wHTH/bdvvMWnOHMxbuQSJOXlIpO+Ni76BxLgbuJV0E0kxAf+c0WOnjLD3lAVad+6G1q2/RY++3dFPbjLWrNkEVwdHeLk4I9BWCf6WJ/DyAWlRsqX1T59QXEoBeEU5asl9M9NTgp2RBuzNjTFzvT78rC9hzORpGDltIsaOH4f4YHtUhFvhuvUJ6B9dAn9bVazfth59BvdAqw6t8ENbQpR+u3mrryHzQzM0I2b5Nb+/ftty2NobYv+BnTQALcTAJsXdRHI8KadYcSvlnzG6+6AZLihZYN9xUwyevQsdu7RFn3HjsHvpVBxbMR5754+E1uk9OL1/OxR3r4OOsiXup9vDxoS8FG93RIf6I9LbERcNSGaXWmPwYgvobhuDrzv0wqg5J9GmTy+kxV1HyQ0TxPnqk0sChKQ+xh4FS7Tp2pmm7feEXAt82+obYvQbyLRohr4DO2LpmkU4cXI3NNVPwVzvAq77OuN6gAsiIgMRR1o9Ie4akmP/DWU0aLoSlFWtsPuIEfpNP0o/3gGD5eSgeGwX1C+exdWrgbC384WHezzUjxyDZ2ABgmNqccXiDG7lPUBhURXyckvRapIleUs56DxeCTZ7J6HvjONYvFUBvUaMpakcj1teGniQdxMyffZj3h53LN3lhNlbrSC3wgjj1phj/EY7dB46HV+3+AaXDU5gxcJxCLqsACezc7DUOg79i7ugcX473CyU4GqpAA+bS3CzvPjPGZ28QhXKapaEqAn6TDuIb9u1Qo/BAzBuznySk3Y4oaqFmSuWoW3P7hgyYiRuhJbjytU8KG8chaDIu4hMrEdkej3Kyp8iJ68CMl0WwWzfRLhf8UNJcTE6DRyD4zuWItFZEaaaFyHT8wCmbrDHgp0uWLjdHpPXW0F2jQX6L9HFoHl6hKgMLNUOYv+u5Yjw0cEVZ1242WvBwVQJlnrnYKh2jFzU3bh0aguUTm7+54wu3aACfSM7yF+ywebDxviqXVsMGDkEPYb0wwDZEZizbDF6DR6IHqR8OvXvjZadOuNacC4UVw9FcFgxfAPSMXCBOeITKxATewfxcYUw2iwLtyuh6D9aDn0m78athARcNz+NpIRIdBp1AhM22mDRXnfM3+mAaestMGq5Mfos0Ea3uWqQadUOAVeM4OdhgQB3M/i7msDDSR/O1hpwtlCDrZECrPTlYaJ5Ekbqx/85o8oKChhKEf/Y6VMwb6MaWnfvjIFjhqLL0P7oP3I4OvchVT96GgaOm4fOAwbgu86DEXItGpfWD0NYSAbCwzKgbRiO0OB0BPqE4FpQGuxOLoLv9QxsHDkCI2cdgZaZO66bnoKd4xUYWgRgxjZrLNrviXk77DFtsyVGLjdAv4XMqCZN39mQmzIGc2eMwdZVc+FqrwcPZ2M4WqnDlqIXaxPypvTOw9pAQdA/ZtRQzwznyEZuOmCEOavOo8vY+YRqS8i0aYd249ah++Rd6DVlB6YN6AyV08eQmXsb0VEZ0Nw6FoH+sdh7+hoCr6XCzz8FvjcyYeNRgctnV2Lt8iU4deo4KZsW8A9MwlXdY/Dxvg59HWLyoA8u6YVg0S47TNloipErDNF/kQ66zlFFn6nb0YM8tO40o9ztjOBibwI3R1OY6irCigIHC0MlmOkrwFjrLHRV/g1E1fQCcOSSO46oRsDSpxKdxm1Fa9lN6DdtG3pM2Q1FY2f0mrQbk0f0R1ZcPErK7yIxOR+X1oyEr38E5JVs4WzvD9fL/nB2CEKfKRdgc2Y39BxD0LpdN+zcdRCO5jrw1DoMBzN12BlrYsEhX8h8I4MjF3yw+Ygblu52xIT1psSsHnpN3gqZb2XQolsfHDp0HEaap2FnqgZTnQsw01GE1qWTMNA4DyOtC9BTO/vPGdVxzEXP8bvgm/oO3kk/Y++GM2g39QBkFx6D17VC8n5eQm7IYPQYuweebteRmlGM0IhbUCUT4uWVBI+r6XC+kgJ3nww4u99CuxHbYa5wFE6eqVi16Rw0NSzh5mwPR8WdcDRRh5Xuecj0XYtNxxwg8/1X+JY8omYtvkLPBRpoM/MSvmrdGc2+bwaZftPQftQSmBlchImuPAzIzJhon4O+2iloXzoGLeXj0KVjYk6FGf1vb3ce1rxOmjUZ8aW/Iir/I06dtcGNrF9pCq+Ho3MRVsn2wuOX79Fzyi5cDUonLVuMG5HFUNs6BmZWgVi8eDcsbYJgbBeGCWMWwulKNoxUL8LB/ho59E6wtLCDs50NrM5shKuVIWz0FTFzqxF+6DwT09dokGlRxeglFzF43gV8O3Y/OQwyNADN8MPQlegyeiUuntoNc5JFCZMnBaMGmmeJ0aNQu3gQxKAS0Y4JEybMpH3/vzDKjyT4+WKbMRtR9/Qd6l8BhXUfoHTeAPPXn0Of4fOxlTybebL9kV3yHMf03DFszhl43CiCT1gZ1IlRa6dI+PkQchs2w8TyBqxsI2FuEwM7Myc4XI6Ci2scbGy9yQYHwuz0RrhfdoathSk6jtkDW0NV6GppouuIVdBSPAb1SwqQnbEX3xKDMu3G4usx29Bn/HIYqJwU6BnpnIeq/AEoye+H6sXDxORhKJ7dyzewzxKDm4imTpo0qS+9/uOdemaUH6IS3N3ohNE0IovpeBedeIZIeezYser0WpNI638YaTZcG09ZebrWfbRfTjSOZmhPBo/e+/yQiR+t8SM2erMj7QfSSZPp3GX0egt90R46PkB0kI4P/U8ivia+NjreS/tthOQKuuZptB8yZcqUzswTg9jIKFFzhphHgP6gGyE6mPb0N+On037umDFj5tPxgv+JRNe2gK+RaAZdtxy9N5QY7EH7Nn966i026aPD71kp8WjQqPSiPx7ATDPxKP1PJOn18bUSc7352pnJP6H5mVGi5vwBjwKd2IIZbtBa7emP/kcTXyNfK1+zNGGjgUlWQo1MSjfBecNjfpF6w9OZGf/fQnzNfO1NputfmJRu0g+lxCPyv4n+fP3/cvvzif+b6W838SFD3nTq/m8hvt7/bsryG0IJsTySYP/AwsxmhgX7fzrxddK1t+LrZhllPpifBr7E1sgg38K01tGGzsWL0FVSwvFte5GeloHnr16KTDHxVPt2mcgnKinMEXfoy0oLUVt9B3X3alBWUoT6uhrx9JqJM8Xq6LOqilL6W35QXIiq29IHxTmoLMlGRVGm5GFxQTpK8pJRXZ4jnrox8UMpabZYaW6yeGCVfytWZItxQkZGQgjSYoKQHBkIYrQ72dFOhKowJ4wu89XA3+cEKvADJfGcUPIckje9swq4bGVN0YUtVBXVwI8fnj1/BpE8VZKP0qJsFOSkoyAzGYmxISjJpwsvKSAmiPnKcsljxNuFuFtWQEzmITUhTDxxqyjOlmSJVZWJTLGHRJw5xsSpNZwtVlUmGYg7RZInc8xoUVaC5NF9miTzhNPiOEuMbOhYYmwo7XuNGjWqHTPagKhgUqTC0TRtJX2YKiXebE0t8KnhQZP0PRsNLTx9/AB3yiX5RCJpKj8ThbmpKOQssfQ4ZCdFIDctCqU0ACLdhpjgvIW8zDhxLM0QY5LmFUkzxKRJU/eIUc4Q40ERT88Y7ezkxlwiRpRzidLjgzlxagURRygjyX724GnMosf8yaipqQk3jw2rsZoKBbDGhKTk8T1v9iYWgjnpo/Rff/8Vfvb2ePv2Z1SUSROm8kXCVGlBFkoKbqE4h5jNSEBeWiyhkSeYeljLuUNVhEKCYFaaLNX0mEnKLNO9qhKa6gWovJ33x1Q4mtbS/AR+OMxokgfEPvdaAmwa7Qeyw7B48WKJq8f/8AtylTp42pvB284SnjaW8HJyhpO5Hay1DXHNyw9PnzwTTIOY9LSwwsd37xvzFJhRzlOQZoYxlRKixVnJNO2KBYOcS/TkQbV4MMvPUZ884CwwCVNSBiXJUtV0TDJNzIuEqcpSMXV5CjOi/IiwMeePZDT3FqGZ0pgwtZf2CwjF4dOnT+/EU7aRSZZH+rAjoydQk4BIaP4KDwdneDu6wcPOFe6WjrDUMYG1ojo+vJcwKc0KY9ljJlmJcFYY5yjwU25Or5Gmvz2pryEUkgSDklQ3CXMiM+yhJDPskWC+mt67KxgV05fklBGVTNsslOanNT7FZuJkKUKSw7JjRMuJ2dGcwdkol8wkv2DOpQ95eeO99Pi3htQansYf33+C2mkFfPj4gVCUpL79IetEmlpDaN6hC2L5YoY4tebF04fi4p49qmvMCJMwf0+QhElJ2hszx9menPJWVniL5D0JdtY2iI9OENdkYWaAkAAHwWBD/pA+0SkCaxXNyjFEXemYE6c/M8nevJSxRhJf95lhJkbbVteQ+P2dGJTkDkmmrCQbrIK0YRkjScRpqXyxgknO+npCTGbHC4Y5G+wpMVpP+5fPH+ExfV5/XzJVX7/7iA+/cuLH51kl+X3gV1L+nA22efMaBLibiKnKTBJDhsTkadqvZk1Lx93+nknWo00YYmJOG49pYyad9Eg50SadrowoI3m7OE+k1YjpSlRTli+mK6MlmHxWTyYgTqTXPKTpeIcGYdk8Obz96RVevXyO588eC0bv1j8TzEh/U/r7jcqPPps5azL83YyRnRolpuw/ZvLPOXzSzDDpa2nSlNUlDfHjn5mUTFeR19fAIBv3KkL1fsN05by+Ny+fID8jRjD54cMHFPpZQv/IZtQ9uifSzh/QeQ9oqubcrqTfavq7jB7tf+VcP0l22NRJY+HnakTfF/vvMcmpQr/SFzVlSjpnG9+jN/TOXhDvfVY8klQ3VgoVJD+3mUjxcH47p7sxkpxdwllghZmxeEY29v27t7hT+wBa507i4ZOnePS4DvdJ6dyrLkfKrazG3+NNeix+n66J9/PmTEeAqymZkTiRAfaPmfwzkkzSH/nt9w94/PgOXr25h7Mbton3q8ld4+wvoXQaFA4nRzGDnCB1tzhTpLpxTi0rnVcvn5KjEC2yv/ibnTyiYGEfgGlzluPhA3IuKkpQRgOTlZUj0OPrYc/rAzNG8ikmVsOgr14yl2TSEPkk45wB9o+Z5KwvCXNS2SRo6Ut/k+YQ4T2e/1KFw3MXiR9i01HFTJIccvaXSG3LS0F5fipKyAWrKEwXeUJsHxnJNy8foeBWFE3dOuTkl8HWJQwr1uxA736DYe3kgco7pcgkuxcR5Ap9LXmoq8lDS+MCdIn0dC7C0kwL7i4WcHMxhfcVM0RcdyEPK1Fkf/0bTDag9v43ZKSF4ezJ4+SvniNZ+IhffnlDjnolnrwoxp7JMwSTjOLd0lzyL3kVgsS3ZCPNKxEyyXkuIbVfSQ442zxm7PWLevKCIsRxwPUwJOrtxdaVizFv8XIsXLQEZeQdpZMHkxzth8z4ACJ/ctoTUVGeTf4v/U6FhDgTrLSQbGV+CoroN/5NJiXoZZO3sn3zBmxatwYrli3DmtWrhALiufL6WQ22jx4vmLxLxvmW53mEmF8kJlOELbtDctW7d3t07dEeY8YNwm3yTjiP7+kjkssXD5GXGkLH98RrVT1zDBsri1u3UkVWZjVN16LcDCRGBkBf8zw0lc/RVIxHOTHFGV93OeuLU91oz8wX5yYQgxSZZMb8cyY/8qQnJteuXICZMyTZXjOnTsSKRXNhdGY/LixfDeVVG7Fz4gyaur+KDGmVbZNQnhFCCEbDy9cRP5FCmTJ5MOaO6Q8LlaN4QIqnkKYoZ3RlVFUh/XU+Yn/Kg4H2BSRF+kNN8QT27NyIn54/wNZ5g9Gh7dfo1fU7aCgfh+alU6RUYlFEioyzvcoIvZzUCJLrCGSlBBOFoIC0dV6GSA//Z0yW364izz4Bc6eNh+zoYRg7bhQ2L5oGG4UDSIiORlxkPFISU3ArJRVZaSRzj2qQXlmEmNvZ8Ay9JlK86x89QTl5Q+sm96EpG4Twa1cQc/MK6mpLkUM2MrK4CmVPXyE9IRjL5k/Bsf1bcdX7CtKC7DF1RDt07/EjOnf5Adoap5Fb9xKZlY8QV3QXefeeIDQ9G64+NxEf6YOECA8kRvkgIykYGck3/zmT133DMFtuCCbJDsXAwX0hO3YEtOXP0BQmhH+VZHq9efESkeERxHQkksmnTLpbgkRi1MPaAGk33RAT5o8Z2YX4xtwGX506gWdPn+D1q6cknxlwdrOAk4sZ9Mz04WJjTL5pOX5+8xiPn9TicU0Glk7pg57EZJeu35OS0URO9WPk33uGhMIaSZbXwzeYunAWom56IDbUDXFhHkgghjnL6x8zGRHggREDumHksN4YNKgXUv2UEORuiYSw67gWdBO//vIWDrtXCmbtHJ0RTKFPBAW2USQj3UZNRa+RGzF/yxWss86EzJJlaH5gL74+sBvxcaG4X1sOy+NrcX5uX5xfPRX375ehlFcrkdnxvWKLAFtDHF4zAd27tUD/Pm0xZtYU5FTVI76AUKx9ikJCNb/mBYbK9kXY9csI8XdE6DUHhF93RHSI+z9ncs7YPujTow2NZFv06tUBFgpbEO0ojwh3dbx4WIdP73/C+9cv8PbX9zg8RxYeUaVwup6FjWs340H9Q1Ie9/H8xSsoWwRh/DJDfLV9GyLsTmHbuM5QP7CGYsBYxAXa4i6npV6zw22KWrIzUkR21/gpo9Ci/ff4ptXX+LZlc3Ts1Rmde3dA336dMWjkEBw6fxFxebcRFeqJG/7OIrvLj8zIdU9LBHlb/3Mmxw7rgV7d26Bth1Zo06Elpk6WxYZVixB2+Rxi3FUQZncR110McDPYD2rKp5FJUf+gIT0xbFR/RIVcQ1R4IH3mhTvVdwilfNyvKoW3sxl83W3heWoarivMQkWsM4riXFFbRlFKaQH27d2GOQumoU37FmjZXpLG9k2b7/Ddj0Stf8D3nVrh23bfY/LcBZi1eBnis4qRkpuPuKQYJMTcQFJcEFLjaVD/KZMnLhpi9pr9aNn2BxL+thg4Xg79JkyC19n5cHOyR6i7ObzMzqEk3Bhv3/6Ehy9foLqqEjXE1P3aCgR4O8PWRFk8XldTtUCzOYthbayCcdOmQnbCeIyQm4CbniZQ2j4bxjuGI9hFA+dPHsRYuRHo1LOjyEH4vvX3IqtLZHa1aI6vfvxGUN+R/aCjfQmJmbno2bcj5JXPIJlscUpCKDEa/M+ZPK9ohfOKNhgw4yBa0ugNHDsG/SdNgo/CYpxaOxlntyzA5iXTEWa8G+6q21CTehlRfoawNFSjUY1AVKALFJW9MHGDPUYsNoLMtCVQ2DwWg2bshLyiBvqOHo100ornN00jqf6VbOpvsLhahBETZqBlx5b4vu23+IrQYwab0ZT9rt3XGD9xENasXwLli0ego3oCzra6NJgOiI6+huioayJtjbO6/jGTO3Zr4MQ5EyzYrA6ZVi0xYtJ49BnUG67nVsPF1QWOtm5wcg5DpMkJXDfXh3/EPVTF6SAqIhvZebUoLauCp6WZuINXXF6L2asuQmXLWAydsB7DZh3CvoMHcCc3Dhc2zYTOgQMYvMoIyzklZjuZj3XGGLZIB1M222PaJlOR5KSrcRKLxnWFl70qrLT2iMwto0v7oXFuCyw0j8HNUlFkcl2xVvrnTG7ep46T8qbYedQQ/Wfsw6BxIzB09HCMnTkNW0+cwow1qzBs4jS07dIZegoX4X2N5ENzOuwsAxGR+ABRyQ/RZ6YWcnOryYBXYbt2GNS3jCOvJQv9ph+EEfmgXg4GOLpqKgx3zcDXo45j8T5PzN/uiLlbbTFmrQWGLjXEwMV66DnlMGS+k8GepcMQ4EkKxtsATjYqsDG8AGt9eZhqnYKWwl6ont0OxROb/jmTqmrmUNO2x9Hz1ug2ZQ+6DeyJzoRkf2J00NhRmDxzusji6jKgJ7oMHoRr1xIQpT4LxhomuB6Ui6teqYjy8UFYVCGiE+9i6/bDUFg7Brcyq9BXdhFCg0MQRzb2yMqp0N47BzL9d2Pebs7icsKMTeYYv9oEgxfrog/n/Uw6LphUOboUV91NRSaXj6sxnKzUYWOiCCdzZVgbXGjM5PrHTHK2Vvue7bBmtyZaDp+Pzv27oteooeg9fBDa9eyB9n37otOwWWjRsR26Dh+L4BuJuKk8E4c2bUHYzVs07Txx7UYKbgRGIPRmKo5pZeHiRjkoK2jihzbfYM76c1Azvowjaxbg0ra5aDnqEBbsdcPCPa4iAXHienMMWKiB3gu1MXCBOvoM6YdJM8bD1cYADuYacLXXh7ONFpytNEkPKMDWWFFkb1kQs/+YSTOLK9h1whjLdtBFjViGr1u3QLMW36NlP5LNaXvRY/I2jBs8EstG90TZ3XuEUClCVRfi2pVrCPSJxZAZJwndJFz1TYarXyq6Tj4J+U1TcPDQPpw4vhv9J+6Dr3849qxeDOVtC9BB7jDUDUKxRz4As7ZaYtxqYwxdbog+xOQwklfWqoPkRmLi3EnYtGY23J3M4GCtD2sjNdLaaiJ7i8lI88w/Z9LQNhWdx++Ao18NbPV00G78ZpGGMnzGHvQiBn8hndh9yi48oiD43sN6pGcWIkRzNXZu2Aof71hY2NyEk50vnJ384eSWhNELFKC4dSbW7ryISzreOHdGAY5kYo5uWABNmq7bjutAplkznFTwxp5THli51xFzttpg9CpT9FuqL5RP6x7d0WHwZJgbXIS9qToxqAwz3YsiY0tX9QztFWBIEcs/ZvKERgAOqabAN+UtHO1s4B75CB1kN6LTuG1IzKnG1skD0XXKTrKPr1FWcQ8RUZkI1NqKa/4RpH2jKC7cCk/fLFy5mo2hC7RhbBWLcxsmwt03FQf3HIKZqTWuONpAV/4ArHUuwFJXFUv2O0OmuQxakgMg831zkanVeZ4K+i/WEhnQzTv0wQ9D5kNHUwV2Zqoi786QnHcjzXPQVjramLVFjBkQY423JP/CJB18z/dd+0zai6iiT4gt/kTRty98k3+C3MpT6Cm7jkbSCEtG96do4Dk6D16L4KgihMQWI8hKBRZmXlDXcYSRnhHMHRKxcuNJaBp7wcQ5Fhc2z4WdrTcC/KNga20HDydbmKmdhYMxKRBDVbQbvQ3yZy9AdpUKxi7XxPCFCugx9RgW7bAUGVtfdRqINmM3ob/sbNiaqYhsLU5P0yWbqadKv3OJGT3KSOoQHR87duyKiRMnyv7l5jIzSSd0NHRKQ/3r33Dn0Sek3P6AlXPnoK3sGiwbOxJrppAC8I5Hzp2n6DphL2y98nE14jYCHO1wUcEM9s4haPFNCygpmsDc+iZN3Sio6QXi1PrZcHSKgKdnLFzcrpMGDoS/mxscbSxxXtWJPCMyCwaqkGk3ESYa52BC02/C3EOYtFwBMgNXQqbnHHQZsxI9Ry6CptIx6KichgYhqHnpCBTP7RPHl84dZCZ5uTHn+iwmVEfyzGQmmT/xwIefhRCS7egkThuZRsSrzY/QXoH2nKX4PzFTi4mvi69Pka71ODG3mWgWp8DQ644MnmCSH23xUy1+Wkuc9+CUNPqjuXQyPyHaScRpXv/jsrSY+LqI9hNx+twGogV03fycsjeRyLtjEJlJkbjE0PKTLfrjPvRHXPZiMo8KvZ7Hf/w/lRoyyGbTtU9hWSTiEgAdiSRKp+mTZnrzG84TIGbbE2PdZWVl+9KeS178j83OYuLr4+tk5vi6GSjmg1FsmKoSJpsyyvOYTuDyFm0aHkv/JRvqfxrR9YrsrAaR++FPDAomeZO+EEWRmFk+8c+ZT/+Tia+Xr7uBuabJS3/ZpB8Ihv8XUtPrZ/ovtz+fLCXxZTxa/6H/9yQd74ax/zP9t1vTkxtBY20sFVUm9h9YRzUllvn/0P8Z/XkseXybqhp6T2TUNQG4KU5/2Zp+2Fh8jr+Mv5y+sAUdi/psrLDpAtqzVaL32fR2ZBefib3G/9C/R9KxY+Kx5HHl8WUjTq/bsHFk6884SMH970AVbzQFUTzbbXiGzc/SOW2At59ePkdecgocDU1gqqEFPfmLUDp4BKonzkL55AWoX1RDYmIyXjx/gZ9+eoOamruo4lp1FcWovF0sctY4E7GsiBP0clGUn4FCXjCdlYq0xGiE3fBDZXmBqGvH59fcLRfJevx4u6I4H7X0urqyDDVMd8oa6tlJjvkc3vMjcM6J46xFpspySfEvTgjiahOcqiIKpBRnitpYVeU59Dc5qKsqwf1KSUk4KUkT/morClBN38H5cPwep5zdLZV8h6DCjMbH7fxEWtQi4dJxmfGNGZDSLMjslEhBnDvHxKllnBGZEnVNEAUSg8it60/A9WZ3jjMkGVyp18NSK5VWKXYN1HjQmPtKX9JC8nBWQh8/Ssrn/Jk4U8TbxRnm2joI8gngR9YC8Pfv3hOjlQgLCsE1Tx84mpjDREUTqodPwfiSKh7VcZGjIkGcq8f1+aR5egxuUe4tFOWkoiAzCbnp8cijQbiVGI7YsAAU56cR8Em0T6fzMwkYSZ0wBkfkFdH3cHYmJz1xRiYnK2YmhyE1yl8AJXL+OLeP9iKRkV8TcbqbNO1NmtDIdVKkxMBKszl5LwGYUwsY1FwB7O2STAnxs9UCCagiyzOXrjc7URADy2lzXC6PMz4biyEmBCMl5jqSo69xYuRMoikUMI0nUEeyn077XiShnVkzsqQyoH8jpRIg+U0GkpFndcqg/EbgsFQyRgweS+vvIqlIfMinwM3WDs5WtkiKSmoEWRBLc4NkS/4DPC0tkRkRhTevXwmpY5Km6kkSLyWgslSJBMz8TBTlpROliQKLRdkpKMzi2oE009PixGBUEJA8mJy3KIotMji1kkxTTuF7WleDQs49pAkhTdCUknh97+8TN6V76Wf8vVKgmUSe491iVN8hQElqP4NKVMJpuw1V8Ti1gkulEKgsqQxoUYOk5hConPQpqZYXIaQ0Le4mZ9RtJQDXEi1uAFaOpHM4B4p8l0cKKOPFAtgQQkvA5Bf8JhtePol1tuElJZhoqMNCSxO2urpwNtSHi6ExXM2tcJ2kLSY0EomRMbhsZg17E1PEXA/7A5i8SY+lKvqqnZ0oOfju7S80AJz8XSqAbEqczCaq8klBLSRVSOqrlIjLETJJEk+TaFASUUNSWEOq9D4NLtdhlGbacl4Yp009I+IJUJwVL/JSmDjTSApcUwCbAio5T1LGkPM4pZ9LQZUCK0BlakhJZpJKKmfsck1HUdCLNIood8j5K1kJEtXLpUobsniZMpLDBRGYpwlAvhfCK9VW0n4OA0obR9W9SCI7ssolzNifkUqnBEypreQP+SQ+mdMGJCXXGAim3/Hzi2cozcshiclDalIywgKC4GXrhMumVnA0tYSTuTXcbZ3h5XgF/m5+CHD1hae9G/xd/BAXEg1XXWPkxsbiA2cJV5Q1yWXj8qaS/G+mxqzhBiojm1RWJAFVJPORpHIRMN4zkCyVPLgsiZKMYkne6eOHJJn1dSKrv4wG8fF9ev3wntgzWE3BkwIoQHzASbmSvxf5qvelZRw/162UAitVyTV3GkqvEnGBTrbPd8o+q16WUgZVWqyTU8sKCVSRe07E6Z8soaxtCDy+YyfPgBJ4fMduCdFUem8USWZfdpwII7HKgKWziar94y0RVrHsWbFEcZIhq8pPn/6aOipVoVlZt1jo8OHtW2LuHl1YLmIjYhBxI4LsZSB8L/vAy8YFdjom8DKyQjE5R2/fvRU1+JpmX34GU5I0LKmwyBnMvMqAl1w0ZEoTsXSynWTbxMn9LBk8sFKJZMA4mVhUYnzyUNgsUV+Tc28f1TUC+hlIiRQKonOkycdNS1IyoBIwJecLMInuCQeNHa8SMbGqBIh0rSUZAkBJRpkkn16kmmfEIys9kuwmgSgkUpKs3KhuJSnoukSXiE4Q7SRQV5KXO5OwkSVQ+9Nx14aoQoDJgvgXMKX2kpH/nE/YYPf+htimFhTkSmwon9vkM+kmOU+iZs3UdVFbVIRfP/1KzJcLMLlM5ud0WgmYjUmZnAlOxMtGpEAKyRRAZqCK1BnnE7Nk8OBKAWHAXhCIDOTLp/UozkkgLzMVzx7dx7PH9wnMOgK2Ds8IVAb2KYEmJgD93ZN6lkgJqFLpFODVVRAAKcjOSIOyghLycwsQHR4r+JJuHz79jvcfP5EQkADQZOfXH3/9nY5/p+PfRDL22/cfcebMEdiZqeO6hzlibrqRgyZJzGbHiAElwPiRD698PkXElQlW0Xt8P50f/wwg6sZg0vscMv4TMH/HawpDOAuVK1E2BUpK7BzFxERJOGHn6G/OYeLzfvvtV7K9Bvj58SN6jzNpJZLJIEpVrVTFMpB3GEiSTCZO528qmVJAq8iTZTBZ1TGYUhXLgInsWwLy1YtHJBEJKCPng1XuEwLtl19eE0/v8ITAfvP6mVgB8zO9x/ku7969w88/v8FDBpcLydJvPOaKuHV38OL9B3z6SOBwZi7n0DbhkQH8SEB+IPqzJmMtxn6jtNbq0mVzYaJ3Hv6uRgJMTkBnVctgMqiEBT+kZFV7ugHM1USzCVB+YPnvg8n4sL1kIJpeVNOL/J1eB3p6CyybljSVvG5yHr3m8MZeU5/i1Bfi85oGMKWq9jOgklxwqZoVmf0UA0rtJtd7FYBSaFJDHiSrWVFpm9QlS6UkV5yAfFbfUDX0sSjcx2qWk+PZHjJID+/X4lHWDficXI1hg7sgLj4GD0hNc7K8qNNOx08JbFE+lb77YV0lSu89FE68cOib8MfjIinCKaE/vv+nMSOaPHksjHXlRZI959TlEYhS28n0xcGUqkb2fd6SPfzzBf38yy8kua/gbWNLU45PpItvAugfiP776fUbWCip4OXzZ+JrqwWIf1axDVJJVEkSIQns/2gvRaI/ETs/VRQCPKDYUaxqoAEXUknSx+nivISDVzhwrduCzFgKCxKFDX326B7ekaZ5T+ruw5sXCNQ9gfObFpAqBJ69eIoXz5/g6dMnqGNAya5yiVjOSKutuYPk3Hzi5+95lALH2999ziQ9Z/pUORjpyJNkmiIu3FN4tUWkPXiNWpPVE18OTHEBYs2MuL7GGSa9IHolPgtwcRGfSy64KaOfmeKbC+VFJVA6cEiUq+WtioBkeykBUgKg1EZK1KsExDsCSIl7zyQta8veLC9quEeSw0G8BExJQfHnTyQlbl+/kICZfysapdlJYkXHs0c1QsV6+ibB0TMGZy7q4PAReZxXNoWOiSuWrtshSv7VVN9FVVUFKsryBaBsx29lfF7xIZVANh9NV6Pw5Jfs6bX0HDFW0vN/w5JFc2CodUYUokqM9BarMjndXlo+94uDKXGAPl/cn0l6gYGurpIL5/foQoUH/PtHvPvwFK/f3MebX2rw8qc6MvZuOLloOdmolwLMu+USD5b3UjvJqykZPKFaGwBk4JhYEhlA6eINDsIrizJEuwkGVKT9k+PCxJLJZXx5xcpPLx8hPz0KJTRIzx7fEzVSCwpvQ1nzMkxs/XHZKwoK6haYv3gD+g0ajjXbjuMpSWhNVRkqbhejiH47jwaabVkixcjPn77Eo0fP8egJ0WOmZyTJzxCTWwT34Bg4Xw3FCTUTHDtnjI3HVaBn5gB7ezsYGJrilPwlaGrqYcaciTDTPotAdyOxxiKHJtv/UzDZHgrgyNDzRngRqgwsExv0d/jw609wNzWlDz42gMtSK5mlv/72kRyJevz8phhPXhfD084Ce6fNxs8/vRHfV1nKQH72XhlIbpzA9zkZSF5lw6CJVTfkvEjvoEgXqvANg/ICkk6K4XhF+MPqMiGZDCYvUhE1mQlILlecmxqOooxo8f7zx3WwsvOBnaUzcuwuIdr4NOYvXIpJ0+ajdYfOWLhiM/YdOYl7pFrLy/ORSwOcQUByyJAaE4ikcC8kh3sgMdQVaZFXcSs2ACV0zu0iut5iMgF0PRxfigrApTQx6Zj3HKqUEU9Vd7JRmMd1nUn156eIGJjXivA6keJcVrONa0W+NJgNgAqpe08ofoDSxeM4fuwgDh3cj51bt2L75s3YuH4tdu7Yie1b1+O3d8/IHX9LNvUZ2aGXePUTBdU1KYi86oIdY8bj7c8/CzC5n4kAkvbpUddwK8AWVcQcL9FnIEuZUQKvJJuYpOC6jGjUkO7o278L+g/sghHDeyPqupdYpFNJ4N8nVchOEAPKoIm60wTmT6/qkZsWiqK0CGEveV0Zq1rvm5mwdAyEnr4tJtIk6z9wOCZMni1WStSR51pTQ2CWEJi5KcikGDAlLggpEVfJ8wzB9CkjMWXKKIwbPwgZybzyKVGAWFlOAJZnN9as/gPd5pv85MAVZ5DJSZfcCWIgaUJK6lknkGTySuD/B2CyQApJa7CN5HBj946N2LRiGZYunYsF82dj8fw5WLJgLhbOnY2li5dg9aKl2LJ6hbAVQowFSbZwjytYP3w0fnojkcyyYq6vkI0XlVGwO7oMpVfOIdz+EgHJFdAlN6dTEkOQ/4A8z+cvkRbtj179O6Bz91bo3K0t+vTvBqUTe1FGUsqV0qto9vON9Yf3Kig2vCtUamRYEMpKshAR7I5Qfxc8usdLV+rx9vUTRAX7IPSaO9SVz+LiucPYsXkFYmPD8YDiSv5bG91zcNU6gi3zh2HFrOFYPmMwTu5eRbburKhpNmnCMKipncGM6WNJTZKUcVFzvlFA2oVrczOokhsHaWJFWHFeAkrzkshbpXiSbxakhJPjQ+o1i+wlEYPIn+WkNy5w+nJgvnv5AfVVD/GoshblCelYPGcKli2cidnTJkBu/GhMkBuDSRPH0bEs5kyegJXzp+Ps7o0ojozDb59+EeuInte/oNgpl9RcOrngXPLaD0FXXRFzwxd5ealwd3WEmo4R9EytYOvmCisbE2QmEnOJkSgPc4SOjiKu+LghNCIIzo6WuGyvjYH9O2PLXFmcXCEHC7XTpJYz8IBUrL+HlVB7D6qKKd6sELax+MFtvPz4M958fIc35PS8+fgeP5MXW1GQBG83MzhaaMLVzggnD23DyqUzEXbTDz+/fo6MoMswPLAEiyZ2xeC+P6J9++/Qpu23aNf+G/To1Qr6BOaosf0wXm4wSecADBvWBQMHd0X33m3Ru39HDBnRExOmjcDM2eOxeNE0rF09H+kkwSkJgaJadWqsH1JifJEefx1cpjs3PVzUJOeVajlpYV8ezKvu1xDgGUZBeQW2LZ+DaRNHYeK4YZAdMxTDhg7AGNkRRMMxlYDduHAWtA6tR4CxIXmubF8b7CY5Q02l88mTZ0hLTUZGaiJiosOQQ05LDtmmVAotMu7dwS06Tq4pwfYNKxB1xQRxAQ6ID/dH3M0gZGZnYGRWFppfvoyvlbVw504+OTUJpIpTcdPPFS42uogKdKbJcFOsNA8KsEPlXW9kFarDLdISGU9eoerVK9ytvU329AHZNPKYya6Vkp3LuBWHO2QfK8pyyFYWIynIHB7aOzFlaGsM79cKPXr8iJ7df0S3zt9j8OD2WLVyDoqfvBTrsngRWkHdc7FPKXuAjMonSCu/jwJ6XUqTufD+C9h5BiAtJRjxYV6IC/UAr8KLD79Ce08kRvggNS4AGUlBRDeQldK4Ku/LgTlnjQlCfW9i1cxRmDxmAEYN7omJIwdg4KBepOJ6YtDg3hg5fBAcbLQhf/wYqcd8JEeFIjE2DnExMYiKiEJseCwSouMRH5OMeNonxCeL+7bJUSFIrMhD0u0CRJB6DCEnJ4ochYSKImw+fgTrth2C4sWziPJ1Rz1NpjP09zJewdhWVw+ZQ3vw3Znz+ObscXy1fy9kDu9F7dPniAwNxLH9m6GlfIZm/k3Exd6AvMoZ7N6zEVeMVeCrchCqa6fBzUyTVFoqHB1MSA3zwptQJMeHIjUhFLkZiaiqKEaK3glSsQewano/jBrQDgN7tUbnLi3RpVsLTCeJXLF4KrJv30dO1SPk1tYj/U49gfgI8YU1SCp5gISiWuRUP0dxzUtkVDxB5z4dERPmTZrJTZRajyDJjwp2QVSQCyKvOZPtv0wgewqwU8i7JSy+LJgHjrjg4vFtmEiOxvABnTF0UDf079cFPXt3xsB+XbFo2hAEmp9CuJsiQp1VEOSsgfgb3ogM8ECctzkMt82F7dG1iHGzgfnezUIynz6qFwvU/e0McPKMIo4cP4eDZ+Sh7+CMoOwsBGWmEDBPcMnQCgt2mGH0Yg3IjLTHdsU0rD4YhAW7vDBpIzksax3RbPpiyBzcja/2bMeYJRNwem4/nJo9EOcWjMT5JaNwYu4gnF42DpH+jrh10x45UVdQkhyA4vSbqCabHBXiC3dHEzhZ64ja9zf83VBcQPaOYlZnS0P06tkSvXq0QKsfm6NVm6/QsvVXmDd9GLatnYXIzBzkVNQj8+59ZN55gNSyWiQWVxNwjwjgJ8i+W4/sysdifezNtBKcVTiIEAIx5JqTWFF5098e132sEexjS2SDG97WCPG1Q3iAI5kg1y8Ppr7CUUwb2RPD+3dC757kcPRujw4dWonVmV27tUPPnm2ge3o7fE2PINLhLGKvyCPWXQExHqqI9NRBrLcZamuK8frZC7x680IsVoyIDEFosC/y87KQlJOJyXMWkD36AadOH8XGratxLdAPdfdq8fDRA9Q/fYwnz+vFrbd6CieqH9Th3pMnuHu/FlX36Lj2Pnmd9/D08X08vJ0FG6V9ODCnL0z2TMQN03PIvmGHO7coJMmKxq3EGyLUqCGqqpKknVRTbHqbvGkGkG8TTps2HivWLsPytYvRvW9n/ND2e1EG/9sfv8U3Lblw+leiFP5Xrb/BD+1aoV3PDmjbsz2+afcdnfMNJsweh4GjBkB24kh07tkZo+WGQk5uGLqT911UWgYnRytEhgQimCa7p6spvFyMcNXFGH6uJgh0ayB3E4T4WH15MFctnYPePdqjG3mPbWnAO3Zsgza0b9PhO3Si4179umPouPHoPXoc+shOhKm2JtxVNsFOVxEepgoIdVRGmLMyguwv4KoFvWdvhKgwP4QEeZLNjERZTS0q654hKNgboaRmwoOcERNyRWQVcH5PbdVtQTWV3O7ttmgclp9/C1ecLGBjoAJ7Mw1cttKFu40h3Ky1YGhO3xEaiWB/T/jb6yDYSQU3HDVpoinB2+gstiwehxAXVZRG25JDZ4+yWCvcjrUhssMhUt0bt23AmPFD0YkA6tClHcWcrcSiUGnJfymwXxPx8iUu+/9Nq2/wDb3mPgfcAoBXxPI5Lbt3xZwV6zFwaH9s3bcBUbfyEJ2egf2HD0NLlzRYcgyiIwOJfBFDTlscqdb4SPINIiT7Lw7mvgP6UNWyhqKSKU6dM8X2Y8boO3sfWrT+AW07t0RXUreDJk5ErzFyGDBpEjauXQXv80ugsHMZzm+cgVMrxkFp40wob54B+bUTcGnbLNwJUkZlgiGqE41QnWqD2kQ7PKhIxYPH1Yi86QtrLWVY6hMZXIKNiYooQW6udwly887BSNscMvtOo/n6g5BdaorRy00hM30m/KyU4W6mjiFjx2PYBKJxU4nkMGjcOPQeMRzH929FhK8Nym+Y4cz6KfAzOg6jrSNgcHolInwsEEU2q22X77B09UJMmDoRfQf1ptct0bLDj2jVriW+I5B4GTMD2Lzl12j+49eQadVcrPZt1pJ7ORC1khGvZeh4zORRZD52wsrBAj5e7vD1IYfnVibs7S0wluLSmQvlCFAl+Pq6IDiQ6Lob+Re+SCAvNyE2SCyF/uJgTlusiV171KGkbIljp01w6KQJBsw8hH4zj+KbFl+jTcfW6DdqOPrQIA4nj3bPkqnwOjMfGxZMhvaF0zBQuQQ9VRVYmJjjsqMPvN3DEWK0BxfIzgVZaOF6VClCoioQn16J0ghtOJmepxmahtycu0hPy0FSZDSSIm4iOtgLQVaKaDlaDV913ylqZK/Y74W5u9zQZ/opGG0fDaUNshg89xwGzzyOIbPot02t0WXoaAyjyRYb5IYMCgMyvHUEmHdTvHHyqBpk+u/B2DUWmL3JDvM2WmDOBkss2mGHtccCsOKoD1af8MOkTdpo0bM/vv7mezT7QbKauXlr3rPKbUZhljFcjA9j3Ywe8HdQRaCzOiK8NGCmcQTaykeJ/8Mw1ToDa71zsDI6DzteQmqmBFdzBUFuVpfgbq0KXxcDsqV2iCfvNoEk9YuD2X3COWzdo4lLymY4IW8q2kPsPGGCfjMOoNfYZWQ32mA02Zkug/qjH0lB255d0Wdwf/QYMhBT58xGv4H90KVnd/TsPwjb953FZc9kBJkdhfoZYsRAC37XC+F3swL+oRW4E2soelf4+GciMvkh4tPu41bufaRnk4ORdw9ntW9hzS4bFBfeRllhKdm4InzdawcG0nVY7xmPS+vHYOSkAyhMTyJVnIWBUw6i+7AxOLh/J6lhHUQEuCHushLObpiJu5lB0Nu7CM167UW7mZcwd7ebWMC8iPYLdjiJRcwzNlhgylpeHWqO0StMMHiJAfrO1USfWRoYtEiTJo08gdmcnMEOuGx+DnuXDceBXcvgZEVes8NF2OgehbP1JdGughc7GzGomsegr7gPmmd20BhsheqpzVA7vQXKxzfQBF+Fc3uXQenoOrEC/IuDuXKjMvYf0sIFRVOcPGeMPccMseuIAYbPOYTeU/fi2/ZtMWrqePQdNRg9h/XHwNEjMH/FcgySlSXHZiZGTRwPuRlTMXHWdHQf2Aed+nZHhz7d0L5fH3QeMBDd+kzCjdhKBEWUIklnNpQ3jICbcwh8rxfh+s1SXA8pQUBYOZz8HqLP6KNITH6C+KS7BHQVUm9VwOPqLWzafhFW+6ZCabMcqktrkZmRhvXbzoolgMNn7kd+OoUgtmYYOKQX0p2UcWj1FBpwYxjtnIGvBxxB88H7MXGzLRbvl4C5ZI8r5m2zw8xN5piyzhxya8wxdpUZhi81xIClBuizWBc956ihs9wBklRSq9/J4JqHIS7smYWbFBPf8LdBsKchHCwuwtb0Iu0vwd78EknlBTIdkk4V5jrnYKxxAvoqR8Tibu5Nwq06dBT2Q+fiAWieFwXkvyyYq3drY8ves9DXM4eyhjnOKFhg1wlTrCNb2nHKRrTs1oXA6QLZqXLoPLgvOg3qQ4M+BKMnT8LkuXMxfCI5RkOHYPjYERghNwqt+/RF72FD0Lxda/zQtRsGjJlGsWEiOS1piNGaiwurh2L5lOkID89HaFgOAq/fgldAMdqPUUKAvT3FvKkIDclGWEQ+oqOLMGbMWMycuwW2+2ZBYd1I2Dteh/JFJQzo2RHNWvyAvpMOQ13HgTRCGDRNHBFudR47F05CfFwctHcvxIZdepAZsAsTN1mLVfeL93tgwR43zNtuJxamc3sROYq1R680wuCluui/UAe952uhB9PUc2jdfRh6De6GIB9HXNi7BL7u1tDXOINrVyzhQ16ql6sxrrqbwZu8VTcHXVy20YSLrRbsjJUI1POwNyGgiRxMleFkrgo7I0UYaZ6CvmQR7ZcFU0tNGUfkFTBzyWyMmToKC1auw+KtlzBzgwpajFyKZq3boAM5QVzeoOfQgehIEvdD+/bkILTC1x26otOohehDEtx72k6kZmdgOIU0s0Z3x5SR/VBV/wbJ2eWIScrHjYAIhGksgMrGEbjhFYiQG2nk8abhxs0cmjSqCKPXYSHpFNJk4UZgMoKD03DVLxo29tcweJ4yHE8vxfm1stBW1YSCgia0LimgTbt26D9uHrqO2U6SHYtdp9RwzeAEjqxfjpCQBFzcMgf+/gkYME8RC3dfhpJeBNYc9iDpdBd9YmZuJjW70Vwswh+1whBDCMy+i3SEZPZYoI3hK03QTW412nRri5EThmPCjDHoPaAH9u3fDBfyrj2czeDqYAQPJ9rbsaRqwdZcgyRUBTbGqqLdiqneedHDgolXRRuQtBqoHoeu6rEvD6ahkTvMrIPRffhU8lZ3YfS849h03gEbjtmh98zd6DRxO1qNWY+WI1fhq2FLIdNzEqYsO46uk3ag++Tt6D1lN4G5C70n7seQadsxZ2gPLBrdB1nJcbhX9wBFZTXIzL6N+EQCVGM1Lq0djpve/gj0Dad4Mw79Jh7H2ZOasLBwh72dH9zdwuB+JRZXPJPg6JqC6Zvd0X2KAsyOryRwZmPvSVWs2bgbZ87LY9r0GVizdg0mTpoKWyM1kghjeGsextGNS7F77VJo7p4NF2dndJ+liA2n49Cm61goqgfjnHIQTigGYMfxK1i+24FspwkmCEANMGwZ2U0CtMs8LXSbq4Nek/eRB9tMeLHdhg1C6349oaJ6Bjb6SnA0U4OHoyGpdD1Ss9oSMtMiD10NtiYknWbaBKwqTHQUYKglDx3VUzDW4hYzEvriYGpaxkPfNZ/sz3G0HL4ZruHP4ZP4Fh6xL+FKF7Rrmzxajd2M1mO2ovmA5Ziz/jy6TNiOziNWI6uAAv/nL7B2thzGLTiArhO3QUvFET+/+4TLtq64XVWDvPxipKTkEDg3EKq3BRc3DEfg1VAE3UiF59UEoiT4XsuBp18G3H1S4eweBxciZ5dYXDLIQJdJJ2HnmQZrpYO4sHkaXLyiYeuehMPntbF6xQpo6tjAyMgSrk72uGJnBedLu3Fx/0Y4Ginj0s455GHKQ01FFzJdl2LjCSt89R0B01IGzb75lrzzVVi+QxPLd1li4TYjTF2tgSEEZo/56ug4Uwlfyx5Cm35yomtMM7KbMi1+RPMeY9F26HwMGLccZhRr21B4Zap3ARb6ki4ylgaKgow0z8JE94J48qKvflZUm+Dl/NrKJ8XeQENeCiY31G7Mzvs/BpPzZg0972L80uNoNWoTrqW8Q1jeB4RkvcO1zA9wdr2CE/s04RX9HH7Rz7B6nxa6T9yBHuN3kDdah4yCB9g5fQgWjeqK6eQgdZywBb2mbEVZ8XN4eUcjNYskMrUU4bEFCI7IRKjpcYpHR8HE0InAi4frlXhc8U6h4L0XnFwTyO7dgqNHGlE6XLyzoWF+DZcuGUH53DnoHVsLle3TsXTxfOho68DC0hOXlExgZeEKczNb2Ftakb2ygN2FbTBWPg5XC21Y65yHpdZZ2NFgfzNkI2R6LMa0NVpYvN0Ky/eZoWXXgZD5lnsCElBMzWTQe54Ces5UQGuaRFO3Usz7jaTvEReUaNZ5GL4fPB/fD1uODmM2oq/sLBjpnKLfVocl20Lts6L+CYPK1TR0lY9R2MLFJk6IXkjaKsdFwQltlWOiPgOBpU94cF0Gbu6/k0BcSdSYainNm/0vwaQ3RRI0HXcctWgv2ozehOjc1yi6/ytulf+CnKqPyKz+HeE5j3Hm6AXEl/6Go8fU0Wv6DnQZtR4LZ67EYrmZBGJfzBvdixixRVn1c9x+/IpU7j5ySo4gJK4Gbv55iEyrhndwLgIiyhFgYwTVrbIwNXGCla0/7Byuw8M3GWvJTh89fAIr1x/A0TOmsHdJgJ1zEsztY2HnlAozhwTY6urh3Ja5sHWKgJNzJOydbsDBMQj6OqakmgPg6e4DXy9vmBxfB1sDdQLWGA7muuSEkO0ys8PgOfIYOnE1bEjlmWiex5KNx/BNt0lYsEUHkxafg9xi8oznnsSQmcfQf+pB/DhqN4YvI79h4FQKj8ZCpgtR60H4YfwudB63mcK05eg5ah4BdQb6aqexZ/MSUqMncUmevFXa66mTFKqcgCYBykU2NAQdFaSqcEi0RCLANAkDrpVxlGgbETcAmj527NjRhE8/Xm9Crxsz2v8CJr/RsIi2FZ3U/vthq3D3ARdUfYc3737Dq3e/o7L+J9S8/B3Zdz9CwygUV+Ifo+/MXegwYg3GyC3A4TVLsGvOFKybOgMrZ61EbO5PSMx/hozyV0iseIFupIa7yu2HtUcxvCj88AwugbNfDgKcHaG4bgS2bqbZ7JEKB9dE3IwpR+X22Zg3exo0NW1gSvabK5eYW4WQLQ+l1xEws4uBo5U7zm6cBwvbm3B1jYWHVxTcrlyHq1sw3D2C4eVxDVe9/GFwdDUCPdzh4+6NKy5u8HRzx+o91mg1dDPc7M3haGFAAGvB3EAfzbvMRT+5LbAkdWmifR6m2kow1FHE4n6dMHLgUCxYp4mvh69Ds4HrINN2Gr4atAk/jN2JnmNX45sOsugluxIGuhehpsBVNxmsw+IZqAYdqyuQl614hMA8DoUze0RPK5ULB3H+5E7IH9+Fi/QeSeF5Iq43vov2a4m4LMVEAnEY7Xuz5mShY+FjMBm/RjD5gMHkD+jkFow6202iPvwFJNbcfYj7vS2n4410vJOOucAH/yAX2zlLe3mi80w0gy78h/5rko5Vw7ido/e4xxgvRzhM4HF1/C1EnMk+nz7n9lyj6Lg/7buxsPECLxY+OuePC4cYzKaqlk/kxZ0N4tybABxMM0GWvmgSfeEseo8LmSwlWkXvraH9eiY63vgf+veIxo0r3awnMLlCD48nN2FbRDSHxp3XaI5jgWL1SocCSOkKsD9JZSOYfwGU9qLjFX1hByKuuN+bvmwAgcmFWkaMGTOGF7GwdzWeLoTXD074D/2fEY8fjyOPJ73mceUFtsOIBhL1IepO49+RnR4WtH8BpACTN+mLRvvZYFgFqA3L/Njgtqcf68QSywDzTKEf6PEf+jLEoPGY8vjyOLMgSZe/NwWRsPhv6+M0AkrUWGmE/5C/oGEdvagqwgAz8Q8w0eet/kP/dyQdS+nY8jjzeP9d1RHG5094/cut6UlS4j9uBFhK/OX/oS9Lfx5jpobx/ztc/q3t777gP/T/W/q3t7/7kr+Vzv/Q/xuSjnfD2P8d/bfb3/1RI4BN1QHr8P/Ql6emY/w34P4Zm/9ya3qiAFH6xWyEmdgg/6fc2pelP48lj690vKUA/7uANj2hEUgpgPyj9MXCg6X3W7G7zMSx6H/o/56k48ljK/VqpUD/A1D/sDV+wCcz8R9LQeQv5x+i99pMnz5dFGblGIheN9bNY2q4Bfgf+ofUdOx4LJl4XHl8Ke4ULb8JSC6I20IaovwLQBu3RiCJhETyWhFeI/Lh3VukRUfDTF0dBhcVoSl/HupnzkL5zBkoHz+DfRu24XpAMGrv1eHxi+eou38Pldyt924FaomkXXtF8aayElEzj+vlleRlIy87DalJscjJTMddrn1XdYfoLupqa3C/rpaOK1FF3/GAju/RZ0zc2fd+zV1BosNvA3FebdUdrjpyW9TPY+KaedVcr4/XfpbkNa4FFfXzCjNRmpcmWVbYUPxCutS+LD8dxTnJogJIVXk2airyxIJeJl4HKt1zU0FefijtEswkXQQsrcTVtGswl1eTlliT1svjLsLpsTca6+ZxN+HECF9+aiJuHDC4fNOAQW3QiEJKmwDaFDux/QFI+oJvREk1XpZHJFnaxy1VJOv1sxOT4GpiDitdA5goq0HrjDx05ZWgcfoCTuw9Cic7Jzx69AQ///IWdXV1qCwvERnkPNjSQohc0LCsOA8lhdkio5yLIN5KjkVaUhTSk2Po3CKxNvJuheRvudhhUW4mAUoThOvuNBRHlJK0IKIETF5aXyCAFEUQ6Zh73EqLIDJVljCIXKYtG3HhgUhNjKDzC8CFEJsWQWSSFkGsoe/gQohcO4+rcIl6P8WZoqwaN1LkIohMDKi0CKJYFNxQjasgI04Ay4BKiyCmx4eI8mpMDGZSRAASw/25dt5AArMvgdiT77Q1aME2TQH9V9IpXvCHjDifKHBrIMmC94aN8WWACd1PRPXVNbDR1IWlui6c9M3gam2LyxZ2sDe2gfIFZVw4exHG+ka4f+8B3rx5g/skWeVlkuXvt4sLUM718opJUgslBRDzSVrzM5KRkx6PWykEbFIMuJ5eWSFXHuEV1pIyM1ySrayQpIMA48IW0uqVAkCSQEmbaq6AWYzI0AB6zSDy6mVJ49Wqsnyx0vr+3VIJcemZ6gqxF/X3/lT8UFr4kIGUkgRQSY08pjtFmQJMllQpoAymAJRIWlotNz1aFD9kCZVKaWpssGh/nULEgBKIXH19OAE6iNRtX5ZUllIGlEioXBa6vwOU/2mUSkZe4EZg/Xf0/pdf4GJmBQ8rR3x8/k6AzVv9gydIjk1E8NUAeDo6w1bHEDoErPzWPTTgFXjx8omk8zTR7ZICAQzXyWMpLc6VlCwtzEpuqGqZQCovkmZvCHIy4kVVS17CwIUSpQUTuWIXN90qzc9EOb1XK1pyl4s6BxVFGUiK9BOrsSV9xxm4v1a0/CtJqmJKQf0spZ9JAiip8IZSpbwymn+vnJfwF0p6S5ayhHK9ggbplNb7YQllUBlMSQHEGwRqkKhqSThMJ5rIN91pP1QKKEso+y7sx0jVLWPXgOFnMKVSSX/8h/Kk/xWVFhcLafR18hBA/vlzLljB21uSSg9bWxiduSBKxvz06mVjVcsKsqPcZZtr5HF7qc/VLHnFcSpJa3IDsAnIT6NBIIm9FReK2NCrYoDSYkNwhySbB5cLPDUCJQoi3hXSmEX2iW0cv8991psSv8eVK/+OpMBK6+NJK1ky1VRKpJUBZeLih6IuQ8NS96a18kpzG0qVksrlAhQC0AZ1K5VQ7tkuBVROTm4JgTeXwJzKT1IYUH56wnaUHSNWtw3h4Z9t5x8zDfhEgQCp00+ipgGDxIWMyHqyHW0AjZVvVVk53KwdEOjhL/7kD2Dyf/yH9D/T44f3Ya+qQXavEm9//kUCZoPKlbRM/9wfniWOAS3OyxB1ZRnYEgKWq1PmE4DcL55nNVcf4RayLB0MpKgxSyBw2VGuo8cVu24XZND50TSJCvCYweMCTbSXkhQ4aR09fk+6l37GYEr3fwaWy5NK1S4DKrHHZEMLb4mKllzNsoyun9Ut29EimpSN9rNJiVIGVBQRlpQo3UjgrSSaRzSFJZTtKElkD6l0sgYlkJs+mP4MJn/AJ/CJSocOQef8eZhpasDOxJhUZiQBya4Qm1ECsgGw24UkmVZ2uO7hJz77A5gNJMCkSfDk4QO4ktP08F4t3v708x/AlJRZY+n8a71ZKZjc+F80/89KQmEGzXCa3XfI/t0tJg/ztkQqpSVKpWVKGcxy+vtckoDainwhiVKwmKRgSUkKcFNgm77fVFKZmtab5UqWXG2aSVJd5I+VLLk8KddpKMwhMLNpQmb+EUyph8tOEQG3l2gz0QoCdg5JJz/z5OebfTikIaz+Lv/nj2DyCewGyx88AE2F87DW1YEFAeqgr4/LhvpwMzOHt+NlhATeQEpsAiICg+BMNvOqg+u/BlM4Ur+TF1oJFx19AvMefiEwJSVK/wgoS+Yfas0yoORUMLFdZDBLcklKSfVy6RiunVdNarqWHJ/75MA8qPkskdLSaxxqcGjA0vOkjkGW1pKV1JyVAtWUJGByFUtJt3kpuFLQpYBKq1myumUn6bPKZemUqFthQwlQab3ZP4QtpHK5vhATAyrqzSaGMZjcEmoPYbKB9tw1SZQnpX1jRUv67M+ZeQJM4fzwBwwmn+igpYJANztcdbaEj4MVvGyt4G1nDTcLc1yxscEVe0d4OLrCxdwOdvomuGxiBR8nV8SERSIvpwBvXnMvNMkmFDJJ9e2CPDhp6ODRgwd48fQROUIUfzYptcZ7ibr9DKgUVI7/uPChKBycRzM9h2Y5g0lqjcuC1ggwGRgJABIguQxpjQCT7RM7MNLPGEwpQH8EUEo0IURNWglJAK0Sk6UpoFJ1y4BW3ZGo26YVobkXPC/kLSNARUVoYT8ldYykYEoBZTDTE7m8dyirWXkC6zDttxGYKwjAmWw7CZ+B9F5jDhB7tf8STEabwSy/ziW6GQm2mSxarC4/4tXjeroYcijS0xEXEYUAN08C2BYuBKaDiQUuW9oS0G7wdfaGr8tV+F72Jqn1RFhAKLytHeGiroMnjx6h/v49IZnSAoh/lE5JybWmgJYWskPxGUy2lSydNSQFLJU8oFKplEqkKENaf48m0S1hXxlM/kxCn6WNqSmYXMHyEf09lymV1pnl8x/VfT5XSgyosJ0MKDlEAkxSt9LiwdJiTlKHSEhmHjl02dzsmws7SQCVliaVSiYBpkR0kmg30RqiOUScVjKEgOzBYBKIrf7GCfrsyTLa06dPb5cRk9hY9+1zf3sBqQBWFHsS+vN3BHj6kKfqSMC5E4he8LRzE3TFxhlu5vaw1TOFqYouzM6rwFFRDU8fPxFgVvPdoSZgMpASktyxYTB5z2CyZErv0LCElnPZNaJaGjyuanmPBrOpVIraseRwcanSCpIMlkyOJ0VtWaKmKlYC4mfVzPVlPxcOrqFrlUgnfyY5T1pEWGJPhUNEv19d2VCAnyRU2qmBvVuWTp6IXEBYCmZTIKVgsu3kKmDsCBFwqiRYZ4n2Ea0nEOcTTWAwG24kdJCCSZ//ITvvL2CWxqUTmKweWTKloP6RJGHH74iPjAA+fRKVtyrL7iCJ4svosCgE+90kyfUjUF3gbGgNO01D2Clq4NWLl3hIKvDPpUk/AypRs1IgeTD+AGQDMZgsCazieEBZMnnQJVJJYBKQXMWSS5pyd/g6ihmlYPI5TVVtI5BEDKK0GjSD2VgJukEyJSpXom7ZTteKO1RlQt2zvZSUV5PEnGVFXHCfq0BLbCWr1hxy3PJucYwpKeDU1GaKOu0Jog6QBgHKKZgHiDiLbyHRJFK5wwjQXlIwif5So/0PYLII38nLEU4Ly19TAIVc/uH178hLvsVn/eVclmj+nLd3P7+Dj4s3nNT18PrVq7+AKVWzEkA/V7hkUDlOlJYp/TOYwvEgu8VgSqWLgeK6sgwk1529TZOBweTG8lzxUkoSCZWoZCl4ouS3qAYtAZRJqmqZWBr5t6T2svoOe7Ncypu8WPKqq8ljrr6Th0BfF4Rc84DSxUu4dFEVaSlZKC4qF2PBm6ebJa77WCIiyEXElwxi0xCFgOOM9gtE3IRwkxRM2gSY9P6/LLj/FzCr8wrA92f/CtBnon/osn5HVkyCBDLx1r8+LyYiGn5kU9++e4d6GsimDtBnIP9YzlsA+i/qzkokUxqSSIrtMzhSqWQgueZsOXmVOSnhIix5ziAyYGRP+bznNKkk0iqpU/u0nkH9LJ1CKkUV6Eo8JdVcmp8DHQ1NODs4IyI8AkUFZcw5PtG85SrP7z/+Snuua8+FIH8TJb258rPYN3zOm7b6WXg5GiDE1xbpCRIwWToFoBRGEXDaBJICESdEb6bXnEcrwKT3uIvkPwczL1bSo4Sl88/gSIk/4y0tLOa/AZ1OonPjYmJxzdYBHz6+xyMaTJZMfrohBVSqYv8imULlsiMkAbFRQin2vEeSwYWDGUyp8yNAapDKRskkx4Lv9LwQIEqcG/Z269nZuV+LB2QXHxI9f/ZIFEJ8SO8/pMnxkFUxAcn726UleM812BkU4ucDgcXPI36l14380ntsfj7zT6w3nCNA5QrFtF1SOIordjoEpg3S4oIaVS0T200C8A9gcnhCYE7m+7X/NpjJgRF0Yb/i5zevxI8LUBr2UmoEM5TAFBfdlImGc3jjHZ2QnJiAEGdXfCL1+4gGUiqZUmoKJgPJNdqlddqbSqV0L1GzRY2SKQVTqFnumkBSyVRBYGaTh/iIwGRJfElh0bt3b/Hh/TsB4ps3L/Hzzz/hIUkjFxX+8OEDaY46UQn66eM6iYqtq0A12eQPHxkUljpii4RMyucneoNrtL//8NfOTDwuLKksuUy8nT93AG522rh51ZpCkeBGJ4iJASWAuP3wRaL/ezArg3PERbDDKr2gP1+kFMwccpaYuz9LJ2+N5xElJSQi0tlNqO8HJD0Sm8mPqySSKQH0j1LZVL3ynmM2BpLvxXJB4TpyfvgWHtsxKZCsLqUq9vXzJzQhssEVJFkyWWofiDYWJHlEU0f2wWzZvrCzNaBrqiUg3+Ej0cMHBCLb1if3JbaSpPP+o8fk5/3WCArzJgFKKo2fx0iMXQP/ks/5SZMYJrGdO7cfLjaauEmSmUmxJVe0bOrVEkBfDswcmyQBzq/0nwCkYZNerCAhckDi9UjJOQ3vN2VEch5txAzX1It18RAhz8O6WgGmhKSlvdmjlYQlUkC5hKmQRAKEvVrxGIvcfL6NJ9QsxZjinixJJvcpkYLJQL568RgvXzyh78lCVlIYxY9k9whMtocsec/JU629ZoA9c0eIuoCP7pH3St/xgCYFF9x/wI4R2VAG88F98lyfP8NHBoXnuCApiA18Ct4/j4G0J4x0PKTn8nb6xC642WsjzN8OmXRtDCaHKv9PJLPAJE3UVadLarw46b7xuOHCEt2vN773dyQ2YjImLALRTu4CzDqSComa5YL7n4vuM5hSIAWoDWBKiW9cc5VoVrFM94SaLRJqttH5aQrmy6fCZmYkhoga7vzZa3rv/fsPeP3iKfwU90B373IcnTseT0kFP6qrEWDeo5iVuyc8IKfnwT2KRWkiPHj5QqJkGsZAWvGaiW2iBEiJI/SBHB22j5Kqnp8nNv8db6dP7oIrqVm2mVnJn8GUPh4jgL4cmHEXAsSP8tVLL4RJvMUXRIfS15GOvjRbmbEm0kjUCHCDCo6heDTWUQKmSBFpuGkgAVFyK68pkJKnD3/0Ysv5SX6B5OY1g1knwCwWj70eNYDJYYmwl9wG4+UT4ThlxN8kqSXJfFQrpPXdu0948+41EqyUobZ1Lg5tWytxmkgtv3jxDPdIMu8TsPfJ8amruY37RE+ecz+Wz/z9maQg/91nTYm3k8f3wMVWU0gmx5p8R0h6E6GhFcaXAzNsjzfh+EE0bPnbC+Qp2nBhCb5BdMjn/BFMKfGEYDBd3VwQZeciJsLdhm5Df5ZIqZqVxpcsVUK9kjRKSdy4JhUrJFOEJpLufI9IiljynlPo8ZK8UgZSAmYGbsUFE9B3CTCyg08f4937X/Dh00dk55fD4OAabN96GBrahnj+6jmePX+MOvouboPBYNZWlYmY8tHTOuLn81j8U/D+TLydOrkXl63VhWQ2gkmUL1TtF7aZhVZpkgv9TdJB4V8Rb7nxfOuPGPubz8V9Xd4ToIa62oiwdhTHdxqdH4njIwWxkgBlD1bq/HAIwt0U+NmgFEhOzZCq2ToK0vlpxYO7pSR55H2SPWTJ5DYYrGZfkRRyH8v02CAB5gsC5OWzpygqr8Vlr1hY2Plg3uLNuKBiAnV9J6zaeAyV9x6jhszAPVKzlSIHiW+iF5O03iHT86kRRAlJ7OJnkP86oXlcmo4Nb+fOHoQbOUBNwWT6fyKZWZbXWKD+4qFKL6bpcVZiKp/V5ByOp95SgEwu/y+kul5Uko16Ac0z8ogwsabPgfIGOykBUgKmkMwG9cokUavpkrwacnr+3BKDb4/VlucRoAV4SGDy/VYO+l88fiDAFJ0TyC7yd2RSLPfsIUnu43sE8FPsPawGD/8kWDhcg4m1N1T1HLF1zymsXL8bG/afRhWFIXfIsbpNkl9RlotinlDlBQ3jIeYnTcqGPZE0NPlAg8bH/J74p+Ec6ThKtxPHdsHdSodCEwYzStRwl96v/eJgFnjb0MX9PZhNibe8tIw/vMd9sD594njtGd6+qyeV9oKAfQovIzOE6JnRN4IGSKJepXZSaiulPU0kNlJiHxk4BpCJ0xml3WIZTElPk3zRdegxeZ1PHlLg/4hiyWcPyMGRhCZ8czstKoDAJDVLYL54+gB7j2rANygT51XMYe8WinWkZhcuXYuxE2dg3vpDJJmVqLxbjhKaVAX0+zk0yKW5WTRRXpKafo560dPkCZ4+e4EnT18gqaQc4em5cLsWDW0rV8ir22DzUW3sPqMKS2s7GBgY4oKSOlTVdXFS6TzOnN0PTysNcQeIJbOgoaeJVDoJoC8HZkkkhxDC3DWAxMjyC8mecWTVSv+iMCNLUpedXr//+LbBs/sVP78nm/VTLZ6+LKf9A7hpayNUl8Ckc8spDJFIZqFQq3cZUHZ2KH6UkCRtsYIkUahUApCJn5aIPiD8gDczQXRM4BzW+3cK8YTAFA1qKNDnnibsAHH7KM6BTY/yE2A+e3IPrx89xKlL1vC9noILFw3gEZSAmbOXYcLkWZg1dzGWbzpM3vYdVFdXoJwmCzeoyRZ9osMQH+4JRystqKucgIbaWaipEqmcgY7aOWiqnyE6B21tBRjoKsHMUAW2Vnq47GACN2czuLmYwe+qHbzczOHubIBgfwfEhXkLT7YwN1G0xpA6QQTQlwOzLrWEgCIPleFqkDiOrxgIBvB3sh0ff/8Jv7/7CSkh18S5LMUcdEvO+YTXP9fhl7e38fR5IZ6/rISrhhZuaBiKSVLB/aZLJY6PxF423FCXZreRREoTiqVpi5JMNwYygYAktZQhaX9xtzRTqFuOI1nVSiXz1StJL7Di7CSkR/vjeb3EAXrx9AlOKeijPtEDtrvnY+OyWZg4dS4GjxiLEWMmYPbi9ain76iuqhDqNZsGVzSoIVXNWX7JEZ5IDndHargHksM8CeQQlOYn07WTPafrEQ1Q6Zq4FQa/lqaQcAObKwQkq9T8HG4XRTyIfiZJjU1quK9JQdYXBvNVeY0EQIaI0SEEfvv1HX79yB3c3sLKWhPyp05D85IC1JXPwVxPBx8J2A/kJb5//xY//fKMvL/b5B1WE6B1ePPmLhwUVeGvrENSC9wu4xsERHxjnWY/P5UXCcUURlRw554GIFkCBYjimIgkMzUmiGxnCvLTokSOqrTjUH1thQDzGdvNp/fJVj8UqraYviM53KcRzOf0maNXNGr9VOB9fDl0uDzN4pWYOXcJps9ZgllzFhOY98nxKUVBfhoyKe67lRyO5NhAAvMq0mIDkB7jh4yYAGQlBKIwK5LAIkeNH30RgNyMpvJ2TmNzGm5Yw3SnnFQ2STn3OeHHYtyghpvTiH0TqeTeJgTQlwPzTd0DNpgS1UobOzW//codh97j+PG9OLh3L3bv2oEdWzZj59ZN2LJlC/bs3ok4Py+8+/Aab38hF/8FDerrStx/kk1qKxlW5xVxTVFbfBdLZgVJ5N2yPJIu8l5zYnBg6VSR2ypN9xcAkg0p4g52WbGIuu6Mbj3bot+AzujevTVGD+4pQOXzBZgUC/Izyqa9wBjMfJrxiSRBrx5Xi/efPbqL+w8ewz8iDxY2Xpi7cDVGj5uAMeOnYcWa9XhAMSZ3HKoim8nNy7NogDMSw5EY5YvkSF+cOb4dsqP6YczYAbgR4EbhRJTEUWOpJBCl3YaqKvMF8fEd7kJEYNZUFohnnJxTy0AyqIUEJoMslUxWuwTQlwPz58f1ZB4JSGEfpe737zh2eDd2btuATevWYN2q5Vi7chnWrFiGJUuWYs2q1di6ZZMAn5vCvX33gg5+xeuXNai9mwuLMxcQoKApbjBU3ikhtUSztzQDb6sicdPgAJzObMK9CvJiC7hxmwTI8IRw5FeX4NXbl1g4bRS69WhLgLZDpx7t0LN/Z1xxMMPtvFTcJdX8sKoU3H328YMGCXzONwEeiN6UyWFeeNkgmdIbBw4e/rikYYo5i5dhhNw4jBg5HI9Iqu+T7a2tq0It2Uxu+8iJ2fwdiVGB0NE8Bz0uXKhxHlrq8jh0dBdK8kldkhkQCdCsWomkoFbycUPLYgaRASyj8/lvuF2UlKRAMuV96dt5ePeLRDJJioSWJcojR2X7+pVYvXwhFi6chYUL5mDR3NlEszB39hwsWbQYmwlo7jQkuYkl3STSbXr8LHzl1ch1/0SztRSVxVkEXjaelwQgzvgI0g0P03vk8OQlCeK80sKaapTRxOK/WTlnLAHZGl26t0Wnbm0xacJQhF69jPKMRHKMknG/shAPayi4v39HgPbmeT1yMlMQS55sgJe1kPS3Lx7g55+eITc1BhHXPaGqdAKK54/h1JHd2LhuGerrq1D/sBYGBNQ1ezVoHV6O2WO6YtWsQdiwYAzULh6ErtopGOooYO/eTdBRV8DNMB8BJje7KW9oHXW7TAKsNNOgiPhhwPJJw+RSKJJHxG0guW1UYWYsCjL4RnsDZYj2UV8OTA5LWCI/CWeHbCeBunLdYqxYQiDOm4HZs6ZixvTJmD5tEqZNGY9Z0yaLnmDb1q7Ao5pSGB0+DOUNG3BuyQrobduNk/OW4/j85bDZdwS/f/yAu/dKxEPjl48qoLFrIgzXj4D12aUoLUhEfgFLJc3QW6HIu1eLivr7+PDxN5gZXECffl3Qr19nHF00Eae3LMFVZyNSsVl4WF2KtBh/1JMUP6olp4tUbTGFLBWPniHrRR7iXuUg7E0WUl+VoO7VL4gIvoroG57wcjKDjbEGLpw+gKVLplMcWov8/FAkkCSr7yH7ObYL+nZvgc6dvkPXzt9gnGwvaKsdhzp5rQeP7iDpPIcMBoadGVK1xaQhSnlCltxCKZFwdjKjBXjZaWHkSIUgM5mJOwuFiAwICZDcUFzSPorbSBFAXw7M2LP+eFb9BPV36/C46C4KUhKxfO50zJ0ph2mTx4keYBMnjBU0bfJELJo2HptXL4a7qRJ+/0Aq+veP+PTLe/LSSpGVmo7EyCgaQH+E+nsg5qY/4kP8aFYmw4xiMB19E9g7e8LOyQpXfa4iNyUetRnBKIr3hb6ZPvyDfBETH0EOTiEGD+mC/r1/xP5Zw3Bu7UxyltLIk83Fk7rbiAhwoO+MEcA+eViFwCBPVJGNfPP+J7z58Fb0Anv94WdERQbAx9UCtsaq0Ll0Ck5W+jhDQfzqlXPFE5KdS+bBy+Q49i0eAbkR7UXLqHbtvkOr1l+hQ4fvcHj/Ojp3hugFJjuGqTddV3f06tsevfp1QJ8BHcgG98dU0iSLFk3DsqUzsHnrMiRE+CAp1l84UNwAlTsLcb+V7NRQ0f+LwWbKSQ3/smA+ePQUORl5KKu8h7s1D7Fi3iTMnkLATRoFufEjMW7MCFJzYzGG9jMnjsfx5TNheHoXXNTOIzImEv7+fogJj0VcbDKS45ORmpyKWympSE9PRhZRbloKfL2vkORVIPNuMRIpLAklOxlfmYcE8gZ1zxxCRUYUfv75JR49e4qHTx6QZ/wEqpnxmDZvDE5tWohAAiQzKRQ3A7kl0xWEBjgJB+Xe3ULU15Uj4oYP8vOyERSXieynr5BL9Pz9B9iaqsGfYr7Vy2Zjwqj+OLhjPQ7s3AB9fV3hQH36+AKpPqpYO6U/RvVvjd4kmR1JMtu1/5r235JZkcXiVbOQX/sIOXUvkVPzBNlVj5FSXofowkpk1T5FQd0zpJVXwycsBi6BoWjb9Xvc8HNAQrg32V4vJDVQcrQvAXq9oQdYiACWn70SQF8OTB8nL7IzobjqGoBIkqa5k0djwuhBkB05AMOHD8CI4YMwcsRgjB83CgtnTYT5+cOwkN8nbCM+SVSzhMQ9JPH202fPcbu8jOK2NMRHhiGZJDOrphyZBGhSRbFo6pZCUhVP3ul1DzscXzYKieFXKbCmUCAyGP6v36FbWiq+MjRA8yMHkJ0YgsKMJBFwZ8QHw/uykYj7eJldfXUhqmp9UFhojuh0fVxJDCJAX5J0fhKZ5fVVJXQtuShiz7KUwgmaUGUUU9ZVF1FYUodbfpo4u3USJg7vgEF9fkSPLi3RtcsP6N+3LTl+sygeHUhgvhCN3bipG1NySR3SbtcTiA9Q8vAVKh6/QemDF/AMT8PM+RMQds2FePFETKgbYom4uVtCBIEqAA0SoPKeu/YRQF8OTC3zawgJiEBUYBw2LhiPCSNJbYwfhuGDe6Fv/x6kVvrRD47GeLnR2LFpnVh/+POLR+Q0scPEnpNk+/T+I3798IGcgALkZWcjLDQc/CgsJS4aKbfzkFZZgjiybcnkiSbTgMbdKSIbLItAd0ucWzcRwb6XERPiA8cnT7GHJGFmRQWa29vie11dyFw4i66HduHZk8d4RtL76PF9/PLmOX55/YziwjjoG6rDhSaFA0mhjYMJjMwNYeXqQOreE9d8HfHsQRVePrtPDtETvKQwpo5s7X3yhJ/WV8Pf4gQ0ji7HxKHtMKRvG3TrQnazawv06dMGkdGB2Hn0CEnjEwEmE3flSyisQWrZfRQSsGWPCMj61yiue4WgxGIYGCoj6qYHIoPdEH3ThXhyFYBGBbsSuB4krRS/xl9HekIQ0fUvC+bKXb4IupqC6z4emDV+EMaM6ItJsiSZI/qhZ58uokvf8OH9cHjPOvi5O5CX+BppUaGIj49GMnfoC4tEZEQs2QZ26WMRH5eMxJgExEUlkFSGQlFZAQkUd8VQfBicl4Ywii9TqssQXpKGE2dVsWPvYVzcuxrP7t3BIxrgQ3WP0CmxCG2CotD8xCnI7N4BmcMH0Hz/HrTYu59sXSW2bVgDBXJkwgI9kJEahQuq53D0zEEc3b8Jodba0NswBbq7V6OMJLEoKxU2lvpIiA1FUnw40hJukhmIpjCikKS0CJYLR0Jh9yLMHtsdA3u3RrdOP6Ajgdm3VyvEhLki4e4DZN19jNxqimPvPUU2+RdR2RWIK6hBcul9pJOE5te+RF7dE2TRZ0lJITSJriAiyBWRN1xo7yQ69UUHuYgOfbEEMqvgZIplU8mRI4C+HJibdgXj8CErbFk+FRNH9MGwQd0xfmRf9O3TCf36d8eAgd2ge34bQt3UEeCkhVAfFxSkh8LXwxO+VwMQej2cguhSvKWwwk1xP+z3L8Onn9+KKIXlNul2EUJLshBEKi+cQpR4ks4ECi2MvC6jx+gp6DVuNnqMGAuZ3pqYvt4LC3a4Yb12MqZZJKDZ3E2QmTMDzXZsQ/Pdu/D1wd2QOX4UGclRSKYYrbwsG2/IK03xsYLu5qlQXj4Cepsn4dLayZjS/TvhmZaJdsKlKC7KRUHeLRTThAq/4QU7C004W2tCsd93sFbZhgUT+qB3j1bo0ul7dO3eCuNHdMPyBRNRWCvpxJdX85hAe9pA3EOTiPaF914iv4aPn+Ky/zWayGSuSDJDrzmTfXdBsJ8dqV0HhATa07ENQmnPUhobegXxpHoJoC8H5uo9ftBWNME0bl0xpi96dPsRssN6o0uXNug/sAeGDu6NQItziHCQR6jTRQQ7qyDY1UjcjkuiGai9YS4s96+E0d6lSPO/gluegXhSXAzOJb1LNtHW1BjHTsjjyCl5KBsawyU0jJyfcorh1GFkaYONB/WxYJsdhi73xeTN4dh4KgaLdlzBzE0umLreBV3nK0Fm0yZ8tW8fvj20F6fnj8DR2f1wbv5IXFgyhl4PxbE5/RFop43EIDtkh7mgKOEqCtKCUJoVjdsU/nhdtoSLnSGcbHREd9ustFiyowUivBlP3uiogZ3QpesP+LHNV/ih1VfoSsebFozGihXTyel5SGA+REbFA2TceYik0hokldQiq/KJ6KmZTVLLLRfzq55ixfq1iL1BUnnDHTfJSbtx1Q43fG0F3bwqIW63GObvIHppshomgL4cmNt2X8YVM1WMJm9uxCCK7Xq1R9/eHUW7xV69OqJP307Yv2oGfAwPIoYAjXNTQoSbGmKvGuI2xVa8sevzkezRxzdPxGu+8ZCbmQlnmv0+DtYof/IzzPyyYOWXDzufaJw7r4Tnb96grv4hHtbX497D+3hQV0+BPL1++gaZlW9wQT8Yk5frYtBSspmTJuO7bevhQ8G98s75kF83HfvkemH1yE5IC/WiECecbHkCogPtEOpujPLMCJzdvQl6p9ciPzUE/OC7IDsNOZmpyEyPh7mpAcbJjcTchdPQd0hPtGr/Q0Pbxe9EN77mLZrjhx9l0LlHB3zb+ju0aPMDxk0agWFkgvoO6oTufTpi5LhxmLNyBTTMreBzMwq5pI479u4EE92LCPJ3JqfSDte9bBHoYQU/VzMEeFrgmocFrnta4hpRMAEbSlJLAH05MI2UHLGaYrkJo0il9m6P4UN6oFPn1oK4d2bXbm2xct5E2F3agSh7RcS5yyP+ykXEuCsi3F0DUd76SAnxQk56ilCtP79+SWFKBCIiruO6n7dQtYZ29jQAvTBh8jBs3bkR9g72uF9HADKI5Mw8fv4Er14/xRNycOrq76Om/gEqH9ahppbCpXt1uHufUyGf4X5lDpJJRVmcWQOdHRNgcWQRTS49lKbcRFlGhPAg+SZ3bfUd8nDLxT1XXhd6h6RQFMYgFbtn92aMGD2EwBiOLr06oPegXviWQORWi9xCkbvvfdXqazomYOn9lh1boSP5Dvz+9+2+R6vOBOx0WQwfNxQDRwxC175dMJ7CuN406bsP6Yv0DO6vbUeq3BdebpbwcDYizWAAbycD+Dob4NoVU9E7M8jDHDd9rL8smAfWLcLUUX2FRHbvTIafG6F2/BEdOrdB524dxO203v26YuuG5TQIw3Hp1C4E251FlOtFxLkoINpdDeFul3DDXgnRPmYIpFkXcs0LatoKOHBoAxzsdMkpCkHx7TKMlB2CfgN6YMDQHhgysCcsjHWRGh+G8Jt+iLjpS+SD6uoy1NRUo6SyDGUl+RRG8EorXoZO8eRNf7ja6sPb1QaXNQ7AYNNQBF2cjcCLMxCothy3Y51QGmOHwmh7FCf6oLIwAfd5TUh5IUqKc1FakoMVqxdj+dqlmEghWLuOLdGmQyt8R8Bxz0wG9Ic2LYWEfif6aLbANy2/Fv0yv2n9A1rRWDQnoFt0aoWvf/wGw+XGY5jcBIyQm4Y5S5ZA05pUaGIKUvLyYUoTNulWCuLiwhEffQPxMTeQGBdEsTiFJknBSI4l+0qeLQH05cBMjg2jge2B7l1bCuDatW+B9m1bEaM/iIao3bt1Qs++PdF96Cj0HT0OAyfOQJT5PlwxughbzZMIsVdFmNMl3HS8CC/jU7hspAQvd2sRFkTc9ERebioq7j1Gxd0q3LjOnh15dTddkRx3U5SDuXe3Aveqb4tlf0yivg/FoTER12BrrAF7U1VS1wZwtdGHl40uTI30EZNShOAAP/g6WSDMVRfXnNQQfVkV7hqHcWj9DBhd3InCMAvcTiAVH2+Lknh7VMZbojLFDRu2bcCcBTPQb2AvdOreDm1o4rZs1wIt27cUDVF5LzrckrrldosMJPfT/JrVLwEpfc3nfNu2BRZt2IXZS2Zi2owxsPZ0R+ytPKhSOLV5+1bEpcQilrzo6PAARJEHy41QY8mL5SaoMWFXERvu+2XBPHxYCxdUbHFY3hgbjuig/+ipaNWmHTkDX6N9O1K1/OSiV3d0GjoaXYeNwrAZC5BuvhkOmifg5uRMKsSR1IcVIj0N4Wlylugkcm7o0kC6U1z3ktTnczx59Rr1L57jXm0N7t6pEKBVVd5BTXUFHj+8i4KMFFwmsCz0lWBvrgNHE03YmhnB2sQM2w6YoNWcvThw9iBcLdSxeetGTJg1F6NnzMDoKRMxfoIcZOXkMGbcSET6GOGGhwm8FJZg91I5hOitxoUFXRDmqYPrLuo4v2cBDlK8Kjd1PIaOGYKeA7qjLTl63NGWgWTp5M61rF4ZOCZuGcVNUflYCi4fsy1t2flHDJUbhDPnDsPcXJti3cvIKiihaxmCNhTejCGAY+IoJEoIQSLX/0kMQ1pSGEnnTXrN0hr4ZcFcsEYNe/aq4dJFK5xXtMSxM6boP30Phs4/SEy2IHX7I7r064nOI8ag03BZjJ4+H0lGW6F9YDEOLBwDxU3ToX9wOZQ3z4b8KjkorJ0Em/NrUBVjhNo4Q9Qlm6E2yRq12f54VEeqk8ITF2czmGorwsZIjUiFSANWJoo4eEIXZraRWG9/Fc1VjdB3vTpGLDHG97M24ci53fCwUsaunVswWHYcBoyegMHjJ4E4xsDRI9Fv9BhEB9gg3NscnhdWYM+yibhusA6n53ZGZIA9Qgnk0bL9cPLkDoyWG0M2bxi6kKPXpgt3tf2RwPyeQJQAxZIn82Nz0dW2GfcA+4HbTTWjz7ij7Vfi+Nu232DT9pXQMFCB2xVHXPW+At+Aq8jML8KeXaswaGRvHD2xE95XXXDNzwU3A10REeqN2OgAUrfcmT6YYl9RB+jLgTl0sgqBqQ0NLStcuGiOY6dNsXynBvrMOIzvyF60bt9KNMluP3gI+srKYvrMGQhSXIiLGyfiLIF3YtVEnF4/E4p710Hn9CHIH9kNU5XTuLB6KtwdnOEsvxHhPg64n3oZ9zMtYWmkCnsTdZI6XbKVgUggmxLq74owXxeck9eCTLfjIjSRXWGEMcut0XehOVrNOoBjRzfCYOd0LJg1Du0HTcPIuWcxbNpufNu5F7oMGoy+g/sh8cZljOrzHdzOLsGe5RNgf2qZcMCevAbSil/CK7oOKjZRWLnrJHoNGIIfOvyIH8lutiBp/FZQS+H8CI+WJZHCFNHQjUDs1asNBgzujhkLJmHZmkU4fGwn5M/sgdrFI9BUPQ0jHXlYGyvBz8sR133s4XfVETcoRImIuoZwUrPcdzohhlsTBxGY18lmXkf8lwbz+4HnsOeQDrQ07HBByRIHTxriwGlLDJh5BG2HTBJeXY/+PdFrtCwGkDpbv3AmvC8shvzmWTh/YBv0lM5BX00Z5gZGcLR0hYvTNXh7hRPQk+EdWEIe5zIEhd1BZHKpKNAU56UGI/UzyMurQlZmGRKTksmOhJJ99UBsiDfk92mg3XgluLsk4JhSAFYfCKCJdQ5Hdu+F/o5JWLVmG3rOOIZ+M05h+NSD6D5iAgaMGQdvCgHig90Rdc0eLgSm1snNMNw/DTI9D6DHbDXM2X4ZszdaYPYqI8zbaI01xzyw5qgvVh27ioUHXNFzwgp8xU3bWnwnWhQ3E2CSmv2+GfoN6Qb9i3vgrrIRUf7k5DlrIMhNA5aKq6FyYT/UlQ7DUP0kLHTPwNLwHNn5S3AwU8Rls/Nw4zbFlhfhZqkMNzs1BPtYITrYRdwwiI/w+bJgygw+ge37DaGmaYOLqlY4dMIYu44ao8e0vRg4+xA5B63Qe+gAdB40AIPJc1M5dQJ+ugege3Ir9HW14eTmAQtTazjYe8PFJRiulyPgczUFiutnwftmMSxPb8GV62UIiKxBSnQEEjyVYKJ5RrQmTsuuRm5+NUrL6lBQUEbhQyG2no0nG+5OnmweKsryIdN5HbqPPYW9G/bBYtc0rF29G/2mHYOakRMGTz1KYI7DIFk5JET4iQfCFnoX4HR6GS4eXA/9A9Pxw6D9aDbkIKZstsfC/VewaNdlLNrugBlbLDFtgykmrjTEqCW6GLvKBJM32WHsFnPM2HoZcqvPQ4ZsKDcNl/lGBmbaJ+CjvRkdW8vA21EHnraX4Ka0EG5mF2Csuh/HdsyDpeYxGKscgOqpjVCX3wYj5QO4bKoAF7OL8LC5JNozX7FShDuRq4UCOXYXvjSYZzB3lTLOnjfFeSVzHDxujJ2HjTCI1Gzv6fvIjrRE5/490GUghS8jR2Hi/PnoM3wwug7sLfYjx4wn29MdPfr0Rcd+w+Dnmwwfn3Qob50Hl4A0WBzYhKtBpQgIqxQ1ERL91WChdRqh8XWIz3yC1Ox6AvUhMnOqkVNYjx5TdVBSWkHEuay3sUfBDTJ9tmDv5s3Q2zkGi1fsRklRBvLTEtBHbhcGTFiCkROm4v2Le7DSuoDbeQmwObYENtrnobJ1PCYv04ZM310YtdYCc/a4YzHTbhfM2+GImRsZUEtMWGuOMdyieLkxBizSQY+Zaug/RwvDlmng2w6d0ewHGZI2FfjrbMXmjbPhQFLmSPbb/vxCuFhcgqP5RTiaKsFa/xxMNI5B/9IBaMvvgua57dA4u1X0nVY5uUn0mT63fznO7l0GzbPbYKJ25MuC+fWA/Vi1XR+7D2jhoooVDhwzxO6jJli1V48k4CC+btcZHXp3w6CxowjA/ug5ZBAmL5iP8TNnYuriJTinp49Vhw5h0ry5WLpxIwYOG4ZW3bugR9/emDlvHYyO74DvjRL4XC9GkL0pnA8NwallQ+EXWo6Q2HuISLiPyJQaRKc+hJFjCYFzHrl5JKk5NcjKpzCl5jkmrzPH5vVrYbSTMx3WIjeTc2wzsGL9BQwle7pw6TKcPbIFamd3ICXcBw6nV2DfhkVCnW/efB7N+uzHsFWmWLjPA0uJGMzFO52wcIcDZm22xdjVZhi92hwjVpig32I9DFiij35zdTBqtS76j10t7KiW2klc1dsOa1Kh167a4LqXCSxOz0WAuxkBq4bLtiqi57SF7llY6cvD1khBNBXnntPaigfo2rZDS2EPVM5sg+KJTRSvbyaAt35ZMOWWK2HHYW3s3KOG8womOHLamMA0wnaS0H5TD6HLyNlo1bk9ueCy5Gj0RV+SxgGjR6D3kMGYPG8WJs+cLhqIz122GCMmjMFA2WHoMbgvOvTvRZJK4A8ahoSEWoRG3UaMnxsCTo/GiRXD4RNYCP8bRQgKKcO1kFL4hpdg8DwjnN13CBHJlYhNqURKOu0Ty6GkGIjhfTrBZM9ErJ6zBAV5ZcjPz0fPUYswgMxB+M1wcvnjsWLlYvTo/B2sjy3F0e1rERvsj33LVqFZ3z3ov0QPi/Z5YsneK6J5+AICcu42a8zcZIGJa8wwnmgUS+YCHfSlc3sv1CZwjdF/2n7hBFmYq+Oq1jb4e1pg99YFuOFrDUu1HbC1UIaduQqFVuqwMbkIC4PzBKQigSpP5uSUaBouJW4kzsDqKR2C1oV90L4oGoh/OTDnb9HElkO6MDC0hpaOLS5p2OO0kg2OXbBG1wk70W3MQrTq0g6jp8mh08A+6DK4DwaNGQ652TPQd9QwAfKcpYsgO3kC+owajN4jBgrq1I/AHNAXLbp1hxF5ysHBmYgNCIDvydE4vmIUQiPLcSOEAA3IgPeVZLj63sY3ssdwavMGREeXISKmBDGxdxB4IwuKqnRNZ7RgsmMs8nMKkZlRgmWr99HvyGHgjNO4ERyPsPAwxMdF4X5ZEayPLiGP0hlZqfE4NG8oZHrvwiACaAFL5X4vLNojUbNzCMzpG80xaS2BSZI7cpkR+hGYfbjnNFH/hbrCq+cmqV7ulvDU3AY/DwuKgVUR6GUJVxst+LmawN/NlDx3XVxx1IMtSa6dmTJ9pgknAtmeQi6WVG77b65DDhJJK3eGN9U6JaSWAPpyYHabsB8/DFkGUxMXqGtZQlnTAYfPGWPHIX2MXHwK3/UchLZ9uqL3cJKyEYPQgaSu14gBBOJYTJozB7JTJqPHoIHk8Q3C8IljMGL8BLSluLTHkIH4oWsntO0/GFcc/BEVmoSU4ED4nZXDmTVjER1ThpDQHARdSyW6hcnr7XD5cjJ2Lp2C0JBc3AzPw42bubC2cMaAAb2x56AlDHdPQnpSFoyMXNG9bVt8Q15n7wlrMXDCPtyMyYCJnQdMLGzIg16MiLAQUXF63+zeZDN3oNc8DczY5oDFB71FN/i5uy9j/k57TN1khonrzEjVmmDoMn0MXMwNxHXRa4E2+szXRRfymDnWDPCzh43qDpokjqIbPGcTuNnrwofA9HIxhjeRpzM3FDcQi2udLdRIQi/AzviikFQmRzMV0Q2e9/oqR2GufebLgnnh3Emc1TFD1yF9MXDMIIyfLIv1+5SxfIcGVpDd/JocgPa9uqAXfT5qKknnkH7oTM5QHwK2U59epFIHo22P7uTtjqTwZRL6yi1H22790bFvH3QaNAS9ZacgO/MuQgKjkXjdF/7nJuDMurEIC8lA2M0MRIVn42ZYEdpPU8ZNksIbgYkIDkqlAQtEEP1N8I103IwqwNQ5+2C4Y5zoGM9Aa1y6gBE9OpEK/B49Ju6Fgr4bVI2coW9hC5PDi3Hm1HkkJiRi2+S2BOY2TNpggjlkJ+fvdSN164GFu5xIOu0wbbM5gWlKYBqTw6Mv+k33WqCFnvM10XWmCjpNIjX7vQzGTRqOZSsWYcassRhD8aa9mSZsjAkcay042+iQzdTBFSdDsp8a9B5JpaUGxdJ8R0uF4k9FksyLJJXnSUovwNKASYEk9dyXBVNLWRny55WwbMtqAdrYyWOxetclzFl/Cav36eHb7oPwTfvW5M32QO+Rg9Fz2CBSu53RskNHNG/TBq16D6MYbRN6TdmDjYdV0bvjtxhP9m3GqN6iQ3tWYRUyMu8gKiQZEb6e8D8jh0NLRuB6QDxCg9MRQmCtO+iHrUedEBxCUnozGaE3buFaYBICr8XDzS0UZo6VpOYPQmPTKBioXMCRE2fgdPkKxsiOwHdtvsXAafvgco3UsYEzNu88CKPDSxEdnozwsATsmUbe6MCtWH7IDdtPewlast+TwHTB7K3WmLLRFBMIzFHL9TF0KTs/egSmJnqRzWRp7iy3FzJfN8PQCSMgO20kps+bhllzJsHDxRIHdq4Wz0ndHU1EW39naz3YW2iR3WRVqwErY3KIDBVgRuGSme550dZfV+U4DDVOirb+OmQ7CaAvB6aBrjkM9K2w/YAi9p4ywaaDOli+Ww1zt6ph/g5dYmYdZH5sh5ad25G6+ZZmKcVenfug/YgF6DJpJ3pO3o5ek/ZQXLobfSmUGd+vPRaP6IiVY3ui9sFTlJTdQ+qtYiQm5yMuLAq+Zybg6IrR8PeOwXW/OPj5J1I4ooIbAYkIomM/vwT4+6fBLyCVjm/B9WoGhpPa6y13ENrbx+LIwQ3Yf3gnDh7Yi4O7t+LbNl/h2449MXzqRvquGPqO6zA6toJUdyT8fW9i6+TWGLpAAYv2euO4YihUdINxySAKqw5extzt1pix2YLANITsKiMMWWKA/mwrSdX2JunsMVsbncfvg8y3zdBjWF8MGDcSQ+TGQKZVM9jYGJCaNYSLvRHcyUt3czIjZ0iHwNSBqa4igalJoCoTkCSRRkowN7hIxA3G5UWDcSZjjVNfGEyDyzAy9YOelS96jlyEkfMOYMNRW2w+Y411R4zRcexWtB6zCe3Gb0TLMevRbNBcjJ23D4Nn7UHnidsJiG3oS1LZe+oB9J68GxMH98MS2T64sGkx6h4+QUltLQqLqpGSVoyYyGRcOT0Bx5aPRIBPCIIDYnBO5SraDFwLHXKSrKy84eh4DVfco3HFMwHOXkmwdS9A5yknsXiHPrS3jMeB4/LYcfQCVq5ehaPHTqE/OWGzZ03BhjXrYGuoSqGCHXQPLMexvbtwfO96bJvaFaq6l8kzNcWqI9dxUcMfStqhOKtyHYfkr2LdAWfMI0AnrzGC7Ep9DF9qQM6SPrrP10aPBRroKEdgfs93gmRIK/VHh35d0KZPd9iS1NkZqWDTytlwslInqdSHAwFpbawGKyNVcoS0CFBtAlMRxtoKRBdgoHFOtPjnhuPGFBMzoATQF1SzhoEwsI6FidMtTF15Gt/2XweX6/dg4V8GU8/bGDljPTqM34Yfx6zF9yPXUAA/F7NWn0H3CVtIKneh45hVqH/zESv3yKPrlH2kirbj+P69UD66C4+evkRl9X3kFpYjKbUAFiYOcDs+CkeXj0GQXzz8SQoDgnLg4BAJZ/sAXHb0x2UHP7g6B8De6RpcLodh/clg9JxG7r5TFLS2yeIKOUvbj+lj9dYzmLFgPfbsPAxVNR3oqCmRk6ECV1JvmgeWwdmMpMRUB5smtacB1odMr21Yfuwqmn3TDEPGLsYpJQmY2466EaCXsWy3HeaT2p2+2RITN1iSM2REKtcEvWedEbf0OPtA5rvmaNWzL77vNgjzVu4gSdMU9tBUhxwdE1VhQ21pb6FP72krwkxfGToqp6GhSKpVk8E8DxMdRWgrnyJQyavVPv9lwVQ3jYG2wy0c1fBDl3FbcVg9Hh4xr+Ee8Rie8W9wbtMy7FL3wQ8jNuL70ZvRfdxGyC46iq5y2xBGwf7tGq6CRWCOG4iuk0hSJ+7Ez/TaysoOTx+/RG5BCbKyCknNZsM3IBKepGYPL5UVNvHAQS2oatth1rw98PC5BQ/fdLh7p8D+chTZxFhcdktGn+kq6DH+BBxc4qG3bRx8rkbD+UocXEj9zpm/EnsPHoGxqRPMTS3g6WQHXyfyyHcthaulHpwNlbFtWleYacqj1fCdWHbEn+zfd/iKAJVpIYOOBMqi9eex4ZA1Vu61wpxNupiwRg8DKTzpTfay9UR5jFqmLR59NWMwv5FBs4798W3f6eg7fjmmzZ4PSwo5DNVPE4AKgkx15MkunqA9Aad7AaZ6CjDUOiek0kBDHnpqZwXATJqKR79suTV1i1QYuZVBbvERYngdfJJ+QWDaO1xN/BlXk37CufWz4R/7AqfMY9By9DYs3alFdmQLuhCwMUl3UVb5AhunkGod2RPDZu5H34l7EBdZQDFkLBLispCRU4bElELcoNDE+UowXI+Pw+Hlo3HqjCZcXELhfTUNnr5p8PbPh5tXJjz9suEdkA8nz3QY2peg3bhD0LNOorAjEZrbx+HyFVLB9Dde/pkwNXOEoqIehSo2sLO2hudlR1HRWnnPMnL/tcjjVIfe+f0wuXSC4lHySjsuwJpj7uR1T0ez75rh29bfolW7FgTsVyR9BNYPzdFmyCzyZFXRdZYGmk84jZlbLYWKFY/BfvgezXvJodmA2Wg9fCF6DJ8NK7aDDCZ5q8bkneooHyOJO0dq9Cz01U6RKj0L7Uvk7CgfhxZ9pkV7bvevzSuylQ5zIUStBjAPMZj0urEQIr3+96pa6jrn4KCaD7pN2IZjWvG4kfEeEbm/IyTrA66l/oLTa2fCO+ENfGIewyvhEcYvPYrO47ZgxxELRKXVIL/wNjZM7IeFQ3uKfPYek/ej2+idSMouhbdnGBLTKfhPLEFIVDZCovPgcWoSDi4ZSVKYJuzi1WsZ8A5MxulT5NZfSYczgWjtkgRXAtXOJxeaei7Q0dDFzvVkV7fKQXb0SMifOQNrKwf4B0TA1NwLFmZOsDK3gqujHa5etsaFrQtxxc4IzqbKMFE9CStdeSirGKFZ31Vo3nMFlu+1IJVqhnHz95DqbEnEYBGR5E1afQH956ug55wL+Gr8MYxfrkySKfn8205d8HWfyfh28CK0HLEGXcesga21Dvr0bQcb+i1DsoEMpKHGabE3UDspwNVTPSHA1CZPVkdVQqoK+8VKMwJOk0A7T3SQjhvrzUrB/C86KPwRTC4ebH29EmMXHMSPIzcjLAeIKniHhNJ3iC56j2vZ73FizTQC9Wf4Jb7EpmPm5LnuEKp26qxTFPgXYYPcQCwe2R0n9x3F/SevCehN6D3lAIpuvycpikdschkiEkoQEV8Br8AsAnMi9pOatXMKx/LVh6Cm7Qh7+6sIC0+CnVsibAjI4+dMMUVuKXbuVSBgE2HvnA4jh2iobxpD9jUQNrZ+sLXxgrmZM1RUtGBjZQ8nO3u4OduTA+QIhW0L4GplCAcTTdgZqhApQUPbHQPmnEG38Ttw6KA89h1UwYTlipi0Rh2yKzQweqkyRi5WwNB58hg09zw6TDqGr0ftobBsMJqz1LKabUHA95yIViM3kGO4Tty33bZ1JfQIxJ2bFgiHhkFk8DgM0Scw9WlvQJJrqEESStKoeeko7Y8JqdS8JEITdQLvHNF+OubW/wuIJhINJVXbWAn6H4F5xiIMXUgqFQ1jUVT3O3Jr3iGvCsi48w7ptz/g5P6dCEn6Dep6Ppi9+iS6jduM4eNXw83GFfvnTMHCkZ0xa8RA5N55gooHL+ESlYNuFKr0GbMTl/1zEZFUheA4AvJGHryDC+F1ZhIOL5sAJTVb2NgFwJlUraG5B676RkJZUQP6poGC7F2SYXs5ERZ2sbBwoL1jDNTWj4ezG4FONtXaLgh2Dtfg5OSGy5f9yAP2hZeHD276++Ls5jlkP+1x2doYNkbqcDDTx/Yjjvhu2BYK4nVhSTbUiDxKmS4zMH3NJSxYewGTFitixNxTGD77GIbPOYHukw7hh1E7Cbj1+Kp9H3w3ZB6atx8KmQFL0Xr8bnSTXYYBY5fh+LHDZAvZQz0lVKgEsGNibacOaQXeqyocIlV7QnzOn6lcOCjeY5tJIKqQBJ4m2ku0juifl/XmFwwmfSAK7g+fvxtth69ByYNf8PDlBxRXPUH1k19x++EHFNz7Fabu4bD2KcCp4woYOHMv2lCYcnLPHqybIIsds6Zh3ugBWDt3KVKLnyK7/Dmy7rxAp0kH0GnCfrgH3oX7jTL4Rt6GT3g5vELLcOXERBxdPRZ25NDYOocJMM9qmyMiPB9r1q6CrqEvzK3CYGoZCgubCJjbREPL8Dodh0NlA0k0gWrrFAFH1wg4uUXhIIUgDo4BBOQNXPW+geDAGzi6dhapeC8K7C/D3tIMdlY2mLleG98PW0fBuwLsjdVhpqWE7/qtwWiypQbaWjCmkMGQyEjzElZuPICJc/aTJ3+MJgDF2RQ6fdVnAWTayqL5qG3kO2xA73HL0GvcCkxdsAZ6SicFSAZkH9csnfL/sfcWYFWlbfu30+XY3d3d3d3d3d0KooCgKEgjgiKNoIIoBqg0AoKIIEiLCGK3TjrjPOd3XmuzcA/DPPF/3+c9/I7D7Zxzr9prL9a6f/d5Xfcq7OFBNNJbVXTQlkJ30yIY0id3cZqh7grs2LwMuhsWY/umBUKmRLJrqHnUBB5c5YH7PIjNaIP//IH76sHkQvLC0/Jl28yiN91E4bPf8OaX3/Hjr3/gxc9/4MkbIOP+O5y+9hJ7vdIxcOIGVGw3GdXaTMKKeRMwtUcnzO7XE0snzoHuFvrn9aeITHmKqzygfWbvZmS7DKOmm+OAN2k8lwH3UylwO5UKl5VdldTkiPdVHGK0etgtAttnbYUv6dLbtg2mFr7YbxkAa7tzPJCBsLA7D+uDQbBzuASjWT1wxC0Kh11C4OYVxoMZjj279sDD8xw83Px5AE/D19sXqyf3xzGfYzjm5QNPV3c4HDrGAGgVeoydz5xwP1OWPbDgQWvddwG+rTcC02Yshd1eJvV79dg0bsWCUX0xsGElDBi1EZU7LMCnLabQa0ehTOX++KrTIpRrOwVNuk4inWPRoH0/7DbcqKQfRnqrYaC7FEP6tVMOphw4CXb0dVZg++bF2MmDu50HduvaBdDfugLb1s+Vg7mRB24py5k8iGOovhzvwKhWeRWGtJ7Sipb2Koy/vKSGw/JGOAmBW3AlXaRmEPFxLGdR8hB4eU3DVkpe2aDPH9nFZeUh8cbU7o/6tyTPYTeSfcdheVvCDmob9/MGlpKSzKUmcXgo5/fgcBsem4YMgpT3gXF6qS+p+cvrowTjIpybcAXtuSJ5480wHlh5x8Zsji9iuZJax+9tZClmLU/738qN2/ZR/1qyr4r2mbyQZhPL9dQqaqkcSE6TV2CM5D7vx2nKO02ouh06dKgqwAl4f3swZaL6Yjc58lIDevbsKW+Ga0l15gr6cqXD+CPjWUq4PJtaUHRgl1BC7DJuqDzx/6P+hWRfFe0zaU4Xs5R9KTRKXjmR5UhOH0B143AbqhGnK28b4rEqLZLVHEyqOKKVI642taS0lqyEtaM1V8RJnXuzHMSNGUGN5fgElpNZTqGmcp4c5I/6NyX7TPad7EOOywEcx/FRLIcIPCzlhW7tCFNTDtdVX+pGKS9ElWNW6sHUbmpVOuXLXGkd/lBjlq3EhLmM1JRe/JF+HB7AcjDRH8JhyYU+6j+U7DvZh9zHEpf05zQBpjvVieNt5EByWj1pKbWpFPCKDqTaxBYfzOKmVqVTviQvr5YDyvHaXFkDWTF/uCV/p60cWPlBfjpzWhduVNeP+s8l+072oexIHjyOdmwnLSHVjOONBCb1QBbFM9+UoPKvB5MqplP7gBZFTvLK+RpyUPlj9eVH+NuNuTFN5UeLflgM+qP+Q6n7T/Yl920TTmvEfV788nBOrypQyYHkcfhWqJRjVNqBVD9/OaBy9OWASpPLFZeTFXLllTleTWoKD2ZN/ngt/nDtj/qfS/al7FM5gEXeWEVoZFmecJVViZRjo0WletxKPZiiPxEqNUE9qFI75MDyxyvIweX8SiL50Y/6n0n2o+xT2bdyAGU/y0HksEKjeiDl2PyzA6l+tGcqB1RqgHpQi9pp5cDKD4jkAIvkRz/q/13qflT3q0j2tfZBlGNRdBC1m1ZVpX60F1AOqPZBFfHHvxTJj3zU/77U/avub/Ug/qcHUv2UXFhWUHxgtSU/9FH/uyq5j9X9X3QsSurf+pT2RW2pP/BR/z2Vtt9V/a99Slv5v1JpG/tRH/X/V5VWx/+V/iuf0n6opIo3vGSzr63SbOKjPupDVmn1WFvadZ8qjY2S+h99SluhtkqFUPsPKpnM/LsqLWD/qI/6b6m0Ovh3Uuu0mjSqKsmBykcRK3+n//hT2kpEf4GxNADljy260kjpwpAuI21x2T91H33UR31oUuuoqGT9Vet1Sai5bDGs2oyo3BQxVJr+5ae0L4lKhVEbRNlQFTr1j+O0smrHvIjzyksnsirOryBXmZUU11NqR/RHfdR/QyXrn9RL7Xoq9VYkdVjqs4j1XulPl/rOdRQDq8LK6X/XFfsfA1ragn9yyOsREUgIC0Ogjzes9PVhoaeH3Rs3YteGjTBkuX3tOuiu34DlCxdi8cwZWL9oEXSXr8DWJUuxbv58rJ+/CGsWLMEpv5NIvpGKvEJ5RvBTvHjxEq9f/4CC/Hzk597C7cx05N/KVF5JfUd5sSyHb3OYZW5uBvJyMjXPTMzJxm1RdgZuKa8WS0V2Rgqy5AmmaclIT72OtJREpCRdRdK1K0iIiUJ0xCUEnvXj99JRcDsH9/LvoFB0N1/R/Xt3qUI8fHAf9+8X4tHD+8pb/h8/uoeszJvIv3NLGZZpIllemX+vAA8L8xU9Khq+X5CnbOvj+1zm7h1FMu1eQa6i+3dvK9KM5ygvz5U3IuffzsDdO1nK01cLcjWS/SEvy8+6qXnNqLypMi/75p/0/oWHmld2i/JyNO/NS7oapXmjJaV5h16i8r5ZdZpIfa33+9d7X1VeNCFSXmNaNJx5Q/PWS3kXXVDAUYQEygM5/ZU3Y+alJyqvZRPJsLzeVIallPHbadeUh4XnpsUrr30rqSyuW5W8mFF5s2ZilFKqwzevRSLlarjyQiopRclxoUi6EqLoemywosSYS4quRV9EwuULuBoVpCg+MlB5a7WqK6EBiAk+pSiaf4eUly+eVBR1wQ8RQccgp5cJbVXCJtdoVBag5WylNrACqwpqSUhLAbQ03kR/+pS2QDGQslJZuTxdXSRvK1Hfoqy8zP6P3+SZ3co7/H79+UfEhobgpLMz7Hfvho2BASx37FBANtfbAYudhtijqwfjLTo4bGYBi2360Fm2DusXrMDi6XOxcdV6uB9xQ2hIJCv8Yzx+/BRv3vyIH374Affu3SMYt5FLKPMJlcCZz0qrPpFWIBBIc+VN1pTAqg1qRsp1pN/UwCq6eeMqoY1DYnw0YiPDEB0erJRZN5MVCOSN2HkEQvM7bACogtu3lGEN1Lc5P4PzM5GdxuX5+zLtbt6t4lJUyG0uvJOrSJmWL0/SzSGEXE+RCvNyFMlTdQVCgfFOTgbXKyCmcro8u/omp2leHyulQFjAhir/lry5WwOl+o5gRfy7b2USPkKRKyKIAlxu+jUkxYUpr4iVl1wqb/FmeYvAal7Zzn2TTAAJUHrSFQXUvMxk3L2VigLlDd8pyM/WqCAntXhY4JO3mGrDeIe/fyeLJSVvm7mdIQ3CNQ2gqVchL58u1s14Kk55P6NIhVOVvMlNwFSVmhChSIVTlQAroIpUOFVAVTivRp0noOdwJfwM4iIIJ8uY0NO4EhKgwClS4YwIOgG5+o0M1OvSpUtdgqdcE1LyehDVXQVScdP/AaDKp7QZf4JSViorl6fnl5RASkKLJaOi3zlXJG+DU183JJ8fX73Br69ecweE46CJKawNjWGhbwj9dRtgtn0nzHcSZAMCvWsvrI32wmLXHuzfZYJ9BibYvHoTjPV3w/mwK8ENp6M9wOuXb/DLTz/h9auXeED3KiAQOdmsqIREoMnNZgVWHsYujiIvuKarsrILfFJmpiYhI1VATVB04/oVpFyPQ3JiLJKvRRHaCFyNDUX4xdMIOX8SqXSFmzfYurPia6ChQxH+PP6mSH5DJIDJb6Ql0324nEwT0ESynMCnjotUENVSpFmOzi5RQhGUMiwApnIb5XX5qnMKfDmEQSRwaQ8r87TcUZww7XqsAuptLvOkkA3J7XQ8uJOJ+3kZRcMZKMxN47BMy1KmyTyZpi15Db+2BNQ/wVpCd7JuKJCrkErDoLwBV4WVjYGUAqq8o1p5WzwBVV+mqkrbSVUXVZyUoKqv05cyKV7jpCUdVJVAGhdxXpE4qbhnbAgBZanCKa5JCFsTRrkxtrlcnipXMtIpGwqsLOU65JqEUYFUddKSgP6ncJacoEApX5aVqFDKyt+/2+u95PPu3Tu8fftb8ctS1bLkcEk9ffgIzjY2OGi2H/sNduKImTV8XTxwO+omw8G73Ok3lLcVBfkH4qzvOfh7ncRx9xNwP+wOJ7tDcLSwgYOZJaz3mGKPzg7orF4Pg23bsWOrHmIiothqZ+HJ48d4+vQZnt6/j3uFd/4U8mq7aRadNJOAZqRcQ/oNQpp8tdhR5VUZN64R1IQYHuwo3LgageT4cCTGhiAh+hJiw88hLjoENxJjFGDSBXJ+N4OunMlwWiNWwiInE7AS4yK5PlYyLpsjrqJUVo3jCWyKuH3yQgCZLi9XV+bLywGS4xWo8rNTFWikgl+JCsQpn0Ow2qOjed3x9RgIIBqoMglatiIZLzmsloUsRfeKhqWUeapkPYVsGO4x1BZQVThlWKQNZklAtYdVQCWkFmkaCIbXmXTr9ARF4uLZqQSTUt49XiQllE6JLYZTdVH1LfoqoKqbinsKnNfjCOeV93BKaKstFU7VOWPDCGYIw1sOR170k3tl5aatrizllkq5VrwtgWwloMqlsXTLBuKm4qRy1aoKqIS5ZKj4grz/AM4/jZTqlAKlkC8QlgaYfN6+fVvq9L8bFx/94fVr+Hl5wPWAowKYl5Mbgk9dxB8/yfO2339PlfKRWVL8/g4/M7zNzcpm7hiDsHPnccb7GNxs7HDQiC67fgtMlq+Fy779DK8y8eRBIV31OcHUuKcKaElIs9KTCCpBouR1J4oI6s0kebsUYWVoJ2FeKh1H3jaVQhhFqQmXFVglRBTdiAsntBdwOfg0W+ULSIwOZoWRikTHTbzMCkaAOazJ3+KRQZByCGnEhQBcPHOClZchY67GLe8SCJEKzn0BpiALD5mbPrx7i26YyAoYioTIM0iKDsRtus995qoPGTLfp+6J5DtF46oeFNz6yzTt6aV9R6bdY/57T9kWbhMhLVS2T0puK7dZhjXbLo5PWHNF4vbqMFUEqMY9mTMrkGocPFdxeXF8AfUastKuKspgDprJcFfKLDqo7Lv0JIa4Si5KUAVSNko3r0cp72EXUN+/j53HhGGudg6quqiag4okvJXQVi1VSAnTUEI3mKXcw9VHQJUbEQhjR4GU01qogIqDSpgr161LiMt5yiXPLP90tey/gPM9lCIVSvmiNpRiyyVBKSn5lDa9NMnnVlYWPA4ehMtBezha2cHP0wcR5yOUwFeWEXj/JM0MjWREGZT1KavjqAz8A8/uFTJ/3Q+H7foIP+HLCpSjvCr8xx9eM6xluFkU2gqUxZAyJJWQ8700gGbcFNfTOKlI4FSlAitKYcVIYQUR+OTFk6lKB8V7Xb8SimuxrAQxEj4F8mCfRSqdN5OOnMPQ8raEpQx987ktdxm+ijOpTqU6nOjxXYExT3ld68O7t1neUXLBlIRIpZKlMK/KYyUXiB4SsEdFEki1h7WlTKPkOwKl6CF/Rx3WVklI1VKVtuOK1EZFJI2MqrtajiruKcplYyTKYehd7KbFIfl7QAXOLDZsameUwCkdT5kstV1UDXEVOEVa+acAKqUKp0B57bIcm/Na0uSgRWDK/Y3yIIIxBFDufRxM9SN8vcRJxUUl3KWUO4PEPblsTW04ydXfOmcRf6WDqdIrC8sXZQVFK5IVltffuAnmu4wQFczW5kos/vH7bwRE64XvyivjBaEiYFj+CSyZouShGpJy09IJpiPc7Q/B2d4Rp7x8ERMSo8zTAPdviuv8g/+Y0CrfffLgPnwE+D17kRQWjsI7d/Djj5pcVHpjRUruybzvNh1UoJRh6fBR80YVUAlxBVLtUFeVgJlOqNLpeGmsKOKkaXTUjGQOi4syRxV3lDKVcIqS6aZKxWAYLPlTLsHPo0vfpmvcyZIOFgkLNaHn/TtS6QUCgUKA1MAoYKp6UpivOK40BlLZbjJ8y8u8oQDzRIFXvqeRgKU9rk7Thu3vlik5XXuaOqyqNFj/Amqe9Iqn4c4twkkHzVM6ljSgSlnspEVhrgKpkiMzzGV4q8BZ5KJqiJvOqEPgzBD3LMo90+QYaIW2SucQj4GEtkr+SSUyxJVGM0FpNIOK3VPNP6URJWTzCeIcSh6TNpkaRymAcp7cfd6DUu69pOROMAVOcU6yUxzWqjmnmF4RY3/nmpoBQ0PDv3VLWaGseOuSJdBbvQrGmzdhr64OLPR3wtbICA4mJjhIOVtawtXaGm52tnA7cAAeDg446SXvfs7Gz29+UKBRaC36pCen4AiXc7U9iMPWNjjt4YMrIdHKvFIB/BsJ7AqYiqUC9+8WwO+wEzzNLHAjIhIP7uYrvcUKmNmZSu+t4pyZaUoHizaYIqVDp0gCpZx20IZTG1B5P7WAmZFKFyVoEt4KmNKbKWXadWnRGfbSSUU3maOqkOZKbyfXnU/nFscoyJGcjfmbVOj8XFZwqfS3FYkzCoiP7+UrknHNMB1TGgVWRAEzjeGbVOwHBEbAVGHROOyfgVOlDZQ6XNq49nceFWoPv/8dkfo9bUDV4WJIb2sglc4tVQUMe/MJ6G02UHcI6J0c6VSTvJzhrYDJHDSH+eetDLonS9VBVTClzEjWpAfiojeTCCXDWnndZpqURYAqzilhrRaYAqqUidHvc1ClM0j6DwgnmVtNCOWxBYuoudR0TpPneowmLxLmyvMmuhPGjqpzkpuGZEjuZ67O8crSa1tkcv+Oa/4VTPmCXLkjYBatqLzYsYk8hmf7dtgQRmujXbDbbYzDpqbMD/fi8H5THLHYD2eWTvv2wcXSHK4WFnC1saEjOsDr8BF4O7vjuIsXfI544OhhV7jbOOKIuR0cTC1wYK8ZPGwd4OdylAcuH7//8qsCmfpRIFT/CYz8SMcS/vGO4zJfJmim59xMh4/9QbiZmCEpPAKP7t/Dr7/8gtcvXyinU1SpvahqKVBKqQ1mDvPO7DTNOUEVThVQKRVAUxM4noCMG2zJ6aAqmJkcl2FFkpMSzPTEaAXKtGvRihvcIZQCZn428y7pdWVl1bjkeyg1oesdPLlfUARkgQKkgPmUyrrB3Fcck2FZBiugrEec9bES6sp3NaHv43uaUoVUhackgKpU8N6Py/feb4/q2u+HNfPF3cXlNdKsXwVUlQqomkMrIe6tNOSzUREgS4a54p7SSST5p3R2Sf6ZKR1EDHGzWWbRRTMETOae6TdiFUAFznSt0yx/ck3mnWruqXYOqYAqKUeRg8Yz7RBACZ08EGYDtZqS54jMI4zK80Oo0RyW/LMPRR67tee4PFSgMcfrsVRCWrl4Qe2p/XfB/NswVlYkpAvx0W4nlYqvcT161K+/4IfnT5mj5LHCxSM2OAiXTp/A+eOeOOPlgQAPNwR4eeKsjw8Cmeud9T0JP59jOO55FO6Oh+F6wIHg2sPJzBqOey2U0tlC3NYRR53c4O16FL6eJ3D62GkEnuK6z4Yi5OIVRIcn4mp0Kq7G3OCBvI+nD54qm6V+Uq9ehZeVDVyNTHCdoeyThw/x269vWd4rAlJOR9A5CaSEsgKjtgRI1TnVUqBUwdQGVIUzi46ZJYDKSfkiaU7QE1Yqi04qUEonj1pKZSsGUiS5JSurCqV2xRcoFRAf3KUKOU4wHxTg2cO7RaGshMmhimMW5qYXg/teMq4BszTo3sP33glFKsgiWc+jB1wXf1ddp2ybRrLuP8OpAVQDvQqotlRA1fBW4LxDOCW81QZTLdXwViR5Z1YaoVRyT+535tkCqoS26XIOtMhFM2S/M5pQpeadqcw5tTuGtJ1TgFSlnvckCzspeVCsPOlKG87pLOUBSsNZyiNaenJYCWnFNeX8JxmqVfQ0kEr/QTj7HkxZgCtXTpEImGqnD4eVp1IkB0UqFf8fdCr5949//C4j+F3xMUFVnEvjaP9g7qnJN4u6UYvKf7x7h9/oXo/u32dFuooA7+PwcaJ7EkYPypWuqeScLD0cjsDD/ghD48Oc78xhZ3geOAIvDrvbcJoVwba0h5vVARym8zpb2zOsNsOBHYZwNjbBkR27cO1SCJ4+fkwwf8WDwgIFTA2UdE1CqYKphrGqVMfUDGuutlFVEkxxTzlxr14to0rGNWBynBVE00HB1lzpgY0vDl8lrxRJxZTKqu2SIhUuDZRFYD7k+KNCPH90j79Dx6RTSiibTjDl1EWxo3J5DdTvwSwJnyo1j1UBk1L5zn2WD7gtsh6BskiP7hNU6iHXLZJt1W5MNOPajvvnhkAbzPfOqck9VTDFQeXqpdvSMcQQV87Jquds5RytwCnphGaYUUsRmOKYqqSnVu2tlVI5rcJhAVOFUluqeybEvj/XyfpvRAmc8jg1cc6VhG8hy1mEUZ6DN0p1TQLZhdPbcr48drQ4nBUwOV/pBBIwJSr9J675z8EUwsWCxYpDjvhp4JK4UcJGSiCVcTld8s/OWaqfktOuXInBxXNn4E9HDfLzxcXTAQg8fZ7uehoBx04xR/WFH13zmKs3Tnr6MhT2xjFnb/g6+8DroDO87I7AxcaBYbQtnPZaw2H3fljpGMDD1JJg7kFKWASeP3uGXwnmo/uFCpDvpXHM0gB9P6yBUmAsCaYyzPBKKodcHaNKG1LtUglpJcQlnAKTpuLJaQTN1TtSMcVJtCu3wCVgqVA+e1jIhoYSKJ/cx4vH97k915QKl3TlIqG/DLlQ4AnBUaCko76HU3LTvwdThUmV0iAUASilrEv0Zzg14Kp6eI/rFynre1+qkkZHQlw55XI/X3JPgbPoiqfb3A/SIZTLkDaX+aa82J1Aas7lSgeQXMWkiVhUENUOIEU3CSWVJqdPGMZKx484pISuaUmRdMcwwii9tOGKtMNZkeqYqntqdwiRC3npgTykUh72uZnDa1guIXzyXMOphFKeUCcPqezLUglnWbbg/OJnN2nnmQKmMPYfgylf1AZTrhO8dS2J7vi7BkBCJf8XwEoCKR/tcZG6jPY8DiElJZmJdqxiqOKy4sAa2GWCsnjx51fmnaJH9x+xxbyFlMRURFyKQPC5EFw4GYRTnifh5eAGR1MbbJ63HId37kb2lat48/o1fmHY/ZBOI24p1+BqO6YKpZQqlO+lOelfGpyaCqLVclNSaobfX3OqDWqWOCjBlCtdxBWks0fAFIl7aNxEKrEGDhVKAbJYj+/hxdMHePnsIV4+ecDtKQKTLXwmy/v5mXhKgBSICbD6vfeAyroFfJEKT1HHEufLMsUSsLkOVSqc7wHluoodVQvQIiA1Ia0GRiWELSCIdxgZcBsL2YAoAOaygbrFcJVlbg5zyRy6orijIu57AilXLsn+vEVlJjOfTKMTpsQg5TqBo/sJmJJ3ZnF+MvN3LzcHuDjZwsv9EMuDCDx7DJGh/pqLBsL8cTnED9GhJxEbdhoJ0UHFUKpSwbwafQHxnE/g9lHyFNkdLCXflKfyLuP4PJbTCKA8sXcYy/4suxPCDoRRyTM5TemdVcGUKJTf+1cdQP8aTLFgiZFzb9wgKwxflV5QjTSdL3+G8N+RXGMrNKanp+J6RIwC4Tuhk1AqhQBayvf+qneay/6KxuVz/tQZmBFKz31WKEhOwY8//oDffvsNj5hjCpiqxDFLc01VmjD2fQhbUiqYAqJ6EXhJ/QlKcU5KAZOVSAVTnFKgFEl4px0KqjBJKWGrSKBUwXz19CG345oSmiXGXKAjC5hZeKYC+Vi+p4HyL4AXwaqqJITa+iuQaij7HkZVD4p6bAXEQrmM746Ep5qIQKY/ZX78iuuRCxKCzp3E+TMnEXrpPI57u8PYYCfM9+2FjbU1rsVfQ/yVa4iNjkdOVp5ybNUPq4gStP3Ogd/fsVZSv3Hkl9/fcZiNOKf/8vs/8ONbzem8HTu3wtbSAC72u+Hjag5/Tys25k4IPeeB2PBTijOWBFOk5JqXL8ibZUwJmTziWZ+MSDi7nqU8WHaBdp75z8DkMlX+K2DmJQmYAiP/U6SB8z0k/1rKh3tUYJLPtYQ4XKXryUeZK+FxKd/7Z1IbCuVI8RMeGoEDu01xkjnr49u3Gcb+gnec97jIMbXB1Ibyr2AWXQxeQn8Cs0jvLxDXlNp3bJSEVM5fyrnLu7eKTo8UganJL+XUxvu8UnUugUMJXYugFCAVx3z+kNuSiHQ6RxIrURbDuEcE4glBe8G/96nkokXQFa9LxouGFRUBJxCrIIorP30kIWy+BjSGp3InjJpPau6MuaXcEfNQCVPvKMs9KLzFkD1BOQ7ykSOiHCLyIW2ucPJrEUQiFSgNXH8wJWJMxvG3v7HBLYJOoi1VcvmnUnJeaVLXp71u+SxZMg+7dqyHg5Uhjh7ah5Meljh/4iDCzrsjLvIsEumO2jmmhLbazkku9hOwPQRNnreuw1LAXMFSnvA8g8PjCegIlgM4rYeASXZaCZicpvTMsvzvgBl95qLyRyphqUAgEIm459UdJsNqqarkeDFI/ESGhyD67CVlWDmI3JnKd7SW/zsp35FSXZ+U3I7LkVFw2m+Jc06ueCM9su9+43Jga35XC0pNKKvdM6vml+/191CK1M4fjXNqwlkpxcGkl7AYxCJJR5DqmLcVMDVX+JQEUzvHVEEqCaaEsEpJMLP5WzevRShgZhPMh1zPU7rhc/69AuizxwT55VOG9C/w+tUL/P7bL8otaOJ4P75+hh9/eIkfqJ9/eYOffn6Ne5z+8tVTZfinn37Amx9eKN+/z4bifgEBlEZDufXtDrIzkrmdRR1HhZoe2LzcbLz45Rf8/Ns/FMDeg6eRNMqsEiWkqSdqXfn9d03K9M/qlSr1e7KOknCqYI6bMBw6W5fDZr8uPB1NFDDPHjtQDKZcPilQqkCqeaYMq2BSJgTMkKUuS+UlCCxVMOUJ6MVgclrH/zMwM8I0LaGmx5XizuD/lGnqTpNPyZ2mPV2AE4A0U4DQkEuICwpXhmWqmlsqPbpF6yhNyvLqsDaY/L2oyHAFzIuunvjl+TMeLM25TrkvUnOPpwZMbShFJQGVC8lLgplLIFXJBeWqxBFVlxQItV1SLdVOIHHM/Ey5fUoDpqLiMFbCwPdQqmCKg6lgilO+fvYIr148ph4pDUFqQjgSLwdx3bF4RCd7JiEvHfM5Q86HXNc9rvMB1yV59tMnT/GUsL5++RjPxH1fPMHr1y8Z8v9IvcYDuqcAKR160mkmpcy/x+/f5/pEz/n7jx/dRQ7/jkdFvb337lMsCwoLcO/Va6YPPB50yN+Y/bwtgkaqDA9W8bFTJcdNHFMFSyPCptSFPy/7d5K6Jd9XpTQCLOUzeGgfbNq0GFZmOnB33AM/d3OcO26P8EAPxGs5ptohpLqnSOAkFx8umJnHE5Qdy93AHSE3dck+/vPOKU0qnKpUgORz3t8fqXHJslLNfFkr52sv/6+kfFdWxv+9/f0tk3yCudccoW5e+PHVS+WCd/k8uFdQBKS4peSXmlIjDZRSCpQaWDUdP8VQanUEidRQVcLXkqGrDCsdQXQzdVr2DYJZdOpEQtmC7JuKW6qSi9PVUPZPUEo+qNXh8+o5oaReP3+Cl4RLQtmb18Ih13dmJkUr176qOaSEqEroWXBbcUm5gVsu4ytIvIgn/gY4u3UCNk4fjNaNq6FNk6pIjAvHY/6+5JBP6MpvXj8nzMwrCbrcnfOAbnqP63vx/DEBv6eAqQlhGeayfMQQt/DJE2Tff4zfeBwFrvegyXF/Xx/UOqAeRxnXrivaw/+J1PWokk/fft2xYcNCWOzbAs/De4tD2dBAT1yLDkKSEr6GFIMp0j6dQi4+XDCvmUcpLZg4kHT6yL/SdkxJqTtIHeaAxuH48XP3QLDTCWVYmrd/v9PnvZT1y/q4cb/8/DPCg0NwQN8YYa5H8eb582Iw77Fi/jmUVaHUXPmj7ZYaaWBUICyCU4VSwtdbBE+gVEFU4NNySOV6Tkq9fUm5t7DofKbczS+3SamhrCK6piaUfZ9jCphKp4+WW74QKOmWL4ok8KckhCEhKlDplZVL8dTvPZGwlBC9ffsL3e9nRW9/fYPww/qwXT4OxtP6YNeswejQqAIMFoxHHNfxMC9HA6E8cUFA5HAhHVckwzJNYH3I8lZWivL0BQHzPvNLgfQ+o5Sbd+4yhRDHIpisL+8UKP8KoVovRLIMC2U5DcCaae/eSd75uxLWinv//vtvSmeeDGvGfy9eZ2nrl0/37h2xScA02QzXg8Y44bofgb4OCD3voXSaiSumJmpgLAnlB++YwQYCUNHOU3aAJkRU/3h1p5QcVuf//NPPCo6/McFXwmB+jto7IOigNxcil1xelpWvlVyPKu3fKv7I8iwEzh8YQoUEXYCtrgHCnT1ZmZ/KxiqLFeTdUqAUEDXle5dUh1XJxQUlQ1kBUrlmkzBqu6Si1PedPO8BldD1PZhyJYoK5x2upzDnJu7nykXrGjjlwnXljpCiTh/V9aRX9fmTwvduSRgFzFcvnyiSUFZz29d55Tzm0/t5zEnv0WUZthIgWeYt88pf3v6KX375CT//+hbBdjtweMlwxNpvguHCkTBdPglbFk5VIg5pAJ4QrlfU8+dPqcd4RMfOZx55r5Bw0jEFUAlbpfNHA6amF/Zu/i08YWgcn5bOY/X+mKmlOvx30uSUmvKdNNT/YvnSVPJ35NOta3usW7MA+3dvgpvjbvi5WSlghl84ylzyknLtrHpPp0CpAipwisjFhwtm4Pyjwg+r/1tSJHBwpGjnS8slO1N75/ylLDFNPp62BxDhdYq0apxYyTH5kfmqtHeyKu1lZBu4hKI3BPPoUU/s36aLkENuBPVlMZjyVAP1HKZGfwVSdciSYavqksr5NOngKerskWHp6HkP5XvnlIsIVCjlEjEVSk0oS8fMptuwYmucU+OacluX2hurhrEC5oun94rBfClQqiWhUx1Tnl+jOOaDvKJeVcL9uIDLPcUvzBV/+YVwUj+8eYXfmEMmnvPGpvGdsWVqV2yc2g/Txo9EaFQ088enePzkGV48e0F3lmcyPcFT/vZdgni36LlIhRIeF4FZmJ8NeUaR5MgFd3Lw+NkDRCck8tjIcXt/7Eoex78bl7K0Y/6fSHtd8hnYvyc2rFsMM4LpctAIJwlmkJ8jwoK86IiXCF+4csopWZyySEkEU3Qj4QMPZS9uOM46zj9YAYiVXekA0gKEH3W4NPF/CjzF4/z4HXFG1KkzRaBrwBSO/lXnj7ZUMOXfs0ePYW9vh11r1uPiwSN/AvO2QFnklppQVhtMzTNzVCC1XVKVMl4UsorU8FWjP7ujSHmWTgqHCaRIQliRcp2sAuYNxTU1YKYV39ws18E+ua85tyhgvlDyy3uavFJgpN4UueWrVwLmVaSwVRcwFcckmBL6isvKKZCXL54RzJ/wK0O+0+fDYWV7HEd9w9C0VQ8cP3YKQwf2Q+u2nTB6/GyMn7oIC1foYuM2E+gZ2eD+4+d4xKjjIR34Lh3zrlwswEbjLp2zkOO3uf1yxc4d5cZozbWuD9gYxMUnFB1rzXHUBq006P6nIP4zyWf40AFYu3oBzE22wNXBGKc8bBHo56CAqThmQkTxZXvarqmGtOTiwwXzqsV5/ol/CEPKaQ2p8PJ3l7Yz/k6ag6WRfPzd3JB5PYUr+bv18GcEPDYGfxDcX9/+QP3IHIMV7dcfGaL9it9/+4EV7wcu+w5RIcGwMjKCztwFuGBpz0r5XO04RhYhvKM4ZTohK3mFjwZOCV+LQaRDluzYkfH3eWS88mwagU4FUBtEkbijWhaDmSR3liQoD64SODWAskLfTlc6bh4rOSJd84EmnFUvKlAd8/ULlnL6g072hsNy21dKfAjiQ09xX0bimTgmoXz+hHATzFfPnuH3P36DnYMfjgVchdvxMDh5heKQeyCmzFmFrTvNYWbtiX2W7jCzOwZdQ1ssXKWL6fPXYcjkJVituxuPHj7AbYapd6hbtzJwKycDOYw4MtKu0zVvIi8nFZmZmkvk7t5Jw9X4RKWmyDH54x/y2BnJA4vGOV2MTM0j1eMspdQDOWCaZeVabLkSm99X1iWVgWGuNN5yhbYyX9PfoXT//qkxV4c1x37iyMHMMZdg/56NcLanY3ruVzp/oi4dZx4ZjBtymR6hFDC14VQ7gsjFhwtm0uEzmh3JHaXsuKId/35naPbCPxtXTpcUTZPPKQ8P3LiidUJaXa4oBNEMM/l/9zOePLuHn96yUr5mePYqHxmZsfjhR+ZRj3PxiuXbX5/h9FEPeFvZYePYyQg0t1XO2ykHm5/sjPcXEogkjxQgb2dpoCx2xSIwlXOSRcqS24tkWMsd1fBUVDqQmqe9yRPesrSe+CZg5rICq0+V08CpyTcf5mcxlM1TXFMuDpC7RySUffnsPqF8oEApkicyvGGI+ubFI64vFjfiQnAl+CQyEyMI5m3FLVXHFIeV03nrtlrieMB1+J5NJJRB2LzDGtaOJ+FOUPdZH4UOgZy1YCMmTluIlu26YvDwCZg0dwOGT19BF3yMPEJ5m+F2Dp1RoMzMTEaK3HfK/XEzhduQJBeGhyOTf1tiYhxTG01fgiZn5EGQ/5TjK9PfH2dprN+xHv3OYbm4gBM0jSnn4/eiHl1ZTvLO39/hN6kPSoeSnOtUbEJ4lf9zWECWNcqwlJonOI4dOQjr1i6EmdFGuNkbE0xznGeOeTnkhCaUJXwqmGquKUCqJbn4cMG8HeStgCVAyg6Rncn/Fe3sfy75SCm7ShnXTMJ5H2+kXr2utITqssVhjTKNu5oHQ1rA39/9ipcv8/DzL4/w448P8eIVK+wP9/Dz2+d49kMeXv94B/5ezvAytcCaoSMRaGqDH1+/kk1UPjmZ0gOrfb5SE7qqQBaHrxmaCwaKO3YU/TlcFSi1wVQljpiVXBS2FgEpIKpAyrNp5LYjeYaqgPkeTsk3NWDKaQeNY+YTSgHzblGOeb8YTI1jPsUPLx9Dbm1KZuWKC/FHOivR84cSyhLMxwyDBU4CHhefjCGjF2DRckOcOJ8Iy0O+WLF5D6wO+hLS81i2dieGj5mO/gPHone/wWjQuAX6DhmNviOmYvScdYiOi2HoyhyT25eXl41cht5ZWTeQlnJVATKJFThBHnzFsFD+xukTB2PN0oVYtmgRWrdsg9btOqJlh85o1qY92nfpjDoNG6JuowZo1rIJWrVtjh69O2HEsN4YO6IPRg3riaFDu2Po8O4YPqwHBg/ughFDemLYkF7o0KkV6jethxpNGqJag1po0a4JevTtgC692qFj91boQDXv2AINWzdGgxZ10ax1XdRqWBUDB3SEwc51OGxlAJ9D5vA/aokLJw8TTN9ix0xlKKuGsyUBJRcfLpiP428RFkKiwCiO+VbTupUASlovFcD38zShqIAt89kQcqHf4H3InpUqgeuUFpHTZD7//fZOLqP7laPSKmrW/e6Pt4TsRzx5kcX5b/Dzz3n44c0dwpmG7IJotqLP4X3YFm5Gu7Gs31AEmlgrj7VUWl9+spQcUhO2CpwqiEpuSTjlSXTyCAsVRnnsR+7N68ojFYsfp0gYcwRKuWM+WfNg4gx5nAWh04B3+U9AqtPUewGVR11cjSDcV5RwNi/jGu5kaB6MXJiTotwZ8phgavLMO4SqQAMnAVPBlE4fDaDMNV89hjyEKvnKRcSFniSYoXjxSAVTQlmGwVTSjUwMGbcUp4JuwOt0PMO408g96Yh+nTpjxtTZ6D94JAYMHoPefYehY5deqFWvIQYOGY65izdg6Pj52Gt5UOmNLSjQgHkrJx0ZDOtT2AAlyqma+FBcjdXcYBwbcRox3JYINuQRgV4IPeuGkLOuuHDqCAL9nXDxjKtSBp1ywqVzLogJ9+N3zzCXIyDc/hQBgoBoxIbsRgxSk6P5W5pxkbibtqSzRikZMSRdC8P1hBAOhyIh7iKuxV2guH+iArh9QQRRcsoQ3EwMo6TTJ0KjpEjlQdYqkCqUHzyYT2/eUKCSis7gQoFPQNIGUEFSIYHgMuQQIGWy5jtv6Wo5ePSMDikhxq8/oTAlCj8VZuEfv75UvvNOQCxal5wD08DOtfKH39Ex3759razn51/u46df8vDLL7nML1lhf7rD4UfwOmgDFwMjLOzVDwFG+/GGjqmCmS0P32JuKXmkAqOIrX4uQ7Jb0tsqQNIp5QJzeQByrpynLIIyW+5eELcsCk1LPudUBVBKAVABUR4notyYG8FxHmi5ez4+AqnxDPe4DglnRQqg/N2CrCTIs1vlyh25kqYkmJoOIOaaLzWuKVfuCJhpiZcVMGMuHkfa1ZBiMJ8+KcDTp/wuv+d69CICQpKRFuSO3yLscX7nbFy1WA3Dcd1gNLEzNs6fjLGTZjN8nYRBw8Zi4LAxGDVuOgaNmIReA0agS/feyimTAoaz+QQzmw5/k/vlOv+2a9LxdCUY8TEXWPnPIVqeLBfqT51EdPAJRDNcjA/zZcNxArGXjtHZNeNXQo4jIeo0bly9hMyUGO7zeEYvbADZWOVmsUHMZn7P8nZ2kqJbHJc7T1TdvsXGlJLpopxsHj+W2fx+5s04RIWewa1MecLEFaQz1L5J6OROFAFe7tkUpRF6gTE9WdwykhK3FCgFVvUWsQ+88+dZRr4CpJJYs7IrkFKSziuO+O43PL2fj6f3JMe5jbe/PMaTR7dgZmqAbVs2MPlexzh/LZYuWYzFC+diycJ5WM5QZ+WiBViyeCEWLlqIVcuWYjuXiQgKAH5+wRzyGd7+9hNeSqcHw9df377Cjz89w527aXjwNA1vfmaI9/oWHj6+jtevsxB1jqGZrj4WdO0BX93d+OGH1wrc8smRMFZC1yKXzEnnAc6ka8o5S7m1SNyLgNyVp+ax0smTwnMlfOUBlNBTA6PGEdMJw80EeUQIIZRhVlB5ioA86CnpygWc9XPHyuXzsGjeVAzo0wEtGldD66Y1MH5kX8QEn0aWhLN01eybV5QnkEsDIK55j3nmg3zNpXkCp+SbEtbKqQ9tODX55iO8eflI6aRIig1E9AUfQn8JLx5qckz5zgvmp1IKwEamtli5agPOHLZDgL0pDJfOhOGy+RjerSP69e2LXv0HYtK0WejSoy969hmIoSPGYNz4idimuw3Pnz1BPrcp/04ObjPHzOa2pjJ0T+TfcZVuGU+nvBJ1HtERZ5RbqqIuHiOUxxUlRJ5C4mV5FYE/jnvY4DobkSS6WELYaU4/xzAyhOH4ZWQTTIEqR57tQ8ktYLfYWKng5RHCvFuMakrAWVxyGQ3MjEByb2CHzmqlM0ogFTAzCegNHiMBVMYFWAFTdWdlHmHUACmPv5TOHzmP+YFfYPDm3j2CqYFScUiGnwImJ7Hya0CVAFciUvnYWO3H+jVLsXDBTCxeMAcL587G7OnTMGPKZMyfPQuzpk1VhqdMnIAJ48ZjwoSJmDRxIqZN4fSpUzF7yiRkXYnGL7/9oEAvV3v8wfD29Q+P8fLVHeZZrKSv0vHk6XWGbUkM25JxzsMRtht0Ma9DN5zeboKff/zpT2Bqzj3ygBNMeRr476/v4kF6JB4mn0PyucM4azAX58xWYMPUAYqTqUAWh6aSK1I3edAiIwJw/rw3zp72YGh2FMHnT+CCryt26yxF7ZrfoX7DaqhZuwKq1yyHOvWroF6Dqsp47XocrldRCYVzkzSdRLl049t0aTWcva9cASTnNDVgKrdvFYH5giHtixdyresj5pgPkMJQKyn2PC4HHkUqG4WXWmA+f8zvPpJctRCJiak4FhCN4+evwsH1DPbtd4XeDitMm7kUYyZOw/DREzB05Fj06jcEffsPgfeJ43jwoACF3IZ7bGzvMcSWHDOfrp4jvbDclykEKonhYFJ8iHJ7VKw8izXsJBsfX8QzdJw1bTh6Mu/bZbAJhlT37q2x13QHFiyajhZtG+HUaU8FVHlImfJIEIKkPPBZACVgIhVM0Z/ckvCp4zJPWZYOmU3XLbidghi54ILwZQiEcvwEQjYk6Swll5QHR2vcklEOnVSTXwqQGpeUsFryT+kcIhcfLpivH97DW+lRk55pJb4UTOUjgMrEopJwbt66AovnTsKi2VMwefwoTBw3ChPGjMR4atzoERg3ajjGjBiK8RyWcsyoEUz0h2EYNXb0GIwZOxqzZk3F6kmzlF9QGgC1213CYGkF+LtvXr5QnoD3608/4/fffkSAkxMs12zE3A6dcVLHWAFTuYSQn9u3MliZ2BJTcndHflYCfnkYj3sJbji3dxZObJ+MS+arsH/2EFyw12PeKaGrhK2SM0YrEjhTWQlTeHDPRoXi+oN7SH/6GDmPHuOHd2/h6WKFkf06ol5DgbA8atQhmLXKUxVRo1Yl1G5QDc1a1kWf7m2QQ8AzGd5mMeTNYqW4xdxVCWdvpymdQI/u0jkLc/D4PnPOh4SLsIkUtySUAumbF/eVypMYew5RQT5Iib2gOObTR3eYWzIUZhgsp0yecfjV0zs44ePMfTsU+813Y+LksejUsR0bxFFKg1GvYU1MmToG06aOZ24WhUf3GFLfv42HDKnlwvVrVzX5XT5BiI86iwt+h7Fj/RTMHtseM0e0xpJZw3HIegeuhvsjjTlch7b1oK+7AsY7VsPMeBP279mMju0aYO+ebTDSXYe9u3XQoUNjxNM9kwnCTWn02BBmZSQUK5uglQRUG8AcLqM6YkYqXZHHKoPHydF2D6OjhKLQVKIZ5pIMS5PjghXw0jgtjc4oSucyMi2V26BCqbluVgPmjasXP2ww/6BzKZ0276QD5w9NbycBEUjV80zSMbTfcg9mTh2NqRNHYOKYYRgzcjCGDumPgQP6YPCgfhg0sK+i/v17K2U/Th/QpzcGDxiIwQMHYgRBHTduNKaMHwndZctReOcW8pjf3k5JRFZsPI5ZH4DNJj2YLF2LvcvWYP+KdTBduhq75i6C/SYdGC1YhIlt2sF7vQ7evHmBd79pnP1ObhbkypyMdOl4iWfIfRN/vEiE4YJ+0J/VD5FmS5DhvAaX9sxApMNWLssQNuWy0tmTyVY1gzmIhKtJcYGIimLIlpZCMB8hnXC+ePMj89/f8frVXcyY1h/NmtdA7YYVUasmwaxdGVWql0VzOmj3Dk0xdVR/mNBVT3nZKuu9zRBOemXv56Upv5nPSnc/Lx3372QQ0Aw8Zs4pzqnmmwKaf/AlnI+KgsfxozA/ZA9TWzuWh2Hn6glT+0MwMLPGhh2GWLl5C1Zs3A7rvTp0syCEnDuGUDr7+ZMe2LNzIwJZ6qxfgm3rFmMNQ9vlS6Zj8sSh8DvmCnkqgTjmo6fyyJA8hsonEXbcHKarRkB3Tj/MHNoCfdpVQc821dG8flk0rvMNWjeugL4d66NXh7pYPm8U9ptswh7DNdhruB7GhhvQo2drLFo4FcYGG7Fr1yYMHtoNgUEMd6Wxk04yumYmj00690kagcsgfBl0z2zm/cqDt5TTVpocUglDCWGKPD6EMKXEazp9UhJDsX3dAlxjeJ90JQjX2VhdZymN19XLZ1gGMicPVnqQBdSUq6GKUuXRIwlyFdB7Sf4rYTe5+IBzzBuPCKDmAVwSzkr8qnTS0MOKJsDCzoyuOIQu2B+jhvfFqKH90b9PN+YwPdC9Wyf07tUNfXp3V4a7de2IXj27YmDfXhjYpwcGcJlBA3pj7KihmDRmFNavnA+rnduZJ92Hh5UObLZuhtGq5dCdOw8G8xbjACvcke27cFBHH1abtmP/pm04tGcfboRH4GF2Fh5Tcl/hz2+Yl75+qVw+Jg9pzkq9hjy5+PpWKi6fdkK4735u+2O8e5WJZw+imCefQ2iwCXKuBSM95gxuRJ3D3eRg5ESfxqvcONy4fBonz3gjOi0Vsel0YYacb//xln/9P5TTE9dizmHpgjFo0qSGEr7WrV0OMwZ2hPEs/k1jekB/9nDY6a/Co1yGYMwvC5ivSafPUzpU8FkvhJ1xpev40dGvKWA+KuDfQteUkFbA9PI4jJ/f/shc+we8ecv8++0v+PHtz/jx3U94Tb169wte/P4GL397zfk/IoxA3rt1DTGhAfA/eginPA/A09EUG5fPwrplM+HlYotdeuuwZd0ijB7RhxFLf0wcP1hx2Tt5OfBaNB5n9TYgys8clmvHY82krhjduy66tamMRnW/RX26bZ06lVCpyjeoUOFzVKr4JcpX+BTVanyNtm1rwWzPJhjvXIMF88aj/6COmD5rJDasWYC1a+ajU6dG8D/pgpCLvrjG/DgzjQ1T3g0UFqTh3t103CuQJwemoSAvVckvxS0zCWo6Q1TJC6U3NpGh5tWYIMRTMQLelUBcOueOmPBTuBIegLjI04gNl8eI+Cnl1csBSIg+y+N0XukPkGclJcdfIJSElRBep5LiOa0IShknFx8umFas+FYbdsJG1xhu+2xxOSAE+alZeHb3IZ7ffwh35wMYMqALRgztg6EDe6Bvzw7o36sLunVui86d2iowdu3SAV06t1egFHXq1A69unbAiG4dYLRsHoxXzcWG2RNgq7ceLqa6iA84zdbwElv5QFw844sA/xPw9fHCKd8TOHXcG+dOsfUP8MelwDO4eDYAAZx23u8YIi+cxeXQQMSGsKRiwuTJ2tzRCdFIiomEh7c7MpgzpRXk4irzunA6qV9wGE6Fh+NMeCQOePhAZ5c5du23wX57BzrSEcwe0hvH9NkgGK3FNt31GDF2GDp2a48u/bqjV99u2G1qhDZtm6JFk1rMpUdj0+KRWDi4Leb3a4llw9pi2Yh2mD+sDdZNH4IHuanK+0eeFGbTCXPx/EEeXj25A39vBwT5HkLkOU9cCTuLe0pYm4EHDGsfM6x88/whnOz24/oNugkbhvS8fGTdvY/Mh09Q+MOPeMjQ/QnD+ic//owXv/6ON4xgZs4YqfTcRl3wx4oFkzFvykhsXDkXVvt2YhVzvRMeDli5cJrimALm1MnD4HvMjS6Zy9+9pTS4Vy8dhZfJIpitHYuFI9thQIdqaNHgWzRvxBC92teoSgmU5Sp8hgqVv0D5ip+jYsUv0LB+BYwZ1g2mhLN3/45oyf3leeYsHDydYWi+B4vWML+dNg4jJw7H8DFDMXD4APQf1g9dendG684tUb95HdRipFGnSU3UZCNXu1EN1GlcA3UbV0eTFnXRuFltNGxaUylrN6qC0DB/7NFfg7jYs4i6JB1QJxAT4ovokOO4HOzNaT6KpKf4SsRpQhtAUOVG6XN0UrkvM1ABMYHQSqk4bcwHDuYhB2ec8PKD/7HzOH0qFOfORiMiIhmRrMibl8/GmAGd0btzK/TsRHVtg64dW7DFbIp2bZujVcsmaN+2BboTwk7t26BT53ac3gLdCGb/bl2wdPpY2G5eCqvNS2CxaT6c9NfD195K0lX+J//ULiV5ld8PygXWcqH1leg4JF5NRGxUDKJCI5Uy4Uoc4mNjqcscjqYus0WNxLVoeb9HBIx2GyCDDpR0NwfX83OQWJCDK3TTqKwbCMtIQhgdLJSKvpOGy7k3EZ5xHVNmTEC4vzcueR9CnL8rnt+Ti8wL8faXX5RtlG4vZYDFYzqZzcMX+MTnOD7ZtwtlVizH54vmY77eGsReZEMRfBrx0Zr3N95ga5/FEO6cjwOuXDoBnyNmCPC2Q7C/E2KYM8q8fDYcckvYo/xMhm/RSE52RlbOSdy6fQ6594KRnBuDoOQruJiRhsTHr5D0/A1yXr/B87dv8ePvP8NAZy2Czh7DYStjrF2xCLMmjcBxd3ucOemO0Ev+yLmVhLT06wg4fQbTZ8zB/IVLMG3aJNSrwxC86tf8s37F1SAnxPuZwHnXdCwe1wYjetZHyzp0xCYV0aheWVTjcjWqfYNqVM1aZfm9L9C4QUW0aF4J40b0YDrTE936toZ/TCxS7j5BUr5GN+4+Q3LBU0U37opeIDqjEDGZ9xGb9QDhaQW4lHwbwcl5uHb7KTIe/YCMh2+Q9ugl0u6/Ruq9V5z+HPFphahapyzi44NgY6arnEMNDzyKyxd8EHnRCxEXPAnk0eLhyIsaSGNDNS4qHVUCqAppQvR5pRRXTbgc+GGDGRgQgbN+oQg6FYyLp6Jw1ucCTro5wHHPVozq3R592MJ1I4y9CGf7No3RrnUjtGrViCFdXR6gRmgpcLZrhTatm6Nd+5YKqH27d8TEkQMxd9QwGKycg73r5uOI0Vb8/stPmjCZdV36eeSiA/XyPwmd1Uv7JHxULvEqmieSjxTvND1TmuF3v+H3t7/CztEWKflZBDEVCfnZiL+TiVjqEitmaMYNxNzOxJU72bjCMoY5XjBDp+27deFqa4aT7rY452aBTZO6I5aOFnHWB+HM1yIDT+DyxdM4HxmEc69fo0dSKhbdfoLRGY/xyYnjKON0BJ/YOKCMjS1a29tgT4AvMu/l49Wb53j+8glevpBHf2guSv/l55eKk6Ylxyontu8yhJPnpsZHBSMuOogh9glcvOSG84EOOHvWHOeCjBEQYgzfYDtczopF2otXyGbD9ZB/62umGgHn/ZXTKq9ePsePb54o93I+eJyPhw/lvkq5WySHeZu8ffsqbjK/jQgLwLUrIUjl79+jW+ZyH7x+cQ83I/0QYLcacT4GWDKhEyYNbI5OTcuhTeNymnC27veoWfUb1KlZFtVrfIsa1b9mCF8WrVtUxZbNi2G6bwdadWyJlAcvkJj3HkYNkM+QUvhcUXLBM1y99ZjQvmCj+YLTXiHr8RtkP/mB+hG3CGb2w1fIfPSG+/AVwXwJn4sJWL/DAIsYltvbGiIuIgChQUcRfM4DYYFezKtdFRjDAt2LwQwL9EB4ENOGQEJKZ5VL865E+CuQxkWe4v4+rYS8MiywkosPF8xuk2wwefYBXBAoT55H2OkAGK+dgLH926Fvlxbo1Lo+OrdqiB6Es3u75mjTvB6dsiHqN6yJBo3roGmLhgqoHTu2RofObdCepeSYvbr0RE56OgH6De9+J3Qk6u0fv0NecFuQnobcnAzcupWNG2xtI4OCEHIhEKGBQYg4f4EH4CJCqLBLwQi/dAkRISGKLl24gAhOk4vaL18KQqD/cRzYvw9JrGiXs5IUJ4winOKOZ5NjEHA9EkE343CBiryVzHk3EJKdglOxl7Bt3VK4HzTDKXcbnHPdD/0ZfZmXOuGXV4TpxXM8e/IAd3/8BePjk/BZSBQGp2RhdM4dfB0ag090dVBmuw4+NdZFmeULUWbzGnxOfbJsCT5dswzNN67GCzZCzx8/wKN7d5hHpSPpWizCg8/htJ8XTh53g77eWuhsXArzvTugs20tJk0ejzGThmPQ6EEYNWEExk8eibHjR3P6CBhuWw77XVvgsM8AG9cuxfx50/HowS3CnYBH97Nwzt8HTk5WyMpMYL6WhDs5N7BPfwvs9urhtKc1Dlnr44CFAR5xP0nvcIHcvH0vD/46c+GvNwM+Fmtgun4yZgxtix6tq6Bto3JoVv971KVLKk4pYW11umbt79CoYUWmKY1w2MUCe402Yp+TM67nPSSYT3D9zmNFAqYynP8YcdkPEJ/ziKAKcG+Q/vAH3KQrZjx4TXekQxLEtPuvcJOwim7QeW9y+vFLV1GNYayllSGP+QmEMdKQXD2IuXrwWXdcDHBW4Aw+68KUyE1R8FlXlh6c54JLXCaUAEdc8EbExeME9YTm0ZaSozLcFVjJxYcL5rT5oRgy3QaW+/0Rx8pvbaKLwR1boXeHxujathHzjepoxfyqa7vG6NyGDtm0Nho3qYN6DaqjYaNaigTOFizPuu7DGZft8D2kj+Nue3DK+wjOnTgB/6MeymvPzp30hvfRozh9MgCn/AJwNiAIl86EIDjoElu6KFwMDMfFi6G4du0actJSlBcFBZ84imtRkYgMicXFkDAEh4QilfNCA8/h0qmTOMewMYxhaXj2DTohgUyNw7mb8biYeR1hWcnK9MusjJH56Qi7k46gjBQ06doLtdt1Q90ufVGrU0/UbdcbVVq0Q4s2/ZQI9rc/3uE1G5PYhz/Cp+A3jI/Ox7eukahwMQlf+gSizOxF+GTxfHw+fyE+mTwB36zbgDLz5yuQfsLwtswyzl+zBNXWLkfm82e4+/AeHjwrwAvlRbt5yt0cN1Ouwe+4K/Yab8NOnVVYOnsSRg7sCB+HPThrtwsHVoyDxcJBOLB4CCxn9YHp5M7YO7kXtk/si8GMWs6f9sXDu3dxKzMd+Qzdc29lIj0tGakpiYqSk+OQfP0Krstr7xOv4FpCLNLTCW1eJuHMVM6zXvawgknLCvDatQi6i0cwwumE/h14PGt/g0Z1vkWTeuVQp0ZZJdesWv1bhrRfoWXjyujYuhbaN6+Otp2aIYmOmHj7AUVHFCjzCWGBwPkEUWl3cP3uc1ynY4YydI28WUDdxeX0QkRxOFZCWyr17mvl+6l3niOJ303IfYa4zAJUqlUO4QQp5Lw3ndILFwJcGdk500RcEHjyiALg+ZNOLGWYOuWECycPsV4cxkX/wyydEEyAxUnFRUVRwZp89PKl4x82mONmnsD0Bc5YvsASJ10Po3vzGujRph76dm6GNs1qKb1zLZvWQmsm462a1UUd5ih161dX4GzcuCYaNaqN1mzZzjmwdbZbDz/HjbjkqoeAwztw6oghTrvswWmGimnRl5Qe1LSbSXj38494/fQ+rgSfgaeJMUJdj8CR4a7v9hXw3LgI3lvnwXL2EDzLjcOLgus4ZWcAb7qUEsL+/jt++02C4HfYrq8HYwsbWLi5wvncGZyIjYLPlUgcT4jG0bhwnEtPRFBmMi5Knpl3E5eyEzFq1nRUrd8CNVp3Q6Wm7fFtwzb4pFYr1OkyHnW6rUbV/p74ss1BjFwZjkmrgjBmmR+GzffEkHkeGDDDBb3GH0avWUcwYsUxDF9/EhWHL8PnIyegzMyZGiAXLUCZJXNRZulcfLpsPppPHYRNY7ti25jOcLfSU87vSa9ikKslbFdPg9H03tgxvgO2j+6EraNbQndMK+iO7QAv01U446iDi5574O9oiKP7t8Bt7xZccLbGpQA3XAzyQ3ZqkvKG7GvMua8nxCh3hdxIjMalwJM45euKQ7Z74WS9C46WBnCyMsIhy10cN4Lt/p106o2wM6ALLx2NMxZbsX/rDCyd0gv9O9dDgzrfoXrN71C52neoVPkrVGauKXC2bloFI3s3ZwRVD/NmjoWZkxOu5dxF/K1CXMu9hwSWibcfFgH6BOE3chU3FVglB03h9Jt00xS6643858VKvsMwuEhJBPTwyRDoGBtj3qKpCDnriYtnPAilO4JOE0iCKVCKzvs54ayvA86ccMQ5v8PKnSVy25fo3PEDyoO55IkGF/wcFWCDTx9BGF1VFHrO7cMGc/5aP+zZ5YvT7g6YPKwjQ5la6N+pETq1qs0DVAEN61VC04ZV0Zxw1qtXHVWqfq90ozdoUA3161flvOroznDXettCXHLWQ7S3IWJ99iDy2B5EebP02Yewo6YIknvljlriykUf3M9NQpDvEQR7WeK4yRoCrQPrlVNguWwCbJdNR1poEG4S5ILkBITScV/ffqV0w7x584r//wNyS5SH6U5W3J1YNXE8sh+/Q2B8IY74x0Hf3B3rdU2xeMV6rF6nh7Ubd2Ld5u3YuEUP8xbMR37ebeTfLUBB4V3ksSx8/BgPn7zk+GPkFNzHyZAbmLvVA1PX+WP6liBM23AeE1f6YvRCN4xd4IWhc93Qd4Yzek91Qe8ZTqg33Ahf96Z7ThyHL5YuwydL5uPbpfPxSYNycNg6FSv6NMbGQc2oRlg3oBnWD2qNtQOas2yJlf2aYCm1YlhrRDKMzkmW628vI/dGDFOKw4g864DLZxxxNdAViSGeSApxQ27sCaRFHUdmrC8yrpxESmwAfJzN4XnEGu5OlgyV3ZgW+CNJ3oZ9PRZJ16UjTQNuOnPumJgQ6O3YjKHD+qJzjzZo160VAfweFap9i7KVv8F3lb+mvsE35b/CV+U+x+fff44vy36OSoS0Tcs66NqmNvr2aYPPviqDSnWqoXG7Zug5sBd6D+qL8dNmYNP2HdhrbY8D7sdx4hIbias5CE7IoXveQ3ByLsJu3kFkej6d8h7zzkeE+j7is+8hLksT8l7Pewqf85dRnQ2/L4G7GOCJC/50Sj+6I+vMueOOCPA5iNPHHXD6GEsOn/K218jnAAK8bXH6qA38Pa1wlvPP+NhTdsXAyhMOxE2DCTm5+HDBNNL1gbnBTswc3g69W9dBZ4YonZvXRbOGlRQoG9WvTEAronatSmw5v1fArFW7MnOPSqhRsyLq1quChlxm+vBesN46B8fNl+PSoU245LINYR7bcclNByHu2xHsvB0X3fSo7Qhx0UOo+y5EslW77OeKX168VtxQTqcqH8aTcmmg3HUnoeUPT17g7S8/IzMjHeFhl3DuvOQc/lg3fbyy+JsffsGzl78io/A1zscXYIvZUazStUTXgSNZcdqgXrMGqNuwFs6dOYv8B8wdHzxCIcv7Dx/g3oP7uC/DDDMfsHzAafcf38PdR3dRyOG7jx7hzv17yLtfiDsPHuM2w9L8p485/TmyGcLFJKbBxfc0xm1cg25b1qHh4E5Y1L8GNo1siAinDdCb3g2Hti+Aq8lqXHQ3g9e+TXTDzYgP8sblwOOIvuSHa5EBSLoSiMTY80i9GqpcHH/+mAPDeHucdTdHMFv7G3GByiVmCTFhygt6HhRkIy83XbmHMi09BVlymiX1OlKTryE5MY45rbjnFU5LwJiRgzBs+ACMmTgKw8YMQZ+B3dGtTydUrVsJFWp8j+8qfYtvKnyt6NuKhLLCN/jy+y8VfUEoP/3uM3xW7kt8UvYzfFruC3xZ/gtC+xW+KPcNylYrhypspL/k9776/lt+52tUql5BOSXSsmMzNGpWH42a1kXzVg2YKtRH89a10bRlTdRnlNWgkZwSqYv6TItq1qyEirUroXytitymCqjTrDpCGG4GBx6FhZkOAplbniao/oTPz8sGJ9ztcNKDEHrZwtfNEn7uVjjB8oSrBfw8rDnPhrKGP+f7e9rg1FE7nPY+oIB6nusRdyUXHy6Yh/faYtGkgejarAZ6tq+Ldi2qonGD8qhX63vUrvk9OjLPrF71G1SuUg6VqmpUtUZFVBdQ2dJWrV4ONblDu3dthW0rZ2L3pjk4YLwKXvtX4oz9BgQf2Yxgl60IIZDhHnqULiKP7qSTGiH82G4Euuoj4oQ1InztEO5/EOG+9ohhLpAQdgoxwf4ID/BRTgsEnfNDQKA/Llz0wxG6Q4uWDdCyWROULf81c5+qaNe+CUaP7ocNq+chLekaQi+GoN/g/ujevxs69WiHTp3bY8zYkbDavxf3CnLxSK5+kcdpcLggL115xk5WqjyYKwO5mXJvZxoreSLu3uEydNY7d+/g9t08ZN7KQVZ2JjIyCQJD5AyGytks0zntzq1s3LlzCwX58pTzbOVZrs+ePFSekicXzyeG+8PLZCkOLu0K52Wd4bm8Ky7uGgfXlT3hu6kXzu4YAb/dM5AdcxQ5CWxEUiOQnxGHwly51jYL95SnDWTh/h3NS4vu3M4mmPLkgUzkZGpeK6i+hDctJR5HnGwwaFAvDBzSF/MXz8Xgkf3Rs18X9OjfFXUIQw0et+8rly0G8fsq3xcPK+B9R8ckkF/RPb/8/gvFRRVgpSxLkMsLxF/jK0L5bdXy+LLS1yhbozzKEcwvvuV3vyzDdXzGdX2prLd63Zro0qs7uvfthVYd6dZduqNdp07o0Kkd2ndsiW7d26JVu6b4vsa3mLlyCeJSbyIoKgoxSSlISMvACTas19PScTUpGdeZQ8dfjURszEVcDj+Ly2GnEc06E8mG7qzfEQScOKQ4qD+BPEFAjxHYEwKvO6ElrGdOfOBg2pntwpC+rdG5XXU0aiCXm5WnI1ZADSb91aWbvKbAWBYVqzDfoKpWq4DyFb8lkHRPhjdVeSBq16uKOvUZ6jZrhgZtOqJ+606o17Yz3ao7Wnbvj7CTLojzt8LFI9vgZ6+D8076dFQ6p+dOhLvvRJj7DoJLN6WTBnsYItjNAGecDeF9YAe87I1x3P0ATvsfxY2bVxEadQ4e3MFHXUy5gw8gNiqYUNxG3oOndLNn2Mq8s0OnZmjYuAq3Xdy9PFq1qo+u3Vpg3vyJMDHaSNB9WHmvsXLLw6ZuKRVeek5v52SwzFQe2ygPoyq4nUvQMpF3h8Dlae70z85JI5ApyMy5qXSmXGPluHj6GLwPWzOnM4Kz3T54HbSEq4MpvBxtON0Gvq72OOZiB38XS3hY74CH2QYcM1uLo0YLcc5iOZy3jIXf1kHw1R2Ik7r9kX5mH8P5Q8iJdsWty0eQFemA9Ah7lo7ICD+InDCRA7LCDnE5Z9ykMiI9kB3tjYx4P9xOuIBbNy9jxozx6DekJ+bOm4kx44ej/9A+6NazA49deVRg5PN9pe8UfUvARAKPACnSuCVh5DRV6rzPCakAK/qMw5/SVaX8mo2kfOcrljLvazrxlwRX5pflb8r4FxW+oit/i0+++wqjF63B9E0mmLneEFMXrMCQcaPQqWcn7LOjs8VcQ1DcdYRcuYbA6CsIi7uK6MQkBc6oa3EIuxyOS6GBuHTpFIKZb18K9GVjfBJhwX6IJKBhwSdZnkZUuAB7GpdDTymS4UjOk2Fy8eGCOWLUTCxboYelK40wY952dOkzGjUbNkKlSt+gHFvGijxwFdmSVqDKVSiH8pW+50H8FuWrlEcVuZCbENeqW42tYS0079wVNVq2R71O3VCrZVvUad8F9Tr3hM6mHYg7MAtHdcbgkNF6HHU+DI9D9jhkbQobo21w2b8J/g47cPbwTgQ5UYe3w++AHjzMN8N533p42GxDkM9+RJw9jKtXWOkYyt3Oy0Yh88QHD57g0ePnePjwKcPTJ3jy7AXyC/KRRcjE1TKzbiIjIwU36SZp6cnKozNyc9KRdztLuTRN3O0uobsrr42TJ6czRHxQmAN5G1Uc8zFf5t5ONntgbbIDDma74WhhDAer3Thsa8Lt3wtnm/3wtD8AG1tzLDfYBgODjTh2cBe3eRcOW+pjwaL56DFsPHqMmoH2/Yah+9Bx6NRnEDr36ouudI9uvTtjwpSR2LBiBvycdiH6lD0uMPc+58a83H0PzjFXkoimIxvNOnSkRtW+xjn7zfAzngbLxT3gumkUwl30cT3QDhkXDiMn4jABdibQTli/bgUmTZ+I+cvm8fc6oFWbRqjXqBaq1a2MimxQy1YmlHS77wROwiLwybAApuoLcUfqCwGRsIoEtE/ohFKqkvHPWH7OZdV5AqsKsDou61Sg57TvqlRA3WY10bpzY7SmU85hw6kjF8jv08Xho66ISkzBleR0zFkwD30G9ESzlo1QpyGdnqlTLf4d9mz0IqMuIirinKJoRXRPSoblThRx0+jIMwqsUVREqL/yhrCwS74fNpjLlu6mkxhg2aq90DOwh66eDbZss8XKDZZYut4Cs1ftw/SV+zBkhg5a9Z2KTypUUToHKhPUahLOCpgNa6Javdpo3LkLqrYSMLugWuu2aNylG9r2G4GRo0YhxmoeTuiOgaPBOrg4HMZxV2f4HLaHi5Up7Hauh8GSyTBYMAo60/ph59yhcNBbgDOOzFFddiLmmD6ST+9CeqARMoJNcCvcjI6xHxmhtriTeArP7lzDj08L8erlj3j8nHomT4C7z/zxHu7dl8cy5uPuvTucxjzxdjpzr8s4e9IT7ocsYblHD7b7duCgpQEcCNIh8504Yr0bDvsFrH04ZLOb83bB5rADeq/dirardVBvwkoMXGyDruMt0GGMDdqOsUK5XjPxSdd2WLN1KfzsDOFpsxPuljsxe9YUtO3RHa27d0Orzh3RtncftOzSFR169kKbrt3QrnsPtO/Zk8Od0ax9GzRu2xbW+/Rw3sMCQW5mOO1mhfQge3jpjsW22YOwaFQXHN+/Auf2TIHFom5YN6garDdPRIivI0JP2ODicSvEBbqjWvVv8D0rv1xYPpa5Zfuu7Rk2tkGT9owmWtdn41uDgFZF1TpVUI7HsixDWoHz24oaSL/6vsg1BUy6nrY7fspcs8y3nxDAT5WyzDdlFKmAapYpEsfLUJ/IPErWIaHvZ5xmsFsHnl6H4OvnhbPn/RB04Qx1FgEB/gg4w1Qm8TquMGx1cnZAoyZsUCRMptNXZL1r3bsNlm9cBhc2nD5eTjjr78l0x1vjlOKOEWcQw+hKEQEVUAVSFVZxU3Lx4YLZeaAeFi81w6LFRthuYIdduw5Cb4cNNutYY4uuPVaus8DCddZoP3wNGvZbimYD16JSg5b4vsK3KMuDWIUhSiWGtbUb10HDjh1RtUUbNOzaHTXbtEXdjp3RbeAQjGWeE24yGce2DofB3H5YP6k3No3vgi1T6abTemL18NbYOas/tkzshc2Te2Er4Vw9pgvWTe2N7XNHYO+6Wdg0vT8C9y/AtgndYLlhCgKOGCInZB8exh7AvVhzFEbb4m6sPQri7HH3qiPuJTgh9Pg+OO7Xo9Ppwd5cn25H+Ew5bm6Ag+ZGsDHVhx0BdLI3gZeTLbzdbODFMNmG8zqPtUD1LqaYtPoijJyy0M3AB62OhaG5eyDKTt2CVrMsCKQ1mg0xQcvRpvi082h8M2oM9AxX4azDdpx02IljNnqYOXkMG66maNS6C8o1bIJyTdqhQfu+qN1uIGq37oO6LTqhUccuaNa5Mxq0a4dWXbvA1Ggrw/9DCD5xEGZ6i5B51ho+uuOxYUoPLBjTDW5mq+BvMAY7FvRno8Ltt7WHn7cHQ3tn+Lk74uwJd7Rp1QiVK5fD1EnjMGTEILTtzJyuc1s0adsUtZrURYVaVVCxdlXmgxVRthqhFKesxHyzYjkCyZCzrHTwaGBUnI/jCpjff04YP8Un3xO4sixVOBUAv9YAqID4Jadz2a/LEOovUINO16NvJ9a1mdiyeSV26K6Hkf5mWOw3xEF7c3i7H4Gfrzd8fY/i+HEPHPf1QnBEKKIT4uBBeN2cGZm42eI4h/18DuHkSSecP+eF8LAATQhLBwy9ICHtcYRc8FUUetEPoZweFuyL8NCTiCKwUSGElt+JCvnALzCo0GwzRk/bi4VL9mDVWnPsMjoA3Z120NluSzgPYvUGKyxda4UF62zRsNciwrkCDQet5AGqgK+5w6W1/Z4trEBao0kjVG/ZiiFsB7Ts0QPNWMmG9e+JoS1rwn/7SLivG4BtBHHVxD5YPqY7NswcgTnDu2HD3ElYPHE4dFYuwH59XVgYG8LciNBYmMJqvw0OHXCBi6M7gsyXYsuEntBbOg9Hj1+GH0NgxzVTcCn8HnwDEnE2KI4tZRyux4QjN/4Ewk/sYxiqQyi3wNxwCw9MFK4lpePK1RuIj09CTHQsEuJjcD0uCglxYUiMDtaEPWy1IwOP4bjtHvQZthdl6q3DyLknMG91KAbM8EbXyYfQfswhtJzggiajLNBqxH5U6b0KZfvOwfKF02E6szUs5naD/tQOmDiOIexIPbQcth0tBqxHs/7r0XjAcrTpMQWJVy/i2zpNUalhMzSjizbn/pozZyKiLx5HdKBcHugC423zkHzSDO6bx2DD5O7YPHc4MiKc4bhuFKZM2IDvas9F2fqz0H2MMYbNscXk5S5YrnsauqYR2G4ehR1217DJIgFr913DWrMELN0ThQU7/TFxlSM6j1iFeu0G4fNKNRiufo8vv2NeWI7hK+FTTpUQuq94bD/77nNO07ilQKc6oIx/xmUFzgZNazO010O4vx0uHNuNHUsGY+aQ1jAzWQM9nUVYOHcsli2egpUrZ2HN6rnYtm0xIzMCun0VdutrZGq0lhHMJtjs3QI7s82MYLZTunCw2IojFjpMG7ZTzNEPGMLVcTeOupjhhJctzvkfQdAZN0J5lECeQARdM4LgaXJJf4Rz+LKEsqGnOY+hLOGM+NBzzDKN1qLdAAMsWWmOBQt2E8zD2Enn3KZni9UbLbGMsC5ctR+L19qg04jNqE/XbNx3Her2mM4D8jkP5LeoUKMSajaqgyYdGCpJy08wmzFM6zuIzjifLeT8SfDVn4Kj64di36opMNq8Brt1t2L/LgPYmu6FhakpbPdbwNHOAbaW9jhgdQiONs44eMAdRw75w8s5FEd9whBgtgSbp9BFVy2Cz9lMnLTaC/t10+BzLh3HA3PhH3wXZ8IKERRZiCuXw5ARZoqwo/pwtuZvGW3AMZ+zCI+8gejYdMRfzcK1xEzcuJGJm6nZLJORnHgVqdeuI+1qPNJvXIOvAH0wCQ1GnkGtzro4cTJYeeqB8nyZ69Fw9grGJ9Xm0jUt0Hm8Oep018GCmfNgPbcjrBZ2xrYpHTB18hI06rMB9QasKYKS6rMCzQesRvM+s1C7TQfUbdsJTeiabbt1YXhthvRrobh5NRQ2uzchNS4QVzx3wU3AnNQTBwzX4N71UzBb0hfG67bi09qL8Hn91fi6/Tq0mWSDAfNcMXCOMwbNd8HQuc4YOucIBs9ywKAZdug3zRY9uUy3CaboMs4UPSZaoM+0AxisLO+Kfly2/xx39J/risGLjqDPXDY6AxahSrO+KFOuMt2Pzvgtw9ayn+DTbz7F59/SRb+lq3K8bKVvsWPzfOxcPxM7lg6Cn8lMjO5cHZtXjIO7gz6OHtSHN6OIE0d24bz7DrjoDITjnsVwZ8Npu3s5vDjPTYaNVsPWeA3spKQO7l4Lp32b4WS2FU4CKJc5bK0DFxtduFjrwt1Wj9/bDlfK3VYXHnY6LHVYcvjAdrixdOF0d/sdcD2gB2c7Pbgc2AE3h10fNpifNF+P2t02Y8SUnZg13xD6u+wZylpiq541NurYYQmhXLjaAnOX78es1dao12sJGvRZivq9F+P7Oi3Y0n7DcIi5Zr0aaNG5PSrVr406rVqiJQGt3bIFKtWsg9Z0gg6d22H8yAEMlfWwY7cRzO2tsG7LekyeOR39hg7BBh1dOLp64kL4FYIVD//z8XBxC4enZxQ8jkXB+3g8zlouh96MATBcsw1HA1JwjGBarpqE00HZ8COYfhfuwDdIAM1DdMhF5IabIsLHUDlA5sZb4EdXDb9yDxFXChERdxfxSfeRmPIAV5NzERGTiZDIFMQlZOF68l2kp+fBxSMOrYfa45uWm5CTewdZ6dKhlI7ctDRk3LyJnOwsVOu0BN80WYYylSdgk74pls9aAKflvWA5vwMMp3bHyLFz0KjnGlg5+iL1+mUk0yWPOHuhVZ9NaNl7KWq16YG67TuhebsumDF9Kh7n3URaYgS8XW1ZhlOhiPE0xOH1o7Bpal94HzBCQeJpGM3sgt0LJ6N651UoU38ByjRehFpDdqHT1AMYutiLYHlgxGJPDJ3nguEEdOR8Qjr3MPrOsieIhzBwxkGCaodek23QfaI1Oo2zRLsx+9F2tBmaM0poOtQEDQYZK2UbhvVdJtuhw0Tm02Nt0G48vzeV6c2g9cwtmWtSnxHUieMGwNp4I4FaBr99czGiY2W0bVcPX31VBh5HTHHIioDYbUeAy3Y4bRkCuz1LFKCcbbZxOsP+cd0ZIczn9NWwMFwGE5152Ke7AHt15sJk2xwYb5mFPVtnw3DDNOivmwGDddOhs3wCti4bj/ULRmLL0rGcPhX7uA5bo5VwMt/EY68HL0Lpwd/1lA5Flu62BJZgk4sPGMzGq9Cw5yYMm2yMWYtMsGiZCXYa2mGzriXWbbXGsjUWWMocc8EqK8xdZc6QaSvq9yKYPZegWd+FzB/K46tK5VCjcT3lvryGbVsyB62LuoSybsuWaN69O8bNX4CWvXqjRe/eKFevHqo2bIDKdWqher26qNekMTr0HYSBU6Zg3Lx5aC2dIX37Y/yS5RgzbxkGD5sGG/sAHD54miDuhPGSSTDV2Y3T5zLgY3MA5kvGwMsnHl5+yTh6KhXHzqTB71w2Qk/7Ie+8HmKPboDL3mUwXD4GTi4hhP4eAiMKFYVdeYywmPsE9T4iCezl+AeISbiL2KR7iEn6BT0nOqNC+224fuMVUlIKqDy66y3cTMumbhHObASGZ6NMpTH4uvl09J2wCNPHjIft4s6wmdcJBjM7YcyYWZg+0wB5GWnITL2B9KQkfjcVvUetQdO+q9Cq/zzUbdUNHXv1gbOjJXTWLWClYSRhuJat/W7EMze67LYTh9aPxbrJfXDSxQYxDNnmjmyGvXP6YsSEXShTdwk+bbgY33TeiPZT7Ol6dM35bhi11AfDF7hjxEIPjFzohmHznDFkjhNd9BDLQ+g71Ra9p9ii17SD6DrJlvAdQPtxVmg30Ratx1oydzZH8+FmaDLUDA2HmaIBIa1H+Ov2NWR+vRf12ODUaNYbn35b1BnEfNLR1gAuFhvhazYbc4c1wvZNs3GIruYvV+Qcs0PAcVsE+5mxQe2NY0cMccJlP7xd9sLz0B5GCybwcJJhEzqjvqJDDGft6ZYHzbbBbu9mWHG/mOmthInuIuzbvhh7dRcT2PmKDDbOxo61M6C3ehp2bZwDQ44bsjRYP0uZtpPztq+aCt2VU7Bh0YQPG8yKrVdi7Kw9mEfw5iw2xPwle6GzwwrbdG2wZbs9Fq82xfyVZgTTEvNWmGL2WmvU77EQDXosJdDz8FWd1viiwvcoX6MyWnVjy9+ZoVnLJqjTogkatG6BpgxvG7ZphZ5DB6OJdG4wXJuyeAHGz52FPsOHolOf3mjTpSNa83stOnI+y469uqMtp9Xnemo3aYDazZm7NqyLao3qoUrjRqhKVWnUAJXq1EONBo0IYir8z2Xh+KUcnLmYg4ALObjo4YTLe/vBb0M77JzRFuvHtYDnkXN04mwuyzD4bAa8CXNAUBZOBafjQnA+LoYX4DzD4KDoJxgy7wRqdDPEJOZxV64XIja2AFeuFTD8vYfE5HwkJN7B9au3cDUxH93GrEK3cXswfYsbRvbuDMslHWBJMHfN7oZ+PYYiNDQcocGXGF5fxrW4q8jMyMGwSRvRov9GNO+9Ao26DsPy9ZsQHODLHOgMYiIu4cJ5f5zydoO5/kZEOrNyrh6BFeN6om/nltDZsAKnjh2B2dzemDdxKR1zHj5tsBCftViOFuMs0G3qQbqlN8YsO6aBcpEnS1cMp2sOp2sOnnkQw+Y6ot90G/SdbquEs13pnJ3GW6ED1YZAtmXZaowFmo3aj0ajTFFvuAnqD9+L+oSz4ZDdaEOA6/Zeg+b9VuATOqIS4n5RBu5uchKfkOlPxIaZPXDU2Yzbag8newP4HrWCr6clznvuwd5VfRHgvR/HPKzgfYQwOu6Bj6sZl98HTycTRa4ORnBmPulsa4iD+3Wp7Thguk2R3b4tsN27SZHV7vXUBlgYrcO+nSuxd8dymOgtw57tS2G0bRH26CzBrs0LYLx1MQw2zFPG9TfM/rDBnLzSCqMn62LWsl3YuNEMpmZHYGziCF0DW7qmNdZuscQKOXWyjs65wQaLNlhj8HQ91O2+ELW7M3zqOAJfVa2CryuXVxxT1LRjC1RtWo9O0Bi1mjdAo7bN0bhdK4a0ndF1QH8F2FZdCWO3zmjbvRM69OqGLn17YdSk8eg+oC+69uuNxu1boEHbZqjTshEatmuOyvVrEMw6qNqkPioT0IoN63O4KQFtgu8q1MLJ4+G4EJqJ4NBbCAq/hWBfH4QaDcCx1a2hP7U1Vo1qDW+383TadPieSsaJU0mK/AJuwJ9hsf+ZFJwLykRA8C3M2RSG8j31MXfWJmycMR1RMYW4EHEbweFZCI26RYAZ+kbmIDQ6l+P5OH8sBjbmFxgBtEGbhlVgu7AnzOZ1gO70rvB2dkFsRBKSr2ch8XoarA56oNeIheg+cg46DFrOxo3RR9dFCDhxEqdP+ODMGT94Odkh+NIZTJ4yGrOmjEDkYT3YrSSYE3pBZ/UCRIYEIiLwDEwXDcDiIR3xHdORTxnOftpkEZqO3IceMw9hMIGUkHboQncFzJGLPRTHHDrXiY3OYQyaw1B2hi3htKVzHmC+aY2uDFUFzvYMXVsTyNYj96MJgWzCddZn2WAEwWRZd+huNB9phupdV6JJ/5XMPb9SHLPM52VgbWkAnyO74bN7DrYvGUIYbXHS2w7mezbi0lkXnD/piDM+NnBnznnC04qNjy38vCzg62WN4+4WOOFhSUD3K4B6EViPw+Kku+FCSF0J6WE6qLioo8V2grpNkaOFLhzMdRRYBVLrPRuU0sJorVJaGq+D+a41MDNYBVP9lTBluWf7kg8bzDrd5mLMnN3oP34zzK2cYGbmCJP99jDea49dew5ix66D2G7ogLXbbLB62wGs2myH5TpHUKvnfNTsPRdlm3XHtzVroGKdqqhSvzra9eqC5h3bMs9simrNGqBig5qo2qgWGndojibtW6NFlw5chiD274NegxnCjhqFbgP7onvf3mjVoR2atG6pQNyCOWnTDq1RvUld1G/TFPVaN0F1rq8GHbRuy6Yox9+sXL8ePqtQHmWr14GTrTvOngrDudOROBd4FVH+JxFqOBDuK1tBd0JLbJrYAZ0bNCFQeTgfmIqLl9IQdOEmLoWk4fz56zjmEwVPryhs2ncV1XrtQbdRuxDs5UowJ+DSpQxcCLqBC1z+Qkg6gkNScSkyC0EXk6G/wxjNmzfDjk0bUad+E+y3OYODi3vCfFEn6E7tiOuxyXD3vESYU9G1+0h069QV35T9Ct9WqoDPvyuH1sM3onGPVZjBaOXKlUSGzWk4fTYUptYHYG1/GBGhwThjtRFWK4Zi8ZgeuB4TiuiIEIQFnsT+pcOwbEBTtBuwha45H2UazWe4aYxu0x0YzkqHDqFkODuM+eZQgjpmGUGlaw6eS3DnOihw9qFr9mBIK+o2mXkjoWw7dj+ajdiH5sw3G400RWOqHl2y3rA9lAnqDDNGw6F7UafXJtTqtRxfVa6rhLFyasTb3Q7+XpbwMJgJnWXD4ed9EH5H7XHG9xBMjdbj5FG5xtUabnTIo8574eNmTte0ho+LOaG0IoymBNRSKT0O76VrEsqDxjjEsNbReqciJw6LgwqMAqnIxY4htN2uImfVVVzV3kxg3crhLbAx2agsL6Xdvs1KSS4+XDDb9J2EmQs2oPuUFWjTsw+69u2HMVMmY9KMxRg2YRKGjpmIfiMmY/byvZi6xAQT5hli9Lw9GMC8qVKX8fiiWi18X7s6KjeohWqNa6F2s3po36sTGndqjRotGqNay8aoSqBqNm2I5p3aonmHtmjathU6MKTt2LMzajWtjdpNCV+rRqjTrD7qNGUI3IpANmqmnNer074jarfviWrN26B8zWrMab/Ht9WqoWbz5nTjNqjbpgtqtuiOMyfD4e93Eef9g3Eh8DKuBgYg0KAfTmzojO1TWmHT5M5YPGkq4UqmK8Uj6HwCLgYlKgq6eJWhYxJMDqSgeo8dqN9lqwJr4Ol4+DX8h3QAAP/0SURBVJ+4wLDqGCvJYYZkgTh3Jhrnz16h4glrIi5cSsSl0Gsw3LMfm4yDMGTsBjguG4r9DGX1pvdE6IUEpgQ2OOEXgrXLF2Hz8sVY2rkzalb5FhWrVcS3FRujCcPBenTN3dbHYXrAB9sMrKFnZI11W0xgamqDINvNsFs1GkvGDWCDaYrterswb8507F40EvP7VsMWAzeUaTCPYM5D81EmdMwD6DvrkOKYI5YdVcAcTuccvtQdQxYQ2DmOCpj9Z9oRYHtCaU0ordBloiVzTHO0GWOGVoSzpQDKMLYRgWzIMFacUlRH4BxojCZD9FG15xJUqt8Fn3z3CarXr0KXH4rpk8dgytieGD+iB4YN7k7XHwpfd3s6pyMWzhgJf48DcHc0xdEjFjjmZkO3tMdRF0t4u9It3SyZcpgp8nAyhRvzTReB095YgdKeTnmEOfhh6x1K7ul6wAhO1vqEThPm2u7dogB5yHKHMk0dV0C22qGUGmA3f9hgGm/fBuPteli3bRd6jhiE4dOGYfyscRg8YSjzvubo2qMjuvTpi0nzDTCWUI6cY4xB03dh4hIzfN92GL6kW1WqVxfla1dGxbqVUa9VQyV8bUPoajI3rNGsIQFljihl84ao1Kg2vq5aHt9WqYDvq1XHZ9+XQ5mKFVG2fmvUaj8SjXrOYu61GJVaj0Wz7tNQr1k7VKnwDerWqID69aqgas1KqM9wtl7rtihXvyXa9h6Kwz6BiI7JxPmgWFw4E4EA30BcPnMSAXr9cHJzV+hNboF1E9tj16ZtOBsQg8CzcTh/5gouBiZohqlDR9PRoN9uVOiyBWHBdFSCeUGBM5ouHIOzRcudPxPFBuACjvucwYlj5+F7LBgnfILh6nUT3ScfQLc+S+C4fjj2zGrP3LYL7PcfhIODL46fjCHsV7F65XoY6m5E+apl8a1cEkf3rM6/tWm/NajXbT7mb7DAzFWGWL/bEUbWHoxiDuGs9QaYrxyF+WMHISbuBgLORSIiPBbbZw3CnG7l4epxgWBOQ5OhOxUXHL7QGaMWuWDsEmeMXsr8cpkPRi47roS3wxe5KY45aI4DBsw6gF7TrdF7hh2htEDnIjDbj7dQLppoPnKvEsY2YggrbilQNmAoW2uwMWoNNETLMaao1nUJavC4SRjbjg1yyy7N0bl3G6ozhozqix79OqB//84Y0LsDHKx3E0Q75pQ2ytVNbo7m8HaxoSuawcnOBDamhM3CQLkKy9FmF+zMdyilvSXdkuUBi504sJ9wsbQ11YH13q2K7MwI4D664b5tisyNN8JiNyNAlma71sN0F0PavZsVcK0lN5WOJDopufiAwdy5C/v2iMyxYr0RFq7Xx7yV2zBx1kpMmL0S0+Zuw4S5OzFqlj5GzTZE/+n66DVhG8Yu3ocvWoxEtfaDUKN1R3To24ehp4DSBU26ytUtLVCOTvqZnLguXw6ffPsNPin7PT6rUhWf12iIrxp0RsV2Y1Gjx1zU6zkXdXsuQO2e86j5aNh3EfoMWY4WdRuhZY3v0Kl+BQxsWRnDW9XA2Pa1MbRdI9zKyMCNtHxcT87FleuZuJaYgyvXshERkkCAwhF6xh9n9QfRMTsxx2yDVWPaI8D7NE6fjMRZgnb+TAzOnIohZBFw9ryB5oP24psOGxB07joC/C7jNF31jADpF0uHjYHfmXCcOh2LgIAEBJxNwPETl+HtGwPPY9FwdIvBpFUnUa/PFjTtthauW0bAZGZH6M7uhSljemP14tlYvnwm1qxZzjx+A7ZuWIEdepsI5Tf4otIX+JT7p26XyajbdSFmLTXiesNw/FQUTgfG4eKFKJzauwb7lo3AwvHDcfZ8FAJOB+PUySDsnDMEc3tUhovrWZTrvJRh5QZC54SJq49jnf5ZGO47gx0mgVitdxqTVxzFmEXuGME8U8DsL67KHLPXDHFLS3SlY3Ycb45OhLM1oWwxap+ixiNN0JhlveF0TZb1CWndYXtRe+AuOqoFqndeglpsQMt8/gm+qvAVGneWU2Vt0apna7Tq1hFtundG3eb10aJTS3Ts0QY+ng7wOsyQ1cUW+4y2wN3JCm6HLRUdOWDKsHU/nO33KaA62e2F80FTHDm4D462u+mYxoSUeaZcMmltqMB60MoAZsYbYC1uSVjlfLWVCXNNSqAVOPcaroEFc1xT/dUwM1qHvQarObzqwwbTzPQALPY7MWn3hpXdCWzSN0e1Ju2wRscWm3d5YclGW8xeZYlpyy0wceFujJjNfHTSLgyZbYSKXaaiZpdZqNplBip3GY0vG3TAVzWa4uvKdeiCdfF5zTb4olEvfFa/O8q1GIDuo9eg3fBVqNF9AXPUpajRdT4P6nzU6bkQtXssRJ3eBLP3AtTrMQ/1uEz7bqPRtXF19G9WE0MI5cg2dTCucxOkJSbg7sPnyC94hMzce0hJz8e1pBzEJ2QiKuYGgoMTEBkajTMGI3BsYzfsnNwGa8e3x2kvubM/GN4ep+B+xB/HvS/Byy8eXVn5KrZdjQNOYXS/Czh6NILzQuDhGQ6vo5HMPS/T8a7C61gUPLwj4eZ9BS5e0TjgHIEDrpHYuC8JDQftJBjb0KDHchzZMgV7ZjKUndkPq1avwMzZC7F45RIsW7YYq1cswpr1y7Fm3UqsXLIY85fNQpWaVVCm3Jdo2n0S6nE/uTh74Ki7F7yPHsNJHy+4Gy7D7iWjsXTyKDo0t/vYSfge98GuuQOwqG9lVjQDDJthgrKdV6LvAjeMXnkWs9edwa59Ydi5Owg79pzBzr0XsGXXKQJ7GvM3+jDiccLoBcwzGc72o2v2mmKFzpPM0WG8GdpS4pZtJliiKUPZBnRL6fipI2HsCBPUZChbk47ZiDlota5sELrMRpkvP2Pj+yk+LfsFardupDTMovptWuL7enVQtWkjVGZU5elhz/B0L9wO7lXc0dF6D52TYNI95dplVwdzBU6ZfliewHBgHw4fMMEhuz0KnPZWxrDZb6i4q9Xe7dhvvFUpLfYQSuPNzGM3Yj/d0ooOam2qC9v9esqDsVVZ7tlKF92kAEouPlwwjUyOYq/lMeyzOY29tkHYfzgM9kdj0GXkcuVcZdmWU1G55RwcPpUPm2O3YHcsHXY+OXDwz8OEJQao0GkqqnaejqqdZqBShyko134Cvm8/CV+1nYAvW43Dpw2H4OtGA9Bn/AZ0G70WDXrPR7Vuc1CnxyJqPoGci9rd56JOlynoOJpQ9pmJmlymdq9FaNBrHjq274t+rephcPtGsDfehO3Te+B6fAQKn/+I/AdPcet2AZJSMpGcmoOkG7mIu5qOyMspDEev4JTheHht7Ay9iS2xYWJnTBszAQvmLMaC+csxf+4yTJu+CGMmb2eEYITN202wm9GDubEpbMysWTHccMjeA06HfHDooDdcnAizayDc3QmzezCcPUJxxDUCpo630IoVt0aP9ajSYQXcTibDZt0M7J3TBXrzBmLElOUYNXcL5m3cT/dywfiZy1GzfhMMHTEexvs9YWDsBoMdplg5fzKWzhuJ5XOGY82cUVg/fzw2yoX96+fDz2Q1TJaNwopJg3D8iB2OHbZhxTaDwdy+mNmjGiuzNdxcXNBprD7KdtyAadvCMXLpCSW8LPPFF5i75AB0DIOwXs8XG/VPYc02X6zcehyLCejctZ6YsdIDU5a5YsIihsDzD2MY88+BMx3QZ7odekyxQfcpdug02UY5v9lstCXDWjPUGbKbDmrOxmg16jAEL/PVp0rnj8Ap5Wfff4k6rZujXN06qNioCVOYRtiwdS1s6Xj25noEawtD021wZo64fO5E5drlg1Z0QMtdzAWNFNlbGOKAuYECngzLPEsTXWXcRH8TQ9StCpgCpUyX8FjmybD57m3F07VLM7q0AjHhJRcfLph7LANhZHEJu+zCYHL4GsxdkphH6qPFgOX4vvU0fN9sITwuPIXT2YdwDXoMr4uPcOT8Pbhdeg63fTuxZfFMhiiT8V3rSajccQbKt5+Jsu2m4Js2k/Fliwn4pPYADJy8Bd3HrEfdPovokgSRjli97TiYWB9F9n0636PHePr8FR7dvY2eXfqhSe+FqEVwa/Sey5xzEYb0GaM8qeDHtz/R3a3g4+qDx49e4Pbdu0jLzsHNtCwkJCQj9so1xMcnE8xk7N5jjUCTaXBf3R47prVmKNsRAccDYWnqjqWLt8Ng50GGgJcwaepKrFhjDD86otvRWBzxisQRd4a3boTP9QKOOBNG5nAuCpSB8PQMhofHRTgdCYTNketox4paq/dG/l3rsd30FBwOXoLNtqUwmtEGOjMGwMsnhOuNxGH3aFg6X8TE2etQrmp1NGrUBssXr8LWbTuxy8Ae+obW2LfvABzsHeHqeBDOdnSPA1Y4etACnkbLYLh4LDbNG4/DlnLrmQGOmOtjz5KhmNW9Eg5Z6MPedBc26hrjy+bct922YfL68/j8qyr4TOD8ksCUlQvKy6NDz8lYtMEZy7f6Yt7aY8xnvTB5sTMmMScds+AQRhLK4cxTB9NJh1A9CWXnaRb8O5l3MnRtMXo/mrNsNNwctYcZo8kgQ9SWHPMbzQXrcv2s8ntflME3lavis0o18Em1xviiXhdUYjTQbdg8dO03Fd2694e9tREO2e5Qbo+bOqEPG0N9JUd0tNJnHsl8kwAf2E8ozXcqMtu1sdj1VGc030PQTOiCbLT30glNd9E1KQFWIJRyr8FmDm9Tyn2GWzSlwXoFTMK2h4AZcFiH5QfkmAdiYewYiz2Hk2HpdZOhzQ60GrQcldvPwnfN5sMr7Bd4hf4M74jX8Ax7g6Phr+Ae+hLuAiYrjs604Vg8dT28wh/hQGA+PqfDftqaajUVZeoNQ78pO9Bv0lY06DMPNbuJ5mLKIhNExt5BeFwmbmYWovDJa4QF+mFOj6YY3bo6+vUZQTDnsTWejwZd6JytJilva/jhh3c47nuKodBR5GTfRRbd8kZaDmLjkxAeeQ3hEYkIi7iGsKgkLF6xDUH758FrQ1dsm9ICK0a3xwnvszjs5Atr2xPMEeNg7+gPr+MROHbyGvzP3sDsRTsYql6Dt18SvE5cg8cxhq9FpdvROIavEsJGEdw4HD6agGHzjqN6r3Wo2m0Nhs4yh6VTKKwY3trqLIHxdAllB8OHv+N2PJbriISDeyjsXS7Dzj0EG7fuwsxpU7FqLSuYpRMMDExhYW5Lhz4Mb3dXeLs4wfPwQfi5HsRh3TkwXDQGhmvmEsJdcJbOEFM9GK6aiiVjOsBMbwVsdm+gC5mjarsF+KTuCNTtsQVjV/ti6gYPfFa2mnLy//MvP8cnX32Gz7/5FN+V+xrfVviWYv7/9bd016/oel8qDithaZmvWH7xGZr0W4z6Q5lbDjVGrRHGqDFAH5UG7MBX3TehYp+tzE3N8W2NJprzmOKW38h1tBz+kmFtxRr4tEYbfN6wFz5v1B+V2o5CtbYjULvdSJiaM2+02gYH6cix0sFu/XWEayOjFYK3l7Dt3qTkh6JdOssUYGWa5R5Cxzxyv9FmmOxcq8BqLiGs4QYNnIbrsW/XBpgYrMMe/bV01o3YvWMdS06jdu9Yr4zv3rEKBM2sBJjrWWqDOZ7Dwzncn2X3rl27dvg/A9PYIR5m7tkMU7MwaLoemvNAVGg3HV83mY3TscDJKz/jZPzPHP4JAXE/4lTcLzge8xNOxvwAZ2c3bJ42AItnb8WJsFc4evEJPC49gHfkS5xK+AlTVllhwBTmXQSsSocZqNFlDhrTMYOj7iM0Lh9xN+4hM+8F9mxiaNmvNSa0l1yyPvo0b4CWfcaiNkGWzqAGDKn79F+NJ2/e8rvXmH+dwelTYbiWchtx15hXxt1EcEQKQsJu4ALzy7MX43E6KB4njefAfW0X7JzRDitGtcWKJRvheyoebgxH3dyYS3pH4+iJWHieuEIwr+PTryoQpCS4ecbAyTMOroTxsFs03I/xN0/egPvxRLj4JOKIZzyWbD6L5n2ZX7WYiLEzVmHJihXYvHkHDAzNcUBvOR2zE7ZNG0qnlZw1HNt1rDBuAsPoxVuwdbs1PI76w8jAEqZmrthn4gArC0fYH3DCYYfDcDpIxzxkz1zLBsed7XBw60zozBkG8+0rlWfhutma4DArtD2dw4Yu4Wiqg0PMp2x2b8XwKWtRpsEkfFJnNMpUHY6RSxwxbvERjF3ogAnLbVGpbnMlxP3kWzqaPKmg3Df4pDwh/I7O+g2ni+Sc5FcsqXrdJjBs1UODwQaoM8gANfvvRPneW/Fp57XoQCh7TrEkhN8pbql8X24J++oTfFahIj6r3hKf1evO7elLJx+Gb1oMx7ctRjESG4tKrWegQ7/x2MzGxtRgE4y3s3EhlOZ7NjE/ZHhqInmiptdVJL2rAqTJztXK8D4DgVJTynRTQ8LHebv1Virr0tuyCLtYGu9YyRRlDQx1V3B8JQx0livavVMB05Rw7ab0ycg2lgLmcpbz6ZTTOSxgDtMGs3v37i053JjT6nK8Bpf53wWzT58+Famq+1zSYH4sEwPpbC36LsL3baeifKsFCEoELqb8hkspvyIw8S0u3fgdF268xfmktzhz7Vf4x/3MCu6FdZP6YMsaC5yI/RW+l1/C69IzuudT7PNIoItsQcsBi5mDzkR15qD1CWazjosQdfUZLsXcRnzaMywZ2x+zezTAuM71MbydgNkYSYk38PLX3zB+oynhnI86vRehXs9lmDnPEFdT83HUj7C4X0BYTBYi47JYZiLkcjouhqchKPQmTgUmwu98Ik5bb8XRdd1gQDCXjmkPD/eLOMy80M3zMo7SxY4eu8JQ8wphjMWp8zEw1DeCtZ0jDh4Mgr17DBzcYnDIMxqHPa7A2TOWoMbA0TMSrr7xBDQeeoZHMGrEHHRo3wfdew/HgkXrsG+vG6y2r4PxLDrmrH6wszkIy/3W2G9qAQszc5jus4K5qRWszB2we5c1gTwEc3N72NsyhGVD5+lKOR+Bh/NhOuYBnHQ7DMfNs6DL3HO/3jp42FvAxXYPoxUT5T5TuQPFlpX5oClDQI6bmR2iizGkbTSFzjkKDbotRrfhmzB4ggEGTtqDftNM0H+KGXpN24s+sywxZI4FBs3fi14Tt6Db6HXoMITADWOYN3oj80tdtB/DxnqYHpoM3YG6/TajRp8N+L7LKnzRfikGzLZDhbo9FIg/lTtPvieYBPxThrWffl8Jn1dvobhlWUJZrvVEfN1qHFOdSajRcSrqtJ+IBm36MiWwhOXuLdixbTFGDeqowClAqqc+9tDZBEyBTwVRtFd/DSzopuKi6rgJAdxL5xUQReKe4pwC517DtYRzGaFcqkBptH2ZhLJ7KSNqB2HbynIty2Us57GcRvjGsRxGAPuxVMAksC05vZEKJlX5fwymfEkbzA4dOlQ9EvYAvaduRqNeC7jTpqF8y4W4nAGEpL5BRPpvCEt5i9jsP3Al+y3icv+BK1m/IvzmTwhN+wMOHmcxa3hnrOGBDUr+DQFXfsDZhJ+Z5Dtj4gJDNB+6BDUJY40O09Cw83QMGDQfC5aaoG+v5XDbbYb+zatjdLs6GEkNa10P/Vo1x4OnvyLv0Q+4+/QNHvz8Fq3GymVrC9lyL0H9bnSi/ecQcDEFHicScOzMdTpoJi5czkRQRBbOh2fjXGg2fM+lwt33Kvzt9sB9TSflWtklIzrB8eAxGO5xgY2dH464BMLNIxhe3pHwPRmPpcu3w9nxCM6cjcTq1TtgYnYEVo7n0X/kchia+cLBNQjrt1jhwJFghrGXCW6U0iNr5xzJ5cJgdSgEBzns4hoL2507YDyjM7bPG8FcNQyOhy/C4cgFODicwiGnMwynT+PQoQAcsPeDq8sx2Fk745CDK5yd3HHU0wc+Hp7wdHGG+yFHHHM7BNv1U7Bxan/YyWsdDlrC7aA5PBwtmWsaMrfUwxHrXThiZQJ7K1Ns2OaBLhN3o8HA9ajSZhra9BqLLRs24sBeOV2wAgab16DXkNUYP88aI+Zaod/kfeg2Xh8dR+ug09jt6DBKBx1HbkXrIZvQfpguWgzeTG1Bk/7rUafXClTutgJfdFjMdGUu2o8zRvkmg5XwVx5n+Zk4ZsVq+KpWSwXKMuWa4pMGA/FN2xko35FRU8dZrAsTUbfTODTqNAZ1WveHvv4WmBluZn7IkN5InJMOp7dKAUuTRzI8JVwCmYS6EqbK+G6GqfKOzj0MZyWMlbBWHFNANt6hOuUquuRywrlWeSmROKj+tmVKabhtqTimGsbqUps4vJpaQvjmcHwKh8dwmSEs+7LsSrdsx+ktBEwyVIfj1VUwyVZZMb7/ZzA5/K3QzeEKHK7Sa/JGNOgxC5U7zkaV1jNxMx+4UfgTMgp/xc2Cn5H77A9kPnqL1Lu/IavwHeLzfsX1278h+c5bXM4FdHYaYtvG3fC++BQ+Z+Ogs2Yz5izeji5DVhHKmajWZiJqdpyOfv0nYXq/vnTEBhjWpgkWDe6NQe0aYWjLuhjQui76d2iHnLzfcD39Ka5nPsLNW8+QVvAGha+Aaj0XowbD4bo9VqBOl6U46JoIpxPJBCMBfkE5OHExDadCsuAfnI2TF7MUeZ/LwCmnA/Bc3xU7ZrTG6jHdMHTweDi5hcPO4RyOOJ/HQQc/HHI8CfejF3HIxReVy1XAcb9IrFy5Fv16DcSWzUbQ3c4w80AgrA8GwsYhGAcOhSmlvVO4IlvHUE4joIdCYe0YyWmRcKZD6k/tiK3MMZ3dr+CQayhD4hA4s3R2C4Wj/Pbhs4Q0ELuNzWFD13R2PgXvo+fh5RUAH+/TOObtj+NHj+P0iROw2TADG7gubzqoB93UzfEgXB3sCKkNc7R9cLA0wUGW+81dMHqODer3WouvWs7E9PnrmZPuwAGL7QrADnsNYGG4EctWbkWZGsPocO3Quu8y1Gw9AnuMjbFTbweWLd+AuYs3YvzMNRgwagmP43K0G7gcbQeuZHqxhFrBRnIh6nRbgA7DdfBtm/H4vOUYfNp0Aso0Gk4Qh+CTKh3xaXmCWa0bPmk+FZ8Tyq/azUDFNuOU/LJxl7Go13Y4arYdhvnz5mL/LsJJMC3onGbcPhles3Qq1q+YocAnYagRYZVhkYSiO7cuVaaLBDYBdZeuQM1wtih0leXUUmDU27JY+Z5o+6b54pi7CJketYXwreO4kl+ynMlyIstRLAex7E0Au3C4LZdtTiAbEMLaAqakhJxfnjwpYI4YMeKrfwtMFc6SYArlQnutrnPwdcsJqNluJm4/BXIf/8Jc7lc8/+kPPPvxD7z8+R+484ju9eIPPPwByH/2jqD+joz7/0D8rd/gThh0dzrD4Uwexk5fhwUrd6P98OXMJ2eiEqGsRrds13UMtq5YiCl9u2JKtw6Y2bszpvfujvUzpmBcr54Y3r07xg6ZhsvJLxF24wlibjxFfNYrJOS8QEL2C8Tk/4xqXVgZei5FtW5LUaX9fLj45uKA1w0cOpECn8BM+JzPgEdAKrxZep9Lh+fZdBxj5fVY0w16U+Q8ZmfYWB+Dk1cc7J0jCEs4YQyGE2E5HZiCpYvWomuV77BTRx+du3blQdwKY+ODMLc+BQu7AIa4hPPAWdgcCCoaZik6eBGWBy4osNoQ2n3mp3DQ0gn60zpi07RBcHQKxUGnC3DxiCB0UTjidomNQhDLEJzwDcfalavg7nGeDn6K0J6Cp/spQhkAL4+TyjnLAL9TMF8zCSsn9sPZYz447nMMJ44eg4+nF7w93ODu7MR81AGOhzyxeN1hdBihg3KtZqFqhzE44kBwrYzhZL2HjqkPmz07YEVZ7jNF5VZTUKZKb4IynWHlZGxavw32+3YoAMuVNFZ7mO8ZbYXlToaDeuthu0sHA9q1xZChszFozGr0Gb0F/ScaoGybWfi69WQCOBllGk/Ap3VGoEzFHvi0am+UqT8aX3RcgC87zCHAk1GzwzhCOQ4VG/ama05A3bYj0LrHUJhIhw1dc4/+eoaYGhBVIOWN1UP7t4ep8Sa64xplurijEZ1RwlIlPOVyhnTaXYRXym0bFkBn40Ls2LJEkYC4Y/My6G9dAd0Ni7Fl7VxsWz8XBG17EZTrqZVkY3GRW07ldCWMZSn5ZQ+qE3lpTRib9uzZsz4ZqiV9NAKmRKASiQqYTZo0UcBUoSwNzE8MDQ2LXVMWFprlyxwvK5TLSiXPLPqR+hxvwh9pxQ3owPnduC1i4WLlo1lOoqSnSuLvJdRKah21mdOkR0uP0qfknJARS0mq9/APNeH4Xg7vK5Ik3B/1Uf8NKXVM6htlInWP4xKu7i6qkxK27qB0WZclp9xIraVWcHwRNYfLTOP4eA6P5HCxW3Jd7TitOVWcX3JeFbKk5JcCphjfP3HL0sGUhVXXlJWorikrF0uWmJlqyB9sxh9uQ3XkhvXgeD8OD+Fyo6gJsuHUbGoBtYTTVlBrOCw9WhKnb2G5jZITttuLpMc/bEeRdnLeTk4TiD/qo/7Hkvok9UqrjklnjhjFdqmHlA6nSa+rmMhGlmIoqzm8nFpMzaNmUlNY18exzo/gfAVKjnclF+3FsMS4SrollykOY/9tMKlSw9milfzJNbkhNbkRdSlpEaRlUOHszuX6cMMGcXg4NYaS+HsqNZPLSCsj530WsVzKHSDdzeKmq6jVHF9TJGmZpNdLdspHfdT/uqR+ST1T6xynSWeO1EMJUyV/XEYtKaqr86nZHJ5OTeb88ZSYz1BqAKf1EqdUoRTD0s4tuUzxaRLVLf9FGPtnMEUqmFzZnzqBtOGUFoAbqsDJDVGcUzZINqxoA3tw2T6UbPSQolZlDMfHcydMYjmF5XRKwl1JnmfJH87xOdRcEb83l/Okdfqoj/pfl9Qvta4VSUxDortZnD+T49M5LKdBJrOcyFLyyNHUcNbnwRzvz+V6c7w7JZ+2HG9BPpqUhFLOapCJ4txSmPoXbvknMEV/cU0huzQ45fQJN7CGbAD/iPrcsMYqoNygdrKl3HhO6tqT3+kjfwgnDeSygzk+lMPDOSyXMElvlvzBojGcNrYUjfuoj/pf1F/qmNQ9qYNSH1m3R3KamIl06Ei/iYSqcqldX5YKjKzXUrk7cLgt63tLqinrfkPOryfhqwpl27Zt/yWU/w6Yor+FU1YsPyA/JD/IDass7smyGFD+IY1kI1k2F0hlw1m257iEup1ZduVGSWdRDy7fk+O95I8tkrhsH87r+1Ef9X8ltd4V1UHJFXtJ3eQ8ify6cVhOf4jRdCS0UpfbcFpL1vtmnNxYgOS0upxWS1gQ0xLz4nfLq+Hrfwil6C8TRH+CU1YkK9SGk8NltQGVjZFWQjaO0+vwO/UYVzfgBjfiNLF3BVZObyF/FJeXWLy1/JEi/oFtRZzX7qM+6v9Sat1T66JI6qbUUc5vKXVWIOR4UxVEThcTqiuGJDCKQXG5KiWB5LByhY+aU3L834FSpHxKm1EqnCXdk9PKykbIxqiQcrgK51UTUGWj+UfUIqS1BVj5Yzi/nvxhIoFXxOUbakv++I/6qP+mStY5tS6qdVMkdVXqLJevI3WY0xRXFBDFjKS+C4ycJ2ct/gSkMCKs/BMg/ymU6qe0BZQvlwRU9M8g5R9RTjZSNlZglQ1XgRXJH6QtfreatgToj/qo/wuVrHsi7bqp1lkVQNbxSlKntUGUes/v/QlGbYcUlQJlabyJSv2UtqDoXwKqQqqCKhspkg2WDVelgvuvxO+W/6iP+m+rtLqnLamvKnyqVAhF2iD+Mxj/DSBF//JT2pdU/QlSkTaoItk4kbqx2tCWJvnjPuqjPgSVVj9VaddnkTaEIi7zuUibDZWXInb+Tv/xp7SVaEv90T+BqkrdUJH2H/BRH/X/V2nX6dLqvDYTVGnMaOt//CltpX8n7Q0rVml/xEd91P/fVFrdpkrj4O/0X/2U9oMf9VEfVbr+zz6l/fhHfdRH/VX/9U9pP/qvVJrtf9RH/f9ZpdXzf6X/9U9pP/J3+tMfUFp8/lEf9f9nlazjVGkc/J3+Vz6lrbikijewtD9ClXYv1kd91P9fVFpd1pZ2/adK46Ok/p8/pa2spP4WxNL+uNK6mz/qoz50lVaXRaXVe5WJIj7+mf6fPqWtSFWpMGpvsPoHqRcW/LsqecL2oz7qv63S6uHf6e9gLcmCykgRL3+n/+hT2gpEf4FRe8NKg1D+aHlOkIjLlHrlhKrSrrj4qI/6v1Bp9VFbah0uWb9LAqrNhspLETt/p3/rU9oXRaUCqW6UupEqhOofI9L+47ls8XWyH/VRH6rUeirSrr/a9bqky3LZ/1c4/+mntC+I/gSk+sOyEdowyoaKtAFU/0hOLytSL/r9dy9W/6iP+r+Wdh0VqXVXG9h/BmhpcKoMFfFUmkr9lLagqFR3/DsYVRA5/qe7RDhducVLFedXkOeclBTXUemjPur/UiXroNRN7boqdVekDezfAarCyenFYe2/CWapn9IW/ItDyg/9MxhVEDmuQKgNmtyrpn2/pYjzq5aU3Fz6UR/131ZpdU+kXT/V+ytFnKfcXylSAWX9/6/dY1naAn8B8t3rl7jg6wv7PXtguXMnzHR0YLh+A3Zt3ASjTZugt2Ej1q9YiYUzZ2IppbtyJXasXIXNixZj/YKFWDpjLo7YHcSlSyG4nV+IO4UP8PjxM7x48QpPnz5DQX4ebmdl4k6OKAv5uZkouJ2NvFsZuMPhPOpWTjpuF83Py8nmeCZys9OQk5mK7IwURZlpyYrSUhJx88Y1pCRdRdLVWFyJCkVyYiwC/L2RnnId9/Jv427ebRTezce9wgJFD+4X4v69u4oePryPh/fv4eGDAv5OBgrv5HLZPI4XKsupyz4szFf04O4dPLrHdbC8X5DHdd9SpsuwTHtQcAf3CnKLdf/u7SLdQnrqNf5dNzk9B4X5WSjIy8Rd/u0FuRym8rLTkX4jEbf4993KuMHxm9wHadxfqUqZm5lSLJkv07PTErkN6Ui4EoaM5Djkpl/HLU7LuXntL6U6nJ2aoEjGs1Ku8nuxijJvXClWevJlZKVKGY0TXo4ICTyB9OvRyEmJx52M64ry0hMVyXB+ZlLxtNybCchNu4pbN+ORkxpXrOyUK8i6EVuszOQYrvMy0hKjkJEUXTwsSk2IwM1rkUi5Go4b8WGKkuNCkXQlBNdjgxWpw4kxl3A1KuhPios4j7iwM8WKCT6F2JDTShl9yR9RF/yKy4jA4wgP9IEKsTaoqotqw6mCKVKjyf9XMEub+ReH/OOPd/jHP94pL3qVz6+//ooroSEIOnEc1kZGsDAwwP7tetirqwOjrVthvGUrDDduZLkFhpT+xs3QX7cJ25evwZIps7Fu8QqYm1jgzKlzyMvLR37hXTx+/gzPXr7A02dPUMgKn3srC7dzswkllZeDOxzP15IAfDtblKHoVmYadbMEoDeQxgotlTo1OR5J1+IQHxuJyNBLBDUcmekpBJ4VX1E28glTgQDLRqKwIB93CVPh3QINvISykOM58nv8/QcCMIET+Apu57ChyFQAlHGBXoBUJeOF+bdK150cLpPLhigLGalJynYX8u8V3WGDkH9LGqJ0BUABUoUy/1Y64WOlLwJUoJR5AmZu1g3kEAbRHQ6nJ11BSsJlwkk4KIHwVpoAmfAnOHOKwMwmlNmp8YRTFIc0gpccH46MFAJDIPOyElGQk6xRVjLuZt8ohlKVAKkN5W3+3u10/h6h1FYOf0fAFAmk2nAKlCIVSpEAKWAKoCqU2tKGUpRw+YICZHxkoAbOiHOICz+LK4RShmNDT7MuByhwCpCiyCBfRVEXT4Dg1erUqVNNeYqBAKo+raAknP/MNf9NMIs/JWeUGrL+A//AH//Q6N27d/jjjz8ABVKW/Pz0w0u8oLtEX7xAJ9WHvbExrOioVvr6sDY0hLneDphu3wljHV1Y7NwFk006MF67FborNmDZzAVYvWg5NhPaoLOByM6+TUd6ilev3+DNmx/w8uVLOtldxRnvEJo8VtJ8AqS4KOEQGFQwc7PScSvrpuKeosz0ZLbsrOg3k5FxM0lx0NTkBDroFcU546MjCWcYywhcj49B6vUEBYTbXI+yblUCK8ETB9Qot8jFs1jxb2pN18xTnFVLyjQCeJcAigry6ISiIkcUZxQJgGqZzQYllw2NNpAqeAW5GUopYAqEqlS3VIEUCXTilHmZ3BcETODKTRd3FCAJIJfJEkBlecKTmhTLhiyOzhiP2xmEilAX5qYSwBu4e4u/nSPDKcjP1qiAQAqYAqCUKpB3MllmJ/N35bevc10aMMUxb6XSMbWlwKkBU4VSBbIkmKpTCpQqmNrSds1r0RcVqWBqRCgjzuBKeABLwhl+plS3VKC84CtOqTzLh2FrHQJXWwVUdU81tJWwlszII1v/BKYwJPp3oSxtRjGUsiIBUlZMCskf0SwqZfydQEog/8FS9If8K3LTX394jR/+P+r+ArCKa237h9vT055TpYIXKe7uVtylFGgLLdDipbi7u3sSQgiQBAiEJBDi7u5KXCCCu9Nz/a97zZ5kk3LOc57v/b7347/p3TV79szsnZn5reu611ozc/MGgtzc4HHeDif3HITp9l3Yu2ETdq1eh90r1mDLoqXYNH8Rlk2byXIp1s5ZRDu8DIsI6rzpc7Bi8Qp4eXojJeUK7t65i4cE9OHDh7h//x6u0m6KYgkUYmmzDTY3myepWFoBsxROqqGc4AKmqJAGZ6QWcRFIiA5FfFQIosMCEBbojQBvZwT7uVNdIxFDdcnLpiLxRL9CwGX9bEKSly2waiomEInFlJDvkrKAwMkyEgJfLpfNNywr0OvWVNbXQ58nn+vL5WXybxHI+N0CooSAKECKOmbzb8zmiZ9FGDIJgh46kOlKGTUwNUUkAARR4IwIdKd6BiAi2Estl0kA87Noo/Pkd6YQxOQ3hoApoYAkoAWZUhJMhkCYK4CqUt5r4Mq0VAoCp14hSFk6TXUWOMUGS6SzUhBARS31EDDFykroSqmHQKqCUOrWtrxiGsOpq2aorwDqrJRSQsA0hlOCgNXX73QngOp3utPhFDDF1v47MP+3all+xl9UUm/U+VOUsny8MgDK/xSwwionaXTxUi3DpWSmvPjBI+aPN2hVvR0uMTfdhp2r1mDHyjVYPXsedlBFBda9azdj7zrmrRu2YM/GbdixfgtWL16NpfOWYs3ytXC0v4QrqVdw57YG6aOHD3D/7m1lM8XuipoKLAKOwKmCljaTapaRkogrBFMiLZHqQDglnxM4E2PDkRAThniqZ3x0MKIj/BAZ5oOIEG842VnD4dxJxEUF8kQnnElysosyiWWUbScqELOviKqxcmDIvKRYnvz8Ln2egCfLSGk8TwdRD30ZgU9XSClFBVMTmO/x++W9po4Jmhoagai/F9BkOjslVoEpeaKAmc6TX6YFsJJ82vDcVBQaILzGUgvm0awAinKvoDBHpjUg5TMBUqY1IDVANfVMLIXwTaFD+SYwVb5pCIFToDRWzvKKqeeZAqcCNNof8ZG+iIugWrKMDaeNDSuDUi91MCUERoFTlbSzopY6mLqNFSgJWlOyoG5FKYASyro6nGJtBUyxtP8OzDfZWGHNEOUZ/MsMBaUOpK6SsmFFm5JFQ8kQS6vhKf+0l4KQYvkv+VwpKBfl/wTSF6Kussyrl3CxPQ+TrTtwcM1GbKZKmmzcAdPNu3DyoAmOHzqE4wcO4cQhUxzfbwbzvSY4svMgNq/aiI2rN6lH2C2iqm5ZuwleHtz50XG4e+se7lBN7969h9u3SlSOmEEwJc+Uk1wHUxQz3aCcAkxqEvNNA5hJ8REKzsTYMKWeCVTP+MhgxIT6IibMTylKgDdr1kBPJMUw1yIcqQkxBJz2mCHbE6UUICXkewVWWSYhOlwtI78jj5VGjqosBOZkpYJao42WL2oqqOWJEuq92Fae9KKIuZlSuUQhyM+VFYU/HQLBFJXhSa5Byb9JckFaxVTOFygFGAFNAJPQwdPmEbzcdAKYrqb1Ug99OVnHGEwdTmMo3wSm8bwcVha6ldWANJRiawVUKrmullpDEP+O/5BjCpBSJkZRLRk6mBKxkl8yYkI9ERviVWpl9dAVU0LyS2n40XNLATPQ4wIC3S+AsMmj11uylMfjyZOeGwmcopzkpBanS+8PawymnmOKqOk2VofSCMzyDL72RpH7JpWUDesW9U2h55hv+kwPha6aJrMvX8LP3R1H9++F6dad2MO88+j+I7iw7Qge3ruPlNg4JEXHwv2iKy6fd4L9aQdcsLKD9XEbmB+ygPmBIzDbvR+HtuzArnWbsH7xcsyjBd5GVT287xDhCcHd4hsoLCnB7ZIbuHW9iOqq5ZhiafWGoCtUO001o5UCSYhlFTgTCKYAKrZWIi4yiFbPX+VjsVTQKNa6oX4uCPZ3RVS4H1UxjOtHEnLZhhYCraixlJn8LoFPth8bEcTtBStocniiSt6WQ/hE9bKU8sXT7hFGAZEh05nJtKUMaYSRBhpRseK8KwgLcMF5axNsXz8fPs62zImDCXsswRGY0hRgxpDp70uD866yvCqlUVxj6MvLdiTkO43BNC7Lg6mDaDxdBiYrIf7Not56mZ7C3JaRkUwoCaY0MmkNTWJjGZxOS5DW4DIbq0MpKqkrpoRuZZVaMqLDytRSh1GUUqbL1FJsLNXSh0rp7ajKQE/mle528tDZjoSNLLZvQ9jUndQFTobchFxuSC6PlVRgimJy+i93Uf9fqOVrb96YS8oGZcO6Cr4Jvv8JyNeDUP75isoTBitTUxzbJXBtx+ljVoj3CuOX8It0S8zXi2cv8fTxM560OazxYuDr7g1XeydcPH0O5yytcOKwCSx2HcD+9Vuxkwq6cc5irJ4+CzNGjOEBjENBRqZSzgyDldUbgCQUnJJrJmpg6nCKcgqYSXHhhE0LUc7EqCBWFsGIj5CaWVojNUhjQr0RHuCGIO9LzNPcFLSxzNWksSQpjusRFGk8SeO29e+5QoXOJKTJhDmJ25KWT2k8yU6X3FfUI47fEaJBSaUUKIrzMgiKpnQl+ZmMDHXSRfhfht9la8SFehCORFpRg+0kULoC6qG2YTxPAGRpHIVcRp9WgBrKAv4G/ft1IPWQ9zqcOqA6lG9SUs3KanBqEa0iwwCnAlRU0whQ1S1DMI0VU+WXMWUtswpSvQGIYCrFFDiZX+q5ZXlANbV0ViCGc19Kw4+AKVAGeTnIA2f1543IYyIVnHy1FFvL9/IYydfA5LKq8UfAJEfKxv4v1LIMSAlZ6E0qKRt+M2BalIdSfxm/L/sceEllTYiJhtVRcxzbewCmuw/AztoOmbFXFIx/XcewTUPx9PETlFwrpDVLRKCXF1wvOOCsuQWO7diNfUtXYeeCpVg5fjIyYqgYOVm0tLdUC63e+KM3AIlS6qVEWjKtKEMsrWoEoqop5TSAqQOWQtgSooOooDwhWMZRKQXOuHAfQ+4iB9yNSn8GXs7neaIEIDUmhA6AtktCtkFIpQ/wimwrPID2yZXrMh8i8PkEK4+qVGAAQUKgULCwLCrIQFF+FooLMqm6rBSCmR952SOZ9k3AUKoo8Bng0qfVeykJdBGj9L0h9Hnl4zVQue2rOVROxlX12wgooyCLllaV2nS+CsKYzdxTSkMIoAJlWcOPDqeoJh0FI502Vmy4gHmFyimRSiubliQpgMApOSbB5P5LkZL7MzlWg1NUU8LYysaKnaWNNW78ESBfzzEFTE0t9RZZAVOC0MkDgXoTOHluqzwjR56Z005U0xhMzpcnA6jnWHKesrHGaik86Wr5v4ayvErKho0B+T8L4MmTJ9xJYbA5egyWhw8zdzTHxbOOrHGLtJzzL+to9le3wPLSS3n9+eI5Hj98AHdHB5zYvQf7Vq/F6knTkZkQr/oH79+7w3ztymutsjqYeg6o5ZiSG1LJCKUC0wClhLTSliofgUrgiSChpql00gcokRhB9QzlScAcRiImyAPhvi7MTRxpd50QH+alTowgr4tquSQqagYrgCx+n5yoctJqNlFUqcxuisIJiDo4JVdzcf0a3QMVIY7bi/BxRFpMkFIxfXkJTVG1MH6vfy6hw6dvW8o3AaqgLBe6gkqpT0uolmIB0ijyDFDqail/r3EInGK9s1jqjVTGYCo4aWXF0opqGkMpimlsa1WLrA4llVLsrIApQJbvMikPpQApIdMCJQFUj8wTOAlUL4Y8rIrutVM7RqlislQPBOJn1crbWJZvVEsDe2+GUidXVhAojVWSX/aZMSBvCnnp02+0uAag+B+ePX3GxDsU1mZHYXHkII4dMoObnTMKcgvV56UAGkp9XfWhirLvkrfy/tW/XuH5k8c4Y24O001bsYUWNj0mCsWFuXj06IHq19Sh1G2sglNyTUPDjx66Wr5maY3hNIpE6ZTniSAnR6JYJ5XTyAlhyD8JnpwUkcHSuOCmbFIC56cR5kzVDUCbliCjX8TqiQU0NLwYgNTBUTAVZFMdswiklDl0C7mIiZKTzQeRtGFpPDl1RS1dp1zo2zP+XIdOh1G+Q582jv8JTr0sD6iEtCQLqAWZWqutQKmDKaXY9swrhLLUzpZ17eh2Ns0ISgmBUkL2ZQqVsnyuKWopERdZ1oepDy4wVkyBMiLAWYWAKaWxWhK0UYwR5EE9XJbQ9WapwGS0FSvLaMKoT3UsfZalqKU8/kD4Mc4thTEdSgOY/zOUxtbVQHkFRR1fChSSoGBRLaxayOuVdJHIS/VjGsLwXodI1nv26AnCQ4JhdfgoLA+ZwMrsOFwvuvFkKOEyXMKw7F9C/pWbJy99pNEDquWl0zaw3LkLW2cvQN6VVNwsKcbTp08JZYbWPSJgEsiyFlkNSmPF1FRTuk6kZfWvYOpwimqWqqdM06JKJNDWCpQqCKgoYnwYbabhJEjm51e4fKYMrzN06udeSeAJK/mZppDqZBcIjKAoVlASRqpkybU83CSUibTGifye6AAXWuFQtZ5a3gDWmwBT0BrmvwnI8mE8X19OX09CB1N/bwymMZzG6imqmZMpLcqGUPsgXsGoGoDE0qYQTobqYzX0r6bTwpZaWYNaqpIVkg6lDmay2jevDzAQVxETzvwylMcixAMxdC5ahVnWVSKh91+G+DgJlPIw5DGMkWRQVHMAQ4HJ6MjP2zDkiV7yJHR5InqpWlLUlFqKuLH8SNgS0eP0v7Ow2oT+odArCxtbV6FcaF+/ZCkcT59BkLcX7pQU0TI+UyDoLxmGJ7AKJnroKif9lsKPDtIz5oQRAuUhU1pXM9iYW8LF3gU3rt3gNv4DlOWDtYL6TkIpXTAPHz/C5bNnYHXgAPPKxchPT8OtGyV49vw5TwIZCaT1X+pA6lAag1kGpZSxKozB1EOBSSD1EDBljKkMZ5OcMSmaVpYnhUApllag1PvNpGbPSIhANhU5J1XLqfLSpUEkRQFZnMsTW4be5WkgavmjBqQe1wnlLQWlps7RgVRKnqACR/F/CZcxWBLGnxtH+fX0dfVp43kSOqR6vKaaOVRMA5jStSMhUAqQoqC6jdUrKwFUBYEUMK9IiywVU4eyFExWhsZgCpBJrKxKrawxlHIcDKHDKa3pequslGpAAcGUIGQTCJk8nfxHxvcMBSZZUY9jZ3QgJyq/FLVkyBO9XsstdShF7HQodbUkg/89lIYNCeVfrpszB5uXLMGu1auwd8M6HN66BUf37IEZ4/TxY4gOC8W/Xr4geZpqqZeAqIA0qKpBMZ8/egZ/H2+ckD7J/QdhbWrBfNANtwpvli7/n8LYHmvTrBCo0hqUZ3HW1BQ75i/CNarjnZs38JxQ5makKyB1y6oDKaVAqKukgKl1k2hdGcZqWV4xBUbpD9ShFJXUoJRSVJO5JoEUKBNUY5CMzfQxqCTVQKCkEmgWTvItDcqrOaI6WaVRlP9XICVuEMoElTtpUGbwRBUoSozgkTCGyXhaQodIB0rC+HMJHUjj0D8rv45M6zAaTxtDqYOp1FKAFDAZYmElpC9WQqxr2QilcrmljJE1trCEU1IIafAxDmnskYYfsbB6GEOpq2UU1VIHUh9QoKslAZzK+I3xC3n4gfEdYwhh7EfovuX8zgx5+Kw8+1LllowanFYtsSJqeoOPQFnewpLB/wylUCwrciWVTwrlQvuyGTOwdv48bF22FDsJ5r7167GfYbJ5M0y3bcPxffsI2H6CdgAnjxC2g4d4skTRahWKZL72evnkBdxcXXDK5CjXO6gafFzsLiko/133irzeNF8LGa1A+/pAs6/nzMywZ/Fy3CjIw73bt/Hy1UtapywecMMYWdUxX2ZfpdSVUldLrdSUUqK8lU1lHihASue8DqaulGVgcjo6SNlVadCREEDT48MJIxUyhTBeEXXQrKu0Zl6jOuog6iEgag07GowSJVfzcLsojycc1dgAZTpPVGmR1XJODRyZ1t9L6NNSGoOkT/+7ecbr6+/1bRXl/xVMYyBluryd1YcLqmAunSeqKTkmocyVriGqZI7kmaKSYmlTo3isonhcIkpzTL2bRIdTV069JTbZEInMK/WIl5ZYvZuEoatlNO1rTLAnc3Ot/1KA1BWTvM1kTGMImD+TjTEEcAS5kMe1i43txun2tKutON2Y8+qxrMWy1MKK4/z/CEpZ0BhKoVug5HTFNfPmYteaVdi8YhnMdu7AkW1bsW/DehzcuBFm27fDYscOWOzcjuM7tuPknn04sW8/Th02wYWTNnC2c2DO6Ax/D1/4uHsg1NMXZ62sYbnvMI7t3Q/rI0dx4cQZlORJQ8+boNNCB1MvVahpDcq79+7B/tRJnDlyhPZ1CU/aa3hw97Ya3KDsq2HguoyyERCNQ+CU0KHUwIx7Dcq/gGkAUodTBnALmK+FwEkwdTgTaWelpVWgzGNum8fKQVdJOWGv5WpQGiukDuSNwnxV3iwqYFxVUCaIfeU2Y4LcVCe7ACL29boBGGmhNYbSOHS4dJjKh/FnMi3b0SqEXL7XVFv7jTqcZevqUBrDaQzma1AyjPsw9cYf4zxTHwEko5b0Ftl0Qx+m3hpbCiUdioQ0/qjcUrewMqgg3LdsGJ4hlIUN9VCl5JfhrOAiuD9lYIaoJuGayxAwp5KFiQRyLKeVjRW1ZCmPc+/EaRlc0JQgNpAGH7GwBLGytMIKlCJyxo09Ev8Oyn/b8iobEunldMXtK5Zj77q1tK7rcYggmmzdiiPbt8B8104cY1js3oGjBPUYobTcs5vvd+PUocOwNrOAzbHjOGNxCrbHrWFFq2p16CjM9x7C0R37YLZjDyz2HMAZs+MI8wnkCXVVQWf80vNMyR/lpQEp8xiGBqU/GbepirbmFjhnYopdC5fi5rWreHjvLj9+RSBpX5VKajmlDqZMG6ulDqgGZxyny3LL16wslTItSQYDSIsgYWQIlKKOAqM+ncZpY7VMjAhQljWbUOamJTDvlX67JEOfn7Sc/tWyGqujBmauKm8X57+WU0pHuwAprbQlV2W9XEOpgamHDo2EDpwxUOXnybQGnqxfBuTrcGrLSHmN+bCE/h1vglJXSyllHG9+JisnKqTeKqvDqUMpw/EEzEzVVRJFMBlJhFMqQ9n3opYEMoWKqbpJVKkNMBAgBUwdSukq0cEsVUpDbilQKjDFxjJEMXn+L2TMYfxO8CYTQGVjRS05LV0lPamUXTj9moUlmKWtsFz+3zb2CIOGeDOUsoJAadzIIxJ8fN82OJ46CluLQzh7dD/OHT+Ic+ZHOH2I5WHmcQyzI7A5whzx8AGcOngQJxnWZqY4ZWqGEyYWOEXwrI5awmK/KY7vPYJju+XKkT04tnM/Th4wwWkCa0dlvWx/CUG+AYgJ54HIzMWd2/fw7LlRrqpeAqJ2jee/qISimbdvXyeU5jh76AihXMKc6xoe3bvPfPOlppAyWN1gX3WF1CE0BlNC3utqKSFA6nAKlLpyXknkiaGuPdRKCQFSj1RprjdSSgFT5ZJpcsKJMki/ndg3UUqBRLOsEnLS66HBmK/Km4UCZwFuCZTSmEFFECilIURTtDKrq61XBuabANRDg+9NYQCQkJdVEBqQMq2DqYf89sK8Mvj1UgfUGEo95O+X3DLfMLhAD1FL1fBjaJUVOyu5pgxRlEgjmOJSJMeUSJaBBYY807iLREIf7ZPAHFOglO4SY7XUwRSVlPxSG+njIlAuZSwgcLPI3TROK7VkOZLlYM5TFpbKKEN9WnKeaoUlPzUESn5W0bixpzyURmD+eyiNW1658pcC5ZOS2wYWVIsNHt25jbvXC2nBkhEXFggfJ0e4XTiDy2es4Gh1gnEKF62t4WxrC+dz5+Fwzg62tKzWlidgedgMxw8cgcWugwrIo9v3UnH3M788TCU9BhsLK5w9cRYOZ+xpfZ3h4ugKD5dA+HpFIDwogTsvGZEh8biWU4hXz8pgvXf7FqwJ5IXDptg+ZwHuFBfj0f0H/ORPbWC6sq6afdWv6tChlGljpRQgpTS2sLpa6qHgFBh5Umg1Nk8OgdEYzDiqJcFUHdwGMLXGHTnpNNsqUMqJqltXXSXLwyWWVcobhFHZ15ICNVpIlDKWtbtAWXJVoCxbR9uGBqUxaMYw6mH8uUSpuuowFkmlINuW91pov7MsNLXUFFPfrg7km8CUUoMyFblZrKTeYGOVYupgMrS+S00tNTDLoEyRq0pKG4C0QQUCpJSlY2MlvzSAWV4xdaWU4ZJ6ow+hW8FYzJhLRn4neJM4/TPBG81yKJWwL0sZitdR8kp+3oTv6/HzmvxMNfYIlMaDCP4rKCXplIV0KIVqgVL8sED5571nhtE28j+CqRpkBFCZIS05Ur7Cny+e4N6NElzLzuTJItYuljVTFMKDQxDgzZzS1R0XT9tScU9STU2Zex6GJa2s5Jemu/bCgrCa7zuEU6KsDJujtL0Wp3H+xLnSuMA4Y26Ns4zzx2zhaOMIr8tecLG9CIute3CWdliH8iGhFPsqFwsbQynwGSumDqaUeqQnS0ssa+ZyYBorZSpr6jSeGCqnLK21jRSTUEprqzGYAqV0gQiUulLKCaoDKSDpocOlQVlQBmXJVdwRKA0KEMX8R3IugVJXVH3d8ipZHj5jKHUQ9Wm1roBIILXg7yqUeVoUSyVwTVv+Okvj9fXtlg8BUYdSD5VbylA8qmWpSkqrLC2ttMRmE8yyFtno0rxS5ZYysEC6SBgCpuSVYmHlDgliYaXRR483Aak3/OitsaKUZYMKXEUpVzOWMRYQtj9YTiFw41n+QACHs+zPUlphOxFC4tJadY0IlJxXjZ//WyiFu/8VlHxfQaCUZPXVw6cqf5ORM8oy/uulglSCeGpYSq4npeqz1BVMzVH//fnyJR4/eMBkPQXeTi4ETHJMc1juP8I8kxZX+i2pcpaE9ZQJ5x8ww6nDx3Di4DFYHbagCjIfPWhOkE1xcq8JjtP+Wu49jKMszXftg8kG5rmr1uIsVXf7H/Nwt6QEjx48xCvaV10p5RYiukrqEOpQ6mFsYTMIkICogykg6qXAqd/XRg+BUb/HjUApY1sFSgFSBzNPWVdtBI8opXEjj24B3wSkgrKYJWG8ef0a/76rCko50QRKUUoBw3i98lDqsOjT2nsp5XMBSpY1hKynIDSGUguxshLyWbGhAtF/tx7lYZTQ1dIYylIbK/2XBvsqaqkPLNC7SMq6R0QpBUwtJLc3VkotnxQoy7pIBETVImuY1oGUUmCUaR1MUUrpIjFSynUMUctFZGI2S2VhWf5I8ErzSpadWbbRoeQypS2wAqWIHOf9n0MpSapAiRfE7qXAJ3QRPmlgUXAaFFPQk1nax1opnZOGl1xJqa0t8/5EDpXU4dw5nDtJSyuWlfmkqOcZc0ucozKes7DBabNTKmxMT8DGxBJWR6SRyJwKe5QwmsByz2Hs3bgDh7bsxe7lG3Fo5SYcWLYWZqs2YNvMuXhw8yahfMTf8bJUKctDqSumDqiEzNOhzEzVcsryaqm/FwB1GI3B1MsrcWFINyilMZRi02RIXWnwJBWlLH9i60DeKr6qLKtAeev6Vdy6UUhHck1BKSeZ5JSilAKgMcSimjqUeggcxlAaVwQSArUqCaSEfKcxkALia6GsrLaOWGdtezJtUFrD92oVgAambmHLrCwtrCil0fhY1W8pUBr6LgVIXS0FRuO8Ms0ApOSUpS2wBFDUUodRWqqlAtNVUqZFJSUExlIgZTABlVLCoJQbGKsI2BKGWNgZLH8lgCqvJICDWPZi2UWgJDPNBEpGbR1Kfbgdl/ufxsD+d1BKsnqvkDmlzphAZ+hPlO6Gf3c9pf4qP1/WvXPnFrw8nHDZ3pl543k42zvAzeESLl9wwOXzl2BndQ521oT2lC3OWp6GvdV5nCWoYmXPHbVSiilwmtOqHt2+D6abdmHf6o04smYDrLbuxc7Zi/D47l11+5BXr14QOskj/5pTGoOpA6nDqd+GoxRAQ6lbWjk5MtQtNqL+LZwSWn7JklCmEEotV5KLmqkMBpWQE/Pf5ZISCkoqowBym0BK3CWUycyVEqP9CCXta3IkbnAdXVFVGNbX1K9MLV+PMiD1uE7YdAClLA+m9hlzVSM7W2ywr/p2dRjLgMxWEBbmSWusbmFlYIHcNiWFOSVVUo30YR6ZoY1yEkeRLQoptlVawpU6CoySKmjqqBQyKQzJukJyH6vGHTXMTgYPaAMINIX0fg1MY+uqh3FuKRaWYG1irCEPy1jOZ/k7gZvEchzff0/oVGMPgezKUrXAcl4DgZJR/f8rUMqK5aH8F1VSgJKO+H+9+rNUBXUo/wJeuZDl9RBlvX//LgL9vXDz6k3ZCF4+f4HnT56oYXG5GTnMRVMQERwOXw8feLt6wdOFOaO9Cy4yb7S3sYf9KTsq6Clla60OmBPMAzDZuAuWzCmPrd+Gg4tX4dHdOwrKF6+es4aVW3WUtb4aA6lD+DqQWiOP3IJDh1EHU7OuWm2t3femDEpjIPVpvdFHbnEht2PU7Jl2iw/dvulKqYP5Jihv0bJKCJB3bhbh3s1CVftLp7imlJFKtW4WisXVIC5TTFGyN0NZCqLhO1WUg7EUcsN7TSUNIP4bKPW/RX+vbKsCUpQyg393mXWVhh6x85JjC4jSOp19hfs3LUpFuho0IDlkWe6YkkAIGUnSoBPPMLS2qsYcdS0lI8oX0WHumj2VO0iEyFUi0ifp/hcQ9dZXXS0ltxSlJGebGWvJw3JCJnnlTJbSNfIzy1GcP4TTfVjKNZftBEpy0/BNUEoD6v8RlOKDdShFHiVPFP1TKin/3gCfvPTpMghfV03JRO/evY2w0EDcyrupbU8tR8WVLFX5X215eb168RLPnjzD/XtytUceD0w6woMi4O3sDY9LHrh89hLOHrNRFnfj/BVYNfUPmK/ZhCf37uHx48d4+ecLQin3u5E+Me0+OeVDgDQODVKxsGVqqYeulso+GdkoZaVYg0sIpLpS6iHWVQaNizVTV0sYTkgBUxSkvFIKjDpUt0sI43VNIQVIHUqllIRSBg+IUgpMt2hzdSgVzAzZlgacbF9CvktXMlFGfm6oAEqDAOrb+XdQlm/4KYNSckitJVbPIwvzaVfz5G/VhtvlZ1MZVYsrAcyMU5GVQVUUi5qm2VW5tUmWVHxSwSVw3yYQxkT+zbHMpWlLE2lLVaOPVIrc/+7OdrAw24cTFodgdcIc61YvRqDfJQR42SPA8wKCvC8gxMcewd4OkDvaCXzlwZRp1djDz2QgAcHaQtjWkYvljIWc/oPg6VCO5rz/u1ByuqIGJWGhwikcDdD9u5DXm+ZLyEv6F0Upo6PDcSdHG++q5aGCZJnqyqtsXZmv/YYyH80pzpI7Ezx+8Jhq6oEDzC83z1sCq+17lH2VazdfMaeUhh65V6w+eODfQSkwyntNLaVbRAuB0RhQpZwEUtlXI7XUFbM8kCoMuaWulOqCYAKp51bS4GKsWDocAtWdckDeuVWM+7eKaMmkS4S5EU8g6Vy/QWA0q6u10OpQ6mBK6NvWS92iGiuiDqMxkPrn+rI6iKKQAqexUmogai2tet4oF0dfpToWUS1zs3gcuB8kZHidGrWTwsqO+ymLVjU/i/Mz45FDG+vhfB6O50/isqM1Lp4/jTUr12A905S1q9fjmNlxhASGIzw0GqHBkTyvHhvODO1lZWUFWxtznLc+hAunD8L5gikd1zF4OZ1CoNcFqqJrKYjGpa6Y4QGqn3IL4VpP4FRjD2MW501h+YsOJcu+LN8IpbTJkKf/dqjd/wZKoUbUTAdFA6MMmrL4d/P10KC8g6iYMNzNuG4AnSsZVFVXV718c8hnei6rLZeXnYej+0yYW26A7d5DeHzvLp4/e66g1Bt59Iae8jnl6wqpDyJ4HUTjeA1KgvjvbKwxoGJf5UoOUcryUEroUJZXSgFKV8pSKBk6lPGRzIt4AhlDeatEGoQ0ldW3YVwaR3kIjUMHUg8NRg1iHUgFo0wXakBKY46AKGp4NZeKaPg7bxTm4g7jLtcNC/aBk+M5eLhehJ+3K7ZuWos9O7Ziy8aNcHNxQ3BgCCLColmG0ympU6r0JRX4S1bGr1T5Lzx/8QpPmQLJjdmeM816ynlPX/6Jh09fweb0GezeuRZmB9bB2nw7zp7YRWd1GG6OFgj0PKegNFZLYyilBVbuTkAGthqgXKlDyZjKeeMJoOqrfBOU5Ocbxtf/P4ZSYJC9IrpZHhIt5PWm+fJP9qY2Ddy8eQMRkSG4lVbE2QK4bP/1deVlbH/1Ul4yrQNpWBF5eQWwNjsB8+27YG9ylFDew0taX6kEdPuq55QCpcCnQ6nDqCmk2FbNur5JKfXcUs1LjikF0hjMN8EprbCilqKUqhuEJ6sMrxMgRVmMc8lSKAmCnkfqSnn3ZrEq71Et1TA7uYiXJ5LcBFkBSfuq5Z8Eq/gaQSVcEpJrEsLbMhpIB1LKYoIsEMu6KrT3orbSJ2oMpAajwbLSChcbuk+KrsoF0xl0JIlIiebfykrtrI011ixfhY1UteCAEPj7+MHT1Ru+3oF48bzsWMrrBWES0J69+BPkCU+fv8Tz5y/wkjNlCKXEy1d/4gXjJadl+RcCJBfWSz2eEVKJJ09f4qztGSrqAhzYsQqWhzfD1nI3oTwEdwdzBHjYIpL2VCDUW2Fl2lgpJQjaNnKwgeV/BSWjxf8lKHVgOCE7iSBo7//L0Dagpl8RpMLCq6wJg3A9pVA2yPk8Euq/cuv9FyHryG/KL7iG08dOwnLXXnhZn8WjB/egXXj9LwVjmVK+3tijh0CpgVkGpA6j8XsdTAkZ+mUMpJRvglOUUm6bKF0k0uQvUJbeJa4USkN+ZwCyVCkJmLFCCoy3xb7eLlYjepLk7gM8iXL4vQLVbQNYN4u4HQNM+raMt6vey+fFzENvEF5VARQaYMwrVUF55kkRwVN9k/x916iE0mBzo1jrmxQwr13Lwi3CGhkVJkdavVhnqpccWtaNVC8DREYhSqeV2ntRPQkeTlXp/jV4/nB7b4qybeklYG5uilUr5mL3lmWwOLgRZy224+LpA/AwQCndHqKOeguscWusgCm5JSH7n6AcxrxRbhXSnfPa8/3/PSjl3BcIlOLJXpNZ5QD5d6GDo00DuXk5zAH8cD35mmDInc09yA+0i5b/d6G2zf9y8/Jw2uIErPYeQICdw2tQ6l0iWlkWOoi6SpaHsjyQOox6yG3+MwRMafAhgGmiiMkaiAKkbl1L7WtsqAFKrX/SGEppFCkPpVIuoxZXibs3inCLaqmgjKRSRngTStpXfp8sL62vtwiigCl2VkKBKRBSMaVBR+/4v855Rfy+Ir6/xW3LoITb3LZs/869G7hzuwSF/EzAlHWKruZxWh7BkK6AVTmkUkoZ2UMoExPw+NkrPKbiPSNEzwQ0HvdnBOUZj4Wo3CtOy2FRCiinBaf1Y2l8Tukg6u/LQpZRp5NaV7ang1g+Dh85iCWLZ2LLugUw378Otsd34NKZg3C7YAZ/97OqdVVXStVCawgdSglCto2xkcBJX+ViljKAQEFJPsZw+v9/UOo7SNsb2k4r3yVivBNfmxZquI4+nZGehkB/b1yLz+NsmS9JgiyiLfOfwvjASejbzs3NxVnLUzi9/zDCnFzw8CHtq/oNf5Z2iZTPKctDqYEpY2DLckpjIHWlVKN5BEzCqIe0vkopndmilrpCSsh4WG1kj5ZTvsm+Gre+6mqmQykw6mDeIzCaUjKnVHc24IlEm6UppQCprSfQ3b9zCw/u38a9u7fx+PEDPLx3WwEmDUWPH91Vnz15+kDFLQJ4g9t/8PAOHj95wOXv4yGXuclKoEA9qIgQynb5HfJ0MLGw6ncXUOWvZuA6f3ti5hU8pjUVVRQoXhrgEGheqXOGh8oQcii1aQFVax/Qzyf9vfE59KbQlzFWSj1Ecffu34OFC6Zhy/oFMN23BmeObVNKKVBKTikjduS+sAKh9FsKkAKpvNdtLCF7e6GUnfDkySOeDLeolBqIL168eA3K8sDoYQylLJWWloIAP28qZaHMZgiUXK7cem8K/Tv0VymUVN/TFpaE8iCiXT14Qt03bO9PpZA6lDqMf7Wteh/lX4FU741DAJWgOpW3qxICpIR8plRSADWM6sk35JRKJV+zrxqQ5e2rnk/eJUgSAqUo2IM7zCmVUvqoLhF5eI6CmOvI6J/rVMxHrJiePHmIp0+fMEd7iicEUx7pd5Pbe/SA8PH9kyeP1c3F7t67iZvcviwnT1V7/vyZ+uzmzRJcI+BFVFuBUiC9RhBVXikKynxSoJTpBP4t0tDySoGh20gNRtV4bnQcNeA0qMS+qqDnfMZc8oV0g/E36NAZr2cc+ucCpQ6mMZz7DuzF3HmTsX7NbJju16B0tNn/mn0VEPWc0lgp9fySkL29UMqJL3hp3RJlO0XfQfLSp8vPE3Bk0IE+feVKKvy8PVGSdE0tww80S8wjZ7x++dBf+nTpfP6Xk5tNpTwBuyNmSPD2VUqpQ5nzGpSvd4u8SSkFRr0sDUIoN0k2LnUg35RH6iHv5WoS/cE1+m0kje2rtFhq/Yda66ue/wlkOpBKJQnjfYaC8m6JUsqEcNbyPHmkP0+10gqYhEhKecTeVQGd80uKxfbeUBb1/t0buCWA37nJk/8poXyIO5x3g8DL7VP0kM9uyAUG3J7Edf4WBaU07AiUtK+Fhdkqp5S8M4LHVRpLX9G+Sh4pF/GQTQWMOkyG42UckmLoMOlAyfLykvNLXm9azzhkeQlZX58WZd53YA9mzfoVG9bOhcm+1bA5ukUppTT0BHvZqdZVAc94lI8OpQ4mIXtLoZR9I/YSz+V/3BF/3VF6rVV+vh4Kain5SklMQqC7O+7m3+OGZNuv1PNG9GUk3gS8XpYPeWVkZbImPIFzBw4j3i8Ajx88VJ+9+tdLZKmH52iNPHpuqcbDGoFZBqjAqSmkbmNfC0OLq35Tp/JgKrtKC2sMZUY8pw055bVMbSC6AlLAlMhljkYFK59PCmQqjzSopFLKWyW4e+cGHtwjlFTKeEKZwBMom9b5DoFTQFMpxb7qjTTq4bUMaY2dN20curduhDaNamJI16YYPaIXigoJWYlmTV++0BTyyWMqLJ3RjevFpQ/TvSGqzd9QVJDJfFRyTcLI3PI6v+N6/hW4xmepk0MeTaFDVgoLK0f9eBkfW21aj9ePqx7/6bySz7h5Ixi1kO8U+/oHoVy7ahbMDqzFafOtcGJO6epA+0oo5bafsZKTUyUFSH087P87oGStJ8ywHlNQchcpEN60k/QovyN14GR+UnwC/Fxc8PTuC/zJnce68rVlStcxfIde/iXUJ3xxOjMrCzamx9T1lPE+/qVQyoB0HUZjKHXFNFZKrSxTSMkbS5XSAKpcOWLc6lpeJeW9QJmRqE0r+xovoXWJFKTLxbxlra8S2iDxMihL80mGQKmrpIpb1w1QXld3y4sL99T6KQmlQKzWNfQzqgYaeZCtIW4XZiHt3FYkHpgM09+Ho0fb+mjVqBK6d2iiGo5UFwfXv3P7hnrcg9jVQmkIEsCvcRvXrxLSa6phpzSkf5LAy10PLkalqcPxkoDpUErwkL92Psi0hLz0aePP9On/fWjb0gLYT/s684+JCsqjB9er1lenM4fgcclCQRlDpRRl1MfB6mqp29m3Hkr+zWRG9VBSNF/fkfIyLsuHms/Q1gFiIiLh7uiIooSranv/+tcLbTmjdYzXlVf5+SoM8+WVln4Fpw4fxcUjR5HgqymlvF69fKFUUkb0/BXOMij1yEgpg7AMRC20xp6yXFI18BgaedQwO7ligSEDpkUl5UnIGQJovHSHhGr2VW4nSXXU1VJuuiw55RvzSUJWqpBiXe9cxz3azFIoIwllmCfiQzwUlHLhuYAsdycokW1Q2YqpjkXML0uodE+L0vEg7AyCdv2OXb/0RqcmVdC0cXW0aFIXd+/eYV5oUFcCeI2/Rw8BU6KY275O2OVR8HqXiVhZqVCkwed8WKK2zwVCHhZdtcofN+NzR/JIbZ7+Wdm0HvryL6nAGnCvn3/Gy+ghjUxHzUwwY/ovWLXidxzZu0rZ18u2h+F+8RiCfewRw/0mgy8kdJU0hlKAJWRvKZR0raXXUvIfd8lfdsK/i/I7UF7RwWHcOeeQ65XMgydHj4op2/0vt6mHPLhWSnklJyfDYt8h2O8/ggRRyocPuT3JUZ6XQliWU5YppSikXmqhtb7qOaXA+BqcBvtaXiEllGVVYJY9NUqFDByQy4piQ3A1Q3JKrfVVoNRvvly+oUeAfC2n1KEkkLcJ5n3mlLHqfqZeWutrakzpOtJHKfb1+XOtgefZsycqHI/uQJT1ZhybPw5Lh7XCr4M6YnC7r/HbkG+plIQ3j5DxdxQbIBQgpWFIQqaLaG+L+Nuu5aUrlSykjdWhLMxPh7V/lDoWkieKXRWVlC4L4+NqfD5IqTUUSoUtIfO0kOtgtdBaY6VRUaCUUs95jbdjvG0V/N6jpiaYPu1nrF89GyaEUuyrNPS4ORxV42DlDnZy20kBUg8dxrffvj4DjSvVTNVgsgPKdrIe+s4wnpaX8fyXhlbbCP8gOJy0xs3wArVNlVEatvOmMN7ua5/JP5byio2NVbcVubD3EOK8/fDk0SM1/wVzJAGwfE6pQ/lXtSzLKY1hLJ0mlLp9/W+glOv7lEomaLecvKqUUnu2ozyxSqAsr5SikrpS6tb1LoF8QBgFSmkpFaVUV0JIk760vkpOyeVlndsGpXz58hmevXiOp0+fqZP5SWEaDv02ENkOh7F78gBsmToay8f2xcktK6mUtK9U0+KifGV1dXUUIAvyszUwDe9FKXUoC9VoHsKclwoz1wC1z+WYCJRlkJWdA+VD+0wg1MDkLNWWqFtfNVLnBc8QmX6hnSfyt+jfo2+jbFuG4PLmR00xg1CuWfY7zPavVUqpoHQ0V0opN2eOj9Iu7TLOKWVaoHy7lVL4kppMdtgbWkiNd5Dxe72Gk5cMp5NH28kOC/Xzg/3xk8jyTFSblqtEuIJSS+Pt6KHvdAn9pd4bSnnFRUbj6M49sN93GHEePnj86LHa5pNnjxWQr6vkm1tftYubEzj/r2DqDTt6444KQ95YHszyz1g0vgOBNPSo0IFkqOd78GQXKI3zSbkPz52bha9DeVdySkJ5X8spE3ji6DmlNryOeSXXlc78V6+e4inV8slTxjMq5o1sHJs+DBGHF2P3tEHYOGUkts0chTvXi3BTulqYR966c5ffRzW+rXWRFHA7+bS015hvSgtsgUzLvV4FSFFKATQ3Sz2R66CdgzoWcqIYHzfj4/emUBAZLSvnTPll/psw/h5OwcrsBKZMHYtVy2fCZM8qWJttw0Wbg/B0OoFQf0f1UFkBUL/eUqCU97qFfbuhJFfyh8pLlYohbSeIpdB3hHG8toNkObkWkwfr4YMHiAgMxIVjx3EtKIP2kvNZS3LBUuUrv/6b3qt5EgpNIDEmFia7NSjjPX0J5SMF+2MjKDUw/wqkhAApKqkro97yKlCmG6DUYZTuB2MYlUIqGP8KpdyPVaDU7jxApaR9FSi1ZzpqeaV64A6VUs8nNSCpktev0roaWl8N9lW6M+7fu6XllPIIvlAPw1UiUcrqqhFAJdrA8RcvCOUzUcoXLJ/g0ZPHyAq8BJsVv2L71CFYOqY31kwZDW9PD9VdIlDeJIzyXQKlRCEriQIq57WrVEluM1+6WXJpuQmjhIzukWdeyp3dt5+wVMeCBvYvx+o/hRzb8vGm5f6nMF5PEi25MF6gXEkozfavhpXJVlw+IznlcZ6Dl9SzRMtDaQymBCF7m+0ryaHy8e/WADLsAPH2xgMIJPQdKy81j9OvZHlaCikjg4JhZ34Md5KKaE8EVnJuvLzRdozfl/9cgkuo+dGRUTi0azfO7zmIGDcvdS2lqgQePyjNJzXrWjYg3TgEPmMQdYWU0FphX783jAoDlK9HGZSiktK4I6ErZUF6PEO77YWeW0pjj/T5lYfSWCnvCZAqp5TGnpsqpzSGUm4HokN567rY11xCqVlXuYRN4v692/jzwR1smjwE80e0wZIfOmPi8F74bdIkKuoL1Sd5Ux5Vf+sWc1hCye+SPFKU8upV5pI6lHkalAWEs0CgpErK1SBbTEzVsXiTm9Kj/DEtP//ffV4+tO9582eyDWkDsTtli6nTaV9XzlI5pSil02lpfbVUSilPRpNbTsq1mXFiXRmxBFGPuAivtxjKp/T4AiVPcvmDRYXK78T/uJMY6nNugnMQExoKewsL3E4vIdBiVdSnf1nvvw15RYZHYueWzbBjThnt4qF+o/D68PFD5JaDUgdRn9Yh/I9g6iDKcDpDa6t+l25jZXxtWg1Cf/0ePRqUMtROzysNz5QsyCKQZfZVh1KUUoeyzL5qDT0CZUyIu6aUadGEkta1RBqH8tWY1hfPnhHKx8otvGA+/4SKmZpXiNVzZsD30CKs4wk76efJ+GncDPw4djICg8O47DOq5XXcIpS3bhdTKXMJZA6u0sYWMt/UoRSFFCjz5SGyVPuc7GRsO3BQHYv/BKWEMXjG0//b+E/r8hO4XrisKeUy2te9K5VSKvtKKEUp1cN+CZ9AKXDKdLzAqYMZ/v+GLhG1E/jGoGxv2hnaQfnrfNlJaj3KYmx4OC6dPIG7eTcJpdhfWUdt9LV1/tuQV5CfPzYsX4GzO/chytkdTySn/DdK+bp1fb211Tj08a4Kzjeq4uuPADeG0VghjaHMS4ulhS2DUkKzr6KU2mie0kYeg30VhRRLKVCKfdWVMp4nldzeQuWUyr4SZKWWeWqwubS8Sk5ZfPMBDpvZ4oi5Iyxt3FG7XnP89suv6NqlM/oPHoWe/b/HqHG/Y9maPZi3ZDNMj9vi9r2HuHGzRDXs5OcxZ6RSFhBOySkFRD1y5QnOmXQeWQnYse+AOhZ6w91/A9z/CZT/KeR883LyUEopOaWpjOgx264ppdjXICdlX43vcqfbV2MLS8jeUiifc08roKQG1Fph5fWmHWo877VpUUJuQ9YUpXQ+fRov7z/lMq9USx0/VTZXX/710CqF8vPVIw1URxjg5eyCpbNnwWbLTkJJpXz85DX7qgGpjeQpA1KDUodQV0V9Wsa5yhjX9CRtSJ3E6/mjAUSxqSz1LhAdSilLgYwLUjll/pU4QinjX2lhCadAWUT7p0MpammcU/619VXrFrl/p0g93k0erx7LyNGhlJzyJnNKKqUaP8r9fdzaDUdPeODISU8cNLeHxamLmLt0M3r1HIaVG/Zj/TYzrNlihi17TmLJ6n347qcZWLlxL27cuo28/FwtcrORm5tJ+JiXMy/OI4y5/O3ZjNwrSbiSFoWdu/Zp5wUrbnV8DMdTb4HV58kx10o9fzQ+7oZjzVRH3hs2qKa1YZOGaZnHf8bzyj7jdvlZoHcAJk3+EatpX01Vl8g2XDp9kPb1OCKDnUtbWgVMgVK/N6wOpHxOyN5epZSxhPJPXGz5nfDfhuxcATsyNASu5+wUTG/qXtFC/x5pDn9K63UfL18+oR17oIZ//Ys/6sVL2mjmpGKBHW1ssHzmTJzZsBkRl1zx+Cmh5IG9//CeuvOA3uqqw6iP4JHGHWPLKhBqY1sNLayGBh29VGGkhDKth/5e/8xYJdPitOcnilIKmGJjBU5p9Cmi4giUcg8dGb4mUErIbUDKBg4UG6CkSgqgt68hToaDBbkgIcQV2SmRuHOD6xHk69epuFeplC9eoOT6Ddg4ROL0BT9YnPWD2Sl37Dc9hzHjZ2Lnfits2W2JnQdOY+3Wo1i+fh969B+FQd9Pwpipq5CamYVcqnh2Xjaysq8gMyMVGfIkbObEOfzd8uDX9CvMtQlkWlIodm/frTH0J6Hk8ZFSTavKXLO05IVhgMpwrOU80MCTZaQaEWsmfddcX/DSAeaCMk+2reVCklLJOvq58vo2I4NDMGXiaOaUs2Gym/bVYhMunt6vcsrIIIHSC/EGGPX4fw+UKhfU/nAFlmH6P4X+em0e15UtJcfF4aI1lfKJdpNn42WMQ2qAP//1XAH59Pk93LlLO3c3D3fv5aD4ehpu3snCo0fFePHiAc4fs8D8cb/CatU6hDpc4jpMhPlDHzy6D7nzgG5bje1rtjxuvZx9zRLVZO6oWlsNLa5y2w8pNYVkGCDMTNQuXjYG0RhIPZRSEkh5NJsAWQZlooKyWLpFVE6ZWwqlAPkmKO9LdwhLDUpvxIe6Iz7YGEoZoyq56VXVCOfhHQyr82E4cyEE1ucDYGLpQvgOYcP2ozhE1dx58DTWbz+GP+ZvwphfZqBLz6HoyBg+cTGSMnKojlnIzs1AZlYqsjLTFJTpcsdy/v4MVjAprKRSEiKRFB+C7dt3qGMu8MjhkxAI9WnlsAxQqs/4PzXQQIVUvnL95Z/Mf/+l7jIgzMnyXFS2qCpZw5uy7atSO1+0c0Z7CdxxERGY8utorFsxB+a71+DsMbnIeZ+CMkoqs0juPyMoy7fAvv1QqlpMaj4BRav1yu+M8vNeC7WA/PcnosPDCOUZtcP5ofpcXlIblr24JIGUqxeePLuBh08Kce9+PmvuONqpODx5UkRrWoz7nPcngT1vZo55o8bCasVahDk6qeZ/OYgPHt5XV4kYw1imkppC6kBKpKdq10mWXh8pw+cYequqcYtqeSAFPoFQG+fKaRnFQ4WUkNsfSpRXSukiKaIVfB1KaewpIJQyzK5QAXnvtuSWZVDev3mV+aQMHHBWUGYlRygob0vQvsqdBKRL5LJHGJauMccF13hY2wVh484T2H2Y+eVxJ8ZlrNpsgrmLt+GHX/5A995D0LlHX7Tu1A/j/lhHVT2P/PwcqmSaisyMFAKZiFRpiU6NRnJiKBLjg5AY668aRrZvXauOnDo/FIxybNWh5HtRTFE8zbrKZ5J+SOry4oUoHpcR6EjZn8+1xj8BU6kq3ZB0vXFNBa+mpto5JdwqZeVn2hzZNtdnGR8Xi6mTf8Lq5bNwdM8aWFtsVkopXSJRwS4ET1NKySm1GzZrQAqculoSsrcUSvAEl/3FfSFXXWg7XEID6r8N2eHyLzYyAvYnrWRjb1RKOWja/VnEqrzAo8c3aVXvKDgfE8Znz4tw6242nr26q0B9/vQ2bA+bYPawkTixZAVC7C5q9pW/U6B8E5BvusOAlkdSFQ02tcyylnVx6FBq8L1e6lZVh1EvdSCTozUoy8A0gvJqRimUMkxO7hygtb5Kl4jklVqDj2ZfDVCKfQ2kDWNk8TfepkqKUspzRm6yfProLs5dDESvAb/CySsJx6y8lEruoF09Zu2O3YfOYvLM5eg/ZBz6DRqNLt37oFX7Lvi230j0/+l3zFq8QUGZm3tF2deszFRcuZKAZO6TJP7N8TyR46gw0eHeiA72xa4t63Dv7n3cvUFXc/sOFfs2ShjFjOs3bqG45BbtNOcxrqt5N5FbWALP2ES4hMbA1iMAh6wdcOKCB0ysHLBoywHMWb2X+e0xjJ+5CT/N3oif/liJZZv3YtO2PTAxPQpTk8PYvGU7Nm7egVnzlmPJivXYsHEbVmzcwIrmR8ycNQHrVs/Gib1rcMZsg6aUhFK3r9INIi2v5XNKPd8kZG8rlE8IiFbDPWdep1VIf4WpfMjrtfcKyj+RHK/ZV9mO5AvyUjmDIWS+FHr/5+MnPBkJ30Na1WfPb+H2/QI8eX4T1+/lEth8PH5UCNuDBzF7yHc4SSiDzzng8XPaV26nPJRaWTZIoBTKNK3bQ7esOpCZanA5gUwkjCxl2JyujAKicWjzXldI/ZFsGpTyfMrocmC+DqXcH0cHUuunvKaUsrx9vXezAPEymoc2LJZQSkOPsq8Mec7I9ZI8PLp/A7sP2qLrtz/AwT0Olud8sXQjrevOY0ox19HCDv7uFwwY/AO+pUp26d4bzVp3RP9hP6H/j1PxHe3sdVpo6ZPMy8tENn9nBtU9JSWKChmCGJ7AURG+hNIL0UHe2LV1ERbOnoZZk3/DgP4D0KJ5azRp0Qb1m7dCi7bt0KRVS9SsUwff1P8GjZs2QJNm9TBwUC8M6d8N3w35FgMHdMaAQZ0xcGBn9OvfCf37dsKAfpzu2w0NmtRF7UZ18VWtaqhauyp69OmILj1ao1WHJmjbuSmatGmIBq0a4Zsm3HbLuqjb5Gs0b1EPq1b9gV3bluHUoS04fVyuEjkAL6cTiAoRpfRGghwXw+MN9NDBfMuhvGdQR0IliTWnyZcBNrELGjxCkqibJAOqVVSBK8sJdVJqSUJaXKJ6wI9AI4PK+ZGCUT5/+edzPH0hlYAopgaz5BoPnlzDK3726GkxbtxOpWqW4PqdVNx5zBOxJBc2+3djap/+sFy0AqHnHPH4mbaNB6qhpwxKY6uaY4hsea9fJ5mkhQyhk2dJZiRoeWN5EGVaU8MyRdRDwFQwyp275aBH+SNFbqMf7qvgkZC7zwmYYmOLspNRkp+uGnpEJSUUkNevlqrk3TvSJSJgyuCBG1SjAsSFeDIEysv8rWX29To/u3OTUN4rxuLVR1GveS+4eiXgwuUoHDK1h9UZZ8xdswdzl25Br77D0LPXcEI5GG07dEW1GnXQZ8BI/DxlEbr0G4W79++rGylLy2sO1TKDyi5PG4vj36WgDPehFfREdIg7nOzMEepjBw8nS5yzOoS9O1Zg87r52LCWsW4B1q6RWIj1jLWr52HTxqXYuG4Rtm1YjE38fPOGRYwl2Lie5eZl2LJpKbZtWY4dW1Zg38612MswPbyDsR0WZrtx8vgBnGBYHd8H65MHYX3qACwtduHX8cNga3MYZ6z24ZTFDtgc34WLtiZwcbBU93wN8rKjEnqonFJu6GwMpCimnlu+9a2vGjSiaeL3BUIdSi0EUonX5xNSLiu5g0rqubbMjw72xxlzcwWlsq9aYsBlpEWVMOG5Wldtl5BL6+vDJ1eZJ96mauYzj8zEo0fZKLwZiZJ7V/DkYRHOHtiLKb37w3zeEgScsVNQcnVCeVfd+lAD8nXbKjBKGLe2ZsmAcwOUmYmRpY05qttDnn8o+SJD7uEq4BmHDqcCUtSRB1xXyCQ1TtVXNcgoKNOiS8EszEoilFcUlKKWxvZVlFKBSSg1xSwpgzJUrhBxJpROBihlNI/AzJzyRhEe3S7B+BmrsXqjOc67JsHucijCrUywaFR/fDd8NPr2HYje/Yaie89B6NqjHxo1bYWKVb/G2F+m4BdC2X/EL7hWXIyrrDBUK2xWmrKvKdwnMZF+iKRSR/A3RAXL3cRdEOxzAf5uZ+DragPfy1bwumRJq2gJlwvmcHWwULmci4M54ygCPM8gPMCBKuumKVaUj9aJLxHL/cUKLYH7L5EqJmom8OilNh2g8kEtCBAjhjliFGFLjPNDRJgbIkPdEB3qirCAi4gNl8u0vPg9BDHaB8kxYleZPzL0nLI8kG+3UhIaNZpQWUvColRPgv/jS8HDSQWl4TNtvoAl6vkcL/58hGd/PuD0E4R7usN6/x68fHgHf756xm2LWmrxgrZTG+Uj+inbkArgJR4+vk3rKjd6ysPjx6m4fTseeYXhuPMwE/dv5cF6z25M6dkXZrMXEcoLhPIp1xMo7xlBKZdpaV0gAmUWpzNSCSTBUKN11CO8CSPBkTxSt64qFJCaNRXodPiMp3UA04ymFZCRLOUuAWHeCkgBU8GZpinmNUJZnPdXKLV+Sg1KuYpDbgFSppT5iJVnYwS7INrfkdvTckpZXoF5oxAR4anYsf8Yvhs9Hd7nTqLE9QhOz/sBdkt+wsZpI9Gvd0/0GTgM7Tv3RrvOPVGjTgN8XqkauhLSPkPGYPgPvyIuKQEFBbSvVMrMzBSkpsYSlhBE84SVCA/xoEoSygBC6eWIIM/zCHC3RaCbNYLcbRDsboVAlxMIcj2JYNfTCOVnQe5nEBV4CfERntx3rMwS6TzkyhrDM0PkcQXyHEp5lLoqrxiC+0vmZRieUammGTKdym3I1Tm5mTGwOLqTYHK/c9uJcf6I5vckE3R5CleyuBeW2hO56GC4XHKswCj9lX4qSisJwknI3lIoBSwDZApKAUgpZ1nJD1iK5Mn1bxpUYh85m687yMz1pzUtlje4Rbt2IzUUeH4Pr57f5xyDmmoLw/gqAdmWui7wxT3GQzx+mokHj9IJcwnBK0DRzRQ8e3QDNrv3YlKPXjD5Y4FSykdPtVvYyw20MpQ6GsHIUj33kCeYyiEldCAJYlZyFNWSQIpCMpfMIJQZLI2V0DgEQHmwjHwmEMrIHQ1KX/XkJ7maI5E2Ly7UW21HWko1MGllWRlI14hAqfdV6vb1VgnB1KEszSu124GIGsaLSgVcQgwjKzmcUGpdItdpXe/cuobTZ5xwwSNaPSjpUaApEs2XwmfjRJydPwbrv2uPNWO/xegx4zDqx0no3X8kBg4bhe9/nICe/Uag98CRaNS8HaJio9XQugKGtL6msgKLjw6iIvkopQwLlicfE0i/SwjxcUCI1wWCeQ7B3ucR5muHcB+WXrYIkVs6yjzvcwjl+9gQZ6qVn4IpU4FIV0LYsq7wWBDA7PRYNa3KjNej9Lkj6VyWIcDKOvIQ2SyW7s62hidyyePxqLgGVdUeCqTNU6mFglNsq6illNISq5VaTvk2j30lK9QrpYJCp7TAKjQN4PwpF6OK7Xz5HK+eitcVOF/g3r0CONgfw7qNi7Bk4VwsmjcPyxbOw6EdW7Fq4WysW7UIm9aswFmLYzwJi7j9F+piXFFPDcZntKl38eDBNdx/mEv7WoLimwksb/B9Ie7cz8Cte2n8zpuw2bUXEzt3h8nM+fC1ttWUkpWCDqUopX5JloKTJ5f0RZY+T58wikIKkGJZMw3qWF4hBTZjGHUgNQgJJOcnRQXBz82OJ6gjkmir5FHfidIoQ2UTKDNZoysw+Z1yF7qCjAQU5aQqKPWRPaKUysJKw80t/q23tVZYAVOHUnLKKP9LiPJz5DbDSltfbxPIW7S3xUWFWL3VDI72F3Hd4zDyz6+H64qxMJncF1t/7oQlYwei/8Ah+LbvEAwe/gNhHKTA7NZrEIaMGINuPXojNiFOG++ak4GszCQk8zfHEkrJJ8NDPRWU4YHOCCKQYl8FyBCCGOJtRwDPI9LPns7onAIy0u8CIghqZIA9XYMz1ckbacncx4RSnq6lK2JWRhxhjFHPEskhlAKe/hAg44cB6WBKqcCkaqZxP8i6AqQeqtuDEIrtFTBlWlRULLLkkcb2VW/k0Szs2wwl1VANnVJJoSim0jb1T8auPnlwV90h+0ZhBp4+KSYMd3HB/iSWL52HxfNmY+GiBZgxfTomT/oVk379BVN/+xUzJ/2G6ZMnY/LUyZg2dQrmzZiOfZs24E5RNp4/vUM1ZP54j8FpgfHJk/u0oiW4VpKCa9cTCCVBfZSBjCw/PLydBatduzGxU3ccmDoTvifPMvd8pH7no8f3ebAESmlhFRh5UFmKbc3mfHnOZC5VUromBJBMKqR0L+jKqEOZyoOWRgVM5QmZEs2DGGWwprQ+8XKxsahWkDPm/TEJSxf9gSEDu6N1s1poWLcSWjT6GptXz0ca4U0ntBk8UdIZ8j05/E7prywUKAu0x8bpNlaBabCkOpAyvE7Gvd4syUFMiBuV8iKiFZShuGtQShn/eruYNvh6HvwCAtBn2A84a34Mcc7nsOrXUVg7dTzGD+iJ9s0ao0OXbhgwdDjV8me0bteFOeYg9OozAPMXLMD587a0rjnIzc+kfc1AekY8UqnuMbTj0cwpI8K8EBroilB/JwT4yJOtziHQw5blWVZI59Rvi2NOZ2d9GEHyQJ0QF1WJRPteQmyYq1KoK4QkQ7eiBFMDjSmFkRLmGB72k83QYZR4TTENChvs70wLG0fVlMfmUS1FHXUIGUollWKGlOanoowS8qxPPeLUDbXeaqUURdRUUllUaZxRsinvqZl/UjlfPWfJ/PDlYwT4umDRohmYNWsKZk6bgqlTJqn4deJ4/PrLz5j48zhMHPcTfvxxDH768QeMH8/5Eybgt/G/YP60iXjJE+8l7eqTx4znD3H7Tq5qeb3/uAAvXt3FdeaTJTeZH+YEoKgwFM/uZcBq9y78SqU8Mm0mPI/ZqKsj5Cc/IpyZKTxwVMgMyS1pW0Udxa5G+rjQejkjxtkKs7/rgWNblyBbckkqmYSAqUMpVkdUUEBMkVyEOaJEInOPZJ6gKWHuOHZoPSpV/AQ1an2F+g2/xjcEsk6dSvjmm4po37ohhvTuhHyeeOkJwdp3cPvZrASkBVYuer5OII0trMorCaRxX6XY13u3i3GzOAtRoW5UHQdE+dpzO1RKsbwKSoGT65dkUzWvw8ElCGdc42F7ORy7D9lg5+5j+HXyXHTvPZj5ZDc0bNoStes2RrdvB6Jjl2+RlcOKQW68xd9x9WomrhZkIj+POWV6MtISoxAXQ/tKVVEWNsidUDojwGBbQ5hTBhJI14sn0b9PO3Rq1xgdOzRBu/aN0KLlN5gxbSydhB9iwtxYofkiTVwIXYPkhWJfdRDLwyeRk0U4DfGaYhJIZXu5/tXcZLU9AVJC8tVUAdEApQ6kDqkCVVlWgVGurRTbKhc/v/VQSs7HU5ww6v2IlEpCyELZWXkrTUHyQNg7WLxgFqYTrsmTfsHkCeMwYdxY/PLjjxg/9if8TAjHjhmDH74fiVHfj8CI4SMwcuRI/DB6DH78gZD+MBqLJv/GfPMRnr16IveF4Hc8xTPmlUVUyQcPimlpc5GTHYjbN2Nx7SpPxmvxOL55C35p25VQ/gG/E7YKSrl2U6C8kiSXXGlgCpBXWfM+u5uNrCBbvLzBk3XVeFxaPxF7Z3+HXOYYOpC6bU2LpULywIpapsQH4rKTNVycT8PJwRqujmeYP13E6SNb0aNjfVSr+hm+rvklqlavgOos69Svhqpff47qNb5Ew8Y1MGXiKGTHhyEjNkRBmUWbLC2wAqV0i2j3gNVG9whkApiAeVvgFDDvFuMeFfNWUaZqWZRGHoEyi5XHXd2+EkgJgVrujm5t64KzTmE4czEIB83sMHf+FixfuRMjRv+M/oNGYMCQESyHo32nHujVrz9uEOSrBPKaumwrC9cI5dXcNGRlpSCdjiOZ3yWDBmJZIcnTqeRO48G+DqqRR8Ld6SQ6tGuEKZN+wOaNS9GtWyusWDEHa9cuQseurdCR78VSKtsv+1b2NUESxZRxtAKlsqMGQHVIXwPREOpz1QAkahuJNfweKdMERsInx02saRJD+iP1Rp7S+fw7jIGUBh65ZEsiJuxtvkO6nkPKCBwFp0EhVcuoNk8AkNfs2VTHqaJ6VMBxAuBo/DjqO4waMYzT3xPGEZweijEjh+M7zhsyeDCGDBmGoYxRI7/H2LE/YuKYH/DirjaKSMiXikAu2CWpePWceeK9m3j66BatHq0sozgrDjbbdmJc2044MHk6vI+f1nJTbuDZi6eqdk+nTRUgcwjAwxvpeHQtHEGnFuFGhCV8d8zE4RnD4H1kBYLsLZQVzEgU6xpsiCDVoio1vIf3JURQbQNliB0t4tUbRVTtPPw0uAdat6iF6l9/hWqEsAqhrFbjK5ZfoHJNzqtdCTWpnO3aNkRBCnMnWmHpz8xMCEMeVftaptbYU0QwS64RTIZq8DH0PQqQt5lX3qGLEMW8zlQhmnYw2l9TykyegGokj3Sj0MZqz6ik/aXiJSUnYdPO/bB2cMeydTsw+fcl+GXyLDRp0wbNO7RHxRpVUeObmujfvy/kcQbyWDu5wfI1VgxyOxC5ZCuPKp6blaquCEmXSo7uIyUhmk6BqhnsynzyIgI9HRAZ7IKuXZpg2uTR2LJxEbZtXIJphHPQgC7YvGYRtmxehQ6dm+OU5QGthZNQSKupQHlFwCKMAqYOpZZjavBlSykWV+bJ5wYY9ac8iwLqeWQaj18aj5tUonrrqjTq6CHzJPSGHh1ICV0lZXAGIXs7ofzz5TPaRrGtOowEUcmlWFcBU2TzJeLiIzB96k+Y9PP3GDdmBL4fMRgjhw1mOQTDBg/A0EH98d3QQRgxZCCG8/2IIYMweNBADBw4EP379cN3VM0RI4fit7HjYL3P6Cp2GU30L1pjaUDidz+4d0sNTrh7S7se88W9Gzi5aTvGtumA/b9NhY/lGaWUUk0852+XAdMyqDxHNezE4HZ+DJ5f80WO9z547J6MhBMr4bhxBs6vm4aMUGcFpB5X4sW28iCyVpcnXLn6OCO28CoSb15HKhWl+O593Hl0HX9MGI6WtGfVvhYYP0flahVQqWoFlp+jKuGs27A6Gjaqjg1Sk9P+pUcxR6UVTo8L5u+K0gYR5KYqMNVjAATK4pxSO1raCksw5RrLorxURIW4ItyPUDKnzGDNf6eEeShzTbkdiKwncf9WPvIyE7B+/RKM+3k0zM0Po0vXjqhbtyZq1qqIajUroVffrhg+vB9mzpiknnt5vZC5bWGOunNdPmGMCPFVjWCZaZFwd7DEabONmPJjV/w0sAl+GtIWaxZNghsrs+gAJ2xbvxDfdm+FLWvnYsfGhXw/H/NnjceQQV0J5QJsWDkfK5bNQucuzRATJSNqCIakCAYoJQRKHUxjxVTTnC8ACoi6RVUuhpFHaI8d2U6wpHtD64dMkRxR7lhH0OS9tPhqoUFprJASauidIeIj3mKlVAPRhRAFpQaGqJgeSkX5b8GSuZgwlkBSBUcNHogRw/ph0OBeGDCwDwb0703wemFgn14Y1K83hg7oo8q+vTiv/wDWpIMI7hD8MPI7jCHQlgf2c+PcNr9TBiCUvYyny14nN2zFWCrlrl9+hYe5FR49fqh+18tXL1hb8kCrkTrSDRGNB0VUy0xHHFn2E47+MRS559YjfO90OG+aguwYaSHVlFKA1KGUB7TKIwJsL5xGZG4ukktKkHmjBI8ePqMq38baWb8wZ6rFE51Afv0JYfxMAVmRYFarUQn1G1XDrKnjsGDKWORIrR7hj7SoAKTSxomFzU+PQ2FOsmrwkRE0OpjyyDmBSx6nLtcxBgV4IpnKH8NKwsvlDJwJycWzZvB1OYc8buPejTw8eVCExw9u4Mmj27jF7YR4O8HT6Sy8GE4XLDFpwvcwP7Kb+f7PWLnwD0yZMBrfDemFMaOGane1I9iFVOliRgodwaZlM+BivQcnNs/C4RUTMfeHLvi+Z30M7FwXI/s0xXc9G2P4t40wbnAHbF01E4vnTcDWtfOwdd08BeeSBVPRvn1jbNm2HOtWzcfq5fPRpVsLxBKOBOnDlRSBapkmiifWUymmBuZrgBqAVCDyGKkWVWVHNeWTMk4e40AAxX7Knf7iQmlF5ZYpMk3QEiK8kUxQJQRW9XxPQw6pK6RmXwlmuPZ8SsbbB6W65+tLAVFUUiBRJKr3cuLLtIy8Gf5df4z5bgAt6iB8RyAH9u+Ffn2/RZ/ePdC7V3dV9ujeGX37fIuevbqiR49u6E8oe/fshV49e1A5qaojh2DCT9/D2eY0shOZAyYxl4iJQoiTC46u3Yptvy/AlmmzseP3Odg5Yy62TZ2JlT+Ox5nN2zC8eUtsHTsB7uYWePRA7vsqKekLpMbxYPOAp6cwh+MBvVMYjavhx7F4dDds/6U7MiwXIvLQZDis/gmFcR64Ig0xjDSpgUUlecATInwQE+6Mvaa7EV1wDYkl15F3vQhPnlPFXz2FmckG5k4NUOubiqhR60tUq/YlvmR+WbnSR+hMy9qldSMs+X0szhzdAmvzXaqfsuAK89ssudA5UVnma1kJuJYjN9JKxfWCdIbBwjI3vHuzAFZnrOAZFQ0HZyccPHEUO/YfwE5TM+w5aoH9Fiewef9hrNi0AzOXL8H0OUvx6/jRSuH83O0VtK7MgS/bncT+7WuwY8NSrFnyB2axklg8bwqB5HEbNZAVgPaovMKiLJSUZOMeldPpxB4cXT+e+3woFv7cHQM71kDnZl+hXZNKaFDrY9Sv8RE6tvga37ari54d63Lbc7Bx3SwCORtb1s/D0KHd0YmWdfvm5Vi/Zj6WrZhJKJsjUiCQZ2xK9xLzyjQClyzAsUwV1ZRBArT2V+gk0hmipgKjNM5Iq2m8qJxAFcbcNsIT7o4nmaPKbTzcVMt0dIiziqhgJ+bfLurWKepODQy5X64OZQLXFVWUoXexBDE+wl0B+VZD+YLciT0VvVTD5QRSztPzSmno2W+yFyMI5agR/al4vTB4QE/0J5A9v+2Cb3t0YdlVld1onbp368ToSJvTCT27dlKgDqCKDunfB6OH9se86b8h3MMBplsWY8+8P7Dr92lY+/M4rPx+DBYOGoaVI8dgy4TfsHHML1g8cATm9RuOjeMm47fOvbHhx5/hwJP1yb3byu4+h9hXabjR7quTl5mEx9fjkHh5E0a2/hxbfm6PEzM6wnxBb9gfWoyMpCBaQdbgiXKySL+jl3oOZDIPdHS4K8652CMy7yrirhbgxoM7ePKCf//L53Cyt2RF1BlNGn9NKKvga+aWTetVwbgeLbBsTG9M7NsBa3//CTaHN8L25H7VTylQijLeLsqkklkh3MeBNjaWNpZ5Mm3sjatUSkPXyL27RTh9yR4ROQT02VOk3GVO+TABQffj4Xk3Ai4PaS0fxMDvfgJS7l9H4aOXMDHbi7AANwWit6MNAj3Ow8PRmsp6DPNmjMfiOZOxYsF0TGfO9/13ffDzT8PUZWolzCmfPigklHEI8/eB97mdMF02Ab+PaIv+7auiI4FsWPMTVKv0ASp+9T5qVPsE1av8A1Urv48GdStg3I99sXPbQqWSm2hn+/TrhM7ftiaUK7Bh9XwsX/o7K+I26uoSuUojUQZd0MImMr9OSoogmJEEk5CmiHqWhcwTdVSDAWg1Y6l+ApiMu43k8fGlc4gMdOLffImlMyKDLjM4rcJJvY+m5deVU1RTQoCMDXOjUhJOhkxLvNVQqrGv/5IuD8Ipo3QY6m6uikyB9QWGjRiAkUP7YOjAb9G3Zyf079ON1rQ7k/726NSxrYKxa5cO6NypnXr/bfcu6EtQexHOXj27YBBVdfRwquTY0VjFE6UgJROF6W7YOW8ets2bjZW//YYV439lbT0Px1ash9nSNTi4ZCV2LViKXUuW4/IpGxQmp+B6Fk/k/Bwq5V08uX8fD+7f4oGUGlYeI8ADHhuGV3fz4XB4Ba3jef4t+Xh8X+6QfhYxoYdYg55BcogTEnlgE4Od8SQ7HHnxvsgKc0IUD3xATChCUtMQeSUVd5/cVRWVvGytTXHxvAnata6F2nUqoWbtr9CqXkVM7NIUi0Z0x8ofemPVxCGI8j5P6EOUjZb+yZKCDOQzF3J3sECY51nEM6fVoBS1zMCNIsMgddrY4FA/PHr6CA8eP8DdF0/w8MVzPH7xCPdfPsG9VxKPOf8B7j+/L01i+H3qGPVELo/Lp2F36jAunDyAQztXYvWiGdi5cRmWLZiG9cvnMGXox5yvG0aO6IO87GRcp31dNGUWDnSpBsdDG3HhwFysHN8Lvw1rjj4dqrGy+QS1qn+MmsyfK1f5BJ9/+Q98/sX7+PKrDxh/57x/YNrkEQrKzesWoPu3rdCpaxPMnzcJc2ZJq/xo9OnVBu6EKNDvIhLoRLIyopCfm6ga7iQK81NxNScJudkJqqEnnaqZIkoqlpUqGUubGRnsighGaJAzQnm8Vi76TYEX6n8RodxuiO8FlvYqwvwdEEFgNTBdCB1hDiWgAqOoJAEUlZSuGh1SuZKEkL2lUN4H7hTfRUlOMaMIRRmsvbOuoiAyGbkxcdi7ZS1GDuqN70Qde3dGP0L5bTfC2L4VIWyLDu1bo0vn9koRZVp734FAdsJAQjm0VxeMHtwXk8d9jwM8kGbrFxAWZo8vilnKBGuFly/x8PYDZBDW2PBYWsloxIaEs0YMgo+bC9wu2cHD2Y4WxpZKIIOgreFz+QJ8nc/z4FxGrDSsEMw9+/diw7bdWL9tL3bt3odd+81w1PI0TE8epbLsh9kxUwT7+iI60Ad5CTEIvnQKxRH2SLh8VD14dMPWdTCxOAJb+zO4yO/z9GUN7e8Bd+dzyE0PQ4e236BO3Uqo+81XaNuoImYOao/ZQ9vjjwGtsG76aMQEuKi+s2wZsJCZSADTqM5hcLI1hf/lkwj3voBr2TIWNlW7cqQwSymlqFdkWgSSCq7g1rOHuPf8ER4+e8TyCR48k3iKB8+f4v6Lx3jC94+fP8OB3Wvg6WAFu9NHcHDHKhw/vBm7Ny7FVlpIyTHXLP2DOeUMVqY98d3wXlT6PrhDm1zM73SyJSwuJ5HobYPDS0Zj7tDW+KlfffRo9RVaNPwctb/+GJUr/gNffEEgP/8An1b4O8FkfP53VKn6MVrQzu7csgRrls9Aj54t0aJtPbSWaCNRF23a1kHLFjXRqHE11G9YnRUZbf83X+Lr2l+oqFX3KzRowgqAeXqLtnXRtVdr9OjTFn36dsQgViCDBnbDiOG98cPogTh4ZDPC/BwR6HNeRRArvhAfezWqKMjLVkWw9zn1PpTLCZhRrHA1ODVVVGGAMoawqqACE7K3E8o985Zh74K1MN24E45HrKkksSjOykVxzlXcZV7Vv3dHDOjdAb2/pR3t1paWtC26dmqNdm2aE8BWCsL27Vqp6NihDdq1banK7vx8+neDsG0Oa9Afh2LNzIk4tXMNTmxfgYLkOHi7XyZUl3DR/iwc7Wxx/sxpOJw/i8uOdrh04TxBuAQ3J0e4XrSH41kbeDnZI9DTmQfAGUGeF+Hv4YRQH1ckRAYhITwIx00PIffmNaQWZCMuJx3BaTFwiwjHeQ9POAUEws7FDet3SV62G7tNzLDjkDm2bdmBo7N/govpOuzetgK/TZ+I1h1aomXHlujZrwcGD+uP78cMR7Mm36Bh3SpwdbTE+P7NMb57Y0zp2xzTOD1jeDtMI5iWe9crW1pEsG4zZ7stLaUsc9Oj4XTmCLwcjiHUw04NgJdGH1FM1dhDC+t7mTV9dAAtXhRSMzKQSgudVliM3PsPUfjwCa4/eYIbj5/g5pNnuPfkOXJLinDJ8RRi/N2xfuVsTP5xOOZMGwfzg9uwhLbVynwffvquHxZwn38/rCeGDu5BC9sXd29dZU6ZhUd376CAlYbziQ0wWfQ9XQrTi8410LbhZ2hcpwKh/BSVKv0DX1EdKwiMX76Pz2llpaxc5SO0JFBrV07HxInfocO37bD/xHGY29pgl8l+LFyzBD/8+hOGjhmCgSP7o/+QvugzuDc6sTJv1601Grasj5oNquNr7s9qdSqj2jeVUL1OFTWvbuMaqN+oBhqwrNuAQHO6U89WKh/cvX0J/LzOIsiDEHoJmOd4PpxBgIcNg6rM+QJsGJVUVFMDU4NTBUEUdRQg48LcER3s9vZCmZNTgMzkbCTEJ+NKRh6uZBYhM/8GsjMzsG31QvTnjuzfoz16dm6Nzu2boUdXAa8ZWrVooqDs3+dbdOpASAlja4LYtk1LdG1PKLnM5lkTsIP5zbY5E7B34SSYr5wJ273b4evtxfCE6+XLcLC/CLfL7gjwDICfdwAC/UNYIwYiODAYwQGMwBCEB4cgIiQUoaFBiAgLQmRYIHOWYOYPjJAAxLHcc3AX4gvSEcuIyk1FZHYKgq/Ewy8lCq4JgXCjYvlnxcEvIx5BzPeCc5PxI4E7smImAu2P4+bVNHV3PLmz3PU7N1FUUoKi6yW4TtDl8eR3qFwXmcuOOr4X347pj4E9GmBst/rYtGASzHasRpC7LSJ8L/KkcKayn6aqW6kcz/nCcSrXSbjYH0OA2xmeDC64mh2Pq3m0cQVpBDOdFQ/zJeZB8bFBiIlLhkdwHM56RCLq1n1E32TcuIckThfce4j7T14glXZPLJyn4wlsX7sQ3zOtGNy3Cwb2ao8+XVvh3ClTTJswBn9MHYsVS+fB2vokJowfh6cPbyPIxx3Hj5og70ooIuy2wHrzRKwa3wd9WlcmlBXQpM5naFDrE+bNVEsCWLnqR/iyolhXzb7WrPEJWjStjEXzJ6Bf/w6o26I2km8+Rlz+bcQU3GF5BzF5txCVc11FdO4N5srX4ZuUg4DUfPim5iGK51fs1dtc9gYSr91CTG4hfONS4OAXglOOLjghYeeG3kP6Y/na2XC/bK0sqp/7GcjlYwEsBUY/NysqJYH0PK3A1FSTiulzQYGpwymhW1s9ooJc314orSxtcMHGEQ7n3ODkFAhvzxhatnBYHNmP30b3R8+OzdCnG3PFNk3QsS1BbNsULVs2QNMmDdC2VVM0a9qA81sqKJu3aIwOhPLbTu0xqEc3rJ0xDmYrZjM3/BWHlv2OY+sX40FxibKvMkbI+HWr5Cbu3LmHhIQkRIdFE7poBPj4I8g3kDlFkAIzjFCGBwcw/wtCVGgg7a0fwv284UoVjUmLQ5xAmZ/JkyIDUQx/zpPwTo1REcg8Joh5VTCBdQ33xYqFM+FhexxWVO+82GDayWt4fO8OHbXk05JPSo7NghFQXITW/mF4x8IU7yxdiHcmT0GlX8cg2M8NgV4OrLl5oMP8kBTug+RoHzhamcD+5H7kJlKlT+6Fq50p/OTu3Z4XVL4pdx0vyqVdLcyEw4WdSEtnPpp1Edl5Hki76o2gpHBcigtH6NViRN96iHjum6KnT2lpX2LV6gVIig1hnmuBRbOmYMqEHzFn6s/wos2+YGuB5KRQpGfGwN/XD7PnzMfE36bihx9/xNCh/dCUKvTLLyNRwHwuwGYDPE8sx7a5AzCkS220q/8Z2jauiLpff4hqlf+JqoSyGqMiVbM61bMGgaxVk/a1WWVsXDcHXbs1Q/v+HZF04xErxJuIzbtB0G5y+pYqtbiF6Jwb8E/KR2h6MYLSCuGVkKvCOy4bKcUPkVb8CKkl9wnofSQX3kP8tbs44xKOXkMHwNR8B1ycTil19HUhiK6nEUgofWi/NZW0ga/rKVUGMm8P8rRVVjY8wFGppsCohw6ogjTwLc4pz56wg52NE+xPu8PxjBvcL9EShvjDZPtajOjVAV0IY/f2zQllI7QhjC2b10OTJnXQuFFdtGzWEC0JZotmjZlDNEGb1s0IZXP07NIaQ3p2w4rJY7Fj9kRsnzMOR1fMx430NLyQk12gZD75pwzgk1Jyy39Jtwwh4FzVX2r0evjwEW7cvI0SqldEZBiiIkKVUgb5eCLAyw0bmQumiEIyV4vOJ5AFGQjLS0dgRjJCeOLLdDgjlPYyNC8NnleiMIMn81mLQ3C3Ncf6X/vAYuPvBMeCince3i528GdO6efshNggDyQQiknZmagdGYePLl3Eu7t34v11m/H39Zsw//RxhPhdQjrtpxrITjudnByGcycOw405X1KEF06ZbcdFm0MIuHxK2S+5PjJXukxUY1Aizp1fh8zMM1TAY4hP3onAmLVw8NkHc3dzBF/NQzhP2KTbd3CL9vXJq1c4aXkQT+7dwPWr6cjnNjLSY9XtIFNTwpFCIFOTpaM+Gj6+zsjLSeE8GRkThbzsRKpzKjKzElghJMDFbCH8rFbBbNVoDO5YHW3rf4z2TSuiYe2PUbuGNPZ8hiqV/okaBPLrap8Q0H+ifp3P6YZq4qcxAzB4SHeM/n064ql4OohSJlAFjSMq+zqCUq8xpShUEZFZgrCMIsTl3UQiP08rfoAr/BvTiugIqJyp1x8jOOUqqtarCcdLJ7CMbiTA/Sx83U7Dx9maEFopKEUpdTg1MKmk7qcZZxDsIzmmvYJTIiLwImG8zFJrsRUVJWRvJ5SOtt5wcfSAq70P3C74wMPeCZdO7Meo3u0wsFsbtG9Rn3a0ObpQJVsTyBbN6qJxY+ZYDbRoTRCbN2uE1q2aEdb66NiuOQb16YwfBvbFvJ+/x5a5k7B/+e8IOm+jABPhkfvMyq1CXhnUUvpD1U2bCadgqaZV14zcXEt4lf/LelxWmzRcUvYcL14+haMHd3JWCm1SKuFLQyhPRL+MJHilxsE3LQGhuekIy7lClUxBEK2tT2okhjJnvGB5CJdtjmD1b4NwbMNM+F3kwXU6Az+X86yRL8CHEXQ9H7vvPET3+AwsLHyELzx88e5xK7xz2BR/M7HAhzt3YDhzON/keBQRlDt3b+Kh3PzqgTwAVrtouaRIHoGehrhIPyTGBEAGVxdkX1Hw52RGwd3tJJxdzHHJaR8uX96Oy57rYe+1A6c9zJHKbaTde4y8x49w5+UrefQLfvl5JB7ev6Nanx8KnDevoqg4F8UluSgszEYu90VqYjSSqLY+VHF1nx0quLrrOSsmee5kSV4S3I6vRNiZ9dgxfxh+6NMIfdt9jdYNKqB+rQ9Rt9ZnqjtEoPxa4KSNrV6V82t/hi4d6+OoyS4MGNAVF/zCEJtbQpUsg9IYzsRrdwhhMS3qbbqYuypSigjh9YdIp8JmSBDIKwTyStF9pFy9g5SSp3QKBfigwodISgzASfOdPBZn6ASs4O0kIJ5SMEr4uwukpwwhn1kRVoLpcbYUTL2FVgdUb60lZG8nlEdP+sLJ3hvODp5wtvOC62lb7FoxHcN7tEKfzi3RnhB2oUp2bEXwmtZRjR4NGtZCw0Z10LBJXTRtVl9B2b5DK7QmkJ06tcUwaW39gdbO/SKSY8KRfyWJp5KMCxKqXhIswqi6XMqN4OGsF8+e4+WLF3j59BkKcnKQGBeHlMRE5pf+cHVxgxvDw9UVvl4e8Gds3bYRCVTJkEwuk0llzEqGP9XDjxFIqxoouaWUWUmMZHhlxOGItSl2rFmMs2a7cfmMCdZNG4JTW2bB5fxxuBFMT5dz8Lx0jqAnoZazN7okX0Ef5jzjaSU/8/EmjKZ497AJ/rFzL95ZuRzvLKGdXboIf5syAceZ4969eQs3b1zH7Vs3cYv5af7VHNwlnI+Z0z1+cJdxB1ncJ+EBtKn+XtiydQ32HdyCk2dMcfzEURy12ItjJw/DwnIfDpruxd6De7Fj33ZsPbgTtg62OH18H/PGo9jPXFbG194syqbiZuL+be2WlXfvFOLxoxI10F0uBZNbfpQQ2KLiHBQzbnD5oqupCHM+hEsH5uLMzhmYOKQlerSojDYNvkCTbz7RoKz+KSrTxlZkCJTSHdKoYUWM/WkAKxI7tGNqE5rGHDGnSFlX3b5KKVBGZhURzLsIvVIE/8Q8BBI0UcnY3OsE8x7SSh6oSC2+j1QBspCOgMt7RGcjIO4Kajf4Gk5UyiAfe3gyr/SgjfWk2/C6fEIB6XXZshROCW+B1pmfMyT/lAgytMqKlZWQaYnwgItvL5Rdhu/FaetgOJ13w+ULDji2fTnG9G2Fnu3qo3PrBmjXrA66tGqItk3rokML5pKNa6P2N1XxTb0aqFWnOhrRyjZrVg9t27VA2/Yt0blzO/Tt3RtLZs/Hn8/lusd/EbJX6ia88jj0GznZyElLQWbGFWQmJ9MuusPL1Rlebm60iwwXee8Ob3cP+Lh7ws/LE76eWnhz2UBvb9aCrnB3pL10uYRtOzchIC0GQYQwgGD6pMVSIWNwMcYfzvHBqoHHIzUCgZnx8LuSALe0KAwa0R9WR/firPluONkcxqapQ3Fy/UyE+zhR5W7i5k15CM51hLCeeMf8FD4LDMGUoltoEJGAv5ma473Vq/DO6qX4+7IF+NuCP/DOgt/xt9m/492Z0/DOpHE4GxqM29zOjaICNdg8izZaxpheOHsCLpdsceTANiyZPwXLF83Aji2rMWH8jxg5ZjgGfd8PfZn3DRnZD6PGjFStv5MmjMSBjYthvnUV1iz6A6vXroS32wXViqquuGduecLyMM6cOaqNH6UtlmF9uzYuQ3FmGHZvmINt6+ehOC9Z3ZpEngZWQKV8lJOI5Z2qwH7vH9i35Ccs/W0AerepivaNKqL+1/9E3RrMIamQlQjkl8wppcGn1jefo0H9L9G9a2PcuJ6F2vWqEabbCM8qYd54nWp43QCnVnrHphPOewiiFU2iy0gmeEmFDxSQKQpC2tXCu0hmLplYcFc1+iQwN70cmozz7j7o3LMV7GxN4enMipJQujmdZHp1Qt1wWYD0uGRBCE+oaU+n46xIT7Dkey7nRXh95H5CyvaeZd5vR+UU1RRABUz7txfKb0fux8+TzeBNpfR0dMWi6eMw7NtW6NqmHrq0a4hmrK06tKyPTswn2xLQRg1q4Ju61VC77tcKzDoNatPGVkfLlk3QqV0T7Ny0CDaWB2B70gLHTcxw//oNJuluCPNyQYCPO/McL9ZevvD39oGXhxcBdIOnh0z70HZ4My/wJoB+CPANhJ9PMAL8ghDsHUA4/eHj4w8/D5nmb71kh9OnLOAfFwE/5lSBPBEDCKZbYgScpZEkJhguCeFwJZSimkG0tv5UyUtxgeg+YCh+m7YQP4yfjql/zMK6hVNxZMMSBLldxM2sLFxn/hl9vQQrCu+gkpMn3j3ngeG5xeh1JR/vLF6K95bOx3vzF+LdCVPwzoxf8beFc/Dub7/i3amT8N6MqXjn9ymYbWmtniNZUJCGHZvXYfwP32HBrF8ViBaHdyh7HBXihViCtXv/ZixZuwjzl89hrjsZk34dhR3r5sHj6C7YbV2IfRP7YuOozlg56lvMHd0fxfnJSEuJZQ4byv3kjAP7t+C01VFccjiDQF83znOFv48rArxFEVwQye8J9nOHXPydm5GK7MwE3LoSgU2NP4Hj5j+wctJAzBnXA4O7fIPOzaqgMfPGht98gWoV/4EqVT5EpWofo2p15pRV/4k2Tauje5taKMyPxbAfRyGK1jVG7CmhjM0pYZ5IJcxnUCl9E/IQV3AbXnEZqlHHJz6XOWURAlOuwU+UM7kA4RkliKc6JuXfR+y164jPu4tT7qGYu3INRo0dAl8PuhZC6UEoXRws4HHxhLpJl/slxkW+J5ieTgSUMHo6HocHl/F0IKCc9rpIJZUc1NBAJHmpui6U6ikNR4Ts7YRy8DgLDBpzgD/aD9E+XhjQpTn6dWzKhL82mjesjib1q6Oz2NeW9dCqSW3UI5C1aldBnfqEsk412ljOq18Lk0b3g5/tDtgdXYHTZmtw7uQeeF1ywClTM8SGeHPnnIH9+bM4f84OjuccccnRGa484d0uu3Cne9My0p46e8GNCpmekoK0tEQkBvojzNuVQAfBwyuQn3kiNDwUUZGh8He+jNXrl8M/M4bqGAcvQumWGo3LBNKFOaM3T0CB0Z/qGZCbAl/mmc5X4rHm0CHUaNEetdt1R432PVCjdRdUbdoBlRu3godbgHrk9zOqe8HjF/C5A6yMuYnadhGo4BSGv58LwnurtuLdKVMYk/HO8JF49+ef8f7UqXiXIL4zlWBOZswmmFPHY/1lJ5Tcu41rxXm4fusq5OGxuflZyMhIQaC/Ow4RxvWr5mHpvCkYMaAL5k4dhUtHt+Ps+lnYObE3Dk0fiMOT+mHPuC7YPLwtdk3oh+9b18PUn77DzeJCFBcUIIpg5jFnlrvRBQf5IjkpFvEJEYiPDUMMIzomjMsEIzo6lMukMiVIxzXul1CfizjcpwWOje8Jk3WTMffn3hjVqwla16Ma1vqEeWUFVK/8IaoRyEoEswrLrwlll7bfoEf7+ujWsTG2mx5GZHYJorKLEJ19nUDSvhLK+PzrVLw7CEjJU10fgan5qvVVIBUgQ9IK4ZeQqxQ0JofqKN0oWVTYAm6Duefhc674dtBg7D2wUXWHeLmc1pSSkLk7WsL1ggXcCJ6rwzG42JspMOWx6u72R0vDw8FchTwaT/JMH0O+qfVt0tYSTkL2dkI5cqIVxkw6jAvWLji5bzX6dGyADk1qoGOLOmhStyrq16mEDq3qoV3LumhQpypq166sYJS8sl69r1G3fhW0alwDYQ5b4G2zAhfN1uOCyVpcPLEbjqeOINzrIgrSwhDmcwEuFy7gnI0tzp0+j/P2jnC57IZLlzx4ggajKD9f7qqFzLAgXGCudGL2OJj8OhjHZv4Ihz37JeNUL/VcCtX8A7j6+8M9JRpuDOeUKNjH0oYnhtOyRsH9Sgy8aWV9aeekG8QvOxEeGTHo0m8AGrXviRqteqBqy24sv0XN5u1QpUl7dBxxHO/U2YOm/WzQZ7wNBoyzwne/22HsSi+M2h2EEccS0GKDA74Yswjv9BuJd/r3wt9GDKdlpVpSJd/9dSJjPN6bPBHvTZtIMCej9sK5yrIGB9EBBLkhLjYIaalRtO/xuFWciyfM+1L8LsN2+wLsntwfm8Z0xJoRLbGsX31sHNkSW8Z2xaJBLbHtt4EY07YGhrVpiDrM9ZYsmYHMTObbcuPptDRuMwkpyfFIjI9GUkIkEgmmusEUc04/TweqjBXMDmzGkX0bYL5vLY6bboXjot+w4Jv3cGHvPMwf2w0/9m6Mjk0ro16NT1SLa6WvPqA6UiE5XbnyB2ha/yu0bPAVZk39EZ2ZT3rGxCEip5hgXiNcxarBJ47WNZ55ZRRhjaStlXnyPj7/lqER6I6CMPEqrStDpuPzbiOOcKrGIb4PTitAozZNYWV9kFBaKSDdL52Csz0hvHAMrvYE0t5C3d7y0rnDCkjnC6bq9pZSXrYzYSpmooEqqsoQWytQ+rrZqBZaAZOQvZ1QTvjdET//dghme6wwf+JItGtYGZ2b10LrRjXQsF5l1KpeAc043YrKWZdQ1qxZSUFZn0pZh4DWJZgTBrdDsPUmWO+eAZcTK+BxklAeYxzfBMcT2+DDnVhIlUrlCSTPVnx2/w7uFOfgyNrl8LOyhuXqRTjFE8Ru+UzYLJ4Mi1mjEWl/BI+yY5lnnsCe337EnfwClZP+6/krPGMZHB6C1Zs2Y7e5JfZYn8S5QD/YhgbgTFgATgX7wJHW1SUlhnAmwJ0q6kMorb0u4etGTVGpfksqY1t8yvKDGs3wYf0uqNNtAhoMPIx36u1D42F2GDXPG6N+v4zBk8+i/8SThPQEun53FF1+sEC/aScxcKYd2k87iHfaD8B7437BuwTz3WmT8A6BfGc6p3+fhH/+Pg6jBrbBsqFtsXX6CDoCK0SGe8D7giWsNy3A5l/6Yu2oDlgzsj2WD22BpUMaY9ngptgxbRAuma/ERdNl8D2/F7b7V+LE1gU4vWMlPGypDC5nEBLgibTEWESFByKG+yI+Rm4iFYKwIHEftrA4uofwbeRxXcdyPcv1OLZ/E0wJ5b7ty7Bt7RxEOVrAdv6PMF8/DVsW/oSBnb9Bi4ZfoRZVsiJV8qtKDFrYLxlfV/8YPdrVQe+2tdG7exs0bloHicwnIzILaUELEJl5lWpZSDi1hpywKwQ110g5qaKJfJ+Ud5NqSAAFRKMyNucm89KbSGbOGZCYhY+++AeCfB3gRhgFSFfHEwpKV0IpYDrbCYjmcDhzmOVRgmiGy7aHVUifsNPZQ3A5fwTO544oxRT19KLd9b18Ar7O0ih04u2FctyUs5gzaw8sDx5A//Z10aFpNfRq3xAtGtCi1vwctWt+oaBsUKcKqlatgKrVvlANPQ2ZW9atVRFNGtbE3uXjcW7XLDibLob78aVwOb4MbsdXwYkn1iWLtXC02AIX68OQ2zoGe11GIE+aICbmGyYOwa6f+2LX+P44PGMkDs4Yjn0zx8L/vBUsF8/C3im/KUWUl9spG9WFoq6FfvkM58y2w832JBYtWo45C5bj9z8WYvofC/D7/MVYsGY9Nh0+ggOnz+JcUBCcE2LhmZqAH3/5GTfv30VgZDQWrt2EZVuOof+4Tej3y2F0GrUbvSdY450GR/BR56MYuygCPy72w/cznTF00jkMoHL2mnASvcZbodMPh9FhpAWaDtmFLwbNxLsjvsc7E8cTxKl4X9RyxkRUnTAa43o1w+KBTTC3V23M6V0P83o2wuIBVMHBrbF4UAssHNAUc/rUx/z+DfFH7/rYO/9nePLk8uEJFHzRBJEu5ohyO4F4Hxsk+9siJewSkkMuISncFelRvshLDEVogDMcTh+HtcU+nDDbBUvTHTh2ZCuOHdoMk70bYGdzlCe2LZJFOZNjcOVKIvLpHOTi68EDuqFxo8poWucLHt8vUKPGp6jw+d/w8WfvosIXH+CTz/6ODz/5Gz774j00b1IF3/drhUnfdcKs38di8Ih+hPIuYSxCPEGMyilEBBVTIJVWV/fIFFX6JmTSsubRsl5DVJbknbcUuKKsMbS80ZkMzpeIyrwB75h0BHGdzyv/E6F+DhqQF09S+aiMzBcFxsvnmT+foxoSPsezh+FIEJ3OmxFAgfEILhFUPS7bmqj5bgRY8k3JM70vaY1DhOzthHLWggsw222O7cunonf7eujYpCq6tfkGzRpQFb+ugPrfELxG1VGXIFar/iWqf/0l1fIrKmV1AlsRjetWwcQhXXB+30L4W69F0OkNCDyzGb5nNrHcCt/T2+B5ehdcT++F29mDSAh1R3SgC98fxK7Zo+F2dB0OzP0JB2f/iL3TR+HkirlIDvVHur8rXj15gq0TFygopfNE7hn76OEd2B3ZjdN7V2BKzxZIZb4SmHob9v5Z2HDwPFZtNcf02Usxc/YiwroGsxcux/xFq7B0+SpMmzYFhUXXUHC1AHlX85F/rRCFN2+juOQecq/RbiVnY/H285iw1A4DJ9vgl+VeGD3LHsOn2mDYJCsMpdX/9udj6DnuBLqMMUeb7w+gyuA1eId56bvjf8F7U6fg77//hnd7dsLMGUOxdFhrTO9cGwv7EEiBsndzzOxeD7N7NlTlLNrFyd/Ww54F45ET64MrcYGQh8/G+F+En5MZApxMEE0oo9xPItrzFFL8bZAWZIu04PNIC7FDapgjnHnSnbXcj5PH9sH2lAkuXTiFiBAvKmcIYqIkmE9GyB3Jw5BMKK1tjmHIkD4YMKgHGjElqdf0G1Ss8gk++eqf+KzSxyw/xD8r/IPxAd7/9O/44NP38SGn69Wviqb1KuLbDvXVPYo++vxDfN3wG7Tu2hade3VB70GD8OvvM7F68zbsNrHAYasL8IhMhb1PLAITr8KHOaRnXBYCUgsQlJSn8kmxt+GZ16i0RarBJyK9BOe9I2Dn7otWnRvB1/0c3OxPwN3hBFzsCOR5c0JHEM8cIYgmuHjWhBUSoeR7e5uDLA/gos1+ODIunj5kAPOQQTUFziOEk05Dck1aWkL2dkL5x0xz2Bw5gnGD2qJbi5ro3LQK2lEt69f+kiBWxDc1vsA3NQXEiqhU+TPmF1+iluSVMpC4+ueoU6cyujStiU0zR+H4+omw3zcLnmaL4HtsKbwtl8Hn1Eq4UjVdT6wjnJvhZ7cf3qyxbhdk4tmjhwo4eT178ggvH93G86e38OKRIR4+xeO8h4Yryv5EyZ1b8PV0hr+3Iw6v/gNDG1bF0xd/IvfWI1wMScMR+ziYXIrHjlNhML0QA/MLQdh/3BHrNu/GnNlzERObgGvXbzCu42pREYpKilFUXIz8EoJaeA2F14pQfLUQRYWFuH3rNm7fe4QMGZWS/wA2bklYussR05afRscha9F5+E50G2eC6v3X450OvfDugIF4b8Y01BreF5vXz8fjLE+s+7UbTm2Zj+1//IRfu9bG1I7VMblTffzU5mtM7tMcZpvmI44VVFywm3YxLtVP7qgXwfzby/4wfHgS+VENojxtkRrphXDPyzDf8DtObJ4Bp+MbEO5xGnG0w1cS5clhUeoytvjoUMQxZChiZJg/omjnfb3d8Mu4MejQsSWaNq+P4SMHoluvDgrKyjW+xKcE8eMv/8nQgPzHZx+o+OCT9/H3j//OeA/vffQ3fPjZ3/BJhb+pdSrVqITPqlTAOx++gw8//yc+oKo2bd0ALRhNmtUhxNVQr2F11GE6VKXGZ6gnXWdtW6Nl+/Zo1/tbjPptMpZs2ordR4/D/OwFOPqGIiItFx4RCVizbQf6DOxE9TuG86elojmOS+ct4GB7FPaE0uEMwbQhiNaHYH/qAOysDuDcyf24YLMPdtZSHuDnhJQhcDqwlHCiujqfZ+5pJw1Bx95eKE32nMGiKcPRu2UNlU92af4NmtT5CnVpW+vXZdJfuyJqEr4qVT/Hl199rNSyBvNKKatV+xy1CGezelWxftZYWKyfhMuH51H9FsLn5Ar4WK2Am+VSeFouh5flajgTUg9Lzj+xGn42O+HHnZQZKr2BfKmhPtokXsi98+SWz0BhVr6adb2kCKFc1t3tIjy9L2Jcvx7Akzt4+uwlbtyU6wwBO594OATnYtG2kxg9YQ5adO2OavVqo2bdr9GwUT3cuHUH+YVFuEoQC+U5GgTxWhEhJKDFMo8wXismnDcKUVB8FddulCCX83KoqrnFRcguLEYWAc4rvo784tuIT82FT2gM5jC3HbB8IaqMGYrvhrbEHz2/wr3wU7TnHWG27BccWfErHE3W4PKxrdi3cDy86RLC3M8j0O08wn3sER3khJhQedCpp7pXUJiPAzxYs7ud3gcvln4up5Ac44uL508hU+7Yl5OKXFpQaU1Nu5JMt5CItKR4JMVHITEuklCGKZWMjQyA6+UL6NGjA4YMG4DeA3pi0IgB+LZfV3zTsAa++vpzfEp1/PiLj5jDfajiQyrgPysQsk8/UDC+T6V8l3D+je/f4/R7AisV9P3PPlRRlY7pc0L63sey/Af4J9evWb8GGraqj695XtSnmtZvVEtd8dGkZW3UbVgF9RtXRZ16VfBNveqEtwbdV0VUr1UFnxPyz5geVan9FdZuWgh3Jyuco9KdtT4AB1pQR1pTe74XCO1OCZAE8BRBPLkX504xLHfj/Ik9pfMcuJ69rMtQkBJQ3d6KchKytxPKHSs2YdHkIejRrDo6tayONrSvjetyJ1X5GC0JaAO5xKbqZ6hY6TMm/Z8yr/xC5ZVyZzcp5WZSzbnD50wYhsMrf4Plht/garYUbkcWEb4lVEqWpxbDz2o5vE8RSOs18LJZDzerjfA8Q2tLOP1ZeyVE+hr63mIUhH++eoW7t6/j7q0ShAb7w5u1vbubE9xczsPd3QnHDu7HnWdPcfPWXZx3ccHP035HkzZt8WXFCvjk03fw+++TMG/BLIybMAoTf/sFcbFxtG8JyM/LI3xXCWQ+iq8XovhWMa7fuokSfs+9B7dw5+513Lp1g9AWMLgcYczh8gUENI8Km1mYR0hpf/OvIju/ALkFBDvvGjIL5GLlEty8eZNKewU38xKQHesH693LYbpyAlb93BUz+tSByczuODKrP06tngDvYxsRcHo3knxtkU4or4S5IpHKFx5wCQFupwlaCHJzknGtIEvdMDk3Lw05uVeQk3MF2ZlpyM1MRc6VJEYi0pkzpyXHIiUxklZVbqsRipAgT3WXhIGDe6vBCV17d0a7Lq3RtnNLVGEKUu2byszdKuB92tN/fPoPQvmRgvJ9QijxN0L5t0/ew98J4btUyr8Tyg8+/SeXp5pWIMRffYrPqlbAVwSqYu0q+Du38y7X+Yigf8BlPvj0PTRoXRcde7dD03aNUK8ZK/w2DdG8fTN+d3VU5npy+Va7zi3QgdG2dUNUowhU/qYKLrhdRlR8DDw9LmPLZlZozIs9nO2ZV56F3WlznDq2G2dO7MUZyz2wsdiB05Y7YXt8N84e34kLJ/fgPEs7y12c3g17vncgtI5W+3CZUF+mnXViLkrI3k4otyyah/4d66FT06/RtnllJvyfoVH9iqhW+SPUq1OJ7yujYsVP8BUP3heEslKVL9R0VdpYuaObKKio5eSfR2D17LHYt3Y6bdkMOByaBxezBfA8thBex5fB88RKBaa/1UoEnl0P/zMb4WW9AZ7WWxB44RACL5rB0/YAPLjDQjxsla0LdLugbnfhygNyyek8nJ0d4OVphx/5XS2bNkDlqpVQgSdHvfo10aVrC0z+bTQ2rV6ooJ4waTy69OyC9t3aoE2H5ujctSP+mDEFPp6uqlO/mHHtag4KGYmxQQj29UReejqyUlOQJeqTEIerebkoIHj5BbkEMQcZeVlIy7iCK2kpSEmNR8qVeKSlxeNKejzSMzKpXunIzc1mznpFjbgpoareIvg5XCYlwhvBVLwd41vjyKQ2ODGtLWxnd8W5xX1hM7crLizqAbuVQ5Dssh9poXbIinVHXlIQ8tOj1WMPivIykZeXgYLcJFzLSUFetjzoVZ7AnIZ0/l65721aYrSK5LgIAhqJsWNH4vtRQ9FvYC+MGD0MnXq2R9eeHVGfeaTcHvNLHsdPvvyY6vZPpY6ffPWJUkhNJUUN36eNLbOzKtfk+/cJ8D8+JZQC5pcEudKn+Pvn/8DHrLy/pIv6+0dc959/wweMv3/yd7WNCpW/QINmjdCqQzt07dUNzdu1RaNmLQljJ7Ru0xQdOrVAy5YN8Xn1T1Gdlbx3VDQ8goPgHxmD4Nh4ltE45+REUBMRFRuFaObMoTIoIoDniY8jgrwdEOgtw/FsaHNN1ePxRFntrPbjDGG1JcDnqJ7y3lHy0LcZynGDO6Jvx4boKLfhr8MckjVozWqfojatzddVP0V9gbLSJwrIz3nQKlf9itOsHat8hkrqFovMLZlj1qpVCT8wVxk5tC9at22u7t8zdfxImGz+AxePLIAz4XSnlfWxWoUA5pnetLQeJ9YqWF0lzFfA9egqXLZcB+cTW+F+Wmq3fbQrtC0XTsLZ4QycL9ujY69W+PGXIVi2aBr279kIy+M7CJoDgkN8EZ8Uh8jYWDRv3QTNWjSgPZJBDjV5MtRG7QZVOK8+unRsBbPDe3DKwgQRgV6sfc8j2N9N9SW6O8tQLGdEh3rC3GwXMjLiqUzpVKkcqlQOrhC6FCpTWgpVKUW6eAhjciIhTUI+4SjMT8OVpCTabB/aKFNYm+2A5ZHt6qJj21OmcLazxNqh32Dv+BawmNkJNvO64NKyb3FpRS84srRf3gfpzpuR4m2KDO+jSPU2R7KPCZL4Psn7GFIDTiMp1BHpsZ7ITwlDwRV5LEIc8q7EKcW8kkwwkwglbayP92V0p23t9m0nVmKj0bt/dwwa2gctWjVQx63CVx+hAoH8mMr40ecfMZ8knARTD6WaFbT4x2favL+LdaVlFRX8x2cfqZzzPbG4fP/eh3/Hh198gve5rU+rfYnPa1bE35hnyjofEdqPmPqI0v69wvuoVOdrdO0/AG179GL0QNuuPdChRx/0GzIcA78fjo79+8IvPg1eIZHwp3MKIpRBMbHwDgtBSFwsAmXwSGgAfPzc1d/p7y2PVnCCr9dF+PvSZTCC/C6p25HIrUTCAy8jLMAJIXwf6H1BRQArfkL2dkK5iid3p9bV0KxxRdSu9SW+rvEFKlMlq1enZZURHXz/RcWPVXxVkTXhVzIeUuIT1WpXvXYl5gdfo17jRqjZqBlqS0c8y8atu6Fuu+6YOGEiQu0PIdh2CxwPLYSjGUE8vpZWdjW8Tq6CN8Pn5Gp4HF/BfJPvT22Ai8Vq2HE56wOrYcMT+6LdCdjbn0ZeYTpOE9JTljuYQ+whSNaIjYlCRu41ZBfdRBotZZMWDZk/VkFV/v4qVT9B3XqV0bzFNxg8pAcWzJ+E01aHER3uh5z0ZPVgm0Kqn9yIOIdWMDcrDfm0hvJ046u5nM9puaoih9Yxh0BmZBLI9CSCmYD0zGQkxIUh2M8VFyyP4ITJDpjtXw/L/dthbbIbp47uwWlT2iuLQ8x1DhBS5kK0XCd3LMAJVlQ2G6fBbssUnFw+GvZrRuD88r64tKYfgk2nIsntMK74myMr+AQyA8yQ6m+CZN8jSPNjDu5rgnSfI0j3Pow0XwskelkQXAukB1ghNfQcMiIckRHphcsOVmjfpSVG/TgCP4//CYOG9cW3tK/1GtbEFzx2FWg9PyWIEkrxCKGAJ6om1lVKUUyxs3qeqakmASRcCkSWf6MSvsv4gPNFRQXUD6Thh/EhQZTP/8Fc9TM6qg9YCtAfCvQ1amHy6l34Ye4GTJizAoNHj0G/4QSVjsYlJAKXgqmUoRFwDgiDR0gYAqmcARFR8KJ6+oUGwcvfEx4eTvBws4OnC8PVjpWzFv7Myf2onAG+jgTQAUFUUikDvOxfKwnZ2wnlrOkT0Za1Z03WbjWrV6A6fkxr+gVtquSQtK0SX3yKL7+UA8md+9U/SgGtRMX8uiZVkvlB7YYNUL91B1Rv0gq1W7RBnZYdUbtdF7Tp2gfex7fg0s5fcHLTdFjuWY8jGxfi+I5FOH9wFVyOroa7xRq4HV8NZ/PluMh81MFkKU7vXohTu5fB6vBmquVRXDhvCY/LZ+By0QbOhNHf64JqyEhOTUJ6QSGyrt1GQckd+Pp7wd7BUvVpyS32PS5pw7FkVIe/x3mEB3vQ6lFdaP3yCGFeVjptajphZBC8HCqezBMrmp9FQAnktWs5hDEBIbRL9rbH1djVQ9tXw3T3WpgTRPN923D84FZYEkxrKqz1kW2wOrgJxw9vxZFjVjhp645LrgFwu3wJrhftYG99DDb8zOXETlZA62F7aCkuWW7mftgAj6PL4Lh/EU5vng2TDTMwqHNdLJ48FJY75yDUYSfSvEyQHXBUAZrub0YwDyPFh+FriiyqagbfZ1BZjx+QsaMjMXbCTxjBfLJHr45o2OQbdYPmr6pVQEW5TWaVz3k8P8EnXxBM1dijKaYOqPG0gKpbWwFND1FCySPf53wdZvWe8AmY8rksJ+9VLsrP32f8nYraof9gDBzzK/oMH4o2zCnrNqiBYd/3wR/L5sI9LBJeofEIiE6Ape05zFownynJb/h10q8453gWYdGh8PJxIYSX4Ol+AV5Mdbypfp5uZ6mY50vD3/MCfN05zfDzsIO3q21pScjeTijHT5yD2fM2Y+KUtRgwfArqNm+vGnA+ZXL/KXeoKOPnBLMCy88IpxzAz76qgAqEsiL9f5XqX+Hr2tVQuXYtNGjfGZUJ5ddNW6B60zao0ZoJfo9B8DRbD89t3+PgnBFUkX04bWHOE3YvDu9YD9OtC3DmwHJcOrpGAepmvgpOJitgtXsxTu1aRLVcDptDK+DrcJA13DkkJoYq5covYD5YWITikpsouX4bhcU3cbXoOqdvIDObuZ/YTIbK/VLikJQcq/K/jPREZIsqUiVzs7Xn/eezLOD7a8zZSpgLFjBnk4enujicxulj+3Bg2yr+1o0w3b4FJns2wHQfp/dtxrEDO3Dy0D4CeRBrdm3AMOax5823woZAWOxbx1xmP1p07IGOA0ai5/cT0K7vMHTo1R/tuvVCh27d0KFLO/Sirfx1wkhufzE8z+xk7IPLqd1wPrmFNn4LHCz3oUP9r1Cvyseo9sUH6N7wMzjtnooAk1k4NLMXzm8Yj1inI0hwp3p6ElZ/C2QSWPtTOzDjj2mYMGUChnw/GC3bNqZK1kK1WpVRie7nE6rYR4RGlQRP1FAglFLAkVLU7wMCqWynQMfz4T2CJ9AZg/nOR3/Dex+9p1pm9Xk6mAKlarU1qKtS0y8I5+f8e+pWR9O2dfFNg6roN6AH5tLJrF43F1v2boJ7UDACo1Ngd8kJg0cMQrOWjVCvkVQqX6FanSoqPw4M8UZAgBttKi2s72UE+jrRtmoR7H+ZpQRtLBVTVNOPOadSUVbooqiE7O2E8o/ZO7Bg6UEsWLUPs5bvxLQF+/DL3D0Y9MsitOvzPSrWaoBPPv+SFkfszj/xaYW/KYWsSDCrVWdOKd0jtaqhar16qNehK75q2Bw127RDnTadUKNNe7TuMxTuhNJr0wgc/GMgrEz2w+KoOU6YH4X1MTPa0BOwtTSH/fF9cLPag4tH1+LcwSUEcj7OHliEU9tnwNdmNZJdd+CKlyny4tzw8G4hnj55iIeP7uHu/Tu4ef8ert+7h6I7d1B066bq5ijIz0V2FsHLpOpl0oJKI0xOFrL4XqYL1HM9slBUkIEsAuvn7ojTlodwYMdq7Nu2Ekf2rFJD0kz2bII5w2z3Bpgd2AZzQmi6Zzd2bd2L2dxXg8duxzcDluG93t/jnVbtYG+xCTb7V+LYwc2wOrYXDVu2RstOXdC2ew+06tYdLXt2Q7NO7dGiUzu07dAebdu3Q6t2bdGifXu0bN9B3eDYy3YHLtvsgtOZ/UjxPw2XbT/j0OyBmDq8A4Z1/hqeR6Yi+Miv2DSqDmb1qQqfc3tx+dR6XKLSOp3aig2zvse6hb9h/pwprGzHo8/gPmjXqTWat2vMSrceajTg8apdBV+y8q0gjT1USwFSzysFSlUabKjApEOlA6eHAClhDKjM10HUQ+CUEKX9p1QCdFvterZFh56tMH3mRKxatQC7WLEdPLQVpkf3wdXHG/6RCThwcC8GDvyWaUhVisBnXO8DVPj6M4wYOxyuVEk/PxcE+bsikBBKXhlIOIP8nBES4MrgZwRTHqEnpUAr4eelQUrI3k4op07bhF8mrsGKNSaspQ5j8eI9mLt4P6bP3YVJs3di7Myt+H7qRrQbNA0VG7ZnLfcJPv/qI3xVqQIqGR5wU7VWVdRo0gTftOuMrxo3Q+WWLdCgTVc07MwkvvdAXDq8Gq7rqQZzhuPEwf04aW6B8wTRcv9u2tj12Dx7InbMHofFP/TA8rG9sHXGSJzeOY+553r4Wq1GxPk1SHXeiFSPLcyntiPTezuueO9BdsgpFCR54FFxOu7fvoVbtx/h+i0CeqNY9TdeK7qKq9fy1ENsiqR742o25IGy0jAgAB4hbPu2rsKhnas4vYawrYHZnrUKQPPdooqbYbp3PfbwZJm2eSs6Ll6Hb8bNRP3h89Hj531oP3wfGg/chZbfbce7bTrgvY5t4Wi+BecOrILV/rWwo1LWa94cjdu3ZbRDiy5d0KxzZzRpRwA7dqaKdkIrzmvCz1t2ZC5ery66dOsILzszpZYuJ/cgOeA8HLeOx/7ZgzF5SHv0bV4R3gdnINJyLtaObojZ/WogzNmCYB6Gx7kD8DizG7+P/w6VmYLMnzkeY3/+Dt36dGMF0BpN2vAYNa+LWo1ronKtSjx2FfEFc71PK35aCqVx/vjBZ4bGHSMbqkEpIL6rSjX94TsKRAl9GT10SHVwZVv/4Hc0ad0QJsy7z50/iUtO5+Ds6gAPT2dO28Pe/jy8fH0QEpeIyy5OaNm6Mb6u9RW+qPQZPqay121dH217tsEh8304edIEdmePw1kuTnezhS/tqqhjkP8lBAcIkBqUOph6vNVQTp55EL9NXIelK/dh7bojWL50L1asPoQVa00xa95uTKaS9hu7GrW7/YZ6fWfg8zrtWLO+jy8J5VeVP1GjO6rUqkIoGxHKTqjcrDWqM6es3qoDmnTmydBzAJwOLIXnxpE4umA4Vk4ahpnDu2L+yC5Y8XNPLBndGavGfovNvw3E0lFdsWxMV6z6qTuWjOmA5Vxm4fftsXlKP/ibz0PG5dXI8duHrIBtKPDZiWy/PcgJ2I284CO4GmCCgtCTyE9wRXF+PG5cz0F2TiqiQj1x1uYYTPdvwP4NK3Bwu8C3AYd3rsaRXWtgwjiyZx1MdqzFoT0rsX/7EqxZsQ4zFx7CNrMoTJ+xGodO2OGdcdPxt9V78bffl+Efw6ag5ch9aDVsDxr02Yqek4/hb336450WreB0YhNOH17FWA878wOo3awpGrdtj6btOhJGuftbRzRo2wGN6CSad+zC+a34vi0VrAlPNqpZ21bqBlvu548QssPIDHaA47ox2P/7AEwe1h5d638OH7OZ8DP9FeuHNyCU1eDjZMFlj6jBBjJ8ce4fY6mEn2PihCEY9l1vdO/dnXa5E9pQLRu1qM9KlHklVefzqh8TSKokUxNpgZXukQ9pkaUrRLedusLJ9LufELxPCR6n3/mEMH6sgfnOhyw/eofz+PlnhFDef8L38llpaMtUq1MVfYbQsk/+ActWz8P2A1tx9LgJTp+x5HE6hXNnrXHm7Clc9nBDSGwSvH29sXrlPPTu3Rb1G1VHiw4N8P1PA7Bk+R84ZnkYZ20tcUEaAs8fx+ULJ3D54im4OFnDw/UsvGlR/XwMltXbkZWxWNnL8PPkNOcRsrcTyu9+2oppUzdjzvxdWL/+MFavOYgVqw5i8fKDmL/4ABVzN36evQ/fdGO+2WcmmvaahA8++Qifsbb7stLnrL0+URa2VtNGqM2Tr2IT2leeXHV5wtXjidi9dx8sHt4aPltH4ej8IZhL8P4Y0gYrCeLcke0wb1hrzB/eBvNHtCeI3amUvTH/+y6Y+V17LBjTG5tm/YBVBHn/nCE4NGsQFn/fGVZ7FyPSYTuKCGRB8D5cDdqDgsCDKIg4gvwIE1wNP4riOGvsWTsLZrtW4PD2tTiydwXMdhJCgXH3esK3GvsJ4kGqoqXpTtgcPYRTJ1ma78LyTab4btIFvFdvOTZbFGDW/kC0sriERqd88eXi3fh88Dw0HrkHzamStftsQNtRVMou3+Kjvr2YFzM/Nl+LC0eolEe2oFrtuqjdiDl2w5b4sGZ9VGzUDrXb9ELNlv1Qo2ln1G7cgpVXV3zdmNaS+61dxzYIcuFJRSi97U3gZLGFUI7Gnml9MZ2VVOMaHyDi1BK475+EXatnY9fGjbhkew4XbHhyWpnD9vhhzJw6Ht/UqY5hg/piIKNb7660xs1pX1ugdpM6qPxNNXxe7StGRXxS6VN8QjA/pIX95xef4h8VPqFKMq805JAKSiqcbmEVYIRPoFSQynuq5jsfy6ifDwmeACnTXPafopTvcNuaMn43eiDmzJ2MZUtnY/2qhdi8fgkO7N8KC/NDOH/6JM6ds4EtgTxvZ42Ll+0REBYOZ/dLOHliP6xP7MVZa1OcszFTdyO4ePEEfLwd4O3B/NDdjnEOXm52jPPw5nu9lNzR2+M8ra0DAqTllXAGel9UD8IlZG8nlL2GbcaUaVsxedoWbNxCC7v2AJau2E+1NMHchfswbdZOTF5wCA17TEGtrtPRoO9sfFqtBj6s8CFr1o8IpvRXfolajeqhTtt2qNi4CRp27Ij6HagEXbpiaN/umD+wATyZU5ovHIrpQ1pS/TpgyQ9dMGtEBwXgrBGdsGhsX6ya8j1WTKUqrJqHX7/ri+UzJ2HKT99h59pFsN8zF4fmDMWcwR1hccgEZw9vxYn5g3B8yxbs37oPCd7HcC3EAldDzHEt8hAK40/gwBYe9N0rYbp7HUEUCDfg1LEjuGh3hjbHhRbGAz4el+HqcAoe9lbwtKdC2TC/PWuDlQs34LPGi9Cs7xHMWO6FbmOOot2PJmg+dB9aDzVB2+8O0rruRdUeO9Bw6E78rfMwfNB7EPZO6Y7tEzthw3jGtP74x1eV8VH1xqjZ9js07v0H2vZfgmZ95tCuDkff737Ch1WroELNWqhBm1u/ZXPMmzcN/k4n4XfxKPaunwmL7QvgQCj3Tu+Lqdxfiyb3g+uRBUi8fEoNkpAnez7k/67eAuIzH8M35hYcA0tgdjET+07HYM4WG/w8dyO6Dx6N+s3bolKNmvi44pf4kKr4KZ3OR1/8UzX4fPQl88gvCSMV8/3PPsJ7PL7vSyMPoXyfwMmIH2VRP/pAwViqkrqN/fRvqFajAmrW+hQ161ZGi1Z10KlbUwwc0Q8Dh/fF8FEDMfG30fhj1kQsWjgJy5dMx7qVswjnLGxaPx9b1y/Ejk0LsIfH7ODOZTi8dzWsaf8dzlvC8awZLpw5ggvnjsHunDkcHaiIzmdodx3g7uEAV1c7dc8gH+aKEn4Cnc8lFb7ehNtX+i+1PFK6R/w5T+YTsrcTyhY912PyjN2YOGkD1tC+rlp3AMsI5aJlopQHMXsh88v5B9Fp6DzU6T4dtXr+gRqt+qkxkTIQuQJr2E+ZuH9a6Qt807oVKjVqSiA7oHGnjmjVsT1G9mqHXztVoX0dQfs6DFOokjOGd8LMkT0w/5ehGD+wK2aPG4HfGVtXLMKu9auxa8Na7Nu2iUDtwaG9JjA7bAknk204OHsIZg7uAFtbH7jYXYL1wmE4c+Q47F3T4XA5Ap6eYQj1D0RymCcV0xKm2+bSti5WcG5ZvQRxcVcQEZ2E0LA4hIRGICwkWN2qUu7XKrfMiAiUJnYetMsXEeJ8DFuW7sF7tZegQstFmDTfHyMnX0KXHy3RYaQ5mg4/hobDTfFN741oOXwXKvWejnea9MSRmb2x99f22DmhEzZPHsLKbAZaDFqDhn0XoWHveWj07WzU/3YGjh4xxY8Tf8HndRujdvNWqMsKrVn7lvwNlxHochoBTsdxlirpar0HdmtHYe+M/sq+ntq7FL7H5uHSvh34R9Uf8XGtiajXcTZ6/rgLQ349jF/m2GDhJg+s3O6PZbsDsWx/JBbsjsHsrZGYuS0U07d44+fFVug9dj2affszPq3RBO998SXe/+h9fCBjV1U+KSN63sEHFVgSRmmFFbXUckTmlLSw0jf53qecJ2DSrk76dSRcz+6Dr8P/w95bwMdxZN3bDnPixBAzM8kyMzMzgyyjbMsySLaYmZmZZcssWWZmBpkZYocZNrA537k1ank0nniz+27eN//vp3FOqrq6p6dnpk8991bXtIJxaJM/JvaoD/c1M2C32gw2K2dh5rShsFg4FUsXz8Iyy6lYvdoC9nZLaUwLeDgtho/bMvi4WiLQfTnC/WwQGWDDjtQO0Xy/Uf6rkBBii8RQe8oB6TEeSIv3Ro5Mn8uNxtb1idhZICFrNjvZtepy2QEZaWV+KQaU0daDJOX+XQxjd3KZ2r3jbzz6Wq+TM6abB2D6bCdYrwph+BoGW/swZcqFy/yxYKk/5lkGY8QsD3Uy1ethQVouYU/5qrpQLDM+qtSojMatmROZtkWVZi3QuHMX1G/TGn37dMOUAR1hNbwddrmPQJTlCEzoY4r5E4fBdYUF3KyXIcDFET4OdvBxdkSgpyciQ8IQExaLhOgMJMXnkWxbkJ5ZhMLkMEQyhF08sgty846haNNhknIYsmJjsWHHLWwpuoXCvdew+/A17DtyG5e3++HMRnfkxtggwtuaPbEdLp1/gHNnbuPM6Zs4ceISjhw+jgP79mNfUSG/qG3Yt20tCjemYSdzkgMbkxBiNRfzVhXhg26eeKvpcnQewBMjsQhrfDZjmmUWxi3agv4zU9B9YgTq9VqB6u3NmPsNRLBZF3jP7gzXOf3QtP9y1O5mgTo9F6Nxn2Vo2GM5ibkCw8cs42fE/LtlJ9RtzXDftD269u6EE/vXY8/mNJzYlYfdW5NxYW8e1jnpTDl9YBsUpgdjd6wV8nytUKXtMlSoZYaXWi5GyxGB6Dk9Ab0mxWDAtDiaNBQDxgej38RQKgIDp0ZhxNwkjLLIxATL9RizOBejl+RgrNU6DF+UjT5zonisC/Fh6254uWIlvPjqG3jxtVdputdoRN0cWF1uyPq72gisbqDnhdcrwM7WjHn5MkT7WGJXqg2mda6M+KDF2JDojvx4F6xPdMP6JGdsSHHB2S0+sJjYCU4rzRDCHN7FbgGNaUFDLkMQaRnisRxh3isQ7rMSYQGrEB1Ec8oc4hA7mtOBxrRDSugapIbaIpmmTWMOnxJuh9QIJ5aOSIt2QVa8J9bJYNk6uQNBAnYXMvooucPdvh252Lv9b3ydskZHZwyf6AGzuZ5YviIYrm7RWGMfgpVrSMilfswpgzB7kT9mLAlFjU5mqE9j1um5BK9Vb8iw5iWGQW/jfZqyWTvmK61a8uQyRWOGrvVaNMO8WZNgbTYJttP6YZfrGIQvGQ4PK3O42qyA2xobhHp5IsjHm1+MPyICQxEVGo2woGhEhyYgJjwVMTGZSIktRFrGbhSkJSDKagSWjO6GtZtPYRvJmGQ1mqZMQcbWG1hXdBcb9zzE1j33sePQA1zZH44zWz2wId4BYT6r4O64CkXbT+Hw4cs4dvw6Tp66hnPnr+P8uau4eLEYZ8+exvnTJ1F86iwunT6Ga8d2IMjGBkMWnUSNXrGYtSQGd28W47L8TctzR3DrykW8WG0i6nR2Q5vRYajfxQa1O1ogdPFQhM0xhdesjnAyG4zmvVegbk9L1OttiQasN+i+CI1Iz+a9LVDbtCdqtjRFPZqyKT+z6Ogg5KeG4Mzh7diUEYFD27Nw62QhcuxGImjBIMwY0Aan9uShKMoKWa6T0bWPM16svQgvNFiMOoM80HZ8OAbMTsWAOdTsJAyamUQiRmLAjGj0mxqObuND0ZlG7TTGF51G+6HLuGD0nRaL/rOS0XsWDT09Cb3ZyfSdxdIsAt0mOKKGyXC8Wq0JjfkGc8QKNKfoJZL1dbz0xitqUEfyxoULpsJpxTTYLxmH7TFLMLljJXjbzMQaywlIi3BETqwz1ia40Th2uLnNGXMH1aRJ3bFkel/kJbgiPdIeYe5LEOfPyMZ1CcJZj/BYhkh3S8T7WVM2iA9egwSaMSGMZgyzQ1IIjRlmz9IWqeEOSAuXZZ3Swm2REeWAZJpVlMLXTeS2ieH2SI50Qlqs59/XlG80W4ZuQ2wxZ54vFi/1gbNrBOydw2FNWlosD8T8pUGYaxmKOcvCUa/nPGohanaZh2qtB6gw5+0qFfFBzapo2r41PmxSH43atVM/marWpAGmjh/FL2kBXJdORIHbVARbjYf3miVwtLNBbHQ04pNTkJmdi+iIOESGxSGeJoyLy0VcTB6SkrYhNnELMlP2IyNzP3O9DMQuHQnL4b2wcetZFG46iISVY5ERk4a09VeQXXAL63c9xPrtd7Bp5x3c3heMi4XuKIy3RwTzMl8nG5y68BmOn32Ew6fusv4QZ87fx9nzpOqV+7h2/SHNSaOevYrz56/i8ontDDF3on7/OFSovxIfP/4UVy6dwY3is7hx+SyuXT7DXC0GFarPRoUG5jBfnoqGbeciZuUkhDN8DZzTA05zhqB+13nsyJajfsdZGDXNEgm5u9Gs20JlzPrthqF6y1ZobNIJTUzaM39KxwX5023y595ZHizKwdWjW5BjOxI+zCXNh3XE2nhfFMWsQKbjNMyc4o4K9eahQsOFeK+LNdpPiUZ/szT0M0+h0ZIwYl46hsxOxDAabuCMWPSZFoFe08JJ9mD0nBSCzmMCaM4AmI7wQ6thvkodxoWgw3gackocOkyNRIdp0eg6JQF9SeFukzxQp+tkvFmrPolJWtKgLzHsffGNl9GydX2EeFkixNMS+1JsMaNXdfTtUAs1q73KMJQmiXBAdizzRBrlylZ7LBhWD5kxDsiKcsSi6b1pKlvYLRmLWP/liPRahkDH+Ur+9nPgvXoWXFdOheuqaXC1ngbP1bMR7LIICYE2SKYhNYmxRbIvKdNoRJG8ptYmSqZpE0Js/r6mfKXpUrQbYMMQ1hvmC9zg6R0NRxpzpW0IFlkFYt6SAMxc6I/ppGX74atQt/sChmrzUb/zZLz07lsk5bt4p9r7qN+qCWo2bYiKdWux3hJNOrTDe9VrMK/sihYdTNCzazvmFWPgwHwxMCYCPkE+WLh0Ibr17QvzxYvg6u2HDYW7ULDnKDYzN0zN2o+srENIzzqAtNyDKEhPRdyqEVg6egBy1p7C1i2H1WhsTlw61hXeom4jn7TMpynXM5y9vjsE5wo8sJGkjPK3hRfD4wMnvsTeo4+w99hDHDr5ECfPP8bJsw9w5MxNbN99AQePFePk6Tu4cPE+Thw6jgX2h/B+WyeYWWeoSedXiy+pO+1dv6z7/eLagqOoUGUK3m+3EjNXhqHfkLmIXTkFYWYmzCk7wn7WMNTttgjNu5vj/IULJPBe3Lp6Aibd5qBh50XM6aajRosWaGjaGQOHjoC3yxpcPbMfm/KS1F8tPkdaXzu5DVmruW7eIMwa2BY3T+3C1vDFSLSeiKXmNqhQdw6NORevtFmCFmOD0WtGInrPTsaguekYJqY0S8YQGnTQzHgaKxq9Sc0+NFvvSeHoOSGMtCQ9x4TCZEQA2ozwR4uhvmg62AcN+rujfj93VTcZHYSODIHbjglHi2FBaD82nM/xwpvVWqDCOy8wYmKu+VIFhHpaI5ihp8xrXjmmOSozLx01pg/mm49mJCQ5oS2SaIgrBU5YNKIx0qLsEcfwNDl0NYJJxrGDTBDCMtBlAXzsaMY1s+FnbwZPm+nwoDxtZsCNn6+z1WQ4Wk6CE2U9fxRWzh2BFebDscZiDNxXTqOZ5yHSYwmSgm2QGeWEdHYIaRE0Y8hqhr22SCNlk0lZmuzvacqXGsuIoAMmzvTC7PkecPeIhZ1jKFasCcaSlcGlpJxp4Y+RZj6oR1PW7joHTfsuwEsVP8RrFd/BW1V1pqzXqqkyZe1mTVGjeXN0GDAQNZo0RJX6tdCwZTPUIkmrN66PmqRoM1MTdOnZG015UtaqXwdValVHjTp1Ubt+Q4bDtdFnxGRERuUjjeZMzz6BbTlZiF0xiuHrIGStO4R163cj0mIEcsLTkLPxMnI3X0Ne4U2sL7qJtYXXcX1fGM7SlAVpLoj0XYkANzts2/8pig58hD3HP8GeY49x8MRjHD31BCfOfcTyMY6fuYdTZ++Tove5/CtP1Ei808IWFy49pK7h8qXruFJ8BZeLSdJLLK/dQYWaU/Buy6XMJ2egbZcRiFs9HcGzW8JtqilsZw9Ho648yULicPH0YZw/dhinD+1iKOyCJt2XokWveajZwgS1W7THqHFj4WprhVP7tpACyxHhtUbdHuTuhT3IXD0SXuYDMWOgKYqP7ERWgBmSbSdizXwL5pQL8GK9OXix2QI0GhWIThOjMWBuBgYvyKYhUzGYEmMOmpWIASRm/+lx6MOQVtSdpuw2IRxdJ5CI48PQnuZsMzJI5afNhvmj0RAfNBzshTp93FCnNynZ2xUN+3ug2XAP0t8GTbvPRIXXXsDLbzOEfaUCXO0WIz7UEQUJNrAe3QSTR3fCUotJCPVn6BnujDiGjwnM+y4WuGDp+DYMKyW8dOS6NYj0W4W4YBkpt0Mk040QD0uafBn8nRci0NUCvrZz4WE9C+4rZsLFairNOZ2aRoNOgdOyyXBl6CxGdWRU5rBkAuwXj8fqhWOwcs4wWM8bCRuaV0zsZ2eOIMeFiGaYTJP9PU35VsvF6DrUGWOmeWDKLBfYO0XB3iUCVtaBWLhMwtdAzFkSjFkWAZixOBQNGXY1YO9ft8c8VKxngpfffZukrExTNkb9Ns0VLas3boS6LVuiDtV7zDi07NETvUaPxus1aqBKowaoUq82PqxbB9Xr1UFD5lO9R4/F0Bkz0HPYcDRp1x4DJkzCyLkL0bpzfwSE5TC03YCchFQkOs2D5YRR2F5wCUWFZxFlORopwZHI3VCMjPzzyNpwEWu3XsPGbbdwYR2ps9kWGyKZ59nOxKKpI7D9wBco2PuA5nyE7QcfY8+Rx9h/9Anp+RAHjn2EwycY2p6+hxPnP4Nj6BVGBa78bNxRfPEhzl28i0vnb6KYxrxUfBvFxTdw5codRgwL8EELc1TvOBEd+oxGHHv3SLN28J7SBmtmDUazDrNw/kQxrpw/h8sXzqH4zBnsO34JTbotQWN+lnVM+qCRSReEhQXBwnwiInxsEe9rA+fls3GoKA/Xjhcga81IeM4djNlDOzOs3gO7BcPgs2AoVk4ehlfrW+DFuhLCmqPecOaKk2IwaF4G+jGMHWpOUs5Jw2Dml2LMgTMTmF/GqVC2H8PSnqRfj0kR6Dg2FB1pTJNRwTARY44NQwsx5lB/KgANB/mh7gCak/Ss1dcZdbo7k5jOaN1nCU35Ol4UUjLfNDMbi+gAG+zKcMGSYbUR4LEYc6cPRGaiL9ZnhanbQa7PDsGp9XawntEF69IDkJ3og/RYD6THeSM93hupMZ5IiXZHkpg42IH7E8Pa0ERrEOa5gh3WUvg5LISv/TxqPrzWzCFFzeC2aiacrKbBYelkGnUaXJZPZ7g7k8tTWJ+hSkfLKbC1mECzjsPoviZ/44GeTsswfJo/xs5wxdQ5LlhjH47VDiFYZRumwteFy0JgtjgIsxi+mluFoUlvCzTovoRfzFxUadoDr1Z8D69Xeg+1mtZHY9NWaNS2Fao0rEezNUOD5k3QuH1HDBg3AY3ZPpA0eLfah6jRuCmNNxnLPDywxofh8SobnjSz0HnQIHQdNBCDJ01E96HD0bCVKWo0ZEhcowrerloVlWvVREOSt0nrLpg/byVSmHOkR2Uge2MxcjeJLiNj3Xma9DJ2OPfE1jWmzO1aw2Zsaywd2wvrCxjakqQyGFS49yG20aC7SM7tBx9h56H72HnwCXYde4TdJ35Ar0lxqNXVFZuLbjHvvItz554w17yF82dvMhe9rQaJztKkTkEbUOH9fjD3PYwJ/Hxi7aYyfG0Pn1mmsJs1mrniGFy9eAXnzxxD8cmTKD5/EseOXWbougwNepBuXceqnNLDxRY2S2Zi8Szp0SerUcgd6+Jx6eAGhq80pflgLBzfD+52liTDAkTbmsFqVHdUN7UiLc2Z187Dh31d0I6h5aA5mRgwR2dIMeYw81RlyMEMbQfPisMAGrI/1Yc5qJCy07gwmNCYbceFo/XoELQkLcWUTYcHoB5J2XAoicmwtuEgbzTo501auqHxUDs07LoIL733Dl6SEdg3KqBDt9bwd1qMXWlumNv/QwS5LkVUqBNiIlzU7To2ZIdiQ1YgTubbw23JYKzLDEJ+ejCSolyRGElFO9OQrkilSWNIzXAfa5pyNelpiwhfXV0MGuK5HKFeKxDA/fu7LIGv0yJ4OyyAm81seNrSpDSq1GXgyXH5NNjx83QgXe2X0ZRLJ8GBpdOSqX9fU7bssxIzFgYxb/TCTHM3LFnujzV2IWpGz+IVgTCz8MHsxQGYvSgA0xnCdhu7Gg26LiAt56F254l4saL8Tu4t1G3RiKZsjeYdTUnKegxhG6FB6xao17Ip2nTrgl7Dh5GmLdBv9AiMnjkNwydPRPse3WHatRNad2rPk7cVWrQzQVsut+veBU3atET1BnVo9gY0cT182KA2qjSoj8rU+3XrolLdenivWi2G3UuwdRtD1u03mU/ewJZt17B15x3sdB+Anc6dEbOgNRYNbYBl43tjC3PO9VuuYiPD27yNl6gLpOpV5rE3UbTrASl6F1v230dkzj007M3wrcsqPuccjh25hcPH7+LYqUc4zRD3xJk7OHXqDs6euoXjl79ChTfaYoZ9ATr1GYNEh+kIkJxyRjusmTkM/QfNxPYdRTi8by+OHT6Ks8dOYuv2I+g6wpGf40K0YRpQv113bC/cgP07tuLQnq04dmg38jJTkR0fiW2pvki1GQnnWf0wd3RvtKhfA1s2ZCLZ3QIrh3ZiCLwcFWozr6w7G9X6uOhGYGnIQbNoSOaVEr4OncswlrQcPicJ/adGURHoOyUcvaeEohfD2M7jgtGBuWW7MUFoOyoErWnKVjSnGLPxcH/UoynrDvGmQX1Qm3lmvQEMYYe4o0HPJXi9Wh28/JaMwL7IFKU2ctMDcWCtL6Z1fge5id7ISg7AvBlDsXldJNamByEn2R8XNrnDe+Vo5KYFIYMUzWVbVpKvUibJmZFAYtKYyTFuSIqQm0c70Yy2NKUdzbiKBl1Nw0pprcwZ7GFFozJFoUl9HBdRFnBfM1cnG3N429Gw1nNIThKVpf2y6XBZNePva8quw6xJQRpvgTvMzF1hNtcZdg6hWGUjE9OZU1r6Yw7NaEZjzlrshwkLfVGv8xzU6TofdbvNxmtVquK1D95DneYNGaqZoEXntqjaqA6qUXVbNmZo1pLmbIb2PXvApEtn1G/ZAiZdO6Nrv97o1q8P2nXrjDadO6BVx3boNXgAug/oq0ypclQavWbjujRkLVTn/j6oW4M5a02836AezckwuWFjVK3bEgEBa7Ftzx1s3XUL23Zdx+Zd11DkPhQ7HToijqac178OVkwZjLUbr2Dd5stYu+kSNm69ggIaWcpNRVdp1ivI234VW3c/wLjFBajRxQUTR1thy6Yj2Eua7jh4Dfv238HeI7dx+OQ9HDt5C/sOXqFBH2Pg0NWIjjuKd9+ojETXeQiZ3Ymk7KBmKSVFrmXYSrqeOav+AnV0fBY7qHlo2GkKmva0UDOletK4548ewjmSdMPaDDjYrUT3Hl3wYc13kOGzAunWY+Ayoy+mDe/KE9CJpsxGpvsyLB/WGv3GOOMFIWW9WajczRYmzA370YgDzNIxdH5mKS2HzkmhaMrpsTQsw9fpkWoEtsdk5pTjGb6SlO1GB9OYISqvbCGhq8orfdFgGL9zGrM+VYeGrNPXVZmybvfFeKdOM7z0ZgV1P59q9SpjQ24kTclOvFclbM0NVze6WpsRim2bdHcx3yw3S051QICzOWLCnUhHF8SEOSAu3IX5pjNiQx0QGciQlYogGcP9bRHJ0FUG60RivlAvawTx/esoaaH+iJGvE3N3VVooc/o5LyY9F8LHfiG8bOeXlmJSzzXz4EGi0mR/T1P2G7Ma0+d5Yu5id3i4x8DDOwbObhGwYQgrI7BLV9GYzC0XWIVg3opQzLWORIMuc/iFLETNzmZ4r05dvFHpA2Wcxu1aolnHNqjZrD6qNa2HWs0boH7rJjRlUzQiNfuPGom6zZqqMLdVF50R23bvRLMyxB05DP2GDUbHnt3Y1hk1+Pw6LRuhoWkLhsO18EGdaqjepD5z0rr4oAFVX16jKSrXb4TuXYaioOAMdpJ424V6+26hwGMcTdkJMfNaYV6/2lg6aSCKdtxC/qaLyFt/Fjn5p2nSs1i38RzWb7qATVsvYfM2hr+bP0Xd/iGo2MoCYTZLkJ+zF7v23sSO/dexe99t7Nh3E7v238YeLu86fA8njz9GbkwRJkx1wiuvvYZ0jwUImdEWnrM7YOm4nti0YTfOn76JC+ev4Mq1B+g5ZAp6jpyHxp1Go82AFajdyZyfcxgK1mVjbV4utq7PgKfzauzaWYjOXVtjX24EklaMgsus/rCcMRx+bvY4sHc78oMcsHRoQ4yfItcq5+GFOjRll9WKlL1mJiljDmFuOUTC17kZGGSWhIGzEqk49JsRhb40ZQ+asi/J2WVMMLrQzG1HBMCUtGw51I+m9EPzYX40pRDSC/VY1h7oQXmiHtVyuA+qdV6ID1v1UpMHZFaP3PQqI9EPOzM8Maf3h9i6NkoZsnBDAt/TYmzh8uacCGzKDFAkXJsewrwykPlmKLeTP+8XiGxSMzvZTxFTcsy0OE8kR7shgQaWPDM+RBfWyqCQ5JsS2sYG2bHNRhFTR83lyrBizkB3S2VWjaJiVDGuj+PCv68pJy0IwrhZHjSdN4ICY+EfGA1vv1i4eETD2SMWti4xWOUYA8s1EVhiE4mFNGWL/hao0W0uanUzwxsyD7byB3ivxvto0ckEzdq3ViFrJYablRvUxIeNaqNhm2YkZnM0ZF7ZoU8PGrW5yj0btGmOtiTC8Alj0aV3T3Ts0Q2NGbbWad4Y9Wjmuq0a04h1lTnF4JXqVUPVhnVQuRFJ2bABw9h6eKtaNTRq0AJFWw5h08Yj2LL1LEPYy9jkORnb1rRH9Lw2mNunNizG9sTmzWextegy1xdj85bzWL+Bxsw/gdzcI8hIO4Dc7FOYa38EFbs6YsQMZ/jNG4/8vB3Ys/sytu8sJoUvY/eea9hLc27ffR07D9xG/tr9iEneisVL3TB2khlSvD0RNKUl/Ga1R+CqeThy+jYKCw/j1MlrWGUXhpZtu6FmC1PUbNoRJv2XonYXC7TtNQWFmwuwe9ce7Nm+DUf37cOh/fuxd2shPrl2BMkkpRPD15WzxmJLfhYOH96PdWFOWDGyCWZMYU5ZZy5eYPhascNKtCHx+pGOPWckkJTZGDw3k4RMw7B5abrR15nxGDg7VplSrld2nxhGhaMDzdiepJTLIq2YSzYTQzJcrT/IC3UHeSpKijGrM2+tyZxSjFutyyLUaDtCN6mAtOzcsy3NFYY9WT6Y1acaO5poklIGdyLhwLBR8sp8mnRteigyYr3VbSDzxZgsc5MDGb7604RiRAlfvRAVZE9i0nTMS6NpQilTGM4mhrkoU+obM9JPaGqjck6RhLfyw3ExqJhSyKqZVjMpTfb3NGWvcbboPGgFltmHIjAgBv5B8fANToCbZwSc3PhhutKUdhFYujqcpgzDwhWRDH+8ULnTDFTpMhFv1KiFt6tXQaU6VVGLhGxNAjZq25oUa0Cq1UbVxswL5a910ZgtO5GMNKEpw9MOvXqi99Ah6MZwtWPv7mjXpROatWnFkLWJ2q4h6VqHphTq1mUoW4vGrNlERnbr490a1VClXl28SkK/XKkyOnXojV1bD2LT+t00wFEUFdGY3rOwzbY9gma2wNzetbF8fHc4rg5SZizcdpF5Hk22/SIKtp3DunWHkZWxH+nrrqHliGhUbGONQu4jePEU5GcWoGh7Mfd7ic85SxpfwY49xdi59zqSkvLRoX1HjBk5AmZTJqJzfzPEebgh2MwUPrPbws9qHvYfvo78zUcQGZOPJs1N0bR+Pbz23jt4o+JbqNy0rwoBa5tMw7kLt3HqzAWGyscQGpkE/9BIJKVlo3j/ZiQsHwGHmX3gsNQMB3bJ/Nxt2JLgjhWDm2L+5Hk0pYSvM/FuO0uYMDcUUmqmHERSDpyTSqVg8JxkZUohZf+Z0cwnachJYehCY3adFM58MpChqz9ajw5CYxqwMY3XaLgf6tGYQslaDF3rkpo1B7jBhCHuh+xQ6naeigqv0pRvVIDlqvnISgnG3rwATOpcUd2GJS89gqaMUlPpNmRFUeHKfCkxHsw3/ZBNQ0remZcShFy5NSRNKqbMSQlEUpQ7KenBbeVPMDggNkQunzDcDaRZaTwxpZgsPsQBCaEMfRk9RPnbqTBXTBrus7o07xSTRvmvVvUw75XKmDTZ39OUTbvPhcmQZeg+djGcnQLh6xcNL+9wUjIMdi4RsHWOhuXqMMxfGYSZFn6YusAXw+d448Ous1CxdT+8V7cu3qpRBR+QYh82qklDtUHTDiWmbFofVRmGftiYtDRphvptm5OmHWDarTvNOIDm7AoThqoNSMcqdWujTpNGaML8sznD4NZdTdG6vSlDX1O8WbsGidlQEfSNqpWYx36A16pWxlu16vCE7kRj9MexfeewY+s+bN92GLt3nMR6zxnY69odYeYmmNu3DhaN6ICEyDxs334J24rEmDTu5uPUCWzYeBzr847DKfQoanR1RZt+LthfcAq25qOQHByFAoa427h9YSFJSxMXyvOLLtAcZzBu3CQ0bdoYJq1aYrnnIUSssUHILJrSrBOC1izBkaPXkbvuAFwcfdCjS3cM6dYJr8s0NflZ09uV0LzfatTrtAiLVoVh/VZ2Dhv3Iz59M1yD4uDFznH/5nSGryPhMLU/ls+dih07d+Po4QPYkRmpfn2zeOokVKg9i6acjtdNlqLNuBB0Z97Ye2YiBs/LophXMowdYJaC/jTmIPNkmjKGYvg6laakMbtOCkWHsUFqNk9bCV9H+KEpw9MGgzzQWPJJmlIkpqwzwAvV+7nRvKF4v+M8NOjKTuElhq+vVUA4jZabEYP9mxIxrvuHKMiJxea1ychJDWdYngy7FXOwOTtGGS49zkeVWSRkNss8mjGHBs1MClBt6Qm+SKIh00hMMaUYNYUmjQuWeyPZKUKGei1HMskZxZxTjCqmlPWaQaVMCHZSJpXJ7T7ODGndljGftVQmpcn+nqbsOXAypixxxtC5y9C0dRv0Jb3GTJqJ0ZNnqjuMdejeF7MtPDB5nhcmL/DG6JnuGEw16DMPbzZuryYLvF2zKqo2qIHazevRRI3RsktbVG/eqMSU9WmoBgxpG6NZOxM0NmE+2a4tOnTtxJC2CSqTsDUa1UKtpnXQgNvUbtIUNRs3J11b0MQm+LBle9Qy6YyKtRkmCxnfe49hbD1Ub9oMNUmeOgwHe/Yei60b92Ljuu3YUXAAu7cfRb7XbOx164mIeaaYP6A+zAebYO/2UzTWaRRsPYWiQta3nsCOIi4XHKPJrqPHxFRU7uCIkOiDKNx4CgWbDiAvcwtSo5OQmZKODbl7UbDlCMXtt5zgc05j156zSMvcgP5DzDBp+UaE2q1E2Owu8DPvCF+bVSjcfgEJqduwdLEVPJzs0JOfV5uKb6Jew9p4++130bi7mZr107b/PPhH5cI1IAkr1njDgZHKcmsvHCnIRsrK0bCbNgiLzafC0dUPs83MYDN3EiwHN4DVrIl4uf5MvNBoNj7otBKmE4LRQy53zGIOKaOukleq3DIVg+bSmLPjGcbGqSl3fWZGoee0cHQcF4hO42WQJxBtxwajFWnZjKZszlImD0gOWX+wN03prlS9v4caDPqg03zU60xTviaT019B/0GdMHHCMEwY1Q8ThnfCsIHdMKR/B3g6WjFsjUZavD/N40xDkpTRPshLDUNuOsmZHExjMqRNDGApI7L+SmnxOmOm0JgJ4a6IZDgbF+JEOSrqiSHFePEMa8V4Yd7WipAiMaeM0kqbrIuR5QDdCK5IZh7RZH9PU9qtsoSDhz9a9O7LULMGGpi0ZD5Xl6FiLbRq35x5XnsMHDcH48zdMNrMFUOnuqHfRAe0G7kMb9Rvgw/q8OT68AOGk9X4nNo0V1207tYejTuaoBqNWblxXVRr1lDNi63fpqnKN2s3bYJKtWuieqNGqNagAarVb6BMV7FuA1RvZopGDEcrNWmPGm2GoH77wdy+M157/wOGrdXVLTOqNW1Ks7dCjZYdUMekBwYPm4WdpOOWjXtQkL8Du7bsRa4HTenaE+Ek5YJB9TB/RHvs234SRQUnsb3wJE11DLu2n1bLRUUnERxfjBq9mTMxLzu45wY2bT3GHPUgKXlYmXfzxn1Yl5WPdZmbaf4d7AT209yyzVFs3HYKG/d9hXYkibc1c5eZHRi+msJ7pRVy8o9jAwm7na9ttWQpfFdZYXqHtnjzHflZ1Mvs0Jhv916Omu2mwiV0LVyDM+DinwiXwCQ4BSQwr8xAIklpO2Ug5owfhdTcLUhJycK+DZmw5PtaOm0UKpnI5IFZaDrYGb1JwJ7TozCQRBxAIw4wT2M9HQNm68LXwXMSFSnFlEJKkSLlOJ0pTUYHovkwHzQZ4oUmzCMljK3NcFXC1jrMLSWM/bCvK5qSoO93WMCcmK/9xhvqzxZ06N4WbTu1QL9BvTFwaB+079oafXqbolfHZli5cDrCfR3gbL0QYb4MMQOdaDQPJEZ5KSXH+NCAXkiN86UJfWlIP7aTjDRjvJgv0h2JEe4MYUlBGlPyzRiaM5IElFIMp4zptUoN+oghRVE0qJhQfo0i20T46Ywq62iyv6cpPe3XwHqVPSbNW4T+YwZgFL/kAeP6ou/wvmhp0hTDxwxFvxGzMWa2O4ZMd8SAyW7oNXYNBpu5482Gpvigbh28w5yyYs1KqNm0NqrJn8hjqCqjqzXlLuZCy8b11AT1qjTo2zUqqckG7374oTJahffexUtVa6JK8x6o02E8mvQ0Q+2OU/BB06HoNGAqqlSpjOqV3kaDOlXwYfUPUKtedZK1AT5s2oYGbo/Zy+xwkCGiEGvL5n3KlAXri7A5YDH2e/ZD6KyWWDCwLhaO6obtDA8LNh9VhpRy29bjFOtFVzB6fh4qdrHHMtssbC9gXlpwAds2k4gbDpGkDHO5XeGWo9i8YRfW5m5FbvZm5OVsw7rc3cjM3gfX8Ito1cMGTsssETinHTynt4PzohmIjshBWs4u5G9grhieAn93NzRtURfvVn4Pb777Bl5++z2GsFbMzeZh0HRn9Bu3GCu94rDaLxFeIakMXzMRu2w4Vs8cBn8PVxTtO4G1a7fh6LYNsOhfG6tmjuXzl+PFZrNJx0gMmBnL7yYBI8zjMXyBbgR22MJchq7pGDyX+eXshFJS9qQhu0wM0pFyQijzRD9lSiFlC4awzZhPNqApZaBHzCimrCm0JDkbsF6501LUYvj6IsPwl0jKDn06MX1pgg492qJr384YOqYPI6JW6N+7Pbp3aM4QNQq5KREwnzaSoWs4MhKCkRoTgMRIH5qMJAxwQZjcLynYWd2+JSKQoWqoENJJleF+9up+SuF+tgjxZppAhTJvlOUwX4azPmvg77YcQV7WqhT5ubKTZKgqRpVrnEFeK9WPqIM9Vvx9TenqYAt3FxeYL7TCmFnTMHTCcDRm7teIhmzerhk/3F6YMMcGI2c6o/9UB/Sf5IouI1bwS3XGuy374oV338fLH1TE29XeR+X61VClQXU1KNOkg4kKWyUXrFirJl7nNq9XfB+vUS9XfI/PqYJXP6yN9xp1ISVGo1632ajbYz7qdDNDjQ4T8Ok3P6JV8zpoWvUtmNaugq5Nq6C3SV30aFUXJiTvui07cfHmxzhy5hqOnbyBQ8evkJYnUERars/bii2hy7DbrRci5rTB0uFNsHRCfxRuPkSaHlCmFEMWbjlOAh5BbPp5NBzohYptVjA0vUQyHlLrt9LEWyRU3XQcRVzesvEY88+D2Lz5MNat24PMrO1ITNyM8NhdGDI7G426LsPK+RYIMmsP50kmcFw4FtZLlmH58pVYuHgVXN394eXuCW9HO7z+/tt44/238Mqbb6LtoIWo1XEO2g5cii17ixGeXohFq30xbNoSFOUmIonh66opg5EQFIIthQyttx7E9tx0LBZTzhiLrmMc8WbbBQxX45iGJGMYTWnrsx2WzpswcXEGRi3IxqA5aRhkxhB2dqJuYrr8lGtyiFKXiSGKlCYjfNFmVKDKKYWUTYf7MmyVyyFeqDuUOaVcEhFjMnytPcAVNbtbo3oXc7xUsTpefONFdsaN0bxDM7QlIU17mqALo6z23duhM9W1uwlysuORlRhOGgbA1W4p6ejHeiCpGKQkJk2J8adJfREf7kUiuiGa5pS7Cob5CxWdERVABTnTsGJeJwSTeiFiOJJP6kGeqxDosRK+Lsvg7SS3S7GCn/yA2mkxAmhQH5elDKflkojF35iUri4I8PWBt180Fqxwx9hZSzFxxmKMmrIIE2Yux8RZ9hg+xQnDpzuh3xRHngBr0GWkFTqOXY332gzDOw2YI3bvhcbtWqONhK00Y4N28teS66pLJS+++zZeJQ1fePN1vPx+JbxYpTpeqdUcbzfri0odJqFO11k04mzU7jYLtZQxzVG/8wxMm7IMzWn01jXeQZfGlTCkVTWlkab1MHfCKDx4+CnOXbqDsxfv4PSZGzh2+joOH76EXdsO0zS7sTlsBXY4dacpTbBkWFMsnzIUW9YfoLFIvs1HsHXTEazPP4D1649i0oIsfNDZAX0neSvjbco/jPUMW7duOMLn0ICb9iF/E824kWHslpNYm38MuWsPI4tKSt+L0ORraNjXGdU7rYDlHAsEzGoF9xldsXBST4wf3g+L5k3B4iVzsMxyCVbbrMDqlRboN6AXOyiGsHLbjQ+bokGPuajTbjJySOZcHue6DfuxsfAEThflI2nFGFhNGsBcLAH5G3dgQ/5ObE5NoCnrwHrWePSb7I4qPZgjjfQiHbMxzoIhsO82OPtsxWqPrZixPBdjFmRg6Oxk9Jd5r5SMvAopu00ORWfmoaajA2jMILQeFaAo2VLyyUEeaopdA4azdYd4qlk9opr9PFC9jzPq9LbHhx3N8FKVBnjh5QpMK+TyV3O07NIazUnIlh3ao0XHNpA/INSlf2fMnT8N2UlhzBdDsXDOJOaT0UiJC0ISaZlAI8pNrpOi/JUhk6Jk2QeJ0b6IDfdEbKgH4sJkFNZNmTKeoa8QNDLIgaHpaqVQ79XKkEJPoai/+3L4ulkhgPljEOsBrIspveROB39nU/p5B8PHOwjBQQkICsuCmaUrFtuGY7ZlIKYu8sLEud4Ya+6NEXNcMWiG5JP2MB20DO1GWeP9dmNRs8tYvFarKV586028wbD07WqVIDdReonLFV5/HRVIghcr18BL1Zvi3YY98IHpSFTuOA21u5ujdtfZqNFlBmp35gkp9a7TUZNlne4zYdJ5PExqV0Sn+pXQp3FVDG9dHYNbfYihbevh448/w7U7j1B84wEuXLiNo6cu49CRCzh89CL27DuFbYWHUBjnjt3OPdUvNqxGNYPlxCHYmHcA+Wt3Yv26vdiQtRvr1u5CWtY5tBoYwOOyQmr2UWxav59mPYxNGw5ibd4+rF13EHlrjyA//yjLw8glWbPzjiFn3TEk5hxGcsZpmDkeQr2eq1Cp8yrMn2oOr2lt4Da9IyzNhmIKIw+LBXMwd9FsLJxvhoWLFmGN9XLMnT0JJqTKG5XkM3oFTbtOQW3TaXD2TUBuzm7k5RciN7cAJ3asR4zVKKyaOhCpsfE89iLk5GzCurhoLB1QB8vnjGInylCyuxVaDnTEsEX5GL00H+7+e2jKAiUH30JYumzFpCVZGG4ei4EzotCbplS/rZwSik4TA9F+rEwcCEDrkb40JcPXkYFoLLN4SEYJVeuTlnW0ELavJ6r1dkb9fnbsiObgrZqtmFdWUH/Gri4jrNpUg3at1Ci8TBR5u1pF1G/dCH2G9GDYGoEUGi89wR9hAQ7KkGlxwVwORTrNmhofjHgaMiHKD+Fy18FAF3UfXrkfrxgyNsSd4acTySikdEWAzO6hGYMZuoYyjA2mIaUM87eDn/sKRU4V0paUQlA/VxqV1KTJ/p6m9PWOQGhQGkJCchEavRaNTLthwCgz2HplYYldPOZYhWHyggCMm+uFYbPcMZC9cudRtug5xQHvtxmHap1n44N2Y0jNPnitZnO8VqUeXnqfJqzaCK/W7YiX63dDhRrt0Kz3VHQcZon6Pefhw87mqof9sMNMmnIWjW2OGqRjDaFl1zkMZWehMalp0qgRujSsigHNqmJIm1oY3rYhpg/ugS+++gH3Hn2C2/c/xqVrD3Dmwi1Fy+Mnr2LP3tPYs+cMdmVFYKdzb4QwfF0+qjlP6uHYvHYv1uUUIjE2BzmpRchbvwdLV29ADRKuWQ8rbCQ5szP3IDtrDzIydiMtfR8yMg8iO+coMnMPIyPnIFIyDyMl6zDiMw4hNG4fQlIuod2YMHYoK1Gtmw1sV9jDe5op3Kd2htWcCZi/2BJjJkzEgiXzschiHiwpC6sFWGW1DPPmzkSPAd3w6vuvoHJjU9RtMwqjxs1GVnomjyOHx5GDg1syEWk5GpYT+iMtNgZZmfk0ax5yorxhNbAWFo7vAU/PeDQf6ooPuqzAFJtdGGGxBcsdCuHmuxf27pvh4l8EW48CLHdah0Vr1mPK4lSMmB3NTlZ+wkVajg9QtGw/1p85pRjSD82pJupyiG7kVaba1aExqw/yQtU+LqhGUjYc7Ipq/B7fr99ZmVImEXxQryrqyMSPNk3VJTD5VdB79evgvVpVsdLGAkmxPkiJlF+D+GLG+MHITAhnyBrEDicQGfEhSIiQ0NVHKS7MW1EyIcoHMWEkY7A7jeyCcIawYlIPh2XMEW2VQf3dbODjyjzSYxUCPHVGDfHlOh8a1Ws1TblaDTAFedqQpqtI0L+xKf38k+EfmIXA0A0IT9yGLoOn8MPsi8ZdpqMxadZ2oAU6DFmFGdZJmLAyClOWRWH0/CAMn+eDSqaTSb3peI/lu+0n4522E6hxeLsN6dlyNF5oOhgVGvTAO436ohdDXhPmTnVouGqkYfXOM1GLRKzZdQbqdBEjmpGWZgzjFqMuTVuHr23abgB6NK6Oga1qYJhpA0xnnjJ3eB989c33ePTRY9x59BiXbt3Fxct31cX3o8cv48Chi9ix6xR2ZsVhm3M/eExuhFVjW8Fq4kAUbtyNDWuLsJG03Lx+N9KzD6L7UDdUaT0HvQYtgqu9LwIDExEamobIyGzExq5DctJWpKXtoEn3ITVtN7JIx6SMg4hPP4jYxGNwCL2IBv3sUbXLSrxvsoD78IDTmOZwn94Fi82mY+4KF8xf6YqxMxdg8LAxWGq1BEtXrMLYMeNQmydsz4H90Kt7Z/To3hX9+g2C9dJFiPJzQFyI3GE9DMe2pCJy6Rgsn9APzisXY9a4UZg9fggCrGdi6aB6sFk4Ccmp+eg9wR2vmC7GxBU7MWIxv8chq9F72EI4eRVijdtWpVWOW2HlkI8ltuthvjIL05akY8y8BAyViQRyN4LxQegkxBzlBxOGsa1JzJbD/NCYppTcsi7LGgNJyf4Ml/u6oslwH9XBVmncS12nlKl2MpHg3ZqVUatFY1Rr1gDv1q2MSk0boWPPjoiNkDvNk3h8f/FBLqSeK/xdV9GUXjSjuwpXEyLEjJ7MIz1Y91ahrBBS6BhFcsaGeJGezDWDPdjmrNrFmMHedgik8fzcrWm4lTToCvi6rmToas2ckkZle4CHDSm5kqZkG4lJk/09TentnwPf0Hz4RRTCO2IHgpMOwsIxEs37LiQJp+KNhmNh6b4NEXm3ELb2FiKzryAy7ybCci+giukY5oUTUbXDNPaYM/Bu6zGo2G4C3qIpX289Gq80HU5KdkObAfPRbeQytOg3n1SchepdzFCLkkGd2j3MUI25VKMeE9GwzyTU7D4LNbrPUaFty+7T0blxQ/RtUw99TZsgwWEWZg1uh29//icefPoNbt97jBs3aciL13Hm/A2cOnONxryC3XvPYE9eCjbZdYPv9KawHtcGi0b1wriRk2E2az7MzZZixgwzjJ9Issx3x1IbPzg4uMLP2ROB3gH80qN5AqXpbk9CJcjtSRI20ZxFSEvZQXMW0QgHEJV8BCPnrWfnspLvaRVGzw1BVnIevKa0g8uM9jCbMhW9xi3CdCtfTLNwh61rFOo0a4u27TtjzgJreAashb1jKJYtmA+LOWMwZ2p/LJ05FMvNRmHFnLFYNmccjmyIQ5TlGKya1A8Jgc7IjQ9HalQAkjyXw6JfHdgvnIjEmEhYO8bg5Zbz0McsG6OsilC1+SBUYJ7XoFVf2LlsxwqHDbByzMEyuw1YsjoXC61zMXNpKqaSmpMWpmD8gmSMMk/AMLmOOZ0mnSy/tQxHp/Eh6DAhDO0nRKLFqBCa01eNvtaiQVuPDUaldrNRqWFXZUp1cy0xJ1WlYW1Ublgfb9WohYoNGmPA6BHw83VCNM0Y4mtN0lmrCecWZmMQH0qj+bvQiO4qd5SRWKkLASNIRa0UAwZ6rmE46wBv51XMD1epZZGYUlRKTnebEqPq1kkpbSIfl5U078q/ryldfdfBM7gAflGHEBB3jOHYKQyf4YCmfRbivdbT8E6TGUjd8hkS8+8iKv82ItddR3DWTcSnHYTlosWo1HYiqrSfTnNOQ8X2k/BOm/F4q/UEvNZiLF5sMBgv1umFHmNXoNuQJajfTcjIEFUZcjaqtB2PjiPNcfTyQ3z63fd4+O3PaNKLpu1kjqoMi+uRph3a90DX5vXx9RefwcdpFU9CM3z95fd4/MknuPXgI9y8w7yy+DqOnbyIY6eKcfDwBeaVZxDBbbfadWb4SkqOaIXFY/vD3toHGzfsQ+7aHVibsw85eQxBY9YjMqYIEVGFiI7ZhGTSMZ5KiM1FSkI+yxwkxuchNWUjEhI3IC52I5c3Ijl5O4KTi9FigB9DbmtUbb8UoYn7kBWfA/cJbeE8wxSB7n6IYMi73D0Fk+Y6YeCYRRg3ZTFefOkNeITkw8EpEpMnTIGllQ0cHTxgu0rx1aTHAAD/9ElEQVTueeqOeFIiXv58gr8DThamImrFBCwd1wsRHvLbQrl47oVkntQWg+rAdv5oRAZ4Ijg4DDW7WeEd5sZjVmxDjZZD8OLLJJeY5a2KmDjbE9bOW2Bhk4tFNjmYtzIbMy1TMWURj21hMsbRlCPmxFDxDGujMWBWjBoMkmuYHSeEoP24MLQcFaybDzvEH/WHBjDE9UEVhq9v1GjOvFj+dIHuznbqbgTvvaXmJr9Tqz5eqVobb9Vpg44DJ2PkuJlwtl3NfNAdEf5rSEIXjB/WlcZ0R0ywi7rkIQSVemSAo7oMooWgwZ62CPKgKb0dVJ4pBpMQ1t3eUpV+EsK6kJSuQsU1SrKNn5u1MqK38wodNUnMANKUJvt7mtIzeAc8w/bANWI//BLOwcIhA11GrcCH7WfgtYYTsMRlN+I23Ufc5o+Rvu0JkrY9Qnzhx1i75SICLadh3NjJeL/FKLxPI1ZsSxO3mYA3WX+j1QS81GAoGnWdjt7jrdG830JU7jCduSND145T0W+sJQ6duYl7T57g4edf4R8//oqZY4ei5+C5qNpRQtt5qN1zFjp1mYZ9ew/i+5//QbPtYz4RjicPPsF9hq43H9ynIa/i3PlinDh5DidOnMPBg6cRFZOFvPhQbFrdFaE05cqxrbFk0nB1CcRspjWWLWVuEpYPF9d41KrbGjm5x5grHkJy5hEkpe9HQuoeJKbuQGIi88+kAiSnbFOUzFBh7A4uF9GgOzDX6Rjq9rRB1a6WqNPRAtHxDG9pZPeZneE8qTVDMx/uc5cKdyMS92OBTRC69RqGRs3aoHePQZg8aQo8PKLg5hYFd89wBPiHM9+NY74VgeTIEBrTB8c2pyLMktHK+L6I8rZHRCBPXp6kMR4kZd9qcLIYiwgSKNzPDa2ZZlSoNh6jV+5AjxGrwXMAL75Cs7wuN01+He9Va4bRU52wcHU2zFfkYfrSLEXJceZJGEMzDp8dgyEMZftNDqXC0GtCONpPCmE4G4gWw33Vj56bjwhmrulPUnoyfPXFh6YL8dL7lUpzSvnrW3JrkJfeeh1vV6uNChVr4KWarfBGg25o1Hk0ug02Q+NW3eHhyjA2zBExQXZIZljr5WaJCD9bklTuYK+7FhkZoLsuKeYMcF+lDCo5oR8NJbmjKNCLBmMO6elsSTMyV6TEhGJAoaMQVUdVMaYY1kat83WxUqakD9xY2lOr/jamdA/ZDY/oQ/BOPIOAtPMYPMOZoet8fGDCPLH5PGTs+oH6Bjn7f0Dmzs+RtvMzpO/9Clv33oWvxXhMHjQU3gn70GqUNd5uOwVvt56MN9tMxivNx6NCzX7oPXE1Og1fyrxxFs1GU7afirFzPXGy+FNcuv4R7n30KT779ltcPnsCY9oxx+o+FHWZz8qobLWuc9CE+5PHNz/8gjNnLyA8JApHD5zAw48+QfH1mwxdr7C9GEeOnMWRw2ew/9BpeHhFYn/Bemx16IVgc5pyfBusnD0BGzceUVPqrG1CSMbNCI7IoRm3w80rA/ZOiUjOOoK03OPIXncC6bkyoHNQKTZxJxKSdyMpdS8SkmiytEOITz2HrhPiUK3TSh7nCpityEBMyh6sTd/EfLIj3Ca340kWyOfvRBKNGZu0D4m5pxAYsxHjZyzB6FFjMXnKRKyy9YJfQBwCAmMRHBTOUDmGuWQs0uOjGKaGYN+6OERYjScp+yI1zAuxzKuSebLGeq3EksH14Wo5HmE8OcNJkv4T3FCh9ih+dtaYsHwtGnYaqjOIZsx3aRzWX32zIuo17Y4eg+djyGQHmtIfY+dHY+ScCJIyAgOn+aPbGDea0httxsgMnwDmk85q9LVmH2e8330NXmm3DPUHuaBmh4U0/Mu6fJLGfPFNvg5fo8Jrr/L1quDl6i3xUp3ONGVv1DQZhvqmw9HYdAj8fZyV4SL8SX8/F4we2oFmWs5lO3VJQzcZwIalTBRgCErzhXjLgI0NQ1SqZMRVwlAxp4+bjoKSS3o7MzwtoaNGSJnq5+W0XEdWu6XwsF/8jCmpJZQyZYcOHcazPvz/xJRukYfhFnMM/slXYOGcjY4jLFGr0yy803wq5jntR8qOr5Gx+2tk7v1GKYOGTNr+CTbtvQf3BWNgPngYkvPOIW3Px+hlHoyXmo/Dy62n4IXGo1C5zSQMmuYCk8EWzDmnMSydjcotx2DvoQfYd/QmDhwvxu1HX+Pn337B1B6tMLljPfRsWgumAxegBsPcGl1mo06H2ciI2Y5vvv8J9x59rG5FuTl/G27efojiG7dx6uxlHDh8Gnv3n2YueQI79xxHREw21mckYYMdTUlSLhnRDEunjMSmrUdohCXYtPkMUtN3Iz5lK7LWHkfu+tNYYhWEzLXHkLH2NLLyTrN+Gmk5Ys6TNNZx0u6oUnLaEcSkH4Z7+AXU72WHyp2W4J1W5ghKPIKghN3IzNgKj2kd4DjelBSI5T5I4byDSEjfg+iUfYhIPYTIpK3o3KkTliyxQEBIAtzcQ0hM5rLhMQyZ45GdmoTMxFgkRQRh/7p4hC0ZC4sxvZEQ7IYYUiMhgCczT8xlE7rAbtFY9TdTIj1XY8JMB1SoOwYVqvbD4Pk5GG+ZjZZ9zVDhhRfw0qsvUq+oHyO/Qpq9XfFNvFnxbbzy9tt44Y13aKRXSkSDvcbyVfl7IdXRdKiXLo8c6oRq/VzxYV9HvNNjDV5qvwxtJ/iXzH2lCeXvidCYMolAll946y28VLk+Xq7TCRXqdMdbzQejCk1Zo+1wdB88DVHyw+ZAUjHEEUF+qzFj4iDdtUY/CU9JP/cVpZcwfEhBaZO6tPuw9HVZDm8nubwh29GELGX01ZsE9Ha2gi9N6uW8TBlRTCmlVvfk89ztFv0pU7Len9t0Z7099b9EyqjjJN0F5j43MIihTZMecxiKzsDbTWZh3ZHfkXf4H1h3+EfkH/0Jaw//hJwD3yJ7/9fYeOAjuNKUk/v0QdaG68jZ+SlSdn2ClmPt8S5zwpcbjUS/KU7oOW4N6nYjJdtPQ9V2M9FpsBV2iylP3sOpYuaED75keOKB2T2bYFzbOujdrAY6dB7J/MgMtaka7eegqck0/PozcIt0jI/L4ombR1M+wfni2zhy4hIOHr2IXXvPonDHMRRuP4rd+y+wp3RB/uoeCDEnJce3xmrzSZhlvgp5NEhaGsPTxC1qJDUz9ygy804gK/8I7JjjJacdRTxNJ2bMWnsGGXmnqDM06VmS9DjD0VOIyziHsYvyeXwr8HarWSRMJHxDtiMwcj+SkzbDdUYnOE0xYbgVpEZp0/gaaTlHkMEw2d4jFbMXOGLRgoUMo1fDyTkUvj5RCAyMRER4NEkZjYykeJIyFqnRodifH4+gJaOwhKRMDvVEcrg34oNdERvoAr81CxDIEzaKBg3nSbjEygkvNBiPF2qORKUWszFxVR7GLUzE6LnuNMqbJQSjcd56Ga+9+zLefZ/GfO91Hd2EpG/QiGIq6gUpaeKmw9xQs78Lqg+wR/W+bqjU0x6vd7XBC6bL0H16FBp2m60GlFT4KvtRAz0v4IWKVfDihy3wQt0ueKFhb7zSpD/eaTEI71JVWw3EgOGTEOZvTxI6qt9JThvTV00ECCYdA71ltFRCzGXwdFisrjHKtUWZGPDUqFZsW87tVsLL0ZIGtYSnvQW3X0IqkoSUmNRd/laJ01JVisS0ss7FdgHoAW+azpVmKzUl2+b+kSnZ1kpMyba6f6kpvRLOIyDzFizc8tCBRPuQeeGbzSdisdt+rDv4Czac+BEbjv+AjUd+xPpjPyLv0PfYcOQ7bD3+OZznj8GEfn2QueEWcooY1m7/GGm7mXvu/wK+GQxH53mj9QALEnImqphORVWGtX4RO7Hj4H3sO3UPpy89xsOHH2Na50aY0Lkuhresib4kZcc2HdCoD/PKLnNRv5s5jTkTJ48/ws3HXyIruwBpyRtw+txNnKCOnbqKfYcvYcfe89i+6wyNeRKbCo8z9wwgKfuTlK1hPaENHBZNh4dPMlIzdyMldTuSknfQlEdovKOk4zE4ukejS4+RNOVBhpvHkZh+jGTUKZ2GzKBSac54GjMu+SI6jXRD9Rbj0ch0HGYvtIKl5TI4OXgh3D8QXnN6Ys1omtI7giHvDsRE52PhAicMGDwFLu4RsHeJxJQpM+Dvlww//xT4MJ8MDY5FdFQ8osPDERfB3DJa8sog7M6Lgf+i4Zg3ohuyZEpapC8SQmhK0jKMIVokw7kYhnzR3rYI9nXDOy2nkkyj8EKNYajdeSnGLU7GSLMYjF4QjQ5DzWme15U5X3n7JcgfaXql4hskIinHfFD+VJ3cAEsGa154VYz2BpoOcUW9QQ6o088Ztfu5oEqv1XiD4fG73Veh9/Q41O86AS+L2YWUfJ6QUv4I0EuVauHF6qZ4sV43mrIvXms6EK83GYS3WozAey1Ho3LzMfDwdsXKBVOQHOWNaex0AmVuqre1MqaUQVyWUDbYi7kgjSjGFOlPApC6SKbUiYFdVs+Hm91COLPDcnewgKudBdwYqjqvWUQjLmLbUjhxG0+nxWJKrxJT2rG+UjMly+lsH8/6MNb7sXzGlFSN/7opufNKYkrf1CsIyrvN/GE1Gveeg4rMJSu2nontZ4BNpGPBuX+g6OzvKDrzK7Yc/QFbzv6KTce/x/bTX8PefDTG9eyNDbufIH3nF8je+wXyd3+C7N2fY3XQJgyYsgZN+8xDZeaaNTrMRPVWE7F930NsP3QPh84+xOWbX2LptBEw69EcI9pUxYAWtTCweV2kJCfBKjAVtbvOY742gyGSOQaOsMaDT79nqLmPIWIRw9QzOHz6BvYfvcJw+DKK9pzHtt3nsXX7KRTsPIN9O/Yi17o3Ama2oClNMGNoL+SuO0nqHUB69l6Gr/uQln0A2TTkOoaz/QZOxDsVa2DbjmIk0ZDxDFMTac6EzGOIZsgZk3oYSdknkEx6JmechVfMDniHroU9SefuEgQPFxcsn2eGxdPHw9+8J5zZEUwc1g+dOrWF2azpcHFygb9/MCIjUhARmYPVq50RFJyBkJBMhIcmIIKKDI2hKSMQEx6KlLhoJNKUe/Ni4b9wJOaP6om8pHCkR/khKcwNsX7MtUgCIWSE1wqEeqxAjK8LTIcsQYX6Y1Gh1nDm9INRvd18DDcPw1CzMKYS4RgxLxL9GcF82LwHXn63Kqn2mu73kDSkEo2laCdGe6saWo/0QMPBDqjLsLVOX1tU6m6FNzpYocYAW/ScHIZ365rgJdleEVZMTXPSlK9Vb4QKNOVrpOSrTQbi1aZD8XrzEXin9UR2zqNR03QUZprNRkKUK+bMGoE1qxciItCOnamdMqRvCRnFfGrKXIn5hKByjVHkRfJJaCuG9HWxZJ1kdVzCMHUpQ1eh5WKabwlNuai0dF4zX1HSxXY+aCwvms2FvrClVrC+mMYzZzmN68ax7bmmZL5ZpXXr1u//V0zJ8j3NlJ5JF7DIfSM6D7NEjY4z8VbLSbBw3YttZ/6JncW/YMe5X1B4+mfsuvQbtp3+EZvO/IwtJ3/UmdJsNMb07onN+75E9qEfkMMybdsnyDv6NcYs9EHn4Rao1ZmUbDcVNdpNR4N2s+AZsAPb9t3E9uMPsKNwH6Z3rY8xprUwol0dDG5ZG6N79cSP/wRufvcLqsh0POaV1bvNQ60WU3D/Y1J7B0PJnL1Yt+EQ9h3TmXL3oSvYeaAY2/cWY1PROWwoPI3NG4qw1nYQgmczdJ3SHvaLzUk9mRbHcDLrsDJoYgr3s/EcCnacR1RMOhwdmK8lbkZi2jHEiBjGxtKQ8elHkcjnJWYcQlz2IaTln2aoWgDzeY7o0K4f2nXshcHDJsHBnuFqZDp8zfrCfkIrhHh5ISIkFAF+oQj082eYGoQAX1E4Nm/cAXfXABo1BsEMXeNjk5Acn4yMlGSkJcYhNT4aaXGR2JsVjoBFo5QpcxMikCpzREM9FC0jvJmD8cSNJE2imI+FeblhsWM6qnaajxdqj8Q7TcajTV9L9B5phyGTvdBrnAf6TPZHd5Zdp/pj4IwQDDDzQ5+pLug4YinPgZUwHbScxl6OLuNWo/N4RzQfbItmQ53RaCDD1x7LUamLJV5vtxhNhjii2xgXGlp3z9cX3qIx1Z8xoClfex2vftiApGyNN5r0w7vNR+H1ZqPwVuuxqNR6AiOfsajXdjQ/v7mIDnPFuGE9YLfKTBknQG6MJVPlKDGglluKxIC60FVXaiGulF4MSSWMlRDVk6GshK4qp6Q5xYxiUClFriSpm90CySk9KGf6wZYmE1NasFSmpMayXZmSZuzGUpmSRmz8XzVlly5d3jA0ZfTmR/yyVqJZ7wWo2nYGc5EF2HEW2E4zbj//I/Ze+Q0Hr/6GvZf/gR0XfsTuSzTlGbZf/BHWM0dhTJ/e2Hrke+Qd/AZrmW+uO/w189PL6D3ZFi0GLuI+JzEkHo86NFjzjjNg2n4pTp37ETnZWzG6qynGmtbGyDa1MLRNA3RvUhv3mGN+9NlX+OK7n9B7rqO6Y16tbvNRu6M5VtkmY/v+a6SdmGs/dh26jl0Hr2DHgSvYRkNu2XkJW3ddxvrCC9i4fjeybQYwfDWBzURTrDCbhuiEHUjJ2Iv5Fm6wWuULd59ELFrKfHbWKni6ByApMRmZ2TuVcaNJxpC4vUjIPoYV9jGYZu6I4aPmo23zPhg8eCZsHMMRGF2AqBQSNPUUwpMOISh+F6ISNsDbrD9sx7ZCdFAsYmPWMnxdj5jYXERF5yAiLJG5YwpD1yhkZGxAYEAYIsO5XXQCosIjkRgbg9QE5pOJMcigMXelByPAYiQWjOqFdSlRSAn3Jyl9EOXnhHi5yO7vQNnTlLYICwjEzGWJ6DjBCy/WHYXmgyzxXqMxqNuwD+xXO2DFCieMnOKMziOdYEqjdqI52492gMkoEna0J9qOcEWrIXZoM0y+u9WUDZr0s0bDvjao28MStXoswzsdLVCBeXSbER5o0X2+bkCIoa4a3RVaCmlffxkvV6mFCh80Zdg6GG80G4t3GYG933YCqpqMRy3TkWjYbiT6DByK6ZMGwN/DBqEBtlgweyQigx0QwI5GM6SWR0op4apQUUohqVBRM6lqY56pRmJZF0NK6CpGF0OKETVjCik9HJQp3Skn+mE1SyuWi1iasZzKcixNN5Rl3xJTtqNnWmqm5GJ1fVPyOW/+V0wpMfFi33y0GTwP1TvMwputJmCV9yHsLf4Z+65QNODBK//Ewcs/4fjt33D8xq9c/kkZ88jt3zF73HCMHziQJviIuec32MjcM7vgPnMsb3Qeswy1aahqbSfzS5iI5p2mYNp0azRvMwt78o9h6Zih6NnkfYxsWxsDWtXGkNYNEOgTiFuPv8fDz77Dg0++QNHle+rXI3W7z0WdLotQjyfD0bOfIXvDKcRnHmEofE1nyAPXUMj61t3XsKHoCtJJQflpVe6aYQg0awWbCaZYvcAcMQkFmD7bDmnpu5CQtA3pmXuRlnkAJ08/woB+wxEXmYiNm/fDxtoT/uHrMc/KHzPm+yKeHYCdazTcfDKRQMrGZR5EZNoBGnE/QuP2IDh6Fw28m5Q9hKzUnfCY3gurx7RCfEw2EpNp1NgiRMVtYSmTDzYjNnYjjboRmZnbSWcXxESk0pRJSE/NRkZqBrLT05ASH4tkhrBFqUHwmjcUFsy5MuPCkRrNvDImCAmhXoj2d0ZckAvlymVvBAUlYMzcGNTquRw1uyxALZNh6NZ7OGKD3RHszhOTIeLCucvRaeAaTJgfjt4TA9F1lDPaj7BH2+Gr0X6kPUyHrYHJ4FVoPWg1Wg1Yjeb9rdWPsBv0skTVzgvxpimN2HImTMb64P1WU/Bqpfo04Qt4WYWwr+GVag2pZnixcjNUqNQKr7YYi3fazMD7pjNR2WQCqpmMRsOOo9DAdBg69uH3QxPJ5QsvGksmCAzv115dd1SjqJSYzJsGE8mIqk/JQI3QUHJEGYEV+TqTjDSp5JEiN/uFLBep/XqwXfJKF1vJNReq0pVhLH3gRoPJxAEbahnrC1masZzCdWNYDmHZh2VXGtNUTMl6I+qvMSXrH4gpu05YgXq9zFCJ4WWl1lNw9OrvOHH9H7j08J84/+BnnLr9I45f+wdO3fqdYv3WrzhBc+5nm7O7H5aZz0ZQxEHsZIhbePxbTJ+4AFPnOKLV4Pn4sMMUVG09GbVNxqFXt7GwnLsM8yabY0Zv0oZUHNa+Hga1roneNGXPVi1x5yFf9/ZnuPHwa9x48g3uf/sr6vecg5pdzWjKhcxD5sLZbxMyN11kGHkCm7Zfw86j91B06A427LyCdduKqcvUFWzcehzpq4YgZB5JOb4tnKyWonf/qYiK34homiMyeh3i4rcgLrGAYfA99O49GOEh8leC92DxgsUYN2E2QqI2kojxsHaMQ2zyfsQk7UMsiRiTfBBRiTRl3D6Ex+6j4Y4iNIH1+L2IS9gKH7OBNGUbhmYZ7AiEntsRl7ILkTFbEENzxsRvoDYiLbUQixaZIzlR5tiuZa68HmnJNGZaDnKycpCblYXtaWHwWTgCllOGIDc1ESnRIUrxpGV0oAdp7K4mDyRFhcDeNQUDpwbRPIvxVtPxcHZyVESNk4nZ7jYIcrOBl6sTXq4/mIYxRdvBlug3wZWhrSN6jmS4OoTGHLwGHYauQcu+y9C63zJGUEvQlJKyduf5qNx+Pl6jKTtNDMC7bWfiPeaJL9GIL1dtjNcb9cQLdboqM1Z4rxFeqNoOr7SZhrc6zEXFttPZQY9DzbbD0bD9SNRrMxj1TPoi1HsNvGg0dUmDpJN5qaMGd1bXH8WUYjwhnhhRQlMJSzVTynohoraNl+MyZTpp00wr7SJHm/lwWr1AZ0rKcdU8IaULpUZe6QlLlgtYzqLpJrMczeXBLPuw7CKmpAlbiCnZVodtypQyPqNvSvrrVdb/PVNK7Cs7EVMqp9M8NdpNwzukpGfYEZy/9zOufvQziu/9gJuf/hM3P/sFlx//iisPf8PFJ7/hxK3fcPb2zyTnL8goOoVVlgwj/AtRePJb5k7BWG7hgH6kZKOe5jT5OH4Rk1DfdAymDhmNYSYtMNikIca1b4txXZqjX8sG6NuyDga0qYcA71icvfIVLt7+EqeLH+Py3a/4mt/ANb4QlTvPRa0uMvVuHom7GOt3PEBE2kmkrr2EnG2XsHHPDWzYdR3raFLR2m3XsGX7WaSsHILQ+SZYObolrMxmISJmIw1EapXQKi5uAxISNmL/8Zto1LAp7O08kZ5VgAVz52KphTUN44yAkI0Iid6GwPCtCI3eTTPtpxF309x7abZ9qi0ieh+C2RYZf1DN9PGaMwD2E9uRvLmITdiL+JTdiCMx45NZJm6nsQsQGbsF2Vl7MXfeDKQmbUJq6haacjOyszfTkBuQm70BedlrsT09Et4LR8HGfAKykhLVxIKUmEgkR4UjNtQfsSG+NKY3wgP9YbEqDe2HOOCNFjNRsdVY5p3e6r42YTI7xtsREV526g8dVWcH/MqHPfBuvYGoze9n9oKVcHW0h9XyVZi/yBpTzFZg8DgLdOk/D237LUDL3ovQuo8FmnadhyZMJap1mIF+E/3wTstxeL3FGLxEvdhgCF5sPAwv1OiBFys2R4WKrfAC9/9Km9l4icZ8o9U4VG01FPVIyIbtR6COySBUadYHQa4rFQFl2ptcb1SXOmjI0UO7KGIK4cSEYizdKKqOdjriycANjcd2d5rQw15HRB0VdaOt2nYO1vNUXcwpdbsVs8SUErquoSSfLL1GyeWJLEdyeRDLXiw7k5K0S9sWrDekQWuzrM7tKospu3Xr9g7rf96UItnI0JR8sjJlzS7TGOtPRp12M0lH4OaT7/Hoix/x2fe/484nP+DuJz/i0Ve/4+5nv+PGYxr2yS8kKHX3N2w4+THsHfzgHrodM2atxKwxcnnATv2ypDpzyHdNx6NKm/EY1G8Epgzsg8ld22N8hzaY3KU9FgwbhL6tGmCwaRMM7NAai+fakdI05GXq+hc4d/NLvs63uPLJP1Gp83RU7SiT2ReiSrs5iMy8jNisC0hYX4ysgmvILryC/F23kFt0DXnbr7ONtNx6Guk2IxBq3gGrxreB2ai+6lJHVOJuRNMYMYmFDGELkZS8jSHxE1Sv1RD9egxFanoRmrRshPnzl8DLO5Nm3Ijg8AKERVLR21kWKYVGsIzZxbbdCArfCRefdfANKuB+d8DDfDBsx5siPioP0ewEYpN26mYFpexAUprMDNrDchcJmQEXZzdSOw/xpGVqKkPatI3IztxIStKYORuxNTkcHvOHwHruVKzLyUNWWirzzQSk0JzRoUGIjQhFTFgoQsLTMHlhKBr3tMKbLaahRbcxiGB4G+nvqMJcUZiXI4I97dB12FJUqNYfb1brhUadZqBbvwkI9bRliGsNfxUGWtIkqxHu68Lw0R5Lllqh59D5aNd7Pjr2no3WvSzQbfgafMDI6pXmo/EKc8YXGlMNRuLFaj3wwnutUaFyJzWB5CVTpkXtZuC91mMVJevSkLVpzFptRqBmy/6kuS0CSTxPOxkxJfXsFikaypzVmRMH00jz4UZTetB0QkpnmwVwosRgHo5CwLlwJAHtVulKZzEvt5PtxYx2K81JxkVwtF6INVbmXJ4Le267ZvlsMaVQUkJXlU/SgHNYn0bTyTVKNcWOZU+u68S6CctmXFampEmrcfkPTal571+aUp6kmVJiYTGlGPKNJmMQnXUSt0jGx9/8jM+//wVf/vA7Pv/un6z/juv3vwSjSZoTuPb4J1z7+HdcvPdPbL/wNfximRcFFSFx4yUMGD4Hg6cwB+krlByP91qOQa224zFl/DRYTB2FCZ3bYUq3djDr1x0z+/WC+ajh6NvGBJOGjoKrWzL2XPgCB899iiNXv8KJK58zTP6CeewXGL0iAjXkD9V2YkjcaR56jvFAUt51hKafRtrGK8gruo50hrRZBfLHY68gcytNueU0UlYNQ8AsU6wc2wYzh/dCUvZpxKQcZvi5j6EoyUUlp+5FcvYeTO/RCb1at0BMTAL69e0DJ0cPePtkMTTfhMBQUjJiK4IjClhuowFY0phBrAfRnMHh25lT7kRo1B54+uXAd+FIWI82QWRIBkPWQkXKpLR9SEknKZO2K3PGJW+H7WoHREek8Bi2soPIR3LyemRlbKI2ICczH1mZ61CQHAG3uYNgbzETa7PyqFzkZmYpc2amyIhtLBJiY+EZkINh0/1Qt+tiVGw9CTMXrUBMsAfimHvGBrgh3MsJge4MY2nMGfNdUKHGQFR4qz2a91mEpgwno/ycKUeuX4MQSkwZRIP62jNfc1yOBWNGoF/nvhjIKKj3UEv0HmWPJj0X422TqXix6VhUaDQeFeqNxAsf9sFLlTrT9H3wcnOalqZ8ndtUbDmS58IINOBrvVu/G1OaEajeoj/W2K9mniijqKvgbr+UBtKFqjriLcGqZdOxeB6jOBpWhbFiOHWtcQGX5dIGqUnzOdGkQkwHktCWRrSxmq3MJ9s50sSaKW1XcN2yWdQMySlXUytoRpnzuoCazfoUlqUjryy70ycd2d6GZmxKNaB/askgKdcpU5akhG+Kx/4tU8rGYkp5sjhbdiY7fbOl0GwabjwCHjBU/fTbX/DtT7/gmx9/Zfk7vv3Hb/iG5d1PhKA/4wmNef2z33Dlo99xiLlnZP5VOATtRPKeb2G+Jo75yGJU7TQVH3C/lVqOZULPsHXgACydNQYTSMjJypTdMKVnN0wfMAJzRs/E6P4TceD45yg68wUOnP8SBy5+jiPFX+DkjW9w/PrnKLjynfpB9IcdzfEBSVm91WyS8hrCMi4gZcNV5BSSlgVXkbG5GAl5NOP6C8jdeAppNqPhPa21GuiZOrgb0teeVxf/o1MOMcc7gPjUAyz3YuOO68gxaYTda5bC1zMIC+ZMhYO9O3x8sxFAUgaFbaURt5KIW0jJQhqzgAZlW1QRAmnM0MgdCGSIGxKxg6HsNnjPHwGbMaZIiF6LqJhtzCuZUyZKB7ALqZl7lDLzDmHWrJnIySginQuQlbNNkTI9db26KVdu1nqGt/nYFB8C93mDlSmz07OQl5mL7LQsZKamIyMlVSk9JQNL1ySj2ygHfNjenAYYQ4LHIDEqAIkR/ohjGBsd6EnDuTBnc4SjfQBerD0EFd7ujCZ9GdU0G47oAFdE+MhfvbaneW1IVDHmGvi5yd/vWIPBjatjSKOq6NLgfXToMg4Dxjqj03B7UnICXm45QZnypQY0Z+W+eOH9HjT9EIauc/BaOzO8zXyyisk41G07Eo07jWO+2QL1249HtdaDMHueOTwZtrrR/PJrDzc73cwbMaAM1DjTeNY00SrLmapNqKdEI8rfwxTzujosxurl5lizYo4yp1BTzCmGtGXbyiUzYLVwGkNWhq007Goa1naFIqXM4llGHyyi2cxpPBW6UqNZLx3k4Tal1ygJtfr0Tk0xJZcrcZv3xJQShRqassSQZUz5wr8ypexUdi7Op+pLT8ADaC0HIQdTclBD2D6K9Ylsl5kOcygZpVrCUmJxG66T6zwyiuXMUmZIyFCzJ+syY8KL6725LD+T8S1Xuf5CyVxWb5Gcd1z2pORapJyPMqjjRNlzvVwCEUNaUYup+dRstk/l88axPoL1gayrfJLnf+kgD1U6m0fGZUpSwVJT8nmviPRMqbxIlTWlJJ36ppSdsCwdgRXnU/X4wo1p1JZyEHIwclCsS1w9nBrL5cmUzAuUXmUhJdhfTsnPXuSN2rEUc8qbVwYtkUz6lQ9Gk3xQ5SrXf0ul55aca9p5x2UxojOlmXENS4GITKlbRokhJWw1o6axvZSSXC4NXSkTtjVnW0O2lY680kd/doqdcVPKxvIkcbSYssTharBHXqTkxRrKi1NtqA5yUGzrSw3m8khqPCXXcGTYWGY+yBuSNybXeISa0vvIm5Y3b1cie65zKJGjiG3yIZWrXP8VaedVyTmmxHYZxJE5rRLF6ZtxOZfl8ocFNZ91ifxmsD6JGksN53YaJbtQ7QihVlTTkmiytn4+qT/I86dMST1zWUSerA32yE5l56RjNXkxeVGJm0sOQtGS6skD7E/zDmXbKEom6grm5Y1IDyPDyBLOLmYpb1ZCguXcZqWIdTGqdYlkpMuG260uV7n+W9LOq5JzTJNce1zJ9QILieaEjHLZQ6bSyfk6j5LzV1KyySzFkCOoQVRfPldRkh5h8TR0lahSoktJ/cQ/JVHnv7oc8qwpRbKxZkrZiWFeKS8mL1ry4qW0pGQ2Q29qgGZMtgkx5Y0I8oWac1jK7PoFrMtUJemFxKRLS2QpYpt8MOUq118i7TwrOecktRITSiSnGXF+yXkqs3Zmsj6VkrESzZCDqX5UT0rlklQrblN6KYRlmdBVTGlskOdPm1KepJlSdmYYwsqLarSkWlJt2daR23dn2ZvbDeCbGULJhVUZNp7Augwhy6z6mSxlSFnCAXOukzcvvZEk0SIJdZW4XvLRcpXrvyL9c4vSzjdlQJ6z8vtIuf4oc1oFIBLhyYTzSaxL1Cczd2TMpNSQbFcjrizb8PmKkoSW+mGzfugq/mHdaOhaYkrNh2VNKZINZGN5kn4Iq39pRJ+WPCBJaJtJL0GZst6JZTeukzhbDlymHw3j8ijWZQBILrbKm5zCNyGTeeVNS1gwg5qpic+ZVa5y/VXSP9dEcg6WSKAxhZrM7WS2jvwsS+a2juT5OpT1gdxGxk6UIakO9AJXtW0hgOK534AqpaQMkPI56lIIyz+TT/45U8rOSnYqO1e05AFUo/tr8YDq8cBkjp9gu7UYk+vlAqr0IDLDoQ+XZVR2EEuZSS+/0JbLJmNYF5OOo6QXmlAiGdWSMEGS6XKV6y+Rdp6VSKI4SbNEyoSUjKxKlCf33pHzVqbR9ef53ZvrZFBTxlDaiyFLIsUmXJbBT5VLGlJSwPYnQ9cyphQ9E8LKTmRn+rTkAahfjfAgVBjLen0ejDIml+XCaVs5YDlwLstPWZQ5WfbTDMrth8ibZbvMhpCQQOL0EfJBGEjy0nKV67+pMueYdu7JechzUqI6ucwhEZ6MrPZnvS/bxYxyUywZN+nItnastxFDclmu2StDCqjYVo3bq1ySz3kuJf+UKUWy4R/RUlwv0+64rMJYHkgNQ2PKgcoBs52FurOXXMeUCQbSw/QseYNi0r5s7y9imwwOiQZyXbnK9ZdLzrUSqXNPzkOek5Jyye8ie3O5F7frwbqARX79IWZsXwKd1nyOCllZLzUk6ypsZbsacRWQ/ZuUFD3TYJSWxsJYlsqYciBiTB5EPTlAOVCuKzVnyZuQnkWuZ3ZiVZlUxOXuJeoh4joZzSpXuf7XpJ17ch6KAeW8ZLtcd+xMgykjst2U53epGbltM27XiO0NWKqQleuqSwSpGVIAVuKXf4eSomcaSk1pSEv9MJbtzxhTego5QJaKmpo55U3w4FuxTUaoTMSk8ib5HHlImCujV4LVDvIhlKtc/1vSzjvtPBTJuamZUM5ZtsntIuVOAnIeN2XZmG0NBUJcFhjV5HoVsoohtR8zGxqSy8Yo+adMKSpDS5E+LY0Zs+SAqskByoHyzdSVkFYOnnVlUHlD3FaZVCRvlG0yattK3rhIPoRylet/S9p5p52HIjkv5fzk+uZyvrJNGZHLioxiRrbX0cJVgVLJ+f8MIQ3D1j9BSZF6GDY+Q0vRHxlTDkQOSA5MoybfQA05aK6vw7oyqLwhrmsokjcob1TMaij5EMpVrr9axs49zXwi7VyVyE+MKOcxn6fIKOe4Zkae45UFTsYMqVGSy/+WIeVhbOUzxhS3GxpTDkAORA5IDoxvTJmT66rqG1TeiLwhEZ+rjCqSNysS0+pLPohyleuvkuH5pp2H2nkpkvNUzlduL5f+5Lp8DUMz0ngflAx8vsft/tCQIgND/ktTysPYBs81prywHIAciFBTDooHX1EOUg6W61RYyzetDCqiaavJG9M3a7nK9XeRnJOa+URyvmrnrmZEkWZGPqeUjjzP3xI/aGbUN6T4x8CUxvz2zMPYRsrRhsYUaS8qByAHIgekb062qbBWM6gQlG3qDcmb05eYVl/ah1Cucv2VMjzvRPrnpXa+iuQc5vldakS2lZJRxOUydGSbyiFFf9KQomcexjYS/aEx5YU1Y2rmFGkHqhlU36SaUUXcRr1RkbzpcpXr/1L656NmPk1y/mrnspzX3KaUjHyuMqPI0JCab/4TQ2oPYxuL/qUx9c0pBykHK5IDlzegSd+ozxOf+165yvVXyth5py85VzUDatKMKNLMqJ3/XG+Ujn/CkKLnPow9QVTGmCJDc4qMGVTfpJrkzelLe9PlKtf/hQzPR8PzVaRPRNEfmVFkYMb/kSG1h7EnanquOUVykCLtoPVNakyacctVrv9LGTs3NemfyyJ9I4q4TRkzijSvlPjmj/RvPYztQNMzxhRpB6Z/sCLNpMbMWq5y/Z2lf94antfGjCjS/FHilefpP3oY25G+tBd/xqAi7aCNGbVc5fp/Tfrns7HzXd8PlDG/6Ot/9DC2Q0PpH4xRgxpK/w2Wq1x/Rxk7bw1lcO4b84Yx/Vcexnb8R9I/yFIZe0PlKtf/SzJ2XlPGPPBH+ksexl7oz8rYGypXuf5fkrHz+s/qL38Ye9Fylatcz+pv/TB2wOUqV7nKVa5y/U/0//zD2Jv6K2Qs/C9XucpVrnL9vWSs//4r9Ld/GDvo/4aMfeilMjaAXa5ylatc5fp7yVj/bSBj/f9/Q3+bh7GD+09k7MP7j2FobKpGucpVrnKV66+RsX7435Gx/r9Exnjxn+h//WHsIP4TlflAjH14xmT4BRmbRPzflP4vBspVrnKV6/+vMtb//Tdk2GdrMta/G5MhKyhjPPl39L/2MPbif0Zl3rCxD0Vf2gdq7MPXl7EvXWTsp3LlKle5ylWuv1aGfbGxfltf+gAVGeOBvgxZQhnjzZ/RX/Yw9mLPU5k3ZOxNiww/KMMP0vCDN/bliPhcozd2MJSxG0MYE1/7mbu2lKtc5SrX/99lrD80JmP9qzEZ669FWp/O1yzT52vic58LT0PGUMY49Gf0X3sY2/nzVOYNGHuTIu2DMPyA/giK8qHry/CL43ONfvGGty7jvo3e4qxc5SpXucr1r2XYp2oy1v+KtD7asA837OM18TWMQpTP+avh+R8/jO3seSpzoIZvRHujhh+A9sEYfmDyYYr+CIbaFyRfnr60G+sau+muvrgPozfuNZT+3bPLVa5ylev/rzLW/+nLWD+qL63v1WTYNxtC9c9ClM8tA09uo1iiyZA1hiyijPHqefrTD2NPfp6MwlGT9oa0N6q9ccMPhNsYhaMhFLUvQvuCuI36Ig2/eO1PmRj+SRPu26jkbxM9T3yN0r8DU65ylatc/6/LWD9nTIZ9pdaXatL6WMM+mK/xDGT/E4hqjOC2/1bGqbFJT8b4ZUx/+mHsycZU5kAMD1R7A9ob0t7ofwJHY1DUviD58kTaF8ttypwQ+n/4TMR9l/nDaMb+gNq/I75mtXKVq1zl+rvKWL/1n8iw7zTsWw37Xr626pPZjz8DVa4v8zfu9CHKfZfC0xg0NXBy/b8LTWMce57+8GFsY2P6U5DEP38DfvsVwO8UH7/8jI/u3sGDmzdw9cxprEtNRXpMDBJDQhHm6ooAe3t42ayG55rVcLO2pmzgUiKpO69YAdslS7DKYhFWL16sZLd0KRwtLeFsZQWnZVawK2mT7VZbLIb1wsVYucAC86fOxOxJ07BwpjlcbZ3g4+qFyNBI7N21D2dPX8C1q7dw795DfPTRJ3jy5BM8fvIxvvjyS3z97Tf49PNP8cmnn+Djjx/jzu2buHPrOm7fuIZb16/i1s1ruHPzKtuu4e5t1qm7UmebSC3fvo47N67i9vUrSnf5nLtcVm0luqXWXVa6dU1UrHRTdPWS0g3q+hUe65XzuFp8rlRXLp1F8YXTSpcvnsGFsydw/vRxXKDOnz6Gs6cO48TRfTh2WKd9u4uws2gLtzuJE0cO4saVYh6LHOcN3L3L93dHV96/d1tJ6vfu3mJddBuPHt7Dwwd38eDBPTx69AAflejxR/z8Ht3X6SNZfoAH3P6WfBbc5+Xii/w8bqnnPbh/Vz3nyeNH3FaeV7IPrnvMfX/MfTzic6X+0f07SlK/x8/+IY9Flh/cuVm6rbZeSnneM7p/q1QP7938Qz24e0NJ6vfvXudnzmO+eZmf8Rncu83v7OYV3L9zjdtc57Fcw33qHt+flKIH/K5l+Q6/x7s3uK1af0Xp/i1+9zeKle5cv6SkLd++dhG3rl4obZflm/yetfr14rOl66WUNqnfvHqOOsvv8IwqRdcuncLFU4dw7vh+XDh5ENcunMDtK1xXfBo3uO7WZW7LurYs0pb127T26xdPKmltUr96/rjar07H2XacbUdZP1Yqabty7oiqS3nx1H5cu3gUp47swL4d+bhwah/On9yLQ3s3q/Y71/j6l0/w8ziDu1cpvqd7fD/6unP5tGoXSV1kuI1If5vbxad0usz3XnwCNy8dx42Lx8pI2vQlbdcvHFXltfNHcPXcYSWp6y+Lrpw9ZFSXzxxE8ekDSpf43kUXT+4r1YUTe0tLTeeP71E6d2w3zh7d9Yc6c2QnTh/eoXTq0PbSUnTyYFGpThzYhuP7C8voxL4Cagu1Fcf2bC6j43u24OjuTTiya6MqNWnLh3asL9XB7fnYv23tUxXlYt+2HBjCuWvXrqVQJdCegei/gqcGTZGWWAk4Rfrg1IenxiBDNulxyxjXnqdnHsY2MqbnQlI74N9+/yd+pX77/Xf8k8D8p5TUb/+UJeOP3378nqa5intXLuPojiJkxURjbWICMiIjEeHpgUAnR/g5OMDH1g7eq9fAZ40tfEvqXtar4bVmDbzt7OCxejU8CF4P6zVwW0nYUh6rCOJVa+BquRL2Cy3hYGEF63kWWGFugcUz52Hu1DmYOWEGrC2tEeIfgpCAYBRsKcSZM+dQfJkwu8fO/ZPP8PmXX+PTzz7HV998g2+++w5ffv0Vlz/Fp59+ivv37xEINwmHW7h16wZuCgzZYQowpaO/R1CKBJYibfkOYXnnhkBVxGWu0wesDqCX2RkWK2jevCbwvIhrl88rKYiyFHgKMK9ePIurF87gCiUQvXT+lJKAVHSOED1/5jjOnDyMU8cP4cjBPTi4bxcO79+DIwdo2tPc5hQ7wcvstPma8tpyvPcJVKlLeY9Bz71bhAoBqBPfd8l7v3/vDu6xvHf3NsFDWAngWCqYsf6EwL1d8n7k/V0vvqA+H1mvvWeBnHwGUkq7QFKDnyxrYBRoyjpN2jZl2oxAUgOjoR7yuxLoPSTgNQhq9UcMHG5euYgbly8oXbt0jp+LwFC+y6eSNh0wi7msKzVpQBRpywK/h4SwBs0HBLOsu3H5nFoWcGqlfv3WNa6nNFiqUqQHP4Fj8ZkjOH+CgeGxPYTXUQWyW5dPcr1A8ESpbgpM2KZBU8Co1bVl/boGzstnjxKIx9TrCDQFjsVnDqm67O8O4Xfv+nnqHO7fkPI8g+YLJfVzuMf3cPcaIUepNi4L9O6zfMBtpdTgqUFSA6ImfVDqry8DTOrWpZM6yXu7yPf7BxKw6oNUA6sGUENoigSQz4Om1DVoPg+eGjQN4SmQNCw1aIpkWQOmVgowNcny8f0FOMoA5RiBqUmWNR3ZQzhSh3Zt0EFy1yYc3rmhFJCiZ4GZp0ApwOzQoUNtAq+WiBCsaWpqWqNdu3bVRRpI9TNTsuK58DTMONn+fwHNZx7GNtLXn4KkdsCKiNTvvxGO/2RFJG0lddUmVcLzN1YUUJX473dmpWpjeWil7vH1k8c06QVcP3sGBVlZSAoORmZEJBL9AxDr7YM4X1/EsYzx8EK0uzdC3TyVgtw94e/mBj8XN3jZ2sOTIPUmPL2Wr4b70pVwXbwcnlbMYC2Ww26BJZyWrsKquYuxfM4iWJkvpBZhEaG6hG0hfqGIDIlCVnouwcJjuSZguE9gfo5vvv0O33zzHb7//gf8+OOPrH+NL774HJ8TqPcIkVuSmRI2t28SjKzf1YOpZJ0KpgJQdrgqO5WOl+VtlirzvC7AZKfKUoPmM2JHfp0d+VXqioCzJAMVCUyLFUQFoMdx8RyzUHZ0F88yEz11lBkps9ETh3H62EGcPLIfxwjSI/sJ0n07sW9nAc4RsEcP7GZ5BLcI6avMum6wvHOD8FPHIzAnYOV4mVGp96d3/PJeZJvS90eYCKQEaPcFUgSSLsPmPgjTy+fZ6XHb+/x8BFoPFRwFdgS1QIyS52v1p226bR7c0WWBCoDcTuraskheU4ltGhilXcsMRQJAKaVN1mnLmqTtOj/jm/wcivl5SiaoZX9aJijQlGUptSxTg2ZZCTAFhALF8/xsZV9SlyxSwChQPMvXOMMgiSAjEK4TCKUlJYDUzyB10sFRJNnexVMHmHmyw2YpbQKq27I/QvMqYXKFwJB9XiZYjx/exSCLgGB2Ju1XBToEmBzXg5uX8PBWsRFd4rqLSk/rUvIzuM6AgOX9G/xcWBdJXVu+f4MSSBKc9xVMCU4pKQ2q0iblHR6H6C6lA/J5Vdd0RwBL3RZwKsnnI1nz08/jlpQC0JK6koKqAJOgZPZ8s6S8zs/uhmTO5yX71MD5FJgaRPVBKaVWF0hqpT4kZVmTBlCRBkzZTqCp1TWI/hE4RcahyeyyRMcku9STgFQH0y0EJsFJUB4lMAWaGiAFnALJA0XrSsGpLYsIywaEXH0RoVePsKxLLtQRaSDVh6gGUC0D5XaVCUJ1ac0YOMma50JTH5YiYZMhszSWlXDtz6j0YWylMf0hLOWgNEhqlP+dwDPUP3//Vals+z/BFJRpJUnIqgFTdQBlRvq7kmSqsh+d/ujxw9ff0PSXceXEKWxIy8C6pFRsy8rF2vgkpASHIcbHH5FuXgh1dEUQ5WtnrzJWGQZ2WLwEtosWM2vVAdVdstKVBKuNPTNYbrPaiRmsM3zt3eBu4wjHFWtgu2wVVltZY8XS5Vi2ZDlCAsOQGJeMjJR0nDxxGtevsgO//xCfffYFvvrqG3z77bf44YcflKT+yScfc90TNcSpMlF22DfZMcsQ5i0CRyul7SahdLtEAkxNAioNnpL9aBmQZIfXmLlpmacGzqvs0C9fPFWq4gsnCKaT7OxP4BLBKbpw+igByqyEEkieOX6QED1A7ccpZimH9m9jNlqEY4d2Yn1eKg7uLWRmuh3pyVHYUZiPS4TwJcJD9n9Vde7MyOT4eJxyzPIeZFmrSzamDWGKNCjpZ2uXzrITI2yLz/G4z58uXXefAYa2rZTGnq+1GVvWl7Rr+9DfTmvTjvHp8fL7KIGjlhUKFAWU8plevXgaF88cK91GXxpMRVIXKN4mFLRMUcscNWnDrVpdKwWU1wgxLbPUskINmlr2KKAUWEh2eeboblw6fVC1F27IxOkju/Dotg5ij25fVtD76M4VPLl3TUnq0m4obbvHd6+WadfgKNIgqkFSa9cgqbXpL2vSgPqf6C6BfoefqU5nVEAg0oBpCE7tczKWbepLgVOAqaDJbJ3SzzYNs8t/Bc4yoCypCxQ1mGqQ1KQP0DNHywJTG5LVoCl1DZb6dQ2ix/YVEI6SYQo0C0olQ68CR/1hWX1wigSQkl1qsCQLmhGKTQnBJoRfY0KxEaHYUIMowVgKUEN4auDUH7aVjPN/Ck1hlMiQXRrTSvj2Z2S0UV9/CEmRdkAaKOVgRcJAgZ4AUCpMIAk7aeBDoMhClgWC/+TG8u93tZGslCfoJBmobjtZLIFmyb5+4zrVJrssWS/Dvr/9VrKderFnHz8z+9u1aTOSQ8IRxqwzzNUTIU5uCCY43VeshsdyG9bdEGjvjFAXD4Q4e3A7H0T7BCLaLwgxAcGI8g1ABKEbExCCKLZFUtH+oQj1DNTJK4hZrDfc7dxgv8oe1sussWaVHXw9/RAfm4iEhGRkZebg7Cma+ZZcB3yEzz79jPD8Dt9+8y31Db7/TrLUr9X10o8/foIHD+7jxjUCs2QoVoPMrRJQGsJS6TLbKRnqlGxTp/NK1y6e00lloTp4FrOTLb6gk2Sdl86fwEXqwtljOHeG0DxzFOdOHSZAD7E8hNPH9zMTPYBzJw7izLF9NOwedrp7cPLQLhzdV4TjBGnR1rUKoqdkPYF7ja8lkmFiNWRMXePx3BCw81i0Y79eLG1yrU7Aw/dR0n5bZZ0yfMkggcuyXvZx/tQxVQpQpdS20+Amy1pdDX0r6ZZ1w+JSCgDlOqKATF5LXudpXdbpskLZ5ukwqv6QqlYK/FSd2eIddvq3r8nyRWZnzNz4+UowIfXrBNrVS6fUursExnV24Nf0ssXrWqknDZ4CSJHWfo37k2uJ19mh66QbLhVoCjAEPgItgZkATh+AT9uvlurRbVkv2+nq+use373Gtqt8niwLTEU6YGpw1JcGSA2K+ssi/W30YanJGAz/jASYOkk2Kp+DTvrQ1MApUkCV7FkPjoag1IelbnhWd41TG6bVh6YGSP1sUx+QIv22YkoAqa7rniIYqQun9zNgJRxPMtNkKTp7Yje1B2f1h2kpKQ0zTQ2gmgSU+hJoyjVNfVgeZ4Yp1zIluxRoihQwd5YFpsosBZgUodeGcGxNELYi6FoSbi3Ih1KAEoalADWEp4CT0KupZZyGQ7V/BE0ul17TFPZoCZuWwHGdUWhqbNOTMf7py2ijvsrAUntB7QC0A9IOUA5WDlqXCT5f2kMHRN2yDF3++qtkoDoQag/97bWHtMkwrrY/TWodVTq0K9ux1Pbwyy+/sHO7iZ2btyAuKAixAcw0Pb0R4+GLADtb+NnbIdo7ADG+wUgOCEN+eDI2x2Ria2YeijZswNa8ddiYmYv8tCysTclEXnImshMzkJOYhay4TKTHpCM9Og1JkcmIj0hAiG8ovAlOXzfu39MfQV5+CPUORLC8HkHsZmMHB2aw9suZnS5cAidCNTMhFVnJ6Tiy/xDu3LyDB/ce4vFjyUA/xxdffoEvPvsUX33xBT778nPce/wQDz96xG3uES4yKaiYHSnhUgJVkWR1uglCOpUul1z3vEYwCaiuXWIHrKcrFySDO1madarMkxBVw7cEqEiGcCULleHbsycOlUpgepYwPXecJqckkzl1eCeOE5xHmIUek8x0TwHX7VNS8FCvx0xUu/aqJMchy1obgV8CUpU9l9QFaAIo7bqelrXJPuX45D2cJ+jPnZKJTQKa0/yMBM6ENUEjMLsr4BMRcgI6DXyyT1VnRy5Byh2C8h6XS7en7ggcDSTtst3tKzIsyOMitC6dPsxlGRo8zyziiGqTTnpjbhJy06KxbVMGdm3Nxt2r7JwvHFEdsVxjPH/6EI4d3qWGQgWoxfzsrzNrlde4T1g/vCUwu0aIXS8jDWRSf3LvxjNt+s+Rulw/fcS6ZMlaXSR1fT2itOcJNOW5ulJX19q1Nn0g/xFQ9WUITWMQ1YBo2K4vfWg+zTJ1ku9B9/nrggnVxvpNAvPmFcnU5RwpqZfAVLJyJWagomfgqUrdsv4QrX62qbWJBKAaKC8SipfOHMDFMzqAirQhWckkZRv9DPMCfXWepYKm6PhunD5GUEq2eUQHUIGjBk0Boz4w9bNMUVlgyjXNstcz1bXMkuuamg7v3ogDOwhMiuDrQNi1p9oRkKaEXFtDgHK5OdnRTIMn16nMkyBU4GS9tj40JduUYVo+pww0NWCSP2WyTGGQSAOmxiqNXRrLNGmMK+Hd82S0UaTt4F/CUoOkSA5WDtoQYP9K8pDy559/ZmYow7PPrjNsk4dhu74UIMu0yfaEKAH70/ff8yQ5iIy4WCRHRSIuOBRx/sEIcHNhNumGtOAoJMckYl1GDnbGZeOb65+WvKJkviJWf/snvvniK3YcD/Ho3kcEyWWcOHwSx6n9Ow9gb8Ee7Ni0HQXrC7B57WbkZ+Vzf7lYm5qFDGaXmXFJhGo8UiNiEBscxsw0iBkrs1JXL/g7uMLXwQVu1nZYs3g5Vs5boq6bLjdfAItpMxFLmG9ISmektxf3bt/mMdzF43v38dnjx/j6q8/wJXWDWdNNyTQJS234U0oNlGVgSQl0rssQrYLS6acibHQ6rYMZpWWeSmcITcJIX2rolrpIMFwknC6cZOR8WleeP7FfSYPk6SOMjI/txfGDOxgcbFM6eqAIh/cV4hTXnToqHcE+XD53lMdznMdwjOA7QWjIsQjIT+hKSjK1q5dOs86M+Kxsz2MlJGVYWeCvQVQmz8g1Rjl2tR0zu4vMnGXyinSYty4zC5GMkAC9RdAJSCVD1MGYINSDo8BKwCcSeN0sltmnOkmbwFKXoekgIcOVOung9enDm6oTPnGIndWBQnXNaOeWTOQmh6BgbSKO79vKTvWI6vAfSSZ4R9sPgVQCJQ2C2nJp3XA9JSDTYPakZJ1aLmn7SJb1pMFSA6b+8kd/pJLXEKDqw1JfGhSNtWsZpr6MgfCPpAHSmDRo6gKWZ3WLgdQtASS/kxsyEaqkvCHDtGVEUFKl8NSTNiNYJjldZcCjpK5v6qQPTSm17LP4LMF5lpDUA6jSyaf1MrCkzsn1S4JSJLA8c2wX/fTsLFotwzQEpiZDaJ48KNc25Vrm1lJg6oNTH5QHdzLDpNj3dyfwuhJ0XajOXO6kAdQQngJOgrA521XWyfZGz4OmlmkKMNn+gWGWaQhMLYHTEjqu+59mmEYbRWUgqUleRF5QOwDtgPRBKQddFlI6CaSMZYJam4LYTz+pzFK/XV/aPjQZrn++yDe57snn/UhYXjx9GrmpyUiPikF6WAxSQ6IQ5e1HaAUTZsnIT2UmuW4r7hbfBuRXMDK8W5IFa9I/jmce0vQb8P3X3+Pzjz/Hx48+YkZwBWeOn8TJQ0d4cu1hBlGIgvz12JSTi/WZWchLSkVOXALSw6ORFBSGKE8fhDH7DLJ1gq+VDTwtlsNr6Ur4L7WGzZTZCHd0x5WTZ3D/GjuoW7fx6eOP8MUX8tOXT3BTrneWZJYaLLW6JkNwatc15ZqmXGcUXRH4CJj0JLCUIVo1ZCul3rVOkQKogOj0EZVJieQnDfJzBm35ErM8rU3K8wTiBbk+w1KyUJ1ockbJJw9vxzGa97AMDREoBevTsatgLT/HHSjalM3n7ccVdkyXzrDjOcuInZG9zNC8LNmqgWSdNotT+xmEDFUKKG9KyeVbfM9yfLLuzNG9DHSS+Fq7VCd7lsA/yTZtIo9IJu1oekg4SFamSWVgIgJSdw1QByiluzfw8f2bfO2T6n2ePsIO7ACj+r0bcKgoByf2bcS5YztwkxmMTJLRDYXqoKYPLWPSB5shAPUhaAjAP5L+c5+BZsn+pF1f2mfwULJNAyj+K2kwLSNCU6TBU+An5YMSSCqw3hDp2vSlD9LnZZk6aMq1TRmS1WWT6nomgXndiK4RmPq6eonnV4muXOQ5VyKZiawN0Wqw1JfKMAlKySwFmlqWKeDU6jI0qy8ZjtVAqS+Bpj4o9a9nSqk/VKsPS/1M84SchyUzZgWM2sxZDZQaLCXb1ESw9SMD+hB0vQm8XlzuyeXuBJwAtDPbO7JUmSdhp8DJtlYEnhqu/VfQlCxTG5oVYPbo0eN91hUwyaO/OsN8pkF7QhlYai+gvaAGSjkYkT4o5aD1gfKvpLhipP7fl25o9qd//AP3795l9nNSwTIjIRFJ0bFIDI9AdGAIEkKjkZ2YjvXZ67GnYB8eXbkP/FKSlZbZ37+S7jn6bYYPuU4r+v6bb/Dpkyd48vAhTXWBJ+Z+HNy+E5sI0OzYOCQHBiPG1QPh9k4IsLGF75LlsJ9pjuywSNy6IDMHpVO+ic+ePGJm+QW+/foryE8vFCCZ2Wig1CYD6cNTg2UpQLVMUwAq4JQh2RJoaioDzpJhWv0h26fDtjLJhxCjLsrv7c4SnqzL7EoZVrxw5nBpKVnohZMCTRl6ok49zUIVSJmFniekzjHTPCcgPUyzE5an2QEcZxZ6oGg9IVOInZtkGvsGrt+FE8xSL6uOZx87HQL1nMD0kOqArhCqokt8nePcrpgZ8GkCcX/RJtYP4zJBf+XMUdxlRyoTXKSzls5YV1ICAQNJViVwLJtpCUhKQHOf2d19QvLBLeouPn54G588us3P+jTOMEs4z07u3NEd6rdwx3dvwDkGCVd4rLeLTyuAqGyS+9Rg+/g/1BMC2rBNjlWVBnrMbQ3bnid9sOoDVdPDO5qMg/V50g9KRPf4Xdy7dUnp/u3iUmltmuRa8H09wP4RMMtK1suIQQlI1YQq3WSqspLrxs8CUwCpQfMyQXmVy2oGbYnkJzb6kiDvMoPGK/SCnJdy3oqKFTBlZEZ+O7uPvqBYl1KAKXV9cAoopZRJQAJK/VmzIgGkoYxnmpJZygxZXXapgVMDpmEp4CTYhhJwQwi2QYTaAJb9qL5s781SgZPrFTi5XoGT60wJOxOWRqGpAZPwLAXmnxmWFSZp0BwyZEiZDFNYpg9KkR73DJmo6ZmGfwlLDZTGMko5WDlofUD8u1IQMdImD8P250nAqL+sPSR7vXb5Mk+OQ8wgY5AVE4cUQic5MgJxYVFIjUpAfnIWCvO2YM+2/bh//4kuSeT//h1Yag8ulVmWh/52KjOlVHtJqXvonvMRwb6/sBBpERGI8vBipumK0NV2cFtggb1r1+HeFXYCt9hBP7yDLz5/gm+//RrfU/ITlFvXy86aFQkQ9aGpwCllyTVAmTQjpVzD1Eo1CUhdLzxN81P6GSchKaAUadc1jYPzafYpdW34Vg2FquHQIzp4SpbJDFFlnQLOU9IxsCQ0ReePESqUwPPckd0EKOHJ8gxBd/oQI+YS84vhZYbfwZ352L99LQ7sWI9CZqRSqo6EHYjs4zJhrbvuJBM4ZHLHaWZyZ3CHAcM9fi73rkvGIrM7dZJrg9o1Oi3L05cGMskYPxYw3r9F4NxW0BE9eSDlLYJSYHlHAVMm6ZxlR3iOwJRsWnVW+7byve3CFR7fHWY8j2Qok/sXCMm+n77Gf08CUQ10mrTj1q8bSn9bw+doMoSm9l4M2wScUmqA1Nr+FVQNQaovmZ1sOJyrQVMDpyZZvn2dkCyRzEiWGce3JOMsAal2nVPaSidi6UFTAGkITrl8IJDUv4FDGVBSV+kBgeVVWRZA8tzXMk/tGqa+1LCsjMYQlAJMfViqIVqCUqRllxowtaxSP8M0hOWpQ5JhFpQBptS1ZQ2cIi3DJAfGUKMJt5EE23CWQ1kOZttAlirrJPx6seyhQZPbdCQA2xN8bVmWZposm3JZXdPkcn0+R00C4vPUzFnypirbSjNMbVhWf+KPBkvRv8ow9bhnyERNzzSUgaQm2am8gEZnIbUcgD4o2V56ezpSpQwQFBT0Sk1qWWa1lmyvlTpQ6OplVAIWJcN1BtJgqYZKpSzZ7U8//Ig716/j7LFjSIuJQUpUDJKjY5AUFYHYkHCW8ViXmYdt+YU4uO0gO5GPhVklxyn7KhF3VirDNr6OvDb/91Ty3kqkq3NLtuukvymXS/bJJXz7zVfMPh5iQ3oakoODEe/liwj5acuCJTi8aTM705PsUNjZffQAX331GX744Tt8/923hKXcREAHSC2LFJXOnr36NNNU1zZLZpuqa5clEkiWXZaZq5JpEpwsFThFJdczNekD0hCYWpuUT4dtCU12FBfZSVxkxyClDKkqERZyvfOSDEcJOCXrVNc+JcrWlTIMK5OIzgoEZQhKTalnp0Bp0bM2vHTh+H4FyGvMeq+dk4kYMklDfld3GrdkaPXyOWaT7EBLrkfevyGZ5LOQVNfjpM7OXIGSHb9+xifw+YQgfPJApIOiTlIX3cWnD+/h00f3+JmexDnV8TEYkMlQR3bgJLPlC8f2qOuVkuEINDQQCdQ0fcwsVUnq0lby+upYSpZL68akbc+6YWapQU+TLiMW+D/bLmXp8Rlso79PkQbGf1f60HwePAWO2m9aNT0oGRlQGSZ1T4B5g7Ck7srvM0t1gf0DQUlwinR1ZpcE5u3LMkQrv90kNAWelPo5D4EpukGAXi8+SZ1Q5TWZBCTQFGAKKKnrAlKBpQzNllzX1KB5hR6Q71tlljz3teHZ0muaBqAUXZSsUkYlKP0MUwJCTaXQLLmeqbwhkCzRKYGlUsmMWZYnD4pfdNcu9eu64Vm5jimw1IZpddAkyCaTBxMJuvGE3FjWR7NNgZOlyjhZ9mfZl2UZaLLswLIdM04TFq1ZqiyTpQImGVOf29QVYJIzCpjPyzCFSVxX5hrm82ApcnFx+e/C0tjwK+sKlKyr+7fevCRT7G/i0b37+PUf/1CwKfsgFQQr//yNEhARNCXweApMYYruGqNgQ+pP4aKT9hxVF8AIZvTWKyjpL/Pxj+9/YKd4GccOHURqZBQyouKQRqVExiIpMgaZ8SnYmJWPwo3bmJUcZCeig6X8zlN/X/+J9I9XX/JxSKmA+89f1XFrj2+/+w6ffPQImzIzkBEWjhQCM8HdC77LV+Hkjl2MhK/i4d07+OyTJ/juu2/UMPNPfI/3bj2FpSYFS4FkyU8vtJ9XaKDUskqtLAtKXXapAVSXcT6dOasvbXKQBkpDadDU/RbzKIrPPx2u1aSGbM/I3WAk8mZbyXVPnXTDtJouKIg+zTxlqFaVhI3h8JOAUiJ4ma14k5mx6DYz5TIdIXX3mlwPK1YyBkrpqB/JzyfYiX90j7DUg4W+BJYCRh0wJZssESH5qQLmHXaex3XvQYBJ+J+V65fsoC6yA5SOVbIdeQ1t/58ItMq8xlM4GQLNEFzGpA8yTfrrpNT2qy9tG30ZW6+/P/02Y9LA+Ed1Q1gaSh+a+rDUH6bVhmrv3pSf9RCOAkzWlRRAZYbz00xTSt21zLJ6eo1Tp6e/bZVr4CdUWTrhR8swS4ZnpVTDs4Slto0+NCXDFEDqA9MoLGVoltKva7NnNZUCsyTzFKmJQCWlXC+XUm5HKPMDpJTgUib6aFmnul2e3nXNY/t0s2a132dKSUjOINimkQNTCTYFTpbjWY5h+Txodme9C8tOLNXQLB9tCMGWbFPDsmwvk2Fyucw1TLJJ3ciAdaPXMLXRUGGYBk1DWIo0BpbwUF9lG4Ss+k+UnYlkxyJ9WOpnlVpGKaCUA3ZatgyeNjbwklvPUZ5UgLMzwn29kRoVidzkJKxLS8WOjRsZwV/Fp4TBJw8f4MkjZkefaTNP9R6KHU8BInX5pwFSX8SvKoVBxmD58w8/sWO8ghOHDyMjJhZpBKSAMjk8CvFhkciITWIWl4eijUU4uvswO7NP1PPUa+rt63lSWxtp16Q9Spe14+Q/LuiWS0Zkv//hB3z28WMU5uVibVwcsiIjkeztg4AVNji3dz8+us2O5/49fPn5p/iRWaXMKP6Jz5Hb0cmdc+SepmVuZFACS00aJA2XNQk0NWngfFo/y7rAU+4qo8s6NVAawlM/8yzNQC8QmoSW6DKBIdIHp1zz1G6nJqWAUyTAlFuqqYyTEmBeYrYp1x2lFGhqpXQS0lmcPcrOghC9xv3KsOutSyWQpO7I7NdSSOo6SP3hV31QfnSHHf9duYWfTrohVl32aCgNjJ8QjIZ1KSWr/PyjuwqW6sfoJe9Fpv0LLC8xU5AfvMtdbfSho8FSH0wiyVw1SGnLWt1Q0q5JA5W2f/26MRnbl7G6SMuo9dtE2nbaPjVpbdrry7J2PBowNYAatmkyCtE7/C5LZAjNUnCWwLPMMK3KQHXwlLsFaUOxKtNUOqeGY7VhWdHNyzKbVmbMPpVkkTIsq00K0q5nqhm0kmnqScswnw7LCkD/OMvU4FkKS543+rBUwBRQSnZJQKrfabLU4KkBU5PAUssyBYwq29QbptVAqv9TE7mxAXkwl5CbQ5DNZjmT5TSWU1hOYvkMNLmshmcJx96s9yAUu7LspD8sqwFTyzDJmHpcrsOy9Bpmjx49ysySNQZLYZbhtUuRxri/HJZyMHJQcnBc/56Akssf2C5YAMelS+FiZQWPlSvhTXD62tnCx55iGSzgdHdHpKenuu9rBMsYP19E+1MBMiPVH7HBQVibkoIdmzZi55bNhNcG7N9ZhMf37uKLTz/FZ0+e4OsvvtARxeCh8eh3mcH629OsVR6//PAPXD53Hrt370BydDRSIqKRHBalblIQFxKKrLhEwjIX2/K34sSeo/jsIx28NbD9J9J/6C+Xri+BZUkOzRWyUm3CzPJbfMxgoiAnB+vi4pErQ8fefvBfYY3z+w/g4/vMWh7e52fxOX768Xv1O9JSWF6XG7TLreZK7jFLWGrZpPYjfQ2QhrAUIEqpwVFr15ZFMiyrD0x9OBrTM8C8yEyzBJDy+0GRtqwASkhqs1gFlvoqZici2aZW14CpSa5HSpamSj3pMsqThCQ7OiUC8opu2FXLKu/fkGtbuoxSZZUl1wtluFukD0l9CQT/FSi15U8/uo9PqM8f31OzcuXak2SXMhSrMmHC8jLf03VmIHLrN5kY9Ihw+OTRHQZwZeGjAemPwKRtI6UGIK2ugclQ2jp9GT7PUPrrpK5/LMZeX1/a87TX128ztl6TPiT120ohyUBHKw2zTt1QrQzZEpolUjeYKMk0NXgq6dcpdcu/6+dx8xrhWHJd88ZVZpVSXjnNutw8Qm4YUXbWrJZVastaVql+ZlJyPbPM0KyeLssENUr9xEQm/sgkIC7LLFo16UdP2pCs4bVMKQ1BKXDUssvSTFPvWqYGTZEGTH1YatklGbCIAFtAzSMMzVmaEYQaNCXTnMC6Gp5lOYLr5JrmIIKuvwZMbqeAyXYFTJatyZfSa5gsG7Csx1LNkuU2zwzHsl567VIDpjBLpGWXbPvrYCkv8EfXKrWsUsguB7xm4UI4LF0C15Ur4GsvNze3gbvNKiVv2zXwc3RAmKc7QgnMCCrWy1uV0YRmtLc3Yn18EOfnh4SAAMofiYGBSA4KRGpwiLofbHJYKNLCI5AZw0wrLoFZagahuhVH90h0dYYdrkxkuYlPHzPb+vYH/OP7n/DDd9/j55/+gX9w+dqFSyjatk3BMTE0AgnB4VQoYrjv9OhYrEtMx+bsfBwo3IPPSjJL7RrrXyF9WMptAPUzy6+/+RoP7t7Bxox0lVkKLNP9AhBsbcvMch8+Zzb+iAHE1198pjLLX3/9Bd9/+x1Nf6MUlKWwpLThVw2axgCp1bVlra4vY5mlJmPQ1IekDMXqw1JfpaCUZUJEH5aG0CyzLOA8zY6E2aUmLbsUSOomBe1nZqn7aYguoyQcL58vhaVu6E2yCh0sVWbJjlVms2qg1GD5vMzSGCj123S6z3NLl1leYbarhmGZIeiGYdmBHSjke5DMUmB5UXddUcBCYKjMUg8gIoGRgFRKfUiJDJdF+s/9d6VBydg6keFribTJTLplDZxaXT7Dss/Vlo29ltamD0pDabA0Jn1YGpPhRCDdeWFcd0pmy6pssyTDvM3MUvvJiZRyv9kbAkqBox44BZoyPKsPzOfC8uxhBUj1O0yZAKRmypbNMv9oKPaCDMWK9CBZBo4lpcoqRVomWQJLbfl4SVapIKmuXcrkH90ymWBJuC2hLAi9hSznl0BTMs0ZXD+V9UkEnWSZaiIQy2FsG0SVyTBZV7NlyRUFTD5f/SaTZeksWXLH6HCsll3qX7sUbon+UljKDmXnxmDJeplrlQJL1is7L7eC4zJLBUvnlcvhuMIKnnZr4O/shDBCMczDHUEuzghydUGoQJMK9/JEpLcXorxEnojz9UYKQZnEbFOk6n7+SCMwU4NCkBwQhGTW08KjkBEdr37onxWXzGw0A3npWVibmYcNVH5aDvLTc7A2LRPZCSnIiornc2IQFxaBxKBwxAeEIi4wFLF+gYjk/mVmbCa3yUkgMDPz8eDGPR21Sh6GoPsjaQ9j7c+0yX8s9WGpZZby58JuXbuKvMREZEdFKaV4+yJgpY3KLD//6KHKLL/96gtmlj+oa7zfff2NgqWxv2Kiyyh1sBQQCiz1AarB0hhInwXmU1AaQlMD5vMyTRmG1bJJlVleMoAnoan9LlKDpiatTbumeeUswXn6SBlYigSWOmDK0OwhBUmdzhKSFxUoZdbrfX4mAkgNkjL0+qCkY9X99ONZQD4Pkhoon8JRJ5VRqjphyfILlVkeU7BUw7AyWUnLLNn5ybUvyXQFkhoI9TNLrU2TAFMfmpq07fVBpK9/tV5f+tsabm+4Tic5rrKBg/7npS2LBKB/9Bp/BMnnwVPgqJX6sNSAaSjJLPVhqQ9NrdRUCsySEYmn1y91sNQk0FTDsiWZpmSXWpap7kfLc18gqUllmQygrhCQMhyrzZaVZa1+We7+o34K9XRoVruOKdKGZgWUGjgl09Qk0PwjcGrQ1K/LTTM0Hee5qS/tGibBtYpaTi2jFDSpBWTCXJYqy2RdAZOwU8OyrJdmmFQ/tpdewxRgUqZ/NBzLdbW5/TOzY8kloz8lEXYZwlIknPt3YKk20AelSHYiO3seLLWsUtJfySrZXtl3tTUCHe0R4uKIGIIwIZBZYpAfUkICkRIUgOTQIKSFBSMtJAipYcwYqbTwYKSEaqW0sxSFhCglBQUhMYSZZhAzTe4jiW3JoSGIDyY0w8PVzNb02Dikx8Uji1DMjEvlcjJLAjIhDekxSUiLTOC2cXxuNPcRhQR/gWUYYvyCCMtgRHly31xODopAekQscmOTCKlUbEzPxvb8TTh9SH4vJUM1t/DZ4ydqIs2vP/+iJBOT9B+ypF1DVcsCw9IJPnIjeOr3X1j/Vd0sQZjJJ5RKQZSPLz//jNnFBeTEJSKDgF8bFYMkDx/4Wa3Cmd172eE+wiePH+P7r7/Bzz/+Q00Q+urzT0shqURI6t8PVaCowVAflvptGiQNpQ9L/WW5JZwA01imqckYQKUuWabu7yPqpN3TVCTLGjD/SDJcK9d1NKnJEcwytUxTG5qVusooVSYgHZ1ci9Jlklo2KZLsQjpOXeeqA6U+IPX1R6B8qvsE5AMFyU+ZRX76ka5da/v8yX1cO39Cd521JFNQ0/vZKclvLKUzlc5bgKFBpezraPAVSbsOlobANATPn5H+c/6stM9E+zyeJ+2z07b/V3WR7F/9yTcVuDwFqCY5bv1lQ3Dqw1IfmFpdvvu7JRnmXRmWLRmOVdcu9SBpDJoaODVoquuYJbpJaT8zkTtGaff1FclfepE27VLEVX7nknVqkolAxXLnH4OMUwH07NMbG4g0UOpLAZRB2IWSYVljwNSkQVODpX6pSSYBadcu9a9fsu9fTZBZs1zJ0orlUpYWhFopMAm3ZzJM1kewfQiXB3C5D5nSk/VubO9MlRmOZb0J+dOIdTXZh+x55trl825WILDUgKlB8w9gaQjNPw9LeQEBpUheWA7AcGKPHKikw1ujY3Hn4ln89MPX+O7Lj/ExT1QZrrhVfJpf2kEc31eEvQX52LVxLXZsWEsQ5aAgRzK5VGxKT0Z+cgI2pCZiY1oi1qfEY11SLNvisC4hDmvjY5AXF8uS2V9sLCHCtqQkrE2Wu+6kM7NMRW5KGjISk5EWT0BSmUmpSIlLQHxYFBKppHDCMjSSEA9HEpXgz+ySsIz2CkC8XwgSBJghkQR2NAEbizRmrpnxychKTENeWi425G7AprWbsCV/C7Zv3o4dBbuwd/t+HNp3BEcOHsep42dx6eIt3Lr5Ee7e+RiPHnyOb778Gb/84zfqn/jlp9/w268l46zaQ+Cohl8FnIJZWf87vvziYxrjFLJjY5ARGorciGgkuXkRlivVBJ/PCcpPPhJYfquGmQXEMiFIDbmWZJMaKNUfniYs9WUISg2KzwOmSB+YcqP250FSkz4stWUNmtfZWVzXg6UGSQ2g+jKEpRIjcZm8ow9Kw2FZGapVsFSZgHR4ZSGpD0vpPHWdrHS+ZWGp33mLpEPXgKXVP3v8QEmg+NnjhwqMCpaE4yeP5daEDwjKh/iCy5JZSkYpPzy/xM5NJiUJLC9zWe7e8/DWZe73FvcrkCn7OmWlg6XAUSt1AHsKPq2uAfF50p5jTPogLisdCNUxMjAQybVZw2PVttOk+yx15dPlsnX970Cnp8eqD8jnyViWqQ9LDZhlYcmskgGLsd9pauDUB6aAUh+aUpeJP9qNDPRvfq+Dp8BSX8/CUps5q6kUmpJlGgzF6i+XZpqU4bVMfWCKjGWYUhc4GmaY2rVLfVgScPZkgy0l0FzF5eWsy9DsYuqZDJOayOWxXB7F+jPDsQRoV/JEhmPbsV6aXWrXLrt27Vr6UxKBpXbtUrJLYdJ/AktNGhNL+PifwVLLKg1hyW3UEKzA8mzWDnz/+BuVU6lrbyWJlGooyZyePnQZlC6d+gX49R/4x3ff4OtPCIH7NAgj+1vF53Hh+BEc3rkdOzeux/b167BtnfwWkqBdT+hu2oi9hQXYX7QNe7cVYte2IuwoLMK2LVuxdcMmbF63Hutz8tRQbG5yOrIJPvm5iMAwhVCUbFKkQTPWR5dpxvmHIC6AWa26WQG3j05AYngMkiOZwcamIjshA3nJ2chLycW6VBnyXYuNWQRp9mZsyiugCpW25m9HgWjtNmyltnDd+swNyM/IR17qWhSuK8DxPcd54hNuV6Rz+Bg/fPMTgfobPv/oE5zeewiphHoaj299RAxS3X3gu2wFM8s9+Orjj/HJkyf47tvvCOKfFWQ//ughblyViQq6zFL9jUwBp8E1S31IanDU6rJOW9aHowbIp6VOAj8BppZh6gNSq2vLGiS1dZJZyt9JvFb8tMPQomzRZSVmkKILOoBqkNTq1wgcgaWWXRqCU2Apy3dKYKnr7HSw1Ga9imRCz4OSTlM6U2PXKPU7cn0A6ICok7YsQPz8ySNd22Nu/4TtCqQPFTC//PgBg4MTCpJq4gY7NLlhggzDXmGmKcN4xmCp/zpPl6WU7FUHTX24/Sv4adIHkNamgVB/u7KA1FMJIEtBycDgU5HecZVVyfO0Uk+613n2GLRj0z9WQxkDpchYlqnBUlMpNGXyz22eIzJzlqCUc0aD5f2SugLldZkp+xSaKhgrgaaWYaoZsn8w6UektWmzZDXpQ/OqHjC1YVndnah4josIyVJxWR+YUsoksj+aAKRJ2gSMWpapQVP7SYnKKktmyhpml2SaE6WAydKGZZkMk1pA6KlrmNR0Am8K102g1HAsYaiyS9b7Uiq75Do12YdcUXf54fObS3bJtoYEpNGJPhosWTd6kwLDWbH/I1jKk0WyI5EhLAWUbCu9CQHbS69X/n/s/QWAFke+/Q/vld+9dy27m427hwBBAsHd3S0ECYFgCZrgBHd3d3cGhnF3d3dn3GGwZM97vtVPzfQMk+xm773v39LhpKqr5el5nu761ClrgWW0tQd+rHxgwFIcEyWveVavepZ3WuKxIbogYahMvaqb6VS7nXGkOk7RVhFXJOl64V4/PMYPjx8SKtSjB6o3qAziLy0qQmFuPrLS0pl5xyMqNJw/fiC8XNxge+MWbl+8ihtnLtCR0oHSNZ6RsZZ0kCd3EYrUyZ0MCVKBpLjQE9SRnXtxcNsuFZ4Qd0dontxLgO47oqp2T+49QgAf5/lO8nyGzh4gUA+dofs9iwsHCWnqPNPO7KXb3UftP4ELsu/uozgrabKNaWd4ntP7j+HUHl7T9r04tmErjq7egNMbt+EqHfGJVeuw6Zu5CHZyZqEiH0UFBapTj8Dyxx9/UENwkgnLamdZqyr2aWBqaUhqYJolYPwpaBo9ZI0qWLPMkNSglNC8TcMzXqqmxFFK9aslHicgJBwl1NvUdpOqHacFlmZgagkkRfI2iPRYDUrJ9AwnaQalgiUzTMlIjcxVMt4aQGpIaplhpcMaV8m4dpayTlAWEo6FeQQlJSAtYSiwVB01CEvJyHRvWKmGlc4hMsWehmUNGI3P0XGRuRrWDJdfIg0bc5o+V11Vf5YoR8sA5NOSdEN5hKZWLo+9K51/dBrjRqFAvmv5nJqwrszXaJYZmlryW+pQg1JDU//eTwOzZphJ9aQGFlhKXGTuJatn/DHP/KMlVbBJqresVMcKNPWsPwJNQ8a6LjTWBqaET43HVDLaLuXeiQ2vict9pApfLHAJEDUgNSS1zJDU62ZQ6rBWFawFliINSwEn8/9VhNgKhsuoxQRZNTCprxmX3rJTmD6JquUuCcFanX24rtsuWxOELSlVFUu+qJ6x3K6qYjUsuU1VxfKYXwxLkfBO9L8GSwElt/9J6og1LLnthWBHL/ztgbTJkWkSMBQYqmY9YZ8pQeLSZmdUPIosuOTmuqrbI1VPYMBNtdKNCQTkgwXFZtCKgEdV9xERHAQ7q1u4dvY8Lp08o94Ccv7IcVw6dgpnDx4j1I4q96l15sBhphNi+5i+7xjOKjAexylC8gzBJnEB3SlCT7ZLJ6Gz+w6qzkSqOpfAPUWJk5WqX6nuPbx5O47K+zE3bMbBTdtUZyN5b+au1Ruxl+7x0NrN2L7we+xctAy7Fi7FUULyEt3u0WWrsXHGbATbOylYFlL3pLfvQxYafnjCzCeDICPkLFWxGpbiLH8KlhqK5rgZknWlYWlIgMlMwdRuWT8Qf1oCvkQ6SjMAjbQgpWooWtLN68pZhllgKYC0wNEMS3GXMqVdmsBSuQDJ9Oo4SktcnKVkmIYbqXGUGpB1wWkGppYGZrWzzK0Ny6L8bBTnZaM034ClGmcZShdQDyxlAnVxYIZzrPkM/TkSGtdQPywFEnVBotfr6m5Gzd+m/7660p+lzi+OkJBUrlnJDMj6pV1nrpzDEuq4TNagP0NC8zWYr8uosv3HCgP6bxY4Gr/p09WxZlhqZ6mGlcgYTKpuNaxylZRAUlXVWoApElBqaVia43WrY3XbZe0q2RpQ1q2GFUhWd/SRtso6kNTDSiRuloalWWZIChhFOl4fLDUwa/WQpau0dPBZQ4gJMLXDXMRQ2jDnUdXVsQTcl1yfwPjn3H8013XbZX+qN9dV2yXjHbld9YylGG3epC4sud9TkxQQrH/VsLSYuf97wVIuUC5UYOl2yRoPS+4ZbJIJaZ4I/gygyaut9FRvBiwNkMmrueSNIxJKRxit2hA0VA3J6vWn91Oz4Zj0Ax2XhNzK7T8gIyMNLi6OsLa6BuurV3H9whVcPCXVqqdw/fRpXDpxGhePneT6GVw5cx4XuX7pBMF6/AKunLzEbecI1zO4zPWrpy6ptAtHzxG6PO4onSR1hi7z7EGBLx3jvhN0kyfoII/h9O4jdLCHcGrnIZzYsR9H6R4PbNqBQ1t2Yf/6Hdi9chN2LltPrcXOJauxfcH32LdsDfYvX4s9jB9cuBKbZs5BuLMbKouKUFRYSEddiYcPH/D7e8yMx3CWNW5Sg1LC2nA06+dAqbdLvMZZigSQNVWvZlhq1QVmdVq0OE3JIJhRRLG0bQGjloairm7V8DSva2DGM03aPOOkt2yoZCqWUAOTkva/NNVWWeMs001tlBkMRRKXzFMyVGN4gzmTrg1IszQga4mwFDgasMxEcUGOksCyJD8HZQXZ/A4Cq52lZGAy3Z3AMo7rAkt5W4kAUENRhRbwKMdqAaehGpCZgfmPq/bfaYaUXq/+my3Q0zKcI6/B8reK9HWKzPsaEkCKDNgaLpPXK9ctwKckrcZJSjulXKP8TYbq/p21/2ZjHynsyG9piLA0TW5fM7G7zEdrzEkr1a7pqXSUqVIFG6lgKUq3dPRJE/EeSqXkVW7pidzOUKpeRcZrviyukoWzxBgBJO91EyQFiNpRGm2UAkcjFEBGR/oaCvdRiiEgZSIOpWBpk5Qqe6lileEiRlu3MZxEXGSNk5QwXL002qUajjrUjlJCc1xDUksAKWn1OUwlS3UsIbaO0FrDcCW5sJzxJYSaar+kVHUspdwlVavtklJVsdy/uqMP12vBkjCsbrcUWDKt3iEkwiLpQ6PbLcmt/4m5Yv9nYSm9keSCfS7fQVVJhZg4gkwg+aMaLP+EkkkCSK1aYBMJJGWff+R9lmbp7Xoxp9WV0WPVgHN5eSmCAv3h5mILF3sbltCkJJmGFHmBckQ4woOCEeztwxvBG35ePvDz9IIX4eTu6AZnW0fY37ZVunPzNqyv31K6fc0KNy5fw41L13D9/HVcOXVZ6erpq7h29gquCmQJ1POHCVmGl48wTqCKEz0lVbk7D+DE9v04vnkPDq7dhv2rt2DPyg3YvXwNDq5cj1Mbt+PI9+txZMkabJ+zUMHyXlkJSktKUFlZqSaJ/+FHwpIZqEx1Jx16zDLDsq7qg6R5m06rkaSF15IZjmb9FDTlBcw68zADUkPRLJ1u3iZxDUtzXGAqw0pkZhxVLWtxlvKy3hpnIG7B6MhR4yRqqmBFhiORDPonYGEBl5bAUYeGozQcpHKRFkhqlRTeRWnBXZQV5vB7CTLaLGWAOTO3UF8DlrEalmkCyzTV9idDhRSELVW5AiS1bpJcg+Eya4Pk70v2ffpvrFeEnRmEIjMk9fWZCwqi2scYoBSJQzWv6zSlrPqrgs0uWaeZ/x7ZZnaS2enx6s0vOQwlnpVOJ8mCiPzmqrCk7gE6zOREpYykeN4nTFM1ENHGq74SwpFBl5iREIq0+BAWvgzXmKwmJ7C0S8bx3rS0QUrVqq521dWrRnrtTjxaMREEo5KA0mibVIDkvaA77tTq8co0wzmKUxQgulTDUs2hLMNGuB4eKBMR1MzeIxIw6lCrblulxM1pdWGpOvzUVMNuILTWMlTukjCrdpeUdPbRsJTxl/VWxRJ2fbkuM/t0JVM6cR/dbvkJeVPdbsn9VCcfgSXD6iEk/7eBpXyYfOjfg2Wif6gC1pMfn5CLMv+rODrLYgGldnyy1IVaXemlvm3aVdZ1ouZFpxkyPrOMkAkJCYSvlwu8XVxRmGaZZk+OrT7efB7jOJ30N7rlB/eqUFpUgqK8QpaCc5GVlon4mDiEBYUi2J+wDQhFoF8Q/Nz94OnsBRc7VzjZOMP2hi1srtvgzlVrWF+6hZtnr+HK8YuE53mc238SJ3YextGt+3Fk815qN/as2IgtC1Zg87wl2PbtEhxYvBKHl65BvI8f7peWorS0BPfu3cMDOssnCpZZfHgFBPG1QGmopiesWRqKdQGpAWpWDTDlZcr1w1LHRfVtVw7T0kNQdakXcEpVFCXtlzVxQpDrRshMRtJN4NQyg1KvS1w7SxmvJuPddCcMyfyk6lXG1VU7SwswtasUiSsxHIoBy7rQ+HuwlKpWDUsBZHUosKQMWAYyk2MGKLBkqT/Ux171ho0P82bhLUhl7gqUBE9xrlF9a4ZRNZip2sCUaxT4PQ0SI61mvSaNx2jV+VtFBTIURg2HqYGj+Vq0zIAUaUCanaWGo1F9a8gMSy0FTNN1inRBRrtekXmMpgJlBkFJOGalxVlAaal+TSMomabaJFW7pKFM1T4pLlJ6wNIlUiki3jPiIlPpHuX9pcki9fIB3tfKQda0RSYJGAWQWnK/qnvXD3HRIl9CUapVLVAMJwypKPntZegHf/NIVYVqgR8hF0HIRQW5EpweLAQSmuFSC+FBt+mJcAIzwMcZft4EGAtZ/t4El48dQWZnTI7uJZK3iNS8SSTQ6w4CZFJ0Sk2azv21e9Rusi4kdVq9zlLaLlm4I882UuvIhNUMq9suGV9AmOmq2OqOPlyXqtixlIy7HEbo1dcrVrVbUmoIicCSjKnu5POPwFLaLYVZPNd/Z3KC/z4s5YKYrmbu0bBMChFYSucd9dZkCxiNMYcCLEtlaL0OU223gK8uAOvqp7b9XLp2lqWlxYiMDEdgoB9CvQNQkl7IdFmEhtyX+0vHIqmy5dHqr1HVuHXOWVc/uxinxuOHj1FaXMaMIA85WXf5gGbzYUtlKTGGN14gvAlWZ2sn3KA7vXHuGi7QiW5eshbLZszHqm/m4eiK9Ti5djOS6X4FluVlZbh//z4ePnyIJ1INS/dhrob9OVia4SgyxzUUdbVrTfWrhqgBy/qgqIFpXq8rcZa6vUaAGW+pphKpaipxnSLLPqI4gsUMR1HddQVJSq1bnKUByyC6hBpnqXu+1gWldpeSsRrOsgaWWhqQCiAMNag0IKuVX8dNFuWq8ClnWasa1p73pOVdliZYqipdDWSJW8BkhqX5OvS+5mvV0oAx/h5Tum47rAU1A3R1pUFohqSWGZRm1T7H04CUdXM7qIrXgaUBSpG0J8vvY0BQHKSCpCVUE93TPWbRPWZZCj/yu+rfWoaGqCnuLG2Ouserqmal9BtHkrVbjAtEYjzvVYYJsbzvqPho3mdULMGXFB0A44XRMnOP1ID4q6r/JKlaDfdBaBDB5ucCf19nhs4I9HdBMN1fgK8LbltdxJ6dm7Fu9VKsWfk9tRYb1mzEhtXrsWvbbpw4ehKH9h/hPnuxe9de7GK4b+9BHD96Ah4e7ti2dRNOHtsHW+uLuH3zFO7cOEEdh+3NE7C7dQKOd04zTzkNlztnldzsL8Hd8TLzmusI9LCxuMYa56hhKekalhqoxr41wJQXssvkBITXJkJrPcM1lKqKpcwdfWSygplcN7dbqqnwKNVuSf2/H5ZMf0667ipYhhmw/FFgKU6OUCRmDEgSKDokvWqB5u/JvNS3/eekj5HeogJMee9jbGw0goMDEOrpi5JkOku5VLk2uVYeYnQUEkm6jtc+pyzmtBrp/etIzmTpeKS+Ce6raod/YkmKTcS181exf+tebKCj3LxgGU6s3YIL2/cgPSwc9+gqKyrKVRXso8eP8APd/F1mktpZijQo6xs68nPS0DRLpxvgrA1Js+oCUu9bK93UjmOucv051QWjVr3p4jKlU4R2lgSPZIb1wVJLMlMNSiPTlQzagIoGio4raPG7rgaYBVICSWmPVCIQNRzrqqwwF+VFd/ldBNFJWDpl0EGE0AGEMTOKp9uQ2WDMzrIaiHn8PN1ZSKdZPt8snWa+TvN115UZgvVJw1Dcso5r1bd/bTjWlhmSWhqUEt4V52tZ185Yw9D4fQSA8lsZ0r+dBqIuBAkQM+kWc8Q5qg454UhPjURmGtcpo12SzpHpUp0qblAmipBZoeLCCb1IGf4Rzt8nkNCxwoFdO7B943rs3rYFe3Zsx+4d27Bjy2acOnYMp0+cwIE9e3H8yBEcOXAA+/fsUrpx9RoiI2JQWiKv0HuIyorHDGVqykdKjx7+TCbARYr4j/m/h0/+hkdUFVeULMedPn0O69atwN7dG3B43wacPrIJZ45sxsWT23Dp1DZcO7sDVhf3wvrKQdjfPAYHqxNwsj4DT8er8Ha5gQAvm2qHqV2kBqOGZV1QVgPTwxhzSWhtIgcElmsJL93RZwnTqtstKekVO42SMZdqCEk9sOzNdT1f7C+CJdn0Ao/535j27n8HlsnhEfz5CAzVu4dgUA5SBQYcZBvBYfRW/SnY1Nw8P7X+c6pvvxpn+SNKSooRHR2BwGBfhLh5oiTR8t5KXptgXp1CrlGOkUPqnMssWZ5OV4eYVLPNPNuPWhf3qqqrn3DbEyNu+W7SU9P4gNrh5L6j2L5iA/asWIdzW3fjIkuW6fyeH1ZUoIqu8rHMJPTEqPaWaljdoedp1XaV2iVqQMq6BqJO0+m1ZbRZagDWBaVZddOq4WkaqF3zeiMDnDqsC0qz6sKxbrp0+JGJ0zUsBTwGKAWYT8PSnNlKZiwSWJpBaVZd8GhAmWFZr6NkXFRelIeK4jz+/QYspTdsRLC8z9JwlgLL1LgQ3CUU6lbDFhGURfmGigWa3K6uxaKfgmXda61e5z2j1usAsC4UC0yqlV4PKEVPA9LsVg1XKUCsVk5N26WRloq7mUn8vlN5ncZYTensI9CUqlTjTSJ0iikxCpjiMuU3i4sMgfXNK9i7cyu2bViLPRu34+C2fTix/xisLt2EzS1bHNh9ANs378QOOrd9uw7g6IFjsLvjiLs5eSgrq0BpaQUqK6tQVl6JkrJKlFbcU6D6qUWe88ePCTPqsYIa1/kYC+Qe8ZkXPRQxrUaybsjYB3ig1n9UevDkh+p4dRq3CyjvP/qBkswJOH/hPBYvnoeN65dg07oF2Lt1OY7sWY2TB9bjwnEC8+QOXDuzA7cv7MGdywdge+MoHG+dhIfDJTrDW6qKNpjw00DUVbAS6rioPnepe8USWpvJAdVuSXjV7RVrhmV1Jx/uN47HjaFq9Yj9R2FJ/tR6C8n/42CZFiawlJvH+CGlU4968bHcZ0wygKSh+b+j6nPzs8GbS+J6iIos+Xl3ERoahEB/bwQ6uCE/OlulyzXLVatr5zXLSq3z1aP6qn318lPrZhmFCeMz1PWpzzWOSU/PhLOTC84dOYU9azbh5LaduL7/EKyPnkR2XBwqy0uNtkoBJR9QuW55EbTA8un2St3Bp7bDrAtGWTeDsXYVbG0HqSXwk2pZHReZt4nqc5k6PSm6BpQajLJeN80cisygNFe/qrGZEeIsa4aUyKu4DGcpY+aMMZVmaWBqUBrOUhyNOBvJpGukQWmGpcChbocec3ulUe1qAFO1WRKYZRZnKb0aY0KkU4aLaq8UZ5kgbZb8G3MJS/0ZxQRaKYFZxM8SZykzAhlgEmBRch0EXz7vAZExg5BJak5aA6hy7Qr8EtfnEyBRMg1foaTxnNVglb9PIK22yTAYUY1DFLhJj1g5l1TnChAlruEoocBPg1FBUULCT9pI1XcrcMxKovjdZ7GQQFDeTYmH9e3ruHrxPKyvXoeNlRV8vb2Rk5WD0uJyFOSXEt4l/CyGVHFhJaruGYXNn1qeME94/OTHaj0i1R6SbhJ/wjzjMbfLPsZ+Ekp6TZpkK1KOVs8tI/VJOitq/VjneLN+sKi+bU9M12e+1hpJbgWcOXsKX3/9Fb5fNg+rv5+H7esX4+D2VTixl4XrQxtx4ehmXDu9HbfO74b1pX1wuH4YztYn4W5/Eb5utxTs1KTpvO80IM3SHYDqOk4NT4EmGbCFwNpIoFW3W1L/o7BkWD3tHeP/z4dlYoDRwecHuhy5aeoDQ32qu29d/b3tZgl0JFSfxxtV3cAq3VgyM9MR4O/Lh84dfrYuyI/JUekCG8HUU7C0nPe/q/r+BvkcSReYi4zPNbalZ2TA1ZmwPHoC+9ZvVrC8tv8gPK5cR3F6Bu5VlOHRIxlfKQ+nnJuwtDjL+mBpuMqaKtb6YKkloNT7aenhInVVF4A/Jw1Ns+qCUa8LBAV+Ol0kafVJb9MAVbJ08IkNobMkkA1nKbCsmYRAJBOnm12lbvf6ez1EawGTDssMSg1JLal2FQkki8VdFtNdFtfAMlp6MUqPRGY8GpZpdNt5vJZqF8jPKs4mNAklkbziS8+OU3uWHIlzfx6jr7HWtVrSldOzQE25REso6ypNh5Y0gaFMIpCZTogJ/HishNlMy+J3lZGWiCxuy2E8WzrcyJAPfnd3M9MsabKNrpAFgHgWXgSYd6vbIy378vqzs5OV5J2f8VER8AsORBVh9kimixT3RpCIExOoKbARaJIuYNOuTUwXd6cTqwGNWQLAH3gOBmpdA+kJ3dwTDTrJN+pInktzXK+b40/LAljj0VaSdVG9kLTIfL3q2izpNbDkibjs378X48aNxKKFX2PFklnYtPo7w13uXIWzB9fj4rFNBiyVs9wPezMsXa2MHq287wR82lGaQ0k3x7XkGDX93f8MLKuHjzRr1kwNH6E6MK0N07hLy+aM/78Llt637dQPKD+jvoH4z0iw3CniNFVYvf2XSS/1bRPx1lVh9edJOvcXRytLSnIiPD3d4OPlCu87jsiNyFTpspcBRsudbeyuAn3uuos5Xcd/TnqpXpd/DOWaRfpzJS0tPR1uLq64cPwUDm3ahjPbd+HWoWPwuXEb5Tk5uF9ZwcziMR86nkuO44H5AkuCUbdZ1oZmTTWsVl1IajDquHaY/wgs667XlYBResLWhaWujtWKjzGmwJMOPdKxR95IIlPfSVyAqMGqQw1LDclqgFqGj8SH+qoJCWRguUwfZ4akkgWUZlgabWS1nWW9kKSU+7K4SjMgRbratX5Y5vLvD1Jj5WJknBydpcAy3NeB1+ylXlItsCwWWPFzlLO8K85S3B2vQUDH9HxKoHeXkBTl8hrv8nrFbZbwM4vycujajA48Ai2BmMCvtDgPlWVFqCwvRgV1716ZRaW4V1mi5ibO4TGF/DvKy7lfRQmq7perfSpF90tRWUlVFKO8rBBF3C9X4MnPyOH3pmDJ9bsCZl6fcV2EbVp8NSxlaIh81zWz8rCQQncpyuc5UhITEBoXg/LHT/CAMLxPAioIEh6PSBsFTobCjYcEnYrzWTBCQ/z3s5LHUIf6uRTIqefT9KzWleyj3WN922tLn98k9flyHkOynzzGGqJmSNYHTYnLsnf/bowaNQjffTsNSxbOwPoVc7Fj0yIc3rUCZw+tx6Xjm3H9zA5Y0VnevriXsDykYKmqYd1vq6pUqYYVGGoXKZ3NNCD1sJK60vAUh0kGKFgyrO7kQ8jpHrFq+AjXa4211LBkWvW0d/+fgqXHdQOWqhesuuFkwgFpxK7CYxk4Tydk3CW8K7jIDSJjLOUt/6o6kceI9FL7hqstfUM/lU5oSKg+Q9+EGkZc4uNj1aQEnu5O8BFYRmapdNmqpK+Pgfl8/13VXVRa3euTz5V/VAadpae7B84fO4kjW7bh0r4Dqgo20MYOFbm5qKgsgwzREUdqnN4CS4IujXDUoNSw1ED8e6CsTwYwf7oqtq7qA6U5bpZ2klp1QWiOKwgybpZOrwtLXQ0r7lIm869xln8floazrF0FWxeWGpgalvU5ympoqmrYXJQILAmhurCMDHRVsJQxliKzsxRYFklbJX/bEsqYQi+L8MlAWUkBHj96YIjPmUxMIe81lWfp8eNHKv0+75M8XqO4P4FpPs9XVlqA+4SiAFBqKO7fr0RV1T3C8B5BSCDeL0MZAZkrn83rlfUHD+7hIZ9jQ9IDu4pp93mstO+VoYDXmM3vLJvfVQ6/J5GAMp/phfz7JcyjO81Kj0cCfw9VhSvVshqWCpIsqEg1bGaigmVaaiIik+JQXPXAcI3SFihVo3RWUk2pqypFUp0pWcfT0g6vttRzZ4lXV5la4j9WrxtpSqZ12SbfsT6H+XhJ+6Wq/gw+/wJLDUwt/TfWlSzbd27FgIE9MHfuZCxaMBVrV87Brs2LcXjPSpw5vB4Xjm7E1VPbTM5SYHkKno6XFSxlFp4gbzuE+BpuUgOzLiQFjmZpUP4Ky38SlsE27uoH5O+vbgLpyPP48UOWRitwv6IcD/lwCSxV9ajlRqkPllrmG8qs+rapYwTSFrgZwLNs0zDiEseSqrOzI9xdneAr1bDRuhqWu6tjLU8Zb1LV3mo5339XxmeY1iXJEq++Pgss5cFLTU2Gp4cbneUJHNiwGRf37IfdybMIc3BGVWGBytSeSHW3Ooec6u+1WRqA1ACsC0utupCs0dPtkjpeV0lUsklJhGKyAqOhRBlrWa3a8KtPAkEJq0FogaOEAlMzKCWU2XwSxFVaJM5SYKkGmJtgqVwmQ3NHHwGmhqUGpgZlfbBUbXs/AUvlKgkb6dBTriCZ97SzDHBTYyzDLBMShDMTig+Vid+DLbAUN8nP4GcJLIvo0gqlGpZp4ixzNZDEuZYW0QXKZBUSlioA3qusoOvLRxb/DqkyFQcozlG5SELyfpUA7z7X76Gigs+ppBGAxSX5yKYzLCDoJE2q/GWIkkj1wOYzK6ri8dLDvJifmcPrkWNyeI0S3hX3S2dbzL+/ID+HykImYahhKTP2GLAUx5uInGqJs09FenoqwlLiUVhFMEv1Km3lD48IyccCTUPS8UZVx1pAI48uH4sa6WdM8oefyjcoyX8ePnpc3X4p0qBS0JIswSJZl2P0Ut95f4n0NZhhqT9HZI7XyPj8XXt2one/Lpg1exLd5RSsXP41tm34Dgd3fo9TBw1YXjm5DTfO7lRtlo43j8LljgFL/2pn6YhgAlBDUiYw0JMY1IWnGZZaZMCvsPylsExxCOPdKTcof0XeqAa8ZPJ03tVc54raVvdm0Uvd9J9T3eWp7QIegZ1lXx3GxcTA0dYG7vbMnBy9UZxUyI2yAyXH8KmQ65ZqW/P5zNI3tzlNL3q7edtPSV+fgFKvM8IH4QekpKXSWborZ3l083Zc2rUXdkdPIVRm7ykuZuGjQnUekE+WY9XQEYFlolENWxeWhpusLRmTWReSutpVp2lYyqDsuu7RvG5O1zI7ykRLRx7d89UcrwtHs/S+Ehe4qIkLRASj3kcDNCGcUI2QKlgJjU4+cZZq2OwkmePTaLPUrlJXyQowxWFqZ2kM0hdH+TQga4GSUm2KdGD1gdKsMgKjrLgAJcX5hFk+Kkvz1Bsp1JRlMg2ZvxMCPW0sQ0dkUoJg5PJaFCjlMyyfZXTkMZSbY1StSrWnaheU9z0K5Hnd2YRNVqaE6SghzGX4jK+bDRzv3MR382ZhwmdDMGlEH4wb2gNfjB2Cq5fP4sGjStyrqkBZRSlKyopwVz6X1/7w4T2C8YFykvLSAnGVqraIaRKWl5XQvebQTWYq5d7N5r1I90u4C8jl7xVg5udl8PqSkBgXblTD0lnmSJU34ZgjcSqPf0eeAJT7ZeflwiUqGekFJerZEkhI+/zjJ9LGKCAzZMCjRqo9UvKeOs+hfm5lMaeLDDduuPIaiWMU51ij/6k+DKKnro/iR1TDUbIDvW5ON6T+DOzYtR1du3fA199Mwrx5X2Ll97OwdcO32Ld9GU7sW41zdJfiLHU1rC2dpZP1SXg6XUGAu7Ua/iHVsKG8/8ICRM6qGtYMTTM8NTB1/FdY/pOwTLwRrKDD35y/rHFDslzGJMKSP7Skm2+O+iRLfem/VOpOs8BIrVuW6PAI2N60gputLUI8AlCeW8kP5AZ1fbIvHa76r+Y8+hz1qb6l7jbz/mapz5XtRlAdecyic2JSErzcPHDxKGG5aRuu7j0ApxNnEOHuyYy2hLCsxI98YtR5uMjQEQVLgrE+Z2lWbWg+7SzNcUMS/3lY1reupaBJWJrhpwFojptVKz3SAkRp01TArO0uq48jKOPD6DLDTL1hLc4ym6DMkhl7LB18qqthTcqpdpVGp5OfgqUGl0g5P1N7ZS1A0klWqyifbrKA4CAwS/JQUZavYBmhnCUzI2ZU0o1fOUsLLAUYcn6RhrN6xRc/V3qZ6jZIHUpnGtWhhqAU5RGeFYSUr+NNTBvcDss+64j5Q1pjWp9PMal3a3zWsxWGdGuB3h2boHOr99CqyRvYtGYBCwyxLABIO6PR9igFgdKSQtyn+xSH+aCqUr3lp4IutrysWG2TXuYCyBplqnG/+QX8blhAEEdbXJijwCiwNPekVZ+TY/SULWAhRdou82TCgYIC2IQlISW3SN3jCoRSBUpqaGjUBYmK85moD2pmWOq4Ob3u/v//lHENct0qy6n1d9Un+Vtl2b13Fzp2ak1YfqFguWLZ19i+aSEO7l6B0wfXqTbLKye3GtWwVw7A4dYxuNiegbfzNd5vdgihqzSqYA1YChQ1LDUwtauUUDtLs8MkA36F5S+FZfQpP/6KAgf+ihRvA0JH6vYlUxce8Wa2gOi/e4Pq43/uHOZ9RLJEBIfi1qXLcLptjWj/CPytjImySa5PjlHXa5xT37l1z6tV32fLUjft56S+C0ri6vP47+GjR0hITIS7swvO7DuMQ2s34ZqC5VlEEqD3y8pQVXnPqCaW47jot44IDM1tlk/Dsa7qgtGApXaUOs2Y4q52u6WGoTnNnK5BaTjMp3u+KhEKItXBxwJCJYlbJOlqG6Vm+LHAUo6XsFrhIgJUScPSTw0dyZQJ1OWFz6besLVASWcpsKzbZmmGpY7XheVPVb/WEt2VAqU4y9J8BUv5u2UOz0jCMszPEQEed1QnH5lIXWCZT7CUCIwtsFSfJ71UpScsQ4FkpvQ85XVlibvk9WrJ2zmK6CxLMnkP+N5Euc85FFpvhuf6cbgxfyj2TOqLGQPbouVHL+Oj915AowYM330JnzT9AO4eTigl2KWwoKqjeT7pNKQ66GSIAzTaI83tkxJX12C5FlnPlv2kR23BXRSwQFGQJ9echKT4CIurlKEi4izlnBLye1fz8TKemYiswgJc949CXFauusel80594DBLd5ZRz1ad51PnA3XjAmDdFCTS7Y96e939/1HpY35Kf6+d07zNfJxI2mhl2bV7J9q1a4GpUz/H7NkTsXzJDGxeNw+Hd6/EKcLy/JENuEpYirO0ljbLW0cJy7PwdrluwNKbrlKcIh2lAcsaSJonXtfANOtXWP43YOm/xQV4pPJ75vvyo8oPLRaTPzr/+0Gjss6NoCXLP5JW91h9A5nT9FIdt4TB3n64evoM7ly9CseT15DiGqvS1RWqp03et6musvpc/6viZysxrmDJRdqFYmNj4eHiiuO79uPA6g2w2ncIbqfOI9LVA5UlpQqWqhpWjuMiHalymDlqSP6cs6xRbVjWBacGpkjeMFIXimaZoVkvLKkUebcfYamrXyVUICQYFBQtofFmhho41sh4fVG8TEod+bSk6jWxGpLGK7qkg08aPzdLJiMQdymD2AlHDUsFSYt0Zx+Bpe7YYwamBpaEylHWA0ujytXSmccCzXKCUjrjCCjLSgsVLMtL8xT0wwOYKUkGRViqalgFSy+k8przCQ3tKjWcpb1ShnFIT1MBcFVVOR2f9FKtUG5PqkRF4vYe3StFWqAj7nqeQ6n3KXjtmYvL343Ers87YNPodlgxtiuGdGyIxh+8gCbv/RU9WzZAr/Yt4OPtwuPzkZ/Ov58S+AooBZqqV6sFlBqWOm6WBqp0EpIORtJ+KR18ZJ7WFP4WAksDlHTxMmSEoMzOkp7I4maT1dyu2cVFuOAViug0Yyx0NSz5fIp7lOpW7TBFzAJq5QP15TF1pfMOA1ySZmQVRochY13Oa+5AJHGVR1iOre+8WvrcZgmQdZVv3X11+HfPzeuQ5fChA2jT5hNMIyznzf5CwXL7xgU4sHM5ju9bbWmzNJyl3bVDcLA6Cqc7pxUs5S038lo45Rp5D0YESRWsQNJVTciuYamlgSmQNAOTDPgVlr8UliFbPS2wlIpXmVXG+OENd8YfX1oC5Vfmv3pvAEqW+uJ1pW8mvY++scyLrDFVIVpvC/DwxvnDR3Hr/EW4HruGLLd4taOqtuF1Ql5SzWvUn/O/Lbk+kcQVLPnvQVUVIiMj4WLngOM792H/irW4ufsAXI6fRZiTGyqKi/Hg3n0Fd3UcF+lIlZWeqiBYd9iIOEgdav0cMOu6SkNP94jVQNRx8zbzdgVM1ZlH5s4MqdZTLrMeadco8eq3y1OJUbUlL8cVN5koU90xHh/ho6BZDUs6S2P4SDQhKcDUMkHT4iyNTic/3QO22uURZHVn69GuUmAjvU4rLCpXkCxEiQWWFYSlTKQeZoKlOEuZmCA2xEPBsoCOS9obFZAtkvGVMnxEhowIgJ88eQjpCftAdcB5oCTvN5Xem2kp8Yh0t0LAua24tnoqTi76EtfWzMauaYOwbnxXrBrXC/NHdMewth9i7tA2WD6qO77q3wFRwS54dL+QsJTqaDpGNQREXCZDus0c6cTD70VL4Chu0iwFTW4TZ6nhqsZREoLJ/C00KA3RWarQcPTiOHMyWGgpKcFJJ1+EJ6epe1wed3lGjRog45mXNEOy/vTz9Y9KzqV72IoEiMYYTqPnrbHObZZ1aTfV1cGyTbWTWuI6TbbLfgJI+QwJBZI635Klvuuou16f/sbzy3Ls6BG0bd0cU6d8hvlzJ2HVsm+wc9NCwvJ7nNi/BmcPrVOwFGdpe/Ug7AlLN7tzFmcp0ys6ssAmoHRVr/mKCqmBpIR1oanjCrAWx0kG/ArLXwpLl6VWzLXpcqTalbfzkx8Z8oetDUuBgnGTVP/wpptDlrpxHZqlj5VFQnPJTaS3S1wfI0uAhyfO7DuI6ydPw+HIZaR7EpZc9EP4RNAq+3JdSbZZjtfS566b/ve21SfuqaTXZblP1xgcGAQnWzsc3bYLu5esxM1dB+B6/BwinN0VLKvu3au+PlkePnqAzPQUBcI0QtAMSnP8adVfDavjNe4ynOs1VbFmEJrXf1Kqg49MNv00JDUMdbp5e11Y/pSzlJfj6jZKUYKGZYjAMlQ5S3nVkrz5XoCpJcCsdpamalgZzvD3YKn1lLMUWFqAKa5SO0sFyzKLsyzLV84yzJ8ZlbQXaWfpY0yknsrvKV/BkjDOy6mGc7F8Pq9DXF65BZZShfjwsQDzsZrV6eGDBwwJUd4TqMxBwKlN2DS0FW4sGosnfhcQcngRtk/qjtUTe2Ptl0OweeoobJg+At8O6w2rEwfV/VTMayyWIR8FuciV3qwMi3J5HXIthbk1w0F4XRqGGRlSLZxigNKirOwakAosZZylOEsBYjZdpgIjCyfZmYzLd5/GOMPstDjk0h3vv8XvJTZRXZMAST1f+rmxPGsGKOs+p/IMGvlA7fT6JftJhx5GmWf8yO9UqmNlm+Qv+vyGZL26l6wCZ83EBlra7Qow9XXqvKm+z9eqe70/ff3qK8GxQ4cVLKdNHYs5s+gsF03HlrXzsX/7Mpw6tB7nDm9Q7ZY3z+1SvWHtrY7B2eYMfFxvqGrYUMIyrNpZymu+jJdIa0iKNBS1u9TSDpMM+BWWvxSWriuuqjZLVUegbiojPzd+V0mTBCOqbwJZdDvB0zfET0vfgFpyjkcPH+EH3vBV6v2OUv3Lcz94jMryCvwg/cy5+Hl44Pz+A7hx7BTu7DmLFIdIPh1kvABWrk91TNI3qKz+4w+bqL5tPyl5kCSUB98iWe6VlfPGDIajrS0Obt6KXYuW4eqOvXA9chphDi4oLpRxcvKSbR4pXzCXqof3kcGMJt3kKLW7FCiKg9Qg1G7SDEe9rkP9lhGRuQpWwKfBWV3FagGiXk8yOUezNAh1vD5pOJohKaExPMSf69KpxwCkuEkt/Tb5eMsE6roKVt5nKeBRbZbxEQqaqrMPQWm8rqumw48A8y6BmVcHlmZgmkEpYyBlftaSwmxCsnbnHjMsDWdZoJymVMNKqKthI/xZWpf2IoGl+x3VG1beZynz2eZnJ6vOQ3o+1oLcdPWZ0oYpM/DI+R8/riIkRQJIAvMBHSbv/6qHVah8eA9V5QUIs7uMiCv74LZrIfZM6oFb66Zi36yhWD+pP1ZPGowVEwdi1eShOLRlpbqX7lc9RmFhvjEZPP+WQkKrgAU01d5KlRQXoLi4EMVML2ZcgCruM0PaULWrtChTYMnvMiMjmcCk0hOQyu9dw1JL0rOpnLQkZMhLm1MS+Zn52Hb+HHwi+YxykWdG8pD/rZofnY9o6apSGbOq16Vg8kvzqn9WOk+pL1/hFajv5DzzhDatmuPLKWMIyy+xbPEMbFsvQ0ekGnYVTu9fj2snd+LWeWOcpd3NY3Cls/T3vIVgP2mvJAQDDAhqOGqZ3WTdNJ3+Kyz/SVjaT7+gqmEl05c+pfJ/w1kaN7pI0VOV1GpuAD1uy3xj6EXi5n3N++j9atYZStx0nMybKotlVwR6eeHcvv24euQY3E/fRHFolgKkuGCR0Q5oSE4khwlE9edpma/h70mWetP5PUgoVyxSEwzwv3uEe0RIKG7evI79W7dh26KlCpaOB08gzN6ZGW0J7kkHH7lWCyzvVVUiNZkZkUCS0m8dMUApoUDSAGV9kDRL0gxI1jhJ7SDNwNRxs+rC0gxCDUrzNp1Wdz8JzbCUKtyESKPKtZajtMBSt1UKIM0OU6CpYalBKZIqWT2rj4BSw1KGa0hbYR4zfZn5xuwmza7SqBatC0ujM4/hJI0hItpZ/hQswy2wDCUk/V1vqzZLmdFHXvUksCwu4OfQuQo01QTqeWmUTEqeps71hBn5QwVJ0WNUVRnxqqoqNf6xQt0nT5AZ4gWPI+txZf3X2DBtEJaP74HFo9rRTbbGt6O7YOEXQzCkV0d8/vlnyMjOxr17larNtbgwD0UEZVFxKUFZwr+viLCkQxaVFCloCljv3s1WU0lmZBCQMmQlKwM52cZ4S3GXqmMQnbKGpQBSXKasizKrYZmgps6Tca8F/PwNR4/CM9iYRlM9k4KJOs/RP6q/98z+3Ha9SPyXPPv/EzJ/nsRFGpaXT15A545tMIXOcvY3kxQsxVke2rUcJw+swblDm3D15A7cPr8XNlcOKFhKBx8/DysE+9ojxJf3HmEp8FMvjrbopwBpdpaiX2H5T8LSdvx54AEZwB9R2iz/JuRkKUxgJFUX8lBLW8rfpLrDcgPIDy8lNimt6RtB0mXRN4hezNvrblPrGj7V23kMYanilv2CfXxx8cAhXOND6HrhBkpi8pQblmor45rMYDPieqlJr1F9S3371Sd9UVyrBqYs4oSDg4Jx7vwZ7Nm2DVsWLlawdD58CqF0lvfKjfdYqoKH5RyVVRVIMbVVanepHaYGZl1I6rBGRpWrWRqYEppBWZ+SY7lPLN1mbAgS6I6ULB13dCcetY2hTGsnL8hNJAQFhAYMZaIBgaYA0ljXkNTSoFTrMp6SsJT2Si0NSu0wjQ4+4ZQAk66GgKxpv5SesQYwa8MymbCSdsunHaWGpbQnluTLtHL1w1KkXKUZlnRjMj2c9IYVWEYSljKJeqi8wFdgKc5S3mcZF8zPIRgtsDSAKWAWyQw+acrhyVtnpI1S2iqrZBwkHWXVA5FMNFCK8vJi9czJkk+IrZo2CtfWTYHV+i+xenxXLBjZBXNG9cb4IYMwbvTnmDBxKr746hs4uXiijPdheUU5ikqKkV9oOMkS1VHJAGYRnV8xoV9QmIOcuwLFVGTSRWaxkJGpqmDTqycoyJThLeIyCUiBpQIk4xmpcSpU4JTq8BRJi0d6SjQ/Mwfr9+6Dp3+gun71pKg39DydD/yjMh+rQ1l+7nyy1Jf+v6F/9LOkxksWqwvX0a1LO0z56jPMnT0ZK5bPwrYNC7B/+1Ic27vSgOWJHbA6t0fB0vH2SeUsfdxuEJYOdJV0h+IsVZulByJCPRFGWIrCuR4m7lEgyVDHq2UZbkIG/ArLXwzLaRere8Mas8vozjKG5IZ8QjBKJm/0lv3pG1Srvn1+6jj+T4XcqqTSLK5WJkaWJdTfH1eOHIXVyZPwuGZlvM9SV72qB1Gfn9cn55N2V3X9NZ+jJftp1bf970m+Bwn1tUooS0lBIbw9PHH48CFsXLkKa+fMx5Xte5SzDLZxQGVZKaruVylnKeeQpeK+AUvtJs2w1KA0qzYgDUjKC50V8AhFDci60g5Sx3XVq05X28Q5Whyi2UFKqCVu0XCM9QDQtG6WTtdVr6pDj2XyATMcdRWsXk8hfDPiw+guwy0yOvvUuEujWjaHGbdUwwowDVimEpQ1E5PXhWVdZymg1FIdfEywVPC0wLLGWQZYnGU9sGQhoyAnRTlLcZXGxAe8DnGWhKbM3CPAkkkBZCq6+w8qcf/hfVQ9fqJe4xQUGgNHF384ugXhwIlrOHD6Fg6cvIIhA4dgwsAeGNjyPcwa3R8Thg7AqKHDMWXyLIwcOQX9Bo1DvyETMHT0ZIwYMxmfjZ+GDVv34ratC+4WlCK/pAyFJaXIKyhAQUEe8nhtufwOsgWUGcnISE9SYY7qCJRhuEoCNJ3pWRnGROrSZimQTGdBRYcqbhnSk8bCS3JKFD8vE5t27oKff5C6x+UFDT9IIdz0DKnnpp7nz/xs1qd/dP+6+/1fofquQ714gYv9TVv07N4Jk6eMUc5yycLp2Lr+OzrL75WzPHNgA66fEljuVtWwDrdOKFgGeVsrWIqzlOFLAspqEZQ6Xtdlmt2mdpdkwK+w/KWwjNzjpWApi/yWyukxLgPmf/ybQJI3urhM4YQGheVG0Is57RfLBB+RxDUs9SeE+Pnh6tFjuHP2NHysbVCZXarSZd5HBUt1LuMMikMKlP/k9fwd6WuTzyTNjTT+S0tIgquDI3bu2Ibl87/FyhmzcH7TdtjvP4qgO/bMfItV1bX6ktVF0lkSlsmEolTB1gDS6MRjhqUZkHpdwCdwlFl6fgqSZiXq0NKWaQZlfDTDqBpA1oVk3fRqCJo67SgQWuLVaZEEo+wnVa6WISIqrANLmThdxcOkOpbAVB18xFlGKFBqd1kNyRS6zGQjrmFptFmmWEApqj10pK6zLC7IqoalAqPA0gLMp2Ap1bBlBizjeO3h0mbEErrA0s/llhpnacAyiJ9nTAigRJclUC4uyCAsjTeGiMN7JL1gZaKAR49YYHoER9cgHDxmRdng8ElHHD7liPPXvDDr2/X4+JNOWLpyCzZsP4qDx69i7PipaNumE7p274dxX85C597D0KP/aHw+eR4WLN+BZWsPYM3mY9i4/RRWbjiMr75ZjeFjZ2L1xu3ILSxDcfk9glKqYHNU1WtmBp2jKDMN2ZkZCpYCSqMtU95MkmCAUNqPTbCUtFT+DuplzQm8T7k9ISEE2XTWW7bvgn+A4Sz5RPK/msJrXaDVjdfNR4yCsJZsN9L/J9ogZakv/X9L/MvUZ7rZuKB3ry6qzXLurMlYvmQmNq/7Fgd2LMOJ/atx/sgW3Di9G9YX9sNGho5YYBngdZt5oQPCWFgTWAoAowlHeRG5ehm5BZJ1gVm3SlZCMuBXWP5SWIZstwwdsdzMUlXwN+keK/Wc8tsyTWXwph/956SX+rbVlbGjnJ7r8p8+XCLqHz+XSwid5Y1Tp3jzXEJUQBD+Zun4oxbZz3TOWue2LEaahIZq0owVo5u58ffLA6kKCDIr0I/SZVxCWRcrKw+oTIT+BDK9nSTpJSMlBfY3rmPP5o1YPmc2Fn0xGZc3bobT7kMIvG3HTLhYVbXJ9SpxqbhXgXiBooCy2lnWVL9qMNYHTS1pp9TQVA7RBEKZ4zWF63quV3kPZUqsvEm+dvukhObOPTrNACOdJAGRLNWqDJMYijT0fipenSbT2Ml7KwlDWTdXuWoJJBU0w+kqQ72MzjIxgUiPk4kJBJYi6ehjKDPB6PSTkxSDXGbYuWnxasiGqJCglHGNCpjytg/pXFPtKkU5kEnSzb1gtcpLRLkGLMuKGC9EZWmRWq8szUdlcQ6v0Y+u0lW9nivEywb+zjcQ5m2DmCBXpMYEoTg3FSUEscBYQqmCLShIU262KDuL5ywmLB/j0WPp3PMATm7hOHHRAxdv+uPMJWccOeeA45fccfisM05ccsMpph07dwf7jl1Gu+6D0KnHMMxbsAEbthCIO05h7ZbjWEEort58HJt2ncXGXWewdO1ezFu6GaPGzyIov8bAMdMxgMDsOXwGzt10wD06W5mxJ4NuMk1EUKalJSMlLRGpqYlITopDUmIsEgnBpMQYhjFqbliBpDjM1KRIpFHJSRFIZJgUzwJYXBgS+JtJle32zbsQEBBs3OSqCkjD0njGjOfMkDyC8pRXi+tqHws49fNnftG6WT8q11rzfDLCf8Z5JdtSJ5XnVMlI5Fa1Kpuqt0uWIp/HbWoPiasTyLkk3bg2FdaR/puMv6/uNZr+Zu4ri5e7J/r36YbJk0Zh7pwvFSx3rJ+Pw9uW4uSelbhwdC2unzHGWUo1rMDSw+EiAr3uqDbL8EAnhBOGYcEEIcNIi6PUqgtMMyy1yIBfYfmLYbnXyrifebcYN6pFcmPptkO5SfhL15TuDNXcJD8t8/4/d5y6QS1xuRCjg45xe4UGBuDmmdOwuXiFmVSwaj/lRtWx56fO97SMv8t4QOUY9fTwcx7j8ZP7zLwqlSrvFaGklJlpSTYqK/PpAEpRwbC4NAf37hfgfmUu7lXlE3zFePigjJCtImyrYHPzGq4cO47V877F/ImTsXDsRJz9fhVst++D3807Cpb3CUv5k/R4q/LKMsQLBMVJKkdpQLE+OOperoZkvbabFGBqSFYDUwFS4KgBWeMYdZVrsmX+VzMka0BpGQtJCQjNVaj1qS4Ef26bSFe7asWGeltg6YWUaAOWUhWrq2NrnKbA0uj0c5dOR144nJuepCb5Fnepq2LzcxiqMY61gVl3nKVqn7S4y7LiuyouM/fIvLAy3V1ZMd2mTKRelKV674b6OtJdOtJR2sDP6TrCCE2BZXJ0AIroLAWSRSLp3JOfQVimo5DxPDq5ksJ83mcy9/LfCJo0fLtoOy7cCMIlqyCcFjhediM83XD0nDMOn7YnJG9h/baTGDnuG8LxBLbvP49te85h6+5z2Lb3AtZtO4Flaw5g3daTWL7uAGZ9tw7fLt2EfkMnoH23QRg2dira9xyODgPGYeCE7zBkwkyERMUi9+5dpPE7S0kTEZSpCUhKjkVSEsVCm4aloUjERvE+iY+gw+R9x98jnvdTLBUTa7Rjx/H+iIn0QWpyJLZs2opACywFZ0bTjgEOVWMlnfIsMp7FGqn36vL54CZDKt8xpJ9hJUlT2/lNWmTkB9Lp7wkeU9KsJFJVwbyGxz885DbpGcvrkcIuT2rkByKei9crT6bOI+RDZB/14T8ldd1yTfo8hmrOqyVfBvfnEurrh2H9umPyhOGYN2cyViybha10lge3ytywa3Hu2EZcObUZN87uMF7RZXUc8i7LAE9rhPrLsBFKxvkShJEsWCowWkApgKwLSYlr/VoN+9+AZfD+20bJij+u3CpSUhOAGDevlMC4rnaQ7U/fFP+o9LF6qbudn1Ydl2sx3KbcXH/jTREIqzNnYHX2PII9ffHjQzpfdbmyj9yYxrX+HIwNyTY+jPz7HjyswP2qMpRXFBJazDQrMuj0clBWnonikjSmZyIrOwqZWZG4mxuDnLvMmBnm5cairCIdFfezCcs8uoRiPH5QCquLZ3H96HGc3r4bc0eNx9xBI3Fm6QrYb9tLWN5GeWkNLNWfxaW8shwJamL0p0Gph4poQNZ1knWrXs3rRtzotJNE4OjOObqjjkjPuFPTaccApThJXY0qVaiq16rJKQrkzOtmINYreZuIJa7cI4+XeH2wlB6lMSGeStpZalhq1ThMo5esdPwR3U2LUxMT1LRZEpZ36TLFXcqbPwhLgaTop52luEoJjflgxVlWMBRnWSGuszBLfR8yxk1gGeZjiwA6ywgfO8SFuFtgmVIHluIs05XTlGuQiQ6kY488bmcv3MIX01Zi/fYrCphXbgXj3DVvygtHzzpi274rWLv1FGYv3ILNu89y/SJ2H77O+AWmn8bKjUfw/fpDWEF9u2QbRtNJfjbxG/QZNAYtWnehuqJ3/5Fo2b4PRk36DiOmLMOAcV8jPF469mQTkElIJTCTWdhISY1nSEjSrRtuMhoJ8VEszEUglvdRVHiAgqTcK+p9pfxboyN9ERXhjehwb2baXsrlxPN+2rhxLYKCjDZL+TvlUZVQife+WXwslWpt5DOqpZ7XOs5S8iNVu0MwVh9CqeeKoDVcIfMDJupCt8DrCbcLr9QxFtBKfiHzOj/54ZFy+yJ5wcFD7mhMYMBjJY+R80loEa+kOm7kKyIjn1FpvBRjMbYb1y8XCMIsGEMIyylfjMScWZPw/aKvsXXttzi0fQVO7VuHM0fWKVhand+FO5cNZ+npdBlBLJwF+YizdEaEAJHPS7WzZGiGZX2uUlfB/grLfxKW8ReuGHeO/PC8MWp+eBF/YP70ckPJzVwbPP+86oMa16rj1Z/FVFmC/f1w/dQp3Dh9DuG+gdyukhVQ9aKOsyz6/HpR51efZ9y0UtKVuueHj+5ZHGUpQZavHGN5RTbFjK04lUqmy0xhmMgHSt5HmYGiIgFlHnWXLpTAfFiAJ49KYHXuNC7vO4jz23fim0HDMLf/YJxevBx3Nu+C7/VbalozBUt+spScZakQWMYSjISlgNAMy9pw1HGBpPE2kbpO0gxLSUuQSdAFlgSjlsxrqkM1t6tAkoCMp4szerRKaIDSrLpw/ClI6n0EfNXpEXSR4UYVa1yYt5Je1y6yrgSaPwVLQ9LhJ0oBU0CZmxqHvIwEwjKpFixljGMhVVStDMIyk7DUvWEJTkrcpOEoRfxtLe2UBiwlLEClwJLOMobuV6Ybi/BzQojXHfg6XkO45x3EBLvRDQfUVMPy/EZ7JeP8TAmlWljO/yMdTuX9x3DyiMSGbecw7LMFOHvVF9dsI3D1djBOnHfBrkM38f26w/hu+Q4cP++A05ddsf/4bRw5Y4dDp2zoKE9hzqJNmDp7JSE5B/0GTyQkx6JP/1Fo16knPmjYDK3ad0WXHgPQsHlH9BwyCWNmLEOPEdMwY/73yCssULP1SNtkqrRLsrBhAJOiu9SgjIsLU7CMZOFGIBnNwkIk4RhORxMR5mX0wqSrlgw41N8Vsfz9t2xagcgIXQ37v7s8sEi6XchTrWVpSFKqyQmMuHm/uotsF9XkJv9zi5y3gnnApetX0L1HB0z5agxmEZYrl83G9jXzcGzHcpzeswrnD6/GjTPy1pFdsCYsxVnK67mkGlbaLGUiAvnOFSgtbZUCSrPM0NRpZniSAb/C8pfCMub6fv6ElaqqQnGKv6gSV6TKgngx7hwp6DHUQPufVn2w1LdsREgwbp4+TVieZSbFEqu+m43N1cfVlV6Mdf4JLAwYQ14sJVUWEqqqKlBcmoF797NQ9SCXjjOPjjOXcakuK1YAffSkmJlbLh5y/fEPFSh/UIAiOtGy8nSUVWYSlsW4ee4kLu3dh/NbdmA2YTmrVz+cWrgUNpt2wefKTVSUleKeBZb6uisJy8Q4o0PPT4EyMUbDsjYMNSTN64YMJymSN2ToalctXc0q7ZfGcA+jt6qEZkmauChVDWsCoki7w7ppZgkwVdwCxvpgKTLg6GkCpeEsxaUJLM0SUBqu0hh/+RQssxLVy4kFlKrdkoCUalhpL6wrDcsaUEp1rDhNo1rWXA0r8LwnM/jQWcaG+SCMoDRXw4YKLFWbZWCtNkvdblmay88kMKUqVpxmZVk+AoMisffwDbTpMhLjv1yKabM2wMoxHBduBeDoBWdsPXAJC9fswbfLttNFnsCZy24KkgdO3MKGHacJyo3KRXbvOwrdeg8nFAeja49B6NF7IFq364wPGzWjs+yI1h16oCcBOnjsdHQZ+gV6jZqOybOXITMny2ifTI5HWkosJb1Z4y3VsLwHk6ORyO85ngWTuNhgxEQKKH0VIAWUYcx8Q1lACAlyQnCAPTNxmeDblb9dALasW45vZ8/F9wtXY/GclVjFa12xeCNmf70YfXoOQ9dOA9GZat9xANozbNOhP9q064O27XujbYde6Ni5Fzp368W/qRd69OmPnr37ol//gRg6bATGjB2L0WNHY/RnozF1+hTMmD4Zc2dPx4J532DON1Mxc9okTPtqIr76aoLS9OmTMH3qF/h6xpfc9wuMHz8So8cMxdixo9T41EkTvuAxs9C750C8/2EzvPJWQzz72vv4y5sf4Nm33sMfXn4Fb374IQYOHYShw6mh/TFi+ACMHDEQgwf1Qq9endBvYE/06tcDzVu1QLPWLfHuxw3xwptv4LnXXsbLb76Cpi0/RruOn9Lht2ABpiW6de+I7t1aY9acL7BgwTSsWTEHuzctwrGdq3D6wDqcPbYeVwnLW4Sl7dVDcKSz9HK6gmAfW4SqidOdq2EZxd8jhjJ39NGwNFe9akepRQb8CstfCsvIm8eZbd9Tbks7SsOZGVUTUtUh8NIAqyvt2AxZ0mul1dlGCSxUoPaVtNrritbqGMPxxoZH4M6lq7h55gIiAy0lVu5nfDb35yKhrOuxnzIb0BNCUSTVKuKaZSosmTdSoCmLcbyUL+VvLScQ79JBlvLU9xUUyyqzUVDMzLckEcXldCx0muX36E6qMlB8PxXl9zN4jFStZeLamWM4v2snTm/YhOm9+2Fm9944+d0S3NmwE96XbqBSxlk+rFJfpeWS6SzLkKBAWLt9UiuFpXuBpB4eIkqmUpgmkri8tLkWKGPEORoSWFbD0QzNSIGmhASjgFIcpAajuEaJCwAt4VNgDBdYChCN4R6qB6tFEq9Zl+0GILUUFCXUcQVIDzozER/2IJaCg9x5TfLmkWCkxYUQlCGqd6zIDE7p6CPvvLwrnXzS4+ksE5CXZVTFKlhSxkuX+XsJIGV8pfSEJbDqOksFSgVMcZYyxlLaMS3O0tLBp6wgUznLMDrLMF/CgSV9P6drhKU1ogNdVDurhqVUw2pgqjeQ5EtVbDpK87LUezE9vIOwbutZLF9/DK+/2wZfTl0GO9dIOssAXLLyw166yLXbz2LK7DU4eMoaK7ccw6J1h3DyqhsWr9qDz7+Yhc7dB6JbzyHo1WcEOncdSND0xKdtOjPsitfefI/AbE7YDEbfQZ+hS59RGDFpLvqMnoF2PYfjyKnTKCktRrbM0sPvLiMtTsEzNTWBiiMsYwhOcZfhiFGO0p+g5N/O3yqEGXAwM99APzcE+jLua3mbhZcjooNdsWH1TPTq2ghjh3fBuBFd8dmwLhg2sDN6d2+NDm0+xscfv4MGDd7Ahx+9ifepdz54XYWNmr6Hj5u/jw8bv4sXX3ker77+It58+2W8896reI/7vPX2S0pvv/sSGjZ6G5988iGaN3sPTT9+G00av4WmTd5BkyaMN2XY7F2e6z00afEBmrX8gOsfoHGT99Gs+Qdo+UkDtGrxET5t2ZDQaICPm7yL93k9jZt+gKaffISWrZuiTec26NC1LboRhj37dkb3Ph0wZFgvDB7eA4OogcNEPbneE8NH9sLI0f0wYkx/DBnZF8PHDMSozwdjxGf9MfrzgejStQUGDe3GffpgGPcdPbovpnw5BDu3LcHOrUuxf8dKnDqwHhePbsW1k7tx7fQu3L64DzZXDsKB+bOr7Tn4ud1UBRJ5LZySgJCFSt1mqSFpjgswBZLaYUpcu0sy4FdY/lJYZnp7kRqPFDQUsMRBCqtUxHgJtMCuFuCqJetPw7A+GZQQ+IkEVro9wgCinEO5PeVleT75T45hGBnkj+tnTuLqqVMs0QdKkpJsNt6Dx1X1OXKdct0EIv+mR0+q6AYJvh+lHcJwlMZ+hsuU/X/44THuP7iHB4Rk5cMMFJTGoqgkg66ynAUFAu4BM0+6x0d0nA/oPEsq4lDxIAFlD1JR9pBu9FE+Ht4vwOXjB3Bxz06cWrsOk7v2xNTOPXBkzgLYWGApM7PcfyhDR/jPYLWCZbxUrRKKqSZnWeMua6pctQSY0sNVS/d4lV6uNa7RUHLUzykQSZYqVgGghLoTT30Slyih0bZoQO4pCJrStJOMt8DSgCJdo6UkrGRxkQqUhGR0oLtSZICbAcvYoGqlxRGcJmAasAwnLCMJy2gFy/zMRBRYnKVZAkszMEvlfY31VMOWEpTG0BGj7VKgaVTJ0l3SDZYKLPm3h/mIs3Sgs7wDX4fLCPG4hRjC0nCWKdXVrgqUKs77qoiusoifmZeDKp4rLDIec5bswbzv9+KrWaux75g1rtlG4YJVAC7bhmLPoau4ffk6fG9fx6r58zCo/wh8OWUOtmzfhwlffYPOvYfQefWnmxyADp37MGSm3L0fWrTqiEZNWuCNd97Hcy+9SufWjbAciVHjZuCzSfPQb9RU9Bg8HsfP30B5RaUaR5mdEY/M9EQ1rjJNesTqqtiESLrKEFX9KtWwofydqkHp70xYUvwugr2N1z4FetvC1+0WHZANgjxvwdf5KrzpiDwcLsDN9jycrc/A6fZpxs/B1e48HG6fgp3VSdjfOg17pttzu+1trdO4feMY7tw8AWuG1oSG/Z0zcLThsY5X4OZ8De4u1+HtagU/99vw87A25GkLPy87BHjbw5dxHw8b+HrbKfnLUB8fpjMuoYpb9pHj/HmcP4+TdS83axV6M/R2v1MdejhbwcPlFrxcreGu4lbwdLPitdxg/AZcWXhycbgCe5vzSt4eN3Fo/zpcv3IYjnYX4Cjfg+0FuNpfoi7y7zkDZ7uz8HK5yu/uBnUTAZ63EcB7KtDrNoJ4jwX73EGYVL9WzwVLAIbyOQkzZHaUZmCa3aVIA/NXWP6TsMzxSlIV/AIR1Q3b4tYUeLjB6PAjZJJ9GJBMxvanJdDSYgrTjPM+LcO9qjejy38KbsbxT/g/QaYxOTov7MkDeNjZ4OSOnTh/8CCCPTyYRiDyeEM8SPHXOLdgVo59Is6Yxz4mMJ/88JC7SitG3WuQwoAMD3lEx3lPwfHBY6l+lXbMMrrGJAItCqWlkcwwY1BZGYf8klAUlkcgpzgE+WVxKCpNYsabgvOHd+Pi7h04uWoNpnbrja869cTROQtxZ/0OeFy4igqLs5SvlR+vlorKUjrLSCSpyQVqHKXRTikde2ocpZYAsxYklcMMo+gqCcgaGROgJws0FTjpJpnpCSRFhqusgWMiXaQASkvDri78NPjMcDTHzaq7j4BRhoVUQ5KKZgas3WSUvFSZivB3UW2d0m4pMgNTuU2Tw5Rq2Zxkusu0OAOYFmdZHyzNUlWkpqrYcoFlcZ56ybOukq0Xlvw7BJZhvvYKln5OVxHibkXIO/FaA1CSl4pSnld37lHVsDI5QX4O3aU42ALkZGTh8LHzGDt5HoaPm4uuvSfg7EUX3LH1gYudE3zvWCHF4To2Du2Aea1fh+fe77Fj/lcY2acH+vXqg959BqBvv6Ho1Zeusu9QdO7WH63b90Crdl3RrEVbvP3+RwqU//n7Z9C0RWsMHvE5vpg6H0M/+wpd+o5G3yET8PW8xYhNiFev4crKSEQGgZlGYIqzFFAmJkQhLo6ukvdRNO+PcBYSggMNUAYFuCCATtKApSMCBDICKQ9+Hx631YTfXo5X4cmChAeB4EY4eBCOHrZn4HbnFNxtTlMSnuL6STjfOgYnq6NwuX1cbZN9XK1PGnGGLtYneL7z8He/RnjcQqifDcHhwN/CjYUuD8RF8B6L4D0nYaQv4qL8EBvJ+5VhfLQ/4yzkSVs87yWReguOJa4m+besx/P3i2Nc9hfJm3KMuK86j+wrcbNiIlh4pCQezfs8WnV4Iqh4XbGR3nAhPL35ncRG0ZUHuyCcoAsPcTXiQXTk/vYIFsfI+0e/QUT+puhQPhMEooRPS9INxVAGHA1pWGo3acQFlgYkNTjJgF9h+UtheTcoVEHH6DnGjFygQ7enunXTfQmPJIPXsFRAYmINdAwZPcsEeBpEhnMzb2egZOwr7o5geyLT6VXi4ZNcVD1Ox4Mf0hhm0RWW8PPpxB7eQ7S3K13bZpzZsho+VpfwQ0UBT3SfoHtAMBJ0/D+RbsBXPk99lpy7ZhJlo51S957T1ytpAlEWCwjV+w8KGZYRnBXKTZaWx9JNpuD+/UQqDvcq41Faxgy5KAal95KRUxiNktJUVBZl4Mzenbi4axeOr1yNLzp2wcQ2HXBw5jzcXLkJbuevELQVylnKdynfgSyV96QaNhKJCow1vV4lTJFu+hYnWe0qCYdEglHS1PR0XE8gOCQ9gWCUjjrxkgkQLCoziAqgw5RXbEm1qzHzjrnjjllxljZEDTqJm0FXVxp2el2gp9erIUhFBTLTYEar95dp4qL58EbLw0wXGSWgDGR6gAHLcF9ngshZfa60W4rqQjM11oCmSAGT7jInNVbBMs/SyUcPIdHg1NWxCpR0mIV5NcCsdpklBCZdpQFKi7MsM2bvkXbGkvwMXrcnr9EJoT52CGIm6E2HEOxBWAY4sxDir2CpqmEtsCwkYPNlRh9xs3SYJYTyDSsX7Dl4FTsPXcHGnedw/ZojrE8fQrLNfhTa7USB7S6kXtmI9EsbkXd9O64uGIU1Qz/F6pHtsWR4O0wf1BbzvhqHz8Z9iQ5d+qF9574YO2Ga6szTok0ndOjaG63ad0GPvoNUWp+Bo9C173C07zYAH3/aGa0798LQUWMRHBaqZvPJyEyms0xCehqdpYJljKp+lY490SxYRYT6IISgVICkoxRY+jPuRxcmDi6Q8ve8Ax86PB86S286Lm9CwoAlnSW/Ixkn6OV0idC7CB/GvR3Ow9fpAnwIQV86T295BRXlx+3+TpcRQFfq53iZadyXx/sTwMFed1RbcSQz/Wi513iPJBCIokTCLImwS4wV8EkYyOeChcR4eT5YeOR9I3G9rpUQF4TEeG63KCkh5Kl1UbJON+2vt6lzWD7DALAB6cy0SBw/vB37d69HWlIYYsKNnsMCVwmlvVF6tMo0dBJGiTsUhYlkXx8jlDZJi2K4XaAYQ0dpQFWgaLyqSzlOS1yvy/supY1T9aClK1XtnbxXyYBfYflLYVkaF6dcmXTQVBWiKjMXyFmqMwVCRJHhwKTq1ABRbQmEBDyP6OIeEEyP8DfVT1vIKHAytss5/vY36bdmuLwfntwnbDKQnhkKF7cr2LJ1EbZuW4ZLF4+xhBeG9OQEZpy8Qfw9kMKbKYGlMclo4+k6UuNC1ByhpXnZ+OHBfWGPZSEERQJMBWy5Zg3KGnjLWwkePJR5OSvVeMoHDwpQXn4X96qKUfWwhKBMRVFJNMEYi/LKFKbl4H5VHu7dy0IZ1wtKCU6GP/xYSPNbiMtHDuL8tp04umwFJrbtgImt22PvtNm4vmIj3M5dRnmZpTdsLVjK0BHCUo2ZNGBprnY1gzI5nu5RFCeOsmZiAS3jVVqGBIwKkpJmcZJSxVojqXJlBqPkq6R7rWrg1XaDtaGpwail99NSLpEy2iK5LYjHEZjGObi/lJ6pKJZ2JeML83NhyAdcxo7RqYR4O6q2ziTCR2CpwxpwBqnp8KphmahhGadgKaDUqg+W2lma3aVIQKZhWS1Cs9TiLM2wDKezDPY0YCnVsFEBTgqWT1fD8vOK+PksUBWp4Sp5uHLpJo6duY2LNn64RDnZ2KAo6BaqPA8i5/JyZF1cjdyrm+GzaSr2fdYGi7q8h7VDW2HL2PbYOrErlo7pjuljhqDfgMHo1W8Yuvceik4EYf/BYxn2Rd9BI9C11wBuG662tenQC917DWZ8MDp27YM2BGmzFq0QGBxEkN9VsEyXidBTE5GWLGMsY5CQIENGghEZ4U8XZLhKqYJVoPR1hJ9MIu8tsqOzFEdprapEPZ2vw5Nu25vOUtylVMN6EX4SinwEgm7XCL9rCKD8nK8QmpfhSzD6OV4hKK8g0OUKAlwuw58KdGUa84Ygr5u8TwjLADtEBTsTPCyE0a1pSBqgrAFkNSQV1Pi8UCkmpSbyOZL0xJ9WCgFnVt3t1SBlXD7HgKYBZQG2KCMlQoXa4dZ1pgJN6aije7YKQAWQMXwetWQfLdV8IXE+c4ajNNxjfVWx2l2KxE0aztIAJhnwKyx/KSxLYrKELwQiQaem8iFUCDnJ1FW6RZLBKwhR6j8mCHx+lA40jx7g0f1y3K8kaO7JS46LuM54ZSHuV+Tjx8flPNkDNcA/MtwPRw/vxOoV32HJgq+xcMFsLFz8LRYs+BazZn6DWV/Pwjczv8bXM6fiqykT8c2MKVg8bw6+/fobzJs2DbOnfYUZX32JKZO/wLTpkzF16peYMW0Klsydg32bN6nJC2IC/PCgvASPH92nu7yPHx7fp8Oke310TzlIAaSMs3zwkNf8oIgQvEtY0kVU5KCwOBUV9wjNh9nILgime4xAYVkqwZiN8nviNhMIUZkDMwSZdwMJwQQ8qMiGj601zm3dicNLBJZ0lq3a48CMubi6bD1cz15WPV9VBx8pg/C7lOUevzMDlgJJaaskKAlOCTU0qycfIBSUCMoUCzANCSwJD2ZsBiRrgPkUKKWnazUkDQkk6xveUQ1KU7yutHuUGW1C5B17fs5qWIWAUmDs63oH1y+cIPxccPn0QSyaMwVfjOqHwT3bYFDP1hjUuy1GDuyCVUtnwd3hOpKZecTxIQ/1sec1eKmORvo65do1NKUjjfxdAkypklUdfVLkHZcEZkZiLViKdHVsLXf5E7AsUcNHzMDMq66GLclPZ0btoYAu1bDBnrfgZUdn6XYTUf4CSz8FS90b1mivZCgTIDBeRnAWylhPOtb8wgJ8u3Q99hy3wu4DJ7B67lew3jwXgfvnwXfnDITsnw+X9ZNxZ9UkHJ45FN8PbYuVIztiycjumDqYzrBfH/TqOwA9+w9Ct94D6CKHYMDQUWjTsRtad+hMWPYjNIcxfTDTuqNzj37oSrUlKFu1bofTp88gPz9PzQMrbZWZhGWWgmUsnaWlYw8LI1EsWBmwdEUoM1xxluIw/QhMHy87+HnZwp+gFEfp5XKDugZvws6L8BNIKlA6X4KvBYp+LlcJwasIcrtOKF5TCqMzD3G/qdxkAGEb5HoTQVwPlH3kHY7SucXLmq6SoGRmLwWtOLoz5SotkNSg1K5PpKCWwAKnRRpuKSbQpVigKfCslgmM9cHSvK7Po2RZF2CmMAzi93T04FYW+sMt1bhSHWzIDEwBpEwwIKEGpq7eNUu7Ub2PhNWOlKGGpbkKVle7alhql0kG/ArLXwrL0tR0sX4GDMX1CCSV+zFcmWGFDEemYUlEcl9xa9QPj1X3+vSkWGRQMk9kWkIkS9GZqKRTqyilI6u8iwvnDmIpM8Vvv5uOefNmYM7smfhm+nSCcQZmz/4as76ZidmzvsaXX07ExAnj8OX4cZg8cTy+nGBowtjPMH7MKIz/bBQmfP4ZJowbi0kTZd+J+HzsWEwcPwFfcn3ql5PwzbSpWDhnKmzOH8HfmFn9UFVIMBLij8oITEKytIhAL0MlHeQ9OsqK+7l0xAJWcZvl/LsqUV5RgKqqEsI0F3lFESgojleTF+SXiNNMQFlJDPLygpCd5YdHlalwvnEGZ7ZtxYHFyzGBmdHET1pi31czcIMZosvx8yxE0MU+uGf5Xi2wrKpQ49mSYvgAUkmxYXzQIvigG71gBY4pdNCq8w6BmRATxn2jkJUQqxyVtLWk8aHMTeDDyQcj0OEWwtzskcuMLo3nk3ZK7cgENBqMAkMd16CMCxOHaLjEWGaOIul0I1WjsXRTMQRgdKB0xJE4H0g+fJGhlmoftY0iMKID7GFvdQLTvhyFN15/Hg0avokPP3oD77z3Eho3eZvx1/DOuy+gUaM30aDBa/jwg5fRiGmffvI+2rT4ECP6dYHj9XPIJByTmSEkMoNIjGLGGCmhnwFLgSbhn0pYZmhnKZMTKHeZoN5AIhMUaFhqd2kGpgalGZblRQSlqBYsDVWW5aIgN1m1OQVJF35fGwR53ISn3XkDln72CpalUg2bl4kiUbXDNNow1YTqefJyaAGqvNsyD5Gxsdi2/yQOX3LCNacI3HYMxtVb7tiy4yhmfr2AhcmVWLl8PZYvXonhQ0ejUyeCr2t3fPJpazRo/DEaNmmCJrzXuvTojY5deqFb9wFo164H2rXvjvYdulFdsXPXLsSxQJZOGGbz+yije87KIiCzko0qWIbpGYbUWMtE3oPq/pL2SsIyxAshVCB/4wBLe2UACwzSIcbPw4agtFadXDxcDFfp5SxVsJfgYXfRCB0vMU3c4W26yhu4cekQ5sz8HJ+N7IPRI/pg0IDOGNi/E8aO6Y/hw3pi8uThuMp9QuQNG3SwQa63Vc/jUH9bQsUeEaEEJp1lAkGjemxL84I0O1BSFZokIjhrgYwyA68u+P4R1T1GrYs7tThZ5VQtjlZCmajh3Kn9Kt14CXptUEr7ajwlblFBzgJBkYBR72eGpRmU1bA0Vbsa1bBGKFA0qmINN6klswCRAb/C8pfCsiJLnKUFgczFhY1SLWtUV3KFcW5UGbywk7spCVhlk7HZ2FcDVua30G2BWSy1rl21FPPnfIVZs6bgq6/GY8qU8Zg6eQJh+LkC4iTCcNxnozF21Eh8PmY0gTiG62Pw+ehRGGdZl7hsHzNyBEaMGIahgwdj6JAhGD5iOEaNGoXPRo/BmFGj8dmYMRhPkI4jVEcPH4yZE8bC5/YNoLwAP8rUdVXFuPeEzpIu88lDut2qSjrLAjx6Uk6QVhJghSgj/KoeZClQlpYzg6OTLC0LR1FpOMFJQOb4IiPNA7l3mWknOaM0NwIOl07gxIaN2PvdEnzesh0mNCMsp0zH9UVrCcsL6sXPVYSlqg620PL+g/sKjDKBgJpdR2AoLtIi6bQjVaypzLjyM2KRlx6FjGg/BDITCne9irQod/jePo7980bDdd9CXF41GTu+HoJR7d/BgTVzcJcPs9lFisyANCBJJxnKB1McpDygIj7kqr0x2OhAER9BeDJzio/w5LF0fNLDVapVKQVYgSlB6XzjJGwuHoAMF3j95d/hxRf/iFdffxYvvfInJYmL3n73Rbz/wat4863n8cKLf8CLLz+DV179M95683k0lCEF772M3l1bMZO9odooZShKYrivkly7/B3JdDwplMzHKj1jpVesuEvp6JNHd3k3I0kBU8/qY66OlTbLGpA9DU2jZ+xdFogMcMp6ZeldFN1NZsYjsLSh+72DYLofT5tzzMyvI9LXTjljBctqR2n5HDrKYrpS472WqSjMFWXwM4oQEBiBY2du4fLtQFy2i8BVW5nFxwP7jtzAjr3nsf/QFaxYuRsbNx7C118vxYCBY1UPWAGjSMZUtmrbCc15z4naduiB9z5sho8at0DzT9tixGdjkZjKgkNelnolV7Z6o0gyYZmIzEy6SX5Xxnsq5bVbcUhJiUVCchTiZOYeFriiIvwRzvshnBl0KDPk0EDjfYjB0mbraYdAyt/dBt6ut1QVrIc4ShHvUS+CUuLytgybm6fx+ai+aNPqI7Rv2xhdO7fAuLEDMX/+VHTo0Axt236Mb2Z9gfETh6F9x2Zo8WkDVbBq064JLl86jmjCwt/LBuEBjiyoyXhOufd4r/J+0J10RAJLBczqKlgDlDqugaelt+t1MxxrQbGO9DnFRSapqlfG6W4NYBsu183ppoKjrMu1meEnzlhLw9Jor7TAkpL0WNnOZ7K6+lW2yX4iBUoNSwOQAkYtDUw1RV6Akwq1yIBfYflLYXkvL5fEq+n1quYttcBSTRUlQyzUOnN3+Z+FkMb26tXq6lrV7sn/pCfrqVNHMO2rLzB31jRM/2oCoUhXOG4UviDAJowdjQkEmrhFAeFnhODo4UOpYQYsmT5GQDhsKDUEI4cSjIMHYeigARg2dDCGDBqE/v36o1+/fhgwYBAGDRqMwQTo8CFDWQIfrkA6avhwnp/w5HnP7dmDv8n7JBXYeZWqbln+pB/VsBLdKajqIR3nvVw8elSOJ48f4tGDchQXprFUHkYFMoMJQFZaIPKzwpCW7M9MlhBLCYHtmaM4u2kLds5diDHNWmN8s08VLG8sXgfnY4azfPjwvgFL+WAuVVxPohOPj5IHjVLjJMU9CjT5kMYKKINRlBWNJ6UpeFwch8I4BxSFXEa270lUpbPEeGM77NdNwY0lo3F67hBcXfUFbHbNw5Elk+B18xQyE3kuZiYi3TZpAMeAjgBTxkwKJNXDqapY3RFJhfJBvHj1JPaf2IXDZ/bhyOl9OHn+EM5fOYVr1y/gxo2LsLa+AjeXWzh7eBvmfDEMvTs2QpOGLxN8z+L55/+AlwlB0Suv/cWIM3zJEr4i8HzjryoUvfzac3jt7RfwDt1m46Zvo8nHb8PqwjFkSyemEDpLy5jORF5/Eh2FKCXKmOlH9Yq1wPJuejxy0jUwqezEp90lIaaBqUEp1bDFxTlK0nYpVbKSZoalZNSh0nvRzwYhHlbwtrugqhA1LMsElgShOEuZhEABmaCUKlwZQqLWLc6zpDAPWZnZ2L3vKHYfOotrNt64Zh+A645BOHXVCTsOXFJvDpnz3UZMnLIA4yfPQ5feQ9Cp90D0GToCg0d9hu59+6NLr15o/EkLQrM92nbsjGZ0moMGD4WVlRUBmUlQZqr3UubwO8jm35+ZnaKqX413WaaoCdXT6cgzMih5L2WSTO4frZoEpGd1LF28NJ+E8z4JIaCCWDgSlxnk64JgbwcCU4aM3Ia3yw06y2vwcWboeBW+rjfhZHMB48f2Q+uW76NVyw8xdcpobN64FBvWLsJ6atWK+ejTqx1atGzAQm8/rF2zEOtXL8Km9csxfeYX+LR9M7z5/ksYOaYfQuhqIwUEDKU6XMa8SieYWAJJw1I5TMLLLIGaDjUcNezMoKwLQwlTk43qWwVGi8zHKylI1lQHS1w69GzbtFwNTZG0GAElnzGBY7z01LVAUoNSqkglNAqsRpouvKrnkmm6XbJGBiyNnrHmTj26I48xgYE5LjMAiciAX2H5S2FZkXeX2bb0Jv2B/CAwxDkSJIazZKZuoaEkM4X/N6ylUUVrjJUUyXhF5VB5jHS/37p9FR3kaEybPAbTJ43BlIkCx2EE30CMGDqA8BtEDVYaNqg/RgwegKED+2Fg315qXSTrQwb0xaB+vTG4fx+VJuHgAQRkv77o06c3+hKW/QjNPn37om+fvhg8kOAcILNrDMDwkUMweswITBg5GovGT0O4ix+vnVcvf8IT+btk3KWMMTWgqYbK/O2hbDR24j8pLDx6UImqylLlRJ88qkA+M5z05Hg1cD3/bgqy48Nx6+ghnFq7ETtmzcdousovWrTC3smGs3Q9eQlVBHVVleEs5VuU5dHjRyy5xjIzonuiQ5Ip6GRi81RCMzVOYBmM1PhAlOfG4G9lMXiY442SmCtIcdqK25s/g+v+6bi8fBQCD36HS0vHY+sXfbD+8564vm4mrLbOR7znLaTF8QHmwylKihJAGvF4PnyihAjp+WrpfMMMKFa6mQc4I4oPqZXNNdx0tkVETgaCMlMRzjAmPxsxBdmIzclCdnExSunQiypzsWfnKozu14GwbIrmzd7BG28SfG88Z3GWf64G5It0mM+/9AxeePnPSi+9+le8+BpFaL72zosE5WsEKN3nO8+jfetGsLp4jG6aJXeCMiGI18mMOo5AT+D1itNMiQpAumq3NCZYv5tqmaBAK9OY2ceY3SeJv10yXR2hKdPfaZhZgKmmqBN3SVgaoKwZg1lWkoPcjDhEMFNTc3R63VLtaZ425xHoYjjLJGbcxTx/SZ64SIvEUeYSnASo9MCt+UyBdTrPnU2QpWDW7BkEwkis27QBZy9ewKq1a3Dd6iau3riBceO/QBPeU506d0avvj35vb6I5178M/70wl/wzPN/wl9fkoLGC/jk0yZ8Jrrj23mzCL1Enj+Lf28K8nKSlHJzUnGX9668hkte7pxF5RXw7yJQc+6m0XUKOJOQnpFKx0n3SXBm0rGnRPsjwN0K18/uwdFdy7FnwzxsWzETh7cvx51rx9W4wBBfW/W9CCC96TD93a1x7cIhPrsd0KTxGxg7pg82r/sOm1bPx1aGm9d8i42r5mLz2gWYR0fZkvdMvz7tsG71Amz4/lusWzofa7//DuvWLsbQoT3RgC5z9KjeCPSzp7tl5h9MaLJAp2DJQp+4SyXpTCNOTqBVB5qiuqDT67XEdHGKNW4xQLlHHRdJG6QaakJQGz1yuU4gCgQTuC3Qx0G5P1kXN2jAURyhUVsjQz5U0wfjUQRcmL+TKgjoISGyn46LVM/XMHdCk4VZxgWKAkftIOtKA1ODslr+8vLoX53lPwXLByXyVnYZfkFvKe5KmEFYqkxdZrexOC5xQxqgap0wERkz5kjVojE68uEPD2Frb4UvJo6gkxyOiZ8NxbiRg/HF6GEYPUSA2EfBcuDA3ujdszP69e1Bh9gLfXp3J+x6EHy90KtnV/Tv3QO9u3dBv17dFUAFmJLWn+t9e3ZDzx5d0btHD3Tr0hU9GPZi6bpXz17o35fA7TeAwOyP4cMJS37uuNEjMYGO88jW7fzbhICKg4yKazaqjAWWtYe7SLW0BZ5clwNku3Gk0FW+JsEe159Uwfr4MZxavUHBchRd5ahGTbF9/JcKlk5Hz+F+5T3CshIyo5AxvEaGqxiwjA6X7uZ8gKWN0SJpw5S3hKQTlmXZIciPs8W9FGs8yXXG6TVjYb9lCpy3z4DN2glIubQawUe/hf36L2Gz8ks4bZ8Hp8MrEe1lxXPI0BADkGZIGoCUNkoZ2iGdAaggd0T4O0OGdwT4OuI2f8fQ5CSEZGYiJCcHUfn5SCguRCKVUVSCssoHeMC/p6T8LuxunsTyrz/HwG4t0LDR63iVzvLlV/+Il157RulFCQnM5178A/XHalg+/9KfGP4Fr7/1It5v8Co+4rG9e7TBqoWzYHX2EJIJxfhgdySwBB0f5In4QAk9CE1mNrxmgWYygSljMDMTwpCdHEl3aXGYovQ45GTE464FmhqYMsm6BqbZYWqXKWky9lKGjIjuleeh4G4SophRyZi4iEBHBPtYqw4sYV7WiKXjTIsNQEVBGsosVa4ym0+p9I6Vqleuy+fl52egQKBJkJblE1ypkbC5eRaONpdgf+civps/HYcObMdtq4tYtmQumjf/CI0bvY+GDd9n+AGGDOlLF9YQgwf3xOiRA/DFhJGY8uUYfDlpJIYP6U31wdfTJxEmvgr++byGu/x77xKUOQTnXf7dd+VdnwRpRJg/Viyeg9VLZmEr4XXlxE7YX96Hq0dW4tiWWdi74ktsmD8CCyf3wJfDWmJ0n0bo2fpVdG72Anq3eQuDun6Ewd0aYWiPJhje+xPMnNAX21Z+jVN7VuP8oY1YuWgq+nRvgTEje2LrhoXYuHIO1i7/ButXzCYs5xvh2m/x7Zwv0KLZu+jcsTnmzZ2C9WsWYO3KeVjz/TzGF2E5r+9TOs+OnZrD0+sOQoLpkFigk3c6Sjue7jWqxkFKRxoTMM0SOEoo0JS4BqgZnDquwaigKOckEEW6/VBVlUqcz5EewqGVEheA00e3KyVE+VQDywywCEqeMymY6nejCjDVNgEgt4mkx3i0dP5hqGRJM0uf0ywNR4lLtau4SVUd68/Chp/dr7AU/VJY/vi4kvm+QIP5vsz8RkncYihVtWo1KJleDUzjKJXpG1WYcgLg0rXzGPP5UEwYSxc5tB9GD+uHz4bTTQ7ogyH9etIpEoy9uhCOXQm4LlRnloZ7oEf3zkpdu3RA926d0Isw7N61I3oyrTfh2Y3p3bp2QOfO7dCpY3t079wJPbtyH8Kyt8wh2Y3n6NaN5+2FvgTnIAJz5PDhGE03O3RoX0waNQrnj8jUfj+//PiIyL//BI/vPcIjwuBh+UPqAR5RD8sq8Ki0FI9KyvGoqAwPCopQSpDE+wfgHEF8Zt1GbJo5C4M/bophjZti09iJuDBvGeyPnjZm8LlfBbKF0DU+SwoaaXSoceF8aKP4IEsVUqw/kpjpyqTc0pElNz0MpTnB+LEoEA/SrHF63RdYMKIddk4bgL1f9YbvnjlIPrcEkce+QeDuKfDcNAm3VnwOmx3zkOB7CymxUuqVzjHeSKKLlA4zAk89HZ3q6coHX6bOCqerDPWzRVigHTzpJM5eOYFAwtw/LQ0hd+8iMj8XMbnZSM2/iyJ+Fw8e/KDGsco01vGRnli5cBJ/40/RrPnreOud5/DG23/FS288g1fe+BNeevmPeJGO8qVXnsWLrz6LF179C/764jN4/sU/0RX9lW7yebxLZ9m90yeYN20sZn0xFFuZmd44sxdnj2xTGYaa6SeQpWvCUjoZyfR4qscsv6dkfmfpCaHISYlELmEpnX2yqBwCM5ewFOUTlqI8qoDwKCS81DAPqRKVmX0Yf1RRBB8PFxw5fhjHTh3H0eMHceToXuw/uA27927Czl3rsHv7OmzfuhLbtq3ExvVLsGH1QmxYtRBb1i3Fvp3rcezgTpw/cxTX+SxY374CG5vLuHPrIq5fOodjRw9j77bVcLE+h7spEXRgtvB2uQ1Xu6tKty8fx9XTB3Dn6km6ttMEzteYP3MCzh7bhRsXjmLN0jlY+u10LJwzGbO/+hwTxwzEzCljMHnicAzu34X3fF8MGdQTPl5OuFdRSNeajFz+ndl0kzmEdA7hnUvl301loSEJty4exYH1C+B6aRfunFiBwysm4NDi8dg+ZwTWTB+AaYNa4LPuDTCw/dvo2+ZNdG/Jwkzb99Cu6Sto2+RltGr4HJp/8Ge0+PAvaNPwBXRq9ho68ffv2fZDjB/WBasXTcGO9d/SUc7h90Stmo0NK2crV7mJwNy0bgFmTB2DNm0a4tNPG6hC9sZ1i7FuzUKsXDYXa1YuwJLFs1ggbovWbRrj+o3ThKUbgvykXc4Tkbxv9VCLWIElASfAVKFFMUoEZlyIRQRlrIBTnjmjVkfWa8R9LZDUcJTXjwmYqzvX8Boi6exkvHAU701xuqECuRBXBHpYw+n2OdXGH0onF+xrRzgSXHR08nqtUJkqUeRjy9BGhfL6LUkLE+dMsIX5OSqICky1NFw1SKu3BQmIpU1SgEjnyIKcKEw+T32mpNszLq5SZgL61Vn+U7DEY+MlXI8EfmrKO5k8/aFKUT16FDEtkkxeUVTclzhPcZh0SJbcPyouAhO/GofBQ3tjJAE1fHAvqifdZE8M7tcDg/r3QB+6yZ7dOxGMnQjG9gRgRwVIUedO7ZQkLuCUeIf2ravTO3Vsq9S+XSt07diOGSuP69SR+7RRAO1Fx9mX7lOqb/v16oQBvTpgNB3s9PGjcGT9SticYsa3bQ02z5uO3QtmUNOwlxnP7tnTsevrmdg+dRo2TvgC6z4bh3WjP8eq4aOxfNAwLB88DEsHD8XSgUOxpO8QLOozBN/1Goz53ftjdpc+WNBnMI7MXogLy9diyZDR6Pt2A/R98z2s4/Hnvp4PuwMHca+sEA8ry9W7OHVh4zFdawoz9phwAWOomnVHqnbkYU3mA50cG4TslBDcL4wkLAkF5x1YOvZTfN7xHSwY1gorhzXDje8GIWDTeITv+RIBeyfBedtEXF0zAS4nVuJujIdqj0wKpTuji5RZTqSDgeqwE+qC2DAnglLGrrK06i9iqZQPrDxQdnZXcPTsMUSyMBCcnoPI3CJE59JZ5uYiq6gAZffv48Fj3imPHuPJ4yr++lXw87yF6ZMHsdDShA/jO3jn7RfwJvU6QfjqK3/Fy9Tzr/yFbvL3ePv1P6Jri/cwoM1HmDWqF1bO/ByD6CwmDOqKeV8MwcrZ43D73C5E+9vByfosMhL4ffC7SWdmlhlvTKiemxaLvIw4FOUkEvxe8He1Qjgzm3gWADITQ9X2u0riNGO4r2VKvCxj4oJaQ0kIzPJyFgZ43q0H98IhPAyB2XcRnpWP9IJSJPFvD8pIg1d6IjzTkuCelAK3lAw4JWfANjkNNqkZuJWShquxCbgQGoUzvkE4ZOeKDWevYOGBE5i//TDmbz6KFfvOYdrsbxQA5EXKrva34Hj7EjxsL8ODUPWwlUH8V+nUz1DncPPiMRVePLkPS+dPw2aCecGsL6v13ewvsWj+VIz7bCAGD+yKgf074/Mxg/Ad73GZxk7GeeblSFttKsN4RMb4ID0rli45S92PsYGusL+4HdZnVuPE6inYNG0glozrjCn9m2Bcn8YY0P4tdGv5Mj5t+Bc0fvsPaPzun/He63/AGy/9Fq+99F9445Xf4v03/4wG7/wZzT56CZ80ehmN3nsWDd/9Cz5p/DILT62w+NuJdJYE49o5WL9qFmHJkAWhtSvn4vvv56Br90/RrmNTqjmmTh+HzRuWYNXyWVi5fDZWr5qHxUumo0Onj9GpS1N4ed9BEMETSAjIYH4Bl4w5jAk3oKZ6m4rEDfJ+UYoOVDPzxLNAZchwmkYPWqNaVSuR0k5SnhUNR+l1qkJCUrs3Ba4AV8hcwTLBeWAAYRfkSFjexukDmwg8O9UZLMCLICQQg71Fdmo6QJkUXaaxkxmJgrxvq6ntjHSK+4jTVG7TBE0JzaCsBqbAMcBePbcKiAqUNXFJF4mjFGcpIgN+heUvhiUX4o8sfIwff3hAyVRxXKeUw1QQFecplaxMl72VxTTaLI3XXQFeAZ4YM24EBg7sjgH9utBBdmdJtxv69+6E3t3aYQCdZM9uBJrMuE8YduzQulpt27RkKMBrq+Ao8XZtP1XpbVq3UKGok+xDUHbmPl07GvEO3K9zp7YseRoQ7turGwb0EUDT0Y4Yisnjx2DejCnYtXoZqoqLeM1P4HH7MA6tmYPjK1fgyNJl2L+QJd+ZX2HNpIn4fuxYrBg9Fgv6D8W8ngPwba9BWDHsM2ybMBW7Js2gm5uJrRMnY/1nE7FsyEjM6zsI3/QagJk9++ObfoOxeNTnOLBwGY4so/OYMw9LuH54/QZkZiRD3mLxw0NLta76Zh8jIzuJDyZLthEs5UayVEuHmRDFhzgyUFUrPixKBspjEWazC9fWj8HCUQ1wdscUhDrtRuD1dbi0biwOfNsbATdXwOnct3C6/D2q8mUMmjUfcAc+7NJGQiBSEaHuaiLscJaAo3xtEU/FycPow4eQD3K0nzUfUD64BNT5a6fgFxuGsKwshGTSVeYV0FXmIrUwD2UPKnD/0QPCkg6c8Jexto8flGHnlu/VHJ9LFnzB37opmjV9U016/fqbz+O11+k0Cc2GH7yK1o1ex6gOH2M8QblhPN1L1yb4ioBd/nlfLJ8wAMu+GIhdS6fj5skdsL1yhAUJo0NSMjO9NAssc1IM12gAMI4O7RZsbxwjcM7BTwa2e1ixgODOwkYE94tWsFSTFmhg3k0hLKWzjwmWxXeZ4XnD3tkeJQ+qUHivEiX3KlBRVY7ihyXIfpCDtIdZVCaSHiQhoSoesffjEHkvFhH3YxBWFYsQxkMqohBSHomgEn5/JZG4W5WLeyxQSBE0OSMRJ49uUdfnYHUObnbX1NALd4ZudwSWF5Vsr53ApZO7sWH5HOzZvByL507GrK/GYv+ONVgw50usXT4Xq5fMxpJvp2HcaGnb5zPHgsbwoT0wYlhvjBrRF1EsKBXmydtXUlTVr4v1TbgeWw3Pfd8hyvoK5n8xCid3LoLD2VU4tGQstswYgsXjumHKwOYY2e199Gn7Jto3fQFNPvgTPnjrD3jntT/i9Zf+gJdf/B1eevGPeP753+HZv/4nnn32P/GXP/879a/40zP/gmee+Q2e++u/4SXC9LXX/oCWLd/B55/1xOrvZ2DzunkKlKuXfYO1q+YTlnPRpTuf4y6foGO3Fpg5ayJ2bVuF7RuWEazfYQMd5pKF09Hyk3fRtXNz5d6kyUA6t8QSZHpWHFUlSsk7NqPFBQro6DblTSkx4jhVFa0B0RiG1YqRdX9EE47RXI8S8X6TdkaBo0wWIGMgg1mQlKpMcYkydCjQy4aQE0doo3rp+hNyfoRiMJ3iwtkT4Gp3gftYw9fdSknacP1lDltZd7vBsLZ8ZIIGGWsq88JScqzMCxviIw5U4EnI8VmVN97IPLGGSzVcosBPgVKqWC0OUiZdl7har7P912rYfxKWt+eeMxzjL10kv7ccGBzmh4lTxqI/QTnIAsg+PQjGbm2VenZl2LU9enSlO2z/KTq2b0UYCgBboHWr5tUwFGlItvq0uZLAUsLWrT5RIO3epSO60VV2o5vsRUh279CKDrM1unX4FP0IzIG9u2Fwn+4YRpc57bOhWLtgKjYtmoZLO7ch1scPSeEezDidCQYb+NyxhY+NDbztbOFlZwM369twu32HmZY9vB1cmdlGoyy/CE+qHht/qhQepBqVkv5Mj6p+xL2KByguKkVhfiFL8lnISEtDZloqlYzMlAQ6omg1iUBkRACCfN3h5+EMHxcHuoc7fKBuw9VGJoO+g5hIPqxhvswA6CBjwuDt6YbDx4/j9MUruG3nBEcXDzi5uMHF0RF3bl2Hi6s9QkJCkJqSioKiLKRkhyIqwRFBIWfh4bEdrq5b4Od8BOGOl5AT6ojcEHvkhTojJ8QZ99NCgbxIVCZ4INP/Bn7ICcCDFDdk+F5BuMt5RHPf23RzZ6+ewulr53D+5mVcvHmJugBrx5sI4nXGJETQhUUjOi4SCfwbQ4O8WboWt+qqBqWv+34mOrb9AB+8/xLeflveHvE83nznOULzj2j8/nMYQZfwebsG+G5QB2ybNhJrJvbDvH6fsnDRDSsmDcTu5TPhaX0OaXEyPtQHMuuQwFLGVcqbRmT2JnktV0FWoqqGvXnxIAFzFI4CzDun4GN/HkEe15EU5a3cZW464ao6/9S8zivfMum6hmVuNl3hpSNIyIhCUVUxiu+XobSKwHxwD2WEnajyQSVk4v17VQ9w7wH1sArlj+6j/PE9lD+poCot8SpUPH6IikcPUc59Sh89IizB39AGE8YNQnp8EEK97OkY92DHpsXYtmEBtq3+FrvWfYfD21fg6K41WDznC3w3cwKWE4jzZoxjYYC/yXEClBBZtXQ2Vi76BovpKocSlIPoKGWsooBy5PDeWEbnmiV/691k5FI52Zk4tGkfFrZvjv29GsOdnxHrcAZ3ji3Fke8/w/ove2HOkBZ0lI3pKBvQUb6ODk2eRfMGf6Jr/D3efeN3eP0VQvL5/yIoDVg+++zv8Odnf0v9J5758//BM3/5D/xFwfM/8Geu/+XZf8dfn/sPpdfe+AP69GmBFSwEbVwzD2uWf0On+S1GDe+GNm0/RPOWb+ODj17Ehw1fwocNXqVeQ4OGr+Nd3j8fNHgFzVu8j5atPkTb9o3RtWsL9OrVBgMHdMaoUX0wadJwTJv2Gb7+ZgLmzp+C7xZMx8JFX2MJv6PlhPEyauWKbwneRfyuV2D/znU4sHsDjh3ejovnDvF5Og8351vw8aTbo1sNI4gjIwhiQlOAmkA3KtWwAk7pkSsTtcuE69LT1Y8Q8yN8ZMJ0H7ebhJotbG8eh7tM60coess8uS7X1Xy5viIX6S18Vcnb6TI8uZ+3szHDkWzz5zEBlD8LU/4et5QEmlpqknqBKD9HoCfScQmDKYGlBqVIpfM42Ue2i8iAX2H5S2F5fPxK3Nl4GkeW78LWWSuxbuoirJm2EKu++g5rpy3A6ukLsObrRdi6YAXd2GYcXbsD2779HkfXb4HDxYs4sn0Tpo4bjn7d26IfHWT/7h3Ql2Gf7u3QvbO4wE/QveOn6NS2BTq0aY72bT5BGwJSINmm9ScKgp+2bFbtIFu2aKrSRBqWsl3Uts2nPP5TdGC8S4smGNK5DSYN6onvvhyD7yZ/hmmjB2LG2KGYP/lzbOPDcmHXSlzetxqnNy2D9+Xr+Nv9e3h0Px0yr2qgjw883ZwIFTs400m4ujrCwd4Gt2/ewLWLl3Dp7HlcOX8BV86ew81Ll3Hn+g3Y3LgBe263v3kd9jeu0Rlch931K1y/ApvrF2B7/TycrC4x/TzTz8L51hW43OaxV07D9upppp2BzdUzsOa6061LcL59Ca50E8G+TggmbMKpCD8PVTW3Y+cmuBCsdq7OOH3pEo6fu4jTV67jsvUtXLC+gYMXzmProaP4fsMOLF69BUvXb8OabXuxcftBbNt5FBu2HsbaLYewbsthrN+4H2vX7WS4Axs2bsNmHrN53Rbs3bYZc8cNxLlVM2C7ayGCbu5HoMNZ7N66DHPmTcXnX47FtNlTMX/xPMxbNAeTZ07GN999g7kLZuGr6V9g0pTxWLNhJfbs344vue+wIT2x6NupOH2MjvD2GYwY2gUfffgcGlMfv/NXfPzmn9Gh8SsY2v5DTO7VDNP7NMf03k0xuXdj6mNM79sc80d1x/fTx+DS0Z2WIS0+aqxZAgsTMsVhBt12lmXidIFgAQGXyEztwsmduH3xAOyvHYHrrRNqSIdMch7MjC1dOv6oN5NIVazhLhUsc5INh0lYlhXmMDPxwKGDOxBDJxqfm4x4uv7MghwUEprFhGSJ6GEFSh9XoujhfRTRXZc8fIgyquLBI4LzMe5T9whGgWTpI4EkoSlgffQjiivLsWrlPNjTOcbzb/J3ugVH3iuOd87h4qnd2Ll+CYG5ALs2LsHZI9t5P53ByQNbsW/rShzctY7u8itsXbsY4+gaJ40dhLnTx+Obrz7DyCE9MLBvRwXMYYwP6NcZN3ifSU/bvJxUFgKS1d8XFx6D21Y3kJYYCk+ZpPz6Hlzc9jW2zuiLVZO6YfHoDpjS92MM6fAmujV/Hm0a/RlNP3gG773+W7z96u/wxsu/w6sv/Q4vEph//et/KCg++5f/xJ8Ixj/+6d+q9ae//Dv+TP1FtlPPv8Dj3yF4m76B0YTjuhWzsIv32DczP0O79o3QvXdbNGj6Hj5o+j4aNP8QjZq9iyZ0kqKPm72Nhh+/Qb2Oj5u8jkaNX0Xjj19Bw8Yvq/XGjd9Eo0ZvMP1NNG7yFhp9/CYh+xqh+5rqLPbhR68q2H7Q8BW83/g1vNfwVYav4wOeT/RhkzfwVoOX8A63S/jae8/hzQ9exFvvsYD3LsN3XsBbDKV39xtv/BWvv/Es3njrObz+JuPUX/l9fNLmQ7gLKAmmfduX48ThDfDzvgV3J8uEDI4yixEhSRj6yttFKAGkgNLT8YKSmjdXzZ1r2Z/7iNP0dTOgKYAUt1ldVavgZ1TlKmiqdlADhCJxljpubJf2UfvqKl4y4FdY/lJYPnks7ZIs8kpPHpFalG2sf+EmmQ5PZu6JiwrFwnnT0btzS3Rt0wR9OrVCDzq8jq2bo2uHFmjX6mN0atccHdsQdC2boE3Lj9Gqxcd8aBqiyccNCMYmaPHJx2japCE+af5xNSAFjBIXcLZgumwXSbxV88Zo36whhndpjXUzvsC6aeOwiaXudVM/w5IJQ7D4i2HYOGsiDi6dhRMsuR5ZPQentyyHl9U1eNnbwdb6Om7evIYbV67i1uUrsLoiHS8uMLzKEuEt2NNZOt0hQG3suX4bd25YwcbKCtY3ruPOzZtwoBN1treHh4sL3F2cq0NPht5ubvBydYOPuwdLn17w9XKHj48n/HzcEeDljAAfFwT6uSPIzwvBft4I8fHijeuFMK5H+FO+3gh0c8XWTevh5ueJuLx0hDFjD0uLQSgz8KDUSAQw4w9IjIRfYgx8Ka/YcHjFhcM9IQQeyaHwYOgaEwin6GA4RgbDPiIQtpFBsI8MgFO4N+xDPHHVyxVn+fdN+XIKpvbuiOMzh+H4/M9wcNFXCp5TJ4zE7Nky09IczJs/C3Pmfo3vFs7HRsL14rUr8Pb1RFR0ODKy0uDgZo8Vq5dizdrlWLOG4erFWLHsW5w7fxwlZZk4fWApvhndFjMHtTTA2L0RvuhKWHZrgC+pmQNbYebQ9viy/6f4anA7zJswEF62l/Dj/QJUFGWjUl7GXJiJvMx41UNRD9iWV4XFynASqT4LcVclcXebc8pZ2tNhOludgpcDr9X5JmTC9uwUmbQgCjmEplTLSg9Zo2dsCsMUlBfl8Lt3hPWlM/BwtVZT9QXxbwvydIevXwDc/MPg4B0JG48o3HSNgnN4EiLyixBZVKoUXlyKiJJSRBeXIbaoBIlMyyojUKsITsKy4vEjZOZnYdL4/rh68ZDqrBRAWB7fsxHfs2C3cNZkTBzRHyMHdGOBsw0Lnq0xtG8n9OrUAjMmjcK5Y7vhZH1JVb1OGTdMtVdKtexXE4djYJ8OGM6CilS99u3TEf34mzqxwCUTKggsZQiJVMMWF+fhfmUBCxwBcLc6BIezK+F8YhGOLhyOLdMIzCm98UVfPsefvobOTV/AJwRl4/f+pNog33/jj3jr1T8Qlr/Fyy//Fi8QEn99/j/pJOkgqWefJxi5/gzdpITP030+82cB5//Biy8IZP8LDd//K3p0aoSlC77E+jVz0bN3a3Tt0w7vEZCjZ0xFSHo2onJLEZZditDsMoRmlSA4owhBafkISsmFb0IWfOLT4R2bCvfIRHhEJsAjIg5uEbGw8w/FdTcfnLh1B/tZqNx+5hw2nTiBFfv2YfGOnVi4eTMWbVyHb9euxJwVS/H10oWYsfhbzFj0LaZ+Nw+T532DcTOnYuTkieg/eig69+2CT1nYb9yyMaH6Pt756G283eANvPH+q3jl7Zfw6lsv4a0PX8Wr7z+HgaN7wpWwlKEz187vw4XTO3gPXYWrvJrM/jzvQ4GhgNEAocTltWXu9ueYdo7rF9RE85Km95FQz3ykXKm7vIrMAKdAM8DTaOuUNk/d3qlhKe2kWmpdXKmCq1Tp0mlSZMCvsPylsLxxkz/wlVu4dc0aNtfsCAUH2Nx2ga2tJxxcA+HqFQ5vv3j4BaYgKDIVUXEpzPg9sG/j95g4tBuG9WqFbm0/RvsWH6F7h5bo8OnHaNeiETq0Fjg2QptPCbe2zdCCN510g2/atAE+JigbN/4QnzRrRAA2xsRxo9GxXUu0Jhw//UQA2gTNCdEmhGJT2afZx2jRtDHP3QJdWrVEtzYtMHXMACycOBgz+rbFHrqgnd9Ow+a5X2DnoinYu2gq9iyYjIOLZ+LkyqXwpiv8m+Wl0A9+eIQffnyIJ3QFWZkZiI6OQVx8ApISUxAXnQAfPnAONo5wcnCBi6r69KTr9IKnK52oizdDT3i7e1M+BKIffDx84Ev5e/rC34uw8/FFgDdF5+pPIAYQhoGEYRDjQQRisMQJmyBfD97k7gj0dEOQhyuC3Z0R6O1OR7kFdu72iL2bjPDMBIRlJiEkIwnBaQmEJZUWj6D0ePgz03ePDYFLVBBcYgjG6AAC0R8OUQFwjguGe3IEvNKi4JESAc+kKPgkRcOXcokPhVdSGJasW8qMdhRCXGzgdvM8fG2vISXABUXxQSim+yotzseDhw/wg7wV5jG/L3mDy5Mf8Pjxj4aeGJ177lfdQ3l5BSrKylBWWoIcZsjBGRk4l1OAzvZO+NOZM/j3nZvxX8vm489TJuCFz4bh/VED0HRwF7TqRRBMGUGXcxl+ztbMJKzg63wLLncuwuH2OeosHG6dpXM/S1d/CnY3zsDd9jKBeBoO107A4foJeNpd4vd3C9fP78UN6iYzqzvydnmr43CzPk3wnkeAyw0kR/ogK4WAJzSzWPjIpCvNTo9FLiFcSBcZF+2P/Xu/h48XXV+8C5JSPJGZG4rMnGik04UmZyUhhoANToyDR1QCvNIz4Z9fgMD8YgQygw/Jr0BoYSXCiioRWVKOeCr73j0U03WWPniCSjrM48d24eTBrapa2dnuIlxsz+LysW2qqnVIny4Y3KsjBvbqgP4926Fv11bo2q4JPmlEx/T+y5jDfexuXcDpo3tw+MA2HNi3jc/sZVjfvI7dO3dhy5Yd2LJtF+bMWYDJk6dixvRpOHZ4P+Z+/RX6duuI5nze5nw9FT/8UElYBiHY9ji8zn4Pp+MLcGv/LOxbPIQFlyYY2fFddP/kJXRp/iLafPRXNH7r92jwxu/Q4K0/Epi/x5uv/havEJTPv/BfCoLiMl988bd4UeD53H/gOYJS9PwL/4lXXvmd0huv8/gGf0GzJi+jX4+WWL5kKiZNGIDWbRugU88WeIeOc+PJU4gpfYyozHxEpOexkFhYo/QCpVBCUxRSSwUITuW29CIEJOXBPSoT9kGJcA1PI1Rz4BKZzkJiKhzCkqk0OEZksDCZDc/4XPgk5LHQmY/wrHLE5N6n7iEqpxyRd8sQcZdhzj1EZlcgIpPrWRUI434haWWw9UlCcu5j9Bk2GH947t+xbecK+Pnb4OK5vVg0Z6Jqj3a3Nd7haYgwtLkId7vzcLU7Axd5NZkdnT3j7vZnq0MPh3NKRlzAKdMFXlTwVNW3ItW2aaVgKeCU9k1dRavbOSXUcbOCCfNAT0NkwK+w/KWw3M8H7djBIzh19DTOHLuIcyeu4eyx6wytcPncHZw5fpkl4Zvw9pA2qQDcobM4yQf16/HD8OXI3ujdoTlB2RCdWzdFZzrI1s0+QJtPGqAtIdmi2YdKLQlJAWXDhu9Q7+GjBu/i44bvo0mjD9CU4GxOIIqbFCA2bdQAzZoSkAJMpsv2lgRqW653pWvt1bkterZvg/EDe2L3klk4v2kp9i6cjo1fj8XWeeOxfe5EHFj4DU6sXIgb+3egMCfDcMTKPf8N8iYSmdP2B9UxSRohpUev9O6Vjktqz6cW9aoywkH0hPvKq7aycnIQn5hA0MYjNTUViUlJfGAC4ebmATd3T3h6esGbhQpfH7pMukt/bw/4+7gRsK6EqptSoIiw9Hd3IWDdsX37Rpw8fwJJd9MQkZFISMYjJJOhAJMKZlpQegICCEu/FLpKOkxPyj0xAh5JkXBLCIdnciS8CFLvVDrP9Dj48hx+lMQFoB4JoTh26QR69+qEY3u24Mbpg7C/dBT2p3Zg6bjumDusNQ6t/gbehNK543vUcAUf59sID/JECp2sTLidzXOpsYsZyfx+0/GgvAg/EJwP+f2lP3mCc0X5GBcZg8aewXjfKwDPOjjiP8+exr+sWobffDMNv5lJTZmC33w+Fp2XL8Z1Fzv1TsvYcGOgdlygF+KD/RAT5k8H5o0Emb0nyhfJ8TLBgi+undqP2xcOMdwNX8crSApzxYWjm9Ub5m8RmLaXDsD5+hF43D7Bv4MldwI1ws9JzfSTLpMXJMcgO5l/Q1KMenG09KaVbv5ODjsRF3ecv+V5JCSeQ2zscURG7UdE9G6Exe6Ab+R2OAcdgJXbcZx2OIVjzNDOyFRvmZkIKihHABVSXK5cZlJ5OfIfPkLpoycoZyGjrKoSm7euxvaNK5CRGgd/Xze4OlmpnrDh/HvTU+OREBvO78APcRG+SE8MRUZSONJZsElngScpMVh1RAknaGNiA+DI32Tr1o3YsWMrli1bjPXr1+LylfOws7sNezsruNEZHz++C7O+mUCNw1dTR2H7jtV48KAC2SxE+doehPuF1Qi8sRGOxxfizPrx2LmgLz7v+RYGd3oXHZs8h2Zv/56w/ANaN34JzT58Fg3efgbvvP57vPHa7/HKy6I/4PWX/4jXXvkjXnrhtwqQL71C9yljagnTV+hA3337Wbz71p/wAR1qwwbPYcTgTpg3eyIG9O+AXr3boEW7Ruj7+QgEZ+YQSMUKiuGZRQqSoQJJhrIu20QSN6smnYWW5Dx4RGcSmBnwjMlSca/YbLhGpCk5haWobSLZ5pdwl441X8E2JDUP0TmlSCi4h/iCSsTmlSLmbgVVRpUQomWI4rpbJM8dmYU77sFo1v5TvPvRyzh+aief9Vu4dpHfqcMlgtKApKu8qNoiD66720mHrrNwta0BpZZAUqcbwDyvYCnQlHeCqjl25dVmCpbSKchwmQJLCXVcdw6SoShmcIrz1PFArzu/wlL0S2F567wtbl92xu0rLrhzwwm2N+kqb7jB7po75crMxwZeDu6ICfLFLWast0/tw7TR/TG4Swv069QCXds0JRw/oitsiI6tmqBtc4KSLrNFU4KwsUDxLULxXTpJQvKjt/H++2+gwYfv4MMP3kYjQrMB1aSpUc3aqOEHShJv3rwRmjT5CC1bfMxzN6Fb/ZgwboK+XVpjSI9OGNWzM2aPGYTvp4zGqqljsG7GaAXLQ8u+wem1y5HkZ8zWQxTKIBjjpWC6ulmGvHCLzFokQzhkkYkC9JytOs0YGvOEoewnQBURsiqkFHglziPqAa2Msnn8+AkeMtMUl/aIevzoIR5UVaDgbjaS4mMRFyWTVkfj+MnDWLdlLRJyUlh6jkUgYReYFkfFI5CADMowJKB0S4iCU0wYXOIi4BZPYCbFwpfO0y89Ef50of6M+xNqvtzXkzDwIdxck8PhnBCMay63MLB/d6xZOBvXTx3A9dN7cef8QTic2YHvJ/TA3MGf4OjqafDnw+1xh6Xj2+fpzmRYw1V42F2Ht8NN+NhbwcfOBj4OtnyAb8He/jqvNwnW5Q8xLCQaLUMj8J6bN95x8cHvbtvh369dw7+cOIHfHDyMfz16Ev+2+zD+z46D+K/jp/Gb7VvQcNsGnCQQfen64gm0uGAfNTF7VIAH4sMDCMlIpBJsKfxb5C0RQX7OSI0PR5HMsZqTjDQC0N3pJtwcjTfn37x0GOeP7SBAt+P80a2qaszD8RrdvCMSZfyqavskNAmjrBS6x5QgnD29FTa2e5Cafoeu8hYS4q8iIvIEwsMPICR0B/xD1sIjcAWcfNfgtsdWXHDdjZPOh2Ed7oyg/BwE5pVQpQjOK0ZMYRHSCcvCqocop6uUYVnObrZY9N003C/NRkVRLorzs3jtKShkYUgmTshIjUYSrycmPsRQXDCi44IQGemn3vwRFSGdTGTO0TAWrGRMnweCAl0RHsqCmEw2zsKAjDmMYLqMP4yJ8EcWoZyezPMmRKgXOctrt4oKs1GYFUNneQTW++bA6dh38Lu0GrYH5uDMhi8xf2x7DGz7Bnp++iqB+QJaN3oOTd97Bh+9/Qd88ObvCcvf4Z03nsHbb/4Zb7z6DF5+nq6S7vI1glND83XC8tVXfs/4f+LN1/+oYPkRQdm+3Qfo1b0lenZvhZkzxqN7t1ZoxML1hqMnEJFbQlDSOaYzzKgNRQVRCzTNgKwt4zg5PiStGAHJBfBNyGVYiBCmGe6xAtF0jEqEX1xeBeFYicTC+0gkJJPy7yExrxwJVFw+t3G/eAI0xnL++IJHOHTFGe50rWt27MP/eea3GDNhMDwJSmfHSzQX+wg8PjN2hqt0YUHN2fYsXKypO4QkQSmuUqTh6GR9ohY8JTTWDWBqedhLVe0leEqnIEocppbA09/jJmWEAZ5SJSyOU+BpRTiKEzVkgPT2r7AU/VJY3nsARISn4OY1Z1hft4XdTQfY3SAwr7vC5qozbC874s7FS9i/fhEu7V+LOZ/3x4AOH6NHq4bo0bYp2jWneyQUPyEQ2zDevmVDtCIomxCMTRu9QyC+icYN3yYU3yIoX8e7772O9z94Cx82IDCpBh+9i0aNuf/HMlPJB6qKtuWnTfFxkwYqvWnTj9CqZVN0atcC/emGJo4ZirED+2HSoH6YN3EUls2ciJVzvsKWRbNxcN1iWJ88gMzYSAusBGgSIdRIM5lxR03pJ5K0H2TmHsKQVFNSx0jI/xiqhDoQNDArJ62zwbI8+fEHlJaVITsnFxkZOcjIzEZmVg6ysrKRRQeSmpLCDC4U3p7ucHN2gq+nB25YXceKTavgHxvM0nEkfOgUfZJY+mdG50sH6ZdKGFKeyVHwoNy43Sk2RMmdjtKLYPUhYLXEVYo8eLwHj3dO4v7xwbBl5tqrXxdMGj0IV4/twcXD2+nO9uDOhYO4c2obVk7pi+9GtcXxdTPgdes4XKxOwYGyv3kKjrfOwun2GTjfou5chNOdc7C1uwif3GxszC/AgKAQzMzJx4zcMgyKSceY2DR8m1uMCZmFeMHdC/9+6zb+4+RZ/PuJo/jXI4fxbweP4P8cOIp/27Mb/7Z9M36zYgl+891M/G7pXLy8/Dv02r8T2wM9YBMdjoLKMhQVF6CsIA+F+XdRXFKAwkKqqEClFxXnM55H1xWM3LsZqKoswYN71P1iPLxXjEf3S3G/okgpNzsVYUF+KM7LVm8YqSzN5TnT4OVhB2ubi7hy7SQuXjqC02f34OSZnThJ93qCDu3Eie10EJtx9PQmHDq5FYdPbcK+Extx4spR3KAztvH2hp1fABz8/eEY4AuXkAB4x4Qj7i6hWHUPNg63sX7tEhaUSvDowX3qHh4/rDTebMPruldZjApeaxXDB9T98kJUlOSp2YPkLSEy/Z7MWVtQIC+UzkB+Xiry8tORXyCTo8fTBQcimS5UZqSJjvFDPAtG6RmxvPcSkHU3CRl0zzI1Y3lxtnKWcaFOsDm/Dpd3z4TzsYUIvbIWO74bgpkjW2N0jwbo2/ZNdPyYsPzoWTXxgIyxfP/13+K9N/+At177A15+6bd4lYB85UWBIoEpVbF0my/TWb7A+LN//Xe89OJ/4fVX/4B33v4TGjd4Hj26NsMF3msyxtHf1wH9B3RB0zYtYOMfjtCsIkIuD8FpEhJwlmpWcZdaZoDWhmapAqVfQg48xVlGpsPN4iZd6CZF3rGZLIQWKPcYn1+pQCmSuF6PlXUCMi6HMM0uR6xIIMvzi7P0TyqCXUAKfGMyMHrKl3jm+WcwZ/5X8PSwwtFDG2HP58Pd4TIheUE9H47WZ6jTSs535Lnhc3SbzxVhKUB0vnOyOi6hrNekS3XtGcL0lJKLjXEOAbAbwelqR4iK03S5SmBeh7zpRbVtukmnIEPafUpYI2OdDPgVlr8Uls37rEDb3quwfZcLvNzicOuKPe5cd8DtazawvnoHrjcccWHPThzb+B2mj+qK/u0bole7RujWuhE6ftoQzT58Hc0JxBYEYlvCsu0nDdHy4/fxKfVJQ8Lyg9fx0QfSW+09Bcu333kVbxOY737wJt5k/P0P3yIw6TIbvkdH2UB1+Pm0VTM0pbNs1qKxUtu2LdSMP317dUe3Dp2wY90GltBLLHh6elF8VDEBngZbfeT7Gx5WVqAkL5cu5S6K8iiVIeeh6G4eUmLi4OviBi9Hfjeu7vB0daNzceeN6MGb0403rANvYls43rkDhzvWKnS2tYG7owNdDrc5OMLFnqGSPZztbeBqL/tYw+H2TZYWbVTP2jVrvodzoCf8CErP+DB4JtIpEYheBKa3AI+OwIWOS6pZHaV9MiaIoAxWckkIIzzD4UEgekg7ZUqUqor1UFWz0XAlLO/E+MMh3AdfE0ZD+3fFyX2bcYa6dGQbneVu3GKJ+NaxzVgxqTcWjmiLM+u+hufN47C/dgb+bvaQd2oWF8p3c1fNb1qQm4Vcfk8J/ArHh0ThN+es8G+eQXjO2w8D45LRPzEF7SJi0Do6EX/28MK/Xb9BB7kTv1m/Hv+ylWBcuw6/WbUG/7p8Kf59/jz8Zt5s/Gb+bPzLnFn4l7lz8G9z5+Ffvv4av5n+FX7z1Th88N1sWEdE4N6Dh7yOfHUd8jsVF+ahpCgf5eXF8PJypfOMx/37ZagiHHPvpiNWJnqIi6SDj1JVnPa2Vrh47ijOnNiLgzs3YPPqxdi8djk2rluOb77+CiNHDsbIUUMweuxQTJr2GabOmYgp33yBKTMmY8r08Zj29TjM+fYrrF6/FJu3rsHufVuwcctKbNy8Aps3fo9tm1fhwK6NOLx3K44f2YsDh3dj39F92H94LyZPGIlLwAI6KwAA//RJREFUJ3fh/Ikd2Lvle6xaMAOrFs/Ajo0LsXfjcsycMByD+nRAt04t0adHO17jPtzNjEc6f79MOkTptSsTuYcFuCEs0A0xoV64V5SB4pwEVBamoaosC4/u8bsoysLdDJkLN0l1XCq4m2aJy4TyycjOSEIp4Zrkfgk2u2bDju7y4qYpuLZjJq7tmotNs4dixvA2GNWjEdrTVbb68Fk0f/9ZfERQvv8a9YbA8vfKRUo17Isv/g7PE44CSOnwI5Kq2Bde+i+8wv3eefev+OijF9HqkzfRu9enOH/5CN2yL/bvWYP3GryOFdu3IyqrAIEpdxGQkouQ1EIEp9ZulzQDs7odk/KMTlUQDMswXGVwqkhga4SByXJ8kWqHFNgJKKNzSlQo1auxuYQhC3ciVd3KfSSMVvuLShGRKS63kG60FDc8wnHamoUi32C82fgtNGr+HgtXx7F3zyrY0z26svDobHOez7ZA8izD07C/dZKhATzH2ycULAWGIodbx5SzNEPSAKUBR+OYkzXhHaYJRAlMgaVIwClvevFwvEpdMV687XK9WgLQ2hK4XvsVlqJfCssuow6i07A9aN1zFbbudIKrTRBsL9nC5oo17K2s6TKvYs+67zB1REcM79kCPdt+hHZN30GHlg3Qutn7aNn4HTrLd9Dkg9cIzHfQusn7aNvsQ7T6+D20oLP8+MM30OD91xQQ33r7Zbz+1kuE5GsKlO+8/wbeJSzf+fBNfEigNmzwGpo0eRdNPxFQfsw4wyYN0bFtSwzs1x1fjPsM40eNxrC+/TF13BeIj4pmSbkIxYRbSnwMgn08EeYrPUw9Ee7vgzBLj1M/Nxf4OtHFEV7eTg7wcnGCs6M9XB0dWTpzhKejMwHnDGcHZzhRzoSjs40j3Gyc4GbLfW0d4ODgAEfu62znBBfu6+LkShi6wNXZFR4Ep5eLO9yd3eHh4gE3Vw84Mc1NAOviBS8ngasrPOkk3Z3s+PBcheudmyyJ3sSaVStg6+YIX8JOgTKerpNQ9Eow2iMFkA7RQXCID8Gd6ABYhXnjNsFnHe6NW+FeXPfCjWB3JdtIf9V2KVWvngSlV3Is0wJgx+O+372RrrIHDu7dgUunj+I0M/KLx/fD9jIfTquzsL+8H6unDcDSke1w4vsZcL96DL6uVup9pEV3swnIu3QmWSjIlsm3mQmVV+Hsox8xgM7vN8eO4zfXrPGf9l5oFBSPiczIxiVno2VoHH5v647frFlLEM7Av65YjN/MnYt/WTgf/75sIf512lTCcAL+5ZvJ+Nd53P7tNwxnMu0L/Nu0KYYEmNO+xG+mjMNLX0/HJjtXRGTQVZYUIzTEHwG+boRJNKyvncOx/Ttw9tg+WF06zYLIbQT5uyDEzxkhXo4I8nRgKZvf/Z3LuHntNGysL8LOhi7A6SbcXW/j6OEdmDZ9AkZ/Pgyjxw/HmInD8fmUMRgxbjhGjB2BfkP7odfAnugzqDd69OmKfnToX34+CBuXfgP7M7txe/9qHF/8JXbPGI4j8yfi6KKvsHH6WEyhexrY8VNMmzgaUYREZk4SklgASiUEo8L8EBLogZioIKQSiBERAfDx5rUGuCCCv3F0hL/aHh7ihfBgL0QE8V72sEcA/5YAD1uE+7LgRee/b+syfL9gKr4aPxSL5k6BvCg7kwUtGS6Txc/K4H2QmRaPtPQ49Wqu8oRAuCwZj1WNfo9TE7rDattcXNw2G9993hWrpg3Csqn9MKpbA/Rp8yY6NXsZrRu+gI/f/Qs+fOsZvP/mn/DeG3/GO6//SVW9viKwVJ16/gvPS8cfukuB5SuvPYPXXv093n7zGTR8/zl0aPEO2rd4GxfO7KBbTsU3U0ejRbuWOO3MZzaTEEzORTDhFpQqHXZ4f6XmWZSLsPQ8gjIXoRn5ClyhqodsIZzDkhCQlKucpbQ9ekalwzc+C36JuXSB+UqBKYSvwJMKSRfwlfHzShGeJZ12yhFJ9xiVU4Go7EqjMw/TojLpLLlfaFY+1+lcM0r5maW4w3tb2jt3HT+NV959ER82eRPr1y+Cm8MVQswYAiQShymgtLU6ATvKgcB0FBGW9lbHCT8B4EnY3TxKHbEAVGBpANLhFgFKwLpY5MhzOLLw6sTQiedx5j6y3YkAdbchpG3oNi3tpO72F1Ubp8jLMnazWoSkjOOUOBnwKyx/KSxHTLJDj1GH0GPkbvQdvhNXznnB4QYzlet34HHHiSXh/RjRuy16f9oIfdo2RqdP3kObJu/QRdI9Nn0XDd59ie6RkKOD/LQJtxGUbZp+gFaEZlOWHBu8/6pylu/RVb7+xguQOUDffOdlBcs3336FotN89w182OBt7vMaGn34Dhq//xaG9e6I/RvnE9zbcOfyNlw4tgYnDqzAuWObYHX5KG5fPoszRw4TiIHISkxGQjhB4yDtq7fh43hLjVW0p4uztrPGLbq+W7duwdrqNu7csmZGaQs7ASBB6Mi/0cnOHo62dnC0Iyzt3QhMGfxP2Cm5svTmzBuSBQnu72LvCFvK2VmGhwTAj27Kzc2NGa4bfB094eHgwQzYHS6EpxMB6UjwOjo4wYEu1MneljezDdwISW+HO1i7egmOXDiKgLQouMaFwJWgdEsIhWtiGFwJSRfC046ws2GmaRsdqKTAGRUIpxjZP5wKIyDpLJPpKKXqNS0GbimxcOW6U2IobGP9ceDW1f8fe38ZVVe2du3CpFKpuAvubsElQAghgQTirrgEDYTg7u7u7u7uRIGECHH38m3P3o+//bvHJOxd5/3Onzq/K631do85pqy1yJzjGn3YhMY+M0hp7IK4ijFkdA5CafcpyBgcgpjOXohr74byjj0w2LUHO9kSgsZGOHP0BPKS03F3chyzw/24M8nWoLyGl2+fo+sZucfCOkS+/QuSP/87TKaeQqDrJnjKu8DTOA7Fe8+h++QNZKefYUPHEHiu+oHH2hrfuDhhmasbljq7Y5mDG3iOnwfPuXPgsbiIlVeu4LvL5CbtbPANaamDDUGTZEfn0faSS3bgcbUnt2kDYXKh+ePj+PHf/oqffvyIj+SYPnx4iecvHmN8YpgcZBs6WypQXZSJiBBv2NidxbnzR2BBsiXXaE86f2wfju43xIUTZrjsbIHgADd4EGgcHC3g4GwJF087eHo7wvOKHSKCPZAR5Y367Cj0FsehPTMYbfFeqLhKULx8BnlOR5Fttx8p5wyQccEQyed2IuqEHrxN1eBkqAQrQ1VEuFniycwYfiVn/uHVC7x5/AhvSWzRismRXlRX5mKawZ2AOH1zgu7VRvR2t2JitJ8bDHTz+ijdayO4NjGIqXGq8JEmxuh+Gu3BJMWxkW5SD233Y4qOuTPD1jO9g6ePH5C7fsi9buvV44X3pn7/bAaP6jOQpCmIGDU+1F49jfzAC4hwOYxLx3XhdFIPJ3bLwVRbFDu380GdnKWi+HrIkaSE10JWfCMk2CAfAiRrhuVnDpNvNbYwcH6FJRvsw0/uUorgqqMqRuWCKPTURFGaF4Wq0hSw16+dd7DFzMefcfPlJ9whZ3nn1fccLBkk7zKRq2Sg5PSOtkmcqySATT1hA3ne4g6B8w65v9t0/OjDhQE81558Jn3CxPxHjNx7g4HZFwTW15igfUN3X2LwzgtOQyTWZHvt8Ue67p8Iln/GNMH3zssfMU/bdwiW9z7+xMHyxtMvSKvp5EB++NwFbBXeBN9AV4yQWxvqreUguQjMAXKVDJJscQLmLPtbKd3Cli0s5l6MzuDJoNnbWoju5jxKF3Euc6BjIXIOlB3HpkG1FHEapHMZMBfjEIMuaYSAyfpDWRPtUBdrzl2EJ+vzrF2YqkJiCyBcY9NQuMUQGv+AJdPvheU5m0EcOF8C0/MZOGadi5joRvrj3sB4dwt6avLhZn0YxlrS2KUqRTVMUWiQ+9OmG11DUQwKBD1p8W0QF9kMeWkBaNMxLF9TSRyqFBVlhSFLsBQV3QZRNi+JnKW4hAAkCZwSkuQsKS0hRdeQFeJcpoQYP8x2KaOjNBTTHYkYKPdHd0kQuorC0FMSg/bSGDSWRKGhJAGNpZkLc+J6u8kF16CpsgDP5ibJVXZTjaqBXGEruhsb0VBZjZb6FrTUsje0t6OlgdTShc7OPnS399NNPUQAHUZ3FxWynUPoae2lWuEAbkzexMz0HXz/A5tCwdY+/R/87adPmKEHoyUpGPXhV1HkYY1sl/PkKNxQnxyP1/fm8Y9//Cf+9pe/4m9/+hV/+tOf8WdK/+Pf/4H//t//ouv8nXPCf//LX9DT2YG0vAzcfPMA/QS0Ida0SgXZEEGz//Es+h7PoPvhLXKP5CIf3EQ3ucZ+gmU/HTdAxzCnOfSEwEpQZU2uXH8mwXLszTxGXj3A8OuH6Hwyi6bbEzA9fRpyGjsgIK8OXkUtCKvtBP92PfCrGUBQ3QACyroQVNaiqAFeZXXwKetAf58bvMMGYHQiF7tPFeGQZRVOX6qFW2g3wrLHkFr9AOWDP6Fk/FekDPyMiMFf4db3M461vsHOpgdQabwLocrrWJ3ahuUB2eA5S47x+FnwnD4FnvNnseTMGSw5fABLD+7HkpNHscLdGUsIjDxWFljiRFAkN7nEzgrfWJFsrShtiaX2VuQ2CZzkAHmsTmGNkyOMMrMQOzyM688e4dnzR+TQmIN6zr10/PX7F3jLJuV/eYcfCarsTRuLbxnh+v5+ou2fKZ/ix08v8enDU7x4fAPX+urQXhCLimgPVIU5I51gmGRjgsSLOxF7Wh3Rx5UQcUQRSRd1EXdOBwnndDlQFtiZItvaGJf0xGAmsR4WO8Tge9IQUY7ncOnEfkgJshGhwoiLC8YncpivXj3E3P2b3NSU51TBeUa/4fkzik/nKc5z8RE59/v3ZkkzuHdvGnPkRhd0C3N3b+Lu3Ruc7lH60f1pPKF76BlBcZ6uOzfD1jS9hhvjfWipLkJ9cRpqilJQkhePpqwoFJ8wQqj4d4g3FEWZ91m05/ohK8QSHud34eI+ZZwkYBqpCkBTbgukBAh8ImsgKrAKYoJruYE7/KyvkgGT4Mj6K7dsI3fJ8ti6sZQnKbIeGkoCHCiVpLfi5KGd2KklA+NdGlDVU0Xb5ATB53tMc2IjUz9hlmuKXQDl/wOWbwlcX5tf7779iSD3hgD2kQC6MGqWTSFho2HZ9JGbzz/j+pOPmHr8gfJ+5Bwjc5N3yVmy/tCZV6xJl9Kvf8I9ig+Yy3z3K5e+945ELvQ+G2jEXCx99j1KMwD3Tj9B/805aFKFcqvwBuQXJlMFpQUDBCtumhNBkoMlOUsGSgbMHgJed1PhAiwJmn2tJehpLkIPAbCvtYhgmY+uplwCZwGnnpZ8dLfkLUQCKdNv9/VyKuAcaT+pj/IZeBebaxebbJlLHe1lA4bYQCI24nZhdC03WGig7g9YMv1eWB4524Cz9o04apGHY+dTYWeVipKsegy21iLO1w7m+opQl9kKNakt0FYQhh4BUUuJQCnFBzkCnYwEL0QFN3BrfqpTvrIsiwuDe6TE+SAstBlCQls4VykiygtJKSHIyopCiqI4AVRSSgBCopshIbIJe7Wk0JThg5mWWEzWBKCj4AoqUghEmT7oLQoneMagpyIeXeVUuy9NQFtpEtrL09BZncXNp/tABd27+RuYGeuiGloTQbIGNRXlaGlq5pxjf3cPrl+/hk9fPnLv8Hvx4D5ezN3Hn7//GX/+8Sd8TwXsXz68wNxQJ3pL89GTl4W+zBQ0hHihzO0CFYaHkXh+L/KcT6DI7QyqfSxR7m+BJPsDKHazQKmTE9rTs/D3X//CdY+yKSdga6f+1//gv/77v/EPSrPBuPMvXsA/PAJd5EYHpqfRc3cGPQ/voJvcYvv922ghJ9lIBWD97BTqqcCrvTWO5jvX0XL3OjqYyySYDpADHSJXOcTcKMGSiYGTDfaZJKc6+ISg+mgaNn5XoKi1A8qahuQq9SCsqg+h7brgI2huUdDEBhl1bJRWx3oJFWyUVMEGMWWsFFLESpF9ENKPwTeqmeCRy8J6zRJonOiAqX03zOw7sN+qFWYXG2FiUQ7jc+UwOlOMXWcLsetiOQwtSmBsXQkTuq92uzZgn38PDgYNwNy3BSaeFVC3T8bGgw5YbXIUSwz2YsluM3x3lkBoYYklF85jmb0dviHX8Y2tNZbakru0tQCPvQW+IVh+40hO05GAaWfLNeEudzwPiXMHcfDYHgQ7nUR5SgA3x+3O9SFcu9GP0YkujI93kwujStR4J25NdeP2eAemh5oxTU5gtCoLjUlBKAtyQ4b9cSSeNkL4EU0EHVZCyFFlhB7bjtCj2xF8QBl+5srwNFWE7yF1+BxUhoepNGKtdqMu2glndcWgTU7KQGQtzmpLwPuYIfxP7oXnUWPsVRbDAQNVcrWHcdnVGl0dtZhjzaqz1znI3b45hbnb03g4ewcP5mYw/3AO8w/ukgh6D2bxZP4uns6TS6T74+Ec3d+3RjHNft9wOzrqilFTnM6t+FOUEYvc5FDkJIUgPzUMhRmRKM4iZcegKCsapblRKM2PQkFGOOoy4tAVexXBGry4IrMS0af0URntgHjPIwiw2Qtf6704ZSyHQztluLeLsCZYNrBHiEApQOIlR7lt60pu6TuWZs5SQGg9hMU2cuvByrIVexTIlcpugYLwKpw5uhvBfs7wJ6e+XUUa9j5euPXyLe6Sq7xNmn5DsHy9AMuZlx85sSbYf0HzxwVYUrz1/BOG775Y6M98w8D6hYBGUHvHjiGosmO/Hr8Q2fYCGBkU/9/EgZI09+ZnTizNppSwz2ODfYpbRzHx4DViMrKwRXgr9h3ahV6C41h/Pdfs2scGw3HNrwtpBksGShYXQMkgWcyJwbOrsYAgWYDOxly012dzwGTgZHBkaU6NOXRsLjoasjl10bEd9Vl0fBaXvwjT7uYCTv3kOlkTLhNzp6ypl0FzjGDJgLkIULYYAjHgD1j+Xlges2rBObt6XLQthrNLLsJ981FTUI2UMH+cNtElN8lHD4sIgVIEO9UkYaAhDWVpXijJMFe5BYJ8ayHEvxYy4rwcMFXJfbIoRm5SWJiBkkQ3FxNzlcxdSpAjlRTjJUfKXsskBDFhXuhT7TPa/ST6CkPQke6N+iR3NKW7k6v0Qk+pNzlMLwKYH7qL/dFZyBxnKLpKw9FRQiqLQmdFAsUUAmkW7lNN+j/+8gP+9z/+jB8/vsJ7chzP56bxmFzW/akBzAyTay5NQ7jlccScPYLIk/sRccoU8RfMkW57CHlOx1DifhpFLidRSAVwruNxJJw1QdzpPUi/eADNgW54P9qHv336DPw7m5QC/Ne//w336Nq1QUGY7ejEf5Kb/D9sPud//TdB8//gf/6bvfuTHfsfeEWAaygvQEFWOoICQ+Du4QM3d2+4e/rCOyAU/mHR8I+MRUhiChKKSpDT2IC81iYUdbejamQQddfH0DR9HZ33Zwmw9xb05B76nj/AEMFy8OUDDBI8Y3MyobVDH+bHT2P3gWPYbrAHm6WU8C2vOJbwyuBbYS1skDsAGSNXqBwIhsHZVBy8VIo9tnnQOp6GvQRFyQMt4JHMAo9CLvj2VGC3/SDOeE/h/NVRnPIcwBHXHhx1bsdRxxYCaANML1bC9EItQbQehmcrsetUOQxOE2iPZUD7VCa0j+dD72QVDM7VQu5QKvjNArHCgJym0X7wMLdpcRFLbMhJOtmBh0HRmiBqSXlWF/HNJXKeDhfJYZ7FVuujUD+2E8dNVeBBLsjbVA4eeyThtVcOnnvk4W6qhIAzxkh0O4fcQAfk+tkh1vYwQs/sht9hbQQc0kDAAVX4minBx1weV83kCICKuLqPoqk8/PcrwcNYFt4ExrQrVDFK9kFbYSQmmrNwu7sQswPFmBspxYPRSjyabMSzG614Nd2JNzNdeHe3D2/nBvH2/ghe3BvB09khPJwZxL3ZUTxmUzqeP8aX1y/w4cVTvHrOpnY8JCDew72Zm5i9xebgDqC3vRZN1YWor8pHVUkm8jPjkJcZg8LsOORnxRL84giOtJ0WibzkcOQkhxEgI1Gel4Ty/BS01BTi5gRbtWUEd26NcO8nHRtoRltDASryE1CRmYjJ7hrEX7kIl0O6iPe1RYK/HfycjsPm1C6YGSpAR0UQ0gRJIf6V2LJp2cKarxQ3bF6B9ZuWY836ZVi19huK32LdxmVYu+Ebbj1YtoasKpUbZw7ugM0xfThSBURNXgArlvFAW1Ma8sqSyK6uxfwX1uz5HrcJfrefkQt89h63nr3DLZb3krZfMWh+5gD6T5HrnJh/jalHb7j07FegcmBkMCUwzpF7vMdBj7aZe+TgR9sEvjmCJotsZOxd2reoO+Q2mVh6luLMSwLx658J5pR+8QNaxudwjT7X3t0NKzcshZO7BbeqzmB7BQGxnAPkonrIQXKOktxjV3MhugmMDJBMnQ35nLqaFtRen8Ops3EBeiyPpTsbCIakLtrH1FmXg45aAia3ncttL6Z76Pg+OrePPmtBC+kB1nxL34P1dQ53lGGUG5W7MIiIGPAHLH8vLE86NBAsKxEY1ITwwHTkJqYhJzEEtmd2wVhdGLqK26h2uBV620VhoCYOTUVBKMvwQkpsEwSpRikswOZcbYYCOUp5gqSCtACBcBskJfkhILAZW7aymuhm0iaC5zaCJR/ExWk/wVKSnKa0BB/nRk10ZRHjcYYASXDM90VfgQ8GSKNFgRguCURvcRD6S4PRVxKEgbJQ9BQGobswGL0lYWjPD0RrfhA6S6PRVhyN5qJYdFRlYrizBq/nb+FPn15gdrwHrZXZ6KEbbKAxAxON6Yi0NkXAES3EnDdEvOUeJFvvJ3dxGFkEy0zHw0ixM0f4BRMUhFzmgLj47+9/+oAv7x4QuOkaZ8+TE73GwXBh8snCv/8kV/nv//Mf+G/2dhb277//C6/uz6CMCrbcMDf67jFI93VGuKc7hkYmUNrcg6DEHLgHxOJyQBzcfCJg6+wNBxdvOF/2hwvJ9bIPnFw84ezmRXl+cPUOwuXACHiFxcAnOgGRmbnIqKhCVVcncqsrYLTLALcnRvDTL9/j3ffkpn/4gWsa/uvf/w2//uWvePP+R9ycfYaBSfotk09R0zEHv5g6nHZKhv4hL+w7nwBzuj+WyISCR8gPPDLhkN5TimPuk7AMv4sLIbdwwWsMJ1x7cYyAedC+FvutK2BmVU4qw17LEhieKYDh+RLsOJMP/VP5MDhRBB0Cps6pHCgdjAefcQA2HfDCEt2DWGpoimWnTi/A8pI9uUlbLGX9lTbkLO0u4lvHi1h51By8ajI4oCuOS/rSuLJbFp7GBEljcfgaS+HybnG475WkPILnbgV47SEA7mFRAZ675eBuJAPXXVL/lBsB0cWIziPIXjKUhLuZCjJ8LTHZVkCQG8Td631gr82a7K7DtZ4qXO8pwc3eAkz3FuJOfwnuDlZgpr+M4FmOu6S5oUo8HK7Go7FaPB6vx5OJBi7OTzbg4bVGzE8t6BGlH19vwd3JJrRWp6EiL5ZrImUusZpUUZBM4EtEcU4cCrNiuKbTEoJcSX4iWusKqMBrwORwJ25M9mOODRK6P02u9Bbm7tzCndmbuHOXLWAwi/nH9/Hk2TyePH2Im1TJam+sQmyEP/bs1obCdkkoaytARl0GmwTWYjPBcMvm5QS+b7F63VIOgqs3fIv1lLdq/VKsXMvyltG+bwmSS0hLsXwN5a+jPMrfsGU5N7BHlSrXpruUoaskwJUhR3bJ4aCJBk6fNIGauiR0DTXhHRmFxKJy5NbXo653GB3D19A5eo3uw5sYvHUXo3fmMfXwOQH0He4RFB+yEalsFOuXv2Ls/guC6cKCAmzxgaG51xh98A5jD95j7OF7rp+yb+Y5em4/4fomrz/9zPVFzrJBRK8IsC+/5yDMNP2CXO0Lis+/cLrNRMey5tzp5+RoCbitY9Oo6buOnslp+nupQVyWH0mpoZgabiJYsv5HAiYDZAtzkRTJPXZyrpHg10hQJDgyYDJIdtTnkUtkbpE5ygVQttZmoa2ODUzL4WJbLe2rITdJcOxg+6ozaTuLAySLC9Cka3D7swmqBFoOrAyweQRP+jwuMogWor+FqQj9rUUYaCf3SSIG/AHL3wtLS6daeHk3IT6iBtW5JeirzYGXzQEc2skG8xAcCZQ68tuwS00M2ooC2C7DB1mJrRAT2gBJ8a0Eza2QENkMKZZm+eQm2auYBAW3gJdvA7bxroeg0BZ6iDZS/hbuDRQSBEhR0a0QFtoEETpektIqUgLYS67V85wpEjzI1YXboCHFGZ05nhgkNzleFoIxguVEZRimqiMWYk0kJmujMUEaropEV3EI2gqC0EpqKyCA5gWhITcEtTnh6KUblb3J/sf3T/FoZpIKwFbcnRrE//n3PwH/+3f8z99/xqfXTzHZ1YDihBAURPugOMobFQn+qEgMRD5t50f5Ijv4Cgr8L6MkLARvHz3nONiVUommmDIu/b/ESza/8+//+Bv+/Ne/4OOHd3j2eI5qod2ozopHcVwg2vKikO9nhQvqErh85hTefPgRT7//B649/oLOG8/RN/sJDWNv0Dj5CbVjb1E58BSFrdNILR9AYn4bIlOr4R9TQFBNwGX/KFwNisBlH394evvDzz8IQUEhOHLwCHJz8/GXv/0b3n34iLecPuD1+3ec3pDefnhPn72QZnlvP77H+0/v8eHLO3z4/j0+fv8Zn374icD6H/jlb/8HZATw6M3fMXDtJQZvvMX4nc9oHXmNsPRu2HgX4aJXKc55luOwQzGMzmRC73gGdI9nkZvMhsGZIoJmOQzPVUDvVDF2nC6E1qlciO+PgrB5FDbsdgKPojqW7DHEN6eP4Vsb1txqh6VONvj27DHwqCljtQQ/rO0O4d8/TmIg3wsRloYIOm2I0NO7CZAquGQgCUc9EbgZicFJXxiuOyVwSU8cNroSsN0hDgd92s+0UwoXtUS4dWqdyWVmBNhhqCELT2/3EyBH8JC9qJfEXgM1f2cK83S/PLs7idmxDoxQTX24NQ/DLdkYacpEX2UyploKcKOjHNP9dXh8qxcPrndhnr3Id7QdrYXk4BrS8HqqBo+GSvBgsBgPR8pwb7iC9tfizlgjV7A1VWaiqSqXnEkNrrO1acd7uRccP5xbGBV7n/VPsje7zFzH7PQ1TN+a5DRze4pc4wSmb07SMbc5jQx2o6Q0B35+Hjh58gD0DTS4MQNaOttx8IgJ9HdpQEVLHvIqBEt1WQhS5Xbd5pVYs2kF1m5ZhVUEx9XkHtduXU1xFVZuXIFVG1dh9aZVWL7uO6xYvxzfrV2Gb9cswzLSt6u/JS2l9LdYvpZASjBdTY5zy+bvyJWugozEFqiqSUGInvO1dL3l65bjWzp/KR3/3frvsHbbGvBTJVpKQQzi0iIQooq2tJIE5FRkCExCEJUWhIgkRSlRSMpLQUF9O3R3G8L4oDlMjh6Ewb492HP4AA6cPoUjFyxg53kV8XnFKG3pQUPfBLomZzl1TM6g9+YD9E8/JWf6CXde/4p779mydn+jyKaJsL7LP5Nb/YVg+QO53c8ET7rHx2bQd+0+CqubsEmEDzqGKhjsYdM2GjFKFanu1nJykWXoaCJINpdwaTYIsa2+kGIBp5a6XDRXEwwJhG0EvVaCYRuVta2kFvq/b67MoP1ZaKZKPlNTVRpaakjV6aQMOj4TLVUUSYvAXAQog2kbl5/J5S+4TgLnP13nguNkLxlg0GQDh4gBf8Dy98LS3rYQIQGlyEvOR2KgB7yszLBfWwJGqqLQkeODisQGGCgLw1BVAkpSW6EguQXSYpshLrwRYiLkFgXWU3oTRAU30oOxAaLCW8DHvx5bt63jXCUf/0bOWTJgCgltXWiWJUgK0vFMIvQAiRBwGWy1FERwfv8ORLqeQobfRVTEOKAp1QUdWZfRT4XjUKE3RkvIbZb6YoQ0WuFH8sdQmR+GKgIxUhVGMZxiFIZqYzBQF4Ph+jiM1sdjrD6JlELpDExSLfBmXxMVfr34/tUzkC3kQMfeb/3fHOy4zd/8o4x/5rHEwizOxfDX979Qgdi3cNj//i+ZyP/CL3/+BU9evMCN61MY6utEL1sB51ovFYZV8LU8jjNaciiPDeTe0P/fzIX+1//i0y9s1ZBfuflhN57/jGvP/4qemY/IbLiGiPwBZDXeQ3BGHxz88xGcVoecuhGEpdTA1ScFbt5xcHTxxfmL1jhx/AQ83D3xp7/+HR9++hEff1zQJ9LnH3/Cl+9/JJf5PT5//wVfvizo0w+f8fHLB3z8/BGfPxMkP3yPj++/cPr0/hM+f/yITx/ZG/ff4gNB9ePnLwTVL3j36TPefPyM17T9is57+8OP+PDrX/Dpz/TZv/wb3hBh7z/7iK7hWdS13UBV6yxyKm/ALbgG5lbJ0DwSDOXDQZA55InvtPeCR0kFPFq64DlATvP0SWw234XTjscQ5nYUMU5mKAi1xp8etGIg1wUR1jsQaLELBZEuaCmKQUtBDJpzIlAa6YYU1zNwM1GDjbYULDXEYaEjBad9WsgJciKAxWN6qBEzI224PtiK6bE+zEwMYHayD3fZWxlI96cXXrb7kL0/cWYMT++O4vZIM/qacjDYnImRljwMNuSguzKFoJmDyY5CzAzXYP5WJx7PDOABwbI4PQaeNmeQH+uNn59fxwTV6G/0VuMJQfn1o+vcC6pfP7+H50/v4yk5vyePH+Dpwzk8ujfL6eFdcotMc9McBO/O3PinZgmSd0gsMkdZV10Ca6vz2GO8E0ZGejh4eD/MD5vAYLcuDh3bj3MWJ7HHdCcM97Al5rZDQZXgJcWHzVTp3Sy4AesIkus2r8baTauxhuKqjSs5rdywgoMjiwyQC7Bk6eVYtopgt3oZpb/jgPkNwW8pg+hXLSO3uZQc6rekZeREl5MDZddatXE1VtLnbKRygU9CAJsEN2EZXXcpgZbFVetXY8O2jdjIR2WHKD8ERamCriABZRVZKCpLQ0VVBttVpaFEzlhGThiyXyUnLwIpKX5IsPEU8uyNI0IktgiKAPcWETE5fghLbYMge1Wc5Fbwim0Cr+hGElXapYUI0HRtTVXo7zWG8dGjOHj2LA5bXMBRSwvYurpA22gHBCS3wcr2KEb62NuIcpGVHISEKC/Ulqejt60MXeQqO5oIkvX53GvjWqqzCXJZaCcQthIsmdqoUtRaQUAsS0MzncfmOrcSMFlsLE1BfVkqGivT0VCRStBM59S8CEzKb65I+6fbZJGticz2c8eQE22h45hD/a2DZU27rIm3pzEXvU15f8CS6ffCMj6wDOlRWYjwuoQQt+O4YKaK3aoi0FcShqY8L3SUhEhiUGOLC5BzlKabi/VRsqZXJUVRbpAPc5dsRKwQPXTbeNdxjpLBchPVIrduW2iG5RcgQBIwOZdJ2+wYPoIrP50jRNAVoGuyuZqHjTRw1foIEq6cR5b/RZRH2aAl1Rk9uZ7oyfNGX6E/BkoCMFQegLGaYAxX+mOw3BeDZT4YKL6K4VIfDJf5YphAOkT5DKQjdOxoRRCGy4MxQA61rywCQzWJGK5LxQjBc5hu4FmC2fPZa/jh1VP8N7lCtsLK3/7yZ/z45Xs8ffQUP/3wC/73fwiG//V/8I9//y98+OEH/Pkff+dg+be//YX2f8HnTx/w/t1rzN2dweQEm4PJ5md2oa+vGZ2d9ejpZStt9OLWYC9ez8/h17/9iRzof+Lv//af3JJ8f/0v4MHzL5h9+gm35t8io7QBzj6ROGfvCeNDJyGjoYGtIkLYuGUTNm+jv6HgVipMtsLYTB979uvDwEgbe02NEBsXjWdPnxDYPuLNO3KKBDFuBSGKH798wifSF/q+TJ9/JGiSvvz4M77/6Rd8+ekn/PDLT/jxlx/ww0+fF+LPP9D+HzjYvqe/x4fvP1Gk30rXef+FAPn5E8HyA17R73/95SNekyN98/0PFH/Ay+8/4sXn93j2/i1evn1LLvYD3tF3ekt6R+m35GzfMwgTgH8g4L7/5Uc8+9MPmPnwFs2TY6hprkdXYyk5uESUxTsjytkM767XorvAD5H2exBqZYTwi4YERhm4m0jD66ACoqwMkOJijlT3IyjyPY2uZFeMFoZgrIIqTXWZmGhlTakNuDnQQgBsw53RNsyNtePuRDcBswdzVKm5R3p4cwCPbg9i/vYQHs0MEljr0EE1/Z7adHRR7KDafHN5Gka7qzF3vR+P5ibx4vEM3rx8SL/xKT5+eEV/91d4/fYFXrx+jpdUMXtJ9xfTixeP8er5Y7x4No8XbPQrgfLFkwdcfProHp49vo9HD+7i4T0Gy9u4d+cmB8X7d25gbnqKtq9zg32uTw7i7KnDEBXlhampIQx26mDnbj2YHdmP3fuNoLd7B1TJUert0oLJgd0Qo2dsAzm5rVRh3UIVXl66f9ZRpZbBcDm5vEUYLgCSwZJBk9wlRZbPXCFzk9+tIUBSZID7lsQiA+U3LBIUv6Xz2fZSut6ydSv+CdDlDL6b1pB7XYflBM3lBOS1VLnmkxKAiII4BKSF8R191jcE3yUrvlkAMF1vGX23FeR2NxDct1LFei2VF0tW82DNlhWQVKBySEUKihoEUW0FiBMgBSS2ERC3QYTgKCrDTw5VAFLyBE1KC0uQxAUhJC5AIOaHCAFbRk4E0iQhkS3gpe+zTWAdVzYJ0mexvxEflXF85MAFZQSRXZyJgcFOtDRXoboyB3WkwuxYBPpcQnMtQZIcZVMVOcbqXE5N5ZloLCMQUqwvz0IDgbGRwNhQTlBkIijWlyWjrjSJYhLlJ6OBthvLCJwltF2aTGBNJkimoIWOb6b85vKFdCuBs7Xy/6k2AipTO8Gzg8DZyRwoqYsA2lnLZhFk/wFLpt8Ly8K4UpQkZyDssg1OU03cWE0MWjLboK3ABw2lbSRebJfdTG6SDeLZBHG6Wfm3rYIQ3UzKBMvtimLc9BG2zUug3LaNgXIDgXItNm1Zx6V5qYbI4MmaZJkYKJnrZOmtvGsXbkoSa8LdZ6QF54uHEeB0Gkm+lsgIsEZWkBUKouxRl+SMznQ3DORfwWiRN4aLPDFU7IGhEg8CojdGmNOsDPqXqoMxwlQTRorAaF0UwTGaHGYcxhpiMVwTjt7SIPSVR5MTTcFEWx7GO0ow0VOFO2yl/okuTFChenu0G19eP8YP71/g54+v8fPnN3hLBeL9WxPca51mr41i+gabk9mDvt42tHc1o727Fd2kfgJlX1cdRgbb0dbeACvLc1DfrgA7W2tExMcjKDQc9vb22GG0E3z0UG7cyvqMvuEGUGykygafAP1d6CFVURRHSlwY3rxhTb//i4nr4wiNCoO9sy2sHM/D0v4suYcz8PbxRnR0NNxcndDT1Y73r1/hzYtnePvmBekl3r9/TWKF+BuCFOnDa3KKC47x+x/IPVJ8+/Y5Qf8lZqdvYHKcIDE1xPWN3WAT+68PkwOaw7uPdA069hM50Xfv3xOU6bz37yifuVOCMznOt+RGX9Lf6+XHl3jFoPHuFV7R93j1lrbpe7x8/4bSr/H6zRv6XbRN6ces2frdG7yj4z7Qb31Lx72i67//9Imuy1YPou9J3/eHz9/jJ3LIvxDo//LLF/zjz6Rf3+HXd/cxf62dayLtLo1CYdBpJNiqIM1eDTl26iiy10IpqcxeB7XuRmjwNUO1337UhhxBZ4o9BgquoivDA6OlIZhtz8STiXo8m+nFS3KCr5/dwYfX8/jy4Rk5b6qMfHxKv/0pfccXHBDZ3/fNK/rOr9nf+xm3CMDrt4+5RRPYee9ePca7l4/o/4P0kva9eIJXBMpXzx4tDPR5ylYbus812z99dBdP5u/g8cNZzN+/TdC8yTXHPrx3g1v3lcEyKSkKKuS2jI31cOyYOdS1tsPsoAkuWJ/DPoraBurklBRgvN+QA6U03UOsSZOXnjNBMV7wi2wDP7m2tVsIXgTEZQQ45uwYCBeaXVd/dZEMoss5sfRi0ytrRl2A5IK+Zc2qpGUERRaXs/PoWisYLDnnyOBK4FtN11mzAqsJllwzL2k1lQ9rqZxYtXUdVm4hhytAaSpPlm9aRXBdS9ekz1+7gtwsAXcVfcflS7GSrrNiA0F980rwivNBUkkSChryVDlQgaaeBj1TOzipaNO2viaU1FUgt10Jimqq2K6pTu6a0uqKJHlo7lCDzg51aNKx28m5amrKQVFejMqotVSZWIF1vPT3IWgfsTiLybl7mH74CDfv3cPorZsYvn4dQ9emMDlzC/3jo2hob8X1aarYPH6IOw/nMHvvLm5O38TExABGhjswSJW0of4mDPbWY6C7Bj3t5WitzyN3moaq4kRUExxrSgie5DA5lTIxmFI+7a8rSUB96UJsIrA2EmCbCJ4LaQIrlyagElxZbCVn2kmA/G1fJzHgD1j+XljGXvWA8zlz7Ndj8yh5oUU1MF1lEWgqCUBFng9y7OWnwuzNAZvJPW6AwLaVEORjiyav4yRHNTVJsS3g412NzZtJW9aS81lHBf1abNhMNVh6APgEt2ATPQRsexs9BFv5WJpcJx/VKMlxbqNj+FkzrTgvxCX5YKCjCCerYwjxtEKMrz2ife0Q7ecAb+cz8LA/ivhAe5QlX0Fduhfac66S2/RBX74XBgmgQ+QqmQbJYQ6WkMukOFbuh3EC6VRVELkLcphlQRipJHdZGYmhqiiM1kQTVKO4dH95BPpLI9FfHI6+knAMVkajs4yOa0xDX20axloLMMKGaTfko7epGL2sj6K1HC3kfjraqtDbVo++ziZ0djWhp6cNPX2NCIm+SrVfAWxkfzuh9VS54IeynDT0dDVgdsAAFyzM4XHZCuFhXkhODkd+PtUo60vQ3FSB7s5GfP/pHf7t3/6G6MhIaNFDvl1VHvKKkpDh+niEuf4cEUkW+SAuI0ASgpSsKBSVpKFLD/+Jo+ZIio9ET0cT+rtaCd4tGBvqwZP7s3jB1i99MEMF8XVMDLdzC3G/Y6u+UIH+4dUTroD/9OYpvhAMvrwjIFCh/urZfczcHKeCewbvXhMgGIgJgAxsbwjEr0gvCYzPKf8JwePJ8yd4QlBgzYxPyDE9fnwPjwgIj57M4fEjAsP8XTxj0yMo/9kjuv5jcl1PH+IFVUheE3Q+EDw/Edw/fHyBT++e4Sf6Hu+e38ODmUlcH+3BQFcDuqiWX1+Rj4r8dNQUZaKhhGrUdXkoj7BF0ik55FqpIdNCCbnWyih2VEPpJXXUeeihN2Qf2v2M0RmwFy1X9VHvoY4uP310+Ruh0dsADUH7Md8eiVcTOXgymo/HI4V4NFyCx8MVeEh6MFqFh9dYX2UzHt9sw7PpLry6O4Q3Dyfx/tk0t1D7xzf38fkte48mwZIqXe9e0/env80bcpqvnj/FqxfkNsllPqe/0Qu2gABzmPT/8pSc5RM2dYT0+D79H929hfl7tzE3ew3+fh7YTQ7yxKlD2Ge+BwfISZ69eArHzxwlUO6B0V497CLp7dSAho4ygUGG7g9+bOWniizBiFXENtDzup6e13WkRefIYMhAuZbyGCx/6yhZXNxmznP5+pX4bh25z/WrsGrDgvtcaLal4wliXFMsa6JlLpRzmAS2dau5ZtaVdN4Kdk0GZzqOuVPmMhkcv9vI4EpApe0lBOaV9F22ivFjswgvNgtv5WC6ZPU35DyXcMD+ZhWlVy6kGbC/WbmUxPpDV2A970YISopARVcdRuYm0NplAHUDA2ju3AVVXX1o6O0keKpDWkEOqhqq0NLVhLS8NCRkpSCvpAgZJXkoUCVkB/t7HtqLI9aWaB+7hlsPnmLwxk2MTk/jxr2HmLpzD9fn7uP6/Qe4df8hpucfoam7G2X19Zh+8AA37tzFjdlpXLt9HZM3xqmyO4qJqWGME0DHx3u/Tm0iUbw+0Y1rLD3ehWssTZoa66T8DtxkU5+oIn9joo3UjomhRoz01WK4Z2F+J1uPdqi7CoPcXM9SdDYVcs3BzdVsAFEuN1WFNdESA/6A5e+FpY/jRYR52uHCwV0w1pLDDhVxaMgLQ0GSFxKimyAsuA7Cwuu4icfMUQrwroGoEN2ADHRb10CQfyOERbZybnEz1VCZNm1djQ10QzM4btq6nh7OjaRN5CY3Ehg3Y9M2yqOa5FYC52b+9RAg5yREEhblhbCYAITFRSAqIw1pZVXIqGhAVlUTksoq4JdTgKiyGj34erRPC1JqulDQ1IWPpyuudRZjtDaJgBePPnIF3QTPviJf9JWFYID1Y1aEYrwymKAZiNGKAAyU+XMaKvWn433IYfpioDyQQBmE7iJ/dBUEkALRkR+EoYpYTNan0DFR6KXrd5THoj43FPV5UajNj0VDcRoaK3LQ3lSGjtZqtLfVop0N/W+tQlZ+IlIyo5CeE43MXAJhYSTKSuJQXZaChtocdLZVYKivHdPXb+Lx/GM8efYCz169xdO37/Hq0xcUV1Vhr5kpFXgq0KJCT15JgkAoDAlyCBIERXEpQYhQJUOA3AIfc+gim8AnTO5fhPUHb4aY0GYE+3tink1kn76GezPXOT1kA0amJ3Dr2gA9mD2YvTWOR1QoszVUnz25z7mc5xRZc+D9Ozdxbawft68P0fYMuWr2qq5n5FCf4x3Biy0C8Ia51jdvCQRv8PoVc4/P6HfQ73nxGI+ePsJjAsAjBubHd+l3LswdZOu2PnvEPmeeQPGQRIB4dIe+1xSmhnswTBWFrvpq1JYUoDA9AXnpMSjKiUFpQRxKcuNQTunK/ARUFSSjtiAJtYWsOSsXTVX5aK5ic9KKUZUeiCSnfch0M0P+lYPIcd2LDLsdyHHYgTI3A7QEmKLJ2wgdQaZo8dmJxiu66AwkeAbuRX+EOdrDzPGsIxKvp4rwdLwUz8bL8HKsEM8Imo+HCyjm4floLkGUwTQPj7/qyTBpKB9Ph+k4OnZ+JB/zwwTb0SJOj0aK8XSiBs9vtuLZjXY8n+nGyzsDeHVvCm8f3sCbx9P0tyZn+fg2VSRu4eXDO3hClZPnz++iu7seJ0+a0T2hyMFw5y5dnDt/CmfPnYD5IVPs2bcL+w7vgflRU+gZ0nMiK8JVTBkg17FmT+YaCWysf3JRa8jlrSL4rSQtukoGv0VH+VtnuQjPRcf5f8OUS/82n/QdwZUBkzXTfrueAPm1mZY1sy5ZvXTBcS7mrVrKnce+B4us6XYlpVeyAUb0/VdQXEPlx3eUz665uL2GyqANgpuxjsqklVQRWDyWpVcQgL9Zy/pPV0JWQ5PAdwJ65kdhcOgYTE6fxw7zw9A3P4lTNp44Y+uOoxcscOjUKZgfPwxD0z0wPXEMMbkFGLw7j97b99BPGrwxi76JG+ifImjevoOJ2bsYn6FImrozh77JKWSVlmHizgxGZ8hZksauj2N0agRDo30YHu7G8FAHucxmDPe3cBohjfa3UmW2bUGDC+mJkQ5Ok6OdpC4uMoBeI6BOjbbj2mgHbowTUMfomOFWTlMjbZwW0//Kb/0Dlky/F5YF2XE4fdQIu3fKQm37NigrkIsUX09ucmHAjgDvOoiQs+Rnr98RXHCF2/jXYgs5STZUfNPWFVxT6iaC5AZ6wDZsIme5idJ0c27cvBJbthEwt1AtdtMKbN7KFlsmbVqJbQRTfqr1CZDrFBTdBgERBkt+KvT5IUW1PHl1DUgQLPmlFSCsqAYhBVUIKW6HpKoW5WvTtjpECZbyO4ygv2sPilKiMV6diLGyQIwR+MYIfL2FwajP8EdZki/KE31Qm+qDhjRvdBQEo6c4BL0lweQywzBSFkoxFCPlIZQmlYdioJTOL/LjwNmR74P2vKtoz/dFQ8ZVcrR0LbpueQpdOzUEFdkxVKBnoKmuCC1Nlejvb8fHTy8IJk8wRjd1S1MpGmvz0FSbvdAJX53JDTOfHO7A7O1JPHz8EA9evsLDNx/w9MMPePbxJzx9/wNefvwBfSPDOG9xCntNtLFnjwoOmGnhxOGduHB6L+ytDsOD3HZEkBMyUwKRlxmKssJYNNZkoJ3VIBvJ/bLaZm8dQbGfXMkNci338YZczFtye+/I0bx/ScAjsfdUMtfzhkD49hVbwPsppVl8tiBKv6O8d+QU3xEMObHmRnbc6ycESNYXR06JHBNbEu8FudEXdL1nLx7i6bM5DpJ3ZqcwOtRJDrceLeScy4tS6DtHICc1mJtIX5hIMEyJ5eYLFmRFoohNos+LQ0VuEsqzkrjF36vofq2h7cqcJFTlpaCyMBtlRQVIT05CbGQ4cjPTUZSdikJy6IUJIShPi0BlZjgq0qlykxOJpuwIug/86T7wQ1OaL9oyfdGcdgVtGV7oyvJAR7oTmlMcUB9rhY4ka3TEnkNjxHFUh5xEWeh5ZF49idoEZ6o4haE5zx+dxUG43pGKxxPFeDZViudTxXh5rRgvrhXgxWQuXkxk4yXB9DnB9BnTaA4506yvUC0gaH6FKx3zaCSbSz9lx3PnUD7lMfA+HSa4jlQSXJtRU5gEa+uz2LN/F/YfNoWlnQUsbC7g9PmTMDXfDWMTA+joq2G7mhw3MEZUQgC8gpuwkZ7TLQJUaeXfzDnKNV+hycRAycFy3QLgFrUIQCaWXtRi3iJYWWT5DKD/t1izLXN9DIqLYGSQZFoEJA+5QyYOmnTOwgjbBS1ng4kob3E/50C/gpDBcvG63DVpP4PoP0W/YfF7rFhLcCUXzLN2DYQ1d8AqMB5O0fmwDczEObdwHDhvC+NDZthz0JgAaQh5FVmqdG6BlKIkjlJlJC43F/WDI2ifuoWe6zMYuDFDwKR46w6Gbs9i5PYMhslt9o1NoGd4BP0jY6hpbEJ1Qz1uz83g2vR1jN+cwODYAAaGe9HHXm/X14rBvhYM9DVhoKfxn+rvqaX8OgJpPakOwwP1GBkkF0kaHWrC2HAzF5nGh5oxMdiC8cFmThNDC+mxATruN/ptHjHgD1j+Xlh6uHjD3dkbLg7eOHXMFrsMzaGurgMZOWkOZFs4ELKlrNaSK1wFPj564AiMG+nh2LSRzc0ih7hlA7Zspkg1uC10A2/iaqtrOLERdqvZsHSq1W7kpZofOc2NpK0ESiZeenD5hbZCUHgbPdRCBE4hCEiIQ4ZgKaOhC355FWyVVoYwOUwBeSUCpwpEt2tBRFUHYuQqRTX1oGRgiviIGIyVxGAqywK98adQfNUcya5HkB3qhurcZJRlp1ABGo2smECkRXiTriI7yhul8b6oSfVGSy65yaIQAmIAB9K+EjaXMxh9xaHoLgjilgJrySZYpvmgOsmLgOmPiiQflCT6oiorDLV5MajOp8KegFVTkoiOxjx0txehr6cCg/2NuD7VzzWfPZy7xfVDsTdiPHp0H4+fzuPlm9d4//Ez6Xt8+Pgj6Se8I1h++vIzfv75TwTdd9w8uXkCzoMHt3GPreIyPYlbN0dx6/oIblwbwo2pQa4/8Sa5vxsUb7PJ6GwRhjs36LNmOKf4mlweAxzrL2OR6f1rcoUszfoHCXgMmgvgpH2seZUtH0fHv2VNspRmy8h9fPeS60/8QlD88uYJXjE3eGuUHuB29LTXoL48B0VpMShMikQ+exNHQhhyEkORlxKOAjaJPiWCRECkY4pS41Calozi9ESUZMWinOBYTq6xsiiNlI2qnETUZkVTjEI5gbWUVEIqJPhVFKbAx88ftu6BOGp5Fa6B2ciqGoNfTAm8QmhfeDLcfCNh7+aLi3auBBQHWFhYwMnBCl6uNgj1tke0nx0yolzRUBSG3uoUjNRlY6QmDaM1SRgqj0FvcRR6SuLQX5GC7lL6fy2MRmdhGHqKIihGozY7ChcO7YbE1lWQ4V8H0c3LIbhxGWQE10FbQQCHDRVw5YIhVeQicLs5Btdrg3G/KwH3uxPxguD5bqIAb8bz8XK8kMBYgMfj5DoJos/Itb4kZ/qMwPp0jGBJbvYpg+1UIUpyQuHk4gB7J1scPX0cB44fxGmqUB08cQAGe3ZAS2875BTFuFYH9uICXiF6jgU2YBM9uxvoOWag3LB1HTZuW89FpvVbvorS60isGXZRazYv9GkyeDIwLrrORYByIPoKUXbMdwRH1u/J4iJ0F0a7LvRZMi32YS5CjqUZDDmA0nlspC2LDH6LxzKx/ewcBlmWz/Wzfk0vXue3sFzx9XsyLdtA342OYy5zHZVBAmICEBIThJqmMoz3GULbQI0q6qKQkBGGuqYSzA8awc7hFNw9LeEVcAn+UT7IKi/EwM2bGJl5QE7xMSZnH5HuIi41le4xG+w7ZA4dA11oaKlDabsCFJRluRdD6OhrwIgAbOVggdSsZIyytX0nhzA+0Y+JiT6Mk1scI+e4qImRdnqeyGUSCFkcJzf4W7G8RY0THCeHWjlILur/huUom+bC1NeAERIx4A9Y/l5Y2l8Kw1W/VPiHZsM3OAtegTnwCMiDu18uLnlnwtYjEWcdwnDk4hXs3H8GsuoG4JeSxwYBIazavIEeojVUY1vO1VLX00PF+irXM1H+Zvbw0U26dv13WEM11o0E1k1b6AGl47bwraHa7hrwsyZDAqWwBBudJohtQnzgI1hKq2lCWksffApq2Cq3HRJaOyCqqg5Bhe0QVFSHEMFTSFUDUrq7sN3oICwvOmC4IBI3Uk9hKOYQ6v3MkeV6APnhbqjISUVZQQFKCwpRWVKMyuJCVJUUEtQKUJmfiZqCdNTkp6AklVxHTjTqssPQmh9ODpRijj9asnzQQTBlsSErANXkSCqSr6IyxYuiJ+kyQdcZXSVBuN2dhtnedDwYLsTz2x34/uUMfvnyEr/8wkaW/owf//xn/PTnv+DnX/+MX3/9E+kX/ELxx1//ih9+/Qu+EBw///QLPv74E6cvP/+C73/8GZ+//4Eg+gmvCayv2KhKcnovXjzBC3KIbDQl6/Na1Ivnj7jRlpy+pl8S8F4R8F6xgSUESNZn9pbFtwS+d6/w6e0rfP/uDb68e43v3zO9xPtX83h07zpuTPRiqLeJ3GopSvOTkZ4ShoyUUGQkhSErMYxgGIrs+BAOioWpMcgnd1iQmojc5DhkJRMc06NRkBGD4iymWKpQJNB2GimHrpNPjjAbAQHpOGkdCM2jtuAzOYDl+juxTF0dl646oqEwEo3ZwajPDCaHGI4Sul4+Ocea4gxYWJ2HkqY2dIyNoWqwEztMzaFlbAp1w11QMTTCdgOKO/WhtnOhr0plhx409PVJO6Cprwd1PV2o6mpDRVsTaroa3EAPPX117DXWhq3FYWQnB2K0vQD99ckYqE1Af10SugmknZVx6K1LRntlEh5ONuBeXwGKAs8hycUc/hbGsD6gjXNmpH2aOKQrgq4cL/Rn2KMj+hhu5jkg5qQMgvcL4epuXrgZCSDOwQRDFXHoKApCb3kohqtiMFEbj8mmRHKu6ZjpycV8fzbeXC/F/fF6JMcEw9XNAdbkKi+5O1JBbQHTQ/S7dVWhtUMVqhry3Eo50uQsxeXEICTFD17RLdgqvAWb2WIhrLlyK+uX/Ff/5CoSA+MiBBkgFx0ji4v5i2JNqax/kbm838KLgxrpn2nm+L5CbjH92zwmnlX/codcvyOJncuuuXjM4jmL8Fz8vN/GxfMWtQhyDuJ0DGuSXUll0DqBrVi1bR2+3bgUm0TXQkZVlICphzPnjsDJ2RJ+/s6IjPRGXLw/EpNCkJYZi/RsqtRVl6F/coLro5y68xDT9x8hJy8Xp88ch+n+3dDZoQIZeVGISfKTK2V/ZzIH/GyaDP2NeVdDSFYI+4+ZwC/kKjnPLq7PcmysBxOjC0syToxR3lgnJimy5lbWd3l9vOdr02sX16d5jfVvfhXbx465NsH6N+kY1gxLmhht5zTOmmK563Vw6ZFBcpgjLX/Akun3wtLlUjjsbIOpxh0AO8dIePmmwT8sC95BybgakAQP70SqWSXD2SMZtpfjYc3klgBL10ScvxSHY1Zh2H/GB7uOXKLC6QREththg6gCVm7jpQdpLXeDrtqwDGw5rEU3ypzo1m0bsY13E7bRQ7tVcCP4CJj8ogLYIiIIfhkZSGlpQUrHANsUVLBZThGi6toQUlMHL8FSXEUHohqaENPQgZLhPqjvMcOBg4fRluGPG2nnMRB+GA2+5sh2M0dBpAcqsjNQkleAwtw8lObkoSI/lwpa9jb9AtSXFKGZrR9bSaooRlt5PpoKkgmAQcgj0BZGuaE4xh015Cj7y2MxVku1wppEigncAKCWrKskD/QXe+NafQjm2iPwqDsKT3pj8GwgAY8HkvBoKA3zQ1l4MJqPN3da8f2zcfz45g7++uNr/OOvv+A//v4X/Oe//wn/9m8/409/+ol7/dT3v/wJnwianwiWn3/6CZ9/+MJNr3j/gU2/eIM3BLfXb14S+F5y6TdvmF5QmvLI/S2Oznz7mlwr7ftA+zhX+P45pefx4vE07t4eoRpoCzf3s648myAWj+ykCGQkhCAjMQRZSQTBZIJgSgjnCrPJHeZTLCFYFlPMJYeYRRUMpmyCV04yHU/7crNjkZETh+TsRCRk5CIqIRdBEdlw90qD85UcWLnkYt/pROgdjofm4UTI7YuG4qEkKB5LwHojGyzRNyXpgUdFGa4+Dmgld1efFYi6zCBUMXeZHkYwpkpLaTJOnT0KUXkCg6YWFLS0oapnAGUdXWzX0YAqQXE7gVJ55w4o6mlDTkuDjtGEsrYWVHfQMZoESG1dcmIEUTp3u6oqSRnb1VWgoKlOFUMNiEhLw2iXLuoLkzDemIP+ykT0VSWhn9xnV1UGN33k6VQjnvVmoTP6HCqu7kOaiym8zxnB9rA+LA/sgIk6H2qTHNCTZomu2GOYyrNFks12hJ2UhLvRRjgZ8yLR8yCudxdguDENgwzKNQnooftsQSnoq82Gl/0p8G9ZhjUEBEEq7O2tTuDqFQdYWp/FsdNHyFUakDvSJFiqQ01rO5Q0FCFBwBSWE4GYvDBEqaBm8wkFxPmpEGfQ3MRpA+/6fzrIRTF4LjrKRWfGgPNPWDLHSM5tEYiLwFqE1CLU/gU6Fr/hxLNqCRcX89g2z0oe0mL+t5zLXDz3t+nf6refxYmlv24v7mPTTlhTLPfdqexZRb9pA1XUXa7YoaIuHwWlacil5z2/MA35RWnIK0hBbl4aiovzUFKWj+LSHBRSpYypqDgL5VXF6O7vw8TtWYLlPKbvzSM9PRVJybHYb7YbUtJU6adKCa/Aes7Jr91GlZAtZBh410JYQQi6pjowNDOEb5g3Glpr0Ezq6KhDX3cThrm+SgLcMIGO3CWLC32TDJJduD7xFYwMoJRmWtzHtNCfyfoxGUj/lbd4Le66o22ciAF/wPL3wvKMRTRsHJNg5xAHG5sI2DpGwS8oGyERuQgOyUJQYBZ8fVLgTe7TJzCXk1dANpw9k+BA4LRzj8cF52icdY7DAcsIaB3whNxuB8gak3ZbYYOsAZas34aV9ICt3bICazYsx0Y2EEhgHTbTTbtFcGFS9DbhreAX48NWEX4IyMpAkmAprrkDvEpqBEsliKhpgV9FDVsUlCGhqgtpHR3I6OhDQX8v1Iz24cABM3RkBWEqxRKDUSdQS84y2/0AyqMuozozjlxjAjIjApHg64ZEX2fEeNjA2+IIrp43R8DFfXA7pIPLpFALU0RZ70fAqZ0IPb8bQacNEHh6J8Iv7KE8A/ie2AH/cztx5bgWomxMkON9CjWx9ujO8cTNuhACZQKe98biRW84ng+G4+lQFJ4Nx+L5SDRejkTh7Ugc3o3E481YAt6Mp+DlaBKeT1CBO1mKJxNVeDvTie8fTeGHpzP49d1T/OnLW/z602f8+ssP3LJ1X378TOBkK+uwuZKfuTdqfP/5Laf3H15yI0gf3L+F62MD6OtoQGM1VRKy4pBJLjCD4MdAmB4XjAxygtnkCrPJFeYmEfiSwwiIochLDafI+hADkZsazKXzKF1AICxIi0NuWhq5wQykphagoKgOkWFRiA72Q2KoLyIiw+GQlAlhK1fwHGFvEPEBj50neM46geegLb41sYP4sXAoESBVzJKhYk46kAaFfclQ3J8EzVPpWKV/GjxqGvjGQJdguR1uPo5oK4xGc2YYB8uKNH9UZ4ShmgDdSoWX5YUzkFRWhBzBTUZdlaCpCTkNDYoEPnKRStoGkGUDwTR2cIPBlLQJnOREFTW0sF13B20zgKpCUVcL8jrakKXrSKsqEWCkIaKgADFFRQKPGkID3DDI3vZQn4He2kz0VKSgs5QN9krFw/FGPOnJRhvBstL3AJIv7YH3WQPYH9SAw0Et6ImvRW3sJYznuaIz9hRuFrsg/tx2hB+RwxVjflw2FUaK1zGMdxZyo6wH63PJwWZigKk+DcMNmbSdhfMndkNGlo+embVYsZYHlxyOw9/PEUeO7cX+QybQ2akLRVWCJElZTZlgqQRFLSXIqctBUkGcQClIoNxG7nIjPX/rOW3gZc2u5HoYIDczYBJQmKPcwPoiF0HJ5lySOyMYsmkhLHJpAtAiJBed3aL+CbG1X8WBkYFvAYiL4iDJYPkbLfl6DA+dw/QNAY8DJAfN35xL+oYDJ0svXJtryqXPW8LO+/r57Dy2UtBKgha/BC927t2Bizan4XzZHr5BVxBNz0BmbgqKS3JQU1OCFgJYV1czenva0dvbie6udvR0daC7uwP9A30Ym5rEzbv3cJONer3/ALN3Z+EX4AVBcu1bt60Cv9B6Dpar6e+2atMKrhtqA5V34sqi0N2jhaPnDsDZyxEZeSkorcxHRWUBqqoKUFdTiOZ6+vyGErQ1laCjpRTd7RXo7qgkmNZgeKDxX02vX5tjJ8cWHOTkaAfBccFBMkD+36BdcKVdHCjZOcSAP2D5e2Gpvz8Q522TCZYJHCzt7CNw+WoCQqNyEBWVj4gwcgXBGQgJzUJwaA58AjIQFFZAMQdunim45J4IG5d42Hpm4Kh9LGSNHCGqbwtxiiK7CJh7XMkhHsXqLZuxeuNKTus2stF3K7npJNv4N3KjYrcKbMY2IQKmpDCEFeXIWTLnqIWt8srYSoBkzlJQWZW2qSCjNHOWUpo6UDPcC11jU5w+bI5096OYSjqHgcjDqPMxQ56HGbxP6cDlyA44HdaFKxVcV45oI5Bq/b5ndsL7hA58T+rA85Aa3My2w+eoNgHSCCG0P4AA6XdKn2SAoHO7EXLBGMHnd9Hx2nA+IE/X1SV4GsLnpB7c6DyP4/pwOaCOS2ZKqAg6heE0ezSGXUBLgjNGS/xxr5uAOZWKd9fS8X4yGe+nEimm4e14Bt4RLD9OZeDTtUx8pP1MH26m492tDLy+kYk3N/MoXUJ5Ffgw24RPT4Zxc6QO5XkJyE+L5MCWTU4wjSCYGh+EtHhfFBAI86gQyEsIRnZ8IAEvhI4j50fukC26nf1VmXQep+RApCcGkJskl5gUiWyCUUY6wTUtHOGBHnB2sMdpSz/oH0nGIdtWrJTyJ9AVIb/uI2JzbsLhSiWc41txrGYC34bnYmlyCZYXd2BFbi143ILAc8IGy8wtwH/EG4onkqF6JA1KZvGQM4mDxO5IKJonwNAqB9/tOIKlJqZYRlqqrQ2vQEf0lEWiPT8c9XkhqMkhZYWiNisCPeW5sLU8D2EZGUgrq0OeoCinQhUpFW2qUGmCV0YZAoqqENmuBlFFFYirqUNcfQfEtutBWoMgSlLQ1KPzNCCuqgFJitKqKiRliG/fDjEVFUhuV4EGuVS7C8cw0laMkdY8DDbnYagxFwON2RhsysJMdymedqahI4IqTn6HkXbJBN5nDGBL9xtrjtWUXIu6FA+MF3qgme7NkWxrxFxUgu9hKdjv4oP1LgHEuB/BIF2zsyqdHGs6emvS0Ufqrc5AT3UmRjsr4UduiC0EwkaOb+PbgLMnzGFtcRL79htht6khdhrrc/MLtchd6hrqQEVHhSoKsuQupSAgLYJtYgLYRJXSDfS8reffwGkjPX8Mlmu3rMY6AubaTQROcmCrNzJXyQbusLmWBEzSorP8bg2BcRVBce0CGFnf4G8h+VtQLllLMGNiUPvNNs8aBsMFd8nEILcoNhp26erllL+cIEjgpIrBN2t4OOgtHMtcKDuW7SfRd+G0ehkHTQbPdeTqJBVFsMec/h+czlNZZQvPK/a4etUB/j7OCA+5QhW+SOQVkmMsL0BFTRmq66tRV1+Duroq1DdUo5ZibW0lt11dXY7qmnJU1lWgqbMd/eMTGLs1i+uzd9DR3YZKgl19XR5q6f+uoiQRxYUJyM2mymVOPLKyopGTHUmRnqmsSOTmJ6CsIougXIH29iq0tVais60KXRS7WsrQTZDsbC0nVVB+OQfLLoJmT2cVQbOaA+dgXz2GucE+zRgZbPgqginrr2QgJSiy9OJI2nGKk8Nt3L4xEjHgD1j+XlhuNwiG6ZFI2F9KgaNjLMEyCs5uCQgMzUYEATM0LJODpX8QKTADPv7p8PJlyoD7lVS6CVPhciUddpczYHc1F4Yn/CC+wxqSho4QN3SGxC5XcpmXIKi6F9+tW4+Vq9jbCVZxQ9XXsVGzW9ZhC+96TryCW6jmKwhBaQkquFSpYNPEFjkFEmuGpcJMQx0i5DakdPQImJqQ0dKlQmE39uw25N6Q4rlfFn2hBzEUfRS1PvtQeMWcIKdPINPF5WM68DqmTYDbgeALhvAiUF6ltO9pfQ6ajiYKsNklRe5SEy7mGvA4qgefM8ZwPaIP9+M7EWh9EEE2h+FncRihTqeRGuSEFH8XXLl4CC7nzHDV7iTsjhnSvhOoirBEf4o1OVszBBOUPQ8QlKk2mRDoQ+42GCWxnqiJOkeFpi1uV/vhfm8mnl+vw7vb9fhwqwKfbhSQcvGR9OF6Lt7ezMW76Ty8n8nHp5ls/DBXguH6GGRGeZArZC4wALmJDIhhtB1CjjCAgMjguNCfyAbXpMeRo4wPRX5GPEpyUlBWkIHqsjw01paipbECHU30cDaWoLu+FF019LByy3Wx5bUy0V5GhXZjIbLzSrHraCDsXQpgdDIHPALu4NWJhUvUfTiHXodlYD8Cah4jZOgxnNofwqL6AWwb7sG6dBaHI/qhdiEPyiezoUBucrs5wdI0GVImyRDYFQ1ZcpZKRxKwUpecpYo+eHR24Rtyhk6up5HndRgFvsdQFHCOnPwZpF85ichL5ohyOY6DJnrgFxfDRkEhrOEVxEpecawVUcBqse3YJG8IEc3jkNO/CI09DlDZYw8ZvfMQVTaHoOwO8ElrYoOwLFbzCmC9iAg2iolhvfBCFCNY0tMNWRUl6Blooak6F5PsBbtNuQS1bFzrLkdunAcMVXhRnxWMp90ZaA07gWrfQ0hx3AMPutfsDmnB9rAOdmsJorUwABPFV9EYdAx9WVdwa6geH3/4hA8//BmvP/0dj178hHsP32Dm7lNcv/kQI2O30Tcwia6eEbR1DqOZlJheDAf3QJy2vow9By/gvM1lHL/oiF3mx6BnagYVPT1IqShCXkUBiiR5ZVluvq2QGB/XcrOFKqQbtrGl7TZg7VaK2zZSJXYdVm1ZgzXMXW4hV0nQXLllFZaTI1q+iU25WIPlG9YQCNmk/FUEQuYgF5zkb5tgF+dUcqNfafu3TaFLVrO+yX/BcxGUS1hcdJSLDpM5RE7fgmcFQXI5QfJrEy3PSspfseAql9J1lm/8jqC4hioCvFDdoQx9Y23s3mcA88N7YX7IGKfOHICTswXc3Wzg4eEAHx8X+Hm7INDHFaH+7ggPcEewnwtCAly5F3zHhF9FclQAVThDkZoYgay0WBSR+yvOT0VVaRZqKrJRU5mDpoZSbhTrtWsjuHlrCpMUuzrr0FBbSPvZcVmoKM1AVVk2qityUUnn1lYSSGty0cQWWO+soPMJdkOtGCaAjRLMRobaMULpMXKIE6RRNm2E3CGLXBMqHcO2GfwWm1S5qSXD/xrs80+3SZqg7QnaN/l1sA+bOsK6XLh8Aiwx4A9Y/l5YiqoHQ9skAmeskgmYibC0joC1XTSueKcRLHNJWQiNyIZ/cCZ8WFOsbxr8ArPhG5iHK75ZcCNguhAw7dxSyF1k4YxTErbvdYbkTgeI73SGqMElCO10hAzl8cuoUa10ob9j5fplWMNGzrLVfughZS5zI4mNlt0sxAdBeRmIqamBV55gKSsPAVZw6epARpMN/NGi9A4oUty9Sx/79VVxZqcSXHeLoT1wHwajDqPSaw8KPM3gf3YHHA+oweWwNi7tVyEQqpMz1MClgzpwoFr/1fN7EWJ3BFfOmMLx8E44HzeGFwEwzNUCV6xO4ILZLpzZRzDevwuOZ44gxvcywq46I+jKJUQH+SI5JpIglEAwSkBqXBzyk5PRTs6nO8GWK+RZ0627OblZh/OoKm9BdVU3wagS9bHOqPY6iLKrF5AVngR7x1QEBpegurwDvW2duN7XiXv00Dy91o5X1xvx7mYVPt4uxqfZInx+UIfh5jSkRXsjKyUYGcn+yEzyQw65yKzYYKTQA19RlI+Bnl5MjI/h+tR13Lp5i9P1qWsYHxvFJOVfmxjF9UmmEdy6Ngw2YGCCHio2Z+smG13XSw90Vy2G2qrJRZVikGIXQbW3Phcl6UU4cCQG34ldBQ+fF2QME3ApeBBXY2ZwyrEDBywbsedCNQxPl0P7ZAl0T5ZB0zwfKvuzoXwwB3IHciBumgGhfcnYqh8GadMEyJK7XG/oitXGVuDRO4rv9M1w2Y3+Po6GSDivhHRrbaRY6iLeQgNBZ+QRTVAyNjQgOO4A//bjkNCxhfxuDyiZXIXqPm8o7/OBvLEX5HZehuwuJ0gbOkFR9yzi4zNw+9YobJydsWybEFYJCXKA5JOme47uMzFVVUhQZU1yuzzMDu5FW2MZJgcaMd5VgbH2Ioy2FWKiuwTZCV7YqcKHghgPPOpMQUv4Cfr/NEcqOUufM/ocLF1OGiI10Bqz3VnoyXFHhqspbjVUYLTnBipqb9D9MI3q2ruobbyD1u5H6Bp6i57Rj+if+gE9Ez+gfewL2ka/R9PwD2gc+RnVAz+goPUtshtfIq36CRLKHyG6ZB5RJY8QXvgAgZm3cDlmALZBjbjoXYYD9snQPOQMcW0T8CrpYJ24LJbxbcW3BMdvN63EdwSchXEFq7ipI2yw3nL2ZhHax/KWryVHuZbc5DomOp4DJJsHuYxLc8vYMXfJILmGgElio2C5xQK+aglVkBn8lrA0AZOHRdaESi6Rc4tcM+rXplWCI+uecXe7iJyUIKoAeiMjzhUxodbwuXwc5w5q47SZFs4d1sfJIwbYZ66P3VRRNtm/E6bmhjh0zBRHT+zHRauTsHe6CEeCpYu7NdwuW8PT0wLeV+k63vbw872EIH9nAqUzwkJcERXmRnJHTIQn4qOuICHiMpKiPJEU6Yn0mKvIjKVnLd6b/s99kJXgjcwEX6THUjrRH9lJ/sijZ7AwNRCVWeEozw5HRX40qoriUU0uk63x2kHPTHcbVUY7yzHQu9CkOjzQjEEC2ACLpCFKszjQ14jB/iYMsbx+2kfpYdrHAZTEnCIXCZica2SDecY6uchphMF0YV4m109JcUFshC0BmKBMDPgDlr8Xlqulr0LeMAp7qeCzuZRKisV5y1DYOUQjMCgLUVF5CApJJ1imw9c/jWI2vPwy4emdARePZDhdZoN/UmDvlgw791QCZjb2ng6EhIEdJAwdIKrvCDFyl5LGLuQ4z2E5nzhXc1y2ain3UK2ih3L1RuY0V3GTozfzsUWNxSGurAhpTQ0IKilji4wchLarcIN+ZLS1IaulCTlNNejq6+CwsQFO7lbHAVVRHJRZhRovEwzHHEGFx24UXDkM54OqsNqviUvHd8P9zD44ndiD03u0cHy3FrxsTyOEap3+TjYIdr+E+ECqWYYFIjk8EEnhDDrh9NCEISUmBilx8UhPTKEHIwO5adnIyylEQW4ZigpqUV7UiIqSZpSUNlNtshU9RcnoS3FAsuNeuO1XJ0hr4qrtBdQ3XENty130tw+jlR6sKi9z5F0+iprcfHQNPkVr/1M0dz9Ax8BjdA4+RvfIIwxMPsHg5COMTD6kGuxDzIy2Yb4/EXc7YzFUHYbOslBU5nhToXIF2fE+SAi9gohAb6qd3sa9++RU5l5g5s5zzMw++6onmJ19hOnpOczO3MHc3Tu4f3cWD2duk25ibvYG5m5P4SHTzBgdM0iQHcL0tTHcHB7ARE8jJtqK0JTuj1RvT7hRYaxolAgeCS8sV/aHuH48thulQc04EzsP5sH8bD6MjifC4GQK9MiNah3Lh/rxYqidKIPa0QKoH06HklkS1A6lQ/VAHFWsLkNktzuEjN2xRu0EnK2p0HTdh4QLykix1kGCBcHSUg8hJ7URZrkfJ45bQ2HPFSju94fknqsQJViKGrlBeqcrJHZSNPSE3K4rkN7tBpldbpDVPIMA/ygqVHpgdvwYNkmpgF+B7jN5dUioakFSXQNSmtqQUlfjmjTDQzxxbYh+c08NJntrCZKVmOwqw0RXOfqa89FcmYQ7g7WYrotBU+hxlNH/KWuG9Tiug4umKvC1OYCa7FA8GS3BeLEHct1M0ZUZAyvLMHwr7ggeYSY78IhYY5msI4SNQiFjSk57Xww0j6XB4FQWdhxNw67jGTA+STqRBtNTGTh4MRdHbApw0qkcp91qcNq9ARbenbD07oalTy+le3GB0hf8e3DOtw/nrg7ggs8wLP3GYOM/Ssf04aJXC064lGKfZQL0T/pAYa8lVTr2YqOoOlbwSWPJhm3gWbuW4PbdwvqsDJLkBr8jB7h81bfcvMWlVPn9ZjVzkuQu2XFfQbg4CIeNcl0A5dKvfYls/9f+xH8eS06R8pau/Aaq2gqwtqJKkqM5MiIuITPCERnhduiuCsF0VwLinMgxam3FcQNBFKa4YKAlDT0NyeiqTUR7VTwaitlCIRGozA1HcXogwe0qEsJdER1oh/hgKwRfPQc/Bk0Pa/hdvYQQf3KWvg7kMh0RHeJCz44zRVfERRA4CaDx4R5Iib6KVIJlRrwvMgiWGQTNzAQ/ZCb6UWWVgJnmQ2WCP/LTAlCQFoj81AAUUSxOD+JUQipLD0ZZZhDl+6GYji1JD0BpJuVlhVB+MD3DYSij+6ScYlVBFGpKElBXnoqWmiy0N+Sht7WYyo0yDHSWYbSvGhMD9Zjor+PuzamRJnKLDZgaZulGjFH++EADxkgsjg/SfjYKlhwl03B//R+wZPq9sPxW6gqEtUM4d3nSIg62TjGwtA2HLblLT4JgdFQhwiNyEBKWjYCgTPgGZBIsCZSeKXDySMKly4mkJDi4kjsiWNp7pOOkQyLkjKmw0r8EKarRSxhSzXanO0R2uWCryh58s24dvqXa5rLVrCa6goC5lpuDuU14GwQkhCCpLMfBkhVYrJ9JUJH1H6lDUksHkuQsheVloaChiJPHzeFy4Rhcz+yHxzlz+J/bheaQ4xiKPIxqz73IdDFHgvsZhLpaIvKqC6L9LiOWQBIX7I+YQH/EhwQTXIIRHxZKD0UY1SIj6cGIRnpCAjKTU0ipSE9KQ3ZaDrJSs0k59FAUIS+rjEBZjeKCBlSUdqOmdBC15cPkEMbQ2DiJ/soi9CQ7IMfjEHxPGcL1iC58L1mguXUaNU0P0dE8hYakSBS5HUCG81HUFpSirmceDX0v0TbwFu0Db9BJDqNr9B36Jt9haIp0/S2Gr73GralBzI+k4PFAFO53RmC0KhDtJUEozQhAdhzBMox+Y5g36qqbqBY7ie6OcXS2jaKtZZhTR9sI2loH0dkxgN6eQfT3D2Ggf5BqscPcwu/j4/24Nj6Mm+ODuDHaj9ujlB4YxFRXC6Yne7l3Jz4Y70A7PfCxjpZU62+Ff+o7CBqVYa0qOU05b/AI2ROAziMmNhv9TVR5aGlGc0srqQutDR1oahzF5cAaaB9Iw44jRdA4nAP5fYlQO5JKlapQCOt6QUyXwKfuBPtzNpxTS76ojCxbXaSSu4y10ITfCWWE2e7FiZM2kN3tRfImOHpAmCApykCp50T3HEWCp7iBM2QNGTidqWLoBnUjF+w+ag0BJVUIKREoFTTBp6hEjlIFMmzKkoY2N1jI46oz94LfytxoRPk5IuyqPUK97Khgi8YUFVgz4024MViDR5MtuF0TjbqAIyjx3I8Uhz0LsDTZjrQAe0x2l+LdbXIMOR5IsDVAfZQtAq6EQGKHP3j4bfGNoAOWEDSXSLtio44/ZA8mQvloKrTP5GKPTQV2XyjBrnOFMLEqhfHFfNrOgalFAfadL8Tu0zkwOpONXWcysesUQZVkSBUTw5Np0D+eDt3jFAmuhmczuPP2WOTD1LoYZvYV2M+pGvvsa2BsVYG91lXY51iLvQ4VMHWshKl9OUztSrDHKocqOjFQN/eBorED+NUOYZWoFlZuE8GydQTTFd+RIyQorlwAJAMj16/I9TcyWJIIsmwFnQWnyfYzZ/ntVwe6lEBLeSt4sFVwPc6c2gt32yNUgT2HAqoA1uQEoyTBDmPlXmiPs8Sp7ZtwRIsf2bEuaK2KQ0mmH8HHDxVZgdyxtbnBFINQlxeMuvxgVOX4o6s0AM96I1DgbwIrE2EUxzujsTAS7tZmSI92R01BBHISvZAZ70X3tAcyYlyp0uyE+KBLSCHHmRLminSCbkakKzKj3JATSxWfOM8FxV9BPp1XQBAtTPJDPgG1IMWXwOlLAPVBIX03lmaxiGIJPavseS0nVWQEoiIzkEuXMdFvKCdVZgaQ/Gm/H8rpvMos2s5mx/mhlK5RRrAto/MqsoIIsMEozVoAb3VBJGqLY1BXEof6MuZqk9Fam4luqtj1tlK51FaMwa6KP2DJ9HthySNJD6iKL2T1A2F0MAS25C6tbeNhYRkBd49EhIbnIDwyl1xmBgJDCJZB6bjilwY3rxRccksgJcOBZOuaDCvnr3LNwM5jgRDUsyanYAexnY7kOFwhtIMiba+R0KYHiDXXLMUqtq7kpnXYwL8FW4T5IaEoAyVdAqOKAvhkJCChpgI5cpMMnLLaupTWhZiiLA4fN4O3qz187awQ4GgNf8dzCLI1Q33IGQyGHkP1lf3IdD+MpMtnEHXFjgq7Kwj380aEvy+iAgOo9hiEuMhwxEREIJYBMjmN4JhONcVM5BIUC7LIOeaQc8yrQn5OFXIzK5GfXUXbtSjMbUBOTh2y8qpRlN+CisIBcpYjKCsfRFXNCNWCi9GZ6IDcywe4AUAuh/QR4nIJde23Udn5CL2dN9CSEouSK8eQc+UcqvPLUUf5VR3PUdn2BGUtj1Hd8QL1fa/R2PcKbYNv0T36AT3jH3B9bIRcSjqejcXhTk80xmrD0V5ANdcML6TFepITvoKYUB+MjNzFzP0vuH3vPe7Mf8Ls/U+YnnuP23ffYnbuDe7eY3qN+w/e4OH8Wzx6+BoP77/AwwfPMf/wGR48eIS5uXuYuzOHu7NzuDN7B/fustdH3cH8jV5UJwYgMyYLYXlvIXOgGRsMK/CdYjh27gvBg7mX+OHjCzx5eAtPH83i5ZNZvHp8G08e3OIWA3/xdA4dfdchrOkMnq2n8K2II9Yq+2KDpi+5qBQoGwWCT80VghoOsD5vg6zLx5BJkMywVkWKjRbibXdQJWQ7giz34eQRG8jpuxAQyVHuugwx48sQJyDKkYsU1baDgMp5qO11h6SBPaQNnCCpz0ZpO0Na3w5C2/eAnypi2+QVIErAlFbRgQRVyuQJlqcunEVmehz62irw4v4k5shd37k5grlbw3g5N47Rjgrkp4Rgimr47+4P43ZtBBoCD6PIwwzx9ibwPr0TVqbqKE0KxJObPXg304rePA9EEfArQk4i+pILzEyCsEzUBjyiBEpRJyyRcsIyJRfwGYVAgSCndjIT+gTEvVZlMLIoxh67coJnGfZYlsLcphL7rIqx36oI5iQzi0Lsv0gAJZjuvZAL4wvZMDqfhZ3nMqB3hhzqaaqYnEiGztEEaB2OhfaReIrx0DgQSxCMo5gAzcNJ0DiSDA1ystr02Qbn87HjTA70z+Vj54UCSudCl6R/roC2i6B3sRg7LIthYFkAvXNp0DoWApV9rpDTOw1eGV2s2iaKZRs2E0RXgOe7RYDyYOmKZeQiCZzLl+CbFRTJUS5ds9BnybZPnTZDcS45rMIwVBSEcXDJDrXGQOEVNMSfh7WJEPaobMJV24NwJed+4YQhUqLc0VAUg+psgiOBhQGzsTAcNQTM8pxAdFYE4XlvCEr99+CSuRiyIqxRnRuIagYngtGlC7uQHGqHxuJIlDNIEYRifK0Q7WNJAPRGdsxl5MV5ISvqMrJJGeFu5HrduJgSfAkJAXZIDnJEQqA9EoPskRbuTJVXT2QSVLMJprl0jRJyleUMcsxVUmVzMZakktskuJZSLCN3WkEOtIxgWcpAyb4LQbKMQTLdl75XAME/iPIYLP25Y1gso3x2XAX91sU8VoEoYdeg/FK2TekSum5Ruv8fsGT63bCUuYxl0i4Q1fWBxh5vHD0fAUv7OJy3DIOjczTCInMImBnkLLMQFJoFL/8UePqmwsMnnZxlMuxdEmBPoLT5CktLp0RYOKeQu0yCoqk71fIdIWrgCJEd9hQdyGVSWusYvt3MR7XSlVjJRtyxScK8m7COfzO2iQtCQlkWshrbwSslhk1iQuCTlYK4ynYosrlwO/QgICeNtXQ8nwAfTh47DldHR3h5uiItkdUoI9GeE4qB8kS0FiWgs7YAXa116B/oQW1THQJCA2FlZw17Z0ckZqShrq0D+eWVqGpsRje5q8GxKQyNXcPo9RmM37iHjv4pVDT00v5+FFV0oaC0C8XkIssqJ1BWNY7KinGUlY2ivGoUpZUjqKyaxEBVDboTXZDraobAU7tw+aAxIl2vorXtHmraHqCzZRxNqbFIdzJBIjnLhpI6tPY8Q23nM9T3vEJz/1u0Dr5HU98bSr/hYNk+THkDLzE52IcXI2l4NRqH+z1RGKkOQkchPfQ5AchK8CVn6YXY0CC0d93B9dmfMTX9ETdmP2PiFrnUsScYv/matt/h1p13mL33EdN33+Dm7We4fecZbb/C7N3XmLnzGnfvv8K9hy8x9+Al7hFUH9x7i/n5N3j6+BkeTo+hMKsKSVn3YHS2DgL68VTIh0DIIAxTN57gJVs4/dF9PJm/z61S9PzRA4LlQ+71U89Y/sO7eP/xC/xiq8hZHQMP70XwqnvjG2lyWfwnEZTURH+nCegZOcDyyDnkXz2FAkcdZFioIN1SA0kW2gg7q4sgC3McJocovMMBYgZuENNxghJVxk5ZXaX/izpuoeonT+/h2atXSEivhIK2LeT1r0ByxyWo7nWDjO4xcsCaXFO/0HZVSKloQXa7FjT1DbHfbD9qy/Px/uks7t0awNztYczPTeHJ/Wt4MD2IB7cH8OTuGLeQfmdlGm5UhaPe/zBVgA4hxmYvPE/sgMVeFST5O2KyswKf7nWjP4/+b6x2oDLgPKLsLsLJJhRr5R24JtglYrbgkXAEj7Q9VqhfhqhZDFROZUGLOUfLMnJ5VdhFcDRxIMdnW4F91uUwJ2e4z6oE+y1LCJgULYpIhZzr3HMhj2CZA8Pz2SSC5ulMcpdZMCQHuvNUOgxPZ8CA3KfesVTokQPVoah1OBXbCZrKJDnTaHL7MVyaRUnjCEjvjYaiWQJUDqVC5UgaVI+nQpWcrOrJdKifyoba8Wyon8iB5sk8qJ3IhgblaZ3Lhp5FLsE1E7rHwqBgZAMJraNYLaRATpIgSu6T9VkuIXCyplie73iwYesqXPW0QnKEO5LDCEqxXsiPdcVQiT+58nNwMpPEIR0BaMtvxcYNPNiuIgpB/uW47Hya6x8szgwhQAShkoDJIFNC7q6l0BuPu4IIliZwZLCMtiW4MGD5E6i8CSZ+yKLPCHY/BU/bAwj3vgCHs0ZwtTRFWqQLkkPskRRih8RgW8QHWiMuwIrSdogPsCZQWiPW5yJiSNE+FxDtexFRFEM9TyOEFHT5JPzdjsGPnvUgt1OcAlxOcPJ2OAw/p2OI9LZAxFU6j2JqmBO5VQ/kJ3kSSH0IoL4L7pJAV02/i4lBlP02FhfgTrAkldHvKM/y51wog+vi72eRS1NeMUGZGPAHLH83LGU9sVTGFXwaV6Bm4g+T4yG4YBuHCzYRsHaI4EbBRkWz6SMpBJoMeAek4QrB8opfJlyupOKS+4KzZP2Vtm5pC8B0TYHF5XTsPBEIYW0biOixwoy00x6SuxwhvdMKW6R18c3a9fh2LQFz0waC5WYC4EZsFRPgYKmkq0nuUhECspLYJC4CfllZSG1XJuepQC5THcq7dkFRzwBrBYWwXkgYwkpK3OAMATqOjY7kI5fKK8KPraIC4JUU55pu2fU0DHfgooMVAf8KlNW2Q1xaGrJyshCTFIO4jCTEpCQgJScHNQKzsel+mB08iv0Hj2H3voM4ZeFAgKhEee0AKqsHUVtDsCwfQXk1AbNhCpWNt9DQPI2+ukq0pdgjz/sg/M7ugsvRvQjz9EdN0y2Ut86ipXUUVUlRyGbvXHQ8gUZyqE0d82jseo7mnpdoItV3vUBj7yu09L9GQzflD7xC+9BrTAz14+VEJsEyAXPdkZhoCENHcTA9HP7ITfRDWtQVxIb4oqFlBqM3f8XQtc8Yufk96QvpE+kDgfMTQfQzbt79Hrfukvu8S66THOituXcE0o+YuvkWk7de4sbMC0zfeYWZuwRWcqV3H7zD/Xlypzc/IjlvDiY2TRDfmYTN6pHYouiChq457pVb8w/n8Xj+OR4/eoL5x48JnI/xktLPHj/h8h7P0/6H9zH//APUDwWBZ8tJrJa+BAG9UPAInicXaAut3Sehb3weHvaOKPG3Qp69HlIslZFgq454Kx2EndZCkM1BmB+xouPdIK5ujyPnPMkt38e92Sk8uDFMGsfD2yMEtyFcm5rEadswyOxwhZSuC7lRAuYeB4ioGEFQUQmCyuoQUdLgpqAcP3Uafj6s79cLP76dx4fns3hyZwz7DdVwbJ8ebo214/m9a3h8Zxzzs8N4fW8YY6VBqCVYFniYI8HRDF6nduLCHmVuEYXn0yN4M9uKxiQbRJzTRLn/aSQ6HsNVxyuQ3uVHztIOS0RssFTSDjzi1lhK7pJ3TxjkjqVA5QQ5Q3KXJnZVMLIqhxFBcp9DNQdMc8ozs63EfptymJHj3G9dClOCpgm5UBMC515yfLsImEy7zxF0z7Lm2iwYn88lUNLzSTDm+kTpM3SP0eeczIb28QxoHEuD+lEC4aEkgmUilA8mQ4VAKm+eCOn9cZA0jYGUaSwkCJ4iRhEQMwqHxO4ISO2N5MT6W9lUIOUDSQTfFCibJ0PxYCLkD8ZC4UAMZIxDsH1PEIRUDhIs2fQPHu7NIZzbZCNev+HBjh1KSI32QUaMN7KS/FCUfAX9pf6oizwHjwNSsNgnBznxNTDeo4YzZ02xdfM3uOxyGvkZochM8kVuij+yE6+SCLSp9Dzk+eBRTziK/fbh0iFZZEQ5oJRcZWGyD+f4Cgkihek+KKRjcxK8EB/ihKRwF2TFkStMZN/jMtdcmxrpivhgB8T62xAwbRHqcZaDYUIQg6gNQe8Cwr3OIcaPdf1cIIhaIopimMcZhHueQ6TXBdq+yEW2zRRG12AKvXwGgQRQJgZS30tH4UMwXdQVG3P4UR6TPwGWO4/OjybAxvlZk8N1RCZ9v0L63cylsibeygy2kEcwATaE6zuvpN9cQvAlBvwBy98LyyXSHlgm4wxh3SvQNA2C8eEQHDsfhbPWUThnFQZn9wSEhOYgLDyba4b1Dkwj0KTA7Srrs0yBo1sSHN1TuP5KG5cUWJOrZO7yoksiTtgnQsmY3CW5SnE2OpagKbLDDpKGBE7t01i5TQJL164hYLLX8qzFGgImn6QwxJSkIa+tQlEWAjIS2CIujK1S4gRMaQgSDAXk5MFPQJPS0MDOAwdwwsYKhgf3QWK7AuQ0VSGiIItNokLYIiEKPgLgNorbCLjb6Dq8YsIQIiCKSElDUl4ByqoakFVUpm0ZbBEWIliLQJyArEBAVlRjy5/pw2D3XpgcPIIDp89Cfa8ZFbS7IamqD0VVYyQmV6Kx9TZqGmZQVzuD5vpbGGpqRWuqFwqvHEfI2T1wObgX0V5BaGufISDeR0f7NVSlJCPP7SjSHY6jNrMYrQTLupZ5VDXdR23bI9R1PEZd52M0kuNs7n2Opu5naOh8irF+cpYEyzdjyZjvj8FkUwi6y0NQVxDCNeuwpqIoKuRLqq6hd/xn0if0TXxC/+RnDF77HgNTXzB4/TOB9HtymZ/JPX/CBMXJ2wTJ2x9wffoLbs7+QPpCrpOcJ0FymiDKQHqb0jMP/oTqrj/jkF0LJIyisVk7FJsVPJCYOYy3b37BfeZE51/iIcVHD17g4cOneDT/BA/vP6Y0uVLafvjgCe17hGfP36Gicx4rJM4TMI9jq4orlstdhLiBDYyPXoK6/iEc2bMf+b5WyLHXQo6dJhIvaCD0hDKCTqkhwOoQzMwtIU/wU9W0xfjINbx9fg9P5mbwcPY2HtwhTd8kZ3iNvtcdZJQ2kaN0griuE7lLJ8gaOkLe4BT45RkotSGmvLACkJ2jHRpry1Cen8rNYw32tEE2Fdr1eTEoTgxCeoQXagqS8PbRTbyZv4F3D8cwUhSAKh/2VhMzxNjuw+XjBrAy06YCKhY3B1rRVhKP/AgLXDm9HSkuZoi3Noav5QW6b6PBI+REssM35C6XiNuAR8oOa3V9IHk4idwlAew0uUSLUpjYV2M3wXIvQZL1NZpYlnKwZNpnVfZPYDJQmloWEziLsfdiIcGRzidQMjFoMlgyaBqcJHd5KhP6BEzdk1nQOZ4JzWPp0CRgqhM8GSAXQal0KAUKlP6t2Ohl6f2xkDGLJ4DGQozB04S0NwoixpEQ2h0OAcNgEoFxZwhEdoVAwTwS4kbekDKgyuruS9googie5QTMld9x8ysXppLwcIsuuDmfRyHBL5/AV5p+FSPVYWhJoL/hIXHYmcsiiKB05pgeUuO9kJ3sh9LcCDRVpXJqrk5DS006pVNQV56I7ppozHWEINPDCF5UYSnL8kV9aSwaShJQlReJyoJIlOeGoio/EhW5lM6PQWlOJMrYYv7ZEQTWCBTTdylKD0YefVZ2AhsZ+y8x95se7YlUcsNpEZcJngTb4AUlBDgiMdARsb425DytyD0ykFqSE7WmaEHAPU+O9ixCLp+jNAH0ygWE0HaQ22kEuxFAXZkTPUUOlMoTOibY/cz/335/pxMIcj0Nf2dysc4MtidxxfYgLltSxc3uEDysD+CylTlOm+nCZIfcH7Bk+r2w5BF3wBZ1dyga+8H4WDT2n4zGkfMROGMTibOWobC0i0RAcBZCwrPgH8KcJXOVqfDwzeAG+Dh5pMKBnCSDpZ17GqwJmFxTrEsSbD2yYErXEte3h5i+EzlKd0qzZlk7yOxywGYpbSxdvxHfrluL7zaswcotG7BZRABCsuKQUCG3R7CUUd9O8JPhIMYvLbngEAmKUsoKECZgiipvJ5dpDMNjZ7Dr+BmIa+pAXt8ApufOQ8nQCCt4+bCGnx9bxMTIYUpio5AQNpAb3Swqgu16Ojh07iyOWtvDzi8YzpHRsAkJwUU/X5x0c8YpZ2ecdXbCeVdXHCQg7zpxHHqHDmHP6fM4Yn0Jp6ydcPj4eewyOQpdo0PQM9gPA6ODMCa4Htqrj5P79XHG3AgXDtNN63AZRYVdaCTnOdB7F+0l5cjzPEEu5BBK03LQ0DqH+vZ51LTcR13bPGpbHpJTnSN43kN5/R3SHLnPp2jOz0BPxF7cTj2IgWhj1AYYIPsyWzhBHZ6HleGyXxaXju5ESUEPuoY+oX3wNafO4bfoGnmHzpG36Bn/iEGCJnOdw6RRSg8TSIcJokPX3mFk6h1B9AtGr32i/HcYvfUeI7c/4fq9v6Ft6Fecdu+EzO4ECOmEgl/dF6Hx3Zif/wUPHnwkKH3A3D1yoPffECBfYf7eGzy49xz3Hz7HHG3fufeU9j3Ho4ev8IA0//RHXPTIBc9GU/BsJYegbgtpU3comTtg3/nLcLW3RWHgRaTbaSDbWhVpVipItFBG6DkV+FmawNDwAN0nh5GQUIZnD15j7vY0Octp3J+eIdc3h6f37uHx/buYf/QI128/gjkb9Un3oQS7D3VtoEjuUkLLjCpV6pBR0YG+kTFOHqf/L8cLSAxn/cB+iPK7RIWaNcIvk9OlQsfT7gTiAp1RmhGB+uIkzAzWYoqcZbX3AeR7HEScgzncjuvD9hDphClcrE7A6dwhGKuJQ09pE6LtDyDJmgrtE3tw7FQQ1su7coOilog4EDAdCJb2WKZ6GfwmkZA/kgr141nQP1uI/Y61MCVIGrMmWIdazlnut/mNwyRQMjFocrAkmVgUcDK9mA9jgiVrnjUmGZ7OhNGZHOw8nQ390wTKE5nkKtOhTeBkoFQncLK4nT5/+9E0UjqUj6RxkJQjh8lpP1MKZPalQNKEuc5kUgqk9iVDwiSOYixBNBpieyIhYRwNIb0gul4cOdQQCOk6Q9bAiSoqRliyZgXBkgdL2YhZEns3JRvsY3bQEIlUSckmGJYkeGK0OhqNBEun/YKwMJUm5+eKYgKkzYV9CPG1RXtDLvdWnwWlobU2A611FOtSMdycgDttwUgnWAbZG6G1Oh5tdRloqUojaCagOIegnB6E3LRglBAkS3LCOZURSKuLY1FZSPDMi+BelFCQGozCtBACZxiBM4BgTpXU5IXpI0y55ISzEnwIoORs43xI3siIvoKUCDdypqQodySTa00IuUQOlkSOMC7IAVH+togNtEc0xSg/G07hBFYOpARUBtjwKxc5uIZSDCRn6cdASpBkxzCxfezYwK95DK4szWAb5EbbBNoAAiox4A9Y/l5YrpZnNW137D0ZgVO2KbjolI4LDrG4aB+Oi3YRsCBYunomIDAsHf6B6fALzMRVNnXENx1uXqmwd00gR5kIK+dEWLuSuyRZOSXRdjwsCKIXL2dAdd9lCOvYQELPGSI69hChQkpC3xoCagewjFcc325Yj2UEy+Ub12Cj4DaIyEtCWk2JQKkMWQ0VTsLy0lwfpqgiQZQkLi9DwJSnY2UIpvLkKDWgvWc39h49BFWDHZBVV4GK3g6YHD2Mg2dP44SVBc5fcoRfbCzi8/LgHx+P0w6O2HnwENQNDaFmYABlNqlbnb0KjK5L7lJETgbCrGmWAM1WdVEz0IWSlgakVbZDQkkJAgRfAXKtgnQMn7QotooLkKMVwGZyr9skxLBVUoq+szSlxTlYbxIWJVCLYBMfuWdRMZjv1sMVZ0dUVXWio/8ZGtsfoZEcZWPfMzQNvOAcZXsvxc4nBNN5NBMse0pyMBSxG1NR+ugLUEe1myIy7ZURfEYZV47Iw/OQLLkaQ5Tld6C95zWayZG20DXa2LX6KJK6CJ5M3UNv0Dv8htKv0D3xllzoGwyMvsPAxAcMjH9AP7lS5ki7J99j8PaPaB7+BXb+o1A1z4KAfiQEdfygu8uTm/YyN/+JIPgOc3e/YObOJ8zMfeCabu/MvMPs9EtMzz4np/qS8l7jzp2XuH/3Fe7deYEH8x9R2/cAvGpnwLN6Bw44VMEp9R7OhPdAZZ8tDLVUURpEsHTURro9mzqiyc2zDDurAX+LI9i76wRMDznh4eOnmH94D48IjI/u3yHdx+N783g0N4dHd2fwZP4Rbt1+jCNnA6G5LwCSemy0thNkDMjBml4Cn7w2RLdr4uSFi4gI9YEHwfKqixW83a0RF3aFW/e2pjgV3S1lmBpqx+xoL+6N9eLWQDMeTTaRs/RDBcEyj2AZYb0XTgd1YX1AH7FBHrA4dQC+7vbkcMdw//YISiOdEXteF57murA87QExHXfwCFuTbMhZ2oFHwhZLFZzBS05M7nAy1AhkO87kw8SGoGhfQ4Csor9T3dcm2ApykARHKwKlTSnXh8kguY9kRs6SQdKE4LiPAybFi7nYeyEHu85mkrvMoEggPpVBwMwmYKZDi4CpSZ+nTg5Tg5ynylGC5SFymOQslchhKh5OgeKiy6QoRe5SwiwOkgfiIWYWC1FymqL7YiC2Lw6ie2MhvjcO4saUZxRJ0Iwg6CZB4UAEhPVcIE7lgcwOSyzduBnfMFiSlrARtKu/Ac+3PJBXlUJ6Klub2B+FKVcxWBWB2uhzsDbcAkeqGBak+iM/Iwy15SlIivGCm+MJcpEpaK3PQlt95gIMawiW1anoqgjHvbYQJLkaINx9H1oqYlBfkUQgTCQgRqGmKBbVBTHkLKMpLw4VhdEoL4iifREcKJnK86NQnB2GoqxQcrzkMNMCF6BIMMxO8EMOm0oS7/NVvl+3fbntDDb1hODJ0ukxV5BGLjQz7irleSEl8jLXP5sY5oq4YGcCKIE01IXuHUeCpTVB045LxwQ6INLPFhHMofrbc+kofzvEBDggwscGEXRsiOdFBHtc4BTqZYkwEpdH8idYBhE8GVyJAX/A8vfCUtrQG9r7/XD0QhRs3NJgSeCzdY2HjWM0N4XExiEaDi7R3ChYtoKPX0Aat4qPd0Am3K6mcsfafgWmNcmSQGnhmICLjnGwIGCed0uGuVUkpA0Iktq2ENN1pIfEkaBpSdA8h7WSGvSwbMKyjeuwfNM6bpCPuJIMuT42fH87FHU0IK+lBiF5CfBJiZLEyGGKQ5TcpriSHKTIZcqoKRO8FMlxKhPwdLDTbB8M9pks5JGkVLdDhQBqsN8Uhub7sWOPMXSMdkF3txG0DXdC00APanSekpY6FDXV/hlVdLXouJ0wMDGG/t7d0CBYKmur0TVlISQtRiAVJ1AyxyoEAYIlSwtSZIOUNgrzcdDcTDDduBhFRbFJXIzyCZ6i4uAVl8QWYTFsE1WElWMk+gZfoqPrCdr6X6Cu5zGa+yjd8widFLsGnxPYXmO4rgxD0fsxHr0TA4GaaLysjHxHZYQQLO33iuLyIXlyNbtQUdxFsHxJoKXrkFrYdXsIwh2P0Nr9lLYfo7XrEeU9oeNou/cRp/beZ+joeYF2+g4t9JnNA8/RRjBtGfoJV6JvQONwHjmESPCr+UFD3w3ONlfR3nkD1259wbVrH8mRvsHItecYmXiO8cnXmLzxGlO3XuHmzBtME0BvUbxz5y3m7tA2QfTm9BvcIMDaemfiG75dENp+EWedcnHaLhrSEirYoSCB0ghrZDhoIMWKOUt1JJHCLXThfc4EZjv3w+VSCG5OkmPvH0FPdx/6e3sx0NOFvq529Pf0YGzkGuoa+nDG+irktE9Aa78XVE18IKV/CTI7HaBo5AC1vdaQ196P/KIKTAz2YaSrA2MDfbg5NUpO9Tr3DtDpW9fg5+tFn+cIiwsnsc9kB3bvUERTZjBuloag3OsQctzNuRWinI/p47wZwfD4fjhZnEFKbCjamyvRUl2EouBLSLLcCc/9arA6eB4aJr4Lg3yEbSlagUfMCktlHbFVPxDSBxOhdnJhoA+bRmJCgGRTScztCJoO1TD76irNbCuw33bBUTJnaW5bTrAsgimBkgFzz7kcShMoL9J1SLvOMlAuTCnZxQbhECh3HE+D7okMaBIwWb+lKoFa9UgKNI5ThZdc5XaCo+KBJMiRGDDlKUrvj4cE68ckaIoTNMW+SmhvJERNYxaaZEni5DBFjCMWzjOLAq+mA7lLR0jq22MVvziWkJP8lkDJBvxwq/Us5YGIDD9KS5K4d7N2sBcY1MehLPgEzu9Yj6uWBmivTiHgpXJqIjdZmBWOsAA7Oj4bnc25aGfQrMtEa00m99aY2Y44RDrvRpCrOcpyg1FA4CslQJYRIJmLZDCsKGKgXHCSDJpVBNFFWDKXycSaewszQ0h0jQwWw1CSGY5iAjdznXnJgQRK5jLZPM8FYDJYppNLTov24gC5CMrF9KIYSJMjPMg1u/8ToknhbguDnUgMovEhzgRVJwKlPRej/QicPrZcjPIlePo7IJbNG/26HeFtw+1n+cytMudKDPgDlr8XluY28dA394LZcV+CXDQuXoqAjRO5Sbc4uLrGwtklCu6esQgIyiClwds/mWuK9fROhodPKpw9EuF4ORH27kkEzSSCZgJs2VQStxRYUbS8nMIBU9PsMsS0rSGqy/otHelBsaVoA77te7FiGx/BcgOWb16PVVs3cM2wynoakNNSgbS6EkW29JgstkkJY4skuTaKIgqSEJKToGMluJVWJLcTOFXkueW+ZAmOBiZ7sXOfKdf/KEbOk0FTkSCoqq8DdYKe5k49Dn46u/ShsXMHB8btOppQ3aENLUN97DbfB9MjB7FrvwkBVR9aO+k4Qz0CsyIE5cQJ2sJcFFdmzcUy3PYmET5ugBKD5TYJIXKWIgRJyhcX4gYpbRRn4BTFOmER+g3S3IoxgrIK2Coqh5UbxHD4oD1GR55iYOQ5Biffon/0FQaGX1J8gc6hp+geJQg116An6jDGoowIllpocFdEAcEy+JQCHE3E4HpQAW4n96Akvw3N7Y/R0HIfja0PUNN4F7VNd9DQdo/y7pJLfYC2bgJk50OC5jw6Cc7t3fMcnDu6n6CVINrUO4+mPoJr/2dEZj2F5rFS8JOj3KTqDVX6vwxwuIyrFhfR1jiBiWs/YoS50anX6J94iuGx5xgdI7hPviR4vqFIEJ16hYmp55i8/gyD4/MYmnyO4YmXuHXzI8HpIfwd0hDuWw+3y3lQ0TLH8hVroCy1FUWh1kix1EHyRXUk2moSKNUQfJ6t+asHL3snzN54iuf3X+Pu9BPcnX2Mu3fu4+7dOTx8SJ8xOoUjZxxhctQF+896QV7/OLbK7YWaiTvkDJ0JmPZUgbOB3E5nnLcORExoOHKSYqjgTUd8dCTSUuPhdskSuuqykJcShLyCOPgFty5Mzl/LA74ty1AV74XrhYEov3oEmc77EXphNzkfXdidNEZeYhiCr7ihKCcF/d3NuNbfjTo2H9ZmFzwPKuLSgT04eCoc30m7YYmADb4RtcY3DJYy9tii6wtp83iosibSM3kwtCjBXptKmNpVY59DDTnNcpiywT0ETDY6lrlMDprkME0tiripJXsvFhAcyV1aFmKPBcGStAhJg9OpFMlhns3mBvvoESy1yElqHFmQ6sEkaLCBPgRM9aPp3EhYRfNEKJgtSIbco6RJNCT3xdL3XHCY4vR9RchZLjpMJkFylIK7wyC8OxzSdI6CWTT4dVwgtMMZEgYO2CytAZ4VSwmWC4sTcEvfkbPcyLceiQmBqCpJJMcXjtHaODTEWMDSYBMC7feir6UArXXZ5CJz0NVcgMaqdARctSJnmcnBsqOBoNlI+wi2XXVp6KmJQ3VeICoLwtFIoG2py0JzTTqJTf5nwCXwVqaitjQJdWWJqC9fiL8FJgMqAytzmCU5BEdymIWZochNDURBejDXTFvE+jbTKJ0eQvBk4PTlmmYz6f+dQZNBkTnL1CiPf8KQAZA5SwbDuGCXf4Lxt2LHMC1uxwQ6kru0I/g5IC7oEgfOWNY3GniJy4tisCSgxhA42XERBMwIX3Kqf8Dy/xssD9sl4qhlDMyO+VPNOwJn7UPh4B4Ff/8UpCYXIyWlCInJBYhPzEd0bC5Co3PgF0wuMyQTgeG58AnKhKdfOrnMNLh6p8OFovPVDLj55cHFJwvOPtlwovQR2xhI77SDgI41BHXt6EGxo2gDIXUzrBEUxrLNm7CStHrbRmwW2UauUIZcpRoUdNibJLZDWlUBwvJSHID4ZMnNyYhSWogDFnOdDJZsFK00AybBkzXVKulqw+igOTfoR1BWkqAmB3FyotLkRBW0yT2S2NspmFTJWRru20uVhiPYe8AMhnt2Ywe5Su1dBhxAFcndcm+jIEiLb5flxNJ80iIQUyaXS9uiStIQUaTvKEHOUoSXHCQ/eMmBbiNtkaTvS454i4Q4AVQC22RksFlKiluTlK1Hun6bAJQUNJGXwd4wcAtdPbPo6b1PekDwuo+OPuYE76OvthodUacwFGGEbh9V1LoqINdWCQFHZGBnJAyPo6pwoUK6taYXw6Nv0NH7mM4nd0owbOt8gOa2u2hqJWg2z6C67ganptZZ1DXeQmPTNNpa76O9bQ4dBNV2AmpzzysklbyF/tlqbN0ZjeUa3pA38kR6dDLS3C/i6oVzaGsa5+A4OPiQ4P6cHPI8+obnMUBwHxxj8H+GIQLn0OhL+k4vMEqAHJh4haFr7zE69Y4bVXxj4hl+/RMwfe/fEJVYj90mx7BlKy/U5ORRHeuLdCttpJxVRLq1BtcM63tcFXGXLxAob6Fv6DZ953Hcu/sSM7fnMTMzj7l7r9HScQ2nLl6GsrYJJNR2Q4qivL45pDT2QVb3LLlLL4jvcIUIORwhTUs4eyXj2eNXeP7wAWZu3FxY4WhuDnduTqK/tQlZSfHobG3E1Ngofe4Uro8O4sZwDx5fa8NAnh/KvY8hx+0Awiz3wPnwDvjYHifwhqOuvACjg91UEerH5GAvGlICEGNjhMvmkrhkooSz5/2wVs6NG+TDOUsRS/CIW2GTtjdkCD4q5Oy0ThPkLEuxl1yk4cVicphskE8txQrs4yBZuQBMcpSm1iWcTNhUE4p7LYu4xQh2X8jmgMnNvzyTTqBMJ2CmQ/9UOvROZpC7ZCNiM7iFDLTYQJ+jaVA7nAKVQ8lQIkgyMVjKEfBkTWMhS99NmgApRWCUIIkRNBkcJSifReY0RchRMliK7IuGEEUpOleR9vPruEFQ3xWSRi4QVNlHgFzN9VMyUH7D5mMu44E4OcvCnDiCILnDqiQME+wqw8/Cctc2BDntQw8Bka1yU0Nwa6hM44AZQk7K2/0C+tqLyVnSeeQsOwiK7TUZaK5IQXleFCrJPTbS8WyaSTu5zqayJDSWJy/AsTSZAMnSKRw02ZJ17GXu1cUJBEtynQWx5CyjCJqxnFgTLoMnc5sLAA3nmmlZuphznAuDghYi6+dkCiK3yZpufbj+TqYFoDIHepVzpQtwXXCfzG2y41maQZaJ5S025y4Cl2nRjTIQL8KYQXjRnSaGuXGgJQb8AcvfC0ulPW44Qu7y0LkI7D8dghN20XD1SUJsfC6BMh8pqaT0QiSTElOLEB2XR8pHZGwBQiNzERKVTwAtRmBEIXxD8uEZmA033wy4+lJksPTKwKWrWbC5kgudIz7g07YAv541+PSswKd7HpsUdmKVgBCWb9uK1bybsY5/E9YLfAUmAUjVQBsKmiocAFkfpgADppQoAYg1bQpSWpiARE6NwCmmxPo6WbOsIuQ0mCvdzkFRg9wja9ZlcGRTUhS1NaGiR+5y107s2Lsbe48c4MSaWnUIjnpGhtAxNIDmDh1IKylAUIocJHsTiooCpAjaYorSnKNkkGZwlKLPXIC2OAdOUZIAbTN3uUVMiBuFyy8tQWCVJICKEOTFwUugZNNevtuyFd9t3UKOmhcK8mpIi8tBf/sEuv5/7b0HWBVZvsVraGO3OYtiDig5KGDGCAgoUVCCEhRFUAQlSM4555zFQDDnnG21s53j9PSEno6Te2bWW//Cw6BDz/Tcd999d+6H37fcoXbVqVPF2b9aO1XbVZxsv0XdxskT9wnPRzh/4S1cO9aC1vjNuBizAmdCDFG/UxO5W7UQYjMH25ZNgr+1NnbbLsZibSNEhOXhKh3q6bNPCDDq3JuMv4mTp14jhF/HqVOv4sTJxzh+8hHaT7xM4DxA+zGCs/46aqquoLbhEdJK34DF9uNQW5KMYYYhGK7ri9zSk7hyqAHp252wx9kOzfXHceky3eI5OjmC8sLFt3D+4ps4e4nQvMD0JaYvvMnwCc7TOZ+Wc2GZ2/c+xtvv/AqHmk7AQH8JJkyYg3Gj6L6HjMLIcZNgsHwD8srOojIlFTluBsjx0EHGVn2keOhjv502kv234sGdx7hx/30UFB1B24kbuP/gXdy48SYOhGZg2SpHLFlqCSNDE2jo6fDvxxDaxosxz8AYk+YtxOxFrphjFqjM0Zxu4oUZ+vaIT6skJF/FtSvXcebsObQdP87vdA4P7z/E/XsPcJbxS5dkPd3bOHfiDF3LITy+fATHc/ehfK8VcnauQ4jLMnhZLkSY7xbcuXoGt6+ex81rF3Dz+mXcvX4BbcWxiJMBPpYa2GE2B+6OsnZrgDKFRIHlFMJyujuG6QcQRAnQp+uTZlhxlmYEoywIYOZeBQufJupQxyo8nnSUnrWEYyXhWUW3Wc2wsgOY7nSZW+ky3YoUYIoElh3AlNGw2TC2JzAdZJBPFgxtM2C4MYPuko6SDlOPoY51OjTkLTF0l3MYynnNkpDpWZapmMH4VGl2ldGwMqiH8JSmWAWYq+MwYWWUAszpq2XuZhrUTPdgzAIfTDT1gZqBLV4YPk5ZF1aaY6X/UkbEbt5qj8MNRWiqycKxunRcbiK0Yl3hsmg0Qn3W4lx7BY42FtAZ5hOoOYpOtZRju4c1CrMi0NrEbTLYh47zCKHaSBBWFcYTmPGEYioOE57NhOIRbj9GIDeJoyxPRXNVR55As8NlpncCUyTAFIgKPGXUbEkOwZgfQ1DGopgwLMgIU0IZLKRsy41GaXakMihImmpLs8IVgIrrlFBgKfGOwUEhStNtYVoHQKWPU/o+81MEpiEEaFBnWsAqaRVIVfDsClORCroqsIo7JQN6YPnvwlJtgbvSZ2O+OQYGa/ZiprEblll5IzmjBBlpxUgmGJNSihCXlIP41AJEx+ciMiYHUXF5CJOFCqLFaeZjX0gO/IMz6SwzsPOAADILO4MY7smG955ceO0rho1PJqYu9cZYky0Ya+qMUUY2GDBVGy9OmowXJ07AYIGl2iiMmDQao6eMwzjCcLaeJrSMDZT3Ds7Q0cSEuTPoKqdhzOypGE9YjZyhRoc2CSOnT6DjnEy3R7BpE2bas1k5amIeHaG2iSGd4wKln9LEbIXSV7lkzWrCcRUMly7l9gWEJ8VQy1Af0+fRJRJs0+bQKTKcTlDKOw81CGBtE3nJsB5m02XOkXmahOnQiePoJNUIzJmYNH821ObNghqhLm5WRvLK9BdpYu47bAgGjRb3PBr9Rg5Hn2FD0X/UKAyZpI5Jc3RgvGAVf8xNuHL6No4fu4DT7Vdw5sRVnDopFfd9nDl1HzfajymwvBK/CmfDFqDOTwtpWzQQbqcJH7Op2GOjhV3WRliiwfx4Opor7xGIrxCQlOJUX2X4GKfO0Dkev4/29vs4evQ2mg/dwKHm6zh0mGq4gcbD91DS9AS2u9oweXkSRi2IwrA5AdgbehQ3r76F4+WFSN/lCD9bCxyubMWFc08I39dxmsc/foKQJIzPnXuIU3Sbpy+8Tsg8wtmLr+A0HedZQvPMmZfh47kHZktWYBGv+/IVpvDwcISXhzOc6e71dJfB278KiQlHkR9yAAVeK5Duboj0rQuRunUBgm21kbHPFzcv3Ma1G2+jvJKOreUmapouI6fgMNZbbca4ceMxa/IELNTSwIjhdC4vdDgWRX1ZMQ+fhhnLPDFzmT+mGdFh6nlj6fogpY/1s599jes3HqPp6BlkFdQiKqGQjrcMCdllSMmvQHx2MVWI7Nxc3GypxemsfSjbsx6ZO1bjoKsZ3MwXINTPA6/cuYb7N6/i5pVLdJdncP1cG06WJyDVcw32W2hi+/JZ8HXywArrSDrLjv7K3tMIyxnuGKS7C5PpxjSladQhH6bOpcrqOcvFYW6thTmdpbl3kwLLdV51BObTBQsIztWeBOW2SqYr6SalCbaYKlKcpcBymXMuFiur+xCSTrkwdqB7tc3EAju6SoZGDHWt05R+Sy2rVMxbn6K8oHseXeZsyw5HKU2vAsPpMnWEkr7LKU/7KNVXJWDyqkSKISE6aU0M1FbHYCrztKwyoWYSyAfmnZiweAem88F50JipyoIEfZS3i/RC/+H9EB4TiKa6fNRXZBJgabjcnIHyMCdY6Q5GsOdqPqgISGXEazHam0vReqiYDpPQq86Cl6ulAsBjBOlRljlak03wpRJwHU2qsvZqgzS1Sp8nwdjIsJGQlAFCAkhxlgJMcZ/NhKrAUoAooJS4hAJKCQWaVQSwOE4pI32YJTmRKCIslThVRlgWZ4QrwFPBTSAmjk+gKACVF5p3gJTOVCD7VAJZkewvkn5RcZ/SpCuhOFQ5RkFqsBLvcK1/B6hI4iJxm+I+yYAeWP67sFRf6IG5C51hszkE+ubbMVBjDdz5VG680hqr1tggIDAcB6PikZCUivjEHEKzADFJ+YgmPA9EZSAoLB0798Riu38c4ZgNN98EbN6eAEfPRNhvi4O9Rww2usdivXsc1m9LhrFdGJ8m3THCyBZDNUzRf/wkDCVoXiJwhkwah5FT1TB6+kSMnjYeE2ZPJkSmYK7+fOguMsDcBbJGrAahOB1j50zDaAJzNEMB55hZU5Umz4kE6TTNWZhOBziNTnCugW6H9HUx39AAeiYmMFhkAr1FxtBfvJAuU1fpD5U+0HHSxDtTna52AibRCU7VIPimT8WU2XSPBOaM+Ro8tqbSrKthoEnJsWXxbRNM1NbH8Fmz8OJkaYKdhPHTpymjaYfQMfcbPgyDxo3BMG4bS/iOnTGTLnMuxs3RxMT5BphuuJSudCH09FehpvQIzh6/Tod3ns7lCs6fuo7zZ24RlDdw4ewd3DpxDEfjt+Bs9HJcjVuKw3sNkOupgwMb58Jr1VSlGdZnvSG2WFjh5LFruEhXd+7ca4TYI4av4OyZRzgtTbwn79MxPca5Mw9x4vhdHCeI29rvoO3oHbS3PUJV83vYvPc4Zq9MxFijSIzT3Y+Nbjl0uTzG4dtoqWpBdlwsEsODkB2firLMajRWtKHl8CmcaL+As6fu4GTbyzhBV9x24i6PfY+fI5/7iCB9jJMnX8bZsw95fo9Q33Acu/yC+QM2xlyNeTA2XoHNPqnYl/4YlnYHkRMSiGJvM+S5GylNsMnbFiLEXh/JQbtx/fIDXLv5NhJTqlBbfwE5OTXw37kbwQG+OBgchAXz58OI7n7V/FkYM7QPXhzWT1n5acjoUej70nD+vZli/opAVtjbMdVkO6YYeUJ7iTsf8pKQnFOHkPgCJOc3oLi6HZn59cgta0LFoTOoqD+JbOZnEZrXjtfiTF4wqvZaI3/neoQ5r4an5RL4bLFDfHIKohPSkJ9fjNraKjQ1VOFYaQYSZA7c2hnYTJfkt8UeOwIL0Fsc5VRXgrLDWQ7W3U34xEB7IyG2KQ+mLgV0lcVKM6xMH5FVfcx3EJZPFykwZ7jOs47usoqgrCZQq7CCznItwblyi4CymA6zVAGlSJbCUwHTWNylg8DyKTDpLA35uQZ0mjob0qFjIwsLpBCWqZhjmYS565Mx2zxRWaRAwDld3CQdpAzqEYcpTa+TmRapmcVi4qp4jGOovjIe2uszob70AIYv8ML4JduVZQhHTtbteJiRJtiBvTFXbybSCY6K8nRkp8ciJy2WoDmI+AObsc3WADtd+FCyxxuxBwmCtEi6ykK0NJTgcG2hoqMNhdixbaOy/OPJ5jI0V2ahgcdqrCAMqcMEaFOlgDCHkMxUAFtfkY7aslTUlaehgS5U4KmSpOsr0vj77HiTSG0ZHaY0y1ICyTJCUoCpgmVZnrx5JEEZ+KMCZRFBKc2rInF50hxbKu6T8CvJOMh8cZMdA4MkVA0MUg0Sku3KcbhdQlW8nMcvyyKcGVcGFbFctozI5efJcTLj9iI1yh+ZysChjuZYMqAHlv8uLD18fBAUvA/B+0MQcDAB3pH8Qaxci4kExZhpkwgcLWVaxjSCYtw0deUN8tKsOHTCCOga68N4qQyWWUiYLYG1y24CMhJOPgmwIyht3COxwS0GVq5xWOMcAzPHcKxxjYXGWl8M1TXH4Ok66D9mPEZPVac7G4shE0Zj1JQJPP5EjKdjVJutjomzJivhfCMdaBpLH6Ye1LU1CJlZGDd3Ot0lIcdQidN1ynqykzRmYab2fMX5iStUmlDpAOfyu8zX18FsnfmYMF1deRnuJOn/lCX1+N1kOsq0eTM74MnjqivucA4dowamaupjpt5CTJgzD8OnzCSotTFunhHGaRKUOsswRX8lpuqtwNjZOug7fDgGjByGwdK0PGGC0ic5UqaPzJyJMTzeGB5j/DwdTNAygJr2QkzWWYRh6tpYb70Nt6+/iXOnbhMsVwnMCzhx5BxOtVzAqeOXcJHgvHOiFS3J23A6ajkuRS/B4UBD5G7TQaiDBnxWT0OgnSG2rtWBt50jrl94hFOE1akT9xSdJiBPEIgSnjv9Mk4TYmdO3iOEXyZIGT9zF+fPvoYj7R9ie9g1zFyZjTEm4RhjFAorl1y0tb2OE6ceoP3EbbQev0VnSri23FKOeartBtqPnGel1cKKpQH1VVRlEw4ThG3MP91+DadEx2/ycwlSns9xfr7o1JkHOMtzvXLrTVy88Qrq299CQvF7WCHzANf6IPWAP4p3rkWuuymSNusgwU0HIU5GSAzai/On7+L0+TeQVdhCgF3EmfOvID21CLu8fbF/zx4kR4Rh++pV8J49Dx662lgwSx3DR75IaA7A4KGD0fvFERiruRJzzHZi+tLdUDPcihkLXeAdnIXU4hbE5zYiNqsWCVnVSM6uRmxqKcITCxFOpxkclYXwqERcOFaBEzn7UBpgiUxfc4RvWQdv6+WICNyF6toGeHgFwNLKHuvXb8BO3+3Ijz6AaI812LlKHe6LRyPA1RaRifV4SWObAsves2SAjwfUlhyAvl06Fm3Ow2K6waUE5Qr3CqwkCFeLi/SqxVrvOkKxWplSIo5SoCmDftbRUa7bVgFzgnKNR0ef5Sq3Uqqj71L6LVe4FfKYhDBhaeIosMxSoCmwNCAs9WzoLCltOkxxlxoWSYrDFAkw5zx1mALKaWsJSwHl035LaYZVNcdOZiiwHE+Ajl8WSeimYdbqSIw0lFYmH0xasA2jZhjTUfanxFn24W9yPAxNNKFnOAsmi3RhLgOh1q+C2TIDLDbVgompDhYvNcCqlUZYvphpg1lYbDgHW50sUZodj9riNDRXZxMYB7HNcR1KM6NRWZCI0pxYJawpTkF9WTrqytIIx3T+zQow6TCrspRQJC5VmnYFlB1wTFbC6hI6yeJEVBbJSNqOUFSRT2eZG4PyvFglXpoTTXARYJl0hel0gwRZXrq8YJ3QzCTolGbaDgeqSss2AV2uMuWkQzIwSAVMgZ9AUgVWyVdJAWwS9+Ex5FjyGjFVvoRyHIkLgMmAHlj+u7CMDA5EVNA+RAaHIDA4EnujUqBrtppAmkPHNAvzjOfDZPUimNmswiKLhVjAP86l5kuhY6yFOZozYbBQB8tXL4WWkSFW2XjAzuMgNtJNWrtFwcI1AmudI2HuEg8zh0gssTkA662JWOYUhqFaazBoqjZeGDVWgeVIusvhamMwYtIYpb9y1JQxhKSs5jODwCKk6fzmGGpBd+lCaCzUV9zlBMJsAqHW0SQ7Q0kr+Upz6CxMnDedYr44UcJx+KSJeHHMaH7GJIxWlxcGq+PFsbJowThqvLJAQu9hY9B31CQMmTIf4+cvgrreKswytsZsk42YoLkaozVWQE13PbdZEZAbMdvIkjA2xhi1GRg2apwyKGXU2NEYNmYEho0dhVFq4zGO32381CmYQOeppqEJtfn6T18LZUQZEL7z6aYNEBqRg/v33sfZc9JHeVN5Y8jptks4fvgM2g6fxjk6tpvtR9AcvxVt4UtxJXY5jgbJAuNaCLfTgNfqyfCz1sQ2c33scvXAxdN3CLKOfk+B4lm6RwkFkqJThF1H/A63PcBpus7Dx9/GzoOXobs+FyNNIzBQLxBLNybizNm36XIf4sxxac59rLjRk6036F4vE+ZXeaxbaBd4HqeDPEUQtl3j9ksE5RkcaWxHQ81RHGZ4tPkUmhtP4OiRs2htuYyWo1fRduwmWltv40jbXTS1vIL8xg+xfnsLNBYd4MPYNsQF7UFxwBqkuekheYse4l10EeJgiMRAP7Q3X0RO7jHEJlahje75cCu/1+mHqKHz9fLaibCQ/UiPi8LWDRZQG9oPY0YMwpARL2HgCHmJcT/0fbE/Bgwfh8naDpi1LADqdJjqCzygaeaDDV5x8CQ090QXIiS5AhHp1TiY8VRp5YhKLydAC3GpvQ6tWQEo32OF9B0WOOBCWG5cDQ9HW+zw3YOc0jo696u4fuNlvPL4dVw4Uosg+0XwXzMNrsYjsGeLDYrKTkB9oS96TXNGb4Jy7AJ/GNqmYIlLDpZLP6NrEczcSmBG6K12LyEc6R49xUF2TCeR0bHm25sITHmDCGHK/HUCT5l7qfRXcl+6y+UuT0HJY4qrFC3aJE2xOVhonwkj2wwFlPp0k8/DUpzlXAJyjjhKwnEmoTiTsJwhA3wYn7ImVnGSqlGwKmBK3+XElXFUrALLuZapdKZJGL1gF0bTyU8x9cFErbXoPXiI0kQu782cv0AH+ov1oWmkAT1TTT6Ya8JokT4WLTfFOuu1sOT1Xbp6IYE6D4uW6CgQXbfCEEZa02C9yoSgIsgKUwjGZDSUZWHv9s3w93aiC0xGYUaUIpk7W8CwKDuGzpCwE5jmxqGY6VxCNjuZYMuQvkeWzYxEPuMlubEsG8/0QRQThkV0dUXZsl3KRShhPl1ifjqBxvIFhGQh0wLMAuYpwCTolNd7MRQXqDhA5ucK7ASCAsOMMBSKS0wh3Ai5PIZ5BJ7EsxJkNO0+ZMYHIoOuMVsWPWC+hBmyEIIcR8o+dZcCzTx+nuwn7+bsgeV/EZZx4fsRH8En3bD9iIqMxHa/vdgVHAoXHy9YOlnDerMNbDZvgLmdOcyszaC5UIuObCxmaU3B1DkTMVtzKpasMoXNpk2wsN+Oje4RWL85EhabI7DaOQyrN0VipVMMljlEYPGGYGz0SsFqus1B81Zj8KyFGDRpFgZPIMQIq8GEy5DxI6nhhOdoTHzaDDt2phqBNxWTnw6mkcE603XpDgWWdJNjZtFZzqGrnENYzpAFACZhGCH14rjRyjFfHDsSA0cNVd76PnDEEAwcORz9hg1jZTkM/UaNxgtjJ2HgpDkYMWchxtBlqC+wo1xYeblDVnlRN/HAVFMPTDN1x6h567DCYTdOXHsM/33BGD50ACaPHoSZY1/CHJ733InDoTNjNHTnjsM8Xp+Z08di5oxxmDqNFfIMmYM5HfNNl2OTbxDi8itx7s4ruPn6B7jx+ANcufEGbt58gsvXXlNGeJ48eZ2O7QpO0WG2Ezqth0/icksz2tJ34USkGc5HLcHRQFkGThdh9nOx03wmdq7XxE7bpThUUUcndx3HW+U1XQLe2wocJTzRpgLo36F5/Dhh1f4EB5JuQs8qCxNMozDCMAxTFu1HY/NjXKD7U/pOT93tAKuM2CUgj8vx2gng4w95rJfphm/iBCEqaqfbPEEneZzn0cbv0d52mZA8h6amU6irI0DrTqCx7jRqKo+jvKwVFVUXUFj+Nrz2X4K2RQLmmgZA39QToTt3o2SPJdI9DBG7SQcRDvNxwF4TYV42SDoYjoSoVOTnVqKwpBH5JYeRV3gE1TVn6IBvoTCvEuF7glh5JGCT4wYMGzkEQ8fwb4zOfxCdZf/BfTFw2FDoW2zDOD1npTl2EivwcTqbYeebifiCEwhLrcXuyFw4+kbCatt+nl8qfIKT4BkQjaCQWJw/XIljyX4o2m2B5O3rELx5HTw3rGWFl44LF27h1IXbOHv+Nk6f4vVoP48TdeUI27wSO8wmwd1kFAI2WaGp+TLPYT96TbbDAC1P6PIBZa23rO9aqMBRBumY0yFaeZbBfd8heFB2O6ths6MG671rYLm9Aet3NMPc5xBBWacAVFzmKg86UdcSZVH1FZs7RsKKZOqIiWMmnWQGnWS64ioX2mfAyC4TCx1krmUmtNcnQ9sqBTrKAB8Ck5pLd6lBYM596iwVWD4F5lQCchpBKgN6BJoyhURxlXSUaqsJTWriiigFquJMxxjtxhhDT0zkb0zN0AZ9XxqtwFKWvVNak4y1lYd1DaPZ0F44l38LmtChq9RfpAPTZfowIyxXr18OfT64LzTVxcpVxlhOt7lssR7iovahqbYQNSWZqKWaKnKRFrcf3q4bmJeuqKEim84ykwCVQTt0j6UZqC/PUtIC1aqiVIIzji4tlg6QgMwgHDNjCSABJ4FIGOYLHAlSgWRRdrQC1TxCMTeNYGS8OCcGxVnRhFU4FYasxGCCbT8yE4IUybsy0+MClbhsE6niyns0GU+L3asoOcofqTHyQuqOeGKEH5IidyM1NgDp8XuRSVAqYlzmc6ZFs0zkLuVF1lImizAVyMo2MqAHlv8uLGMjohEVFob46AikJCQgMSENO/3DsM3vADwDD8Bqy2Yss7RUVriZpS1Pe8ux0MwMWsZGMDaTNVMdYGnvgY2uu2HrEQ5rV1YolOWWCKzadBDL7MOx1C4CprZhMLUOxHqPeBjbHkD/ueYYxqfJITP0MHjSNIycJtNCZNH0yR3TLugupd9yIl3lOMJSpotM1JiOKdpzMcNAC+rzZW7jVDpQNbw0fiwGjxmFwaNHEYQj0OelwfzhEYp0iv0Jxb5DhqHP8FHoM3Iceo+ehH4TZmPgFD28NHsRRtLhTtS3JRQJR+PNmGzsismLPDDZdCsmL972NO5GubIC3YA9obn47vu/wMrCHGoj+0Nj4hDMnzgUWoSkwdTRWDx7HFbNH4e1WhOxVlMN5tqTsU5LHWv1ZmGpjgbS4hPx8Se/xmtvfYbHr3+Mh4/fw8PXPsCdx+/i4aMP8ODBe7j98ru4fvctXLn8GJfPEk7HrxB659F67AzOHq5HS8ZTWEYuRvMefWS5zUfUJm34Wc7FDgst7HZYhda6Y3SBt7kfK+i2mwTi3yF5sp2Os61Dx9tuo631Fo61vo7IlOsw2ViI8Ysi6SojMXVRENKzT+DcqdfobK/heMsNtJ3kfgpgBb6UNKnK59DBHieUT5yU0bsEqRy79R4heQetIjrHowTpkWPXcfjodTQfuYaGQ1dQU38RFTXnUFxxHnnl97En7jZ0LTMxa2U4pprsxVy6rd0e21G2dy0y3LWR4KKHGJeFCHZciLDtGxEe4A0nK3Nsc3GEp4czvLxdsdvfF35+u+Dn74d9Bw7gAOXr6coKJhTeXm4YPnY4hgwdisGjZE3iF9C7X19M114IYysvjNdz5N/ANgKTD0cGm5BS0I4jdOPHTt/D0TP30cTv2MQHkJyKFgREZvPcj+Dl861oS/VHVeBGOktLBLlYwNvWAlU5eTh7mtfsBB8Ujl8iKK/y2lzC6YYqhDqvwK5V6vBcMh57na1RV3sGK5xi0W++O4Ya+mKi6V6Ybsqig6yEpXctrHzqsXF7DXaGtSAq9Rwikk4iPOk09kYfh1fwYTjtqoeNTy0sCMi1HlXKWrHKerGyso+HjIjtGOQjwJT+SgHmYjpKE6dMxVkKLAWaMhK2q7PUsU5VXKXmU0cpkmZYgeWMdfGYvi5BmTYynRCVVXwmE4RT+KAj8yzV6ChVcy4FlhNWxGACnaVMIZlnnYHJS0IwzpDXfOFWTDCyQ9+R6soi6r0JzKHjhmCq9kzM0J2NWbpzoWWkDW1CUdN0HrSWCDD1YWi8AAaLF0LHWA+j1EZh/NTxWLpqERYs1qUDNUBycjia6ooIxGzUFBGEhGNybDC2buH1ZryCMCyj86wiKMsJSElXFqehqjidoBSlEaIZqFbSLJsnU0VSmU6jC2X5/GS6zCRlekthdqwC1UJKoCqQlbBQAJsRg4K0KEKWgBWHqQBVnGgHWHPoBLOS99MV0iE+jWcpTrEDqqpQoCoSYEqogmhaLAEatwfJ0bsVpUQSouEyVzMACRE7ERe+A/EHfZVQ5lvK3EsyoAeW/y4sk+PTEB+TiITYeKQkpSAtJQuZWSVITitDUFgm9h7MQXB0MXbtz1bmoW3dlQS3nUlw3RFP9xkLp22yjmwCbF3jYb0lBlZukVjvHgUL93iYbYnkE2w4FtsGY6lVAPTW7sS6rSkwoMN8UXM9RurbYLzRBozQXIYXZ+phsu5C5WXP8uJnWf9Vw0gXU3U1MVF7PkbSRQ6ZMo5gpEscPVxZT7b3iy+h1+DB1CBqAHq/NEiRDKgZMH4S+o6fhr6T5qLvVG30n2mKIZprMYpgHGe0CWrG7phkQtdIIKovdsOkhVsUJznVZBvFJ92FrpjEMpNNCUzJW7yVztIN043dMHPWUsxXmwJttWHQmUxXMnkYjKeNwpKZY7Bu/ijY6E2EhbYa1hKaVjoSV8dK/uCPHz6Cr77+Du9/+jmefPgpXnnyEV594yPcf/AEdx++jXvU/Zc7dPvem7hx81VcvvQA58/fxZnTdIcnr+HSydM4XRSBEwfNcCFiMY7sM0LeNnFbmthlMRs7rXTh72iOtvo2tDZfxeFGgewFHDt2ic5OgHcFJ1quKq8JO952FUeP0u21PkR0+jUssS/iA0IkRi0IwVj93QiKasbZEw8USB4j6I4dvUnneAMt3LeVx2g5TBF8LZLXehMthPERxo+w3LFjt1nmLsN7aG65jkPcLuvithy5i0OHb6Hu6G1UNd9Eed0NAucmKpueIDz3CYw25mLakmCoEZSjFuzBVKMd8HPbgZpgG6S60zG46CLSWQ/Bm4yw020V3LdYwsXJGltdHOCzdRN8fDZhu68btm/3orZjpx/3D9iO/cF+2B/oi53eW7BntzcMWPn2fbEPXhg+AANGDOID1UD+DQ3B8KlGmG3swc/1wkQtRyyz3slzvYqmw9eV73W09RoOt5xD89HzTF/AybbTuHfmCJoTfFG61xrpflYIdlkDN6tVdCoVvMYX+Z1P4+ghQvfQCbQy3l5dgXCX1di5Uh1bFo3B/h2bcfLUfVhsSsCkJXsIlH2YYLwbBuZxWONeB4sdR2Dl1wybnU3wDW5FbMpZRCW3IiKxDdEpp3DwKTgDY9rhG9aKLQFNsNtR1wFPzyqlCXY1peqvVAb3uOQqkBRYSp/lQkc6TEfCksAUUCqwpHQpcZTzCUJ5c4gmISdTR2Yrbx+JVxZNkHmWKoc5lXkSTn/qMKeujcfkVTGYaBaFySvpNM3iobYiGhrWKZi2QmDp3THfeuEm9B8/F70G9FGmkPQbNgAj1cdghr4G6wQNTNacjemMz1mghTkLtTFTXxMaC/ToPHUZzsc0zakYOKof64ehMFphjIXLF8HFwwVVFXl0kFmoKyUEFWDmIGL/DgT4uqC2PJPQzEIN3WR9ZS7vV6YCxho6zJqyLFQzXUYoluYRigxL8pLoHuM7w4KsOJTkJioQFedZmBmjuE6RypHmp0d1hrmpdJ9ZMR1QZdmCTOYRlskxe5FOGIobzSQYs1NCO6GZnrBPgWgm4Zkuza7SBCtgZZgaR1AyL5XATCEYVa5TBVIVWCWeEh2ApChZBUjmXgb0wFL078IyJTEbmamFSKcyUouRmVbBJ7JyZOY0IK/4KDZ7BfGP0Qzmjt4IjMpHcFwlfEMK4R6QCTf/NGzZlQIX3zTYeSXByiMO1p5xsNkaC+vNMVjnHI1VTtEws4+CmW0kjCz386k3Gcb2YRiiu5GwtMM4Ayc+VTpCbQHT85dg0JR5dIDjoUxSHvwi+g0RhzgULwyWt7H3o1ipDSAgBxCUL41G75FqhOJ0QlEDvdU00X/aAozSWYcZxk6YbboFs5cRcks8Wfm4Y5w8wZowznDiAjeMN3RhuJk/VjdMWNCxWMIUUy+6SaZNnDHeZDMmLnaHGiGpvojgZHrSQjdoLtoMPZ3F0Jw0GvpTR8J01jgsnTUeqzTGY532BDrK8bDQmgQLnUmw1puCdfqzcO/KRfzmq9/hk59/hXc//gLvfkhgvvc53nryKV597UPcf/SOojv338Jd6g5hefP267h28xVcvvJyJzQvn7uMc9XpOBm1Dhcil6AxwACZ7vMRs0kXe2w0sMtaGwGE5dHqI8rKOsear6Ch9gTqqtpRU9HKSqAdjRVn0VB9BnV1p9F05A7Scm5h3aZizFgcjTF6wRgyxx3b9pbQEd5l5X4exw5fwhHC4ih1rPkymg9d7Zhmokw3uYHm5lsMb6HpENV8m7qB+sar1BXUUfWHb6OW+TVNN1FHVTfeRF7lReSUXUJRzXUU172ClPJ3YUYwzFwZpczBm2iyD2OMgzCJzmO7qw/KgzYiaYsekt2NFGe533kpArZaY6ePC7Z7e8DWxhoeW92wdYcH3L3d4OnpDt/tlPc27NqxE7t3+8Fvty8C6Dq9WYl6uNpjq6cjtAxnKf2Xg4a/hH4j+Lc1ZDDGzVuGGXx4mmbgjMlaa+ETEM2HgAtorG9HQ0MbGpta0NDUhqamVj6QHMaNk42ojd2OfH9rJPhYwN9+JbZuWMeKtxTHjpxkOerQcV6jVl67YzhSkouDm5YjYPUkbFs6At4bTeHhzHP3jIHJBnlbx34M0fOG+tJgrPZuxMaAE1jnfRg2u9qw/QDhmHgJUYnncTDuFCITTiMi4RTCEo7jYPIphCeeRUjCGQTGncT2kKNw21sPp51VsPEqg4VHMda6FmAlYbnCOZuSd1zKSj5ZMLEnLDekwHBjCiGZAl3CTNcmlbBMhTbjWnSZmtbyphEZ1JOIuQSnLJggrnIa3aPiLkV0mOpr4jqWu2N6sixGQIBOoJscuzSKrjKO4IzGHB5rxqoIjNbfxgdmD0zi73CIjIjt1zF1pNeLsqh6PwyfNArq2rN5H2ZBXWcOpuvNwzRdDcKSgNSRlbu0MWX+fIyaPg1DJ0t3ziiMmjoOarMnYJOrDSroIAWE4ggr8+kMC2VuZDJCA7dhn58b4ZmLisJ05mWjulCabFm+PEeBpTjM8sJUbk9TwCnpCrpNyRMVCyjpLvMIwqxk6YuUlXxikJNyUElnJYURehHK9rz0aOZHMC+U0DtA2IUQcEEEGN1ifDAyEw9wn1AFmBmMp8UHISWWsIvbp8SzkkN4LDle2FOYhillJT8zscOFprF8Bsumyz6Mp0R3gFKAmRixuwOg4kJ7YPlfg2VSYgFSU0qQmVGNrMxGpGc0ISPrKLLyWpBb2qYMnZ9nvBIT5+ph7DR9LFrjAUunULjuzIJ3UDE89+XBY08OwZkLB68MWG5JwEqng1jquB9LnA5guWMYzBwjGcaxImDa4QBWuIRhzIJNGKFlSwezmXF3jDLcghFGzhiib4+hhrYMrTFUxxJDNddhqMZKDJ9rhsFzVqLf3NUYMG8NBkh81gq8MHMJXphugj6TDPHC5AVQN9gIIwtfLLIJUML5q7wxhcAbT8hNMPUkMD34NOuKiQJMAlTyJy/aSkjSQXLbVJZRXCZBK4BUF1cpb0xZvBPTjLcpfZhTTbdinqkD9LUWwmjGRCyaOZ6wJCTnU4TkGml+1ZoCK93ZcF2xEF42a/Do1g38+stv8clnX+BTOsuPP/4UH3z2c7z18Wd44/1P8Sah+fqbn+C1Nz7Gw0fv4fbdN5/qLVy/+RrOX3yA02fv4OK5azhXl4+WSEuciVyOugBDJGyaif1Ws7HbcjZ8LTSwz9kcJw+14sSRizjadJru8hQaa9twrOkM2g5dwOG6c2hqOIdGgjQt/xxsthRh9qJgPrT4EZQeWOsQj1o6vsqSNlSUtqO87CzKFJ1EeXmHOuKnUVl5FpVV51meUGy4RkBeR+Ohm0pYW38VtRI2EJANt1BZTzXdRjnjVQ0vo6z6AXIrbyG96l1sCryEWatjoLZkH8YZB2K88X6MMQrgNfdBoN9+5BFEcY5aiHc2RJLbIoQLLL22YGdAMLwCQgm0cGzc5AG7LZsJS09s37EL/nv3ICBgJwL30lH6e8M3YAd27t6FgN3+CNjlBwdHWzoQI6ywWIrlaxZj4rSxmK0zF/qLzTBGXRcz5q3APK2lWG+5AanxMXQYrFRL8lBVWoCqsiJe00oca6jEjeM1qInyRp6fjfJGkUDHNfCxM0dDaSGONTZxn3K6j2zEhAfDj842yN0SsR7L4bdqMraYjEKghxXqq6tQWd0Gt11Z0LGMwhAjfww29MMC52I47jtPV3kWljtOwo7AdNlRyYfYPMLyLA7Gn0BI9FGExrQhNP54hwjKoKjjCIxoRVD0ceyNbMWOA0f4kHuMD0GNcN5ZDXufCthsK4WlRxHM3QoVgC5zyMRiQtPYNh0LbdMoOk0CU89G4ElXuT6ZsEwgNNMwj3ENeTG0LEiwhrCU5lYZ3EMwqlbtmUBgTmB8/Ko4jCMkx69kekUURi+NwMSV8XSj8Ri7wBvj5J23/G2NmbkYvfp3vAC69+A+ipS5ly+9gJcmjFDGLEyiJmrMVEa+T9CYhjH8/Q0nHF+cPAbDZ6hj9MxpyipgmgRpckI4ivPo+LLF0R1EGUFWmhmLcmW0bDqCdrphz/YtqC/NJkQFioRpcSLvMx1jdiLK81MIUWmGzVDiJTmJhCGdJcPS3CRUFKTSHXY0vRbndDhJaXrNS5cRrrGK+yzKkr5OWawgQYnnE5rZyRFIjibUCE3pRxWoZiaGKgCVdGpsMJKi99Jx7lFcZwohJ2ES4ZdKtyjxZOYlRgUoYVbifuXdn6K0WAEl3SihmZnAYwuEqfS4IEKyo39UoEkG9MDy34VlYkotUtIbOpR1CKnZR5GW3Yq0vJNIKziFrPJz8N6XSSimwWNfEqYtsOXTvovyXsrRus4EmBVenGWDQdOsYWrLP4RDT1B28lPktb2P7GNPkHf0dRQ0v4GcxjeRWf8KilreQlTxZf74/DFM14HuchNGGzhgrOEmyhmj9TZhFJ/oRzIcpuNAYNphmL4Tnag9BmvaUFaE5Xq8MM8avWaZo9fMNeg1bTl6TTLFJAM7LCEkV2wIhKllALRX78C0RXSMBOJ4usdxC12VUPoh1Uy20E1uootxwaRFAkZ5SbWnMpBnijFhaujE/egkTehMl+5QmmMncZukp7DsDFNX6BjbwVBDE8bTJ2IJn2RXaE7GWp2pWK07HWt0pyJumwVi3NbA08IYj+5cxje/+wM++9XX+PTnv8JHP/s53vvkMzz56GO8+e4HePTqO3jl9ffwymvvK/2Yj155H/cePKHDfIsO801cuf4qLlx6GZcu3Malw5Vojd6A4+FLUe2vj6TNc3DQbj4CN2hit7UudtuZITUyFkkxaQjbHwF/vyD4+bKi9t2PoL0ROBgWi/j4bGTnt8FzdxG0ZGK43mY+sdNpLXLERnsv7NjmixD/QESGRSIpMRUZqVlUHnIyy1GYV4OC3BoU5ovqUJBfj9LiI6iuPIFaOtb62vOoqSFAay+gvv6yspxdfb30T15FOcPiissoq6KjrLhFWL6DndF3oWmerjip8Sb+mEhwj1+wB3PNghBfcIlP/4eQtdsO0XZaSNhsiDg3E4S4roTnZhds3Lwd2wJj6biS4XUgA+77krEzPBMRiUUwWWKBGXN1YGC6GG6e27Fpy1YsNFkGXX1jGJqugL3bDvjujURIRAr2BoRgs70dHNabwXnjarg6mcPHwxY7t9ojZJcbkkN3IHG/N8J3b0GYnyuCfJ3ht43bdrrianMBDifsQqG/LZ2lJfY5mGGn/Rrs9dqEoF2eSAoLRHFKJCqy4wjQNNRn7EfklsXYvXY6XBZNRCiPVVlWwgeQKuQWVMLJJw0zV0egj6Y3Jq+IhaXvcTgFX4ON/zlYbD+KKfqO6NWnH0EyCAZLnBAQUofQ6NOE5lkERxKUkW0IPHiMaqHasCesFX4hR7BzfzN2BB2CD7VtTwNc/euwxa8Om3xrCM9KbPSswEavClhvKyNAi7DOtQirXPKxYhMdqBMdKGUqU0tk8QJ7WbxAppjIij8S5tCFypzMLGjIG0msMzGb4UyLNExdlwy11YmEZxzDWIxXBv+kYJ5NOn+TOzDWiL+9hdswbs4y9Br4gtIMq0whkXdbyhJ4kpaQ8ByqNloZ6S4j3kfNmIJh6uMwVH0iRs6aieHTZ2DivNkITwjlg0cWstOezk9MDkeBKFWmW3RMpShMD0VpThTiwnzhar8ahRmRykCcwnSCNTNSaVYVlebKCj0CvY4+yU4gPm1uFScpedLMqmqGVRwl3WVu6kHFWYqjzOH9VykvLVoBqIBT9hNl8/xE0lQraRU4BaIdUCXwnjpSgam4UlW+lJN4amwHaKWMpKWMpEXJ0fsUCUjjD+7qgaXo34VlVEITYpKbEJ3SjKTsdqTknCYkLyGl4AqS868hpegasqvuITb3DOy9Y7GIkNM0k/U0CUudLXhpjhMGqNthgXkMcureQ37Du8hreIfx95F7iMAkJHMb30ZW7TvIbfoAOcwrPPQQYZFpWLDaEWN0rTCSoBxDAI8gIEfqOWOckRtDRwwnIIfq2OIlrQ2E5EYMphMdpGWHgZq2eIGQfmG2BXpPN0OvicYYq2MFUxt/LN+wF4ssdkFnpRdmLfNQHKKaMcFIYE5Z7A01PsVOXOCBycayTfoiPTHBYBPG69rByNwH/tF5OHX3MR58+imart7GQjsfAtUZE+gwxxl7YaKpF48nTbJumL3YDYbGG2E4XxsLZ0/CEs1pWMCn3ZTocPzm4zeR4O8I3w1GcDLTw6t3b+L7P/wVP/vyt/j5l9/h819/g48//yU+/PhneO+9j/HW2x/gtTcJSULz0Wvv4v7Dt3D3wVu4decN3Lj1Oq5ef6zA8ub1R7h2tBZt0TZoDzVGbYAeUlxmE5aa2GujCf8NBthmbspKIBJnT1zDiWMX0ab0WZ5V1k9tb72GlmPn6QLPICevDQciqli5VKK48jwys48hiw9MOZkNyEojEDPrUJpdx8qC23PKUJZfheLcSuRnV6CIwCwrbCAkG6kGlJc2oaLsMJ3oUcaPoaxE1IIKArSi/BRqK06jupputOIM3egllFZeRlbFfQSnvAJTuzLMXB6urOqitiiIDy/BmGq8G4HRh1BGN1pf1ojcPZvpLHXpKg0QvcUABzYtQmRwKMJTa+m2Elm5h2DZhl1YbrMTlk576KxKERCeDxfvCKyy8sCY8dPx0tBRsHemAyw9icikI4iIbUB0dAkC90TC22sHtjg7YIvTBni6S/+nPTy3WGHnto2IPeCN9MgA5PLJPT/pAIpSQpGfEIw8PrnX5SXg5dPVaIrfiZJ9joTleuxxWI5djqtQmn4Q9UUZqCpIQ1kOnUh+GspzU1CetBcx7suww0wNmxaMRMQOe1TkprLyTkNlcR6S00qw2iUSQ/W3o/dUN8yzzMTGfWex3v8UzLcfwjiNVcoKRL1e6HiVVa++vTFiwkystd4D/+BGHIg+iT3hh6lmXoMjBOUh7DrQDN/gJuwIPoTt+w7BM6Aern7VVC2cd1QrwHTaXg1br3KqAhvoOq22FivO09qznNeX57S5ACsFntRSeXm0g7zaS0bVygChHBjZ5cDANlt5F6bOxmzlDSMz10qfZgpdZyJdZxJDSt5UYpEKDbrVSYv9MUrfDWpGLhg2RZ9g5HeSZlhZI1bebSmv6xJYitscSHgyPnDMcIybMR0jp03DsMnT8JLaFIJzNgYz/sJoNQwYo64M2LJz3oq9+/bxYS8C2QRTQXbs02bM/Qz3E0y8n4SmTOtw2bgSMSF+yn0qJMhkaklpTgxkeonEZTpJAYGamxLWkRawMp2fxmMnhSInWRSmjHqVfXKSwpGfGsk4YZgWhdxkmfcYQYiFKvCKCd2Ng0HbEb7PRwnjwv0RG7ZbCQVqArqMhAMEaJgCQxU8U+gOZf8OUKogSUf5NC7Nul23iySt2j81RgYJ9Uwd+S/BMia1BXHpxxGXeQoJOReRmH8FSQU3kFx4F6klD5BZ+RBx+Zfh6JuB5fbB0Df3w3QCZpjOJgyYY4/+MxxhaJ2ErMaPUHz0M5S1fYqKts8UlR//BKUnP0LpqU9QwvyCY5+g4OhHyqLdtckRSAliBeXqjfmL7DF2vjWdqhOP66g4ylF0mUN07CkHDNOjs9R2IiztCUsCc/5G9J9rgxemW6DXhGUYNtcShhZ+WOGwH6bWe2GwdhfmrPAh0OgECbaJ4iqNNrMydqUjdsE4bWuo6Vliqd1OxBYfxtXX3sRn33yLz7/6Hr/4zTf48jff4s8//A2trWdhstwB+iu2KgN7BJIT6T4nLvKiAxJgumKO6VYYm1rDQGMuNqxdibdefwPy79df/RpHDh/mDyQFOXGJOFrViG9+9S1+8+VX+PkXP8NHn31MZ/kp3nzvQ7xJUIpef1Mg+Roh+SoevvIWbt99BXfvv44bN18hMF9DRFQadvjsRU7EPpxNdED7fiNU79JEzjZNRDhq01lqw2edFgI3W+NI7WH4eoXA3WUPsjKqcfjIObSf6Bio03bsLs/thjIf8fjJB3D3Doab10E6v+uorqPzq76EgqqLKKo8g+LydpSUtKO09DRKys6gTJphS6V5tpVhK6oqjlNtqKRqqo/TUR5HdVU7ahnW1p5EGbeXUxU8TllJK0qK21Bc1Mpj30Z41itY7lqNGcsjeS2DeJ8C6fqD+XewHc67S5Fffgk5BSdRX9KMgmBvxG+iq3TRwkFnbYS4rEBadAoajtxAxeGbqDp6CwV115BTdRVBMdVYY+cP09Vb4OYTSkD6YNS4iZgyfS70jen4QuVFADlw3iR9nTYI2hNCaOYiOq4AMaL4QsTF5iM5IQfZmTkozMlCWV4GSrKTUJQRh2JWptKcV8qwMisOt49XoT7OF9l+BKu3NfzslsPP2Zz3fT+KUmOQnxKOojSKbqOIrqIkPgDxXmbYsYqwNBmJ0O0blBGTWQl0JfGxyExNwu7QVMxasQ99Zrii19TN0LXLg23Qedj4HcYMAwf06tUPfQjMvoRlH1m+T+W+BvXHi2NmQZ8PiS7bMuEvb3E5cBg+BKXXPmpvE9zpKN0DGukqa7F5Zw2cfavg4FMOO4LSzpvu0rucgCyFhXshLNwKYe5erDjNVS55MNuUQ2DmUblY7pyHJQTnQsLSyD5DCQ3tsqFNx6gMBCIQ5RVe8kqv2dJcuzYV09dmYBrzZZ1YjfXJmGEWijEGMvrYAS+MmozegwlIWcXnKTD70k2KBJaKCNM+Lw3E0IkTMGradAwRQI6ZpIxd6Dd+FgZN1sFLMxZglMZyzFlsh0WWnlhpvQPr1ntg9UorbFxvjezUDqeYnx7GkMoMJQwPwt/bDr5bbXivxS12ADE/TeZIdsQllHQHGEMVcAocJa9jakhHXGAk/YWZBJQog+4vVeBHgGUSrAKujERxfx2AUzlBAV1i5F46PxmMI/2ZQQSnuEJxkgI9KR/aGU+NFVB2OEpp1hXApsT83UV2pDv6RRMi9hDEu5HEh77UmL83wxJq8QwFlpFPYXmA8R5YdgfL+OxLiMk6j5jMC4jJuYTIXKYLbyK58jHSal5DZN5VOO3KwgqCUmvVdqW/bqSOE16a54T+0xyhuy4JeYd/jtqzv0L16V+h5ty3qL3wHarOfIma079A44XfoPHSV2igai5+jZoL3+DYmSeoz4pH2i4H7HfbAGcbW9g57IbOGl/FXQ6db8vQGcN0N2OotoTOGKq7CUO47UVCur+GHfrNsUHvKavx4sx1MDDfiZWO+7HIZg90eYxZS72UJtexC7dgPEM1WbzdwBlq+g5w8UvDqavv4K33v8Yb732Btz/+OcH1OT751a/ws6++xjff/Q4//PkH5UnfTEsda4z0sGKNK+av3PHUoRLAph7KoJ+JizyUvk4dg82oKz2hQPK3f/oB3/3hj/j9n/+MO/fuIyszjy5NVgFpxHtvfYgvfv4l3v/4M7z78cd449338frb7+L1t97Ba68/waPHr+PevVdw+9ZDXL9+D7duvYxLV+7g8tX7OHXmBvIK6lFdewzXTx3FiTgHtIUsQsNeI2RsnYdQh3nYYzMfOy11sWfzRhxtPIn2tts40SpTPO4hO6sRsTGl2LEjBpucg+HucRBBIdlYZ+UOd6992OK2Hxs2+CMlvRnNx15G/aH7qGm4i+rG26ht4sNN023UNN5AdcN1VBKoZdUXUF59EWVVF6hzqKxhWCH9mmdQUXUW1UxLX2ZNzRXU1F5k+iKqqi8zfpVQvof0kldh7tWCOSvpNJbsx8TFgZhAVzlaZxdWbkpDbjXhV3KBgL6M5po2ZMl7+dwWIGaTpjKYab/zIqRGx6Ku4TQqak+hvOY8dRHFFVTVNZQ330M+4SmueaXFZoyfpoHJM7Uwd64BNDW0scnOng9qWxB0IAKRMblITCxDfHwR4hLykJRSiJTUPGSk56G4oAS1lZWoryjjPS5GbUkBKgtzUJmfjbKsVFTnpeBmSwWqIrYSlhsQ7mYOP9sVCN5qixI6ixICVZrdCgnK4sT9KKVTKIrdg+itK+G/Rh2ui8Yixs8OhdJEmMTKN1GAGoWwiEToWxzAQA13PhBao++UTVjoXA77vafg6FeBeQut6Cj7Kc6y94De6M3whX698cLAPugtjmxIX/R6UZo0B2HgsAmYMX8JVlp6w2VrIrz8yuFBSG7bc4jQbOJvog4OvpVw3FlNUFbAxrMCVtvKsZ5a51aMNVsKFUcpTbLK+zDpMM0YX0Y3uXBjJvQdsqBrL/MyM6BpIe+4jFUG+8h6sbPWJiqLp0+SEbErojB+aRSGLQrBUNN9mGx2EHNWM9/QF2M1lqH30BfRi7BUvX1EQum37EP1locBeSgQDeyPPi8O5XccjV7DxqP36GnoM2Ee+k42QP+pJqwTlmHEnBWYom8JDVM7zDa0xnQZ9KdtBuMlq5GaGItc3pOctFAUZhGUmeG8VwdRmZ1Al7cV27dZ0Xl2DJzJ433JlQUBGKqUk3xAyVMWFKBTFXcprjKXD0XZSSGKe5N+QokLQCUUsKbL4JsEuj5KBu909EF2DOCRfkgJVQN7kqMDn4GdyjEKBP8OVCm3j/E9Sl5CxF7m0UlTiZEd4O0IZX/mEZgJB3cz/PvasAJLxmMYj6TCGBdY7qMCemD5HCxjc64hgU4yrpAqvo2EsodIqnhVAWVM8Q04+OXQgQUTZDswhW5qtK4LXpxrh/6zHKFtnoq8o7/ogOPZ71B97ms0XPkOjVd/S/0eR2/8Ho2Xv0HFmV+i/NyvUXv5a9Rf+hbtlz5EdU4qErfb4oCTBdzWWMDd0R9VLa+j6fZXyDj2Jsz9CzFE3xWDCctBWk4YqGgT+mkS0vPs0XuaBQZQumv8sMpZ5nPuh966nZi93BNqhOQ4AmwsNVH6K/V4rku3ovrIfVy5+yku3Hgbtx99gFff/hTvffRLfPDZl/j5l1/jN999i++//QZxe7fDRn8aHI2mwVpzPJbo6GIJXYoGjz2BbnKCsQvB6apMpp6ycBum8BytN+zDLz/+Fn/689/w9W//hO9/+xe8++HHhEMD8rIKUZpfhXMnL+EXP/8NPvnsFwTmz/DWux/gldff7nCT9x4Rjg9x6/ZjOslHuHr1Aa5cua+A8so1eV3XTQQERiMzrxqXTxxFW5wTjoctQ12AAdI9CEun+fAnLH3X6yHQ3R5HGk+g+chVHD9xm86uFe5b99OZFuNYy0O0tD9CWc0pJKRVoKT6BOrpzOoP3UZzy8tIzTqGNeY7kFXE/KP30XDoAaoEloRPw+H7LCu6h2rCs7b5LuqYL0CtariF8trrBNd1QvQaSunwyiSsvEKQ0v1V3+Rndaig+h24BpzBfFaiaqbByuT08SYBGGW4E3OW8sddeBVpxWeRRTebXXoWTXVtyJX39m1eQHepjyh7fYQ4maEovRCH5NwP8/ObrqKi8RLP4TKKKy8gr+I8Cqt4Po0PUFDLv/G8ZiRm1yG3sAZ2BOWqVWbY7OqMbT6+CI1KRUJqIdIyy5CeWYrk5FwkJaYrDzrlJeWoqahAdXkJasqKUVWUr8CyuiAXlbkZOFyeh2vHylAS4opcf1tEeFgqfcahPk7Io2NQBpTkxqEiKxKVGREoo/MQaIZ7rMXWFVNhazSG92sN0g7uoBPdgyyCNCeOlWJsCqxdojFa2xO9Jm9Ar3GrMGCGA4ydimC9+xg2EnK2/qWYudCajmuIMj9RBsf0fqE33SbdWP/eyts7VC6tz6C+6Pdif/SjK+vz4gDmD8CA4cMwZJwaRqjNxKjJmlCbaYJJc5ZjmhbBomuBWfrrMZ3hNEpdazUmzF2OEVONMXgc3dtEA0zW3QCjDZGYa5GIaWuSMG11x9J36haRUFsXp8yznLgiEhNWRGDMioMYuTQUQ3i/+y/YiwEGu6C5MRl6G5Iw2cgbQyZpPoXk075KxVnyIUBGxapgKc5SRssOHEhQjkCfUXSUY+eg7yR99JuyAH2nLsIL05Zh0EwzjJy/DhN0LDFByxyTdMwxhd9hps5q2G9y4sNrWMeqOHR52bIiTnIQZBm6HAItJmwnXOxWMI+wk1VwZAUdxlWQ7LpggGphANW8x/jwncoUDdXCAnLszATpJ+yYDymDc2StWgFihgzKSaIrJCwFjl0BqgzgoZJkuocigaE4Q35eFLcRpAlMKxAlLMU1qoCqlCEkJS5AFangGhO2C7GhvtQOEGYpBNY/hSW1i+l/gCVlx3wb5llSa7uDJQGpy/j/sWbY3FuIKbiN2OK71AMklb+OjNondJe3YLcjA4s3BkKHjnLKAoJSh05vvj36T6ejtEhFYdtXaLz2R9Re+g4NhOPhm3/A4RsE5bXv0HT992i69lvCk07z0tdovP475n9LcP4Kh8+/j5LcTER72yDI3gyuK1fB0z4AVYdeQdOlX6Hq9M/QcP0rhJffxaRlfug1ixXCPDv01nRknBUHIdlnylrMXb4d61xjldG3C9bvwXyepwzKGWfkQlBuwRgDgs1wCybpOSEqrQU37n6BKzc/wNV7H+LGo49w5/FHePz6p3jlyaf49Ne/xWeffoxdTqvgvHAG3Exmw8FwGiw1J2L5nAlYoK0Pw+WumL7YC+NlFK2JGx2mO6YYeEB9oScmEZjOdgfxi8+/w+/+8Cf8+uvv8dHnv8CRIydQkF+JipJG1FUdxaOXn+C9Dz8nKD/Gq0/ew8NX38bLj9/GnQev48btV3Dp6ss4e/Euzl+8j/OXRfdw5sIdXLj8EMdP3UZcchHqy4pwKtUdxw4sQU2AITLlFV1Omthto4Ed67Wxd8sGHCYsq+tOwN7RBxkZdWhre4AGGZladwlFJW2KqusuoqH5NiF4F/WEXuORB2giICvqLmOjox/yS06iqu4e4XeLjvIOwfiAekg4vYxaOs8q5lU3EqSdcbrRppcZv4fK+rsoryNA668TmjdRWn0HxXV3UVT/OnZGXYOmeRYmLw7CqIW7MNLIFyP1fDBs3hbsjjqK1MJLyCi5SGBeQnrpNdQQ6Dkh2xHjYoQYZz2E2mki2NEYhRm5PG86XYK76tAd1By5hZrmm6g5RDjzu5bVXEN++RWU8tzyqy7C1ecgjBevhaW5BQJ2BWBPQBCCgg4iPjEfkVEZiInJQHJSDlJScpCeRldZWIqSwiLeO0KytAh1FaVopBroMhsqilFXkofmijxcbylHRfhWpPuux0EPC+yis4zbsxVVOQmEZRzKs+NQlhmFkrRwFMtISbqYzIidSN/vgfQDW5ERuRPFrJgLk4KQzwq1IE6WL4uHu3cE/349+Pdui17q69Fr7Br0VbNR3jfpENgKG99a2Ior9K+AqXUAhoyfAdYQHe6rvzRd9kPv/i+gz0CRvFz5BQwa0g8vjRiAoSMH4qXh/alBGDRsIPq/NAAvEKB9lClaAiQ6PGXOI4E1kCKs+ojTY7yPkua2foMwXGMN5q5PVBZLn7RKpoxEYdK6CIxfHYWxdJJjl0ZilECSbnKgSTD6GPqjl85uTKCrXLApB8aOmZi1xBsDRk5SYNhbWRu2A5IixV0OorukY1a5yt5DhqPPSDX0HjOLoNRDH/UF6ENQ9pqyCH1nLsfgeWvxEs9rJKE/WptiOFHbHIYrneDtRweWGIYC5ZVYsqRcBF1mGLIz6P6Yl8pr7+ZorsxvlLmNMsdR5jMqaUJQ5jqq4CdglCkbAkyRAFIk21RzHKVMR1l/JEUKXAMYJ/AEdpEEGV1eEuMSJkftIXDlWP4EoB8Bt0uRuMEE5sVHMJR9ogIQJ/lMxx/0VyAYL46R+0s8OoRA5HGkfJwcj/vEMj+Bny/Hiw3z7YQlpYJlBNUdLLcz/KewZP5K5i1j3iKmF1IGKliSMRpdYclyk/9jYRlfeI9gvI/kyjeQVvs2shveRXLFAzjuyMYiK2nW3IFphMM4vS0YprkZA2bZQWtNLEravsPRW39G883f4ti9P+Po3T/iyO3foeX2H9B6509oufsHHL3zRxy9KRAlKK//Foeufo0jN77HqXtfory8Age3WSHQfhmcVpph26ZANLa+j6OXvkETgVpHN1pz9gtUX/wlcto/wMHql3Gg9A4O0O2ukoUN1gfCzjcdazdHEZR7MWeFDN7ZovR7jjVwwWg9QlOP7k9nEzz8C3D+xhc4f/UjXLz5IS4RltcffYKX3/gCb7z3Jb748g+4d/0q3NeawH3pXDibTicop8BGSx1mGpOwdI4aFs6aCn2dxdBdSUAucVNG7qrJcniy0g8rtMmyEon2JuzZlYXffgN8/s33+OAXX+H0xVuoIiTrq1sJy2M4c/oGXpG3+r/2gbJyz13C8+bd13H19qu4ckNg+SouXnkF5y4SmhfoKM/exYnTsnD5DZw494AgOMcfegZaEtxwOGgJagOMkOWpjQhnHeyz1YLXWg1E+bkjNTkfW9wD0dB0iZC8iurqS9QFlJa2o6zsBGrpwJroJpuaCcFDN5V5kDL/8VDLPaRkN2HsxLlYzsql6dhrqKolhAjFMgKwrIZQIgyr6li+oQOUAs+GIw/RePQR6o88VoBad/ghj/eAsKTqCODa+yirfRPRma9hmWMhZi0PwtSFvhiv440RGo4wXb8PB+JbEJdyDEmpR1ihHUZKWjvSc0+gorgZOaH88XuYInazLoI3aGCv3SJWdEUoJwTzS8+juFxG2F5W+l2bj9xDSeVZxCfXwd55DzYQ/PtCc1BSdYLbj8J1syv2BYQiJipLaXqNTyhBQlwBEhOk6bWIykdebhHyqcL8QhTn56O0IA+VJYWKyvNzFHdZU5RDWObj8pFiFB3Ygkw/GzpGC2y3WYLEIC/UFiSjIi+JDjQJZVn8zciKLnSW+XQwueIuWAFmsJLLobvIZ6VbQKeRzsqtIGE/ClMjER0dByO6/P5zndBrqi16q9ug9wRz9Bq9ChN0vWDtVwN7/0Zs8CnDhm35cNhego2+eTCy9MGYGdoEHcEnA4HEkYlTkybNl17AgCEDMHDIIAweNkTRoOEvot9QgZA04RJKqj5DGVwjLk/R07i4VdkmLnBAP0zUpwNdFwn1NZGYZh7DMJogDFdW8lEzi8GYReEYSVAOWxyKgcb70EvPDwNlpLNVEpa5lmKJcy6mGm/icQlAaVJWYPn088VRirMkLDvypWl5MHqPnIA+Y2ei7wRt9FVAaYw+05eiz8wV6DPDDH1nrEB/xgfMXIkXNdZiiKYFhmpZ8GHMEqPm2WL8nLWwtnNHTnY8Kgri+TCTgLyUKDrHEKRF7obt2gVKf2ZuGt1kaojiMAWcStNsMt2iQJTOUmCYQPgIEEWqaRkSF9cpS9F1BaekBZqyTVyoat8MWViA21XQVW2TUEbrisQNxoX7Eoi7FfcbTYcoMIwN30Vw+nVK8mS75Ece2I6okB1KXBSx34fbeJyDOwWWyeRAIqEVR9hFM1TBcj/DZ2BJeTLuLrCknH4qLJmn2RWWLDdFBUvmjf+PgeXixYvHKLAsuYfkqjeQUvs+0hs/RHTpXVhtT8MCq12Yv3wbpplsVeYljtB3wcA5ttBfn4KS1q9x4i7QfvsvaL//J7Q9/C1aH3yP4/f/iBME5wmCs/3O9zhGeLbf+yNaCc4jBGer5N36LU7e/QqlFVWI9N5Ih7ACTmZm8PU4iPrjH6HuHN3q+d+g/vyvGf8lDtFpHjr/CzSe+wXqL/yKgP4G+Udeg1tgAUEZjsUb9kJzpQ+m0OlNMHIlLDdhLM91vMFmTNB2gMWmKBw/R0he/xxnrjG8+yluPv4cD17/Ao+e/Aoffv492pob4byEoFkyD87GM7FRTw2WWuOweu4ErNGYgtUE5pK56jBfsQKlzcexyj0EE43cCEtPqJnI2pauUDd1xQxjT4yf7YjE5KP4/jvgvc+/xuVbrxJIZ3Go4Swa606ioeEUbt97Cy+/9iHuPHwXN+89wQ2mr915k8B8k+f5Os5eIiwvvUqH+RinCMhT5+/jpOjsA36Xh2g9dBgtcR5oDlqKGv+FdJY6iHQhROx1sMtKF9usVmCT/Va0nnhEpyjNpJcIiXOEnixEcAl1BEptww26yluE3C00HqO7PHKH0LuL1pOPERVXiCGjJmD2vEUoL7vOYzxEZe0NgvI24Sfgu4sKglNUVncHpbW3UUz3WFxDJ0mQVhOUdUdfQe2xx6hsvo/yww9Q0fCAMHuEPTEnsNwxEkZrvLFkrSfW2fjA0cUXrm4+8NzmDR8vN/j5eiLQ3x8H9gQgJCgYadHhyA/xROK2pco8ywg7XRxwXIqY4P0I3BsORyc3rF9vi5Vma2G21ByrzKzh7rETwfujcOBALCKi0iEvKs8rOYbG5pPY5s2KJqEAqWm1yqu90jKqkZpShLSUQj5kFCIrowS5OaJCFOYVoiAnF8V5eSjMzkIJQSkus6Ioj9DMRFNZDi42E6r7NyONzjLIeSW8rRYhi5VWU1kGagulXzMZ5dIcmxWFCnkBMJ1MQXwwsugoMg4GIIdOI4/ALKCzLEoNpcLpMg8QoAexdXs4HwLdCQJHAnMjek0nMCfTZY4nNMetgZrRdphvLYLtjirYeBfD2rMA5m75ygIEtoTnBh/+li28MXn+Mro3dQJHFisneAjQ/kNewEBCciCd5QuEqAIkAeKLHeotcYEiQ9mmjEYV8IoDFPc5eAjmLpPRuvFQXx2GKatCMG1lBBUN9RUHMXlFOMYvO4CRS/Zg6KK9GLQwEC8YBWDE0kAscMrE0k2FMNqYAjW9tTyngeirOEdKPlsFaoZ9BZZ0ljKwZ+CYcRhAB9133Hz0Hi/Nr6aE4nL0nb4cL8xahYEa5hg4dx0huV7R4Hk2GDRvA4Zr22GCgSNGatpijJYVpuuvhPl6C3i5bcBODys42y6Fr7cdNrtY4mDoTj6QyrQPuk0CU9xlcgyhxlDAKavmZBCY4jKlyVVgqFrHVeISqlylSAXQDlh2hLLqjmqtV1VZAaUKjALLrsBUxSP2eynAizzgrcSjQnwIQnGSAlDuFynQ7Ih35PsqcSkbHerTKcJLYKmMhBVYMn6Q8VDCLJjxQMb9qWdgSW0WWFJ2LGfNfAvmraHM/h1YMpz4HwFLQnIET3SUCpYH8+gkap4gp+UzxFW/CiuvRCxa7w/d1TuhZuqOYfwje0nLHgNmO0B7TQxqz32NS28A5179AS13vkXLre9w6uUfcPrlv+L0g7/gzKMfcObxn3Dy5d/jDEHZdp8O8wHd5gPmMX7i/p9x8ZXvUVFVTVjaIcBuOTYsXop93klov/wLNN/+Do3XvkfT5a9RRUjWnf+CbvNLHGK65tKvkdr4CG5B+VhPYC2zD4Du2h2KuxtDOI7QccA4uko1A1dMpqboboHpmj1oOvEWTt34lPoIZ65/gEsPPsUtAvOdD36N4sxUOC+aBY8lM2C/YCqs9CfDQm8c1ulOxBpNdaydrw7jaWoI8N2BX3//Pb77G9D66D0+RXtjkixkQEBOMqGzXCSLHGyDmv5WzNByxmHC54uvf4cbj95GU/sNguga6hsuoLb6JE6cuoNrd9/F1Xvv4OrdJ7hy+y1cvvEEl66/hfPX3sDZK6/h1EXqwqt0k48Iysc4fvYh2hU9xpnjF9CasRdNQctRu9sQGa7zCUst7LHTgqeFFvxdHdBYf/HpQgBXUSWLAzRdRyPPSRYJqKy9gur6a8pqOo3Nd+k+6RbpKs9efgL/AynQ0l+CGTPmYOiQYVhoshxVPOeSEhnIcwv5VTeQX3ldgWMR46X1N1FCkBbXEKZ1d1FOkIr7LK68QScn+QQp8yoPPUJF8yPUtNKpHnuEysP3ue8NZBefUeb1RsdXYPuOA7C23gSz5SthaqANgzmzoD9bA3arliB+xwZkeZkp/ZZhfCgId1mE/X7bEbp/P+KiwpEUF0vFE3ZJyExPQUZaKtLTshjmITM1D7lZpchKK8HhplMoLqhFgF8UUpKLWL4YaamVdBmVKMgrR1F+OcpLqlFeXInyonI6yXJUl1OlZagqKUZNRQnjBagpzkNZbgaOVBXjenMx8vduQoqPNUKU13MtQWo4YVmaqwwAqpI1RWX1mPwEusxYZWRsDp1lpqymwoozixVnPkFZQNeSnxyEXFa4eXGscA/uR1JCLjbtzMR4Yx/052+wz2QCU80SvdQt0HuKNV7kw9kEHXfMXbQTxutDsdIhDqs2JWGdWyahmY2VTql8OEnBik0pWLUlDau3ZsHMIx1mrskwtQrE/EWbMFnXTHnd3HD1WRhEGPUdNhR9hr6kqNdLgxkOQe9hw9BH1loePQHD1Odi7Aw9qBvawtgxFlrrIzBrbRhmrD2I6asjMHk5HyaXBEFtqWgfRhn7Y6RxIAbq7UZ/vR2Yvu4glmzJxyKHFMw2dkGfF0c8be7taOpVXKzAW0BJl9vnJQEz8wa+gL4jx6Df+JnoM04DfdT00G+aCQbPMqPoIueaK4AcSPWfa4kX5lgQlrKcpj21EaO01vMBegOm6m7AbP1V8OfDWGZWDP8+DtBdxiDI3x0Wawxhvc5IgZGAUum3fOouuy5uLnGBoAp4EooEeKo82a4CpaTTY+gyZVBPpD/SopjHfNV+AlBRx/4dg3CkmTbhYEfzaxwlza/SlBqnNLkGML9jm4BSACmgVAFSJFAVmEaHblfiXUPCq2sTbBRD1bQRgeVeajfjOykfAm4b026Mu1COhJ3t87AkU5Yy/Q+wZFkFloxPfx6Wurq6Y4RFWlpaI/5/haV8iHxgV1gyPex5WGYdehdZRz5ETNl9PoVmwMRqLx2lN6Ybe2CsrgtG6m/GUA1X6K9LQvmJrwk84PTDH3DyEWH4ym9x4Y0/4sqTv1J/w6XX/4ILr/4RF177M869IvoTzjPvzKt/Jkz/iOPUMYLz3MNvUVXZgANu1giwXQT71Svg55eJ1qvfKP2ejde/R/P1r9F89VscufpbZSRtxbkvUETn6Z/QAstt8VjisA86BOXMxVv5dL0F4/ScMFaPsNRj5aG3CdMWbsEsI3dMn+cGJ5ccXLj8a4LoE1y6/RFuv/ZL3Hv0McL9AwhKDWwxnQkngymw1qaj1FWDuc5UrNWaTE2F6ew5KM0rwfe/+wG//Po7/OKb7/ENgVnUdh0jjGTRbXdl4NNESs3Uh2lvqBHSmnSbJ8+9jtff/Rbt51/FoZbbqG+6hsqai4TUNZy5TBd5821coS7feAsXrr+J8wos38LZq28q20/zqeTclbcJylfRIq+far+P2sM3cUxe2ZUTiuaQNWjYY4xsOstoOst9hMgOG33s9XBBcVGLMrimtOoyyqovoajsLKrqruBgdBkcN+/D+g2+WGPpBQubHXBwDkR0bCnOX3yV4DyDsFCZvpCJ7Kxcnu9hlFeeQH7hSVQ23EUB3WNexS2Cko6ynlCsvUl4XiMwb6OGDrKaAK7i9yupvoDiinMoKmxDREQ+PDwIwo07YLrMARq6azBz/nIYmm7gvQlEwN40hITmISGpBnlFJ5FdehJpxceRVXIe6UXnee5tyIgMQZzbMsTK67k2amC/4xLkp2ajuLAeRQVVdIDVhF0tcnMrFVeYk1WMjHRREaGZTdeYibTkXKSn5qOmuhnH2y8jMiKR23JYvpj7FSE7Mx/ZGXncNx+F+XSPpR2De2orK1BdVoLailLUlBejlqop5nFKCnGspgyX6rNRGOSMtB1WCHFdCy+rxUgO8UNTSTZqCtJRk5/KMFUZ7CPNq6WZMSjLlBGy4chLZGVMcOayAi5MCSUwQxiGEJ4yCjMRiUkV8N5fhZUe2dC2juDfuKcCy95TraC+cCv01gRCb/VeGJrtgclKP2xwCIOrZzxcKHOnUJhYBMBk/UEYW8Vi8cY4mNrHwsAuGgscE7DQLh4LbGOhuyECurZRMLBNgP6GeJg4pMLEPgUmdgzt0mC8MRkLNiTAwDoWmuahmL8uBJqWodCxCMP81fsxl5q1MgSz6CxnrDzA8ICyxq3akr0Ya+qPEQt3YYCeF/pobUVfzW2Yuy4Ca1zzYLR2H/oPn90xX1SBpAxEkqZXpofQvb7U0Szch65W6bMc2I/bhirzKPuNm43eY+fRZS/AwDmr8BLhOFRjI4YSjEO07fESNUzXng/Rjkq9MEHfHhP1rKFOUE7VtcY0raUwXbIUu3d7YN9uV9hZLIKfl6OyVmt+ZjiC/bfAwXqx4iZVa7OqAKhykhIK4AR2KpBKGYlLKFI5SZVUQBXJNhUoJa0KBZayZJ2MqhWpIKlqTu3os/x7s2uC7Md9BIIqYAokVbCUUAXPmFBvxIb5yGhYcZVxDKUJNpIQU/VXKtNGGPdj6Et5E25bud2VcRfmOzDcyDwrxp+BJcuYMm8B0wbkjQ7TmkzPJRRnMa7AkvmTBJbCnu5gSW69JMwSsycME/2PwFI+8MdgKScqJ1x69lOkNr0BC89UGFv7Qme1D6abetGheWA03dnguZsIykQ0nP4dIfhXnHr4O5x88D2d4/d0lwQjQXjlzb8QlH/EtTf/gNvv/Qm33v8BV5/8BdeecNsbv8elV6nX/oRzr9F1vv43gvVPqKhuwV7XDfC2XIC1C42xa0cGztz6HdruSvPtV8pI2qM3v8dRxk/d/x3qTv4Me6IOwXFHMhbZ7+OP1hdTl8jbCrZgjI49xus60FE6YpK+g/K2iDmGDjBZvhV2TlGYMdsVO3bV4tVHBG9JM3Y4bYK5kQaWzR4Na4LRUouA1FTDOs1J1GRY6szECo2pMDddiBvXHuCX3wCf/Pr3+PmXv8Xn1C++/Aa/+jOwr7AJ402cCEg6WUJzsoknKzAvTFrghcl0mItW7qUz/BBX7nyCo3zKaGqRUaR3UNl4G0dOPSYUO+B48frbOEtQnmZcdOrqExy/+Cbazr/J8AnaLzxB67k30XLmDRw6/hiHm8+hJScKjfvXoMbPEGlumjjopIVgez34WBoicKsrK/5a5BSeoJO8iaS0Q9iw0Q8hYXmorZc+zCsE9hW6ycsMr6Lx0A00NFzBvn0psLP3RkF+BWrKqlBaWI5jredxtOUa981GUmotsgpblVGqWSUXkVd+AwlZJ+HiHY81PP4GlyC4bI2Ej18qAkOyscM/Fp7bIxBMEKZmHUFRxSW6z5uQZtsiGRVbcYPHuIKMwjPILrqI3CIZkHMLhQRyUTVdKSFcVHEVlZWEZ9gBxLuaIcbJAAc2aCHEZQ2Kc3iO5adRWNSGgsJ2FBafQkFxO3UUhYXNzD+K4tIWApXxggbk5RKsjOflNjA8jPPn7iOV8ExKSOf1ojvMLSN0S1BKV1lZXoPKihpUlVehkq6yokQG+hSiqoywrCxFPYFZV16C5upiXKjNRI6/HVIJy2DnlfCxWYr0g3vQWJaH6sIMKl1ZmKCK0KzMSSYwo55CU1xmBIpl4e3Ug4RkmLIkm/RvFmcl0A0X4EB4NZ1lGR1cErSsowmaAxgyzwXjDbdhmOYG9J6wGC9OWoJ5eubw8aEDORiIeFaGsSHeiNjnh9CAYPgHJGKDRyosXNNgRie43CEGC2wITGuCkQA0tAiFkQ1haU0xX4+hrmUEtC3CFelZHYTeeokfgDZhqbkmhJAMxdyVQZi1fC/mrtqP2WZBmMn4zGV7MGXxLqgv8cNEUz+MWOCLFw23o58uIa/lhj7z3aBvy98wgTxRxwUvTtAjBAd3NO2Ks+zfW2mOlTePKEvfyQuhB1KDB6P30BHoO2oieo+Zjl7DqRFz6a6XYgCd5ACCcqCGLGKyGcN1N2OUvjNB6cTrxHpB3w7j6Sqn6FthpsEGzDK0xhStZVhjba8M9lH6IxnK1IwUgVS8jDKl+0sIxEYLY/hu26A4S2l2VTW1iivs6hwFevL2j45wbyc4ZZs0oSogpJKUUa57EC+DbQi6pKi/D/SJCyMIGcqAnrgwOkU6RqX/kgBMiCJEY/g5lJxbR98l4UfFRwhEOwApwOxoct3eqU5QCjSpaP5tEF6q+ZXiKpUmWIb7KWmC7XYkLNPOVCcsyRBzplczvYJa0gWW+mSLNjkzn+l/gCU3T/hnsOQ+g/9XwZLx0dw2NqP1bWzwS4MhHcbslTLtwh1jCcnhdGgDNWxgaB6HqrYvcOf9v+DeB6If8ODjv+IuoXif8Rtv/g633/4z7r/3N9x55wfG/4Q777Icyz94/0+4++4fcfvdP+PGO3/C9Tf/SGj+Htfe+TPqTz/A7h3b4bvZCj7OTti99SAr7ydgNk49+CPOPf4Dzj7+G1qvfYm9wQXYsiUEW71jsNZxH3QttmP6iq2YuHCzMn9ygq4zxvKJUk3HDjP07GBo7AizpQ5Ys9IB9g5+sCRYbVa6Id43GPEerthsootV8wlGvUl0kROwXncS1upMwUqdaQxnYckcdTisW4+XX34P73/+Pd7+9Gt88PNvqW/w0S+/xUe//hYffvU93vvuz3CNyFNe3zVNeTPJNrpMHwJTBkX5YrKmB5ZaHkD7xQ9w8tI7aGh7iKojD1Fcdxu1xx7i1OV36SbfIyjfwdlbHxCU7+P01XdZnrC89DYd6dtoPvEqmtpfQWPbKx1h+2tobb+FI3mJaDxggTp/Q2R6auPgJsLSVg/e6/Sxz3MrqipaCKksukcPZOYdQlXNGZSUtaOopLVTFVVnmH8eNQRlM0F+895naD91F+brNiItKR1tx07j0sWHaG29At/tgdjlu5cuMQXxyRWwdvSDhd0uxKc3Ib/sIlJyjiMoohS7gzIRGl2CPIKrgq5T+jELKm+gsPo6Xek15FVeRi6VXXYJuWVXkFN6BXll11BQdhO5JdfpKq8QxJeQWXgeeYUXeZ6XUV1BCMZEI8GVznKTPkLtdBDitpYwb0R59VWUVlxUVFx+ASWVMtfyLEHZznNoRX5RK+OtKJYRwMUtVEe8pOQ46mrP8iGhBf7+fshKL0RpUQPKSutRUd5EUDaiurIBNZX1DOvRUNtA1aOxvh6HGqi6WlSXl+FIXQXO1eYgw88W8Z7rEOyyCgHO65CfEI6G8kJUF+cSlBmoFFgSmhKW5iSiJCseJYRlXjKdjMzBzIgiJGXkrLycOAE5mZlITKmGz94qWLjlQMs8HOOMd2Gwpgsh6YypfCh09WJFnZzGSj2aDjUMRXRA+fF7kZe0D9nidOL2I5HQDvTfg0WrtuKF8asweo4t5i/1xGK7UKwmPM1dM7BqUyJMNkQRnGFYYLkfRhYUnaOhRQj01wZDV1EQ9M0PQGtVILUP880CMW9FIObS0c5jnsZKxlfsUTRz6W6om+7ABOPtGLvQF8MMtmOQrhd6z3XBAJ2tWOCcBQ1Z/1ZrM4bNs8FL0xbjhVFTCEZ5QUK/DjgOHYq+46agn7oOBs9ahL6TjAhJHfQZPR99Rs5Fr2F0pEz3mrYKfefZ8/hbMEweIAy2su7iAzRhOVbHFuO1rTFBez2mGlhjhsF6zNRfjxn6lpisbYa5RquwPzgAmXT2yTIXMbpj3VUZPSoAE8nycHu2b8LGdSbKiFNlDuTTqR1K8yjdnQyoEecnEJR8iYv7E0ne83HVdtlfCXmMWBmUIyNWCctEASkB2+EyO0a+ihIJ4pgwgaJAUODX0VcpA3lkwI+ch0oqF6pKy0Cf8CAvHNznqYjAUrnKCEKsczEChnsZSn/lTuY/31/5D3MsCcHOaSNMmzBtRDGqp8CS8TmMzyR/pjH8UVhy/2HdwXLdunUD/sdgKR8ssJS2YMaHMb9zkI/A0nx7AvTX78KcZR7KGzhGyZJzhM/AGRuwZGMsztz5Fq99Brz80Z9x753vcP+db/D2F3/D+78G3v7FX/Dmz/+EVz/9HV755Pd49MEf8fijvzL8C15l+UefEJbv/ZH7/g0vf/gXPKYeUTff/ROuEqpZlUcR4LcLQb47sHvnfsQknUDLhW9xlQ724sPfo7zpAnx99sJn82747o6GhWMgTCx28Qcpbw5xwRhde4yjqxyr5UBn6cQKxBb6C6ywfrkNAtx3IHKXPwI3O2OtniZMp0+B7QIDbDLWpYucCiuDuVijPQ2r50+EGcG5UlsdZtpTsURzLqxXWeHWjbfx1vu/xd3XP8cbH36FNz/4Ck8++obhr/H6x7/Ba58wTXje4zYL7wSMMZKF2r2gttgTU4y9McnQh67XCxP4NG3vkUl3+DlqW15HaTNh2fgyKppfobt8FyevfoQzNz/C8avvoYWQPHz2DTSefBVHzz/BsfPvoPXi+zhy9gmaT76hqOH4G2g5cQ8t0sS3zxx1AUbI9tZB1GY9BG2UFXz0EBPoj63ufvDcwQq4+jIyc1uRnd9K+NB9FdKF5R9FkUCELrGgoAXl5af4oHIJ1+9/jPzSw9DVXYDJE9RRVFCNK9ffwJFj57Fzxy7s2e0Pd1cvWFttQkJCASKjirBzdxr2HihEfOohpOUQTqWEXMl5AvQK45dRSPiVlF9HsQCx5CqKyq4zj9AsvoqCUsKRYVbRFeQWX+F2ged5pBWdQwbzslleVF55CSUpWYgnICNsDbF/g57i4MoKD6Gk4hpBeQWF5edRWEZIlp9FcdUFPggQmmVn6DJP0nEeZ36booIyhnxoKC0/iZrq00hOzsQ2z81ITcpGRekRuthjqK1uQ11NO+rq2tBQ34b62mME6xGC8hjFsOEwmuoEng1oaWrEqepsZPjbI97bAnudVmK3i6XiIOvpPGtLxYEWMSxAdRHBWZiDirwMOsckFGUmoiAtFrnJUchLiUZ+qiyzxvzsDGRlViAwrBZ2noVYbBuP6Uv2YKSBDx2UCwbPtsaCFfbIyYjvmPSeGIp8QreIKkgKR258CHITQpAVI/2e/kiNi8aGLXsxeK49ek22QK+xxug1RBOT+NuZscAN6vztzFskqx1Fwss3HHaugTC3242V1v5YZrkHiy32YeFafxit8YPWCh9omXkx9IT2csYpbbNdzPMjPHdh3vKdmLNkO2Yv8sYMUx9M58PjREJslI4bRujJMpbuMLFLVppyX9J0VMZDDJprjUHz1qH/nOXoP3UpBs5cg4FzLNFX1n6euhK9Ji1Cr3G66D1qNvqMmEGQzqSznIfeE03Qe/YGvKC9BQP03THQwAMv6rnymA4YQdc9QdcG6vrWrBcIS10LBZYyb3SKzlr+LldhnMZSeHttQ3b8foKxA4DJMq2Dbk9ZeJyglKkcAk1Je25Zj/WrjejcfJSyKlCqQCVwUjWNSl6YgCnYWwGVqvlUtqnKqSRlJZTtEkr5aCohnGVDO2CoKqvaV/bpGN3aAUKRavSrQFH12SKJK6CU9L5tCNvrIc2wytxKhv/gKhl22wRLPd9f+fxIWGPCj8mOBQkIw3mMd8KSZdTJHmXaiAqWwiJxldz2o7AUpv23wPJ5YHYHS3GXAks5GTkxFSzlZPXo0mYuk9dVOWGMjhNkcfRh8+yU5ppL97/Hm5/9FW/+7Pf46Ms/01H9CZ/95i/4+dd/w5uffIc3Pv4G737xe/zsW+Az6u0v/oj3fvkD3v35n/HWp38gSH/A488I009+wCsfE54fCUz/iEd0plef/IBjdz5GXE4FgvaGIiQwAcnZF1B1/FNl8fbIg1GI3LsHof77scsvAhs374fxup38MXpD3cSN7teJULfHaB0HjNG25w/fGtoLLOBgvQk2i5Zgo5EerHTmwkpvDmyNNWG3QBu2BtrwWr0MbqtMsXTeVCydq4512jOwitBcoaVOZzkDaxaaoKq0DZdufISX3/4aLz/5DR49+RIvv/FLPHqboHz/G7wmq/988i1e/fhrft8/4eKrv4Luhn0YudAD42U5PBMvul5vwnM7rytDbQ9s2V2OI+e+QNXRJyiqe0yX9QiFdQ9R0vgA1XSNh8+9jWMX3kPb5Q9w9Ny7fGh4n2mC8tw7ig6dfgtNp95C4ylC9OTLaC7IRnXgOtQHLECOtz6iN+tiPx3X7g0L4Wq1BnZ2nspqO4V0WwVl51DEa1pUdppgOYWyqlOERTvKCA9FBEhj4xWcvvwG/EISMHPmPAzt/yKc7beh/fjLqKo9Da/tu7B8+WK6Tkvs8AlgJROEsLA8JKU2IzWrBRm5x5FVcIYu9iSy8k8yPI2s3LMMzyKXLjG38Bxyi84ju/Asy55ieI5QlabXC8iRJtjCy8jJv8xjnUJqLvctJCwL6Cwr6BwJweLUXCRsW4WDDjo4YKuDPfbLCMvDqKy5ze8jfbMXCd8zyoIE5XxAqKy6pKwwVFFziQ8MF+mqz7LcOeZdoAM9y2OewaHGcwjatx+7/XcqC8NXVR7nfu1028dRUyvOsx1NjScJx3aWbWfYiuamNhxplndTyuu2WnD8WCtO1xQQlo6I87ZEwKaVCPZ0QkNZIZrrxIHWob6qEnUV5agsLkJZfi6Vg5LcLBRnp6MkJxOleZkEpMQzGGYpU1ZikyqwxbcA6zZn0sUFYYKBNwaKM9NwwngtK/jvCaUTTaDkDRfyQuFwgjYChWmRBOdBQjOSbjOCIDigLLcWExlDwHmj72RCaOxSwsYAQyaZQWf5dkwzdIGathXWbdiC1MQYZMhaotwnJVpWjwlGUmwoEmLCkEwHmxATg/DQCATvDcHOXQfg7hUIJ/fdWLvRCwvMtkDfbBu0l3kRvp6YT+kt9Yb+Ei/MNtmKqQs8MH2BJ5ZaR8OATnWEtoOydKWs99xv/gb01rBF71kE+kxL5SUJvaebo9/0deg9fjF6j9BDn2Ga6D1sPnqN0kcvNX6HGZYKKPvpeeAFgniAvisGEJQvaW3EWN0NmKhLB6lnQVe5nt9xPR8KzKH+dIGCiVoE5vyVsHXawu9IWBJiqQRlaiTdYYQ0n+5FGgGZLG5QXCZBJjCTxQTCAr1gtWYh3J3WdbpMVZ+iwEsFM0kLvA4GEZgEmcDt7/nbCS8BWAfYQgK3IUJgx+3RnQDsKKsCseSrJGCUfAFgyN6tyrEj9staszymfB73lfBgkOT7KJ8hryUL2+dBcG4VZ/kMKBnuI9ikr7JzYA/jna6S2zpdJeH3TBMs00p/JePdDu5h3gzCUZljqYKlTF3k/qO7wlIYRW79U1iqWNeVfyomPuXjP4elSA4gB/spsGSZkWJ/BZbTF2/BeDrK4XSUw7QcMWiaBda7JeHeE4LvV6D+hM+/+RN++d0P+OKbP1B/xC+//QG/+v6v+Or3YPzPyhSJ9z7/Dj8jSH9BaP7sa+CTr/6GT76kA/3iz3iHeusXf8UbP/8LXid8X/nwB9x7/wecePwblLTdR1x6DSveXMTknEdJ67vYtisBWvMMsMZsPXbsOgiHbSEwXu+Hucs9oW68hT8EBwzVtMEQ/ihG6DhiLJ8iZ2uvg+PGzdjv6w13q9WwIhztjfVgv0CX0saWJcbYstQEmxYbw2vdauy0tYKFkQ6Wac7CKh0NLNOajXUmxnDd6ApXl0AcPf0arr3xG1x95Ze489pvcO/1L3H7rV/jLuH58L2vcP/dX+P++4wTnK/TXdddfgvTVm3HuIU+GGPoiXELtmGiMWFJjTbYSqC7wefAYTQe/4zO8nXk1r6MvPqXUdkiAHyXMHyb4ZuoP0FnSTA2EoxNp6lA4GsAABiDSURBVJ/g0Jm3FUm64eSbqDvxJo4QYIdLClC73xq1fguQ4aGPKGcd7LXVxnYrHbhaLkV6ej3K6u6hpPYmCiqvEEzn6PTOEj4XFHAWl58hPM4TJnxAqbmIlrZHqDt8DYbL1mDGzBkYNXIEBg0aCh+fQNQREibLVmD6rOlw2eSE/cHhiIrKRXJKE9IIyrScFqRmM8xqJyBPIofAlDVdcwrPIDf/DPNOEYRnkFdwjvlnkUWQZjOdTVDmFl8kLC8QsHSTOQRp/lkk58hC50cRFXeE0DiEjLw2FPGhKokwinLSJyx1sddhBUryDyGfLjQt84jiKivrZNWgyyitvMiHgHN0tIRnxWkC9RKqay6jnI6zlN+5rPocjrXcRHZmATw93JCanIXK6nYUl9BxlxwmWA+jjA6zrPwwaqqO0Vm2oqGuBU0NdJoS0mE21DbTdco7Q1twoiIXmQEOhKU5/OzNELJ9C9rpOI8eOkK4HsLhxiYcqm9AXVW18iquOsKzpqKMD2WFBH6eMh2lOC8bJQX5dP2lyMxtgl9wKRy8c7DQ6iCmL/LDaL2teGn+JgyZbwNLZ18CNYOuNJqOVOZtRiCfjrIwNYKOkmmCMj85ElkJ4UiPDUF6zAGkJSbB3CEYL84klCauRq/RpugzfCFmGm3BnMVbMYG/IT3TjUiMTUAej1WQQoeaGKKscpOXHApZT1Qkr3lKkmXVCJS0iH1ID9+HrOhgZNLFZiWEIiUuEju3B2L1Wg8sX7sLS80DYMKHXOPVvli4hu509V6Yrj8AU+tQTBQnON8JA+c7oL8GHeJsGzpFAaYtgbmRsLRCn8lr0GfcUvQeaagAU8JeY0zpkNegL51yPzpKUX+9LRisvwUvEsBD51vTVVpjku56fj8bzDCku9SzxETtNcyzwmQdgpP1xfh5y6FlshoHDvChgLCLIWASDwYgIawDfF1doApaAkWVyxNI+njYYPVyLQQHuCv9ndIXmUCoqspJs6r0RYpUblAk/Ysy4lYkfYkKILk9UuDK7eECQcJNwtCnMJVQtglUVbCUYwpYpVlWABkRLHDejtC9XgjZ44kDAdsQtNsV+/y2IHAX68cAV2XwEkGmjH6lFFAyrWp+fX4hAlemnRl3JOxsGX9mfiXTnU2wDJX+SnJFh3xR+isJyVnM6oQlOaSMhH0elsImYZSwivmdsFQ1wXaF5fPsUzHxKR//fVgKkVXAlBNgvLPfUtqIVbAcobMZg+fZ8o/WDoNm2MDaPZ2O6k/44Bd/IwAl/B1+9tXv8Kvvfocvv/8Dvv3DX/HdH4Gvf/dX/Ob7P+Or3/6Ar373F3z9B+DnX/0RH3z+vdLP9/Nv/0rAAp//RqD5F7z7qx8Up/nWz/6K1z/9Gx5+/BdcfOM7NF7/HOnVdxEW24z9ySeQWPcaGq59hYIjj+G6Ox3WW8L5w9qNWXxilddqjaKLHK3pgHG6jhiluRFjtGwxSdMK+saW2Ghlg4Btm+C3ZQPc1y2HLd2lk6kBHBbqwGWxITYvMWJ6ARwXm2CbhQX8HDfBe6MTtto4Y5u9KzydvOHtHoKzFz/C5Yff4tyjL3H51S9x9fGXuP7Kl7jxxleKbr9Bp/net7hNx3mXuvM201/8gJi6a1Bfuh1qxtswyWQbxhpuU2A5wWQHxuptwzQDHxxMuYi69s9Q0PgmchpeQUHTq6hpfRv17QTkySd0j2+j4cRbqD/+JiqPPlYk0y3q2t9AXdsbqGp5DU2t99FcUojqoPUo89FHkrM2wuw1sW+jNnbb6MN5rSlio4tR2UTnWncHhVUdfYfF1TKd4xrd1xWUVF7u6N+j85QRs0dOvoLTV99DWXI5DjtvxEUfW0RvWIeYA1HIzS7AEtOF8NjsyB9qKKIiEhAXV6jAMjn9aAcsc1qRnn1CAWNW7glW+O10hnSQ+eIwJe8k43SdecwrYB7z05mXzm0icaDZBeeRyfyMIjpSArSg9Cry6EYzc9rpniqR4GXZ8eLnjQbYt2k1CrLrCbcLKCw5ozwAlFSeJxzPE4qyBu0VVNBFVtVdoi6ipo6uks5SRgXLQ0LjoXPw2+WH8P2hqKlsQVX1CVRUyeLvJ/jwQLddcRTV1a0KLGurBZgtaKxvVRzmoYZjONx0jE7zKI40HkZLSQZSdm1A4o71fAhbigM+LoRlA11lEwHbiMMNzWisYbq+UYFmQ00tVYM6glNCWXtWRt1WllWiuLQJobENcNlRhBX2MZhnthfjDDwxaDYhMG8j05sQmShv7U9DfkYcCqiizAQUpccRlrGEXDRBGY2chEi6w3Bkxh+k6DCTU7AvOJVOywm91dYQlnRmgw0wSXsT5q3YiUk6tpg8zxzu7jtRnBFDUBKSAkoqPzlMmbCfHrtfcZwSZsYzL24/sghPeZtFfKT0+wUhzt8LtvqzsWr6aKyYpYbF8+dh6cIVMF+3GRY2/lhhHUyFY6VtNDSW7+ED+hYMnMeHdDrC/vPt0UfDga6Smk5YTrVBn0kW6D1mOXoNMyEoFzG+BL0mEKAz6Ua1pOnVEwMMGOq5YpC2M+uyjawjNkBNb4MCS3W6S3GTfUdqof9YXUzSs4aaDPbhtvHzV2G20Urs2rMbiTGBiKODjA6V1XICkcgHglhCMybUD5H7O5o5Va5QQpH0I0bLAJsoPxygu1u7Qg+7vB2UMmFBXgoUY5X+RlloQPolOwAs+wokBXAdegrRp85SQoGkgFHSEqoAqoLngT0eBJ+74iolHrLXg47XU3mLiUigGRbI8owrzpXlBJpBuzuASQ4cILyUOZUMOx0lQwWUhN9WxpXpIow7Md7pKlm+W1fJOKN/XxOWcaUJluE/DO6R2Rg8xjOwJLuUkbDMV6aNCMf+FSxVPHyqf4ClAsyoqKh/aIqVg6kO3BWWTz+8s9+ya1OsEF5IL8Tnl5rMtMyFmS5PBNw+V54Q+EW15SIwbigXhfmL5CIxbsb4am4zZ3w94xsYt+M2J6ZdGJe2bg/mi533oXy5TdrD/RnKk4ysFCE3TDqXZUKsDF+WpgFZp1BGaUkHtIzYiqNkTlACJatOyBwhlZJV4v4pIpZJfaq0HvWoRz36D5RSh6nqNJW61HdK/ccyiU+VwO0ywlXqylimYyhlWgjDg6xvwxmXJlcFkozvY1zqYFUfZScouV0FSmURAsbtGd/I/O76KpX1YBk3YtitqyRvnlnmTmApRk0Mmww4ZVmlCVYFyx9zlaKusBQOdlFXPj6T6P1jsBR1B0s5CTkhIbjA8vkpJPIlhPwsq85wmnxJbp/Ni6LBL6rJPB3m6T+9KMYst1gullw0ptcwbcG0zL1RgMk8R8aduX0L47JU0jaG0mEsN0QFTVnZXgVNGYklncwKOCkVOGUZpk54PpV0Tqsg2lXyx6KCandS/WH1qEc96tH/JnVXX8lcSKVOe1q/dZXUfyooKmAUMU/qygjGw1kPhzEugFSaW5mWOZRdISluUjVFRNVH6cFyyoAehp2gZD3dCUrmKyNgGV/CfFXza+d6sGTKMwN7GHbOr2SZzpV7urpKFSyZ/w9NsMxTuCb6EVg+w0bq2YzuYKkCpnyAfNDzsJST6c5dysnLl5Avwy8pKywo7lK+rHxpfpl5chGeXgzuYrCA20zkYjG+nPkKMFlW5TBtuF3atx0YbmKe4jJZTuUyO6FJyc2SmyY3T1aOkBFZclPFcSrwpGRlCZXzlLb2gyoxX2CqkvyhqBT1vFheBdse9ahHPfpfo+7qK6prfaaSUtdxH1UdKPWhuEYB4/NwFAepAJL1rQByD+XPbSonqUCS6trsqgzmYSh9lLIGrJgf1QIEnW8YYVyZV8mws/mV/zrnVoqrZJ60UCpvGiFrlPVgpSVT5SqfnzLS1VWKnoel8E30b8OS+lFYiroDpgqWcnICy659lyp3KV+KZdXlSz79skpzbHfAZFyeKhSHyTylSZYXbB3jlgytGYp173SZjMvEVrkh0nEsTlM6keWJRm6aAk7myzvUFHhS8gJSFUDFfSoOlMcJFjFfYKoCalfJH8sz4n7iVnvUox716H+luqu3qOfrNpVUMFRJ5RoDKRUYpQ4VOCoOklIASYlR8WaoOEmGbqxnpQWws3+S8Y0MZTDPen6OmKA1rO+VAT2MLyEzfhSUDDtHwDItLZXPzK1k3r8c2CMto/+tsBT9GDC7wlIkJyEnxHjnQJ+u7lLVd8kvPVG+HPMUYD790p39l0z/g8NkqOrDXMELt4qhWHXFZTK0Znm58HIDZJ6O4jQZyutexO67M5SnGrlxAk9vprsCVIYxqyCqAqmM2hLJH4MC1a5i2b0iln1e8ofUox71qEf/2/RMXaWqw56v27pIAaFK3Gc3JY5RgSLly7QCRqlPmVbgyGOKSVEAyXwFkAwVJ8k8e25XjXiVFsLOZleGqsXSF7M+72x6ZR53Uca0dE4VYdg5r1JYwvQzza+MP+MqxcQ9D0sVKFWwFK6JuvJOxcCnPOyqf8j4B1iK5IBycBUs/1nfpZysyl0y/pOAyfyuDlPVh7mQoSm3Kc2yDOXCKtDkk4RAU3Ga3CajqeRmKOBkGXmKkWHJ0pHcCU9KnKdMhpUFfDshSslNl4V9BaayuoT8MXSK2wSuXSV/ND3qUY969J+mZ+qy5+s6Suo/cYhKnUhJ/SjyYr6n1J3UVqY9KHfmCRylft3MuIwl6QQk86VOluZWaQ3shCRDGfEqLYbLWV61ULpqME9nHyVDGQTaCUpuf2YdWGHK882v/8xVPg9K0fOglG7Ipwx8nouif8hQFf6nA32ed5dyUszvbI5l+pmpJD8GTLkAAkyGSh8mQ3n9ijJKliGLdTbLLuJ2ac+WplkZWizWXWmeZSg3QdymtIHL04t0HEu7uAxLljUHFefJuABUVoxQIEq5ipjvJmK+AFWBqojbtnYnfo78wfSoRz3q0X+UuqvPuupp3aeqBzthyG1SX4pj3EzJwufS/bWJeTJDQQVHmbGgAJJhJyBZf0sXmow9UZwk8zohyVDGqCjNrgyVUa8sp8lwHrd3Nr2y7v+HAT1dQSkDS7uCUljE/TtBKVLBkvndNr+KnrLveSaq9A8ZnbAUdYWlSPVB3QFTSN4VmM/3X3YHTJZRgMm8mXJhmNfpMhkqI2WZb8h8sefGPI4sqiuTVeViSzu3rEyvgJNxxXEyrsCTZawocZ42lOI+KRVEFZCKWNZRxG3yTjV5Cam8tbtTLCML/XaKZQW4PepRj3r0H6Xn6zKVVHUd6z8FgCpxH6VuZBmpKxUgirjNlvlK/yPT1kxbMb2esmTanOlOQLIeVwDJelrqbBmLIv2SMvNButsUSJIDuox39k+yzBwxUdykgJJ5zzS9dgdKlnlmqgjTz7jKrrBU8awbUP5bsBT9AyxFqg+QD1PBUgVMlbv8Z8DkdmWELC9C56AfXhRllCzzlWkljCvQZCj2W+nLFGiynExKNeAFMuJxFHDKRWd8Mbd3Ok6qKzzlNS8yd2ddF4jKKhFyU1UwlcmwKqCqtKGrWHbjPxOPIRDuUY961KP/lequ3uqq5+s8SqkLua+A8BkYirhNpvSpoLiWkml+q1nPrmKezGKQcSYyBbATkKynjZkvXWtKcytDPZbXYRmlb5JckOmEz0BSzBT3/1FQPt/0+mOgFF6pQCl6HpSiLtzrjomibjNFPwpM1QeqTuBfAZN5SpMst3euHSvAlC8uF0AuBC9St9BkecVpPr2Y2ox3gpPbVY5TbLysTK/Ak2mZpyMrQEjHsbhPBaLMWyli/ioRt3UCtatYZl1XCWhF3KdHPepRj/7jparTVHq+zutSH0r9qIBQxH1Xsd4VGJo91QqpY5m/jPkyGFPGlyxi2pRpaWJVHCTTRqy/FUAyX3GRjGsyPr87SHL7FO6nQFJMFfOfGfXK/X4yKFWwZH63jlLUhXfdsVClbjNV+lFgiuTDVbBUAVPUHTSZVkbJMq2sH8u0MvBHLoBcCF6ciXJReNE6ocl4Z/Ps04upIeCUC8x9tJgW2y6L63bCk/9UzlMW3zXm/gpERcxfRCkwVYnbFah2FcvIuoSdYjmBbY961KMe/Z/U83Weqi5knbpUxDJKfclti59K6tJFhJep1LHcprhG5ilgZJ40rxpQ0o3GYrrSpabFbQoguV0BJOOzWe/P5LZOSDJ/cldIsswzI16Z37lI+r8CpfBJxPz/N45SpW4zu+ofYClSwVKkOqF/BUz5YsxTXCbz/gGaclF4sTqhyW1Kn6ZcRLmYzJ/JcrPkAnObTFDthKfcBLkZ3F9xn8xTQVT1T4GpiP/kPwWqIm4TsKokN/0Z8ZgmPepRj3r0f1Hd1Hld60NFUk+q6k0R95O5HZ1AZJ7iGKXuFRPDbdrMVuAodTTTGlJnM60AkmlldKvU7Sw/lWkFkqzv1RhXmluFCQJJcZNMK5AUdvA4/xSSIpWBEy5x209xlP8tsBT9KDBFcjJyUqIfA6aIef8Sml3dJst2NtFyuzq3yWgoxXFyu9JUywupwFNugojlnoGoiPkKSEXcR7mRIpbREbGMblexvMyI7RT36/nX86/nX8+//3P/nq/rnq8LVZJ6UgVBEXdV6lPuozhFkdS53KZAUcRtChi53yzmK+6ReQogxQRJnc608notbp/I7YqLlPpfAMntnU7ynzW5ilSg7ApJEbf9FEf5U0ApUv51t+F5/SgwVSckUp3kvwtNkVwUuTjMe6ZfUy6iXEy5qNynE57Mm6JyniK5EXJD5MaI5CaJ5IaJ5OapxP2VG8pyGizTKR5nXnfi/sofRI961KMe/V9Qd/WcqGt9KPWjSFVfilR1KI+h1Ksilp3F+lmpd1VQFPF4nc6R+ypwZJ7SxCpmSOp2bh+nMkrPQ1IAyXS3TlLEMoNEwpkfg6ToeW6pePaUbT9Fz/zrrsDz+lFgilQnKFIB86dCU8Rtnav/yMVierRIXruicpzMHy+SiywXm2UVgIrkRrC8ukhujtwklbhdAapIdSNFcmO7Sm72vxI/s0c96lGP/uPUXX32vJ6vE7vWlyp1rU9Vday0/KnqX5aZLOJ2BYw87jPOsTs4isiNThfJ/J8ESdHzoGTef0ezq0rd/uuuYHf6SdBUnfyPQVOkAqdcDBU4mT9MJBdM5ThFcjGZrwBULrLqgsvFl5sgkhsikpujgqlKcuNUUt1MEY+n3OAe9ahHPerR39W1nlSpaz2qqlulrhWp6l9VfSx18z+DI/cdqZon+TwgRcIFFSRZ9hlAip6HpErc9v8pKFX/utuhO3V+8PMnJScqUp246suIukJTpLoALNc5GIj5CjhFcuG4rROeIrm4IrnQqovO7Z0QFSeqcqNdgfq85GaqpLrJPepRj3rUow51rSNFz9ehXetYkaruVdXH3KcTiiKpt0XPw1EFSKn/VQaK257pjxSpjFdXprDMM5AUPc+kLrzqjmU/pn/5r7udfkydwBQ9f4KqE+/6Zbp+SdUXl4sgkosiYrlnXCe3/QNAu4MoyzwD0q5S3bSu4r7KDf2pkj+CHvWoRz36T1d39dtPUdf68/k6VsRjPwNDlbivUld3BePzcFQBksdROCBSseF5SLLcPwBS9DyDuvCpO379M/3kf93t/M/0b0NT9GPQVKnrRWP5TniqxDLPQFQl1Q1Rifs+A9V/JR7zn0r1B9GjHvWoR/+J6q5e66ru6sWuUtWpKj1f5z5fJ/OYSl3dtf7mft32P4rkRR1dX6f1PCRZ5kcBKerCo+549a/0X/rX3YH+mX4SNFVSffGuF0OkgqfqgrFstwAVycVWqeuN6Crup9wolZ6/kf+unv/D6FGPetSj/yR1V6/9FD1fl6rUXb0rUtXNz9fbIu7XWa+r6vznWcB9nzFYLPujgBR14U93fPop+n/9r7uD/jP9U2iqpPriKqkuyPMXTKV/BlGVurspz4uf0QnY7tTdTe9Rj3rUo//r6q4+7Kru6tPu1F3dLFLV3d2BUcTP6BaOKj3PkOdZQ3XHo5+i//Z/3X3IT9EzX+j5L6zS8xfm+QvX3cXtqudh+rx4zG5vYI961KMe9ejf1/N1rKoO7q5+7qrn63Ye65m6X6XuOCF6nilUd9z5Kfr//F93H/pT9MwX7O4idFV3F6+rnr/gKnV3c3rUox71qEf/M+quXhZ1V4+Luqv/u+p5dlDd8eXf0f/4v+5O4t/R8xdAUXcXqzt1d9F/irq7iT3qUY961KOfpu7q1Z+i7urx7tQdF56qO478O/r//V93J/VfUXcXp1PdXdT/irq7iT3qUY961KOfpu7q1f+Kuqvnn6o7Pvy/0f+6f92d5H+HuruYP6rubkqPetSjHvXof0bd1cs/ou7q+/8O/cf96+5L/E+ou5vSox71qEc9+p9Rd/Xy/4T+z/zr7sv1qEc96lGPevRf0f/Qv169/h+kQ3je/vBWJwAAAABJRU5ErkJggg=="/>
          <p:cNvSpPr>
            <a:spLocks noGrp="1" noChangeAspect="1" noChangeArrowheads="1"/>
          </p:cNvSpPr>
          <p:nvPr>
            <p:ph idx="1"/>
          </p:nvPr>
        </p:nvSpPr>
        <p:spPr bwMode="auto">
          <a:xfrm>
            <a:off x="1435608" y="1085850"/>
            <a:ext cx="7312856" cy="351150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marL="82296" indent="0">
              <a:buNone/>
            </a:pPr>
            <a:r>
              <a:rPr lang="tr-TR" sz="2400" b="1" dirty="0">
                <a:solidFill>
                  <a:schemeClr val="accent2"/>
                </a:solidFill>
              </a:rPr>
              <a:t>Öğretmen Rolleri</a:t>
            </a:r>
            <a:endParaRPr lang="tr-TR" sz="2400" dirty="0">
              <a:solidFill>
                <a:schemeClr val="accent2"/>
              </a:solidFill>
            </a:endParaRPr>
          </a:p>
          <a:p>
            <a:pPr>
              <a:lnSpc>
                <a:spcPct val="150000"/>
              </a:lnSpc>
            </a:pPr>
            <a:r>
              <a:rPr lang="tr-TR" sz="2000" dirty="0"/>
              <a:t>Soru sorar.</a:t>
            </a:r>
          </a:p>
          <a:p>
            <a:pPr>
              <a:lnSpc>
                <a:spcPct val="150000"/>
              </a:lnSpc>
            </a:pPr>
            <a:r>
              <a:rPr lang="tr-TR" sz="2000" dirty="0"/>
              <a:t>Arka planda destekleyendir.</a:t>
            </a:r>
          </a:p>
          <a:p>
            <a:pPr>
              <a:lnSpc>
                <a:spcPct val="150000"/>
              </a:lnSpc>
            </a:pPr>
            <a:r>
              <a:rPr lang="tr-TR" sz="2000" dirty="0"/>
              <a:t>Öğrenme ortamını düzenler ve kılavuzluk görevi üstlenir.</a:t>
            </a:r>
          </a:p>
          <a:p>
            <a:pPr>
              <a:lnSpc>
                <a:spcPct val="150000"/>
              </a:lnSpc>
            </a:pPr>
            <a:r>
              <a:rPr lang="tr-TR" sz="2000" dirty="0"/>
              <a:t>Öğrenenle karşılıklı etkileşim halinde olandır.</a:t>
            </a:r>
          </a:p>
          <a:p>
            <a:pPr marL="82296" indent="0">
              <a:buNone/>
            </a:pPr>
            <a:endParaRPr lang="tr-TR" dirty="0"/>
          </a:p>
        </p:txBody>
      </p:sp>
    </p:spTree>
    <p:extLst>
      <p:ext uri="{BB962C8B-B14F-4D97-AF65-F5344CB8AC3E}">
        <p14:creationId xmlns:p14="http://schemas.microsoft.com/office/powerpoint/2010/main" val="742269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chemeClr val="accent2"/>
                </a:solidFill>
                <a:effectLst/>
              </a:rPr>
              <a:t>Öğrenci Rolleri</a:t>
            </a:r>
            <a:endParaRPr lang="tr-TR" sz="2800" dirty="0">
              <a:solidFill>
                <a:schemeClr val="accent2"/>
              </a:solidFill>
            </a:endParaRPr>
          </a:p>
        </p:txBody>
      </p:sp>
      <p:sp>
        <p:nvSpPr>
          <p:cNvPr id="3" name="İçerik Yer Tutucusu 2"/>
          <p:cNvSpPr>
            <a:spLocks noGrp="1"/>
          </p:cNvSpPr>
          <p:nvPr>
            <p:ph idx="1"/>
          </p:nvPr>
        </p:nvSpPr>
        <p:spPr/>
        <p:txBody>
          <a:bodyPr>
            <a:normAutofit fontScale="92500" lnSpcReduction="10000"/>
          </a:bodyPr>
          <a:lstStyle/>
          <a:p>
            <a:r>
              <a:rPr lang="tr-TR" sz="2000" dirty="0"/>
              <a:t>Amaçlardan haberdardır.</a:t>
            </a:r>
          </a:p>
          <a:p>
            <a:r>
              <a:rPr lang="tr-TR" sz="2000" dirty="0"/>
              <a:t>Kendi süreçlerini takip eder.</a:t>
            </a:r>
          </a:p>
          <a:p>
            <a:r>
              <a:rPr lang="tr-TR" sz="2000" dirty="0"/>
              <a:t>Kendi süreçlerini, performansını değerlendirir.</a:t>
            </a:r>
          </a:p>
          <a:p>
            <a:r>
              <a:rPr lang="tr-TR" sz="2000" dirty="0"/>
              <a:t>Diğer oyuncuların süreçlerini takip eder.</a:t>
            </a:r>
          </a:p>
          <a:p>
            <a:r>
              <a:rPr lang="tr-TR" sz="2000" dirty="0"/>
              <a:t>Oyun hedeflerini bilir.</a:t>
            </a:r>
          </a:p>
          <a:p>
            <a:r>
              <a:rPr lang="tr-TR" sz="2000" dirty="0"/>
              <a:t>Amaca ulaşıp ulaşamadığını kontrol eder.</a:t>
            </a:r>
          </a:p>
          <a:p>
            <a:r>
              <a:rPr lang="tr-TR" sz="2000" dirty="0"/>
              <a:t>Gerektiğinde öğretmeninden veya oyuncu arkadaşlarından destek talebinde bulunur.</a:t>
            </a:r>
          </a:p>
          <a:p>
            <a:endParaRPr lang="tr-TR" sz="2000" dirty="0"/>
          </a:p>
        </p:txBody>
      </p:sp>
    </p:spTree>
    <p:extLst>
      <p:ext uri="{BB962C8B-B14F-4D97-AF65-F5344CB8AC3E}">
        <p14:creationId xmlns:p14="http://schemas.microsoft.com/office/powerpoint/2010/main" val="95235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b="1" dirty="0">
                <a:solidFill>
                  <a:schemeClr val="accent2"/>
                </a:solidFill>
              </a:rPr>
              <a:t>İnternetin Çocuklara Olumsuz Etkileri</a:t>
            </a:r>
            <a:r>
              <a:rPr lang="tr-TR" b="1" dirty="0">
                <a:solidFill>
                  <a:schemeClr val="accent2"/>
                </a:solidFill>
              </a:rPr>
              <a:t/>
            </a:r>
            <a:br>
              <a:rPr lang="tr-TR" b="1" dirty="0">
                <a:solidFill>
                  <a:schemeClr val="accent2"/>
                </a:solidFill>
              </a:rPr>
            </a:br>
            <a:endParaRPr lang="tr-TR" b="1" dirty="0">
              <a:solidFill>
                <a:schemeClr val="accent2"/>
              </a:solidFill>
            </a:endParaRPr>
          </a:p>
        </p:txBody>
      </p:sp>
      <p:sp>
        <p:nvSpPr>
          <p:cNvPr id="3" name="İçerik Yer Tutucusu 2"/>
          <p:cNvSpPr>
            <a:spLocks noGrp="1"/>
          </p:cNvSpPr>
          <p:nvPr>
            <p:ph idx="1"/>
          </p:nvPr>
        </p:nvSpPr>
        <p:spPr/>
        <p:txBody>
          <a:bodyPr>
            <a:noAutofit/>
          </a:bodyPr>
          <a:lstStyle/>
          <a:p>
            <a:pPr algn="just">
              <a:lnSpc>
                <a:spcPct val="150000"/>
              </a:lnSpc>
            </a:pPr>
            <a:r>
              <a:rPr lang="tr-TR" sz="2000" dirty="0" smtClean="0"/>
              <a:t>Cinsel içerikli mesajlar, fotoğraflar, görüntüler alarak başka kullanıcılar tarafından rahatsız edilmeleri sonucu siber zorbalığa maruz kalabilirler.</a:t>
            </a:r>
          </a:p>
          <a:p>
            <a:pPr algn="just">
              <a:lnSpc>
                <a:spcPct val="150000"/>
              </a:lnSpc>
            </a:pPr>
            <a:r>
              <a:rPr lang="tr-TR" sz="2000" dirty="0" smtClean="0"/>
              <a:t>Kişisel bilgileri deşifre edilebilir.</a:t>
            </a:r>
          </a:p>
          <a:p>
            <a:pPr algn="just">
              <a:lnSpc>
                <a:spcPct val="150000"/>
              </a:lnSpc>
            </a:pPr>
            <a:r>
              <a:rPr lang="tr-TR" sz="2000" dirty="0" smtClean="0"/>
              <a:t>Yaşlarına uygun olmayan reklam içeriklerine maruz kalabilirler.</a:t>
            </a:r>
          </a:p>
          <a:p>
            <a:pPr algn="just">
              <a:lnSpc>
                <a:spcPct val="150000"/>
              </a:lnSpc>
            </a:pPr>
            <a:r>
              <a:rPr lang="tr-TR" sz="2000" dirty="0" smtClean="0"/>
              <a:t>Fiziksel aktivitelere daha az zaman ayırırlar.</a:t>
            </a:r>
          </a:p>
          <a:p>
            <a:pPr>
              <a:lnSpc>
                <a:spcPct val="150000"/>
              </a:lnSpc>
            </a:pPr>
            <a:endParaRPr lang="tr-TR" sz="2000" dirty="0" smtClean="0"/>
          </a:p>
          <a:p>
            <a:pPr>
              <a:lnSpc>
                <a:spcPct val="150000"/>
              </a:lnSpc>
            </a:pPr>
            <a:endParaRPr lang="tr-TR" sz="2000" dirty="0" smtClean="0"/>
          </a:p>
          <a:p>
            <a:pPr>
              <a:lnSpc>
                <a:spcPct val="150000"/>
              </a:lnSpc>
            </a:pPr>
            <a:endParaRPr lang="tr-TR" sz="2000" dirty="0"/>
          </a:p>
        </p:txBody>
      </p:sp>
    </p:spTree>
    <p:extLst>
      <p:ext uri="{BB962C8B-B14F-4D97-AF65-F5344CB8AC3E}">
        <p14:creationId xmlns:p14="http://schemas.microsoft.com/office/powerpoint/2010/main" val="101941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solidFill>
                  <a:schemeClr val="accent2"/>
                </a:solidFill>
              </a:rPr>
              <a:t>İnternetin Çocuklara Olumsuz Etkileri</a:t>
            </a:r>
            <a:r>
              <a:rPr lang="tr-TR" sz="2800" dirty="0">
                <a:solidFill>
                  <a:schemeClr val="accent2"/>
                </a:solidFill>
              </a:rPr>
              <a:t/>
            </a:r>
            <a:br>
              <a:rPr lang="tr-TR" sz="2800" dirty="0">
                <a:solidFill>
                  <a:schemeClr val="accent2"/>
                </a:solidFill>
              </a:rPr>
            </a:br>
            <a:endParaRPr lang="tr-TR" sz="2800" dirty="0">
              <a:solidFill>
                <a:schemeClr val="accent2"/>
              </a:solidFill>
            </a:endParaRPr>
          </a:p>
        </p:txBody>
      </p:sp>
      <p:sp>
        <p:nvSpPr>
          <p:cNvPr id="3" name="İçerik Yer Tutucusu 2"/>
          <p:cNvSpPr>
            <a:spLocks noGrp="1"/>
          </p:cNvSpPr>
          <p:nvPr>
            <p:ph idx="1"/>
          </p:nvPr>
        </p:nvSpPr>
        <p:spPr>
          <a:xfrm>
            <a:off x="1435608" y="771550"/>
            <a:ext cx="7312856" cy="3914750"/>
          </a:xfrm>
        </p:spPr>
        <p:txBody>
          <a:bodyPr>
            <a:normAutofit lnSpcReduction="10000"/>
          </a:bodyPr>
          <a:lstStyle/>
          <a:p>
            <a:pPr>
              <a:lnSpc>
                <a:spcPct val="150000"/>
              </a:lnSpc>
            </a:pPr>
            <a:endParaRPr lang="tr-TR" sz="2400" dirty="0"/>
          </a:p>
          <a:p>
            <a:pPr>
              <a:lnSpc>
                <a:spcPct val="150000"/>
              </a:lnSpc>
            </a:pPr>
            <a:r>
              <a:rPr lang="tr-TR" sz="2400" dirty="0"/>
              <a:t>Kimliğinin deşifre edilemeyeceğini düşünerek kolayca nefret söylemi ya da saygısız davranışlar gösterebilirler.</a:t>
            </a:r>
          </a:p>
          <a:p>
            <a:pPr>
              <a:lnSpc>
                <a:spcPct val="150000"/>
              </a:lnSpc>
            </a:pPr>
            <a:r>
              <a:rPr lang="tr-TR" sz="2400" dirty="0" smtClean="0"/>
              <a:t>Yanlış </a:t>
            </a:r>
            <a:r>
              <a:rPr lang="tr-TR" sz="2400" dirty="0"/>
              <a:t>propagandanın ve yanıltıcı bilginin kolayca ulaşılabilir olması nedeniyle, çocuklar bu fikirlerden etkilenebilirler</a:t>
            </a:r>
            <a:r>
              <a:rPr lang="tr-TR" sz="2400" dirty="0" smtClean="0"/>
              <a:t>.</a:t>
            </a:r>
          </a:p>
          <a:p>
            <a:pPr>
              <a:lnSpc>
                <a:spcPct val="150000"/>
              </a:lnSpc>
            </a:pPr>
            <a:endParaRPr lang="tr-TR" sz="2400" dirty="0"/>
          </a:p>
          <a:p>
            <a:pPr>
              <a:lnSpc>
                <a:spcPct val="150000"/>
              </a:lnSpc>
            </a:pPr>
            <a:endParaRPr lang="tr-TR" sz="2400" dirty="0"/>
          </a:p>
        </p:txBody>
      </p:sp>
    </p:spTree>
    <p:extLst>
      <p:ext uri="{BB962C8B-B14F-4D97-AF65-F5344CB8AC3E}">
        <p14:creationId xmlns:p14="http://schemas.microsoft.com/office/powerpoint/2010/main" val="185625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solidFill>
                  <a:schemeClr val="accent2"/>
                </a:solidFill>
              </a:rPr>
              <a:t>OYUN NEDİR?</a:t>
            </a:r>
            <a:endParaRPr lang="tr-TR" sz="2800" b="1" dirty="0">
              <a:solidFill>
                <a:schemeClr val="accent2"/>
              </a:solidFill>
            </a:endParaRPr>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1800" dirty="0"/>
              <a:t>Oyun, çocukları eğlendiren, mutlu eden temel ihtiyaçlar arasındadır. </a:t>
            </a:r>
            <a:endParaRPr lang="tr-TR" sz="1800" dirty="0" smtClean="0"/>
          </a:p>
          <a:p>
            <a:pPr algn="just">
              <a:lnSpc>
                <a:spcPct val="150000"/>
              </a:lnSpc>
            </a:pPr>
            <a:r>
              <a:rPr lang="tr-TR" sz="1800" dirty="0" smtClean="0"/>
              <a:t>Çocukların </a:t>
            </a:r>
            <a:r>
              <a:rPr lang="tr-TR" sz="1800" dirty="0"/>
              <a:t>ilk sosyalleşme süreçleri oyun yoluyla başlar ve çocuğun kişiliği, zekâsı ve birtakım becerilerinin gelişiminde oyunun etkisi göz ardı edilemez. </a:t>
            </a:r>
            <a:endParaRPr lang="tr-TR" sz="1800" dirty="0" smtClean="0"/>
          </a:p>
          <a:p>
            <a:pPr algn="just">
              <a:lnSpc>
                <a:spcPct val="150000"/>
              </a:lnSpc>
            </a:pPr>
            <a:r>
              <a:rPr lang="tr-TR" sz="1800" dirty="0" smtClean="0"/>
              <a:t>Çocuğun </a:t>
            </a:r>
            <a:r>
              <a:rPr lang="tr-TR" sz="1800" dirty="0"/>
              <a:t>oyun oynarken içinde bulunduğu ruh hali, zekâ yapısı, sosyalliği ve gelişim özellikleri hakkında da birçok fikir sahibi olabiliriz. </a:t>
            </a:r>
            <a:endParaRPr lang="tr-TR" sz="1800" dirty="0" smtClean="0"/>
          </a:p>
          <a:p>
            <a:pPr algn="just">
              <a:lnSpc>
                <a:spcPct val="150000"/>
              </a:lnSpc>
            </a:pPr>
            <a:r>
              <a:rPr lang="tr-TR" sz="1800" dirty="0" smtClean="0"/>
              <a:t>Çocuk </a:t>
            </a:r>
            <a:r>
              <a:rPr lang="tr-TR" sz="1800" dirty="0"/>
              <a:t>oyun esnasında mutlaka bunları yansıtacaktır</a:t>
            </a:r>
            <a:r>
              <a:rPr lang="tr-TR" sz="1800" dirty="0" smtClean="0"/>
              <a:t>.</a:t>
            </a:r>
          </a:p>
          <a:p>
            <a:pPr algn="just">
              <a:lnSpc>
                <a:spcPct val="150000"/>
              </a:lnSpc>
            </a:pPr>
            <a:r>
              <a:rPr lang="tr-TR" sz="1800" dirty="0" smtClean="0"/>
              <a:t> </a:t>
            </a:r>
            <a:r>
              <a:rPr lang="tr-TR" sz="1800" dirty="0"/>
              <a:t>Çocuklar oyun yolu ile hem öğrendiklerini pekiştirebilir hem de duygu ve becerilerini geliştirebilir.</a:t>
            </a:r>
          </a:p>
          <a:p>
            <a:pPr algn="just">
              <a:lnSpc>
                <a:spcPct val="150000"/>
              </a:lnSpc>
            </a:pPr>
            <a:endParaRPr lang="tr-TR" sz="1800" dirty="0"/>
          </a:p>
        </p:txBody>
      </p:sp>
    </p:spTree>
    <p:extLst>
      <p:ext uri="{BB962C8B-B14F-4D97-AF65-F5344CB8AC3E}">
        <p14:creationId xmlns:p14="http://schemas.microsoft.com/office/powerpoint/2010/main" val="259416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solidFill>
                  <a:schemeClr val="accent2"/>
                </a:solidFill>
              </a:rPr>
              <a:t>OYUN </a:t>
            </a:r>
            <a:r>
              <a:rPr lang="tr-TR" sz="2800" b="1" dirty="0" smtClean="0">
                <a:solidFill>
                  <a:schemeClr val="accent2"/>
                </a:solidFill>
              </a:rPr>
              <a:t>NEDİR?</a:t>
            </a:r>
            <a:endParaRPr lang="tr-TR" sz="2800" b="1" dirty="0">
              <a:solidFill>
                <a:schemeClr val="accent2"/>
              </a:solidFill>
            </a:endParaRPr>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1600" dirty="0" smtClean="0"/>
              <a:t>Oyun</a:t>
            </a:r>
            <a:r>
              <a:rPr lang="tr-TR" sz="1600" dirty="0"/>
              <a:t>, çocukların kendini rahat ifade edebildiği, yaratıcılıklarını geliştirebildikleri önemli bir araçtır. Yani kısacası oyun için aynı zamanda bir eğitim aracıdır da diyebiliriz. </a:t>
            </a:r>
            <a:endParaRPr lang="tr-TR" sz="1600" dirty="0" smtClean="0"/>
          </a:p>
          <a:p>
            <a:pPr algn="just">
              <a:lnSpc>
                <a:spcPct val="150000"/>
              </a:lnSpc>
            </a:pPr>
            <a:r>
              <a:rPr lang="tr-TR" sz="1600" dirty="0" smtClean="0"/>
              <a:t>Eğitimde </a:t>
            </a:r>
            <a:r>
              <a:rPr lang="tr-TR" sz="1600" dirty="0"/>
              <a:t>oyunların kullanılması etkili bir yol olarak bilinmektedir. </a:t>
            </a:r>
            <a:endParaRPr lang="tr-TR" sz="1600" dirty="0" smtClean="0"/>
          </a:p>
          <a:p>
            <a:pPr algn="just">
              <a:lnSpc>
                <a:spcPct val="150000"/>
              </a:lnSpc>
            </a:pPr>
            <a:r>
              <a:rPr lang="tr-TR" sz="1600" dirty="0" smtClean="0"/>
              <a:t>Eğitimcilerin </a:t>
            </a:r>
            <a:r>
              <a:rPr lang="tr-TR" sz="1600" dirty="0"/>
              <a:t>oyunları öğrencilerin motivasyon sağlamaları, sosyalleşmeleri, öğrendiklerini pekiştirmeleri ve özgüvenlerini artırmalarına yardımcı olması amacıyla da sık kullandıkları görülmektedir. </a:t>
            </a:r>
            <a:endParaRPr lang="tr-TR" sz="1600" dirty="0" smtClean="0"/>
          </a:p>
          <a:p>
            <a:pPr algn="just">
              <a:lnSpc>
                <a:spcPct val="150000"/>
              </a:lnSpc>
            </a:pPr>
            <a:r>
              <a:rPr lang="tr-TR" sz="1600" dirty="0" smtClean="0"/>
              <a:t>Eğitimde </a:t>
            </a:r>
            <a:r>
              <a:rPr lang="tr-TR" sz="1600" dirty="0"/>
              <a:t>yalnızca fiziki olarak oynanabilen oyunlar değil </a:t>
            </a:r>
            <a:r>
              <a:rPr lang="tr-TR" sz="1600" dirty="0">
                <a:solidFill>
                  <a:srgbClr val="C00000"/>
                </a:solidFill>
              </a:rPr>
              <a:t>dijital oyunlar da kullanılabilmektedir.</a:t>
            </a:r>
          </a:p>
          <a:p>
            <a:pPr>
              <a:lnSpc>
                <a:spcPct val="150000"/>
              </a:lnSpc>
            </a:pPr>
            <a:endParaRPr lang="tr-TR" sz="1600" dirty="0"/>
          </a:p>
        </p:txBody>
      </p:sp>
    </p:spTree>
    <p:extLst>
      <p:ext uri="{BB962C8B-B14F-4D97-AF65-F5344CB8AC3E}">
        <p14:creationId xmlns:p14="http://schemas.microsoft.com/office/powerpoint/2010/main" val="249113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solidFill>
                  <a:schemeClr val="accent2"/>
                </a:solidFill>
              </a:rPr>
              <a:t>Dijital Oyun Nedir?</a:t>
            </a:r>
            <a:br>
              <a:rPr lang="tr-TR" sz="2800" b="1" dirty="0">
                <a:solidFill>
                  <a:schemeClr val="accent2"/>
                </a:solidFill>
              </a:rPr>
            </a:br>
            <a:endParaRPr lang="tr-TR" sz="2800" b="1" dirty="0">
              <a:solidFill>
                <a:schemeClr val="accent2"/>
              </a:solidFill>
            </a:endParaRPr>
          </a:p>
        </p:txBody>
      </p:sp>
      <p:sp>
        <p:nvSpPr>
          <p:cNvPr id="3" name="İçerik Yer Tutucusu 2"/>
          <p:cNvSpPr>
            <a:spLocks noGrp="1"/>
          </p:cNvSpPr>
          <p:nvPr>
            <p:ph idx="1"/>
          </p:nvPr>
        </p:nvSpPr>
        <p:spPr>
          <a:xfrm>
            <a:off x="1941909" y="1203598"/>
            <a:ext cx="6686550" cy="3229819"/>
          </a:xfrm>
        </p:spPr>
        <p:txBody>
          <a:bodyPr>
            <a:noAutofit/>
          </a:bodyPr>
          <a:lstStyle/>
          <a:p>
            <a:pPr marL="82296" indent="0" algn="just" fontAlgn="base">
              <a:lnSpc>
                <a:spcPct val="150000"/>
              </a:lnSpc>
              <a:buNone/>
            </a:pPr>
            <a:r>
              <a:rPr lang="tr-TR" sz="1800" b="1" dirty="0">
                <a:solidFill>
                  <a:schemeClr val="accent2"/>
                </a:solidFill>
              </a:rPr>
              <a:t>Dijital Oyun Nedir?</a:t>
            </a:r>
          </a:p>
          <a:p>
            <a:pPr marL="82296" indent="0" algn="just" fontAlgn="base">
              <a:lnSpc>
                <a:spcPct val="150000"/>
              </a:lnSpc>
              <a:buNone/>
            </a:pPr>
            <a:r>
              <a:rPr lang="tr-TR" sz="1800" dirty="0" smtClean="0"/>
              <a:t>	Dijital </a:t>
            </a:r>
            <a:r>
              <a:rPr lang="tr-TR" sz="1800" dirty="0"/>
              <a:t>oyun kavramını anlamak için öncelikle oyun nedir bunu iyi bilmek gerekiyor. </a:t>
            </a:r>
            <a:endParaRPr lang="tr-TR" sz="1800" dirty="0" smtClean="0"/>
          </a:p>
          <a:p>
            <a:pPr marL="82296" indent="0" algn="just" fontAlgn="base">
              <a:lnSpc>
                <a:spcPct val="150000"/>
              </a:lnSpc>
              <a:buNone/>
            </a:pPr>
            <a:r>
              <a:rPr lang="tr-TR" sz="1800" b="1" dirty="0" smtClean="0">
                <a:solidFill>
                  <a:schemeClr val="accent2"/>
                </a:solidFill>
                <a:hlinkClick r:id="rId2"/>
              </a:rPr>
              <a:t>Oyun Nedir?</a:t>
            </a:r>
            <a:r>
              <a:rPr lang="tr-TR" sz="1800" b="1" dirty="0" smtClean="0">
                <a:solidFill>
                  <a:schemeClr val="accent2"/>
                </a:solidFill>
              </a:rPr>
              <a:t> </a:t>
            </a:r>
          </a:p>
          <a:p>
            <a:pPr marL="82296" indent="0" algn="just" fontAlgn="base">
              <a:lnSpc>
                <a:spcPct val="150000"/>
              </a:lnSpc>
              <a:buNone/>
            </a:pPr>
            <a:r>
              <a:rPr lang="tr-TR" sz="1800" dirty="0" smtClean="0"/>
              <a:t>	Oyun </a:t>
            </a:r>
            <a:r>
              <a:rPr lang="tr-TR" sz="1800" dirty="0"/>
              <a:t>kısaca herhangi bir canlının başta eğlence olmak üzere rekabet, öğrenme, dinlenme vb. gibi çeşitli amaçlarla zaman ayırdığı aktiviteler olarak </a:t>
            </a:r>
            <a:r>
              <a:rPr lang="tr-TR" sz="1800" dirty="0" smtClean="0"/>
              <a:t>tanımlanır.</a:t>
            </a:r>
            <a:r>
              <a:rPr lang="tr-TR" sz="1800" dirty="0"/>
              <a:t> </a:t>
            </a:r>
          </a:p>
          <a:p>
            <a:pPr algn="just">
              <a:lnSpc>
                <a:spcPct val="150000"/>
              </a:lnSpc>
            </a:pPr>
            <a:endParaRPr lang="tr-TR" sz="1800" dirty="0"/>
          </a:p>
        </p:txBody>
      </p:sp>
    </p:spTree>
    <p:extLst>
      <p:ext uri="{BB962C8B-B14F-4D97-AF65-F5344CB8AC3E}">
        <p14:creationId xmlns:p14="http://schemas.microsoft.com/office/powerpoint/2010/main" val="1685263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solidFill>
                  <a:schemeClr val="accent2"/>
                </a:solidFill>
              </a:rPr>
              <a:t>     Peki </a:t>
            </a:r>
            <a:r>
              <a:rPr lang="tr-TR" sz="2800" b="1" dirty="0">
                <a:solidFill>
                  <a:schemeClr val="accent2"/>
                </a:solidFill>
              </a:rPr>
              <a:t>dijital oyun nedir?</a:t>
            </a:r>
          </a:p>
        </p:txBody>
      </p:sp>
      <p:sp>
        <p:nvSpPr>
          <p:cNvPr id="3" name="İçerik Yer Tutucusu 2"/>
          <p:cNvSpPr>
            <a:spLocks noGrp="1"/>
          </p:cNvSpPr>
          <p:nvPr>
            <p:ph idx="1"/>
          </p:nvPr>
        </p:nvSpPr>
        <p:spPr>
          <a:xfrm>
            <a:off x="1435608" y="1203598"/>
            <a:ext cx="7498080" cy="3744416"/>
          </a:xfrm>
        </p:spPr>
        <p:txBody>
          <a:bodyPr>
            <a:normAutofit fontScale="92500" lnSpcReduction="10000"/>
          </a:bodyPr>
          <a:lstStyle/>
          <a:p>
            <a:pPr marL="82296" indent="0" algn="just">
              <a:lnSpc>
                <a:spcPct val="150000"/>
              </a:lnSpc>
              <a:buNone/>
            </a:pPr>
            <a:r>
              <a:rPr lang="tr-TR" sz="1600" dirty="0" smtClean="0"/>
              <a:t>     Biraz </a:t>
            </a:r>
            <a:r>
              <a:rPr lang="tr-TR" sz="1600" dirty="0"/>
              <a:t>da bu konudan bahsedelim. Bilgisayar, tablet, telefon, konsol vb. gibi elektronik cihazlar ile oynadığımız oyunlara </a:t>
            </a:r>
            <a:r>
              <a:rPr lang="tr-TR" sz="1600" b="1" dirty="0"/>
              <a:t>dijital oyunlar</a:t>
            </a:r>
            <a:r>
              <a:rPr lang="tr-TR" sz="1600" dirty="0"/>
              <a:t> diyoruz. </a:t>
            </a:r>
            <a:endParaRPr lang="tr-TR" sz="1600" dirty="0" smtClean="0"/>
          </a:p>
          <a:p>
            <a:pPr marL="82296" indent="0" algn="just">
              <a:lnSpc>
                <a:spcPct val="150000"/>
              </a:lnSpc>
              <a:buNone/>
            </a:pPr>
            <a:r>
              <a:rPr lang="tr-TR" sz="1600" dirty="0" smtClean="0"/>
              <a:t>    Dijital </a:t>
            </a:r>
            <a:r>
              <a:rPr lang="tr-TR" sz="1600" dirty="0"/>
              <a:t>oyunlar genelde insanların bir </a:t>
            </a:r>
            <a:r>
              <a:rPr lang="tr-TR" sz="1600" dirty="0" err="1"/>
              <a:t>arayüz</a:t>
            </a:r>
            <a:r>
              <a:rPr lang="tr-TR" sz="1600" dirty="0"/>
              <a:t> aracılığıyla etkileşime geçtikleri, tek başına, yapay zekaya karşı veya çoklu oyuncu </a:t>
            </a:r>
            <a:r>
              <a:rPr lang="tr-TR" sz="1600" dirty="0" err="1"/>
              <a:t>modunda</a:t>
            </a:r>
            <a:r>
              <a:rPr lang="tr-TR" sz="1600" dirty="0"/>
              <a:t> birbirlerine karşı çevrimiçi veya çevrimdışı oynanabildikleri ve çoğunlukla içerisinde bolca tasarım öğeleri olan yazılımlardır. </a:t>
            </a:r>
            <a:endParaRPr lang="tr-TR" sz="1600" dirty="0" smtClean="0"/>
          </a:p>
          <a:p>
            <a:pPr marL="82296" indent="0" algn="just">
              <a:lnSpc>
                <a:spcPct val="150000"/>
              </a:lnSpc>
              <a:buNone/>
            </a:pPr>
            <a:r>
              <a:rPr lang="tr-TR" sz="1600" dirty="0" smtClean="0"/>
              <a:t>    Günümüzde </a:t>
            </a:r>
            <a:r>
              <a:rPr lang="tr-TR" sz="1600" dirty="0"/>
              <a:t>gerek PC gerek mobil platformlarda birçok farklı </a:t>
            </a:r>
            <a:r>
              <a:rPr lang="tr-TR" sz="1600" dirty="0" smtClean="0"/>
              <a:t>çeşitleri </a:t>
            </a:r>
            <a:r>
              <a:rPr lang="tr-TR" sz="1600" dirty="0"/>
              <a:t>bulunur</a:t>
            </a:r>
            <a:r>
              <a:rPr lang="tr-TR" sz="1600" dirty="0" smtClean="0"/>
              <a:t>.</a:t>
            </a:r>
          </a:p>
          <a:p>
            <a:pPr marL="82296" indent="0" algn="just">
              <a:lnSpc>
                <a:spcPct val="150000"/>
              </a:lnSpc>
              <a:buNone/>
            </a:pPr>
            <a:r>
              <a:rPr lang="tr-TR" sz="1600" dirty="0"/>
              <a:t> </a:t>
            </a:r>
            <a:r>
              <a:rPr lang="tr-TR" sz="1600" dirty="0" smtClean="0"/>
              <a:t>     </a:t>
            </a:r>
            <a:r>
              <a:rPr lang="tr-TR" sz="1600" dirty="0"/>
              <a:t>Bunlara örnek vermek gerekirse; aksiyon, macera, korku, bulmaca, rol yapma, spor, strateji, simülasyon gibi çeşitleri başı çekmektedir.</a:t>
            </a:r>
          </a:p>
        </p:txBody>
      </p:sp>
    </p:spTree>
    <p:extLst>
      <p:ext uri="{BB962C8B-B14F-4D97-AF65-F5344CB8AC3E}">
        <p14:creationId xmlns:p14="http://schemas.microsoft.com/office/powerpoint/2010/main" val="184427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dirty="0">
                <a:solidFill>
                  <a:schemeClr val="accent2"/>
                </a:solidFill>
              </a:rPr>
              <a:t>Dijital Oyunların Tarihi</a:t>
            </a:r>
            <a:br>
              <a:rPr lang="tr-TR" sz="2800" dirty="0">
                <a:solidFill>
                  <a:schemeClr val="accent2"/>
                </a:solidFill>
              </a:rPr>
            </a:br>
            <a:endParaRPr lang="tr-TR" sz="2800" dirty="0">
              <a:solidFill>
                <a:schemeClr val="accent2"/>
              </a:solidFill>
            </a:endParaRPr>
          </a:p>
        </p:txBody>
      </p:sp>
      <p:sp>
        <p:nvSpPr>
          <p:cNvPr id="3" name="İçerik Yer Tutucusu 2"/>
          <p:cNvSpPr>
            <a:spLocks noGrp="1"/>
          </p:cNvSpPr>
          <p:nvPr>
            <p:ph idx="1"/>
          </p:nvPr>
        </p:nvSpPr>
        <p:spPr>
          <a:xfrm>
            <a:off x="1331640" y="1600200"/>
            <a:ext cx="7296819" cy="2833217"/>
          </a:xfrm>
        </p:spPr>
        <p:txBody>
          <a:bodyPr>
            <a:normAutofit fontScale="85000" lnSpcReduction="10000"/>
          </a:bodyPr>
          <a:lstStyle/>
          <a:p>
            <a:pPr marL="82296" indent="0" algn="just" fontAlgn="base">
              <a:lnSpc>
                <a:spcPct val="150000"/>
              </a:lnSpc>
              <a:buNone/>
            </a:pPr>
            <a:r>
              <a:rPr lang="tr-TR" sz="1800" dirty="0" smtClean="0"/>
              <a:t>     Kısaca </a:t>
            </a:r>
            <a:r>
              <a:rPr lang="tr-TR" sz="1800" dirty="0"/>
              <a:t>tarihe baktığımızda ilk yapılmış video oyunları farklı amaçlarla ortaya çıkartılmış, daha sonrasında ise bunu son kullanıcıya satabilme fikri ile yola çıkan girişimcilerin çabaları sayesinde günümüze kadar gelmiştir. </a:t>
            </a:r>
            <a:endParaRPr lang="tr-TR" sz="1800" dirty="0" smtClean="0"/>
          </a:p>
          <a:p>
            <a:pPr marL="82296" indent="0" algn="just" fontAlgn="base">
              <a:lnSpc>
                <a:spcPct val="150000"/>
              </a:lnSpc>
              <a:buNone/>
            </a:pPr>
            <a:r>
              <a:rPr lang="tr-TR" sz="1800" dirty="0"/>
              <a:t> </a:t>
            </a:r>
            <a:r>
              <a:rPr lang="tr-TR" sz="1800" dirty="0" smtClean="0"/>
              <a:t>    İlk </a:t>
            </a:r>
            <a:r>
              <a:rPr lang="tr-TR" sz="1800" dirty="0"/>
              <a:t>yapılan video oyunu 1952 yılında geliştirilen </a:t>
            </a:r>
            <a:r>
              <a:rPr lang="tr-TR" sz="1800" b="1" dirty="0"/>
              <a:t>OXO</a:t>
            </a:r>
            <a:r>
              <a:rPr lang="tr-TR" sz="1800" dirty="0"/>
              <a:t> oldu. Cambridge’deki yüksek lisans öğrencisi Alexander </a:t>
            </a:r>
            <a:r>
              <a:rPr lang="tr-TR" sz="1800" dirty="0" err="1"/>
              <a:t>Shafto</a:t>
            </a:r>
            <a:r>
              <a:rPr lang="tr-TR" sz="1800" dirty="0"/>
              <a:t> Douglas doktora tezi için insan-bilgisayar etkileşimi hakkında bir tez yazdı ve </a:t>
            </a:r>
            <a:r>
              <a:rPr lang="tr-TR" sz="1800" b="1" dirty="0"/>
              <a:t>OXO</a:t>
            </a:r>
            <a:r>
              <a:rPr lang="tr-TR" sz="1800" dirty="0"/>
              <a:t> oyununu bu tezin yanında geliştirdi</a:t>
            </a:r>
          </a:p>
          <a:p>
            <a:pPr>
              <a:lnSpc>
                <a:spcPct val="150000"/>
              </a:lnSpc>
            </a:pPr>
            <a:endParaRPr lang="tr-TR" sz="1800" dirty="0"/>
          </a:p>
        </p:txBody>
      </p:sp>
    </p:spTree>
    <p:extLst>
      <p:ext uri="{BB962C8B-B14F-4D97-AF65-F5344CB8AC3E}">
        <p14:creationId xmlns:p14="http://schemas.microsoft.com/office/powerpoint/2010/main" val="6538041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5680</TotalTime>
  <Words>793</Words>
  <Application>Microsoft Office PowerPoint</Application>
  <PresentationFormat>Ekran Gösterisi (16:9)</PresentationFormat>
  <Paragraphs>92</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Century Gothic</vt:lpstr>
      <vt:lpstr>Wingdings 3</vt:lpstr>
      <vt:lpstr>Duman</vt:lpstr>
      <vt:lpstr>PowerPoint Sunusu</vt:lpstr>
      <vt:lpstr>DİJİTAL DÜNYA</vt:lpstr>
      <vt:lpstr>İnternetin Çocuklara Olumsuz Etkileri </vt:lpstr>
      <vt:lpstr>İnternetin Çocuklara Olumsuz Etkileri </vt:lpstr>
      <vt:lpstr>OYUN NEDİR?</vt:lpstr>
      <vt:lpstr>OYUN NEDİR?</vt:lpstr>
      <vt:lpstr>Dijital Oyun Nedir? </vt:lpstr>
      <vt:lpstr>     Peki dijital oyun nedir?</vt:lpstr>
      <vt:lpstr>Dijital Oyunların Tarihi </vt:lpstr>
      <vt:lpstr>Dijital Oyunların Tarihi </vt:lpstr>
      <vt:lpstr>EĞİTİCİ DİJİTAL OYUNLAR</vt:lpstr>
      <vt:lpstr>EĞİTİCİ DİJİTAL OYUNLAR</vt:lpstr>
      <vt:lpstr>DİJİTAL OYUN SEÇİMİ</vt:lpstr>
      <vt:lpstr>PowerPoint Sunusu</vt:lpstr>
      <vt:lpstr>PowerPoint Sunusu</vt:lpstr>
      <vt:lpstr>PowerPoint Sunusu</vt:lpstr>
      <vt:lpstr>PowerPoint Sunusu</vt:lpstr>
      <vt:lpstr>PowerPoint Sunusu</vt:lpstr>
      <vt:lpstr>EĞİTSEL DİJİTAL OYUN NEDİR? </vt:lpstr>
      <vt:lpstr>EĞİTSEL DİJİTAL OYUN NEDİR? </vt:lpstr>
      <vt:lpstr>EĞİTSEL DİJİTAL OYUN NEDİR? </vt:lpstr>
      <vt:lpstr>EĞİTSEL DİJİTAL OYUNLARDA ÖĞRETMEN VE ÖĞRENCİ ROLLERİ</vt:lpstr>
      <vt:lpstr>Öğrenci Rolleri</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ronaldinho424</cp:lastModifiedBy>
  <cp:revision>449</cp:revision>
  <dcterms:created xsi:type="dcterms:W3CDTF">2017-11-01T05:55:49Z</dcterms:created>
  <dcterms:modified xsi:type="dcterms:W3CDTF">2022-01-10T13:20:23Z</dcterms:modified>
</cp:coreProperties>
</file>