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2" r:id="rId1"/>
  </p:sldMasterIdLst>
  <p:sldIdLst>
    <p:sldId id="256" r:id="rId2"/>
    <p:sldId id="259" r:id="rId3"/>
    <p:sldId id="275" r:id="rId4"/>
    <p:sldId id="276" r:id="rId5"/>
    <p:sldId id="269" r:id="rId6"/>
    <p:sldId id="257" r:id="rId7"/>
    <p:sldId id="258" r:id="rId8"/>
    <p:sldId id="260" r:id="rId9"/>
    <p:sldId id="261" r:id="rId10"/>
    <p:sldId id="263" r:id="rId11"/>
    <p:sldId id="264" r:id="rId12"/>
    <p:sldId id="265" r:id="rId13"/>
    <p:sldId id="266" r:id="rId14"/>
    <p:sldId id="267" r:id="rId15"/>
    <p:sldId id="268" r:id="rId16"/>
    <p:sldId id="270" r:id="rId17"/>
    <p:sldId id="271" r:id="rId18"/>
    <p:sldId id="272" r:id="rId19"/>
    <p:sldId id="273" r:id="rId20"/>
    <p:sldId id="274"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8" d="100"/>
          <a:sy n="68" d="100"/>
        </p:scale>
        <p:origin x="6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_rels/data5.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_rels/data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svg"/><Relationship Id="rId1" Type="http://schemas.openxmlformats.org/officeDocument/2006/relationships/image" Target="../media/image11.png"/><Relationship Id="rId4" Type="http://schemas.openxmlformats.org/officeDocument/2006/relationships/image" Target="../media/image14.svg"/></Relationships>
</file>

<file path=ppt/diagrams/_rels/drawing5.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_rels/drawing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svg"/><Relationship Id="rId1" Type="http://schemas.openxmlformats.org/officeDocument/2006/relationships/image" Target="../media/image11.png"/><Relationship Id="rId4" Type="http://schemas.openxmlformats.org/officeDocument/2006/relationships/image" Target="../media/image14.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5FE5815-550C-4E5C-85A7-01888B7E14C0}" type="doc">
      <dgm:prSet loTypeId="urn:microsoft.com/office/officeart/2005/8/layout/arrow5" loCatId="relationship" qsTypeId="urn:microsoft.com/office/officeart/2005/8/quickstyle/simple1" qsCatId="simple" csTypeId="urn:microsoft.com/office/officeart/2005/8/colors/accent1_2" csCatId="accent1"/>
      <dgm:spPr/>
      <dgm:t>
        <a:bodyPr/>
        <a:lstStyle/>
        <a:p>
          <a:endParaRPr lang="en-US"/>
        </a:p>
      </dgm:t>
    </dgm:pt>
    <dgm:pt modelId="{59B4B487-219F-411B-B382-12F94A9F23CF}">
      <dgm:prSet/>
      <dgm:spPr/>
      <dgm:t>
        <a:bodyPr/>
        <a:lstStyle/>
        <a:p>
          <a:r>
            <a:rPr lang="tr-TR"/>
            <a:t>Süregelen hastalıklar; doğuştan veya sonradan herhangi bir nedenle oluşan, bireyin sürekli bakım ve tedavisini gerektiren, hastalığı nedeniyle bireyin eğitim,mesleki ve sosyal uyumunun olumsuz etkilendiği durumlardır. </a:t>
          </a:r>
          <a:endParaRPr lang="en-US"/>
        </a:p>
      </dgm:t>
    </dgm:pt>
    <dgm:pt modelId="{F05AC5D7-18B0-4933-A2AD-31269EF9F8D8}" type="parTrans" cxnId="{681923A7-ED09-44D0-BDE2-99AE11C4673B}">
      <dgm:prSet/>
      <dgm:spPr/>
      <dgm:t>
        <a:bodyPr/>
        <a:lstStyle/>
        <a:p>
          <a:endParaRPr lang="en-US"/>
        </a:p>
      </dgm:t>
    </dgm:pt>
    <dgm:pt modelId="{7071AB38-DDB7-4B69-95CB-C9778BAB0FBB}" type="sibTrans" cxnId="{681923A7-ED09-44D0-BDE2-99AE11C4673B}">
      <dgm:prSet/>
      <dgm:spPr/>
      <dgm:t>
        <a:bodyPr/>
        <a:lstStyle/>
        <a:p>
          <a:endParaRPr lang="en-US"/>
        </a:p>
      </dgm:t>
    </dgm:pt>
    <dgm:pt modelId="{D4CBF3CF-A9E0-424A-B149-2EFE46DF132C}">
      <dgm:prSet/>
      <dgm:spPr/>
      <dgm:t>
        <a:bodyPr/>
        <a:lstStyle/>
        <a:p>
          <a:r>
            <a:rPr lang="tr-TR"/>
            <a:t>Süregelen hastalıklar başlığı çok geniş bir hastalık grubunu kapsamakla birlikte, bu sunuda sadece toplumumuzda sık karşılaşılan bir grup hastalığa yer verilebilmiştir. </a:t>
          </a:r>
          <a:endParaRPr lang="en-US"/>
        </a:p>
      </dgm:t>
    </dgm:pt>
    <dgm:pt modelId="{60507C39-FF19-405D-87BD-2DAD1781BE76}" type="parTrans" cxnId="{D61D4C94-D0F6-40DE-9B3B-56F99493982A}">
      <dgm:prSet/>
      <dgm:spPr/>
      <dgm:t>
        <a:bodyPr/>
        <a:lstStyle/>
        <a:p>
          <a:endParaRPr lang="en-US"/>
        </a:p>
      </dgm:t>
    </dgm:pt>
    <dgm:pt modelId="{AE866E71-A07C-40C0-ABBC-1D73CD837278}" type="sibTrans" cxnId="{D61D4C94-D0F6-40DE-9B3B-56F99493982A}">
      <dgm:prSet/>
      <dgm:spPr/>
      <dgm:t>
        <a:bodyPr/>
        <a:lstStyle/>
        <a:p>
          <a:endParaRPr lang="en-US"/>
        </a:p>
      </dgm:t>
    </dgm:pt>
    <dgm:pt modelId="{9281FC46-F1B1-4869-9C33-615C61C0B841}" type="pres">
      <dgm:prSet presAssocID="{25FE5815-550C-4E5C-85A7-01888B7E14C0}" presName="diagram" presStyleCnt="0">
        <dgm:presLayoutVars>
          <dgm:dir/>
          <dgm:resizeHandles val="exact"/>
        </dgm:presLayoutVars>
      </dgm:prSet>
      <dgm:spPr/>
    </dgm:pt>
    <dgm:pt modelId="{4D6E0C83-7995-4E36-92CD-92933EB0D48A}" type="pres">
      <dgm:prSet presAssocID="{59B4B487-219F-411B-B382-12F94A9F23CF}" presName="arrow" presStyleLbl="node1" presStyleIdx="0" presStyleCnt="2">
        <dgm:presLayoutVars>
          <dgm:bulletEnabled val="1"/>
        </dgm:presLayoutVars>
      </dgm:prSet>
      <dgm:spPr/>
    </dgm:pt>
    <dgm:pt modelId="{B0009322-F8E7-4ED3-BB99-FC0317B86CD9}" type="pres">
      <dgm:prSet presAssocID="{D4CBF3CF-A9E0-424A-B149-2EFE46DF132C}" presName="arrow" presStyleLbl="node1" presStyleIdx="1" presStyleCnt="2">
        <dgm:presLayoutVars>
          <dgm:bulletEnabled val="1"/>
        </dgm:presLayoutVars>
      </dgm:prSet>
      <dgm:spPr/>
    </dgm:pt>
  </dgm:ptLst>
  <dgm:cxnLst>
    <dgm:cxn modelId="{71B87106-7D5E-4C34-AD7B-37FD16F32D8B}" type="presOf" srcId="{25FE5815-550C-4E5C-85A7-01888B7E14C0}" destId="{9281FC46-F1B1-4869-9C33-615C61C0B841}" srcOrd="0" destOrd="0" presId="urn:microsoft.com/office/officeart/2005/8/layout/arrow5"/>
    <dgm:cxn modelId="{A9B59535-2CF0-4DCB-8344-8D41BD27CBFA}" type="presOf" srcId="{D4CBF3CF-A9E0-424A-B149-2EFE46DF132C}" destId="{B0009322-F8E7-4ED3-BB99-FC0317B86CD9}" srcOrd="0" destOrd="0" presId="urn:microsoft.com/office/officeart/2005/8/layout/arrow5"/>
    <dgm:cxn modelId="{D61D4C94-D0F6-40DE-9B3B-56F99493982A}" srcId="{25FE5815-550C-4E5C-85A7-01888B7E14C0}" destId="{D4CBF3CF-A9E0-424A-B149-2EFE46DF132C}" srcOrd="1" destOrd="0" parTransId="{60507C39-FF19-405D-87BD-2DAD1781BE76}" sibTransId="{AE866E71-A07C-40C0-ABBC-1D73CD837278}"/>
    <dgm:cxn modelId="{681923A7-ED09-44D0-BDE2-99AE11C4673B}" srcId="{25FE5815-550C-4E5C-85A7-01888B7E14C0}" destId="{59B4B487-219F-411B-B382-12F94A9F23CF}" srcOrd="0" destOrd="0" parTransId="{F05AC5D7-18B0-4933-A2AD-31269EF9F8D8}" sibTransId="{7071AB38-DDB7-4B69-95CB-C9778BAB0FBB}"/>
    <dgm:cxn modelId="{F1DF3FB0-180F-4E2C-A074-15F56D0AAADB}" type="presOf" srcId="{59B4B487-219F-411B-B382-12F94A9F23CF}" destId="{4D6E0C83-7995-4E36-92CD-92933EB0D48A}" srcOrd="0" destOrd="0" presId="urn:microsoft.com/office/officeart/2005/8/layout/arrow5"/>
    <dgm:cxn modelId="{350029FA-1737-454E-A559-7C11E3737632}" type="presParOf" srcId="{9281FC46-F1B1-4869-9C33-615C61C0B841}" destId="{4D6E0C83-7995-4E36-92CD-92933EB0D48A}" srcOrd="0" destOrd="0" presId="urn:microsoft.com/office/officeart/2005/8/layout/arrow5"/>
    <dgm:cxn modelId="{AFB655A3-119B-44F9-84FC-E0868EDF456B}" type="presParOf" srcId="{9281FC46-F1B1-4869-9C33-615C61C0B841}" destId="{B0009322-F8E7-4ED3-BB99-FC0317B86CD9}" srcOrd="1" destOrd="0" presId="urn:microsoft.com/office/officeart/2005/8/layout/arrow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29D2AF9D-B30B-4021-AB5B-46932327395E}" type="doc">
      <dgm:prSet loTypeId="urn:microsoft.com/office/officeart/2005/8/layout/default" loCatId="list" qsTypeId="urn:microsoft.com/office/officeart/2005/8/quickstyle/simple1" qsCatId="simple" csTypeId="urn:microsoft.com/office/officeart/2005/8/colors/accent5_2" csCatId="accent5"/>
      <dgm:spPr/>
      <dgm:t>
        <a:bodyPr/>
        <a:lstStyle/>
        <a:p>
          <a:endParaRPr lang="en-US"/>
        </a:p>
      </dgm:t>
    </dgm:pt>
    <dgm:pt modelId="{4B2E7C0B-A136-415B-B554-61CD3D7F70EC}">
      <dgm:prSet/>
      <dgm:spPr/>
      <dgm:t>
        <a:bodyPr/>
        <a:lstStyle/>
        <a:p>
          <a:r>
            <a:rPr lang="tr-TR"/>
            <a:t>Alyuvar (Eritrosit) Kaybının Arttığı Durumlar</a:t>
          </a:r>
          <a:endParaRPr lang="en-US"/>
        </a:p>
      </dgm:t>
    </dgm:pt>
    <dgm:pt modelId="{0FB34588-0DA5-40C5-97CC-B5610655471C}" type="parTrans" cxnId="{39E3746B-DF05-460E-A391-9EB25AFB51C5}">
      <dgm:prSet/>
      <dgm:spPr/>
      <dgm:t>
        <a:bodyPr/>
        <a:lstStyle/>
        <a:p>
          <a:endParaRPr lang="en-US"/>
        </a:p>
      </dgm:t>
    </dgm:pt>
    <dgm:pt modelId="{D783056A-8DFB-4AD7-A892-E681EBEC6FF6}" type="sibTrans" cxnId="{39E3746B-DF05-460E-A391-9EB25AFB51C5}">
      <dgm:prSet/>
      <dgm:spPr/>
      <dgm:t>
        <a:bodyPr/>
        <a:lstStyle/>
        <a:p>
          <a:endParaRPr lang="en-US"/>
        </a:p>
      </dgm:t>
    </dgm:pt>
    <dgm:pt modelId="{80837570-CBF3-49E5-A007-AEA833D77798}">
      <dgm:prSet/>
      <dgm:spPr/>
      <dgm:t>
        <a:bodyPr/>
        <a:lstStyle/>
        <a:p>
          <a:r>
            <a:rPr lang="tr-TR"/>
            <a:t>Eksikliklere Bağlı Kansızlıklar</a:t>
          </a:r>
          <a:endParaRPr lang="en-US"/>
        </a:p>
      </dgm:t>
    </dgm:pt>
    <dgm:pt modelId="{0979F4E9-38FF-4E07-90FA-C75147A0A29E}" type="parTrans" cxnId="{37E43AB3-B584-46B2-86E4-9D6DE982E943}">
      <dgm:prSet/>
      <dgm:spPr/>
      <dgm:t>
        <a:bodyPr/>
        <a:lstStyle/>
        <a:p>
          <a:endParaRPr lang="en-US"/>
        </a:p>
      </dgm:t>
    </dgm:pt>
    <dgm:pt modelId="{B7BCF9AE-7735-41B5-9CE0-AC51C0D40A12}" type="sibTrans" cxnId="{37E43AB3-B584-46B2-86E4-9D6DE982E943}">
      <dgm:prSet/>
      <dgm:spPr/>
      <dgm:t>
        <a:bodyPr/>
        <a:lstStyle/>
        <a:p>
          <a:endParaRPr lang="en-US"/>
        </a:p>
      </dgm:t>
    </dgm:pt>
    <dgm:pt modelId="{A07F5460-5E9B-47F8-9070-AD2905728031}">
      <dgm:prSet/>
      <dgm:spPr/>
      <dgm:t>
        <a:bodyPr/>
        <a:lstStyle/>
        <a:p>
          <a:r>
            <a:rPr lang="tr-TR"/>
            <a:t>Alyuvar Yıkımının Arttığı Durumlar</a:t>
          </a:r>
          <a:endParaRPr lang="en-US"/>
        </a:p>
      </dgm:t>
    </dgm:pt>
    <dgm:pt modelId="{96018F0A-3DFD-44A7-980E-ACA33F8453B5}" type="parTrans" cxnId="{5DDF283A-7ACB-4387-AAE4-FCADF6BD970E}">
      <dgm:prSet/>
      <dgm:spPr/>
      <dgm:t>
        <a:bodyPr/>
        <a:lstStyle/>
        <a:p>
          <a:endParaRPr lang="en-US"/>
        </a:p>
      </dgm:t>
    </dgm:pt>
    <dgm:pt modelId="{D19B76D5-AAA3-4F43-B59D-D85CEEF9622B}" type="sibTrans" cxnId="{5DDF283A-7ACB-4387-AAE4-FCADF6BD970E}">
      <dgm:prSet/>
      <dgm:spPr/>
      <dgm:t>
        <a:bodyPr/>
        <a:lstStyle/>
        <a:p>
          <a:endParaRPr lang="en-US"/>
        </a:p>
      </dgm:t>
    </dgm:pt>
    <dgm:pt modelId="{25D5323F-13A3-4D08-A920-2AA7BCD76643}">
      <dgm:prSet/>
      <dgm:spPr/>
      <dgm:t>
        <a:bodyPr/>
        <a:lstStyle/>
        <a:p>
          <a:r>
            <a:rPr lang="tr-TR"/>
            <a:t>Akyuvarlarla İlgili Hastalıklar</a:t>
          </a:r>
          <a:endParaRPr lang="en-US"/>
        </a:p>
      </dgm:t>
    </dgm:pt>
    <dgm:pt modelId="{719B1846-A7B4-43F0-B9FC-4661684DA919}" type="parTrans" cxnId="{1C787454-33DB-4A59-BA48-2E2EA938AC9C}">
      <dgm:prSet/>
      <dgm:spPr/>
      <dgm:t>
        <a:bodyPr/>
        <a:lstStyle/>
        <a:p>
          <a:endParaRPr lang="en-US"/>
        </a:p>
      </dgm:t>
    </dgm:pt>
    <dgm:pt modelId="{F58AD9F1-8105-47B9-A005-9026D2EEA812}" type="sibTrans" cxnId="{1C787454-33DB-4A59-BA48-2E2EA938AC9C}">
      <dgm:prSet/>
      <dgm:spPr/>
      <dgm:t>
        <a:bodyPr/>
        <a:lstStyle/>
        <a:p>
          <a:endParaRPr lang="en-US"/>
        </a:p>
      </dgm:t>
    </dgm:pt>
    <dgm:pt modelId="{5B58A069-CAB6-48B6-AAB1-9C35D7528EA9}">
      <dgm:prSet/>
      <dgm:spPr/>
      <dgm:t>
        <a:bodyPr/>
        <a:lstStyle/>
        <a:p>
          <a:r>
            <a:rPr lang="tr-TR"/>
            <a:t>Kan Pulcukları (Trambositler) ile İlgili Hastalıklar</a:t>
          </a:r>
          <a:endParaRPr lang="en-US"/>
        </a:p>
      </dgm:t>
    </dgm:pt>
    <dgm:pt modelId="{9EF1B161-6053-41EA-94BE-A29D6A94576D}" type="parTrans" cxnId="{C5AF93DD-1BF4-4AEE-B2E9-A2F7C952C43E}">
      <dgm:prSet/>
      <dgm:spPr/>
      <dgm:t>
        <a:bodyPr/>
        <a:lstStyle/>
        <a:p>
          <a:endParaRPr lang="en-US"/>
        </a:p>
      </dgm:t>
    </dgm:pt>
    <dgm:pt modelId="{BEC5C020-D3A6-4B9B-BAA3-D306B63E95D3}" type="sibTrans" cxnId="{C5AF93DD-1BF4-4AEE-B2E9-A2F7C952C43E}">
      <dgm:prSet/>
      <dgm:spPr/>
      <dgm:t>
        <a:bodyPr/>
        <a:lstStyle/>
        <a:p>
          <a:endParaRPr lang="en-US"/>
        </a:p>
      </dgm:t>
    </dgm:pt>
    <dgm:pt modelId="{794AC5C1-9EA1-4220-8DD5-368F62037DBB}">
      <dgm:prSet/>
      <dgm:spPr/>
      <dgm:t>
        <a:bodyPr/>
        <a:lstStyle/>
        <a:p>
          <a:r>
            <a:rPr lang="tr-TR"/>
            <a:t>Kanamalı Hastalıklar (Pıhtılaşma Bozuklukları)</a:t>
          </a:r>
          <a:endParaRPr lang="en-US"/>
        </a:p>
      </dgm:t>
    </dgm:pt>
    <dgm:pt modelId="{B66C5543-4FE2-4774-AE2F-B8EF37800387}" type="parTrans" cxnId="{AE47896A-94FF-4BCD-B162-DD90A23804FB}">
      <dgm:prSet/>
      <dgm:spPr/>
      <dgm:t>
        <a:bodyPr/>
        <a:lstStyle/>
        <a:p>
          <a:endParaRPr lang="en-US"/>
        </a:p>
      </dgm:t>
    </dgm:pt>
    <dgm:pt modelId="{4AE1E0AF-B26B-4E20-AAFE-16DC40C1B5F6}" type="sibTrans" cxnId="{AE47896A-94FF-4BCD-B162-DD90A23804FB}">
      <dgm:prSet/>
      <dgm:spPr/>
      <dgm:t>
        <a:bodyPr/>
        <a:lstStyle/>
        <a:p>
          <a:endParaRPr lang="en-US"/>
        </a:p>
      </dgm:t>
    </dgm:pt>
    <dgm:pt modelId="{873593ED-3866-4A28-96EE-0180D135BF3C}" type="pres">
      <dgm:prSet presAssocID="{29D2AF9D-B30B-4021-AB5B-46932327395E}" presName="diagram" presStyleCnt="0">
        <dgm:presLayoutVars>
          <dgm:dir/>
          <dgm:resizeHandles val="exact"/>
        </dgm:presLayoutVars>
      </dgm:prSet>
      <dgm:spPr/>
    </dgm:pt>
    <dgm:pt modelId="{D4C74402-8938-4D01-B9FD-E42D0881F006}" type="pres">
      <dgm:prSet presAssocID="{4B2E7C0B-A136-415B-B554-61CD3D7F70EC}" presName="node" presStyleLbl="node1" presStyleIdx="0" presStyleCnt="6">
        <dgm:presLayoutVars>
          <dgm:bulletEnabled val="1"/>
        </dgm:presLayoutVars>
      </dgm:prSet>
      <dgm:spPr/>
    </dgm:pt>
    <dgm:pt modelId="{A62FCE2E-0926-430E-B8AD-B284FD2FA4DB}" type="pres">
      <dgm:prSet presAssocID="{D783056A-8DFB-4AD7-A892-E681EBEC6FF6}" presName="sibTrans" presStyleCnt="0"/>
      <dgm:spPr/>
    </dgm:pt>
    <dgm:pt modelId="{413BC04D-E944-499B-B21B-1C41B6DDC9C4}" type="pres">
      <dgm:prSet presAssocID="{80837570-CBF3-49E5-A007-AEA833D77798}" presName="node" presStyleLbl="node1" presStyleIdx="1" presStyleCnt="6">
        <dgm:presLayoutVars>
          <dgm:bulletEnabled val="1"/>
        </dgm:presLayoutVars>
      </dgm:prSet>
      <dgm:spPr/>
    </dgm:pt>
    <dgm:pt modelId="{AD7D374D-384A-44EA-9E01-E4FFA83721E1}" type="pres">
      <dgm:prSet presAssocID="{B7BCF9AE-7735-41B5-9CE0-AC51C0D40A12}" presName="sibTrans" presStyleCnt="0"/>
      <dgm:spPr/>
    </dgm:pt>
    <dgm:pt modelId="{BC1A4AA4-925E-443C-99A7-6F836D4A37D6}" type="pres">
      <dgm:prSet presAssocID="{A07F5460-5E9B-47F8-9070-AD2905728031}" presName="node" presStyleLbl="node1" presStyleIdx="2" presStyleCnt="6">
        <dgm:presLayoutVars>
          <dgm:bulletEnabled val="1"/>
        </dgm:presLayoutVars>
      </dgm:prSet>
      <dgm:spPr/>
    </dgm:pt>
    <dgm:pt modelId="{E099C024-763C-4381-957E-2FDBB523B3DF}" type="pres">
      <dgm:prSet presAssocID="{D19B76D5-AAA3-4F43-B59D-D85CEEF9622B}" presName="sibTrans" presStyleCnt="0"/>
      <dgm:spPr/>
    </dgm:pt>
    <dgm:pt modelId="{2892B29C-1965-498F-98D7-3A63FD43FC06}" type="pres">
      <dgm:prSet presAssocID="{25D5323F-13A3-4D08-A920-2AA7BCD76643}" presName="node" presStyleLbl="node1" presStyleIdx="3" presStyleCnt="6">
        <dgm:presLayoutVars>
          <dgm:bulletEnabled val="1"/>
        </dgm:presLayoutVars>
      </dgm:prSet>
      <dgm:spPr/>
    </dgm:pt>
    <dgm:pt modelId="{099A3BFD-9DCE-4F34-97A0-14E549D893E1}" type="pres">
      <dgm:prSet presAssocID="{F58AD9F1-8105-47B9-A005-9026D2EEA812}" presName="sibTrans" presStyleCnt="0"/>
      <dgm:spPr/>
    </dgm:pt>
    <dgm:pt modelId="{8C578DEF-B7F0-48F2-A675-C67902ECF91A}" type="pres">
      <dgm:prSet presAssocID="{5B58A069-CAB6-48B6-AAB1-9C35D7528EA9}" presName="node" presStyleLbl="node1" presStyleIdx="4" presStyleCnt="6">
        <dgm:presLayoutVars>
          <dgm:bulletEnabled val="1"/>
        </dgm:presLayoutVars>
      </dgm:prSet>
      <dgm:spPr/>
    </dgm:pt>
    <dgm:pt modelId="{C1FA2484-10CC-4AD3-892E-424E0A1872B1}" type="pres">
      <dgm:prSet presAssocID="{BEC5C020-D3A6-4B9B-BAA3-D306B63E95D3}" presName="sibTrans" presStyleCnt="0"/>
      <dgm:spPr/>
    </dgm:pt>
    <dgm:pt modelId="{7EA34379-9DE7-4BAB-A13E-DE2983209329}" type="pres">
      <dgm:prSet presAssocID="{794AC5C1-9EA1-4220-8DD5-368F62037DBB}" presName="node" presStyleLbl="node1" presStyleIdx="5" presStyleCnt="6">
        <dgm:presLayoutVars>
          <dgm:bulletEnabled val="1"/>
        </dgm:presLayoutVars>
      </dgm:prSet>
      <dgm:spPr/>
    </dgm:pt>
  </dgm:ptLst>
  <dgm:cxnLst>
    <dgm:cxn modelId="{72F7330D-4B9B-401B-BBF2-7D24920A4475}" type="presOf" srcId="{80837570-CBF3-49E5-A007-AEA833D77798}" destId="{413BC04D-E944-499B-B21B-1C41B6DDC9C4}" srcOrd="0" destOrd="0" presId="urn:microsoft.com/office/officeart/2005/8/layout/default"/>
    <dgm:cxn modelId="{ECD7F125-44D3-4466-B357-0184F95E4F17}" type="presOf" srcId="{A07F5460-5E9B-47F8-9070-AD2905728031}" destId="{BC1A4AA4-925E-443C-99A7-6F836D4A37D6}" srcOrd="0" destOrd="0" presId="urn:microsoft.com/office/officeart/2005/8/layout/default"/>
    <dgm:cxn modelId="{B5F24A2C-88B7-49F8-A8FF-98604C78675D}" type="presOf" srcId="{794AC5C1-9EA1-4220-8DD5-368F62037DBB}" destId="{7EA34379-9DE7-4BAB-A13E-DE2983209329}" srcOrd="0" destOrd="0" presId="urn:microsoft.com/office/officeart/2005/8/layout/default"/>
    <dgm:cxn modelId="{5DDF283A-7ACB-4387-AAE4-FCADF6BD970E}" srcId="{29D2AF9D-B30B-4021-AB5B-46932327395E}" destId="{A07F5460-5E9B-47F8-9070-AD2905728031}" srcOrd="2" destOrd="0" parTransId="{96018F0A-3DFD-44A7-980E-ACA33F8453B5}" sibTransId="{D19B76D5-AAA3-4F43-B59D-D85CEEF9622B}"/>
    <dgm:cxn modelId="{A169B445-9E3A-4CFA-9886-720519300D68}" type="presOf" srcId="{4B2E7C0B-A136-415B-B554-61CD3D7F70EC}" destId="{D4C74402-8938-4D01-B9FD-E42D0881F006}" srcOrd="0" destOrd="0" presId="urn:microsoft.com/office/officeart/2005/8/layout/default"/>
    <dgm:cxn modelId="{AE47896A-94FF-4BCD-B162-DD90A23804FB}" srcId="{29D2AF9D-B30B-4021-AB5B-46932327395E}" destId="{794AC5C1-9EA1-4220-8DD5-368F62037DBB}" srcOrd="5" destOrd="0" parTransId="{B66C5543-4FE2-4774-AE2F-B8EF37800387}" sibTransId="{4AE1E0AF-B26B-4E20-AAFE-16DC40C1B5F6}"/>
    <dgm:cxn modelId="{39E3746B-DF05-460E-A391-9EB25AFB51C5}" srcId="{29D2AF9D-B30B-4021-AB5B-46932327395E}" destId="{4B2E7C0B-A136-415B-B554-61CD3D7F70EC}" srcOrd="0" destOrd="0" parTransId="{0FB34588-0DA5-40C5-97CC-B5610655471C}" sibTransId="{D783056A-8DFB-4AD7-A892-E681EBEC6FF6}"/>
    <dgm:cxn modelId="{1C787454-33DB-4A59-BA48-2E2EA938AC9C}" srcId="{29D2AF9D-B30B-4021-AB5B-46932327395E}" destId="{25D5323F-13A3-4D08-A920-2AA7BCD76643}" srcOrd="3" destOrd="0" parTransId="{719B1846-A7B4-43F0-B9FC-4661684DA919}" sibTransId="{F58AD9F1-8105-47B9-A005-9026D2EEA812}"/>
    <dgm:cxn modelId="{95B96D56-C8C1-4D1C-9AA6-9EB9832CF32B}" type="presOf" srcId="{5B58A069-CAB6-48B6-AAB1-9C35D7528EA9}" destId="{8C578DEF-B7F0-48F2-A675-C67902ECF91A}" srcOrd="0" destOrd="0" presId="urn:microsoft.com/office/officeart/2005/8/layout/default"/>
    <dgm:cxn modelId="{80F14995-413B-4F5F-9AAE-6E95F0E72D1D}" type="presOf" srcId="{29D2AF9D-B30B-4021-AB5B-46932327395E}" destId="{873593ED-3866-4A28-96EE-0180D135BF3C}" srcOrd="0" destOrd="0" presId="urn:microsoft.com/office/officeart/2005/8/layout/default"/>
    <dgm:cxn modelId="{37E43AB3-B584-46B2-86E4-9D6DE982E943}" srcId="{29D2AF9D-B30B-4021-AB5B-46932327395E}" destId="{80837570-CBF3-49E5-A007-AEA833D77798}" srcOrd="1" destOrd="0" parTransId="{0979F4E9-38FF-4E07-90FA-C75147A0A29E}" sibTransId="{B7BCF9AE-7735-41B5-9CE0-AC51C0D40A12}"/>
    <dgm:cxn modelId="{17BC47CC-7F0C-4DDB-8C9F-F0922BAE3BB7}" type="presOf" srcId="{25D5323F-13A3-4D08-A920-2AA7BCD76643}" destId="{2892B29C-1965-498F-98D7-3A63FD43FC06}" srcOrd="0" destOrd="0" presId="urn:microsoft.com/office/officeart/2005/8/layout/default"/>
    <dgm:cxn modelId="{C5AF93DD-1BF4-4AEE-B2E9-A2F7C952C43E}" srcId="{29D2AF9D-B30B-4021-AB5B-46932327395E}" destId="{5B58A069-CAB6-48B6-AAB1-9C35D7528EA9}" srcOrd="4" destOrd="0" parTransId="{9EF1B161-6053-41EA-94BE-A29D6A94576D}" sibTransId="{BEC5C020-D3A6-4B9B-BAA3-D306B63E95D3}"/>
    <dgm:cxn modelId="{E12248E2-A362-49AA-8B35-E9832A90013C}" type="presParOf" srcId="{873593ED-3866-4A28-96EE-0180D135BF3C}" destId="{D4C74402-8938-4D01-B9FD-E42D0881F006}" srcOrd="0" destOrd="0" presId="urn:microsoft.com/office/officeart/2005/8/layout/default"/>
    <dgm:cxn modelId="{EB28BC58-FAE3-496D-9BE6-6C6CC44A9D74}" type="presParOf" srcId="{873593ED-3866-4A28-96EE-0180D135BF3C}" destId="{A62FCE2E-0926-430E-B8AD-B284FD2FA4DB}" srcOrd="1" destOrd="0" presId="urn:microsoft.com/office/officeart/2005/8/layout/default"/>
    <dgm:cxn modelId="{F97C7970-F30E-4EBE-9158-E59F98D475DC}" type="presParOf" srcId="{873593ED-3866-4A28-96EE-0180D135BF3C}" destId="{413BC04D-E944-499B-B21B-1C41B6DDC9C4}" srcOrd="2" destOrd="0" presId="urn:microsoft.com/office/officeart/2005/8/layout/default"/>
    <dgm:cxn modelId="{AC774CB1-2F4C-4030-9803-654CB7D2F97A}" type="presParOf" srcId="{873593ED-3866-4A28-96EE-0180D135BF3C}" destId="{AD7D374D-384A-44EA-9E01-E4FFA83721E1}" srcOrd="3" destOrd="0" presId="urn:microsoft.com/office/officeart/2005/8/layout/default"/>
    <dgm:cxn modelId="{0220302D-D873-4AAA-92F3-6638BD228A05}" type="presParOf" srcId="{873593ED-3866-4A28-96EE-0180D135BF3C}" destId="{BC1A4AA4-925E-443C-99A7-6F836D4A37D6}" srcOrd="4" destOrd="0" presId="urn:microsoft.com/office/officeart/2005/8/layout/default"/>
    <dgm:cxn modelId="{DA9EC7CB-A12D-475A-A018-5FC5B32C8A84}" type="presParOf" srcId="{873593ED-3866-4A28-96EE-0180D135BF3C}" destId="{E099C024-763C-4381-957E-2FDBB523B3DF}" srcOrd="5" destOrd="0" presId="urn:microsoft.com/office/officeart/2005/8/layout/default"/>
    <dgm:cxn modelId="{21778039-B6A0-4BF8-B29D-B605F937109A}" type="presParOf" srcId="{873593ED-3866-4A28-96EE-0180D135BF3C}" destId="{2892B29C-1965-498F-98D7-3A63FD43FC06}" srcOrd="6" destOrd="0" presId="urn:microsoft.com/office/officeart/2005/8/layout/default"/>
    <dgm:cxn modelId="{E965B481-EE9C-4FA4-BB21-C3E359EDA708}" type="presParOf" srcId="{873593ED-3866-4A28-96EE-0180D135BF3C}" destId="{099A3BFD-9DCE-4F34-97A0-14E549D893E1}" srcOrd="7" destOrd="0" presId="urn:microsoft.com/office/officeart/2005/8/layout/default"/>
    <dgm:cxn modelId="{E168B56D-E5C1-410D-A959-E190353F86C2}" type="presParOf" srcId="{873593ED-3866-4A28-96EE-0180D135BF3C}" destId="{8C578DEF-B7F0-48F2-A675-C67902ECF91A}" srcOrd="8" destOrd="0" presId="urn:microsoft.com/office/officeart/2005/8/layout/default"/>
    <dgm:cxn modelId="{AA2F8238-14EC-443A-B889-7FFB61061667}" type="presParOf" srcId="{873593ED-3866-4A28-96EE-0180D135BF3C}" destId="{C1FA2484-10CC-4AD3-892E-424E0A1872B1}" srcOrd="9" destOrd="0" presId="urn:microsoft.com/office/officeart/2005/8/layout/default"/>
    <dgm:cxn modelId="{892523DF-0322-4B52-919B-2402B5F676FC}" type="presParOf" srcId="{873593ED-3866-4A28-96EE-0180D135BF3C}" destId="{7EA34379-9DE7-4BAB-A13E-DE2983209329}" srcOrd="1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03812E64-59C2-45A6-8AE6-67C2E5121237}" type="doc">
      <dgm:prSet loTypeId="urn:microsoft.com/office/officeart/2016/7/layout/RepeatingBendingProcessNew" loCatId="process" qsTypeId="urn:microsoft.com/office/officeart/2005/8/quickstyle/simple1" qsCatId="simple" csTypeId="urn:microsoft.com/office/officeart/2005/8/colors/accent1_2" csCatId="accent1"/>
      <dgm:spPr/>
      <dgm:t>
        <a:bodyPr/>
        <a:lstStyle/>
        <a:p>
          <a:endParaRPr lang="en-US"/>
        </a:p>
      </dgm:t>
    </dgm:pt>
    <dgm:pt modelId="{ED9B32F3-5AB7-4E48-A462-19322E7362B6}">
      <dgm:prSet/>
      <dgm:spPr/>
      <dgm:t>
        <a:bodyPr/>
        <a:lstStyle/>
        <a:p>
          <a:r>
            <a:rPr lang="tr-TR"/>
            <a:t>Çocuklarda Görülen Kalp Hastalıkları </a:t>
          </a:r>
          <a:endParaRPr lang="en-US"/>
        </a:p>
      </dgm:t>
    </dgm:pt>
    <dgm:pt modelId="{19838036-E158-441C-917F-A92509DC6499}" type="parTrans" cxnId="{63C67D17-2014-4421-857C-26D7A7C6D17E}">
      <dgm:prSet/>
      <dgm:spPr/>
      <dgm:t>
        <a:bodyPr/>
        <a:lstStyle/>
        <a:p>
          <a:endParaRPr lang="en-US"/>
        </a:p>
      </dgm:t>
    </dgm:pt>
    <dgm:pt modelId="{8B71AC61-7FAD-4A82-94D4-C010E3137164}" type="sibTrans" cxnId="{63C67D17-2014-4421-857C-26D7A7C6D17E}">
      <dgm:prSet/>
      <dgm:spPr/>
      <dgm:t>
        <a:bodyPr/>
        <a:lstStyle/>
        <a:p>
          <a:endParaRPr lang="en-US"/>
        </a:p>
      </dgm:t>
    </dgm:pt>
    <dgm:pt modelId="{49132219-1ABC-427E-B04E-E4F80464E837}">
      <dgm:prSet/>
      <dgm:spPr/>
      <dgm:t>
        <a:bodyPr/>
        <a:lstStyle/>
        <a:p>
          <a:r>
            <a:rPr lang="tr-TR"/>
            <a:t>Doğuştan veya sonradan kazanılmış olabilir. Doğuştan kalp hastalıklarının bir kısmı kalbin gelişimi esnasında oluşan yapısal bozukluklardan kaynaklanır. Bir kısmı ise kalbin ritmindeki bozukluklardan kaynaklanır. </a:t>
          </a:r>
          <a:endParaRPr lang="en-US"/>
        </a:p>
      </dgm:t>
    </dgm:pt>
    <dgm:pt modelId="{9200D55E-71E9-421F-8D3A-069BF1555BC1}" type="parTrans" cxnId="{9928E1C8-A0EF-452E-8413-C0D21C58FA77}">
      <dgm:prSet/>
      <dgm:spPr/>
      <dgm:t>
        <a:bodyPr/>
        <a:lstStyle/>
        <a:p>
          <a:endParaRPr lang="en-US"/>
        </a:p>
      </dgm:t>
    </dgm:pt>
    <dgm:pt modelId="{5EFA839B-3493-4BA7-B1AF-A0B0BAF9F8C3}" type="sibTrans" cxnId="{9928E1C8-A0EF-452E-8413-C0D21C58FA77}">
      <dgm:prSet/>
      <dgm:spPr/>
      <dgm:t>
        <a:bodyPr/>
        <a:lstStyle/>
        <a:p>
          <a:endParaRPr lang="en-US"/>
        </a:p>
      </dgm:t>
    </dgm:pt>
    <dgm:pt modelId="{2ABF7E04-9AAC-4D88-B925-B12C020814F7}">
      <dgm:prSet/>
      <dgm:spPr/>
      <dgm:t>
        <a:bodyPr/>
        <a:lstStyle/>
        <a:p>
          <a:r>
            <a:rPr lang="tr-TR"/>
            <a:t>Yetişkinlerde Görülen Kalp Hastalıkları </a:t>
          </a:r>
          <a:endParaRPr lang="en-US"/>
        </a:p>
      </dgm:t>
    </dgm:pt>
    <dgm:pt modelId="{51123BBE-3F89-46D5-819E-F0C3237E3191}" type="parTrans" cxnId="{F33CD149-89CF-4D3A-AC81-78598F0A499D}">
      <dgm:prSet/>
      <dgm:spPr/>
      <dgm:t>
        <a:bodyPr/>
        <a:lstStyle/>
        <a:p>
          <a:endParaRPr lang="en-US"/>
        </a:p>
      </dgm:t>
    </dgm:pt>
    <dgm:pt modelId="{08FCB426-BF62-4FF0-BE4F-1E8C8DD06CDF}" type="sibTrans" cxnId="{F33CD149-89CF-4D3A-AC81-78598F0A499D}">
      <dgm:prSet/>
      <dgm:spPr/>
      <dgm:t>
        <a:bodyPr/>
        <a:lstStyle/>
        <a:p>
          <a:endParaRPr lang="en-US"/>
        </a:p>
      </dgm:t>
    </dgm:pt>
    <dgm:pt modelId="{91A004E3-97D9-4722-BC6A-D5F26D5AFAB2}">
      <dgm:prSet/>
      <dgm:spPr/>
      <dgm:t>
        <a:bodyPr/>
        <a:lstStyle/>
        <a:p>
          <a:r>
            <a:rPr lang="tr-TR"/>
            <a:t>Kan kolesterolü ve kan basıncı yüksekliği kalp damar hastalıkları için en önemli risk faktörüdür. Bu nedenle belli yaşlardan sonra kan basıncı düzenli olarak takip edilmelidir. </a:t>
          </a:r>
          <a:endParaRPr lang="en-US"/>
        </a:p>
      </dgm:t>
    </dgm:pt>
    <dgm:pt modelId="{DB80B434-5555-4CF1-AA7F-3FB13441DDD7}" type="parTrans" cxnId="{441E144D-E44A-472F-88CD-48BDD762C93E}">
      <dgm:prSet/>
      <dgm:spPr/>
      <dgm:t>
        <a:bodyPr/>
        <a:lstStyle/>
        <a:p>
          <a:endParaRPr lang="en-US"/>
        </a:p>
      </dgm:t>
    </dgm:pt>
    <dgm:pt modelId="{B95425B1-4686-489E-9D0F-23C032AE1AEA}" type="sibTrans" cxnId="{441E144D-E44A-472F-88CD-48BDD762C93E}">
      <dgm:prSet/>
      <dgm:spPr/>
      <dgm:t>
        <a:bodyPr/>
        <a:lstStyle/>
        <a:p>
          <a:endParaRPr lang="en-US"/>
        </a:p>
      </dgm:t>
    </dgm:pt>
    <dgm:pt modelId="{D1D66800-1F7B-4EB4-A129-8A3AA921504D}" type="pres">
      <dgm:prSet presAssocID="{03812E64-59C2-45A6-8AE6-67C2E5121237}" presName="Name0" presStyleCnt="0">
        <dgm:presLayoutVars>
          <dgm:dir/>
          <dgm:resizeHandles val="exact"/>
        </dgm:presLayoutVars>
      </dgm:prSet>
      <dgm:spPr/>
    </dgm:pt>
    <dgm:pt modelId="{5469CCA7-035A-429E-8D9D-26690B06CCD6}" type="pres">
      <dgm:prSet presAssocID="{ED9B32F3-5AB7-4E48-A462-19322E7362B6}" presName="node" presStyleLbl="node1" presStyleIdx="0" presStyleCnt="4">
        <dgm:presLayoutVars>
          <dgm:bulletEnabled val="1"/>
        </dgm:presLayoutVars>
      </dgm:prSet>
      <dgm:spPr/>
    </dgm:pt>
    <dgm:pt modelId="{73F66FCD-F85F-4502-923B-6D2CF26380B8}" type="pres">
      <dgm:prSet presAssocID="{8B71AC61-7FAD-4A82-94D4-C010E3137164}" presName="sibTrans" presStyleLbl="sibTrans1D1" presStyleIdx="0" presStyleCnt="3"/>
      <dgm:spPr/>
    </dgm:pt>
    <dgm:pt modelId="{A0020897-E4C6-4ADF-9BBD-C39B1D09EF5B}" type="pres">
      <dgm:prSet presAssocID="{8B71AC61-7FAD-4A82-94D4-C010E3137164}" presName="connectorText" presStyleLbl="sibTrans1D1" presStyleIdx="0" presStyleCnt="3"/>
      <dgm:spPr/>
    </dgm:pt>
    <dgm:pt modelId="{6D31825F-CE87-4809-8FBD-A97F27DC0ED5}" type="pres">
      <dgm:prSet presAssocID="{49132219-1ABC-427E-B04E-E4F80464E837}" presName="node" presStyleLbl="node1" presStyleIdx="1" presStyleCnt="4">
        <dgm:presLayoutVars>
          <dgm:bulletEnabled val="1"/>
        </dgm:presLayoutVars>
      </dgm:prSet>
      <dgm:spPr/>
    </dgm:pt>
    <dgm:pt modelId="{2EBC3C94-218D-4237-B1C7-5877F8D97563}" type="pres">
      <dgm:prSet presAssocID="{5EFA839B-3493-4BA7-B1AF-A0B0BAF9F8C3}" presName="sibTrans" presStyleLbl="sibTrans1D1" presStyleIdx="1" presStyleCnt="3"/>
      <dgm:spPr/>
    </dgm:pt>
    <dgm:pt modelId="{4B48CAE1-C034-453E-8B7B-853992EBBE03}" type="pres">
      <dgm:prSet presAssocID="{5EFA839B-3493-4BA7-B1AF-A0B0BAF9F8C3}" presName="connectorText" presStyleLbl="sibTrans1D1" presStyleIdx="1" presStyleCnt="3"/>
      <dgm:spPr/>
    </dgm:pt>
    <dgm:pt modelId="{C881FD06-79BE-489D-B828-584966804B24}" type="pres">
      <dgm:prSet presAssocID="{2ABF7E04-9AAC-4D88-B925-B12C020814F7}" presName="node" presStyleLbl="node1" presStyleIdx="2" presStyleCnt="4">
        <dgm:presLayoutVars>
          <dgm:bulletEnabled val="1"/>
        </dgm:presLayoutVars>
      </dgm:prSet>
      <dgm:spPr/>
    </dgm:pt>
    <dgm:pt modelId="{7099690E-A5FF-4E87-A4F9-6F7F2F75015F}" type="pres">
      <dgm:prSet presAssocID="{08FCB426-BF62-4FF0-BE4F-1E8C8DD06CDF}" presName="sibTrans" presStyleLbl="sibTrans1D1" presStyleIdx="2" presStyleCnt="3"/>
      <dgm:spPr/>
    </dgm:pt>
    <dgm:pt modelId="{74EC2871-73BA-4621-8992-BA22480B6091}" type="pres">
      <dgm:prSet presAssocID="{08FCB426-BF62-4FF0-BE4F-1E8C8DD06CDF}" presName="connectorText" presStyleLbl="sibTrans1D1" presStyleIdx="2" presStyleCnt="3"/>
      <dgm:spPr/>
    </dgm:pt>
    <dgm:pt modelId="{1F53EF7A-A7CB-426D-98B4-4F050445E83C}" type="pres">
      <dgm:prSet presAssocID="{91A004E3-97D9-4722-BC6A-D5F26D5AFAB2}" presName="node" presStyleLbl="node1" presStyleIdx="3" presStyleCnt="4">
        <dgm:presLayoutVars>
          <dgm:bulletEnabled val="1"/>
        </dgm:presLayoutVars>
      </dgm:prSet>
      <dgm:spPr/>
    </dgm:pt>
  </dgm:ptLst>
  <dgm:cxnLst>
    <dgm:cxn modelId="{1D2ACE00-00EB-4483-B960-C1717C3877D7}" type="presOf" srcId="{ED9B32F3-5AB7-4E48-A462-19322E7362B6}" destId="{5469CCA7-035A-429E-8D9D-26690B06CCD6}" srcOrd="0" destOrd="0" presId="urn:microsoft.com/office/officeart/2016/7/layout/RepeatingBendingProcessNew"/>
    <dgm:cxn modelId="{63C67D17-2014-4421-857C-26D7A7C6D17E}" srcId="{03812E64-59C2-45A6-8AE6-67C2E5121237}" destId="{ED9B32F3-5AB7-4E48-A462-19322E7362B6}" srcOrd="0" destOrd="0" parTransId="{19838036-E158-441C-917F-A92509DC6499}" sibTransId="{8B71AC61-7FAD-4A82-94D4-C010E3137164}"/>
    <dgm:cxn modelId="{101AFC1B-9D96-418C-BD67-488F03F547A8}" type="presOf" srcId="{8B71AC61-7FAD-4A82-94D4-C010E3137164}" destId="{A0020897-E4C6-4ADF-9BBD-C39B1D09EF5B}" srcOrd="1" destOrd="0" presId="urn:microsoft.com/office/officeart/2016/7/layout/RepeatingBendingProcessNew"/>
    <dgm:cxn modelId="{65B48C49-4F38-4029-8580-18672CBBCA5D}" type="presOf" srcId="{08FCB426-BF62-4FF0-BE4F-1E8C8DD06CDF}" destId="{7099690E-A5FF-4E87-A4F9-6F7F2F75015F}" srcOrd="0" destOrd="0" presId="urn:microsoft.com/office/officeart/2016/7/layout/RepeatingBendingProcessNew"/>
    <dgm:cxn modelId="{F33CD149-89CF-4D3A-AC81-78598F0A499D}" srcId="{03812E64-59C2-45A6-8AE6-67C2E5121237}" destId="{2ABF7E04-9AAC-4D88-B925-B12C020814F7}" srcOrd="2" destOrd="0" parTransId="{51123BBE-3F89-46D5-819E-F0C3237E3191}" sibTransId="{08FCB426-BF62-4FF0-BE4F-1E8C8DD06CDF}"/>
    <dgm:cxn modelId="{90C1034B-EB58-4D65-9C67-7781F4D30381}" type="presOf" srcId="{08FCB426-BF62-4FF0-BE4F-1E8C8DD06CDF}" destId="{74EC2871-73BA-4621-8992-BA22480B6091}" srcOrd="1" destOrd="0" presId="urn:microsoft.com/office/officeart/2016/7/layout/RepeatingBendingProcessNew"/>
    <dgm:cxn modelId="{441E144D-E44A-472F-88CD-48BDD762C93E}" srcId="{03812E64-59C2-45A6-8AE6-67C2E5121237}" destId="{91A004E3-97D9-4722-BC6A-D5F26D5AFAB2}" srcOrd="3" destOrd="0" parTransId="{DB80B434-5555-4CF1-AA7F-3FB13441DDD7}" sibTransId="{B95425B1-4686-489E-9D0F-23C032AE1AEA}"/>
    <dgm:cxn modelId="{301A8978-0CBC-40D1-AF82-EB6F6EDE71B6}" type="presOf" srcId="{49132219-1ABC-427E-B04E-E4F80464E837}" destId="{6D31825F-CE87-4809-8FBD-A97F27DC0ED5}" srcOrd="0" destOrd="0" presId="urn:microsoft.com/office/officeart/2016/7/layout/RepeatingBendingProcessNew"/>
    <dgm:cxn modelId="{69361191-8C82-4B01-B3A8-133DB1C158BB}" type="presOf" srcId="{8B71AC61-7FAD-4A82-94D4-C010E3137164}" destId="{73F66FCD-F85F-4502-923B-6D2CF26380B8}" srcOrd="0" destOrd="0" presId="urn:microsoft.com/office/officeart/2016/7/layout/RepeatingBendingProcessNew"/>
    <dgm:cxn modelId="{08F781B4-D266-473F-AE59-7FA4EDB36FE6}" type="presOf" srcId="{03812E64-59C2-45A6-8AE6-67C2E5121237}" destId="{D1D66800-1F7B-4EB4-A129-8A3AA921504D}" srcOrd="0" destOrd="0" presId="urn:microsoft.com/office/officeart/2016/7/layout/RepeatingBendingProcessNew"/>
    <dgm:cxn modelId="{B671E6B6-9A81-48D4-B2A6-8C4573C2AA43}" type="presOf" srcId="{2ABF7E04-9AAC-4D88-B925-B12C020814F7}" destId="{C881FD06-79BE-489D-B828-584966804B24}" srcOrd="0" destOrd="0" presId="urn:microsoft.com/office/officeart/2016/7/layout/RepeatingBendingProcessNew"/>
    <dgm:cxn modelId="{83155EBF-10CF-4563-B6B3-A7A35711E425}" type="presOf" srcId="{91A004E3-97D9-4722-BC6A-D5F26D5AFAB2}" destId="{1F53EF7A-A7CB-426D-98B4-4F050445E83C}" srcOrd="0" destOrd="0" presId="urn:microsoft.com/office/officeart/2016/7/layout/RepeatingBendingProcessNew"/>
    <dgm:cxn modelId="{9928E1C8-A0EF-452E-8413-C0D21C58FA77}" srcId="{03812E64-59C2-45A6-8AE6-67C2E5121237}" destId="{49132219-1ABC-427E-B04E-E4F80464E837}" srcOrd="1" destOrd="0" parTransId="{9200D55E-71E9-421F-8D3A-069BF1555BC1}" sibTransId="{5EFA839B-3493-4BA7-B1AF-A0B0BAF9F8C3}"/>
    <dgm:cxn modelId="{555396CF-79D5-4AA4-9CB7-1F15E8A34D19}" type="presOf" srcId="{5EFA839B-3493-4BA7-B1AF-A0B0BAF9F8C3}" destId="{2EBC3C94-218D-4237-B1C7-5877F8D97563}" srcOrd="0" destOrd="0" presId="urn:microsoft.com/office/officeart/2016/7/layout/RepeatingBendingProcessNew"/>
    <dgm:cxn modelId="{6CD125E5-57CE-4235-8894-259B1F13C243}" type="presOf" srcId="{5EFA839B-3493-4BA7-B1AF-A0B0BAF9F8C3}" destId="{4B48CAE1-C034-453E-8B7B-853992EBBE03}" srcOrd="1" destOrd="0" presId="urn:microsoft.com/office/officeart/2016/7/layout/RepeatingBendingProcessNew"/>
    <dgm:cxn modelId="{25BABCD3-3F0D-4564-8F44-01A69FFFB075}" type="presParOf" srcId="{D1D66800-1F7B-4EB4-A129-8A3AA921504D}" destId="{5469CCA7-035A-429E-8D9D-26690B06CCD6}" srcOrd="0" destOrd="0" presId="urn:microsoft.com/office/officeart/2016/7/layout/RepeatingBendingProcessNew"/>
    <dgm:cxn modelId="{0FF1F25D-FEC3-4BA0-83C8-2F34AFDA6070}" type="presParOf" srcId="{D1D66800-1F7B-4EB4-A129-8A3AA921504D}" destId="{73F66FCD-F85F-4502-923B-6D2CF26380B8}" srcOrd="1" destOrd="0" presId="urn:microsoft.com/office/officeart/2016/7/layout/RepeatingBendingProcessNew"/>
    <dgm:cxn modelId="{0B95156F-1FA0-4647-B4B7-E4AA3733566B}" type="presParOf" srcId="{73F66FCD-F85F-4502-923B-6D2CF26380B8}" destId="{A0020897-E4C6-4ADF-9BBD-C39B1D09EF5B}" srcOrd="0" destOrd="0" presId="urn:microsoft.com/office/officeart/2016/7/layout/RepeatingBendingProcessNew"/>
    <dgm:cxn modelId="{3ED786E3-6411-4213-AD9D-AB0473532569}" type="presParOf" srcId="{D1D66800-1F7B-4EB4-A129-8A3AA921504D}" destId="{6D31825F-CE87-4809-8FBD-A97F27DC0ED5}" srcOrd="2" destOrd="0" presId="urn:microsoft.com/office/officeart/2016/7/layout/RepeatingBendingProcessNew"/>
    <dgm:cxn modelId="{0661F718-3444-40B4-8D37-C5F38D1F16E6}" type="presParOf" srcId="{D1D66800-1F7B-4EB4-A129-8A3AA921504D}" destId="{2EBC3C94-218D-4237-B1C7-5877F8D97563}" srcOrd="3" destOrd="0" presId="urn:microsoft.com/office/officeart/2016/7/layout/RepeatingBendingProcessNew"/>
    <dgm:cxn modelId="{8D0B9D0A-0019-4599-9D1C-5C809BC4EE77}" type="presParOf" srcId="{2EBC3C94-218D-4237-B1C7-5877F8D97563}" destId="{4B48CAE1-C034-453E-8B7B-853992EBBE03}" srcOrd="0" destOrd="0" presId="urn:microsoft.com/office/officeart/2016/7/layout/RepeatingBendingProcessNew"/>
    <dgm:cxn modelId="{0AB39852-97A0-4393-A128-5BFDC54885A1}" type="presParOf" srcId="{D1D66800-1F7B-4EB4-A129-8A3AA921504D}" destId="{C881FD06-79BE-489D-B828-584966804B24}" srcOrd="4" destOrd="0" presId="urn:microsoft.com/office/officeart/2016/7/layout/RepeatingBendingProcessNew"/>
    <dgm:cxn modelId="{F2A1770E-A55E-4EAE-A975-936301BDD2AD}" type="presParOf" srcId="{D1D66800-1F7B-4EB4-A129-8A3AA921504D}" destId="{7099690E-A5FF-4E87-A4F9-6F7F2F75015F}" srcOrd="5" destOrd="0" presId="urn:microsoft.com/office/officeart/2016/7/layout/RepeatingBendingProcessNew"/>
    <dgm:cxn modelId="{D8A41BEE-2DF7-45A5-B139-E6D65EBAE5F5}" type="presParOf" srcId="{7099690E-A5FF-4E87-A4F9-6F7F2F75015F}" destId="{74EC2871-73BA-4621-8992-BA22480B6091}" srcOrd="0" destOrd="0" presId="urn:microsoft.com/office/officeart/2016/7/layout/RepeatingBendingProcessNew"/>
    <dgm:cxn modelId="{BA97D167-1F36-43F9-A8CD-AA0B42B6F228}" type="presParOf" srcId="{D1D66800-1F7B-4EB4-A129-8A3AA921504D}" destId="{1F53EF7A-A7CB-426D-98B4-4F050445E83C}" srcOrd="6" destOrd="0" presId="urn:microsoft.com/office/officeart/2016/7/layout/RepeatingBendingProcessNew"/>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E691B274-86CB-41F9-BA09-0EAF93BDC2A6}" type="doc">
      <dgm:prSet loTypeId="urn:microsoft.com/office/officeart/2005/8/layout/default" loCatId="list" qsTypeId="urn:microsoft.com/office/officeart/2005/8/quickstyle/simple1" qsCatId="simple" csTypeId="urn:microsoft.com/office/officeart/2005/8/colors/colorful1" csCatId="colorful"/>
      <dgm:spPr/>
      <dgm:t>
        <a:bodyPr/>
        <a:lstStyle/>
        <a:p>
          <a:endParaRPr lang="en-US"/>
        </a:p>
      </dgm:t>
    </dgm:pt>
    <dgm:pt modelId="{C1FBE165-E70D-41CA-9E61-03F27BE7F0D1}">
      <dgm:prSet/>
      <dgm:spPr/>
      <dgm:t>
        <a:bodyPr/>
        <a:lstStyle/>
        <a:p>
          <a:r>
            <a:rPr lang="tr-TR"/>
            <a:t>Kan Kanserleri (Lösemiler)</a:t>
          </a:r>
          <a:endParaRPr lang="en-US"/>
        </a:p>
      </dgm:t>
    </dgm:pt>
    <dgm:pt modelId="{C98A0347-8DCC-46F0-9069-110769F07849}" type="parTrans" cxnId="{DB93FA75-EAFF-4589-9F07-A222FCE162B9}">
      <dgm:prSet/>
      <dgm:spPr/>
      <dgm:t>
        <a:bodyPr/>
        <a:lstStyle/>
        <a:p>
          <a:endParaRPr lang="en-US"/>
        </a:p>
      </dgm:t>
    </dgm:pt>
    <dgm:pt modelId="{0C8F9548-5EAF-4C57-828B-43AD6E8F6F2E}" type="sibTrans" cxnId="{DB93FA75-EAFF-4589-9F07-A222FCE162B9}">
      <dgm:prSet/>
      <dgm:spPr/>
      <dgm:t>
        <a:bodyPr/>
        <a:lstStyle/>
        <a:p>
          <a:endParaRPr lang="en-US"/>
        </a:p>
      </dgm:t>
    </dgm:pt>
    <dgm:pt modelId="{2DB01AB7-7D9A-44B1-8956-4DBA68B7D923}">
      <dgm:prSet/>
      <dgm:spPr/>
      <dgm:t>
        <a:bodyPr/>
        <a:lstStyle/>
        <a:p>
          <a:r>
            <a:rPr lang="tr-TR"/>
            <a:t>Lenfoma</a:t>
          </a:r>
          <a:endParaRPr lang="en-US"/>
        </a:p>
      </dgm:t>
    </dgm:pt>
    <dgm:pt modelId="{0FABD847-7EE8-4FE9-B75A-1F6031A99722}" type="parTrans" cxnId="{6EBC4DB4-CE11-4598-8B01-FC5AE1C81415}">
      <dgm:prSet/>
      <dgm:spPr/>
      <dgm:t>
        <a:bodyPr/>
        <a:lstStyle/>
        <a:p>
          <a:endParaRPr lang="en-US"/>
        </a:p>
      </dgm:t>
    </dgm:pt>
    <dgm:pt modelId="{66A70E7A-5EFF-4782-B7BE-221475EE4209}" type="sibTrans" cxnId="{6EBC4DB4-CE11-4598-8B01-FC5AE1C81415}">
      <dgm:prSet/>
      <dgm:spPr/>
      <dgm:t>
        <a:bodyPr/>
        <a:lstStyle/>
        <a:p>
          <a:endParaRPr lang="en-US"/>
        </a:p>
      </dgm:t>
    </dgm:pt>
    <dgm:pt modelId="{2EB6E3A1-6532-438A-A365-BCC49485EF7B}">
      <dgm:prSet/>
      <dgm:spPr/>
      <dgm:t>
        <a:bodyPr/>
        <a:lstStyle/>
        <a:p>
          <a:r>
            <a:rPr lang="tr-TR"/>
            <a:t>Akciğer Kanseri</a:t>
          </a:r>
          <a:endParaRPr lang="en-US"/>
        </a:p>
      </dgm:t>
    </dgm:pt>
    <dgm:pt modelId="{712184BB-FC5D-431A-AFB3-BD8EE42E8BD1}" type="parTrans" cxnId="{06D98674-4E30-40B5-93EA-7205E5399F2A}">
      <dgm:prSet/>
      <dgm:spPr/>
      <dgm:t>
        <a:bodyPr/>
        <a:lstStyle/>
        <a:p>
          <a:endParaRPr lang="en-US"/>
        </a:p>
      </dgm:t>
    </dgm:pt>
    <dgm:pt modelId="{BF6CC328-5918-4A43-9E11-3A36F9E1E5A7}" type="sibTrans" cxnId="{06D98674-4E30-40B5-93EA-7205E5399F2A}">
      <dgm:prSet/>
      <dgm:spPr/>
      <dgm:t>
        <a:bodyPr/>
        <a:lstStyle/>
        <a:p>
          <a:endParaRPr lang="en-US"/>
        </a:p>
      </dgm:t>
    </dgm:pt>
    <dgm:pt modelId="{FC480D28-4515-4470-AC3F-8AC6B17B1A9A}">
      <dgm:prSet/>
      <dgm:spPr/>
      <dgm:t>
        <a:bodyPr/>
        <a:lstStyle/>
        <a:p>
          <a:r>
            <a:rPr lang="tr-TR"/>
            <a:t>Bağırsak (Kolon) Kanseri</a:t>
          </a:r>
          <a:endParaRPr lang="en-US"/>
        </a:p>
      </dgm:t>
    </dgm:pt>
    <dgm:pt modelId="{392B4316-CF5A-4DB3-B213-8A69E5DD7E59}" type="parTrans" cxnId="{C18D6D24-EE99-4757-ADBD-99F40407AE3C}">
      <dgm:prSet/>
      <dgm:spPr/>
      <dgm:t>
        <a:bodyPr/>
        <a:lstStyle/>
        <a:p>
          <a:endParaRPr lang="en-US"/>
        </a:p>
      </dgm:t>
    </dgm:pt>
    <dgm:pt modelId="{576DD107-4C70-4110-A48C-8E0E4C13B309}" type="sibTrans" cxnId="{C18D6D24-EE99-4757-ADBD-99F40407AE3C}">
      <dgm:prSet/>
      <dgm:spPr/>
      <dgm:t>
        <a:bodyPr/>
        <a:lstStyle/>
        <a:p>
          <a:endParaRPr lang="en-US"/>
        </a:p>
      </dgm:t>
    </dgm:pt>
    <dgm:pt modelId="{8D0B95AD-F4C4-4222-B7C6-08192B4AC960}">
      <dgm:prSet/>
      <dgm:spPr/>
      <dgm:t>
        <a:bodyPr/>
        <a:lstStyle/>
        <a:p>
          <a:r>
            <a:rPr lang="tr-TR"/>
            <a:t>Prostat Kanseri</a:t>
          </a:r>
          <a:endParaRPr lang="en-US"/>
        </a:p>
      </dgm:t>
    </dgm:pt>
    <dgm:pt modelId="{09E1C2A2-B265-481F-9755-6F65C68D2AF3}" type="parTrans" cxnId="{41C216EF-B256-45B0-91DC-021BE97ED787}">
      <dgm:prSet/>
      <dgm:spPr/>
      <dgm:t>
        <a:bodyPr/>
        <a:lstStyle/>
        <a:p>
          <a:endParaRPr lang="en-US"/>
        </a:p>
      </dgm:t>
    </dgm:pt>
    <dgm:pt modelId="{40096408-4E61-4A43-9F41-A3D482F8B8D6}" type="sibTrans" cxnId="{41C216EF-B256-45B0-91DC-021BE97ED787}">
      <dgm:prSet/>
      <dgm:spPr/>
      <dgm:t>
        <a:bodyPr/>
        <a:lstStyle/>
        <a:p>
          <a:endParaRPr lang="en-US"/>
        </a:p>
      </dgm:t>
    </dgm:pt>
    <dgm:pt modelId="{F773A057-AD3A-4EAB-9D3A-04C396C9D687}">
      <dgm:prSet/>
      <dgm:spPr/>
      <dgm:t>
        <a:bodyPr/>
        <a:lstStyle/>
        <a:p>
          <a:r>
            <a:rPr lang="tr-TR"/>
            <a:t>Meme Kanseri…. gibi</a:t>
          </a:r>
          <a:endParaRPr lang="en-US"/>
        </a:p>
      </dgm:t>
    </dgm:pt>
    <dgm:pt modelId="{BA157EE1-93A9-4474-B2D4-0BF2540A12EF}" type="parTrans" cxnId="{3BCB0184-A9D0-4DEC-B852-B84B8694E3E8}">
      <dgm:prSet/>
      <dgm:spPr/>
      <dgm:t>
        <a:bodyPr/>
        <a:lstStyle/>
        <a:p>
          <a:endParaRPr lang="en-US"/>
        </a:p>
      </dgm:t>
    </dgm:pt>
    <dgm:pt modelId="{859C7338-326F-4605-B328-E52BC89B0283}" type="sibTrans" cxnId="{3BCB0184-A9D0-4DEC-B852-B84B8694E3E8}">
      <dgm:prSet/>
      <dgm:spPr/>
      <dgm:t>
        <a:bodyPr/>
        <a:lstStyle/>
        <a:p>
          <a:endParaRPr lang="en-US"/>
        </a:p>
      </dgm:t>
    </dgm:pt>
    <dgm:pt modelId="{40A33777-B1EE-40B0-A2FF-2C5BEFFCEAA4}">
      <dgm:prSet/>
      <dgm:spPr/>
      <dgm:t>
        <a:bodyPr/>
        <a:lstStyle/>
        <a:p>
          <a:r>
            <a:rPr lang="tr-TR"/>
            <a:t>Vücudumuzun temel yapı taşı hücrelerdir. Hücreler, kontrollü ve dengeli bir şekilde çoğalarak normal büyüme ve gelişmeyi sağlarlar. Vücudun herhangi bir yerindeki hücrelerin kontrolsüz bir şekilde çoğalması sonucunda bir şişlik oluşur, buna tümör denir. Ancak tüm tümörler kanser değildir. Kötü huylu tümörlere kanser denir. Kanserlerin büyük çoğunluğunda erken tanı hayat kurtarır. </a:t>
          </a:r>
          <a:endParaRPr lang="en-US"/>
        </a:p>
      </dgm:t>
    </dgm:pt>
    <dgm:pt modelId="{03F295FE-D4E6-4571-A749-3CB3FDB95F1C}" type="parTrans" cxnId="{4DA371D9-6DA2-44BF-B20B-37AFCB109B77}">
      <dgm:prSet/>
      <dgm:spPr/>
      <dgm:t>
        <a:bodyPr/>
        <a:lstStyle/>
        <a:p>
          <a:endParaRPr lang="en-US"/>
        </a:p>
      </dgm:t>
    </dgm:pt>
    <dgm:pt modelId="{A5B77369-DC2E-4663-BBE1-6AE20E7370E1}" type="sibTrans" cxnId="{4DA371D9-6DA2-44BF-B20B-37AFCB109B77}">
      <dgm:prSet/>
      <dgm:spPr/>
      <dgm:t>
        <a:bodyPr/>
        <a:lstStyle/>
        <a:p>
          <a:endParaRPr lang="en-US"/>
        </a:p>
      </dgm:t>
    </dgm:pt>
    <dgm:pt modelId="{0DF0322B-5B5B-4994-B387-6D0653EE77E9}" type="pres">
      <dgm:prSet presAssocID="{E691B274-86CB-41F9-BA09-0EAF93BDC2A6}" presName="diagram" presStyleCnt="0">
        <dgm:presLayoutVars>
          <dgm:dir/>
          <dgm:resizeHandles val="exact"/>
        </dgm:presLayoutVars>
      </dgm:prSet>
      <dgm:spPr/>
    </dgm:pt>
    <dgm:pt modelId="{9D8FB477-C363-43D6-9698-F430187EDF79}" type="pres">
      <dgm:prSet presAssocID="{C1FBE165-E70D-41CA-9E61-03F27BE7F0D1}" presName="node" presStyleLbl="node1" presStyleIdx="0" presStyleCnt="7">
        <dgm:presLayoutVars>
          <dgm:bulletEnabled val="1"/>
        </dgm:presLayoutVars>
      </dgm:prSet>
      <dgm:spPr/>
    </dgm:pt>
    <dgm:pt modelId="{A5A0F798-DFE1-40EF-8D64-25790A1A7F1A}" type="pres">
      <dgm:prSet presAssocID="{0C8F9548-5EAF-4C57-828B-43AD6E8F6F2E}" presName="sibTrans" presStyleCnt="0"/>
      <dgm:spPr/>
    </dgm:pt>
    <dgm:pt modelId="{47A3D2BD-B26D-488D-9803-9BE1B9C5BDF0}" type="pres">
      <dgm:prSet presAssocID="{2DB01AB7-7D9A-44B1-8956-4DBA68B7D923}" presName="node" presStyleLbl="node1" presStyleIdx="1" presStyleCnt="7">
        <dgm:presLayoutVars>
          <dgm:bulletEnabled val="1"/>
        </dgm:presLayoutVars>
      </dgm:prSet>
      <dgm:spPr/>
    </dgm:pt>
    <dgm:pt modelId="{258FD3F0-F942-4CDB-8127-8C4B10247871}" type="pres">
      <dgm:prSet presAssocID="{66A70E7A-5EFF-4782-B7BE-221475EE4209}" presName="sibTrans" presStyleCnt="0"/>
      <dgm:spPr/>
    </dgm:pt>
    <dgm:pt modelId="{E443A780-4C41-4046-BA57-1CFF1AD17315}" type="pres">
      <dgm:prSet presAssocID="{2EB6E3A1-6532-438A-A365-BCC49485EF7B}" presName="node" presStyleLbl="node1" presStyleIdx="2" presStyleCnt="7">
        <dgm:presLayoutVars>
          <dgm:bulletEnabled val="1"/>
        </dgm:presLayoutVars>
      </dgm:prSet>
      <dgm:spPr/>
    </dgm:pt>
    <dgm:pt modelId="{6C774AF1-4CD1-4ED5-8FE5-A7C092C9B35E}" type="pres">
      <dgm:prSet presAssocID="{BF6CC328-5918-4A43-9E11-3A36F9E1E5A7}" presName="sibTrans" presStyleCnt="0"/>
      <dgm:spPr/>
    </dgm:pt>
    <dgm:pt modelId="{5121525E-5190-46B1-98F5-0459D5525158}" type="pres">
      <dgm:prSet presAssocID="{FC480D28-4515-4470-AC3F-8AC6B17B1A9A}" presName="node" presStyleLbl="node1" presStyleIdx="3" presStyleCnt="7">
        <dgm:presLayoutVars>
          <dgm:bulletEnabled val="1"/>
        </dgm:presLayoutVars>
      </dgm:prSet>
      <dgm:spPr/>
    </dgm:pt>
    <dgm:pt modelId="{82E72A6A-06DA-4804-B43B-B9E01F32AA25}" type="pres">
      <dgm:prSet presAssocID="{576DD107-4C70-4110-A48C-8E0E4C13B309}" presName="sibTrans" presStyleCnt="0"/>
      <dgm:spPr/>
    </dgm:pt>
    <dgm:pt modelId="{5EBA5E6F-2DEC-4B13-BF25-B0D18BA3B563}" type="pres">
      <dgm:prSet presAssocID="{8D0B95AD-F4C4-4222-B7C6-08192B4AC960}" presName="node" presStyleLbl="node1" presStyleIdx="4" presStyleCnt="7">
        <dgm:presLayoutVars>
          <dgm:bulletEnabled val="1"/>
        </dgm:presLayoutVars>
      </dgm:prSet>
      <dgm:spPr/>
    </dgm:pt>
    <dgm:pt modelId="{3ABB1741-CCAE-45DB-B532-32437EF39F67}" type="pres">
      <dgm:prSet presAssocID="{40096408-4E61-4A43-9F41-A3D482F8B8D6}" presName="sibTrans" presStyleCnt="0"/>
      <dgm:spPr/>
    </dgm:pt>
    <dgm:pt modelId="{B86950BA-7E2E-4511-AB63-64B3FC245833}" type="pres">
      <dgm:prSet presAssocID="{F773A057-AD3A-4EAB-9D3A-04C396C9D687}" presName="node" presStyleLbl="node1" presStyleIdx="5" presStyleCnt="7">
        <dgm:presLayoutVars>
          <dgm:bulletEnabled val="1"/>
        </dgm:presLayoutVars>
      </dgm:prSet>
      <dgm:spPr/>
    </dgm:pt>
    <dgm:pt modelId="{E4746EC4-C21D-49E8-9F15-7C164816EEC6}" type="pres">
      <dgm:prSet presAssocID="{859C7338-326F-4605-B328-E52BC89B0283}" presName="sibTrans" presStyleCnt="0"/>
      <dgm:spPr/>
    </dgm:pt>
    <dgm:pt modelId="{DCFED6F5-7DFC-45C2-90B5-BE0FF0BF4333}" type="pres">
      <dgm:prSet presAssocID="{40A33777-B1EE-40B0-A2FF-2C5BEFFCEAA4}" presName="node" presStyleLbl="node1" presStyleIdx="6" presStyleCnt="7">
        <dgm:presLayoutVars>
          <dgm:bulletEnabled val="1"/>
        </dgm:presLayoutVars>
      </dgm:prSet>
      <dgm:spPr/>
    </dgm:pt>
  </dgm:ptLst>
  <dgm:cxnLst>
    <dgm:cxn modelId="{FAF66102-69BA-4357-9736-3059EA781D72}" type="presOf" srcId="{F773A057-AD3A-4EAB-9D3A-04C396C9D687}" destId="{B86950BA-7E2E-4511-AB63-64B3FC245833}" srcOrd="0" destOrd="0" presId="urn:microsoft.com/office/officeart/2005/8/layout/default"/>
    <dgm:cxn modelId="{D8585814-F6B4-4892-83DD-3305E694F4F2}" type="presOf" srcId="{C1FBE165-E70D-41CA-9E61-03F27BE7F0D1}" destId="{9D8FB477-C363-43D6-9698-F430187EDF79}" srcOrd="0" destOrd="0" presId="urn:microsoft.com/office/officeart/2005/8/layout/default"/>
    <dgm:cxn modelId="{C18D6D24-EE99-4757-ADBD-99F40407AE3C}" srcId="{E691B274-86CB-41F9-BA09-0EAF93BDC2A6}" destId="{FC480D28-4515-4470-AC3F-8AC6B17B1A9A}" srcOrd="3" destOrd="0" parTransId="{392B4316-CF5A-4DB3-B213-8A69E5DD7E59}" sibTransId="{576DD107-4C70-4110-A48C-8E0E4C13B309}"/>
    <dgm:cxn modelId="{AA53B436-EAAE-4356-BD64-4A53419D201B}" type="presOf" srcId="{40A33777-B1EE-40B0-A2FF-2C5BEFFCEAA4}" destId="{DCFED6F5-7DFC-45C2-90B5-BE0FF0BF4333}" srcOrd="0" destOrd="0" presId="urn:microsoft.com/office/officeart/2005/8/layout/default"/>
    <dgm:cxn modelId="{0105D06A-8605-4272-9D71-D9C321FBD1C9}" type="presOf" srcId="{2EB6E3A1-6532-438A-A365-BCC49485EF7B}" destId="{E443A780-4C41-4046-BA57-1CFF1AD17315}" srcOrd="0" destOrd="0" presId="urn:microsoft.com/office/officeart/2005/8/layout/default"/>
    <dgm:cxn modelId="{58DF1650-4EDB-4CDF-AC41-843F481C4771}" type="presOf" srcId="{8D0B95AD-F4C4-4222-B7C6-08192B4AC960}" destId="{5EBA5E6F-2DEC-4B13-BF25-B0D18BA3B563}" srcOrd="0" destOrd="0" presId="urn:microsoft.com/office/officeart/2005/8/layout/default"/>
    <dgm:cxn modelId="{06D98674-4E30-40B5-93EA-7205E5399F2A}" srcId="{E691B274-86CB-41F9-BA09-0EAF93BDC2A6}" destId="{2EB6E3A1-6532-438A-A365-BCC49485EF7B}" srcOrd="2" destOrd="0" parTransId="{712184BB-FC5D-431A-AFB3-BD8EE42E8BD1}" sibTransId="{BF6CC328-5918-4A43-9E11-3A36F9E1E5A7}"/>
    <dgm:cxn modelId="{DB93FA75-EAFF-4589-9F07-A222FCE162B9}" srcId="{E691B274-86CB-41F9-BA09-0EAF93BDC2A6}" destId="{C1FBE165-E70D-41CA-9E61-03F27BE7F0D1}" srcOrd="0" destOrd="0" parTransId="{C98A0347-8DCC-46F0-9069-110769F07849}" sibTransId="{0C8F9548-5EAF-4C57-828B-43AD6E8F6F2E}"/>
    <dgm:cxn modelId="{3BCB0184-A9D0-4DEC-B852-B84B8694E3E8}" srcId="{E691B274-86CB-41F9-BA09-0EAF93BDC2A6}" destId="{F773A057-AD3A-4EAB-9D3A-04C396C9D687}" srcOrd="5" destOrd="0" parTransId="{BA157EE1-93A9-4474-B2D4-0BF2540A12EF}" sibTransId="{859C7338-326F-4605-B328-E52BC89B0283}"/>
    <dgm:cxn modelId="{6EBC4DB4-CE11-4598-8B01-FC5AE1C81415}" srcId="{E691B274-86CB-41F9-BA09-0EAF93BDC2A6}" destId="{2DB01AB7-7D9A-44B1-8956-4DBA68B7D923}" srcOrd="1" destOrd="0" parTransId="{0FABD847-7EE8-4FE9-B75A-1F6031A99722}" sibTransId="{66A70E7A-5EFF-4782-B7BE-221475EE4209}"/>
    <dgm:cxn modelId="{06D0FAC0-369D-47C9-AA54-D4C43CC33E2B}" type="presOf" srcId="{FC480D28-4515-4470-AC3F-8AC6B17B1A9A}" destId="{5121525E-5190-46B1-98F5-0459D5525158}" srcOrd="0" destOrd="0" presId="urn:microsoft.com/office/officeart/2005/8/layout/default"/>
    <dgm:cxn modelId="{73F9CDC1-7B36-4BD4-9A16-A934F9096797}" type="presOf" srcId="{E691B274-86CB-41F9-BA09-0EAF93BDC2A6}" destId="{0DF0322B-5B5B-4994-B387-6D0653EE77E9}" srcOrd="0" destOrd="0" presId="urn:microsoft.com/office/officeart/2005/8/layout/default"/>
    <dgm:cxn modelId="{8A70DCD2-C25E-4B9D-8CE3-549FB5FF13BA}" type="presOf" srcId="{2DB01AB7-7D9A-44B1-8956-4DBA68B7D923}" destId="{47A3D2BD-B26D-488D-9803-9BE1B9C5BDF0}" srcOrd="0" destOrd="0" presId="urn:microsoft.com/office/officeart/2005/8/layout/default"/>
    <dgm:cxn modelId="{4DA371D9-6DA2-44BF-B20B-37AFCB109B77}" srcId="{E691B274-86CB-41F9-BA09-0EAF93BDC2A6}" destId="{40A33777-B1EE-40B0-A2FF-2C5BEFFCEAA4}" srcOrd="6" destOrd="0" parTransId="{03F295FE-D4E6-4571-A749-3CB3FDB95F1C}" sibTransId="{A5B77369-DC2E-4663-BBE1-6AE20E7370E1}"/>
    <dgm:cxn modelId="{41C216EF-B256-45B0-91DC-021BE97ED787}" srcId="{E691B274-86CB-41F9-BA09-0EAF93BDC2A6}" destId="{8D0B95AD-F4C4-4222-B7C6-08192B4AC960}" srcOrd="4" destOrd="0" parTransId="{09E1C2A2-B265-481F-9755-6F65C68D2AF3}" sibTransId="{40096408-4E61-4A43-9F41-A3D482F8B8D6}"/>
    <dgm:cxn modelId="{5A41EE85-5D12-45A0-A567-3939CF16126C}" type="presParOf" srcId="{0DF0322B-5B5B-4994-B387-6D0653EE77E9}" destId="{9D8FB477-C363-43D6-9698-F430187EDF79}" srcOrd="0" destOrd="0" presId="urn:microsoft.com/office/officeart/2005/8/layout/default"/>
    <dgm:cxn modelId="{0983C7E9-929C-4B47-B709-291FC322FE52}" type="presParOf" srcId="{0DF0322B-5B5B-4994-B387-6D0653EE77E9}" destId="{A5A0F798-DFE1-40EF-8D64-25790A1A7F1A}" srcOrd="1" destOrd="0" presId="urn:microsoft.com/office/officeart/2005/8/layout/default"/>
    <dgm:cxn modelId="{F1FCD631-CE0C-4593-8502-FC4AFDFADCBF}" type="presParOf" srcId="{0DF0322B-5B5B-4994-B387-6D0653EE77E9}" destId="{47A3D2BD-B26D-488D-9803-9BE1B9C5BDF0}" srcOrd="2" destOrd="0" presId="urn:microsoft.com/office/officeart/2005/8/layout/default"/>
    <dgm:cxn modelId="{ECB46C1B-08D6-4D51-82CB-0E868628606E}" type="presParOf" srcId="{0DF0322B-5B5B-4994-B387-6D0653EE77E9}" destId="{258FD3F0-F942-4CDB-8127-8C4B10247871}" srcOrd="3" destOrd="0" presId="urn:microsoft.com/office/officeart/2005/8/layout/default"/>
    <dgm:cxn modelId="{7BDCA2AC-5027-45C7-A3DA-B8E20E1561D8}" type="presParOf" srcId="{0DF0322B-5B5B-4994-B387-6D0653EE77E9}" destId="{E443A780-4C41-4046-BA57-1CFF1AD17315}" srcOrd="4" destOrd="0" presId="urn:microsoft.com/office/officeart/2005/8/layout/default"/>
    <dgm:cxn modelId="{7507C968-85EE-4C80-BE1A-DF8A38A3B5CB}" type="presParOf" srcId="{0DF0322B-5B5B-4994-B387-6D0653EE77E9}" destId="{6C774AF1-4CD1-4ED5-8FE5-A7C092C9B35E}" srcOrd="5" destOrd="0" presId="urn:microsoft.com/office/officeart/2005/8/layout/default"/>
    <dgm:cxn modelId="{E094967E-7D9A-422D-9AAC-5DFE87B6B970}" type="presParOf" srcId="{0DF0322B-5B5B-4994-B387-6D0653EE77E9}" destId="{5121525E-5190-46B1-98F5-0459D5525158}" srcOrd="6" destOrd="0" presId="urn:microsoft.com/office/officeart/2005/8/layout/default"/>
    <dgm:cxn modelId="{1F4A71C1-C13C-4BC4-8BE7-3F5D735AA882}" type="presParOf" srcId="{0DF0322B-5B5B-4994-B387-6D0653EE77E9}" destId="{82E72A6A-06DA-4804-B43B-B9E01F32AA25}" srcOrd="7" destOrd="0" presId="urn:microsoft.com/office/officeart/2005/8/layout/default"/>
    <dgm:cxn modelId="{74ACDBB9-D1F4-49DC-83F7-16CF4709A7F5}" type="presParOf" srcId="{0DF0322B-5B5B-4994-B387-6D0653EE77E9}" destId="{5EBA5E6F-2DEC-4B13-BF25-B0D18BA3B563}" srcOrd="8" destOrd="0" presId="urn:microsoft.com/office/officeart/2005/8/layout/default"/>
    <dgm:cxn modelId="{11173053-DA0E-403D-9148-4B0F212B5CD9}" type="presParOf" srcId="{0DF0322B-5B5B-4994-B387-6D0653EE77E9}" destId="{3ABB1741-CCAE-45DB-B532-32437EF39F67}" srcOrd="9" destOrd="0" presId="urn:microsoft.com/office/officeart/2005/8/layout/default"/>
    <dgm:cxn modelId="{F33204BF-597F-4E14-8E2E-A89227F37354}" type="presParOf" srcId="{0DF0322B-5B5B-4994-B387-6D0653EE77E9}" destId="{B86950BA-7E2E-4511-AB63-64B3FC245833}" srcOrd="10" destOrd="0" presId="urn:microsoft.com/office/officeart/2005/8/layout/default"/>
    <dgm:cxn modelId="{CE4E2E83-1764-4FB8-9893-5D47031AA61B}" type="presParOf" srcId="{0DF0322B-5B5B-4994-B387-6D0653EE77E9}" destId="{E4746EC4-C21D-49E8-9F15-7C164816EEC6}" srcOrd="11" destOrd="0" presId="urn:microsoft.com/office/officeart/2005/8/layout/default"/>
    <dgm:cxn modelId="{D9644FF4-4C4B-4C35-8039-B8265FA2BAD2}" type="presParOf" srcId="{0DF0322B-5B5B-4994-B387-6D0653EE77E9}" destId="{DCFED6F5-7DFC-45C2-90B5-BE0FF0BF4333}" srcOrd="12"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9474D0FE-AA86-4ACD-A063-FEE4088DF8E9}"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C14E465D-68A0-489A-843C-58696C996EB6}">
      <dgm:prSet/>
      <dgm:spPr/>
      <dgm:t>
        <a:bodyPr/>
        <a:lstStyle/>
        <a:p>
          <a:r>
            <a:rPr lang="tr-TR"/>
            <a:t>Hepatit (Bulaşıcı Sarılık)</a:t>
          </a:r>
          <a:endParaRPr lang="en-US"/>
        </a:p>
      </dgm:t>
    </dgm:pt>
    <dgm:pt modelId="{EF7FC596-F340-4679-8C41-671FFAB32F90}" type="parTrans" cxnId="{63ECFE0D-6683-496B-ABC8-69BAB1C24E71}">
      <dgm:prSet/>
      <dgm:spPr/>
      <dgm:t>
        <a:bodyPr/>
        <a:lstStyle/>
        <a:p>
          <a:endParaRPr lang="en-US"/>
        </a:p>
      </dgm:t>
    </dgm:pt>
    <dgm:pt modelId="{6D5A0418-9B22-4CB5-8FC4-4D5BDA3B04F1}" type="sibTrans" cxnId="{63ECFE0D-6683-496B-ABC8-69BAB1C24E71}">
      <dgm:prSet/>
      <dgm:spPr/>
      <dgm:t>
        <a:bodyPr/>
        <a:lstStyle/>
        <a:p>
          <a:endParaRPr lang="en-US"/>
        </a:p>
      </dgm:t>
    </dgm:pt>
    <dgm:pt modelId="{7EB0AB3E-9096-4DFC-BAC4-78F975A5823E}">
      <dgm:prSet/>
      <dgm:spPr/>
      <dgm:t>
        <a:bodyPr/>
        <a:lstStyle/>
        <a:p>
          <a:r>
            <a:rPr lang="tr-TR"/>
            <a:t>Bulaşıcı sarılık veya tıp dilinde viral hepatit, mikroskopla bile görülemeyecek kadar küçük virüs denilen mikroorganizmaların oluşturduğu, karaciğerin yaygın iltihabi hastalığına verilen isimdir. Hepatit B virüsü, siroz ve karaciğer kanserinin en önemli nedenidir. </a:t>
          </a:r>
          <a:endParaRPr lang="en-US"/>
        </a:p>
      </dgm:t>
    </dgm:pt>
    <dgm:pt modelId="{B3C89453-020D-417B-953E-02F19441F8F8}" type="parTrans" cxnId="{1E109D47-FA7F-4708-AE87-865C87BE5A90}">
      <dgm:prSet/>
      <dgm:spPr/>
      <dgm:t>
        <a:bodyPr/>
        <a:lstStyle/>
        <a:p>
          <a:endParaRPr lang="en-US"/>
        </a:p>
      </dgm:t>
    </dgm:pt>
    <dgm:pt modelId="{8146A0C3-283F-4070-B192-A65E7C8434FF}" type="sibTrans" cxnId="{1E109D47-FA7F-4708-AE87-865C87BE5A90}">
      <dgm:prSet/>
      <dgm:spPr/>
      <dgm:t>
        <a:bodyPr/>
        <a:lstStyle/>
        <a:p>
          <a:endParaRPr lang="en-US"/>
        </a:p>
      </dgm:t>
    </dgm:pt>
    <dgm:pt modelId="{33C8867A-3674-49D9-91E6-260D69626384}">
      <dgm:prSet/>
      <dgm:spPr/>
      <dgm:t>
        <a:bodyPr/>
        <a:lstStyle/>
        <a:p>
          <a:r>
            <a:rPr lang="tr-TR"/>
            <a:t>AIDS (HIV)</a:t>
          </a:r>
          <a:endParaRPr lang="en-US"/>
        </a:p>
      </dgm:t>
    </dgm:pt>
    <dgm:pt modelId="{76876E20-A0B1-4E01-934E-419CA3899F4D}" type="parTrans" cxnId="{22F52A32-05F3-46B6-B031-829BA5A4DA1B}">
      <dgm:prSet/>
      <dgm:spPr/>
      <dgm:t>
        <a:bodyPr/>
        <a:lstStyle/>
        <a:p>
          <a:endParaRPr lang="en-US"/>
        </a:p>
      </dgm:t>
    </dgm:pt>
    <dgm:pt modelId="{EB886EB4-ED70-4CE9-A073-6BDF4618731B}" type="sibTrans" cxnId="{22F52A32-05F3-46B6-B031-829BA5A4DA1B}">
      <dgm:prSet/>
      <dgm:spPr/>
      <dgm:t>
        <a:bodyPr/>
        <a:lstStyle/>
        <a:p>
          <a:endParaRPr lang="en-US"/>
        </a:p>
      </dgm:t>
    </dgm:pt>
    <dgm:pt modelId="{4674AC09-C88F-428B-A2F8-9FA56C677870}">
      <dgm:prSet/>
      <dgm:spPr/>
      <dgm:t>
        <a:bodyPr/>
        <a:lstStyle/>
        <a:p>
          <a:r>
            <a:rPr lang="tr-TR"/>
            <a:t>Bulaşıcı bir virüs hastalığıdır. Virüs bağışıklık sisteminin içine yerleşerek vücudun mikroplara karşı koyma yeteneğini yok eder. Direnci azalan vücutta, HIV’in etkisinin yanı sıra çeşitli mikroplar da hastalıklara sebep olur. Virüs; cinsel yolla, kan ve anneden bebeğe bu üç yolla bulaşır. </a:t>
          </a:r>
          <a:endParaRPr lang="en-US"/>
        </a:p>
      </dgm:t>
    </dgm:pt>
    <dgm:pt modelId="{531A356F-E8FD-4778-A393-4FC1A86CE3B3}" type="parTrans" cxnId="{35FC0DA3-6E63-446A-BA5E-9C41B8832CF8}">
      <dgm:prSet/>
      <dgm:spPr/>
      <dgm:t>
        <a:bodyPr/>
        <a:lstStyle/>
        <a:p>
          <a:endParaRPr lang="en-US"/>
        </a:p>
      </dgm:t>
    </dgm:pt>
    <dgm:pt modelId="{259EC6F2-4496-4006-8DC7-19FEA36F7E8F}" type="sibTrans" cxnId="{35FC0DA3-6E63-446A-BA5E-9C41B8832CF8}">
      <dgm:prSet/>
      <dgm:spPr/>
      <dgm:t>
        <a:bodyPr/>
        <a:lstStyle/>
        <a:p>
          <a:endParaRPr lang="en-US"/>
        </a:p>
      </dgm:t>
    </dgm:pt>
    <dgm:pt modelId="{D3F78D1F-D77C-45C7-A525-E061E2E76166}" type="pres">
      <dgm:prSet presAssocID="{9474D0FE-AA86-4ACD-A063-FEE4088DF8E9}" presName="linear" presStyleCnt="0">
        <dgm:presLayoutVars>
          <dgm:animLvl val="lvl"/>
          <dgm:resizeHandles val="exact"/>
        </dgm:presLayoutVars>
      </dgm:prSet>
      <dgm:spPr/>
    </dgm:pt>
    <dgm:pt modelId="{F10C7408-FD49-495D-84A9-CDC117F1F77A}" type="pres">
      <dgm:prSet presAssocID="{C14E465D-68A0-489A-843C-58696C996EB6}" presName="parentText" presStyleLbl="node1" presStyleIdx="0" presStyleCnt="4">
        <dgm:presLayoutVars>
          <dgm:chMax val="0"/>
          <dgm:bulletEnabled val="1"/>
        </dgm:presLayoutVars>
      </dgm:prSet>
      <dgm:spPr/>
    </dgm:pt>
    <dgm:pt modelId="{5C9443C9-9C85-4559-A92A-97ED160D85D5}" type="pres">
      <dgm:prSet presAssocID="{6D5A0418-9B22-4CB5-8FC4-4D5BDA3B04F1}" presName="spacer" presStyleCnt="0"/>
      <dgm:spPr/>
    </dgm:pt>
    <dgm:pt modelId="{6BE510E7-D2D5-49CC-AF2F-95C93070EC31}" type="pres">
      <dgm:prSet presAssocID="{7EB0AB3E-9096-4DFC-BAC4-78F975A5823E}" presName="parentText" presStyleLbl="node1" presStyleIdx="1" presStyleCnt="4">
        <dgm:presLayoutVars>
          <dgm:chMax val="0"/>
          <dgm:bulletEnabled val="1"/>
        </dgm:presLayoutVars>
      </dgm:prSet>
      <dgm:spPr/>
    </dgm:pt>
    <dgm:pt modelId="{98DB5285-C98B-4DD9-AC4B-8CEB20FBACBA}" type="pres">
      <dgm:prSet presAssocID="{8146A0C3-283F-4070-B192-A65E7C8434FF}" presName="spacer" presStyleCnt="0"/>
      <dgm:spPr/>
    </dgm:pt>
    <dgm:pt modelId="{D3699BAD-B872-4C3B-97D3-46091E44F21C}" type="pres">
      <dgm:prSet presAssocID="{33C8867A-3674-49D9-91E6-260D69626384}" presName="parentText" presStyleLbl="node1" presStyleIdx="2" presStyleCnt="4">
        <dgm:presLayoutVars>
          <dgm:chMax val="0"/>
          <dgm:bulletEnabled val="1"/>
        </dgm:presLayoutVars>
      </dgm:prSet>
      <dgm:spPr/>
    </dgm:pt>
    <dgm:pt modelId="{9C3999CE-D745-4BCC-8C5B-D544E61562E3}" type="pres">
      <dgm:prSet presAssocID="{EB886EB4-ED70-4CE9-A073-6BDF4618731B}" presName="spacer" presStyleCnt="0"/>
      <dgm:spPr/>
    </dgm:pt>
    <dgm:pt modelId="{0D696B1F-A89A-4D8D-B66A-54A73BE53EB0}" type="pres">
      <dgm:prSet presAssocID="{4674AC09-C88F-428B-A2F8-9FA56C677870}" presName="parentText" presStyleLbl="node1" presStyleIdx="3" presStyleCnt="4">
        <dgm:presLayoutVars>
          <dgm:chMax val="0"/>
          <dgm:bulletEnabled val="1"/>
        </dgm:presLayoutVars>
      </dgm:prSet>
      <dgm:spPr/>
    </dgm:pt>
  </dgm:ptLst>
  <dgm:cxnLst>
    <dgm:cxn modelId="{63ECFE0D-6683-496B-ABC8-69BAB1C24E71}" srcId="{9474D0FE-AA86-4ACD-A063-FEE4088DF8E9}" destId="{C14E465D-68A0-489A-843C-58696C996EB6}" srcOrd="0" destOrd="0" parTransId="{EF7FC596-F340-4679-8C41-671FFAB32F90}" sibTransId="{6D5A0418-9B22-4CB5-8FC4-4D5BDA3B04F1}"/>
    <dgm:cxn modelId="{8BAF4822-AF8D-4D4C-AB64-3D473162F867}" type="presOf" srcId="{33C8867A-3674-49D9-91E6-260D69626384}" destId="{D3699BAD-B872-4C3B-97D3-46091E44F21C}" srcOrd="0" destOrd="0" presId="urn:microsoft.com/office/officeart/2005/8/layout/vList2"/>
    <dgm:cxn modelId="{22F52A32-05F3-46B6-B031-829BA5A4DA1B}" srcId="{9474D0FE-AA86-4ACD-A063-FEE4088DF8E9}" destId="{33C8867A-3674-49D9-91E6-260D69626384}" srcOrd="2" destOrd="0" parTransId="{76876E20-A0B1-4E01-934E-419CA3899F4D}" sibTransId="{EB886EB4-ED70-4CE9-A073-6BDF4618731B}"/>
    <dgm:cxn modelId="{6334C063-AFCC-4D2F-AA71-0670AF2D0D25}" type="presOf" srcId="{7EB0AB3E-9096-4DFC-BAC4-78F975A5823E}" destId="{6BE510E7-D2D5-49CC-AF2F-95C93070EC31}" srcOrd="0" destOrd="0" presId="urn:microsoft.com/office/officeart/2005/8/layout/vList2"/>
    <dgm:cxn modelId="{1E109D47-FA7F-4708-AE87-865C87BE5A90}" srcId="{9474D0FE-AA86-4ACD-A063-FEE4088DF8E9}" destId="{7EB0AB3E-9096-4DFC-BAC4-78F975A5823E}" srcOrd="1" destOrd="0" parTransId="{B3C89453-020D-417B-953E-02F19441F8F8}" sibTransId="{8146A0C3-283F-4070-B192-A65E7C8434FF}"/>
    <dgm:cxn modelId="{FE98D96A-A18D-444D-B6B3-51E1EFFF8741}" type="presOf" srcId="{9474D0FE-AA86-4ACD-A063-FEE4088DF8E9}" destId="{D3F78D1F-D77C-45C7-A525-E061E2E76166}" srcOrd="0" destOrd="0" presId="urn:microsoft.com/office/officeart/2005/8/layout/vList2"/>
    <dgm:cxn modelId="{35FC0DA3-6E63-446A-BA5E-9C41B8832CF8}" srcId="{9474D0FE-AA86-4ACD-A063-FEE4088DF8E9}" destId="{4674AC09-C88F-428B-A2F8-9FA56C677870}" srcOrd="3" destOrd="0" parTransId="{531A356F-E8FD-4778-A393-4FC1A86CE3B3}" sibTransId="{259EC6F2-4496-4006-8DC7-19FEA36F7E8F}"/>
    <dgm:cxn modelId="{BCCA00B4-65D8-4326-BB3D-3661530122C0}" type="presOf" srcId="{4674AC09-C88F-428B-A2F8-9FA56C677870}" destId="{0D696B1F-A89A-4D8D-B66A-54A73BE53EB0}" srcOrd="0" destOrd="0" presId="urn:microsoft.com/office/officeart/2005/8/layout/vList2"/>
    <dgm:cxn modelId="{C086A1F5-2BA0-4BF7-A8C4-B4B1A4912111}" type="presOf" srcId="{C14E465D-68A0-489A-843C-58696C996EB6}" destId="{F10C7408-FD49-495D-84A9-CDC117F1F77A}" srcOrd="0" destOrd="0" presId="urn:microsoft.com/office/officeart/2005/8/layout/vList2"/>
    <dgm:cxn modelId="{ACFD94B1-F8C3-4088-A457-EE94601AAC14}" type="presParOf" srcId="{D3F78D1F-D77C-45C7-A525-E061E2E76166}" destId="{F10C7408-FD49-495D-84A9-CDC117F1F77A}" srcOrd="0" destOrd="0" presId="urn:microsoft.com/office/officeart/2005/8/layout/vList2"/>
    <dgm:cxn modelId="{3BFAD8E5-E0D0-478A-BCF3-2DBBE62887C3}" type="presParOf" srcId="{D3F78D1F-D77C-45C7-A525-E061E2E76166}" destId="{5C9443C9-9C85-4559-A92A-97ED160D85D5}" srcOrd="1" destOrd="0" presId="urn:microsoft.com/office/officeart/2005/8/layout/vList2"/>
    <dgm:cxn modelId="{E88DDB15-803B-4F71-BFB2-E0AAADDCF7B8}" type="presParOf" srcId="{D3F78D1F-D77C-45C7-A525-E061E2E76166}" destId="{6BE510E7-D2D5-49CC-AF2F-95C93070EC31}" srcOrd="2" destOrd="0" presId="urn:microsoft.com/office/officeart/2005/8/layout/vList2"/>
    <dgm:cxn modelId="{35B456DE-0606-4CAE-B13B-4934D89774DD}" type="presParOf" srcId="{D3F78D1F-D77C-45C7-A525-E061E2E76166}" destId="{98DB5285-C98B-4DD9-AC4B-8CEB20FBACBA}" srcOrd="3" destOrd="0" presId="urn:microsoft.com/office/officeart/2005/8/layout/vList2"/>
    <dgm:cxn modelId="{CC0F9427-DAA7-4B44-BC7F-549D1CDE455A}" type="presParOf" srcId="{D3F78D1F-D77C-45C7-A525-E061E2E76166}" destId="{D3699BAD-B872-4C3B-97D3-46091E44F21C}" srcOrd="4" destOrd="0" presId="urn:microsoft.com/office/officeart/2005/8/layout/vList2"/>
    <dgm:cxn modelId="{81F1C223-6AD9-4EB5-90E8-8021C6A4C018}" type="presParOf" srcId="{D3F78D1F-D77C-45C7-A525-E061E2E76166}" destId="{9C3999CE-D745-4BCC-8C5B-D544E61562E3}" srcOrd="5" destOrd="0" presId="urn:microsoft.com/office/officeart/2005/8/layout/vList2"/>
    <dgm:cxn modelId="{181BE784-9AA9-4FF7-A384-CB02CC695F2B}" type="presParOf" srcId="{D3F78D1F-D77C-45C7-A525-E061E2E76166}" destId="{0D696B1F-A89A-4D8D-B66A-54A73BE53EB0}"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8DE21EF-5021-4284-B2DD-8693218AA79A}" type="doc">
      <dgm:prSet loTypeId="urn:microsoft.com/office/officeart/2005/8/layout/cycle2" loCatId="cycle" qsTypeId="urn:microsoft.com/office/officeart/2005/8/quickstyle/simple1" qsCatId="simple" csTypeId="urn:microsoft.com/office/officeart/2005/8/colors/colorful1" csCatId="colorful"/>
      <dgm:spPr/>
      <dgm:t>
        <a:bodyPr/>
        <a:lstStyle/>
        <a:p>
          <a:endParaRPr lang="en-US"/>
        </a:p>
      </dgm:t>
    </dgm:pt>
    <dgm:pt modelId="{D065343E-1F8C-49EA-BF47-C8856F439C81}">
      <dgm:prSet/>
      <dgm:spPr/>
      <dgm:t>
        <a:bodyPr/>
        <a:lstStyle/>
        <a:p>
          <a:r>
            <a:rPr lang="tr-TR"/>
            <a:t>1- Süregelen Metabolik Hastalıklar</a:t>
          </a:r>
          <a:endParaRPr lang="en-US"/>
        </a:p>
      </dgm:t>
    </dgm:pt>
    <dgm:pt modelId="{5C700C09-63F3-4328-8DEC-C63BC04CCFBF}" type="parTrans" cxnId="{BAD35C35-F0B2-43DB-A3B8-5994ABD62054}">
      <dgm:prSet/>
      <dgm:spPr/>
      <dgm:t>
        <a:bodyPr/>
        <a:lstStyle/>
        <a:p>
          <a:endParaRPr lang="en-US"/>
        </a:p>
      </dgm:t>
    </dgm:pt>
    <dgm:pt modelId="{63411967-B78B-4E6F-9043-5E4E6E2B9855}" type="sibTrans" cxnId="{BAD35C35-F0B2-43DB-A3B8-5994ABD62054}">
      <dgm:prSet/>
      <dgm:spPr/>
      <dgm:t>
        <a:bodyPr/>
        <a:lstStyle/>
        <a:p>
          <a:endParaRPr lang="en-US"/>
        </a:p>
      </dgm:t>
    </dgm:pt>
    <dgm:pt modelId="{119B0560-5781-4EE8-BA9E-7A44BBA6ED36}">
      <dgm:prSet/>
      <dgm:spPr/>
      <dgm:t>
        <a:bodyPr/>
        <a:lstStyle/>
        <a:p>
          <a:r>
            <a:rPr lang="tr-TR"/>
            <a:t>2- Süregelen Kas İskelet Sistemi Hastalıkları</a:t>
          </a:r>
          <a:endParaRPr lang="en-US"/>
        </a:p>
      </dgm:t>
    </dgm:pt>
    <dgm:pt modelId="{4620D74D-65FA-408F-83D5-130D105D716C}" type="parTrans" cxnId="{DA227333-899D-4465-8FDA-0974F025F218}">
      <dgm:prSet/>
      <dgm:spPr/>
      <dgm:t>
        <a:bodyPr/>
        <a:lstStyle/>
        <a:p>
          <a:endParaRPr lang="en-US"/>
        </a:p>
      </dgm:t>
    </dgm:pt>
    <dgm:pt modelId="{8C15490C-911C-4D58-9598-F9F75004E4A7}" type="sibTrans" cxnId="{DA227333-899D-4465-8FDA-0974F025F218}">
      <dgm:prSet/>
      <dgm:spPr/>
      <dgm:t>
        <a:bodyPr/>
        <a:lstStyle/>
        <a:p>
          <a:endParaRPr lang="en-US"/>
        </a:p>
      </dgm:t>
    </dgm:pt>
    <dgm:pt modelId="{F4883A07-CB13-4B8A-82B6-7B97CFCD1BAB}">
      <dgm:prSet/>
      <dgm:spPr/>
      <dgm:t>
        <a:bodyPr/>
        <a:lstStyle/>
        <a:p>
          <a:r>
            <a:rPr lang="tr-TR"/>
            <a:t>3- Süregelen Nörolojik Hastalıklar </a:t>
          </a:r>
          <a:endParaRPr lang="en-US"/>
        </a:p>
      </dgm:t>
    </dgm:pt>
    <dgm:pt modelId="{03B9EF80-06FD-45B3-8F8D-688E48638C33}" type="parTrans" cxnId="{6E9527A7-DA45-4DA7-AF5E-021EF6984C1D}">
      <dgm:prSet/>
      <dgm:spPr/>
      <dgm:t>
        <a:bodyPr/>
        <a:lstStyle/>
        <a:p>
          <a:endParaRPr lang="en-US"/>
        </a:p>
      </dgm:t>
    </dgm:pt>
    <dgm:pt modelId="{9FC90D1F-21F5-41A1-A83D-6D696AE9B8F8}" type="sibTrans" cxnId="{6E9527A7-DA45-4DA7-AF5E-021EF6984C1D}">
      <dgm:prSet/>
      <dgm:spPr/>
      <dgm:t>
        <a:bodyPr/>
        <a:lstStyle/>
        <a:p>
          <a:endParaRPr lang="en-US"/>
        </a:p>
      </dgm:t>
    </dgm:pt>
    <dgm:pt modelId="{B1AABE88-A320-4B71-922D-BF3FC1D5D7C8}">
      <dgm:prSet/>
      <dgm:spPr/>
      <dgm:t>
        <a:bodyPr/>
        <a:lstStyle/>
        <a:p>
          <a:r>
            <a:rPr lang="tr-TR"/>
            <a:t>4- Süregelen Kan Hastalıkları</a:t>
          </a:r>
          <a:endParaRPr lang="en-US"/>
        </a:p>
      </dgm:t>
    </dgm:pt>
    <dgm:pt modelId="{5D6CECCD-35A4-4DAF-B77E-C25ABE44BA58}" type="parTrans" cxnId="{40DF5132-AA2F-4C83-989C-4B73B7FF9EE8}">
      <dgm:prSet/>
      <dgm:spPr/>
      <dgm:t>
        <a:bodyPr/>
        <a:lstStyle/>
        <a:p>
          <a:endParaRPr lang="en-US"/>
        </a:p>
      </dgm:t>
    </dgm:pt>
    <dgm:pt modelId="{ABEAACC2-44D3-4CD4-A151-FA616F13C7E3}" type="sibTrans" cxnId="{40DF5132-AA2F-4C83-989C-4B73B7FF9EE8}">
      <dgm:prSet/>
      <dgm:spPr/>
      <dgm:t>
        <a:bodyPr/>
        <a:lstStyle/>
        <a:p>
          <a:endParaRPr lang="en-US"/>
        </a:p>
      </dgm:t>
    </dgm:pt>
    <dgm:pt modelId="{9D4CF730-98C6-44CB-BFA3-B06C340C6618}">
      <dgm:prSet/>
      <dgm:spPr/>
      <dgm:t>
        <a:bodyPr/>
        <a:lstStyle/>
        <a:p>
          <a:r>
            <a:rPr lang="tr-TR"/>
            <a:t>5- Süregelen Kalp Hastalıkları </a:t>
          </a:r>
          <a:endParaRPr lang="en-US"/>
        </a:p>
      </dgm:t>
    </dgm:pt>
    <dgm:pt modelId="{56EF5278-CA23-40F4-8F6F-87316AA70E08}" type="parTrans" cxnId="{575DB7FA-237B-4A2A-8A7E-3373F0FB8F34}">
      <dgm:prSet/>
      <dgm:spPr/>
      <dgm:t>
        <a:bodyPr/>
        <a:lstStyle/>
        <a:p>
          <a:endParaRPr lang="en-US"/>
        </a:p>
      </dgm:t>
    </dgm:pt>
    <dgm:pt modelId="{4C8B2FE7-B9C6-44D0-9255-77CA92BECDA5}" type="sibTrans" cxnId="{575DB7FA-237B-4A2A-8A7E-3373F0FB8F34}">
      <dgm:prSet/>
      <dgm:spPr/>
      <dgm:t>
        <a:bodyPr/>
        <a:lstStyle/>
        <a:p>
          <a:endParaRPr lang="en-US"/>
        </a:p>
      </dgm:t>
    </dgm:pt>
    <dgm:pt modelId="{C7FA92C2-9A2E-4D9B-878C-52F4D633B215}">
      <dgm:prSet/>
      <dgm:spPr/>
      <dgm:t>
        <a:bodyPr/>
        <a:lstStyle/>
        <a:p>
          <a:r>
            <a:rPr lang="tr-TR"/>
            <a:t>6- Hipertansiyon</a:t>
          </a:r>
          <a:endParaRPr lang="en-US"/>
        </a:p>
      </dgm:t>
    </dgm:pt>
    <dgm:pt modelId="{B1720C81-2DB8-4846-A94E-B05600A8581A}" type="parTrans" cxnId="{A47CF46A-A656-46A5-915D-3C01082A44AD}">
      <dgm:prSet/>
      <dgm:spPr/>
      <dgm:t>
        <a:bodyPr/>
        <a:lstStyle/>
        <a:p>
          <a:endParaRPr lang="en-US"/>
        </a:p>
      </dgm:t>
    </dgm:pt>
    <dgm:pt modelId="{03806110-2FA7-4A4C-9C26-6B19DA5E4845}" type="sibTrans" cxnId="{A47CF46A-A656-46A5-915D-3C01082A44AD}">
      <dgm:prSet/>
      <dgm:spPr/>
      <dgm:t>
        <a:bodyPr/>
        <a:lstStyle/>
        <a:p>
          <a:endParaRPr lang="en-US"/>
        </a:p>
      </dgm:t>
    </dgm:pt>
    <dgm:pt modelId="{006C86AD-D796-4C00-8216-EABA38E980CF}">
      <dgm:prSet/>
      <dgm:spPr/>
      <dgm:t>
        <a:bodyPr/>
        <a:lstStyle/>
        <a:p>
          <a:r>
            <a:rPr lang="tr-TR"/>
            <a:t>7- Süregelen Onkolojik Hastalıklar (Kanserler)</a:t>
          </a:r>
          <a:endParaRPr lang="en-US"/>
        </a:p>
      </dgm:t>
    </dgm:pt>
    <dgm:pt modelId="{B7E6834E-5219-4DDF-98B0-B4456501F7E5}" type="parTrans" cxnId="{219FAFBD-6314-4FDF-BC1F-C3C10C6C83E9}">
      <dgm:prSet/>
      <dgm:spPr/>
      <dgm:t>
        <a:bodyPr/>
        <a:lstStyle/>
        <a:p>
          <a:endParaRPr lang="en-US"/>
        </a:p>
      </dgm:t>
    </dgm:pt>
    <dgm:pt modelId="{D9A4F674-2272-4003-9B37-BA11CD5EDA21}" type="sibTrans" cxnId="{219FAFBD-6314-4FDF-BC1F-C3C10C6C83E9}">
      <dgm:prSet/>
      <dgm:spPr/>
      <dgm:t>
        <a:bodyPr/>
        <a:lstStyle/>
        <a:p>
          <a:endParaRPr lang="en-US"/>
        </a:p>
      </dgm:t>
    </dgm:pt>
    <dgm:pt modelId="{5351C842-647C-4848-9CF7-E20335449E85}">
      <dgm:prSet/>
      <dgm:spPr/>
      <dgm:t>
        <a:bodyPr/>
        <a:lstStyle/>
        <a:p>
          <a:r>
            <a:rPr lang="tr-TR"/>
            <a:t>8- Süregelen Solunum Hastalıkları</a:t>
          </a:r>
          <a:endParaRPr lang="en-US"/>
        </a:p>
      </dgm:t>
    </dgm:pt>
    <dgm:pt modelId="{BB916AE7-4122-4C37-AF66-89234723FEAE}" type="parTrans" cxnId="{3C7AD545-F0E0-4E82-A7F9-C2DBB0A47065}">
      <dgm:prSet/>
      <dgm:spPr/>
      <dgm:t>
        <a:bodyPr/>
        <a:lstStyle/>
        <a:p>
          <a:endParaRPr lang="en-US"/>
        </a:p>
      </dgm:t>
    </dgm:pt>
    <dgm:pt modelId="{45975379-90E4-4B5C-9016-76C15E4596D1}" type="sibTrans" cxnId="{3C7AD545-F0E0-4E82-A7F9-C2DBB0A47065}">
      <dgm:prSet/>
      <dgm:spPr/>
      <dgm:t>
        <a:bodyPr/>
        <a:lstStyle/>
        <a:p>
          <a:endParaRPr lang="en-US"/>
        </a:p>
      </dgm:t>
    </dgm:pt>
    <dgm:pt modelId="{D4BAB97E-A315-43D1-99F1-B5BB8E40B0D7}">
      <dgm:prSet/>
      <dgm:spPr/>
      <dgm:t>
        <a:bodyPr/>
        <a:lstStyle/>
        <a:p>
          <a:r>
            <a:rPr lang="tr-TR"/>
            <a:t>9- Diğer Süregelen Hastalıklar (AIDS-HIV, Hepatit)</a:t>
          </a:r>
          <a:endParaRPr lang="en-US"/>
        </a:p>
      </dgm:t>
    </dgm:pt>
    <dgm:pt modelId="{A1EE7BB9-0B47-4C0F-8510-C9DA51F4E6A6}" type="parTrans" cxnId="{7B6958B6-A9E9-45DA-AD1D-B432EFB8C8B0}">
      <dgm:prSet/>
      <dgm:spPr/>
      <dgm:t>
        <a:bodyPr/>
        <a:lstStyle/>
        <a:p>
          <a:endParaRPr lang="en-US"/>
        </a:p>
      </dgm:t>
    </dgm:pt>
    <dgm:pt modelId="{928D3BDF-A8DA-491E-BCDA-DA8356B77310}" type="sibTrans" cxnId="{7B6958B6-A9E9-45DA-AD1D-B432EFB8C8B0}">
      <dgm:prSet/>
      <dgm:spPr/>
      <dgm:t>
        <a:bodyPr/>
        <a:lstStyle/>
        <a:p>
          <a:endParaRPr lang="en-US"/>
        </a:p>
      </dgm:t>
    </dgm:pt>
    <dgm:pt modelId="{0C048011-E826-48EC-8982-825ED447371A}" type="pres">
      <dgm:prSet presAssocID="{98DE21EF-5021-4284-B2DD-8693218AA79A}" presName="cycle" presStyleCnt="0">
        <dgm:presLayoutVars>
          <dgm:dir/>
          <dgm:resizeHandles val="exact"/>
        </dgm:presLayoutVars>
      </dgm:prSet>
      <dgm:spPr/>
    </dgm:pt>
    <dgm:pt modelId="{9D5D8529-CFE1-4D08-B2CF-C21F40500EC6}" type="pres">
      <dgm:prSet presAssocID="{D065343E-1F8C-49EA-BF47-C8856F439C81}" presName="node" presStyleLbl="node1" presStyleIdx="0" presStyleCnt="9">
        <dgm:presLayoutVars>
          <dgm:bulletEnabled val="1"/>
        </dgm:presLayoutVars>
      </dgm:prSet>
      <dgm:spPr/>
    </dgm:pt>
    <dgm:pt modelId="{2AD66B47-0614-47BA-9FF9-3A42809A375C}" type="pres">
      <dgm:prSet presAssocID="{63411967-B78B-4E6F-9043-5E4E6E2B9855}" presName="sibTrans" presStyleLbl="sibTrans2D1" presStyleIdx="0" presStyleCnt="9"/>
      <dgm:spPr/>
    </dgm:pt>
    <dgm:pt modelId="{276CFCAE-9A2B-4603-B70F-6D033B1995AE}" type="pres">
      <dgm:prSet presAssocID="{63411967-B78B-4E6F-9043-5E4E6E2B9855}" presName="connectorText" presStyleLbl="sibTrans2D1" presStyleIdx="0" presStyleCnt="9"/>
      <dgm:spPr/>
    </dgm:pt>
    <dgm:pt modelId="{5D01B19A-0023-4B8F-B181-058D101D2A11}" type="pres">
      <dgm:prSet presAssocID="{119B0560-5781-4EE8-BA9E-7A44BBA6ED36}" presName="node" presStyleLbl="node1" presStyleIdx="1" presStyleCnt="9">
        <dgm:presLayoutVars>
          <dgm:bulletEnabled val="1"/>
        </dgm:presLayoutVars>
      </dgm:prSet>
      <dgm:spPr/>
    </dgm:pt>
    <dgm:pt modelId="{2AF2CBB2-6878-4E31-A506-5C7C6F51C6C0}" type="pres">
      <dgm:prSet presAssocID="{8C15490C-911C-4D58-9598-F9F75004E4A7}" presName="sibTrans" presStyleLbl="sibTrans2D1" presStyleIdx="1" presStyleCnt="9"/>
      <dgm:spPr/>
    </dgm:pt>
    <dgm:pt modelId="{5D6DCCB4-21C2-4D15-B1DB-523A06955595}" type="pres">
      <dgm:prSet presAssocID="{8C15490C-911C-4D58-9598-F9F75004E4A7}" presName="connectorText" presStyleLbl="sibTrans2D1" presStyleIdx="1" presStyleCnt="9"/>
      <dgm:spPr/>
    </dgm:pt>
    <dgm:pt modelId="{BDFDBAEA-5626-4995-9F63-39F813BF4AEE}" type="pres">
      <dgm:prSet presAssocID="{F4883A07-CB13-4B8A-82B6-7B97CFCD1BAB}" presName="node" presStyleLbl="node1" presStyleIdx="2" presStyleCnt="9">
        <dgm:presLayoutVars>
          <dgm:bulletEnabled val="1"/>
        </dgm:presLayoutVars>
      </dgm:prSet>
      <dgm:spPr/>
    </dgm:pt>
    <dgm:pt modelId="{E7FDF7BE-99E9-4FF9-A392-F78F35E65EC5}" type="pres">
      <dgm:prSet presAssocID="{9FC90D1F-21F5-41A1-A83D-6D696AE9B8F8}" presName="sibTrans" presStyleLbl="sibTrans2D1" presStyleIdx="2" presStyleCnt="9"/>
      <dgm:spPr/>
    </dgm:pt>
    <dgm:pt modelId="{2DD8957C-E4AF-4E74-A8AA-32A0A27F6CCA}" type="pres">
      <dgm:prSet presAssocID="{9FC90D1F-21F5-41A1-A83D-6D696AE9B8F8}" presName="connectorText" presStyleLbl="sibTrans2D1" presStyleIdx="2" presStyleCnt="9"/>
      <dgm:spPr/>
    </dgm:pt>
    <dgm:pt modelId="{4DF64AD3-4A1E-44A5-B98A-B2996648EE4B}" type="pres">
      <dgm:prSet presAssocID="{B1AABE88-A320-4B71-922D-BF3FC1D5D7C8}" presName="node" presStyleLbl="node1" presStyleIdx="3" presStyleCnt="9">
        <dgm:presLayoutVars>
          <dgm:bulletEnabled val="1"/>
        </dgm:presLayoutVars>
      </dgm:prSet>
      <dgm:spPr/>
    </dgm:pt>
    <dgm:pt modelId="{D18CD6B4-668D-4F37-945E-8E894A0F480A}" type="pres">
      <dgm:prSet presAssocID="{ABEAACC2-44D3-4CD4-A151-FA616F13C7E3}" presName="sibTrans" presStyleLbl="sibTrans2D1" presStyleIdx="3" presStyleCnt="9"/>
      <dgm:spPr/>
    </dgm:pt>
    <dgm:pt modelId="{4FFDC16E-E7CE-4653-8DB8-07DC6FC2DC3F}" type="pres">
      <dgm:prSet presAssocID="{ABEAACC2-44D3-4CD4-A151-FA616F13C7E3}" presName="connectorText" presStyleLbl="sibTrans2D1" presStyleIdx="3" presStyleCnt="9"/>
      <dgm:spPr/>
    </dgm:pt>
    <dgm:pt modelId="{9A02341C-F6AA-4739-845D-184CE3777E9B}" type="pres">
      <dgm:prSet presAssocID="{9D4CF730-98C6-44CB-BFA3-B06C340C6618}" presName="node" presStyleLbl="node1" presStyleIdx="4" presStyleCnt="9">
        <dgm:presLayoutVars>
          <dgm:bulletEnabled val="1"/>
        </dgm:presLayoutVars>
      </dgm:prSet>
      <dgm:spPr/>
    </dgm:pt>
    <dgm:pt modelId="{20612DF7-CA3E-4BBC-8502-8CA28EA455D3}" type="pres">
      <dgm:prSet presAssocID="{4C8B2FE7-B9C6-44D0-9255-77CA92BECDA5}" presName="sibTrans" presStyleLbl="sibTrans2D1" presStyleIdx="4" presStyleCnt="9"/>
      <dgm:spPr/>
    </dgm:pt>
    <dgm:pt modelId="{DFDE15A2-76DA-484D-B68E-AB92AE4F8643}" type="pres">
      <dgm:prSet presAssocID="{4C8B2FE7-B9C6-44D0-9255-77CA92BECDA5}" presName="connectorText" presStyleLbl="sibTrans2D1" presStyleIdx="4" presStyleCnt="9"/>
      <dgm:spPr/>
    </dgm:pt>
    <dgm:pt modelId="{106FDF79-2E81-407D-9D88-735D37B17A72}" type="pres">
      <dgm:prSet presAssocID="{C7FA92C2-9A2E-4D9B-878C-52F4D633B215}" presName="node" presStyleLbl="node1" presStyleIdx="5" presStyleCnt="9">
        <dgm:presLayoutVars>
          <dgm:bulletEnabled val="1"/>
        </dgm:presLayoutVars>
      </dgm:prSet>
      <dgm:spPr/>
    </dgm:pt>
    <dgm:pt modelId="{605A2549-0E3A-411C-97A4-43383639F4D0}" type="pres">
      <dgm:prSet presAssocID="{03806110-2FA7-4A4C-9C26-6B19DA5E4845}" presName="sibTrans" presStyleLbl="sibTrans2D1" presStyleIdx="5" presStyleCnt="9"/>
      <dgm:spPr/>
    </dgm:pt>
    <dgm:pt modelId="{D058D695-F811-4D63-BD51-FEA487E28BA3}" type="pres">
      <dgm:prSet presAssocID="{03806110-2FA7-4A4C-9C26-6B19DA5E4845}" presName="connectorText" presStyleLbl="sibTrans2D1" presStyleIdx="5" presStyleCnt="9"/>
      <dgm:spPr/>
    </dgm:pt>
    <dgm:pt modelId="{DCA44A98-C388-4A5D-AA11-3B2A232F066E}" type="pres">
      <dgm:prSet presAssocID="{006C86AD-D796-4C00-8216-EABA38E980CF}" presName="node" presStyleLbl="node1" presStyleIdx="6" presStyleCnt="9">
        <dgm:presLayoutVars>
          <dgm:bulletEnabled val="1"/>
        </dgm:presLayoutVars>
      </dgm:prSet>
      <dgm:spPr/>
    </dgm:pt>
    <dgm:pt modelId="{E8E7FF42-3631-45B3-BD18-C91F50B83A23}" type="pres">
      <dgm:prSet presAssocID="{D9A4F674-2272-4003-9B37-BA11CD5EDA21}" presName="sibTrans" presStyleLbl="sibTrans2D1" presStyleIdx="6" presStyleCnt="9"/>
      <dgm:spPr/>
    </dgm:pt>
    <dgm:pt modelId="{20D65140-C1AE-4F09-BF8B-415429E630C6}" type="pres">
      <dgm:prSet presAssocID="{D9A4F674-2272-4003-9B37-BA11CD5EDA21}" presName="connectorText" presStyleLbl="sibTrans2D1" presStyleIdx="6" presStyleCnt="9"/>
      <dgm:spPr/>
    </dgm:pt>
    <dgm:pt modelId="{7327D2C3-C849-40E1-9A18-C0E84AE0FA8B}" type="pres">
      <dgm:prSet presAssocID="{5351C842-647C-4848-9CF7-E20335449E85}" presName="node" presStyleLbl="node1" presStyleIdx="7" presStyleCnt="9">
        <dgm:presLayoutVars>
          <dgm:bulletEnabled val="1"/>
        </dgm:presLayoutVars>
      </dgm:prSet>
      <dgm:spPr/>
    </dgm:pt>
    <dgm:pt modelId="{D64E841C-3CAA-4499-ACAC-1D891FB29A0C}" type="pres">
      <dgm:prSet presAssocID="{45975379-90E4-4B5C-9016-76C15E4596D1}" presName="sibTrans" presStyleLbl="sibTrans2D1" presStyleIdx="7" presStyleCnt="9"/>
      <dgm:spPr/>
    </dgm:pt>
    <dgm:pt modelId="{D3D6622B-D33E-44B9-BE3D-A7FDF15013C2}" type="pres">
      <dgm:prSet presAssocID="{45975379-90E4-4B5C-9016-76C15E4596D1}" presName="connectorText" presStyleLbl="sibTrans2D1" presStyleIdx="7" presStyleCnt="9"/>
      <dgm:spPr/>
    </dgm:pt>
    <dgm:pt modelId="{E135C772-BAE4-442D-B0D5-D69F686D836B}" type="pres">
      <dgm:prSet presAssocID="{D4BAB97E-A315-43D1-99F1-B5BB8E40B0D7}" presName="node" presStyleLbl="node1" presStyleIdx="8" presStyleCnt="9">
        <dgm:presLayoutVars>
          <dgm:bulletEnabled val="1"/>
        </dgm:presLayoutVars>
      </dgm:prSet>
      <dgm:spPr/>
    </dgm:pt>
    <dgm:pt modelId="{C36F2ED6-6679-4FE1-B590-4DAF21C665B4}" type="pres">
      <dgm:prSet presAssocID="{928D3BDF-A8DA-491E-BCDA-DA8356B77310}" presName="sibTrans" presStyleLbl="sibTrans2D1" presStyleIdx="8" presStyleCnt="9"/>
      <dgm:spPr/>
    </dgm:pt>
    <dgm:pt modelId="{97A2B98D-AB5F-401C-8D05-9209B1C1817E}" type="pres">
      <dgm:prSet presAssocID="{928D3BDF-A8DA-491E-BCDA-DA8356B77310}" presName="connectorText" presStyleLbl="sibTrans2D1" presStyleIdx="8" presStyleCnt="9"/>
      <dgm:spPr/>
    </dgm:pt>
  </dgm:ptLst>
  <dgm:cxnLst>
    <dgm:cxn modelId="{F2E41F04-22B9-4B3D-BCA8-62B8A96047AE}" type="presOf" srcId="{928D3BDF-A8DA-491E-BCDA-DA8356B77310}" destId="{C36F2ED6-6679-4FE1-B590-4DAF21C665B4}" srcOrd="0" destOrd="0" presId="urn:microsoft.com/office/officeart/2005/8/layout/cycle2"/>
    <dgm:cxn modelId="{0F2C7807-5406-4D23-9487-41BB5E79409B}" type="presOf" srcId="{9D4CF730-98C6-44CB-BFA3-B06C340C6618}" destId="{9A02341C-F6AA-4739-845D-184CE3777E9B}" srcOrd="0" destOrd="0" presId="urn:microsoft.com/office/officeart/2005/8/layout/cycle2"/>
    <dgm:cxn modelId="{B3357811-A48D-478A-B734-C05EE3F0DA2B}" type="presOf" srcId="{9FC90D1F-21F5-41A1-A83D-6D696AE9B8F8}" destId="{E7FDF7BE-99E9-4FF9-A392-F78F35E65EC5}" srcOrd="0" destOrd="0" presId="urn:microsoft.com/office/officeart/2005/8/layout/cycle2"/>
    <dgm:cxn modelId="{1556B215-E99F-4F4B-8927-D68C45869C25}" type="presOf" srcId="{D9A4F674-2272-4003-9B37-BA11CD5EDA21}" destId="{E8E7FF42-3631-45B3-BD18-C91F50B83A23}" srcOrd="0" destOrd="0" presId="urn:microsoft.com/office/officeart/2005/8/layout/cycle2"/>
    <dgm:cxn modelId="{BE237728-632F-46C9-9CF0-735486AD739A}" type="presOf" srcId="{45975379-90E4-4B5C-9016-76C15E4596D1}" destId="{D3D6622B-D33E-44B9-BE3D-A7FDF15013C2}" srcOrd="1" destOrd="0" presId="urn:microsoft.com/office/officeart/2005/8/layout/cycle2"/>
    <dgm:cxn modelId="{3A295C2C-85BC-4064-A897-8E1757160681}" type="presOf" srcId="{03806110-2FA7-4A4C-9C26-6B19DA5E4845}" destId="{605A2549-0E3A-411C-97A4-43383639F4D0}" srcOrd="0" destOrd="0" presId="urn:microsoft.com/office/officeart/2005/8/layout/cycle2"/>
    <dgm:cxn modelId="{40DF5132-AA2F-4C83-989C-4B73B7FF9EE8}" srcId="{98DE21EF-5021-4284-B2DD-8693218AA79A}" destId="{B1AABE88-A320-4B71-922D-BF3FC1D5D7C8}" srcOrd="3" destOrd="0" parTransId="{5D6CECCD-35A4-4DAF-B77E-C25ABE44BA58}" sibTransId="{ABEAACC2-44D3-4CD4-A151-FA616F13C7E3}"/>
    <dgm:cxn modelId="{DA227333-899D-4465-8FDA-0974F025F218}" srcId="{98DE21EF-5021-4284-B2DD-8693218AA79A}" destId="{119B0560-5781-4EE8-BA9E-7A44BBA6ED36}" srcOrd="1" destOrd="0" parTransId="{4620D74D-65FA-408F-83D5-130D105D716C}" sibTransId="{8C15490C-911C-4D58-9598-F9F75004E4A7}"/>
    <dgm:cxn modelId="{1ABAD233-9C1A-4E36-813A-9D8FFEF97AF3}" type="presOf" srcId="{ABEAACC2-44D3-4CD4-A151-FA616F13C7E3}" destId="{D18CD6B4-668D-4F37-945E-8E894A0F480A}" srcOrd="0" destOrd="0" presId="urn:microsoft.com/office/officeart/2005/8/layout/cycle2"/>
    <dgm:cxn modelId="{BAD35C35-F0B2-43DB-A3B8-5994ABD62054}" srcId="{98DE21EF-5021-4284-B2DD-8693218AA79A}" destId="{D065343E-1F8C-49EA-BF47-C8856F439C81}" srcOrd="0" destOrd="0" parTransId="{5C700C09-63F3-4328-8DEC-C63BC04CCFBF}" sibTransId="{63411967-B78B-4E6F-9043-5E4E6E2B9855}"/>
    <dgm:cxn modelId="{5A43F944-E7B1-43BF-93DC-E8F080F28925}" type="presOf" srcId="{006C86AD-D796-4C00-8216-EABA38E980CF}" destId="{DCA44A98-C388-4A5D-AA11-3B2A232F066E}" srcOrd="0" destOrd="0" presId="urn:microsoft.com/office/officeart/2005/8/layout/cycle2"/>
    <dgm:cxn modelId="{5EEC9065-692B-4AEE-AF3E-7CE7E8EEE8C1}" type="presOf" srcId="{5351C842-647C-4848-9CF7-E20335449E85}" destId="{7327D2C3-C849-40E1-9A18-C0E84AE0FA8B}" srcOrd="0" destOrd="0" presId="urn:microsoft.com/office/officeart/2005/8/layout/cycle2"/>
    <dgm:cxn modelId="{3C7AD545-F0E0-4E82-A7F9-C2DBB0A47065}" srcId="{98DE21EF-5021-4284-B2DD-8693218AA79A}" destId="{5351C842-647C-4848-9CF7-E20335449E85}" srcOrd="7" destOrd="0" parTransId="{BB916AE7-4122-4C37-AF66-89234723FEAE}" sibTransId="{45975379-90E4-4B5C-9016-76C15E4596D1}"/>
    <dgm:cxn modelId="{4985DF68-F30C-4089-B327-9BD14CB9B6FD}" type="presOf" srcId="{B1AABE88-A320-4B71-922D-BF3FC1D5D7C8}" destId="{4DF64AD3-4A1E-44A5-B98A-B2996648EE4B}" srcOrd="0" destOrd="0" presId="urn:microsoft.com/office/officeart/2005/8/layout/cycle2"/>
    <dgm:cxn modelId="{ABAFDE49-B327-49A9-B3EB-2615657552B0}" type="presOf" srcId="{928D3BDF-A8DA-491E-BCDA-DA8356B77310}" destId="{97A2B98D-AB5F-401C-8D05-9209B1C1817E}" srcOrd="1" destOrd="0" presId="urn:microsoft.com/office/officeart/2005/8/layout/cycle2"/>
    <dgm:cxn modelId="{CF11424A-560B-4AF3-A0EE-B591BD8D6D72}" type="presOf" srcId="{D065343E-1F8C-49EA-BF47-C8856F439C81}" destId="{9D5D8529-CFE1-4D08-B2CF-C21F40500EC6}" srcOrd="0" destOrd="0" presId="urn:microsoft.com/office/officeart/2005/8/layout/cycle2"/>
    <dgm:cxn modelId="{A47CF46A-A656-46A5-915D-3C01082A44AD}" srcId="{98DE21EF-5021-4284-B2DD-8693218AA79A}" destId="{C7FA92C2-9A2E-4D9B-878C-52F4D633B215}" srcOrd="5" destOrd="0" parTransId="{B1720C81-2DB8-4846-A94E-B05600A8581A}" sibTransId="{03806110-2FA7-4A4C-9C26-6B19DA5E4845}"/>
    <dgm:cxn modelId="{82D98D70-1C82-4560-B9D6-5E5EFDED1EA9}" type="presOf" srcId="{98DE21EF-5021-4284-B2DD-8693218AA79A}" destId="{0C048011-E826-48EC-8982-825ED447371A}" srcOrd="0" destOrd="0" presId="urn:microsoft.com/office/officeart/2005/8/layout/cycle2"/>
    <dgm:cxn modelId="{655C7772-C128-4E0D-9D9F-5627A2F504C2}" type="presOf" srcId="{03806110-2FA7-4A4C-9C26-6B19DA5E4845}" destId="{D058D695-F811-4D63-BD51-FEA487E28BA3}" srcOrd="1" destOrd="0" presId="urn:microsoft.com/office/officeart/2005/8/layout/cycle2"/>
    <dgm:cxn modelId="{0EFF6D73-6913-47F6-9CB1-B361967C1537}" type="presOf" srcId="{4C8B2FE7-B9C6-44D0-9255-77CA92BECDA5}" destId="{20612DF7-CA3E-4BBC-8502-8CA28EA455D3}" srcOrd="0" destOrd="0" presId="urn:microsoft.com/office/officeart/2005/8/layout/cycle2"/>
    <dgm:cxn modelId="{C9E7F37F-A1EF-44C1-A36A-A2F2A951C6C8}" type="presOf" srcId="{63411967-B78B-4E6F-9043-5E4E6E2B9855}" destId="{2AD66B47-0614-47BA-9FF9-3A42809A375C}" srcOrd="0" destOrd="0" presId="urn:microsoft.com/office/officeart/2005/8/layout/cycle2"/>
    <dgm:cxn modelId="{055C8B8B-C4D8-49C3-8867-D62DF6C5C81A}" type="presOf" srcId="{C7FA92C2-9A2E-4D9B-878C-52F4D633B215}" destId="{106FDF79-2E81-407D-9D88-735D37B17A72}" srcOrd="0" destOrd="0" presId="urn:microsoft.com/office/officeart/2005/8/layout/cycle2"/>
    <dgm:cxn modelId="{A827ED95-1232-4831-B7E0-8EDBC401379E}" type="presOf" srcId="{D9A4F674-2272-4003-9B37-BA11CD5EDA21}" destId="{20D65140-C1AE-4F09-BF8B-415429E630C6}" srcOrd="1" destOrd="0" presId="urn:microsoft.com/office/officeart/2005/8/layout/cycle2"/>
    <dgm:cxn modelId="{36ACEB9B-A9AB-48AE-BF3D-8FEC136D0F4E}" type="presOf" srcId="{F4883A07-CB13-4B8A-82B6-7B97CFCD1BAB}" destId="{BDFDBAEA-5626-4995-9F63-39F813BF4AEE}" srcOrd="0" destOrd="0" presId="urn:microsoft.com/office/officeart/2005/8/layout/cycle2"/>
    <dgm:cxn modelId="{6E9527A7-DA45-4DA7-AF5E-021EF6984C1D}" srcId="{98DE21EF-5021-4284-B2DD-8693218AA79A}" destId="{F4883A07-CB13-4B8A-82B6-7B97CFCD1BAB}" srcOrd="2" destOrd="0" parTransId="{03B9EF80-06FD-45B3-8F8D-688E48638C33}" sibTransId="{9FC90D1F-21F5-41A1-A83D-6D696AE9B8F8}"/>
    <dgm:cxn modelId="{29489BAC-B483-496B-B9F4-984AE7F7CD3A}" type="presOf" srcId="{ABEAACC2-44D3-4CD4-A151-FA616F13C7E3}" destId="{4FFDC16E-E7CE-4653-8DB8-07DC6FC2DC3F}" srcOrd="1" destOrd="0" presId="urn:microsoft.com/office/officeart/2005/8/layout/cycle2"/>
    <dgm:cxn modelId="{6098F4B2-7895-4FB7-B258-F114C7DC1B7D}" type="presOf" srcId="{8C15490C-911C-4D58-9598-F9F75004E4A7}" destId="{5D6DCCB4-21C2-4D15-B1DB-523A06955595}" srcOrd="1" destOrd="0" presId="urn:microsoft.com/office/officeart/2005/8/layout/cycle2"/>
    <dgm:cxn modelId="{7B6958B6-A9E9-45DA-AD1D-B432EFB8C8B0}" srcId="{98DE21EF-5021-4284-B2DD-8693218AA79A}" destId="{D4BAB97E-A315-43D1-99F1-B5BB8E40B0D7}" srcOrd="8" destOrd="0" parTransId="{A1EE7BB9-0B47-4C0F-8510-C9DA51F4E6A6}" sibTransId="{928D3BDF-A8DA-491E-BCDA-DA8356B77310}"/>
    <dgm:cxn modelId="{CE52D6B9-5E70-42FC-9A37-61419717837D}" type="presOf" srcId="{9FC90D1F-21F5-41A1-A83D-6D696AE9B8F8}" destId="{2DD8957C-E4AF-4E74-A8AA-32A0A27F6CCA}" srcOrd="1" destOrd="0" presId="urn:microsoft.com/office/officeart/2005/8/layout/cycle2"/>
    <dgm:cxn modelId="{219FAFBD-6314-4FDF-BC1F-C3C10C6C83E9}" srcId="{98DE21EF-5021-4284-B2DD-8693218AA79A}" destId="{006C86AD-D796-4C00-8216-EABA38E980CF}" srcOrd="6" destOrd="0" parTransId="{B7E6834E-5219-4DDF-98B0-B4456501F7E5}" sibTransId="{D9A4F674-2272-4003-9B37-BA11CD5EDA21}"/>
    <dgm:cxn modelId="{B59BDEC0-8B82-414C-8F18-F9AE36DD53CB}" type="presOf" srcId="{45975379-90E4-4B5C-9016-76C15E4596D1}" destId="{D64E841C-3CAA-4499-ACAC-1D891FB29A0C}" srcOrd="0" destOrd="0" presId="urn:microsoft.com/office/officeart/2005/8/layout/cycle2"/>
    <dgm:cxn modelId="{352697C9-7925-4072-A96D-2A739C6527CB}" type="presOf" srcId="{63411967-B78B-4E6F-9043-5E4E6E2B9855}" destId="{276CFCAE-9A2B-4603-B70F-6D033B1995AE}" srcOrd="1" destOrd="0" presId="urn:microsoft.com/office/officeart/2005/8/layout/cycle2"/>
    <dgm:cxn modelId="{897986D0-ED1A-427C-9A62-2319D5605EF5}" type="presOf" srcId="{119B0560-5781-4EE8-BA9E-7A44BBA6ED36}" destId="{5D01B19A-0023-4B8F-B181-058D101D2A11}" srcOrd="0" destOrd="0" presId="urn:microsoft.com/office/officeart/2005/8/layout/cycle2"/>
    <dgm:cxn modelId="{C9BCA0DF-A1DA-4B3C-8175-66EDA11AD826}" type="presOf" srcId="{D4BAB97E-A315-43D1-99F1-B5BB8E40B0D7}" destId="{E135C772-BAE4-442D-B0D5-D69F686D836B}" srcOrd="0" destOrd="0" presId="urn:microsoft.com/office/officeart/2005/8/layout/cycle2"/>
    <dgm:cxn modelId="{CFD91EE9-1EFA-4C9C-AE08-1DF9A73C7DD9}" type="presOf" srcId="{8C15490C-911C-4D58-9598-F9F75004E4A7}" destId="{2AF2CBB2-6878-4E31-A506-5C7C6F51C6C0}" srcOrd="0" destOrd="0" presId="urn:microsoft.com/office/officeart/2005/8/layout/cycle2"/>
    <dgm:cxn modelId="{575DB7FA-237B-4A2A-8A7E-3373F0FB8F34}" srcId="{98DE21EF-5021-4284-B2DD-8693218AA79A}" destId="{9D4CF730-98C6-44CB-BFA3-B06C340C6618}" srcOrd="4" destOrd="0" parTransId="{56EF5278-CA23-40F4-8F6F-87316AA70E08}" sibTransId="{4C8B2FE7-B9C6-44D0-9255-77CA92BECDA5}"/>
    <dgm:cxn modelId="{A51E46FE-717E-4634-A0FF-11AA2150D818}" type="presOf" srcId="{4C8B2FE7-B9C6-44D0-9255-77CA92BECDA5}" destId="{DFDE15A2-76DA-484D-B68E-AB92AE4F8643}" srcOrd="1" destOrd="0" presId="urn:microsoft.com/office/officeart/2005/8/layout/cycle2"/>
    <dgm:cxn modelId="{27DB69B7-E66B-48B4-B8D3-A828DBA23264}" type="presParOf" srcId="{0C048011-E826-48EC-8982-825ED447371A}" destId="{9D5D8529-CFE1-4D08-B2CF-C21F40500EC6}" srcOrd="0" destOrd="0" presId="urn:microsoft.com/office/officeart/2005/8/layout/cycle2"/>
    <dgm:cxn modelId="{618DDB09-8873-4408-86D2-90CB81870CDE}" type="presParOf" srcId="{0C048011-E826-48EC-8982-825ED447371A}" destId="{2AD66B47-0614-47BA-9FF9-3A42809A375C}" srcOrd="1" destOrd="0" presId="urn:microsoft.com/office/officeart/2005/8/layout/cycle2"/>
    <dgm:cxn modelId="{ECE7BD05-7100-4A60-A0FE-B08919BABEA0}" type="presParOf" srcId="{2AD66B47-0614-47BA-9FF9-3A42809A375C}" destId="{276CFCAE-9A2B-4603-B70F-6D033B1995AE}" srcOrd="0" destOrd="0" presId="urn:microsoft.com/office/officeart/2005/8/layout/cycle2"/>
    <dgm:cxn modelId="{81A7E1EA-C915-4C4D-940E-2C12D29EC835}" type="presParOf" srcId="{0C048011-E826-48EC-8982-825ED447371A}" destId="{5D01B19A-0023-4B8F-B181-058D101D2A11}" srcOrd="2" destOrd="0" presId="urn:microsoft.com/office/officeart/2005/8/layout/cycle2"/>
    <dgm:cxn modelId="{D96A0098-C8A5-4A8E-ABDE-F1C320DE72F6}" type="presParOf" srcId="{0C048011-E826-48EC-8982-825ED447371A}" destId="{2AF2CBB2-6878-4E31-A506-5C7C6F51C6C0}" srcOrd="3" destOrd="0" presId="urn:microsoft.com/office/officeart/2005/8/layout/cycle2"/>
    <dgm:cxn modelId="{135C9A74-0696-4302-9F11-085CE66AC201}" type="presParOf" srcId="{2AF2CBB2-6878-4E31-A506-5C7C6F51C6C0}" destId="{5D6DCCB4-21C2-4D15-B1DB-523A06955595}" srcOrd="0" destOrd="0" presId="urn:microsoft.com/office/officeart/2005/8/layout/cycle2"/>
    <dgm:cxn modelId="{138EEA2E-143C-4E2B-845D-0EA3423C60D8}" type="presParOf" srcId="{0C048011-E826-48EC-8982-825ED447371A}" destId="{BDFDBAEA-5626-4995-9F63-39F813BF4AEE}" srcOrd="4" destOrd="0" presId="urn:microsoft.com/office/officeart/2005/8/layout/cycle2"/>
    <dgm:cxn modelId="{5D4E497C-FE8E-4DF4-BC52-34AA45BE7EA5}" type="presParOf" srcId="{0C048011-E826-48EC-8982-825ED447371A}" destId="{E7FDF7BE-99E9-4FF9-A392-F78F35E65EC5}" srcOrd="5" destOrd="0" presId="urn:microsoft.com/office/officeart/2005/8/layout/cycle2"/>
    <dgm:cxn modelId="{72D7A71D-CDEE-4645-B63C-2E0ADFCA6A56}" type="presParOf" srcId="{E7FDF7BE-99E9-4FF9-A392-F78F35E65EC5}" destId="{2DD8957C-E4AF-4E74-A8AA-32A0A27F6CCA}" srcOrd="0" destOrd="0" presId="urn:microsoft.com/office/officeart/2005/8/layout/cycle2"/>
    <dgm:cxn modelId="{2DFF7C18-A190-43FC-B6DE-A6BFB1D6EC70}" type="presParOf" srcId="{0C048011-E826-48EC-8982-825ED447371A}" destId="{4DF64AD3-4A1E-44A5-B98A-B2996648EE4B}" srcOrd="6" destOrd="0" presId="urn:microsoft.com/office/officeart/2005/8/layout/cycle2"/>
    <dgm:cxn modelId="{EF191A51-8F5B-4D81-9C95-4C1EECF55C59}" type="presParOf" srcId="{0C048011-E826-48EC-8982-825ED447371A}" destId="{D18CD6B4-668D-4F37-945E-8E894A0F480A}" srcOrd="7" destOrd="0" presId="urn:microsoft.com/office/officeart/2005/8/layout/cycle2"/>
    <dgm:cxn modelId="{10C265ED-0D0D-487F-9F24-4310A2DEFB92}" type="presParOf" srcId="{D18CD6B4-668D-4F37-945E-8E894A0F480A}" destId="{4FFDC16E-E7CE-4653-8DB8-07DC6FC2DC3F}" srcOrd="0" destOrd="0" presId="urn:microsoft.com/office/officeart/2005/8/layout/cycle2"/>
    <dgm:cxn modelId="{1B588735-0301-4A45-9A9E-5EE097188512}" type="presParOf" srcId="{0C048011-E826-48EC-8982-825ED447371A}" destId="{9A02341C-F6AA-4739-845D-184CE3777E9B}" srcOrd="8" destOrd="0" presId="urn:microsoft.com/office/officeart/2005/8/layout/cycle2"/>
    <dgm:cxn modelId="{D6ACBDEB-AD6B-45A0-8957-066D7F2E9B8C}" type="presParOf" srcId="{0C048011-E826-48EC-8982-825ED447371A}" destId="{20612DF7-CA3E-4BBC-8502-8CA28EA455D3}" srcOrd="9" destOrd="0" presId="urn:microsoft.com/office/officeart/2005/8/layout/cycle2"/>
    <dgm:cxn modelId="{D755B911-ADF4-43AA-9ABF-740236BD2E43}" type="presParOf" srcId="{20612DF7-CA3E-4BBC-8502-8CA28EA455D3}" destId="{DFDE15A2-76DA-484D-B68E-AB92AE4F8643}" srcOrd="0" destOrd="0" presId="urn:microsoft.com/office/officeart/2005/8/layout/cycle2"/>
    <dgm:cxn modelId="{C028A5C8-8AB0-4161-A0F8-53E039733DF7}" type="presParOf" srcId="{0C048011-E826-48EC-8982-825ED447371A}" destId="{106FDF79-2E81-407D-9D88-735D37B17A72}" srcOrd="10" destOrd="0" presId="urn:microsoft.com/office/officeart/2005/8/layout/cycle2"/>
    <dgm:cxn modelId="{0DFF9AB7-3EB3-43C1-8613-A2862D3BA20D}" type="presParOf" srcId="{0C048011-E826-48EC-8982-825ED447371A}" destId="{605A2549-0E3A-411C-97A4-43383639F4D0}" srcOrd="11" destOrd="0" presId="urn:microsoft.com/office/officeart/2005/8/layout/cycle2"/>
    <dgm:cxn modelId="{A674AA4B-1881-40E4-92CE-AD70A56F3E19}" type="presParOf" srcId="{605A2549-0E3A-411C-97A4-43383639F4D0}" destId="{D058D695-F811-4D63-BD51-FEA487E28BA3}" srcOrd="0" destOrd="0" presId="urn:microsoft.com/office/officeart/2005/8/layout/cycle2"/>
    <dgm:cxn modelId="{3CCE788B-F3E8-45DC-87AC-24499C45A1EB}" type="presParOf" srcId="{0C048011-E826-48EC-8982-825ED447371A}" destId="{DCA44A98-C388-4A5D-AA11-3B2A232F066E}" srcOrd="12" destOrd="0" presId="urn:microsoft.com/office/officeart/2005/8/layout/cycle2"/>
    <dgm:cxn modelId="{B10C7E3E-A730-4EEF-AE61-B70BE74F5A00}" type="presParOf" srcId="{0C048011-E826-48EC-8982-825ED447371A}" destId="{E8E7FF42-3631-45B3-BD18-C91F50B83A23}" srcOrd="13" destOrd="0" presId="urn:microsoft.com/office/officeart/2005/8/layout/cycle2"/>
    <dgm:cxn modelId="{1D493AF1-47BF-4D65-A7FE-2919C67421A6}" type="presParOf" srcId="{E8E7FF42-3631-45B3-BD18-C91F50B83A23}" destId="{20D65140-C1AE-4F09-BF8B-415429E630C6}" srcOrd="0" destOrd="0" presId="urn:microsoft.com/office/officeart/2005/8/layout/cycle2"/>
    <dgm:cxn modelId="{D02D5A9A-E73C-4808-8DC9-E33B3FFB3614}" type="presParOf" srcId="{0C048011-E826-48EC-8982-825ED447371A}" destId="{7327D2C3-C849-40E1-9A18-C0E84AE0FA8B}" srcOrd="14" destOrd="0" presId="urn:microsoft.com/office/officeart/2005/8/layout/cycle2"/>
    <dgm:cxn modelId="{65518F78-F35D-4BE8-80F0-074E0AB3687D}" type="presParOf" srcId="{0C048011-E826-48EC-8982-825ED447371A}" destId="{D64E841C-3CAA-4499-ACAC-1D891FB29A0C}" srcOrd="15" destOrd="0" presId="urn:microsoft.com/office/officeart/2005/8/layout/cycle2"/>
    <dgm:cxn modelId="{28C2BB6B-612B-43B8-8449-32FFC6FA9747}" type="presParOf" srcId="{D64E841C-3CAA-4499-ACAC-1D891FB29A0C}" destId="{D3D6622B-D33E-44B9-BE3D-A7FDF15013C2}" srcOrd="0" destOrd="0" presId="urn:microsoft.com/office/officeart/2005/8/layout/cycle2"/>
    <dgm:cxn modelId="{9D4F1DD3-3827-4F62-A092-A27431043CDD}" type="presParOf" srcId="{0C048011-E826-48EC-8982-825ED447371A}" destId="{E135C772-BAE4-442D-B0D5-D69F686D836B}" srcOrd="16" destOrd="0" presId="urn:microsoft.com/office/officeart/2005/8/layout/cycle2"/>
    <dgm:cxn modelId="{C9C42745-E407-4CFA-A186-D30523398A7C}" type="presParOf" srcId="{0C048011-E826-48EC-8982-825ED447371A}" destId="{C36F2ED6-6679-4FE1-B590-4DAF21C665B4}" srcOrd="17" destOrd="0" presId="urn:microsoft.com/office/officeart/2005/8/layout/cycle2"/>
    <dgm:cxn modelId="{01CE8C2A-A18A-401F-99BE-0CFD0D6C1C86}" type="presParOf" srcId="{C36F2ED6-6679-4FE1-B590-4DAF21C665B4}" destId="{97A2B98D-AB5F-401C-8D05-9209B1C1817E}"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DB29599-02F1-4267-867F-C01AD63D10CB}"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AE62656D-BEFD-494E-AA8B-673C7DEEDB06}">
      <dgm:prSet/>
      <dgm:spPr/>
      <dgm:t>
        <a:bodyPr/>
        <a:lstStyle/>
        <a:p>
          <a:r>
            <a:rPr lang="tr-TR"/>
            <a:t>Şeker Hastalığı (Diyabet) </a:t>
          </a:r>
          <a:endParaRPr lang="en-US"/>
        </a:p>
      </dgm:t>
    </dgm:pt>
    <dgm:pt modelId="{C25BAEAF-8E92-48F6-BC77-06AD34F8227F}" type="parTrans" cxnId="{3DFFFBC4-4EAF-4381-8968-DDB52A80D0C5}">
      <dgm:prSet/>
      <dgm:spPr/>
      <dgm:t>
        <a:bodyPr/>
        <a:lstStyle/>
        <a:p>
          <a:endParaRPr lang="en-US"/>
        </a:p>
      </dgm:t>
    </dgm:pt>
    <dgm:pt modelId="{146F015A-2AE6-49CE-9CA7-B1861CF09009}" type="sibTrans" cxnId="{3DFFFBC4-4EAF-4381-8968-DDB52A80D0C5}">
      <dgm:prSet/>
      <dgm:spPr/>
      <dgm:t>
        <a:bodyPr/>
        <a:lstStyle/>
        <a:p>
          <a:endParaRPr lang="en-US"/>
        </a:p>
      </dgm:t>
    </dgm:pt>
    <dgm:pt modelId="{6F0AC108-6B73-4BDB-912B-5EF9362C5B0C}">
      <dgm:prSet/>
      <dgm:spPr/>
      <dgm:t>
        <a:bodyPr/>
        <a:lstStyle/>
        <a:p>
          <a:r>
            <a:rPr lang="tr-TR"/>
            <a:t>Guatr hastalığı</a:t>
          </a:r>
          <a:endParaRPr lang="en-US"/>
        </a:p>
      </dgm:t>
    </dgm:pt>
    <dgm:pt modelId="{C019891F-6CF8-42B2-8C0A-5CCE1A45032B}" type="parTrans" cxnId="{39727059-A6E9-4EB2-A033-EE632876034B}">
      <dgm:prSet/>
      <dgm:spPr/>
      <dgm:t>
        <a:bodyPr/>
        <a:lstStyle/>
        <a:p>
          <a:endParaRPr lang="en-US"/>
        </a:p>
      </dgm:t>
    </dgm:pt>
    <dgm:pt modelId="{DD3A3253-2E5D-47B1-AAF0-DAFFBC60AE38}" type="sibTrans" cxnId="{39727059-A6E9-4EB2-A033-EE632876034B}">
      <dgm:prSet/>
      <dgm:spPr/>
      <dgm:t>
        <a:bodyPr/>
        <a:lstStyle/>
        <a:p>
          <a:endParaRPr lang="en-US"/>
        </a:p>
      </dgm:t>
    </dgm:pt>
    <dgm:pt modelId="{07EDB935-DDB0-4F92-BA8D-F4EA98907CF8}">
      <dgm:prSet/>
      <dgm:spPr/>
      <dgm:t>
        <a:bodyPr/>
        <a:lstStyle/>
        <a:p>
          <a:r>
            <a:rPr lang="tr-TR"/>
            <a:t>Fenilketonüri </a:t>
          </a:r>
          <a:endParaRPr lang="en-US"/>
        </a:p>
      </dgm:t>
    </dgm:pt>
    <dgm:pt modelId="{C97DD99D-DE50-474B-8890-6CF02FE9D1BD}" type="parTrans" cxnId="{775B0348-CDA3-480C-966C-A31C8BC05B44}">
      <dgm:prSet/>
      <dgm:spPr/>
      <dgm:t>
        <a:bodyPr/>
        <a:lstStyle/>
        <a:p>
          <a:endParaRPr lang="en-US"/>
        </a:p>
      </dgm:t>
    </dgm:pt>
    <dgm:pt modelId="{B47B69BF-DE4D-4822-9B9F-BE0F7ED7A36C}" type="sibTrans" cxnId="{775B0348-CDA3-480C-966C-A31C8BC05B44}">
      <dgm:prSet/>
      <dgm:spPr/>
      <dgm:t>
        <a:bodyPr/>
        <a:lstStyle/>
        <a:p>
          <a:endParaRPr lang="en-US"/>
        </a:p>
      </dgm:t>
    </dgm:pt>
    <dgm:pt modelId="{1B2A7E35-653F-4C92-A343-6B438380BD09}" type="pres">
      <dgm:prSet presAssocID="{0DB29599-02F1-4267-867F-C01AD63D10CB}" presName="linear" presStyleCnt="0">
        <dgm:presLayoutVars>
          <dgm:animLvl val="lvl"/>
          <dgm:resizeHandles val="exact"/>
        </dgm:presLayoutVars>
      </dgm:prSet>
      <dgm:spPr/>
    </dgm:pt>
    <dgm:pt modelId="{48736A28-D971-4166-9BB7-73917DD6A99A}" type="pres">
      <dgm:prSet presAssocID="{AE62656D-BEFD-494E-AA8B-673C7DEEDB06}" presName="parentText" presStyleLbl="node1" presStyleIdx="0" presStyleCnt="3">
        <dgm:presLayoutVars>
          <dgm:chMax val="0"/>
          <dgm:bulletEnabled val="1"/>
        </dgm:presLayoutVars>
      </dgm:prSet>
      <dgm:spPr/>
    </dgm:pt>
    <dgm:pt modelId="{CCEE24E7-C775-4040-A0A1-0D97C0F7567F}" type="pres">
      <dgm:prSet presAssocID="{146F015A-2AE6-49CE-9CA7-B1861CF09009}" presName="spacer" presStyleCnt="0"/>
      <dgm:spPr/>
    </dgm:pt>
    <dgm:pt modelId="{CBA2CB3F-A3AB-4322-95C2-CAA84C201042}" type="pres">
      <dgm:prSet presAssocID="{6F0AC108-6B73-4BDB-912B-5EF9362C5B0C}" presName="parentText" presStyleLbl="node1" presStyleIdx="1" presStyleCnt="3">
        <dgm:presLayoutVars>
          <dgm:chMax val="0"/>
          <dgm:bulletEnabled val="1"/>
        </dgm:presLayoutVars>
      </dgm:prSet>
      <dgm:spPr/>
    </dgm:pt>
    <dgm:pt modelId="{B1C49092-815F-415F-BCC5-D1B81B7191B2}" type="pres">
      <dgm:prSet presAssocID="{DD3A3253-2E5D-47B1-AAF0-DAFFBC60AE38}" presName="spacer" presStyleCnt="0"/>
      <dgm:spPr/>
    </dgm:pt>
    <dgm:pt modelId="{BE49D2EB-7FF0-4821-8B60-7798324BA669}" type="pres">
      <dgm:prSet presAssocID="{07EDB935-DDB0-4F92-BA8D-F4EA98907CF8}" presName="parentText" presStyleLbl="node1" presStyleIdx="2" presStyleCnt="3">
        <dgm:presLayoutVars>
          <dgm:chMax val="0"/>
          <dgm:bulletEnabled val="1"/>
        </dgm:presLayoutVars>
      </dgm:prSet>
      <dgm:spPr/>
    </dgm:pt>
  </dgm:ptLst>
  <dgm:cxnLst>
    <dgm:cxn modelId="{45F8921D-4E2F-433A-BD17-181FA6639DB2}" type="presOf" srcId="{0DB29599-02F1-4267-867F-C01AD63D10CB}" destId="{1B2A7E35-653F-4C92-A343-6B438380BD09}" srcOrd="0" destOrd="0" presId="urn:microsoft.com/office/officeart/2005/8/layout/vList2"/>
    <dgm:cxn modelId="{4CC54628-0AEE-4400-8C7A-2B8C577D2AA2}" type="presOf" srcId="{AE62656D-BEFD-494E-AA8B-673C7DEEDB06}" destId="{48736A28-D971-4166-9BB7-73917DD6A99A}" srcOrd="0" destOrd="0" presId="urn:microsoft.com/office/officeart/2005/8/layout/vList2"/>
    <dgm:cxn modelId="{3BD70030-FFCA-45E0-8C31-CDD08CF63A92}" type="presOf" srcId="{6F0AC108-6B73-4BDB-912B-5EF9362C5B0C}" destId="{CBA2CB3F-A3AB-4322-95C2-CAA84C201042}" srcOrd="0" destOrd="0" presId="urn:microsoft.com/office/officeart/2005/8/layout/vList2"/>
    <dgm:cxn modelId="{775B0348-CDA3-480C-966C-A31C8BC05B44}" srcId="{0DB29599-02F1-4267-867F-C01AD63D10CB}" destId="{07EDB935-DDB0-4F92-BA8D-F4EA98907CF8}" srcOrd="2" destOrd="0" parTransId="{C97DD99D-DE50-474B-8890-6CF02FE9D1BD}" sibTransId="{B47B69BF-DE4D-4822-9B9F-BE0F7ED7A36C}"/>
    <dgm:cxn modelId="{39727059-A6E9-4EB2-A033-EE632876034B}" srcId="{0DB29599-02F1-4267-867F-C01AD63D10CB}" destId="{6F0AC108-6B73-4BDB-912B-5EF9362C5B0C}" srcOrd="1" destOrd="0" parTransId="{C019891F-6CF8-42B2-8C0A-5CCE1A45032B}" sibTransId="{DD3A3253-2E5D-47B1-AAF0-DAFFBC60AE38}"/>
    <dgm:cxn modelId="{04364095-9110-4B2D-A752-787733EA9748}" type="presOf" srcId="{07EDB935-DDB0-4F92-BA8D-F4EA98907CF8}" destId="{BE49D2EB-7FF0-4821-8B60-7798324BA669}" srcOrd="0" destOrd="0" presId="urn:microsoft.com/office/officeart/2005/8/layout/vList2"/>
    <dgm:cxn modelId="{3DFFFBC4-4EAF-4381-8968-DDB52A80D0C5}" srcId="{0DB29599-02F1-4267-867F-C01AD63D10CB}" destId="{AE62656D-BEFD-494E-AA8B-673C7DEEDB06}" srcOrd="0" destOrd="0" parTransId="{C25BAEAF-8E92-48F6-BC77-06AD34F8227F}" sibTransId="{146F015A-2AE6-49CE-9CA7-B1861CF09009}"/>
    <dgm:cxn modelId="{6C1486CB-187B-4DE1-B0E9-741AD3994FC2}" type="presParOf" srcId="{1B2A7E35-653F-4C92-A343-6B438380BD09}" destId="{48736A28-D971-4166-9BB7-73917DD6A99A}" srcOrd="0" destOrd="0" presId="urn:microsoft.com/office/officeart/2005/8/layout/vList2"/>
    <dgm:cxn modelId="{F102B776-5619-4D15-A33B-915A4D0485FF}" type="presParOf" srcId="{1B2A7E35-653F-4C92-A343-6B438380BD09}" destId="{CCEE24E7-C775-4040-A0A1-0D97C0F7567F}" srcOrd="1" destOrd="0" presId="urn:microsoft.com/office/officeart/2005/8/layout/vList2"/>
    <dgm:cxn modelId="{AB8E8BF6-C92E-444C-B277-65D4EB2C6B38}" type="presParOf" srcId="{1B2A7E35-653F-4C92-A343-6B438380BD09}" destId="{CBA2CB3F-A3AB-4322-95C2-CAA84C201042}" srcOrd="2" destOrd="0" presId="urn:microsoft.com/office/officeart/2005/8/layout/vList2"/>
    <dgm:cxn modelId="{2A7ACA22-7F0F-4D88-8619-1A7BDF2C7DE7}" type="presParOf" srcId="{1B2A7E35-653F-4C92-A343-6B438380BD09}" destId="{B1C49092-815F-415F-BCC5-D1B81B7191B2}" srcOrd="3" destOrd="0" presId="urn:microsoft.com/office/officeart/2005/8/layout/vList2"/>
    <dgm:cxn modelId="{812473C4-ECF8-4F54-BA8D-F58BDE1FF02A}" type="presParOf" srcId="{1B2A7E35-653F-4C92-A343-6B438380BD09}" destId="{BE49D2EB-7FF0-4821-8B60-7798324BA669}"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84A0A1E-ECA0-4747-965F-30F917E20E15}" type="doc">
      <dgm:prSet loTypeId="urn:microsoft.com/office/officeart/2005/8/layout/vList2" loCatId="list" qsTypeId="urn:microsoft.com/office/officeart/2005/8/quickstyle/simple4" qsCatId="simple" csTypeId="urn:microsoft.com/office/officeart/2005/8/colors/colorful5" csCatId="colorful"/>
      <dgm:spPr/>
      <dgm:t>
        <a:bodyPr/>
        <a:lstStyle/>
        <a:p>
          <a:endParaRPr lang="en-US"/>
        </a:p>
      </dgm:t>
    </dgm:pt>
    <dgm:pt modelId="{CDA7B110-ACC3-48F2-9EE6-694F6392DBDA}">
      <dgm:prSet/>
      <dgm:spPr/>
      <dgm:t>
        <a:bodyPr/>
        <a:lstStyle/>
        <a:p>
          <a:r>
            <a:rPr lang="tr-TR"/>
            <a:t>Tip 1 Diyabet: Daha çok çocuklarda ve genç yetişkinlerde görülen, pankreasta bulunan ve insülin üreten hücrelerin zedelenmesi ile meydana gelen metabolik bir rahatsızlıktır. İnsülin yetersizliği olduğundan hormonu ömür boyu dışardan enjeksiyon yoluyla almak zorundadırlar</a:t>
          </a:r>
          <a:endParaRPr lang="en-US"/>
        </a:p>
      </dgm:t>
    </dgm:pt>
    <dgm:pt modelId="{B5A1288A-CA2A-4CDC-8608-E027E0088A8B}" type="parTrans" cxnId="{6A4ACD5F-48AD-47D5-B9AB-55C307F55CC8}">
      <dgm:prSet/>
      <dgm:spPr/>
      <dgm:t>
        <a:bodyPr/>
        <a:lstStyle/>
        <a:p>
          <a:endParaRPr lang="en-US"/>
        </a:p>
      </dgm:t>
    </dgm:pt>
    <dgm:pt modelId="{06FDF2C1-5C86-43A5-B0C2-1529CE40D2D3}" type="sibTrans" cxnId="{6A4ACD5F-48AD-47D5-B9AB-55C307F55CC8}">
      <dgm:prSet/>
      <dgm:spPr/>
      <dgm:t>
        <a:bodyPr/>
        <a:lstStyle/>
        <a:p>
          <a:endParaRPr lang="en-US"/>
        </a:p>
      </dgm:t>
    </dgm:pt>
    <dgm:pt modelId="{85E4A2B4-AE95-4788-BD94-EC707C61A397}">
      <dgm:prSet/>
      <dgm:spPr/>
      <dgm:t>
        <a:bodyPr/>
        <a:lstStyle/>
        <a:p>
          <a:r>
            <a:rPr lang="tr-TR"/>
            <a:t>Tip 2 Diyabet: Sıklıkla erişkinlerde ve kilolu kişilerde görülür. Hastalarda hormon salgılanması yetersizliğinden çok dokulardaki insülin alıcılarındaki direnç sonucunda şeker metabolizması bozulmaktadır. </a:t>
          </a:r>
          <a:endParaRPr lang="en-US"/>
        </a:p>
      </dgm:t>
    </dgm:pt>
    <dgm:pt modelId="{C58D89DA-0978-4FB1-87B0-C2F66AB1C2E1}" type="parTrans" cxnId="{F6F55B1B-B773-4D8A-913F-E8D83EBB4738}">
      <dgm:prSet/>
      <dgm:spPr/>
      <dgm:t>
        <a:bodyPr/>
        <a:lstStyle/>
        <a:p>
          <a:endParaRPr lang="en-US"/>
        </a:p>
      </dgm:t>
    </dgm:pt>
    <dgm:pt modelId="{74922838-EB19-43E0-912A-11F0D29E4B88}" type="sibTrans" cxnId="{F6F55B1B-B773-4D8A-913F-E8D83EBB4738}">
      <dgm:prSet/>
      <dgm:spPr/>
      <dgm:t>
        <a:bodyPr/>
        <a:lstStyle/>
        <a:p>
          <a:endParaRPr lang="en-US"/>
        </a:p>
      </dgm:t>
    </dgm:pt>
    <dgm:pt modelId="{E8C5822D-8136-4771-B720-251F4265D260}" type="pres">
      <dgm:prSet presAssocID="{E84A0A1E-ECA0-4747-965F-30F917E20E15}" presName="linear" presStyleCnt="0">
        <dgm:presLayoutVars>
          <dgm:animLvl val="lvl"/>
          <dgm:resizeHandles val="exact"/>
        </dgm:presLayoutVars>
      </dgm:prSet>
      <dgm:spPr/>
    </dgm:pt>
    <dgm:pt modelId="{407A3030-7F05-4891-90B9-517BF16B6E71}" type="pres">
      <dgm:prSet presAssocID="{CDA7B110-ACC3-48F2-9EE6-694F6392DBDA}" presName="parentText" presStyleLbl="node1" presStyleIdx="0" presStyleCnt="2">
        <dgm:presLayoutVars>
          <dgm:chMax val="0"/>
          <dgm:bulletEnabled val="1"/>
        </dgm:presLayoutVars>
      </dgm:prSet>
      <dgm:spPr/>
    </dgm:pt>
    <dgm:pt modelId="{F858252F-7D8E-408B-95F3-098A709DF881}" type="pres">
      <dgm:prSet presAssocID="{06FDF2C1-5C86-43A5-B0C2-1529CE40D2D3}" presName="spacer" presStyleCnt="0"/>
      <dgm:spPr/>
    </dgm:pt>
    <dgm:pt modelId="{90840D9F-E5F9-4A7A-BC60-47E569FA4A23}" type="pres">
      <dgm:prSet presAssocID="{85E4A2B4-AE95-4788-BD94-EC707C61A397}" presName="parentText" presStyleLbl="node1" presStyleIdx="1" presStyleCnt="2">
        <dgm:presLayoutVars>
          <dgm:chMax val="0"/>
          <dgm:bulletEnabled val="1"/>
        </dgm:presLayoutVars>
      </dgm:prSet>
      <dgm:spPr/>
    </dgm:pt>
  </dgm:ptLst>
  <dgm:cxnLst>
    <dgm:cxn modelId="{F6F55B1B-B773-4D8A-913F-E8D83EBB4738}" srcId="{E84A0A1E-ECA0-4747-965F-30F917E20E15}" destId="{85E4A2B4-AE95-4788-BD94-EC707C61A397}" srcOrd="1" destOrd="0" parTransId="{C58D89DA-0978-4FB1-87B0-C2F66AB1C2E1}" sibTransId="{74922838-EB19-43E0-912A-11F0D29E4B88}"/>
    <dgm:cxn modelId="{4FDE831B-F03E-43D7-9CAA-98C3B2452137}" type="presOf" srcId="{85E4A2B4-AE95-4788-BD94-EC707C61A397}" destId="{90840D9F-E5F9-4A7A-BC60-47E569FA4A23}" srcOrd="0" destOrd="0" presId="urn:microsoft.com/office/officeart/2005/8/layout/vList2"/>
    <dgm:cxn modelId="{6A4ACD5F-48AD-47D5-B9AB-55C307F55CC8}" srcId="{E84A0A1E-ECA0-4747-965F-30F917E20E15}" destId="{CDA7B110-ACC3-48F2-9EE6-694F6392DBDA}" srcOrd="0" destOrd="0" parTransId="{B5A1288A-CA2A-4CDC-8608-E027E0088A8B}" sibTransId="{06FDF2C1-5C86-43A5-B0C2-1529CE40D2D3}"/>
    <dgm:cxn modelId="{E32FB09C-FB34-49AE-BB60-BB71BA461FFE}" type="presOf" srcId="{E84A0A1E-ECA0-4747-965F-30F917E20E15}" destId="{E8C5822D-8136-4771-B720-251F4265D260}" srcOrd="0" destOrd="0" presId="urn:microsoft.com/office/officeart/2005/8/layout/vList2"/>
    <dgm:cxn modelId="{B97040F3-A155-4DB0-8C2C-D69660B1075D}" type="presOf" srcId="{CDA7B110-ACC3-48F2-9EE6-694F6392DBDA}" destId="{407A3030-7F05-4891-90B9-517BF16B6E71}" srcOrd="0" destOrd="0" presId="urn:microsoft.com/office/officeart/2005/8/layout/vList2"/>
    <dgm:cxn modelId="{2D6BAB61-EFD6-4B4A-A88A-C21234C4A9FB}" type="presParOf" srcId="{E8C5822D-8136-4771-B720-251F4265D260}" destId="{407A3030-7F05-4891-90B9-517BF16B6E71}" srcOrd="0" destOrd="0" presId="urn:microsoft.com/office/officeart/2005/8/layout/vList2"/>
    <dgm:cxn modelId="{6A23B2F0-5543-4471-9544-9A27C75DDEEB}" type="presParOf" srcId="{E8C5822D-8136-4771-B720-251F4265D260}" destId="{F858252F-7D8E-408B-95F3-098A709DF881}" srcOrd="1" destOrd="0" presId="urn:microsoft.com/office/officeart/2005/8/layout/vList2"/>
    <dgm:cxn modelId="{4B342339-F15F-4685-9898-7D440CBB70A4}" type="presParOf" srcId="{E8C5822D-8136-4771-B720-251F4265D260}" destId="{90840D9F-E5F9-4A7A-BC60-47E569FA4A23}"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24F7F9B-CDC3-49EB-BB96-A3CE48A311DD}" type="doc">
      <dgm:prSet loTypeId="urn:microsoft.com/office/officeart/2018/2/layout/IconLabelList" loCatId="icon" qsTypeId="urn:microsoft.com/office/officeart/2005/8/quickstyle/simple1" qsCatId="simple" csTypeId="urn:microsoft.com/office/officeart/2018/5/colors/Iconchunking_neutralbg_colorful1" csCatId="colorful" phldr="1"/>
      <dgm:spPr/>
      <dgm:t>
        <a:bodyPr/>
        <a:lstStyle/>
        <a:p>
          <a:endParaRPr lang="en-US"/>
        </a:p>
      </dgm:t>
    </dgm:pt>
    <dgm:pt modelId="{19BBE73D-15A3-4A3C-AAF6-735BB7685EA5}">
      <dgm:prSet/>
      <dgm:spPr/>
      <dgm:t>
        <a:bodyPr/>
        <a:lstStyle/>
        <a:p>
          <a:pPr>
            <a:lnSpc>
              <a:spcPct val="100000"/>
            </a:lnSpc>
          </a:pPr>
          <a:r>
            <a:rPr lang="tr-TR"/>
            <a:t>Troid bezinin büyümesine guatr denir. Guatr hastalığında troid bezi az ya da fazla çalışır. </a:t>
          </a:r>
          <a:endParaRPr lang="en-US"/>
        </a:p>
      </dgm:t>
    </dgm:pt>
    <dgm:pt modelId="{1BE53C9C-C918-4CBA-87C3-C557EF586334}" type="parTrans" cxnId="{49E30727-A5C6-444C-87EE-588133B8CE1D}">
      <dgm:prSet/>
      <dgm:spPr/>
      <dgm:t>
        <a:bodyPr/>
        <a:lstStyle/>
        <a:p>
          <a:endParaRPr lang="en-US"/>
        </a:p>
      </dgm:t>
    </dgm:pt>
    <dgm:pt modelId="{C229AF92-DEEC-4B92-B92D-3DE9BB15C876}" type="sibTrans" cxnId="{49E30727-A5C6-444C-87EE-588133B8CE1D}">
      <dgm:prSet/>
      <dgm:spPr/>
      <dgm:t>
        <a:bodyPr/>
        <a:lstStyle/>
        <a:p>
          <a:endParaRPr lang="en-US"/>
        </a:p>
      </dgm:t>
    </dgm:pt>
    <dgm:pt modelId="{F1CC31AF-BBAC-441C-92E0-8DFB8DFEC09E}">
      <dgm:prSet/>
      <dgm:spPr/>
      <dgm:t>
        <a:bodyPr/>
        <a:lstStyle/>
        <a:p>
          <a:pPr>
            <a:lnSpc>
              <a:spcPct val="100000"/>
            </a:lnSpc>
          </a:pPr>
          <a:r>
            <a:rPr lang="tr-TR"/>
            <a:t>Hipertiroidi: Tiroid bezinin normalden fazla çalışarak aşırı hormon salgılaması durumudur. İştah artmasına rağmen kilo kaybı, sık sık tuvalate çıkma, sinirlilik, ellerde, terleme, hızlı kalp atışı gibi belirtileri vardır.</a:t>
          </a:r>
          <a:endParaRPr lang="en-US"/>
        </a:p>
      </dgm:t>
    </dgm:pt>
    <dgm:pt modelId="{C565924B-86B7-4B83-A86A-506B093602EF}" type="parTrans" cxnId="{FF988A59-C9D9-4350-A2C0-F25750AA2AF6}">
      <dgm:prSet/>
      <dgm:spPr/>
      <dgm:t>
        <a:bodyPr/>
        <a:lstStyle/>
        <a:p>
          <a:endParaRPr lang="en-US"/>
        </a:p>
      </dgm:t>
    </dgm:pt>
    <dgm:pt modelId="{F227302E-3E1F-4C14-BC38-3A014A747E54}" type="sibTrans" cxnId="{FF988A59-C9D9-4350-A2C0-F25750AA2AF6}">
      <dgm:prSet/>
      <dgm:spPr/>
      <dgm:t>
        <a:bodyPr/>
        <a:lstStyle/>
        <a:p>
          <a:endParaRPr lang="en-US"/>
        </a:p>
      </dgm:t>
    </dgm:pt>
    <dgm:pt modelId="{CCCCCB81-C9D1-44EB-8533-545E4C9D8AAB}">
      <dgm:prSet/>
      <dgm:spPr/>
      <dgm:t>
        <a:bodyPr/>
        <a:lstStyle/>
        <a:p>
          <a:pPr>
            <a:lnSpc>
              <a:spcPct val="100000"/>
            </a:lnSpc>
          </a:pPr>
          <a:r>
            <a:rPr lang="tr-TR"/>
            <a:t>Hipotiroidi: Troid bezinin normalden az çalışarak yeterli hormon salgılayamaması durumudur. Kilo alma, kabızlık, soğuktan rahatsız olma, kısık ses, hareketlerde güçsüzlük ve yavaşlama gibi belirtileri vardır. </a:t>
          </a:r>
          <a:endParaRPr lang="en-US"/>
        </a:p>
      </dgm:t>
    </dgm:pt>
    <dgm:pt modelId="{0F782657-FB27-4375-B269-FA2EE32C3E03}" type="parTrans" cxnId="{A9D88807-4B6A-4E50-B81E-45BF576D5A46}">
      <dgm:prSet/>
      <dgm:spPr/>
      <dgm:t>
        <a:bodyPr/>
        <a:lstStyle/>
        <a:p>
          <a:endParaRPr lang="en-US"/>
        </a:p>
      </dgm:t>
    </dgm:pt>
    <dgm:pt modelId="{54742A88-8822-45C6-8E28-4CB0A954AFCB}" type="sibTrans" cxnId="{A9D88807-4B6A-4E50-B81E-45BF576D5A46}">
      <dgm:prSet/>
      <dgm:spPr/>
      <dgm:t>
        <a:bodyPr/>
        <a:lstStyle/>
        <a:p>
          <a:endParaRPr lang="en-US"/>
        </a:p>
      </dgm:t>
    </dgm:pt>
    <dgm:pt modelId="{4B303B6F-3C09-42A9-903A-B2F6B7260827}">
      <dgm:prSet/>
      <dgm:spPr/>
      <dgm:t>
        <a:bodyPr/>
        <a:lstStyle/>
        <a:p>
          <a:pPr>
            <a:lnSpc>
              <a:spcPct val="100000"/>
            </a:lnSpc>
          </a:pPr>
          <a:r>
            <a:rPr lang="tr-TR"/>
            <a:t>Guatr; muayene, kan testi(T3,T4,TSH hormonlarının tetkiki) veya ultrason aracılığıyla teşhis edilir. </a:t>
          </a:r>
          <a:endParaRPr lang="en-US"/>
        </a:p>
      </dgm:t>
    </dgm:pt>
    <dgm:pt modelId="{A823AA9A-BF70-47EF-9032-0BEAD61D260E}" type="parTrans" cxnId="{E4447C0B-8373-4FD6-81FD-8472C6206DE8}">
      <dgm:prSet/>
      <dgm:spPr/>
      <dgm:t>
        <a:bodyPr/>
        <a:lstStyle/>
        <a:p>
          <a:endParaRPr lang="en-US"/>
        </a:p>
      </dgm:t>
    </dgm:pt>
    <dgm:pt modelId="{FA2D01BF-D16F-41BC-A59E-BE2FCA87B2E7}" type="sibTrans" cxnId="{E4447C0B-8373-4FD6-81FD-8472C6206DE8}">
      <dgm:prSet/>
      <dgm:spPr/>
      <dgm:t>
        <a:bodyPr/>
        <a:lstStyle/>
        <a:p>
          <a:endParaRPr lang="en-US"/>
        </a:p>
      </dgm:t>
    </dgm:pt>
    <dgm:pt modelId="{D420F641-B427-4474-9881-788B3F1278C3}" type="pres">
      <dgm:prSet presAssocID="{E24F7F9B-CDC3-49EB-BB96-A3CE48A311DD}" presName="root" presStyleCnt="0">
        <dgm:presLayoutVars>
          <dgm:dir/>
          <dgm:resizeHandles val="exact"/>
        </dgm:presLayoutVars>
      </dgm:prSet>
      <dgm:spPr/>
    </dgm:pt>
    <dgm:pt modelId="{4B19A13C-5043-486D-816E-62DE542B8222}" type="pres">
      <dgm:prSet presAssocID="{19BBE73D-15A3-4A3C-AAF6-735BB7685EA5}" presName="compNode" presStyleCnt="0"/>
      <dgm:spPr/>
    </dgm:pt>
    <dgm:pt modelId="{C1336BBB-404E-44D6-B3FD-DA5FE461FC04}" type="pres">
      <dgm:prSet presAssocID="{19BBE73D-15A3-4A3C-AAF6-735BB7685EA5}"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Böbrekler"/>
        </a:ext>
      </dgm:extLst>
    </dgm:pt>
    <dgm:pt modelId="{C30F32E6-6CC8-4475-907D-8A15AD06C4F4}" type="pres">
      <dgm:prSet presAssocID="{19BBE73D-15A3-4A3C-AAF6-735BB7685EA5}" presName="spaceRect" presStyleCnt="0"/>
      <dgm:spPr/>
    </dgm:pt>
    <dgm:pt modelId="{63FBE5EC-1DC6-4189-A8B8-21F3400444F5}" type="pres">
      <dgm:prSet presAssocID="{19BBE73D-15A3-4A3C-AAF6-735BB7685EA5}" presName="textRect" presStyleLbl="revTx" presStyleIdx="0" presStyleCnt="4">
        <dgm:presLayoutVars>
          <dgm:chMax val="1"/>
          <dgm:chPref val="1"/>
        </dgm:presLayoutVars>
      </dgm:prSet>
      <dgm:spPr/>
    </dgm:pt>
    <dgm:pt modelId="{2F746704-E759-4405-9ED8-6FB08E2727EF}" type="pres">
      <dgm:prSet presAssocID="{C229AF92-DEEC-4B92-B92D-3DE9BB15C876}" presName="sibTrans" presStyleCnt="0"/>
      <dgm:spPr/>
    </dgm:pt>
    <dgm:pt modelId="{F2D502E4-0E98-42A3-B6AA-E112745B777D}" type="pres">
      <dgm:prSet presAssocID="{F1CC31AF-BBAC-441C-92E0-8DFB8DFEC09E}" presName="compNode" presStyleCnt="0"/>
      <dgm:spPr/>
    </dgm:pt>
    <dgm:pt modelId="{26BACA20-EC38-40C6-8B0C-A81F4005E96A}" type="pres">
      <dgm:prSet presAssocID="{F1CC31AF-BBAC-441C-92E0-8DFB8DFEC09E}"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Burger and Drink"/>
        </a:ext>
      </dgm:extLst>
    </dgm:pt>
    <dgm:pt modelId="{0DA0401A-20FB-4742-BD63-A3BE549DE659}" type="pres">
      <dgm:prSet presAssocID="{F1CC31AF-BBAC-441C-92E0-8DFB8DFEC09E}" presName="spaceRect" presStyleCnt="0"/>
      <dgm:spPr/>
    </dgm:pt>
    <dgm:pt modelId="{4830D003-FDEF-411D-9195-0AEC1785BE5A}" type="pres">
      <dgm:prSet presAssocID="{F1CC31AF-BBAC-441C-92E0-8DFB8DFEC09E}" presName="textRect" presStyleLbl="revTx" presStyleIdx="1" presStyleCnt="4">
        <dgm:presLayoutVars>
          <dgm:chMax val="1"/>
          <dgm:chPref val="1"/>
        </dgm:presLayoutVars>
      </dgm:prSet>
      <dgm:spPr/>
    </dgm:pt>
    <dgm:pt modelId="{8A9F5913-31A7-414D-BF56-44FF1A9D1AA0}" type="pres">
      <dgm:prSet presAssocID="{F227302E-3E1F-4C14-BC38-3A014A747E54}" presName="sibTrans" presStyleCnt="0"/>
      <dgm:spPr/>
    </dgm:pt>
    <dgm:pt modelId="{DB51CB55-4264-4A25-B71C-D409A1C1E2CB}" type="pres">
      <dgm:prSet presAssocID="{CCCCCB81-C9D1-44EB-8533-545E4C9D8AAB}" presName="compNode" presStyleCnt="0"/>
      <dgm:spPr/>
    </dgm:pt>
    <dgm:pt modelId="{F5D42B60-4C9F-4888-BA75-3115A8CF0DDE}" type="pres">
      <dgm:prSet presAssocID="{CCCCCB81-C9D1-44EB-8533-545E4C9D8AAB}"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Bilim insanı"/>
        </a:ext>
      </dgm:extLst>
    </dgm:pt>
    <dgm:pt modelId="{678E870B-E43B-4F63-AAAD-63BFC77B4051}" type="pres">
      <dgm:prSet presAssocID="{CCCCCB81-C9D1-44EB-8533-545E4C9D8AAB}" presName="spaceRect" presStyleCnt="0"/>
      <dgm:spPr/>
    </dgm:pt>
    <dgm:pt modelId="{DD2A0216-6695-48EF-9C5A-4109DE1FCBD9}" type="pres">
      <dgm:prSet presAssocID="{CCCCCB81-C9D1-44EB-8533-545E4C9D8AAB}" presName="textRect" presStyleLbl="revTx" presStyleIdx="2" presStyleCnt="4">
        <dgm:presLayoutVars>
          <dgm:chMax val="1"/>
          <dgm:chPref val="1"/>
        </dgm:presLayoutVars>
      </dgm:prSet>
      <dgm:spPr/>
    </dgm:pt>
    <dgm:pt modelId="{DC6400F9-2CDC-4D79-93F9-C7F0B6C6295D}" type="pres">
      <dgm:prSet presAssocID="{54742A88-8822-45C6-8E28-4CB0A954AFCB}" presName="sibTrans" presStyleCnt="0"/>
      <dgm:spPr/>
    </dgm:pt>
    <dgm:pt modelId="{21B91EDB-3912-442C-BA05-17BBABA48AF1}" type="pres">
      <dgm:prSet presAssocID="{4B303B6F-3C09-42A9-903A-B2F6B7260827}" presName="compNode" presStyleCnt="0"/>
      <dgm:spPr/>
    </dgm:pt>
    <dgm:pt modelId="{743EE4DE-FB89-4FD2-93DC-2E51397BA418}" type="pres">
      <dgm:prSet presAssocID="{4B303B6F-3C09-42A9-903A-B2F6B7260827}"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Doktor"/>
        </a:ext>
      </dgm:extLst>
    </dgm:pt>
    <dgm:pt modelId="{DAFAFA8C-4C2B-4945-B8D9-1CAE286E9C7F}" type="pres">
      <dgm:prSet presAssocID="{4B303B6F-3C09-42A9-903A-B2F6B7260827}" presName="spaceRect" presStyleCnt="0"/>
      <dgm:spPr/>
    </dgm:pt>
    <dgm:pt modelId="{F0A30B35-93F7-4219-AE1C-94365CC6A272}" type="pres">
      <dgm:prSet presAssocID="{4B303B6F-3C09-42A9-903A-B2F6B7260827}" presName="textRect" presStyleLbl="revTx" presStyleIdx="3" presStyleCnt="4">
        <dgm:presLayoutVars>
          <dgm:chMax val="1"/>
          <dgm:chPref val="1"/>
        </dgm:presLayoutVars>
      </dgm:prSet>
      <dgm:spPr/>
    </dgm:pt>
  </dgm:ptLst>
  <dgm:cxnLst>
    <dgm:cxn modelId="{A9D88807-4B6A-4E50-B81E-45BF576D5A46}" srcId="{E24F7F9B-CDC3-49EB-BB96-A3CE48A311DD}" destId="{CCCCCB81-C9D1-44EB-8533-545E4C9D8AAB}" srcOrd="2" destOrd="0" parTransId="{0F782657-FB27-4375-B269-FA2EE32C3E03}" sibTransId="{54742A88-8822-45C6-8E28-4CB0A954AFCB}"/>
    <dgm:cxn modelId="{1F303F0A-9A74-441D-893E-2616701481AC}" type="presOf" srcId="{F1CC31AF-BBAC-441C-92E0-8DFB8DFEC09E}" destId="{4830D003-FDEF-411D-9195-0AEC1785BE5A}" srcOrd="0" destOrd="0" presId="urn:microsoft.com/office/officeart/2018/2/layout/IconLabelList"/>
    <dgm:cxn modelId="{E4447C0B-8373-4FD6-81FD-8472C6206DE8}" srcId="{E24F7F9B-CDC3-49EB-BB96-A3CE48A311DD}" destId="{4B303B6F-3C09-42A9-903A-B2F6B7260827}" srcOrd="3" destOrd="0" parTransId="{A823AA9A-BF70-47EF-9032-0BEAD61D260E}" sibTransId="{FA2D01BF-D16F-41BC-A59E-BE2FCA87B2E7}"/>
    <dgm:cxn modelId="{FE7C8317-AFB4-4831-95F7-1A414A12EA8F}" type="presOf" srcId="{E24F7F9B-CDC3-49EB-BB96-A3CE48A311DD}" destId="{D420F641-B427-4474-9881-788B3F1278C3}" srcOrd="0" destOrd="0" presId="urn:microsoft.com/office/officeart/2018/2/layout/IconLabelList"/>
    <dgm:cxn modelId="{49E30727-A5C6-444C-87EE-588133B8CE1D}" srcId="{E24F7F9B-CDC3-49EB-BB96-A3CE48A311DD}" destId="{19BBE73D-15A3-4A3C-AAF6-735BB7685EA5}" srcOrd="0" destOrd="0" parTransId="{1BE53C9C-C918-4CBA-87C3-C557EF586334}" sibTransId="{C229AF92-DEEC-4B92-B92D-3DE9BB15C876}"/>
    <dgm:cxn modelId="{FF988A59-C9D9-4350-A2C0-F25750AA2AF6}" srcId="{E24F7F9B-CDC3-49EB-BB96-A3CE48A311DD}" destId="{F1CC31AF-BBAC-441C-92E0-8DFB8DFEC09E}" srcOrd="1" destOrd="0" parTransId="{C565924B-86B7-4B83-A86A-506B093602EF}" sibTransId="{F227302E-3E1F-4C14-BC38-3A014A747E54}"/>
    <dgm:cxn modelId="{B2F44BB5-86F0-493A-A7DD-F2F8C6C5D470}" type="presOf" srcId="{19BBE73D-15A3-4A3C-AAF6-735BB7685EA5}" destId="{63FBE5EC-1DC6-4189-A8B8-21F3400444F5}" srcOrd="0" destOrd="0" presId="urn:microsoft.com/office/officeart/2018/2/layout/IconLabelList"/>
    <dgm:cxn modelId="{39E609C0-135E-4FD0-B9C7-3C72EC65CB77}" type="presOf" srcId="{CCCCCB81-C9D1-44EB-8533-545E4C9D8AAB}" destId="{DD2A0216-6695-48EF-9C5A-4109DE1FCBD9}" srcOrd="0" destOrd="0" presId="urn:microsoft.com/office/officeart/2018/2/layout/IconLabelList"/>
    <dgm:cxn modelId="{777CF8FD-2DD4-4A2B-91F9-704E7AAC11CA}" type="presOf" srcId="{4B303B6F-3C09-42A9-903A-B2F6B7260827}" destId="{F0A30B35-93F7-4219-AE1C-94365CC6A272}" srcOrd="0" destOrd="0" presId="urn:microsoft.com/office/officeart/2018/2/layout/IconLabelList"/>
    <dgm:cxn modelId="{D2D54C22-ECBD-4935-A9A5-5DC3BC5C5177}" type="presParOf" srcId="{D420F641-B427-4474-9881-788B3F1278C3}" destId="{4B19A13C-5043-486D-816E-62DE542B8222}" srcOrd="0" destOrd="0" presId="urn:microsoft.com/office/officeart/2018/2/layout/IconLabelList"/>
    <dgm:cxn modelId="{862E2C89-AFF9-48D1-95C7-05CCC9289964}" type="presParOf" srcId="{4B19A13C-5043-486D-816E-62DE542B8222}" destId="{C1336BBB-404E-44D6-B3FD-DA5FE461FC04}" srcOrd="0" destOrd="0" presId="urn:microsoft.com/office/officeart/2018/2/layout/IconLabelList"/>
    <dgm:cxn modelId="{E19DC57E-93F5-4538-84D2-BF20A5DAF1CF}" type="presParOf" srcId="{4B19A13C-5043-486D-816E-62DE542B8222}" destId="{C30F32E6-6CC8-4475-907D-8A15AD06C4F4}" srcOrd="1" destOrd="0" presId="urn:microsoft.com/office/officeart/2018/2/layout/IconLabelList"/>
    <dgm:cxn modelId="{D9DD7824-DA27-417F-8F8C-6EBEE97F6809}" type="presParOf" srcId="{4B19A13C-5043-486D-816E-62DE542B8222}" destId="{63FBE5EC-1DC6-4189-A8B8-21F3400444F5}" srcOrd="2" destOrd="0" presId="urn:microsoft.com/office/officeart/2018/2/layout/IconLabelList"/>
    <dgm:cxn modelId="{9E54D2AD-7D21-4F09-84CF-CB31EDD2990D}" type="presParOf" srcId="{D420F641-B427-4474-9881-788B3F1278C3}" destId="{2F746704-E759-4405-9ED8-6FB08E2727EF}" srcOrd="1" destOrd="0" presId="urn:microsoft.com/office/officeart/2018/2/layout/IconLabelList"/>
    <dgm:cxn modelId="{B01FD768-B41F-4601-A9A4-5F52C8B890C8}" type="presParOf" srcId="{D420F641-B427-4474-9881-788B3F1278C3}" destId="{F2D502E4-0E98-42A3-B6AA-E112745B777D}" srcOrd="2" destOrd="0" presId="urn:microsoft.com/office/officeart/2018/2/layout/IconLabelList"/>
    <dgm:cxn modelId="{779508A1-94DC-4104-9F4F-3DA1F4DEC982}" type="presParOf" srcId="{F2D502E4-0E98-42A3-B6AA-E112745B777D}" destId="{26BACA20-EC38-40C6-8B0C-A81F4005E96A}" srcOrd="0" destOrd="0" presId="urn:microsoft.com/office/officeart/2018/2/layout/IconLabelList"/>
    <dgm:cxn modelId="{2595A472-B40D-46A9-87DB-B95FFAAF33D3}" type="presParOf" srcId="{F2D502E4-0E98-42A3-B6AA-E112745B777D}" destId="{0DA0401A-20FB-4742-BD63-A3BE549DE659}" srcOrd="1" destOrd="0" presId="urn:microsoft.com/office/officeart/2018/2/layout/IconLabelList"/>
    <dgm:cxn modelId="{97287462-3852-4D73-BB1D-AD4F641E0DA7}" type="presParOf" srcId="{F2D502E4-0E98-42A3-B6AA-E112745B777D}" destId="{4830D003-FDEF-411D-9195-0AEC1785BE5A}" srcOrd="2" destOrd="0" presId="urn:microsoft.com/office/officeart/2018/2/layout/IconLabelList"/>
    <dgm:cxn modelId="{3021BFEC-9591-4F10-AA60-F71DB7FB4423}" type="presParOf" srcId="{D420F641-B427-4474-9881-788B3F1278C3}" destId="{8A9F5913-31A7-414D-BF56-44FF1A9D1AA0}" srcOrd="3" destOrd="0" presId="urn:microsoft.com/office/officeart/2018/2/layout/IconLabelList"/>
    <dgm:cxn modelId="{479CE491-E65E-4578-8A97-CF5BE255D88E}" type="presParOf" srcId="{D420F641-B427-4474-9881-788B3F1278C3}" destId="{DB51CB55-4264-4A25-B71C-D409A1C1E2CB}" srcOrd="4" destOrd="0" presId="urn:microsoft.com/office/officeart/2018/2/layout/IconLabelList"/>
    <dgm:cxn modelId="{41F9AD4F-2E3E-4D40-BA51-50CBB845C802}" type="presParOf" srcId="{DB51CB55-4264-4A25-B71C-D409A1C1E2CB}" destId="{F5D42B60-4C9F-4888-BA75-3115A8CF0DDE}" srcOrd="0" destOrd="0" presId="urn:microsoft.com/office/officeart/2018/2/layout/IconLabelList"/>
    <dgm:cxn modelId="{2A8BBE85-7E7B-4532-A7EE-3BC3AC99BA2B}" type="presParOf" srcId="{DB51CB55-4264-4A25-B71C-D409A1C1E2CB}" destId="{678E870B-E43B-4F63-AAAD-63BFC77B4051}" srcOrd="1" destOrd="0" presId="urn:microsoft.com/office/officeart/2018/2/layout/IconLabelList"/>
    <dgm:cxn modelId="{FD4D87C1-C99B-44E3-96DB-4309E94EAA28}" type="presParOf" srcId="{DB51CB55-4264-4A25-B71C-D409A1C1E2CB}" destId="{DD2A0216-6695-48EF-9C5A-4109DE1FCBD9}" srcOrd="2" destOrd="0" presId="urn:microsoft.com/office/officeart/2018/2/layout/IconLabelList"/>
    <dgm:cxn modelId="{3A2A27D4-0C42-4F06-A13C-669BF8AB3400}" type="presParOf" srcId="{D420F641-B427-4474-9881-788B3F1278C3}" destId="{DC6400F9-2CDC-4D79-93F9-C7F0B6C6295D}" srcOrd="5" destOrd="0" presId="urn:microsoft.com/office/officeart/2018/2/layout/IconLabelList"/>
    <dgm:cxn modelId="{459A52AF-4A1F-4AD9-A934-C6C6C671F08B}" type="presParOf" srcId="{D420F641-B427-4474-9881-788B3F1278C3}" destId="{21B91EDB-3912-442C-BA05-17BBABA48AF1}" srcOrd="6" destOrd="0" presId="urn:microsoft.com/office/officeart/2018/2/layout/IconLabelList"/>
    <dgm:cxn modelId="{7F867FB7-E368-4F01-BE5B-429E401DCCE9}" type="presParOf" srcId="{21B91EDB-3912-442C-BA05-17BBABA48AF1}" destId="{743EE4DE-FB89-4FD2-93DC-2E51397BA418}" srcOrd="0" destOrd="0" presId="urn:microsoft.com/office/officeart/2018/2/layout/IconLabelList"/>
    <dgm:cxn modelId="{E8CECADB-D2CD-4EBE-8A8C-356CC0374A97}" type="presParOf" srcId="{21B91EDB-3912-442C-BA05-17BBABA48AF1}" destId="{DAFAFA8C-4C2B-4945-B8D9-1CAE286E9C7F}" srcOrd="1" destOrd="0" presId="urn:microsoft.com/office/officeart/2018/2/layout/IconLabelList"/>
    <dgm:cxn modelId="{84FA04D3-E040-4936-9BEC-3DBF0A32AE88}" type="presParOf" srcId="{21B91EDB-3912-442C-BA05-17BBABA48AF1}" destId="{F0A30B35-93F7-4219-AE1C-94365CC6A272}" srcOrd="2" destOrd="0" presId="urn:microsoft.com/office/officeart/2018/2/layout/Icon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CDAB5632-4DE1-49A1-81F1-12D0F1BE4D29}" type="doc">
      <dgm:prSet loTypeId="urn:microsoft.com/office/officeart/2005/8/layout/cycle1" loCatId="cycle" qsTypeId="urn:microsoft.com/office/officeart/2005/8/quickstyle/simple1" qsCatId="simple" csTypeId="urn:microsoft.com/office/officeart/2005/8/colors/accent1_2" csCatId="accent1"/>
      <dgm:spPr/>
      <dgm:t>
        <a:bodyPr/>
        <a:lstStyle/>
        <a:p>
          <a:endParaRPr lang="en-US"/>
        </a:p>
      </dgm:t>
    </dgm:pt>
    <dgm:pt modelId="{3E2396C3-EFC7-4070-9114-79FA6A486B42}">
      <dgm:prSet/>
      <dgm:spPr/>
      <dgm:t>
        <a:bodyPr/>
        <a:lstStyle/>
        <a:p>
          <a:r>
            <a:rPr lang="tr-TR"/>
            <a:t>İnflamatuar Artritler </a:t>
          </a:r>
          <a:endParaRPr lang="en-US"/>
        </a:p>
      </dgm:t>
    </dgm:pt>
    <dgm:pt modelId="{7474B5E2-BEAF-4D1B-9A38-2F54120F5DEC}" type="parTrans" cxnId="{6059E0A6-4D37-4D93-88F5-77CF4BA7645D}">
      <dgm:prSet/>
      <dgm:spPr/>
      <dgm:t>
        <a:bodyPr/>
        <a:lstStyle/>
        <a:p>
          <a:endParaRPr lang="en-US"/>
        </a:p>
      </dgm:t>
    </dgm:pt>
    <dgm:pt modelId="{983748D4-BA70-4ECF-94F1-EBB898467AAF}" type="sibTrans" cxnId="{6059E0A6-4D37-4D93-88F5-77CF4BA7645D}">
      <dgm:prSet/>
      <dgm:spPr/>
      <dgm:t>
        <a:bodyPr/>
        <a:lstStyle/>
        <a:p>
          <a:endParaRPr lang="en-US"/>
        </a:p>
      </dgm:t>
    </dgm:pt>
    <dgm:pt modelId="{3F7B623E-F757-4833-A727-23DCEC97F112}">
      <dgm:prSet/>
      <dgm:spPr/>
      <dgm:t>
        <a:bodyPr/>
        <a:lstStyle/>
        <a:p>
          <a:r>
            <a:rPr lang="tr-TR"/>
            <a:t>Juvenil Romatoid Artrit </a:t>
          </a:r>
          <a:endParaRPr lang="en-US"/>
        </a:p>
      </dgm:t>
    </dgm:pt>
    <dgm:pt modelId="{4C2FF8B6-E22D-499E-823B-4D7AC3ED907A}" type="parTrans" cxnId="{399B0B0D-B0B3-4630-9579-A70BE584C81A}">
      <dgm:prSet/>
      <dgm:spPr/>
      <dgm:t>
        <a:bodyPr/>
        <a:lstStyle/>
        <a:p>
          <a:endParaRPr lang="en-US"/>
        </a:p>
      </dgm:t>
    </dgm:pt>
    <dgm:pt modelId="{99263143-D905-48A9-889C-F1FE5C601AA0}" type="sibTrans" cxnId="{399B0B0D-B0B3-4630-9579-A70BE584C81A}">
      <dgm:prSet/>
      <dgm:spPr/>
      <dgm:t>
        <a:bodyPr/>
        <a:lstStyle/>
        <a:p>
          <a:endParaRPr lang="en-US"/>
        </a:p>
      </dgm:t>
    </dgm:pt>
    <dgm:pt modelId="{101DE237-7B8E-4209-93F9-C9079FC5EF4C}">
      <dgm:prSet/>
      <dgm:spPr/>
      <dgm:t>
        <a:bodyPr/>
        <a:lstStyle/>
        <a:p>
          <a:r>
            <a:rPr lang="tr-TR"/>
            <a:t>Romatoid Artrit </a:t>
          </a:r>
          <a:endParaRPr lang="en-US"/>
        </a:p>
      </dgm:t>
    </dgm:pt>
    <dgm:pt modelId="{73DB1961-5627-4F03-BC2A-2B57A9903377}" type="parTrans" cxnId="{AA1DA5DE-DC0C-4FF8-BC14-1DBE8EF0BE2D}">
      <dgm:prSet/>
      <dgm:spPr/>
      <dgm:t>
        <a:bodyPr/>
        <a:lstStyle/>
        <a:p>
          <a:endParaRPr lang="en-US"/>
        </a:p>
      </dgm:t>
    </dgm:pt>
    <dgm:pt modelId="{FFB4B740-639F-41F7-AB1C-D7DB22951129}" type="sibTrans" cxnId="{AA1DA5DE-DC0C-4FF8-BC14-1DBE8EF0BE2D}">
      <dgm:prSet/>
      <dgm:spPr/>
      <dgm:t>
        <a:bodyPr/>
        <a:lstStyle/>
        <a:p>
          <a:endParaRPr lang="en-US"/>
        </a:p>
      </dgm:t>
    </dgm:pt>
    <dgm:pt modelId="{0D7C1EC1-74D6-4553-B4EC-57621E4F8B3D}">
      <dgm:prSet/>
      <dgm:spPr/>
      <dgm:t>
        <a:bodyPr/>
        <a:lstStyle/>
        <a:p>
          <a:r>
            <a:rPr lang="tr-TR"/>
            <a:t>Ankilozan Spondilit</a:t>
          </a:r>
          <a:endParaRPr lang="en-US"/>
        </a:p>
      </dgm:t>
    </dgm:pt>
    <dgm:pt modelId="{AF22A36D-A18B-4081-B769-3495F4B3BAE7}" type="parTrans" cxnId="{86D9F9C6-ACF1-4703-8B20-022FE79D07C7}">
      <dgm:prSet/>
      <dgm:spPr/>
      <dgm:t>
        <a:bodyPr/>
        <a:lstStyle/>
        <a:p>
          <a:endParaRPr lang="en-US"/>
        </a:p>
      </dgm:t>
    </dgm:pt>
    <dgm:pt modelId="{C5CDCACE-5D38-4D09-9484-C2CB45CD138F}" type="sibTrans" cxnId="{86D9F9C6-ACF1-4703-8B20-022FE79D07C7}">
      <dgm:prSet/>
      <dgm:spPr/>
      <dgm:t>
        <a:bodyPr/>
        <a:lstStyle/>
        <a:p>
          <a:endParaRPr lang="en-US"/>
        </a:p>
      </dgm:t>
    </dgm:pt>
    <dgm:pt modelId="{B03BECDC-BB46-475B-B207-4F7771484D62}">
      <dgm:prSet/>
      <dgm:spPr/>
      <dgm:t>
        <a:bodyPr/>
        <a:lstStyle/>
        <a:p>
          <a:r>
            <a:rPr lang="tr-TR"/>
            <a:t>Miyopati</a:t>
          </a:r>
          <a:endParaRPr lang="en-US"/>
        </a:p>
      </dgm:t>
    </dgm:pt>
    <dgm:pt modelId="{17570DE9-3CFB-4606-9EAC-9EEFBD62F56E}" type="parTrans" cxnId="{228EB96E-ABB8-4A43-BD0A-F3D680DE7551}">
      <dgm:prSet/>
      <dgm:spPr/>
      <dgm:t>
        <a:bodyPr/>
        <a:lstStyle/>
        <a:p>
          <a:endParaRPr lang="en-US"/>
        </a:p>
      </dgm:t>
    </dgm:pt>
    <dgm:pt modelId="{1D7FD471-5C88-46E5-97AF-3E0F1A4CFADE}" type="sibTrans" cxnId="{228EB96E-ABB8-4A43-BD0A-F3D680DE7551}">
      <dgm:prSet/>
      <dgm:spPr/>
      <dgm:t>
        <a:bodyPr/>
        <a:lstStyle/>
        <a:p>
          <a:endParaRPr lang="en-US"/>
        </a:p>
      </dgm:t>
    </dgm:pt>
    <dgm:pt modelId="{465EE6FE-85F6-45D4-8BBA-39626B33E520}">
      <dgm:prSet/>
      <dgm:spPr/>
      <dgm:t>
        <a:bodyPr/>
        <a:lstStyle/>
        <a:p>
          <a:r>
            <a:rPr lang="tr-TR"/>
            <a:t>Müsküler Distrofi</a:t>
          </a:r>
          <a:endParaRPr lang="en-US"/>
        </a:p>
      </dgm:t>
    </dgm:pt>
    <dgm:pt modelId="{A2F2AFDE-41E8-4984-8DF5-BC2AC94191FB}" type="parTrans" cxnId="{21EC41E1-6E62-4FC0-9409-E66EC4E26D3C}">
      <dgm:prSet/>
      <dgm:spPr/>
      <dgm:t>
        <a:bodyPr/>
        <a:lstStyle/>
        <a:p>
          <a:endParaRPr lang="en-US"/>
        </a:p>
      </dgm:t>
    </dgm:pt>
    <dgm:pt modelId="{C1657FCC-2BD4-40BE-A4F4-9FFE13DBE4A8}" type="sibTrans" cxnId="{21EC41E1-6E62-4FC0-9409-E66EC4E26D3C}">
      <dgm:prSet/>
      <dgm:spPr/>
      <dgm:t>
        <a:bodyPr/>
        <a:lstStyle/>
        <a:p>
          <a:endParaRPr lang="en-US"/>
        </a:p>
      </dgm:t>
    </dgm:pt>
    <dgm:pt modelId="{990C4AE3-7A7A-4220-90BD-7189148277D6}">
      <dgm:prSet/>
      <dgm:spPr/>
      <dgm:t>
        <a:bodyPr/>
        <a:lstStyle/>
        <a:p>
          <a:r>
            <a:rPr lang="tr-TR"/>
            <a:t>Osteoporoz</a:t>
          </a:r>
          <a:endParaRPr lang="en-US"/>
        </a:p>
      </dgm:t>
    </dgm:pt>
    <dgm:pt modelId="{0EF9FDCC-EC05-475E-ACC1-56B75F187E25}" type="parTrans" cxnId="{DD340B84-8B83-404B-A70F-1F3D75E51FDD}">
      <dgm:prSet/>
      <dgm:spPr/>
      <dgm:t>
        <a:bodyPr/>
        <a:lstStyle/>
        <a:p>
          <a:endParaRPr lang="en-US"/>
        </a:p>
      </dgm:t>
    </dgm:pt>
    <dgm:pt modelId="{94761221-1A17-4A37-9C28-E4E3DD8EF4B3}" type="sibTrans" cxnId="{DD340B84-8B83-404B-A70F-1F3D75E51FDD}">
      <dgm:prSet/>
      <dgm:spPr/>
      <dgm:t>
        <a:bodyPr/>
        <a:lstStyle/>
        <a:p>
          <a:endParaRPr lang="en-US"/>
        </a:p>
      </dgm:t>
    </dgm:pt>
    <dgm:pt modelId="{6F7376BD-7976-41E7-8CBF-036FA0B86DC2}" type="pres">
      <dgm:prSet presAssocID="{CDAB5632-4DE1-49A1-81F1-12D0F1BE4D29}" presName="cycle" presStyleCnt="0">
        <dgm:presLayoutVars>
          <dgm:dir/>
          <dgm:resizeHandles val="exact"/>
        </dgm:presLayoutVars>
      </dgm:prSet>
      <dgm:spPr/>
    </dgm:pt>
    <dgm:pt modelId="{43D1C05E-277B-4D60-ABE6-80BCAB7AE0D8}" type="pres">
      <dgm:prSet presAssocID="{3E2396C3-EFC7-4070-9114-79FA6A486B42}" presName="dummy" presStyleCnt="0"/>
      <dgm:spPr/>
    </dgm:pt>
    <dgm:pt modelId="{DD83878A-5636-482F-B55E-A6F4AB4AF953}" type="pres">
      <dgm:prSet presAssocID="{3E2396C3-EFC7-4070-9114-79FA6A486B42}" presName="node" presStyleLbl="revTx" presStyleIdx="0" presStyleCnt="7">
        <dgm:presLayoutVars>
          <dgm:bulletEnabled val="1"/>
        </dgm:presLayoutVars>
      </dgm:prSet>
      <dgm:spPr/>
    </dgm:pt>
    <dgm:pt modelId="{DC8972C4-2F89-44E1-B9CE-33EA784F56E6}" type="pres">
      <dgm:prSet presAssocID="{983748D4-BA70-4ECF-94F1-EBB898467AAF}" presName="sibTrans" presStyleLbl="node1" presStyleIdx="0" presStyleCnt="7"/>
      <dgm:spPr/>
    </dgm:pt>
    <dgm:pt modelId="{3E09CDBE-8D66-44FA-88C9-83C90562358F}" type="pres">
      <dgm:prSet presAssocID="{3F7B623E-F757-4833-A727-23DCEC97F112}" presName="dummy" presStyleCnt="0"/>
      <dgm:spPr/>
    </dgm:pt>
    <dgm:pt modelId="{C10588ED-C56A-4FED-9232-08F10D4215C7}" type="pres">
      <dgm:prSet presAssocID="{3F7B623E-F757-4833-A727-23DCEC97F112}" presName="node" presStyleLbl="revTx" presStyleIdx="1" presStyleCnt="7">
        <dgm:presLayoutVars>
          <dgm:bulletEnabled val="1"/>
        </dgm:presLayoutVars>
      </dgm:prSet>
      <dgm:spPr/>
    </dgm:pt>
    <dgm:pt modelId="{C59335D8-E3AB-4E40-A047-3687F00E8ACD}" type="pres">
      <dgm:prSet presAssocID="{99263143-D905-48A9-889C-F1FE5C601AA0}" presName="sibTrans" presStyleLbl="node1" presStyleIdx="1" presStyleCnt="7"/>
      <dgm:spPr/>
    </dgm:pt>
    <dgm:pt modelId="{B98974DE-9D97-4D94-BA53-C46462B382DC}" type="pres">
      <dgm:prSet presAssocID="{101DE237-7B8E-4209-93F9-C9079FC5EF4C}" presName="dummy" presStyleCnt="0"/>
      <dgm:spPr/>
    </dgm:pt>
    <dgm:pt modelId="{2D00DF1A-BBC1-49C4-ADBC-14E9187D7951}" type="pres">
      <dgm:prSet presAssocID="{101DE237-7B8E-4209-93F9-C9079FC5EF4C}" presName="node" presStyleLbl="revTx" presStyleIdx="2" presStyleCnt="7">
        <dgm:presLayoutVars>
          <dgm:bulletEnabled val="1"/>
        </dgm:presLayoutVars>
      </dgm:prSet>
      <dgm:spPr/>
    </dgm:pt>
    <dgm:pt modelId="{0AF7D974-CE5A-4594-88FB-60D55CC34004}" type="pres">
      <dgm:prSet presAssocID="{FFB4B740-639F-41F7-AB1C-D7DB22951129}" presName="sibTrans" presStyleLbl="node1" presStyleIdx="2" presStyleCnt="7"/>
      <dgm:spPr/>
    </dgm:pt>
    <dgm:pt modelId="{6C0B0E8A-28F4-41BD-AB96-C6D6745164BC}" type="pres">
      <dgm:prSet presAssocID="{0D7C1EC1-74D6-4553-B4EC-57621E4F8B3D}" presName="dummy" presStyleCnt="0"/>
      <dgm:spPr/>
    </dgm:pt>
    <dgm:pt modelId="{544A648C-8FEF-4BEA-9725-D9E557EF1158}" type="pres">
      <dgm:prSet presAssocID="{0D7C1EC1-74D6-4553-B4EC-57621E4F8B3D}" presName="node" presStyleLbl="revTx" presStyleIdx="3" presStyleCnt="7">
        <dgm:presLayoutVars>
          <dgm:bulletEnabled val="1"/>
        </dgm:presLayoutVars>
      </dgm:prSet>
      <dgm:spPr/>
    </dgm:pt>
    <dgm:pt modelId="{5852DE7C-65B4-4AE2-AA81-189249BB4526}" type="pres">
      <dgm:prSet presAssocID="{C5CDCACE-5D38-4D09-9484-C2CB45CD138F}" presName="sibTrans" presStyleLbl="node1" presStyleIdx="3" presStyleCnt="7"/>
      <dgm:spPr/>
    </dgm:pt>
    <dgm:pt modelId="{9A9EE69B-2167-43A6-B13D-627F50A37C83}" type="pres">
      <dgm:prSet presAssocID="{B03BECDC-BB46-475B-B207-4F7771484D62}" presName="dummy" presStyleCnt="0"/>
      <dgm:spPr/>
    </dgm:pt>
    <dgm:pt modelId="{CC290CD0-11B3-445A-A3D0-142DB2F20513}" type="pres">
      <dgm:prSet presAssocID="{B03BECDC-BB46-475B-B207-4F7771484D62}" presName="node" presStyleLbl="revTx" presStyleIdx="4" presStyleCnt="7">
        <dgm:presLayoutVars>
          <dgm:bulletEnabled val="1"/>
        </dgm:presLayoutVars>
      </dgm:prSet>
      <dgm:spPr/>
    </dgm:pt>
    <dgm:pt modelId="{10CB5882-34D9-4AF1-AE0C-36DACDD2943B}" type="pres">
      <dgm:prSet presAssocID="{1D7FD471-5C88-46E5-97AF-3E0F1A4CFADE}" presName="sibTrans" presStyleLbl="node1" presStyleIdx="4" presStyleCnt="7"/>
      <dgm:spPr/>
    </dgm:pt>
    <dgm:pt modelId="{5150E939-D363-4758-ADA8-089E6BCD6B9F}" type="pres">
      <dgm:prSet presAssocID="{465EE6FE-85F6-45D4-8BBA-39626B33E520}" presName="dummy" presStyleCnt="0"/>
      <dgm:spPr/>
    </dgm:pt>
    <dgm:pt modelId="{14BB0973-4255-4314-9EC2-86E0E31453F4}" type="pres">
      <dgm:prSet presAssocID="{465EE6FE-85F6-45D4-8BBA-39626B33E520}" presName="node" presStyleLbl="revTx" presStyleIdx="5" presStyleCnt="7">
        <dgm:presLayoutVars>
          <dgm:bulletEnabled val="1"/>
        </dgm:presLayoutVars>
      </dgm:prSet>
      <dgm:spPr/>
    </dgm:pt>
    <dgm:pt modelId="{3E3357F6-1A1C-477B-939F-370701238ED5}" type="pres">
      <dgm:prSet presAssocID="{C1657FCC-2BD4-40BE-A4F4-9FFE13DBE4A8}" presName="sibTrans" presStyleLbl="node1" presStyleIdx="5" presStyleCnt="7"/>
      <dgm:spPr/>
    </dgm:pt>
    <dgm:pt modelId="{09DE28D7-089E-4C57-A120-F7965DD04217}" type="pres">
      <dgm:prSet presAssocID="{990C4AE3-7A7A-4220-90BD-7189148277D6}" presName="dummy" presStyleCnt="0"/>
      <dgm:spPr/>
    </dgm:pt>
    <dgm:pt modelId="{96A85AB8-2D2F-4D96-B57C-477F936BD321}" type="pres">
      <dgm:prSet presAssocID="{990C4AE3-7A7A-4220-90BD-7189148277D6}" presName="node" presStyleLbl="revTx" presStyleIdx="6" presStyleCnt="7">
        <dgm:presLayoutVars>
          <dgm:bulletEnabled val="1"/>
        </dgm:presLayoutVars>
      </dgm:prSet>
      <dgm:spPr/>
    </dgm:pt>
    <dgm:pt modelId="{05BA90DC-BEBB-4DE2-9D10-2A26B5299745}" type="pres">
      <dgm:prSet presAssocID="{94761221-1A17-4A37-9C28-E4E3DD8EF4B3}" presName="sibTrans" presStyleLbl="node1" presStyleIdx="6" presStyleCnt="7"/>
      <dgm:spPr/>
    </dgm:pt>
  </dgm:ptLst>
  <dgm:cxnLst>
    <dgm:cxn modelId="{399B0B0D-B0B3-4630-9579-A70BE584C81A}" srcId="{CDAB5632-4DE1-49A1-81F1-12D0F1BE4D29}" destId="{3F7B623E-F757-4833-A727-23DCEC97F112}" srcOrd="1" destOrd="0" parTransId="{4C2FF8B6-E22D-499E-823B-4D7AC3ED907A}" sibTransId="{99263143-D905-48A9-889C-F1FE5C601AA0}"/>
    <dgm:cxn modelId="{5F5D9D15-8452-4196-8A29-38D19825A1D5}" type="presOf" srcId="{CDAB5632-4DE1-49A1-81F1-12D0F1BE4D29}" destId="{6F7376BD-7976-41E7-8CBF-036FA0B86DC2}" srcOrd="0" destOrd="0" presId="urn:microsoft.com/office/officeart/2005/8/layout/cycle1"/>
    <dgm:cxn modelId="{5681AD15-EB6F-482F-BD09-53EBB5445614}" type="presOf" srcId="{101DE237-7B8E-4209-93F9-C9079FC5EF4C}" destId="{2D00DF1A-BBC1-49C4-ADBC-14E9187D7951}" srcOrd="0" destOrd="0" presId="urn:microsoft.com/office/officeart/2005/8/layout/cycle1"/>
    <dgm:cxn modelId="{1E9A1C1F-9388-4151-95F1-452F6833C1C8}" type="presOf" srcId="{990C4AE3-7A7A-4220-90BD-7189148277D6}" destId="{96A85AB8-2D2F-4D96-B57C-477F936BD321}" srcOrd="0" destOrd="0" presId="urn:microsoft.com/office/officeart/2005/8/layout/cycle1"/>
    <dgm:cxn modelId="{1A38852F-D8DD-422E-ACA5-43F3DF623DA8}" type="presOf" srcId="{3E2396C3-EFC7-4070-9114-79FA6A486B42}" destId="{DD83878A-5636-482F-B55E-A6F4AB4AF953}" srcOrd="0" destOrd="0" presId="urn:microsoft.com/office/officeart/2005/8/layout/cycle1"/>
    <dgm:cxn modelId="{A946953E-3ABC-4E08-95F2-642824D5C3BB}" type="presOf" srcId="{983748D4-BA70-4ECF-94F1-EBB898467AAF}" destId="{DC8972C4-2F89-44E1-B9CE-33EA784F56E6}" srcOrd="0" destOrd="0" presId="urn:microsoft.com/office/officeart/2005/8/layout/cycle1"/>
    <dgm:cxn modelId="{288EDA40-94C1-458D-BF06-BAF3E9B5BA89}" type="presOf" srcId="{465EE6FE-85F6-45D4-8BBA-39626B33E520}" destId="{14BB0973-4255-4314-9EC2-86E0E31453F4}" srcOrd="0" destOrd="0" presId="urn:microsoft.com/office/officeart/2005/8/layout/cycle1"/>
    <dgm:cxn modelId="{BBE87249-3CD4-4A3D-A1CC-53752637F1EF}" type="presOf" srcId="{C1657FCC-2BD4-40BE-A4F4-9FFE13DBE4A8}" destId="{3E3357F6-1A1C-477B-939F-370701238ED5}" srcOrd="0" destOrd="0" presId="urn:microsoft.com/office/officeart/2005/8/layout/cycle1"/>
    <dgm:cxn modelId="{228EB96E-ABB8-4A43-BD0A-F3D680DE7551}" srcId="{CDAB5632-4DE1-49A1-81F1-12D0F1BE4D29}" destId="{B03BECDC-BB46-475B-B207-4F7771484D62}" srcOrd="4" destOrd="0" parTransId="{17570DE9-3CFB-4606-9EAC-9EEFBD62F56E}" sibTransId="{1D7FD471-5C88-46E5-97AF-3E0F1A4CFADE}"/>
    <dgm:cxn modelId="{DD340B84-8B83-404B-A70F-1F3D75E51FDD}" srcId="{CDAB5632-4DE1-49A1-81F1-12D0F1BE4D29}" destId="{990C4AE3-7A7A-4220-90BD-7189148277D6}" srcOrd="6" destOrd="0" parTransId="{0EF9FDCC-EC05-475E-ACC1-56B75F187E25}" sibTransId="{94761221-1A17-4A37-9C28-E4E3DD8EF4B3}"/>
    <dgm:cxn modelId="{AC367D84-B3C0-4D6D-9289-D2459470A865}" type="presOf" srcId="{FFB4B740-639F-41F7-AB1C-D7DB22951129}" destId="{0AF7D974-CE5A-4594-88FB-60D55CC34004}" srcOrd="0" destOrd="0" presId="urn:microsoft.com/office/officeart/2005/8/layout/cycle1"/>
    <dgm:cxn modelId="{83C3DB8E-B6E1-4057-93FF-6A4088D0EE71}" type="presOf" srcId="{C5CDCACE-5D38-4D09-9484-C2CB45CD138F}" destId="{5852DE7C-65B4-4AE2-AA81-189249BB4526}" srcOrd="0" destOrd="0" presId="urn:microsoft.com/office/officeart/2005/8/layout/cycle1"/>
    <dgm:cxn modelId="{BB716B96-F7E9-48FC-B6A1-6AB95F47B5D0}" type="presOf" srcId="{94761221-1A17-4A37-9C28-E4E3DD8EF4B3}" destId="{05BA90DC-BEBB-4DE2-9D10-2A26B5299745}" srcOrd="0" destOrd="0" presId="urn:microsoft.com/office/officeart/2005/8/layout/cycle1"/>
    <dgm:cxn modelId="{6059E0A6-4D37-4D93-88F5-77CF4BA7645D}" srcId="{CDAB5632-4DE1-49A1-81F1-12D0F1BE4D29}" destId="{3E2396C3-EFC7-4070-9114-79FA6A486B42}" srcOrd="0" destOrd="0" parTransId="{7474B5E2-BEAF-4D1B-9A38-2F54120F5DEC}" sibTransId="{983748D4-BA70-4ECF-94F1-EBB898467AAF}"/>
    <dgm:cxn modelId="{72DD2FBD-CBB5-48CC-B26A-566C5A1A2375}" type="presOf" srcId="{99263143-D905-48A9-889C-F1FE5C601AA0}" destId="{C59335D8-E3AB-4E40-A047-3687F00E8ACD}" srcOrd="0" destOrd="0" presId="urn:microsoft.com/office/officeart/2005/8/layout/cycle1"/>
    <dgm:cxn modelId="{86D9F9C6-ACF1-4703-8B20-022FE79D07C7}" srcId="{CDAB5632-4DE1-49A1-81F1-12D0F1BE4D29}" destId="{0D7C1EC1-74D6-4553-B4EC-57621E4F8B3D}" srcOrd="3" destOrd="0" parTransId="{AF22A36D-A18B-4081-B769-3495F4B3BAE7}" sibTransId="{C5CDCACE-5D38-4D09-9484-C2CB45CD138F}"/>
    <dgm:cxn modelId="{652CE0C9-1FE0-48E0-A2C5-6ECCF7DA2910}" type="presOf" srcId="{B03BECDC-BB46-475B-B207-4F7771484D62}" destId="{CC290CD0-11B3-445A-A3D0-142DB2F20513}" srcOrd="0" destOrd="0" presId="urn:microsoft.com/office/officeart/2005/8/layout/cycle1"/>
    <dgm:cxn modelId="{4BA6F1CB-3F82-4D7E-8A5E-4218377B3AD0}" type="presOf" srcId="{0D7C1EC1-74D6-4553-B4EC-57621E4F8B3D}" destId="{544A648C-8FEF-4BEA-9725-D9E557EF1158}" srcOrd="0" destOrd="0" presId="urn:microsoft.com/office/officeart/2005/8/layout/cycle1"/>
    <dgm:cxn modelId="{CFF693CC-945F-47E5-972F-CA986A9EC8A4}" type="presOf" srcId="{1D7FD471-5C88-46E5-97AF-3E0F1A4CFADE}" destId="{10CB5882-34D9-4AF1-AE0C-36DACDD2943B}" srcOrd="0" destOrd="0" presId="urn:microsoft.com/office/officeart/2005/8/layout/cycle1"/>
    <dgm:cxn modelId="{AA1DA5DE-DC0C-4FF8-BC14-1DBE8EF0BE2D}" srcId="{CDAB5632-4DE1-49A1-81F1-12D0F1BE4D29}" destId="{101DE237-7B8E-4209-93F9-C9079FC5EF4C}" srcOrd="2" destOrd="0" parTransId="{73DB1961-5627-4F03-BC2A-2B57A9903377}" sibTransId="{FFB4B740-639F-41F7-AB1C-D7DB22951129}"/>
    <dgm:cxn modelId="{21EC41E1-6E62-4FC0-9409-E66EC4E26D3C}" srcId="{CDAB5632-4DE1-49A1-81F1-12D0F1BE4D29}" destId="{465EE6FE-85F6-45D4-8BBA-39626B33E520}" srcOrd="5" destOrd="0" parTransId="{A2F2AFDE-41E8-4984-8DF5-BC2AC94191FB}" sibTransId="{C1657FCC-2BD4-40BE-A4F4-9FFE13DBE4A8}"/>
    <dgm:cxn modelId="{93371CF9-3495-4D5C-BE9E-4707EA953136}" type="presOf" srcId="{3F7B623E-F757-4833-A727-23DCEC97F112}" destId="{C10588ED-C56A-4FED-9232-08F10D4215C7}" srcOrd="0" destOrd="0" presId="urn:microsoft.com/office/officeart/2005/8/layout/cycle1"/>
    <dgm:cxn modelId="{71F5E6C2-43BC-4CE1-986E-4BF372765DCA}" type="presParOf" srcId="{6F7376BD-7976-41E7-8CBF-036FA0B86DC2}" destId="{43D1C05E-277B-4D60-ABE6-80BCAB7AE0D8}" srcOrd="0" destOrd="0" presId="urn:microsoft.com/office/officeart/2005/8/layout/cycle1"/>
    <dgm:cxn modelId="{4C654D6A-907E-476A-B742-E4EE930A9551}" type="presParOf" srcId="{6F7376BD-7976-41E7-8CBF-036FA0B86DC2}" destId="{DD83878A-5636-482F-B55E-A6F4AB4AF953}" srcOrd="1" destOrd="0" presId="urn:microsoft.com/office/officeart/2005/8/layout/cycle1"/>
    <dgm:cxn modelId="{3744C38C-9D57-4D57-9CE7-3B71E90F37D4}" type="presParOf" srcId="{6F7376BD-7976-41E7-8CBF-036FA0B86DC2}" destId="{DC8972C4-2F89-44E1-B9CE-33EA784F56E6}" srcOrd="2" destOrd="0" presId="urn:microsoft.com/office/officeart/2005/8/layout/cycle1"/>
    <dgm:cxn modelId="{66F7AA17-5D74-44F6-98A3-45329916785C}" type="presParOf" srcId="{6F7376BD-7976-41E7-8CBF-036FA0B86DC2}" destId="{3E09CDBE-8D66-44FA-88C9-83C90562358F}" srcOrd="3" destOrd="0" presId="urn:microsoft.com/office/officeart/2005/8/layout/cycle1"/>
    <dgm:cxn modelId="{B4AF7C7D-2D3C-48BE-A5A7-883A3BFE59A8}" type="presParOf" srcId="{6F7376BD-7976-41E7-8CBF-036FA0B86DC2}" destId="{C10588ED-C56A-4FED-9232-08F10D4215C7}" srcOrd="4" destOrd="0" presId="urn:microsoft.com/office/officeart/2005/8/layout/cycle1"/>
    <dgm:cxn modelId="{292CA9B4-EE4A-475C-B067-399E94687396}" type="presParOf" srcId="{6F7376BD-7976-41E7-8CBF-036FA0B86DC2}" destId="{C59335D8-E3AB-4E40-A047-3687F00E8ACD}" srcOrd="5" destOrd="0" presId="urn:microsoft.com/office/officeart/2005/8/layout/cycle1"/>
    <dgm:cxn modelId="{E535AE3D-67A2-432D-A736-86EB5FCE2B80}" type="presParOf" srcId="{6F7376BD-7976-41E7-8CBF-036FA0B86DC2}" destId="{B98974DE-9D97-4D94-BA53-C46462B382DC}" srcOrd="6" destOrd="0" presId="urn:microsoft.com/office/officeart/2005/8/layout/cycle1"/>
    <dgm:cxn modelId="{701DC135-E7C8-4FAA-8682-B6E46CEC83F4}" type="presParOf" srcId="{6F7376BD-7976-41E7-8CBF-036FA0B86DC2}" destId="{2D00DF1A-BBC1-49C4-ADBC-14E9187D7951}" srcOrd="7" destOrd="0" presId="urn:microsoft.com/office/officeart/2005/8/layout/cycle1"/>
    <dgm:cxn modelId="{9617411A-80D4-49B0-AA3A-198F5CE14C12}" type="presParOf" srcId="{6F7376BD-7976-41E7-8CBF-036FA0B86DC2}" destId="{0AF7D974-CE5A-4594-88FB-60D55CC34004}" srcOrd="8" destOrd="0" presId="urn:microsoft.com/office/officeart/2005/8/layout/cycle1"/>
    <dgm:cxn modelId="{1E541AC0-CC5F-4C28-9D09-B20CBAD6852B}" type="presParOf" srcId="{6F7376BD-7976-41E7-8CBF-036FA0B86DC2}" destId="{6C0B0E8A-28F4-41BD-AB96-C6D6745164BC}" srcOrd="9" destOrd="0" presId="urn:microsoft.com/office/officeart/2005/8/layout/cycle1"/>
    <dgm:cxn modelId="{1DE72AA6-2F86-41C9-9A28-4EC63F939589}" type="presParOf" srcId="{6F7376BD-7976-41E7-8CBF-036FA0B86DC2}" destId="{544A648C-8FEF-4BEA-9725-D9E557EF1158}" srcOrd="10" destOrd="0" presId="urn:microsoft.com/office/officeart/2005/8/layout/cycle1"/>
    <dgm:cxn modelId="{899420EA-E966-4C07-BCC6-704DF7739A6E}" type="presParOf" srcId="{6F7376BD-7976-41E7-8CBF-036FA0B86DC2}" destId="{5852DE7C-65B4-4AE2-AA81-189249BB4526}" srcOrd="11" destOrd="0" presId="urn:microsoft.com/office/officeart/2005/8/layout/cycle1"/>
    <dgm:cxn modelId="{152E50B2-F861-4842-A4D9-4F7394FEEE07}" type="presParOf" srcId="{6F7376BD-7976-41E7-8CBF-036FA0B86DC2}" destId="{9A9EE69B-2167-43A6-B13D-627F50A37C83}" srcOrd="12" destOrd="0" presId="urn:microsoft.com/office/officeart/2005/8/layout/cycle1"/>
    <dgm:cxn modelId="{6FC43D74-58D0-4590-BCDA-986C7C3F3B8C}" type="presParOf" srcId="{6F7376BD-7976-41E7-8CBF-036FA0B86DC2}" destId="{CC290CD0-11B3-445A-A3D0-142DB2F20513}" srcOrd="13" destOrd="0" presId="urn:microsoft.com/office/officeart/2005/8/layout/cycle1"/>
    <dgm:cxn modelId="{D2EEB529-EBE0-4644-A401-7073A7C3A3C5}" type="presParOf" srcId="{6F7376BD-7976-41E7-8CBF-036FA0B86DC2}" destId="{10CB5882-34D9-4AF1-AE0C-36DACDD2943B}" srcOrd="14" destOrd="0" presId="urn:microsoft.com/office/officeart/2005/8/layout/cycle1"/>
    <dgm:cxn modelId="{D037693C-3CF5-40B4-9F45-E5CE2900DB0B}" type="presParOf" srcId="{6F7376BD-7976-41E7-8CBF-036FA0B86DC2}" destId="{5150E939-D363-4758-ADA8-089E6BCD6B9F}" srcOrd="15" destOrd="0" presId="urn:microsoft.com/office/officeart/2005/8/layout/cycle1"/>
    <dgm:cxn modelId="{84BF25EB-9C26-4109-999F-AA194FD314A2}" type="presParOf" srcId="{6F7376BD-7976-41E7-8CBF-036FA0B86DC2}" destId="{14BB0973-4255-4314-9EC2-86E0E31453F4}" srcOrd="16" destOrd="0" presId="urn:microsoft.com/office/officeart/2005/8/layout/cycle1"/>
    <dgm:cxn modelId="{C8558E91-AE14-47BC-B2C6-BB129699AD1F}" type="presParOf" srcId="{6F7376BD-7976-41E7-8CBF-036FA0B86DC2}" destId="{3E3357F6-1A1C-477B-939F-370701238ED5}" srcOrd="17" destOrd="0" presId="urn:microsoft.com/office/officeart/2005/8/layout/cycle1"/>
    <dgm:cxn modelId="{862A7053-24EF-4750-91B4-18AFFC37C0F5}" type="presParOf" srcId="{6F7376BD-7976-41E7-8CBF-036FA0B86DC2}" destId="{09DE28D7-089E-4C57-A120-F7965DD04217}" srcOrd="18" destOrd="0" presId="urn:microsoft.com/office/officeart/2005/8/layout/cycle1"/>
    <dgm:cxn modelId="{18631CD0-4BE1-4E89-9C1A-BC42B51D1367}" type="presParOf" srcId="{6F7376BD-7976-41E7-8CBF-036FA0B86DC2}" destId="{96A85AB8-2D2F-4D96-B57C-477F936BD321}" srcOrd="19" destOrd="0" presId="urn:microsoft.com/office/officeart/2005/8/layout/cycle1"/>
    <dgm:cxn modelId="{5852322C-B83C-4D65-B614-D77558EEF491}" type="presParOf" srcId="{6F7376BD-7976-41E7-8CBF-036FA0B86DC2}" destId="{05BA90DC-BEBB-4DE2-9D10-2A26B5299745}" srcOrd="20" destOrd="0" presId="urn:microsoft.com/office/officeart/2005/8/layout/cycle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3A2AA02E-7B38-48DF-94DD-FAEE47AB630A}" type="doc">
      <dgm:prSet loTypeId="urn:microsoft.com/office/officeart/2018/5/layout/CenteredIconLabelDescriptionList" loCatId="icon" qsTypeId="urn:microsoft.com/office/officeart/2005/8/quickstyle/simple1" qsCatId="simple" csTypeId="urn:microsoft.com/office/officeart/2018/5/colors/Iconchunking_neutralbg_colorful1" csCatId="colorful" phldr="1"/>
      <dgm:spPr/>
      <dgm:t>
        <a:bodyPr/>
        <a:lstStyle/>
        <a:p>
          <a:endParaRPr lang="en-US"/>
        </a:p>
      </dgm:t>
    </dgm:pt>
    <dgm:pt modelId="{0863FF05-0936-4565-A423-7968422DFBC4}">
      <dgm:prSet/>
      <dgm:spPr/>
      <dgm:t>
        <a:bodyPr/>
        <a:lstStyle/>
        <a:p>
          <a:pPr>
            <a:defRPr b="1"/>
          </a:pPr>
          <a:r>
            <a:rPr lang="tr-TR"/>
            <a:t>Çocuklarda Görülen Süregelen Nörolojik Hastalıklar </a:t>
          </a:r>
          <a:endParaRPr lang="en-US"/>
        </a:p>
      </dgm:t>
    </dgm:pt>
    <dgm:pt modelId="{F63D5C94-BAE4-481F-8EC3-10082842992B}" type="parTrans" cxnId="{0307687B-0316-4416-80A5-A1E9BBD602EB}">
      <dgm:prSet/>
      <dgm:spPr/>
      <dgm:t>
        <a:bodyPr/>
        <a:lstStyle/>
        <a:p>
          <a:endParaRPr lang="en-US"/>
        </a:p>
      </dgm:t>
    </dgm:pt>
    <dgm:pt modelId="{AF10C66B-151D-4983-A357-2403E57EF50A}" type="sibTrans" cxnId="{0307687B-0316-4416-80A5-A1E9BBD602EB}">
      <dgm:prSet/>
      <dgm:spPr/>
      <dgm:t>
        <a:bodyPr/>
        <a:lstStyle/>
        <a:p>
          <a:endParaRPr lang="en-US"/>
        </a:p>
      </dgm:t>
    </dgm:pt>
    <dgm:pt modelId="{85ADA138-A070-4372-9657-514C99AF11C1}">
      <dgm:prSet/>
      <dgm:spPr/>
      <dgm:t>
        <a:bodyPr/>
        <a:lstStyle/>
        <a:p>
          <a:r>
            <a:rPr lang="tr-TR"/>
            <a:t>Epilepsi</a:t>
          </a:r>
          <a:endParaRPr lang="en-US"/>
        </a:p>
      </dgm:t>
    </dgm:pt>
    <dgm:pt modelId="{A16C0D5D-49F0-4C53-A2AA-261AB2787423}" type="parTrans" cxnId="{6C756DD4-AB52-4A83-9766-2F2BBCDE2C1B}">
      <dgm:prSet/>
      <dgm:spPr/>
      <dgm:t>
        <a:bodyPr/>
        <a:lstStyle/>
        <a:p>
          <a:endParaRPr lang="en-US"/>
        </a:p>
      </dgm:t>
    </dgm:pt>
    <dgm:pt modelId="{7A244A95-BE18-4A66-A206-16E859B6801B}" type="sibTrans" cxnId="{6C756DD4-AB52-4A83-9766-2F2BBCDE2C1B}">
      <dgm:prSet/>
      <dgm:spPr/>
      <dgm:t>
        <a:bodyPr/>
        <a:lstStyle/>
        <a:p>
          <a:endParaRPr lang="en-US"/>
        </a:p>
      </dgm:t>
    </dgm:pt>
    <dgm:pt modelId="{A7DA2DBC-E711-4929-9018-7C85906D01DC}">
      <dgm:prSet/>
      <dgm:spPr/>
      <dgm:t>
        <a:bodyPr/>
        <a:lstStyle/>
        <a:p>
          <a:r>
            <a:rPr lang="tr-TR"/>
            <a:t>Serebral Palsi  (SP)</a:t>
          </a:r>
          <a:endParaRPr lang="en-US"/>
        </a:p>
      </dgm:t>
    </dgm:pt>
    <dgm:pt modelId="{1284E980-78E5-4CDA-95C0-30E248CB30A5}" type="parTrans" cxnId="{A9777EFC-77C0-4C1F-BD6E-38136B9428FA}">
      <dgm:prSet/>
      <dgm:spPr/>
      <dgm:t>
        <a:bodyPr/>
        <a:lstStyle/>
        <a:p>
          <a:endParaRPr lang="en-US"/>
        </a:p>
      </dgm:t>
    </dgm:pt>
    <dgm:pt modelId="{E56A8F60-97CC-4FFC-9E4D-345E220B261A}" type="sibTrans" cxnId="{A9777EFC-77C0-4C1F-BD6E-38136B9428FA}">
      <dgm:prSet/>
      <dgm:spPr/>
      <dgm:t>
        <a:bodyPr/>
        <a:lstStyle/>
        <a:p>
          <a:endParaRPr lang="en-US"/>
        </a:p>
      </dgm:t>
    </dgm:pt>
    <dgm:pt modelId="{8BCDB31B-C92D-4C1A-A436-4C803532261A}">
      <dgm:prSet/>
      <dgm:spPr/>
      <dgm:t>
        <a:bodyPr/>
        <a:lstStyle/>
        <a:p>
          <a:r>
            <a:rPr lang="tr-TR"/>
            <a:t>Spina Bifida</a:t>
          </a:r>
          <a:endParaRPr lang="en-US"/>
        </a:p>
      </dgm:t>
    </dgm:pt>
    <dgm:pt modelId="{35B1D90B-2B54-4CCD-A5EC-39535FF1CE31}" type="parTrans" cxnId="{8D009332-F33C-460E-8C98-DC93855EA3A9}">
      <dgm:prSet/>
      <dgm:spPr/>
      <dgm:t>
        <a:bodyPr/>
        <a:lstStyle/>
        <a:p>
          <a:endParaRPr lang="en-US"/>
        </a:p>
      </dgm:t>
    </dgm:pt>
    <dgm:pt modelId="{1530DD35-7CB2-4048-AF07-FC8D279D4179}" type="sibTrans" cxnId="{8D009332-F33C-460E-8C98-DC93855EA3A9}">
      <dgm:prSet/>
      <dgm:spPr/>
      <dgm:t>
        <a:bodyPr/>
        <a:lstStyle/>
        <a:p>
          <a:endParaRPr lang="en-US"/>
        </a:p>
      </dgm:t>
    </dgm:pt>
    <dgm:pt modelId="{8C73E784-DE06-4C12-B6C7-963BA997FCD4}">
      <dgm:prSet/>
      <dgm:spPr/>
      <dgm:t>
        <a:bodyPr/>
        <a:lstStyle/>
        <a:p>
          <a:r>
            <a:rPr lang="tr-TR"/>
            <a:t>Doğumsal Brakial Plexus Yaralanmaları</a:t>
          </a:r>
          <a:endParaRPr lang="en-US"/>
        </a:p>
      </dgm:t>
    </dgm:pt>
    <dgm:pt modelId="{F1262EF9-AB68-40D7-963D-8D3BC4D27A59}" type="parTrans" cxnId="{0558795C-FCD7-401B-A82B-4BB7A64FED40}">
      <dgm:prSet/>
      <dgm:spPr/>
      <dgm:t>
        <a:bodyPr/>
        <a:lstStyle/>
        <a:p>
          <a:endParaRPr lang="en-US"/>
        </a:p>
      </dgm:t>
    </dgm:pt>
    <dgm:pt modelId="{E3D23F99-9103-4621-A836-FD3BF4CB469C}" type="sibTrans" cxnId="{0558795C-FCD7-401B-A82B-4BB7A64FED40}">
      <dgm:prSet/>
      <dgm:spPr/>
      <dgm:t>
        <a:bodyPr/>
        <a:lstStyle/>
        <a:p>
          <a:endParaRPr lang="en-US"/>
        </a:p>
      </dgm:t>
    </dgm:pt>
    <dgm:pt modelId="{6758B63E-3632-44A1-A727-965C8D81F090}">
      <dgm:prSet/>
      <dgm:spPr/>
      <dgm:t>
        <a:bodyPr/>
        <a:lstStyle/>
        <a:p>
          <a:pPr>
            <a:defRPr b="1"/>
          </a:pPr>
          <a:r>
            <a:rPr lang="tr-TR"/>
            <a:t>Yetişkinlerde Görülen Süregelen Nörolojik Hastalıklar </a:t>
          </a:r>
          <a:endParaRPr lang="en-US"/>
        </a:p>
      </dgm:t>
    </dgm:pt>
    <dgm:pt modelId="{AC23CBE0-9F9D-4735-966A-D13E7D0B21DA}" type="parTrans" cxnId="{77EC18E2-0D46-4492-B518-7647FCF7010F}">
      <dgm:prSet/>
      <dgm:spPr/>
      <dgm:t>
        <a:bodyPr/>
        <a:lstStyle/>
        <a:p>
          <a:endParaRPr lang="en-US"/>
        </a:p>
      </dgm:t>
    </dgm:pt>
    <dgm:pt modelId="{F25BBBEF-E625-4200-8A38-CB8DED2B7918}" type="sibTrans" cxnId="{77EC18E2-0D46-4492-B518-7647FCF7010F}">
      <dgm:prSet/>
      <dgm:spPr/>
      <dgm:t>
        <a:bodyPr/>
        <a:lstStyle/>
        <a:p>
          <a:endParaRPr lang="en-US"/>
        </a:p>
      </dgm:t>
    </dgm:pt>
    <dgm:pt modelId="{B8BD31B7-7022-4C82-B859-A0B1CECD3030}">
      <dgm:prSet/>
      <dgm:spPr/>
      <dgm:t>
        <a:bodyPr/>
        <a:lstStyle/>
        <a:p>
          <a:r>
            <a:rPr lang="tr-TR"/>
            <a:t>Multipl Skleroz (MS)</a:t>
          </a:r>
          <a:endParaRPr lang="en-US"/>
        </a:p>
      </dgm:t>
    </dgm:pt>
    <dgm:pt modelId="{3B6F5C97-ABE4-4B80-B695-A056D0168190}" type="parTrans" cxnId="{F9598558-D03C-4FCE-A198-84EB4718FF6F}">
      <dgm:prSet/>
      <dgm:spPr/>
      <dgm:t>
        <a:bodyPr/>
        <a:lstStyle/>
        <a:p>
          <a:endParaRPr lang="en-US"/>
        </a:p>
      </dgm:t>
    </dgm:pt>
    <dgm:pt modelId="{76B55EC7-173A-4B6D-91B8-28E315FEB23E}" type="sibTrans" cxnId="{F9598558-D03C-4FCE-A198-84EB4718FF6F}">
      <dgm:prSet/>
      <dgm:spPr/>
      <dgm:t>
        <a:bodyPr/>
        <a:lstStyle/>
        <a:p>
          <a:endParaRPr lang="en-US"/>
        </a:p>
      </dgm:t>
    </dgm:pt>
    <dgm:pt modelId="{05C6AD30-8FC0-42BB-8BEF-001D1835B4DF}">
      <dgm:prSet/>
      <dgm:spPr/>
      <dgm:t>
        <a:bodyPr/>
        <a:lstStyle/>
        <a:p>
          <a:r>
            <a:rPr lang="tr-TR"/>
            <a:t>Parkinson</a:t>
          </a:r>
          <a:endParaRPr lang="en-US"/>
        </a:p>
      </dgm:t>
    </dgm:pt>
    <dgm:pt modelId="{C0CC0F35-99D1-4A83-B358-D76A9658F39C}" type="parTrans" cxnId="{B2D6B73B-0B57-405E-80E2-EA3954509C05}">
      <dgm:prSet/>
      <dgm:spPr/>
      <dgm:t>
        <a:bodyPr/>
        <a:lstStyle/>
        <a:p>
          <a:endParaRPr lang="en-US"/>
        </a:p>
      </dgm:t>
    </dgm:pt>
    <dgm:pt modelId="{9EA16098-416D-4F42-84A2-ACC92CC4B1C1}" type="sibTrans" cxnId="{B2D6B73B-0B57-405E-80E2-EA3954509C05}">
      <dgm:prSet/>
      <dgm:spPr/>
      <dgm:t>
        <a:bodyPr/>
        <a:lstStyle/>
        <a:p>
          <a:endParaRPr lang="en-US"/>
        </a:p>
      </dgm:t>
    </dgm:pt>
    <dgm:pt modelId="{C0611319-4C08-477A-AF96-3DFC903B6E07}">
      <dgm:prSet/>
      <dgm:spPr/>
      <dgm:t>
        <a:bodyPr/>
        <a:lstStyle/>
        <a:p>
          <a:r>
            <a:rPr lang="tr-TR"/>
            <a:t>Hemipleji </a:t>
          </a:r>
          <a:endParaRPr lang="en-US"/>
        </a:p>
      </dgm:t>
    </dgm:pt>
    <dgm:pt modelId="{829FE58B-FB30-45C6-9BA5-D8B91AC4653C}" type="parTrans" cxnId="{9B18AA76-3DE4-478B-B475-F1DC62492AD4}">
      <dgm:prSet/>
      <dgm:spPr/>
      <dgm:t>
        <a:bodyPr/>
        <a:lstStyle/>
        <a:p>
          <a:endParaRPr lang="en-US"/>
        </a:p>
      </dgm:t>
    </dgm:pt>
    <dgm:pt modelId="{C472C85A-7985-4F45-8B8F-9FF6FA067CD7}" type="sibTrans" cxnId="{9B18AA76-3DE4-478B-B475-F1DC62492AD4}">
      <dgm:prSet/>
      <dgm:spPr/>
      <dgm:t>
        <a:bodyPr/>
        <a:lstStyle/>
        <a:p>
          <a:endParaRPr lang="en-US"/>
        </a:p>
      </dgm:t>
    </dgm:pt>
    <dgm:pt modelId="{A60D6EBA-6EC6-4C88-A734-1847A00A058A}" type="pres">
      <dgm:prSet presAssocID="{3A2AA02E-7B38-48DF-94DD-FAEE47AB630A}" presName="root" presStyleCnt="0">
        <dgm:presLayoutVars>
          <dgm:dir/>
          <dgm:resizeHandles val="exact"/>
        </dgm:presLayoutVars>
      </dgm:prSet>
      <dgm:spPr/>
    </dgm:pt>
    <dgm:pt modelId="{10C2DE9D-8240-4A7F-9C92-9A133BEF6AD9}" type="pres">
      <dgm:prSet presAssocID="{0863FF05-0936-4565-A423-7968422DFBC4}" presName="compNode" presStyleCnt="0"/>
      <dgm:spPr/>
    </dgm:pt>
    <dgm:pt modelId="{8EA0EF87-8239-45C5-8082-31EDB7758051}" type="pres">
      <dgm:prSet presAssocID="{0863FF05-0936-4565-A423-7968422DFBC4}"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Beyin"/>
        </a:ext>
      </dgm:extLst>
    </dgm:pt>
    <dgm:pt modelId="{804C367F-CE93-4EA3-85C4-72857651EDA4}" type="pres">
      <dgm:prSet presAssocID="{0863FF05-0936-4565-A423-7968422DFBC4}" presName="iconSpace" presStyleCnt="0"/>
      <dgm:spPr/>
    </dgm:pt>
    <dgm:pt modelId="{300AA778-EF44-4629-B303-C2EA02733753}" type="pres">
      <dgm:prSet presAssocID="{0863FF05-0936-4565-A423-7968422DFBC4}" presName="parTx" presStyleLbl="revTx" presStyleIdx="0" presStyleCnt="4">
        <dgm:presLayoutVars>
          <dgm:chMax val="0"/>
          <dgm:chPref val="0"/>
        </dgm:presLayoutVars>
      </dgm:prSet>
      <dgm:spPr/>
    </dgm:pt>
    <dgm:pt modelId="{33687761-3507-4885-B0E6-1E789340B78A}" type="pres">
      <dgm:prSet presAssocID="{0863FF05-0936-4565-A423-7968422DFBC4}" presName="txSpace" presStyleCnt="0"/>
      <dgm:spPr/>
    </dgm:pt>
    <dgm:pt modelId="{F427A49A-5F6A-41E8-8517-C01146B6C7E5}" type="pres">
      <dgm:prSet presAssocID="{0863FF05-0936-4565-A423-7968422DFBC4}" presName="desTx" presStyleLbl="revTx" presStyleIdx="1" presStyleCnt="4">
        <dgm:presLayoutVars/>
      </dgm:prSet>
      <dgm:spPr/>
    </dgm:pt>
    <dgm:pt modelId="{B48E9AA9-D315-4214-853C-24241254D8C4}" type="pres">
      <dgm:prSet presAssocID="{AF10C66B-151D-4983-A357-2403E57EF50A}" presName="sibTrans" presStyleCnt="0"/>
      <dgm:spPr/>
    </dgm:pt>
    <dgm:pt modelId="{3E49D7E1-ECF3-44FA-A6BA-53C2650BA1FD}" type="pres">
      <dgm:prSet presAssocID="{6758B63E-3632-44A1-A727-965C8D81F090}" presName="compNode" presStyleCnt="0"/>
      <dgm:spPr/>
    </dgm:pt>
    <dgm:pt modelId="{6497D27E-8C87-41E4-B6E3-D5C2B9A5C63E}" type="pres">
      <dgm:prSet presAssocID="{6758B63E-3632-44A1-A727-965C8D81F090}"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Brain in head"/>
        </a:ext>
      </dgm:extLst>
    </dgm:pt>
    <dgm:pt modelId="{0E6D9277-4F98-41CE-AE88-177004570E37}" type="pres">
      <dgm:prSet presAssocID="{6758B63E-3632-44A1-A727-965C8D81F090}" presName="iconSpace" presStyleCnt="0"/>
      <dgm:spPr/>
    </dgm:pt>
    <dgm:pt modelId="{6298BBAE-D82E-4C73-8986-6706ED352E26}" type="pres">
      <dgm:prSet presAssocID="{6758B63E-3632-44A1-A727-965C8D81F090}" presName="parTx" presStyleLbl="revTx" presStyleIdx="2" presStyleCnt="4">
        <dgm:presLayoutVars>
          <dgm:chMax val="0"/>
          <dgm:chPref val="0"/>
        </dgm:presLayoutVars>
      </dgm:prSet>
      <dgm:spPr/>
    </dgm:pt>
    <dgm:pt modelId="{F72B60BB-1A55-4237-8F5C-8960849A1FDA}" type="pres">
      <dgm:prSet presAssocID="{6758B63E-3632-44A1-A727-965C8D81F090}" presName="txSpace" presStyleCnt="0"/>
      <dgm:spPr/>
    </dgm:pt>
    <dgm:pt modelId="{0C671370-DB87-446C-B055-E7C67B550242}" type="pres">
      <dgm:prSet presAssocID="{6758B63E-3632-44A1-A727-965C8D81F090}" presName="desTx" presStyleLbl="revTx" presStyleIdx="3" presStyleCnt="4">
        <dgm:presLayoutVars/>
      </dgm:prSet>
      <dgm:spPr/>
    </dgm:pt>
  </dgm:ptLst>
  <dgm:cxnLst>
    <dgm:cxn modelId="{8D009332-F33C-460E-8C98-DC93855EA3A9}" srcId="{0863FF05-0936-4565-A423-7968422DFBC4}" destId="{8BCDB31B-C92D-4C1A-A436-4C803532261A}" srcOrd="2" destOrd="0" parTransId="{35B1D90B-2B54-4CCD-A5EC-39535FF1CE31}" sibTransId="{1530DD35-7CB2-4048-AF07-FC8D279D4179}"/>
    <dgm:cxn modelId="{B2D6B73B-0B57-405E-80E2-EA3954509C05}" srcId="{6758B63E-3632-44A1-A727-965C8D81F090}" destId="{05C6AD30-8FC0-42BB-8BEF-001D1835B4DF}" srcOrd="1" destOrd="0" parTransId="{C0CC0F35-99D1-4A83-B358-D76A9658F39C}" sibTransId="{9EA16098-416D-4F42-84A2-ACC92CC4B1C1}"/>
    <dgm:cxn modelId="{0558795C-FCD7-401B-A82B-4BB7A64FED40}" srcId="{0863FF05-0936-4565-A423-7968422DFBC4}" destId="{8C73E784-DE06-4C12-B6C7-963BA997FCD4}" srcOrd="3" destOrd="0" parTransId="{F1262EF9-AB68-40D7-963D-8D3BC4D27A59}" sibTransId="{E3D23F99-9103-4621-A836-FD3BF4CB469C}"/>
    <dgm:cxn modelId="{EAB3B54B-BADE-474E-BD67-6C9421D0260C}" type="presOf" srcId="{A7DA2DBC-E711-4929-9018-7C85906D01DC}" destId="{F427A49A-5F6A-41E8-8517-C01146B6C7E5}" srcOrd="0" destOrd="1" presId="urn:microsoft.com/office/officeart/2018/5/layout/CenteredIconLabelDescriptionList"/>
    <dgm:cxn modelId="{9B18AA76-3DE4-478B-B475-F1DC62492AD4}" srcId="{6758B63E-3632-44A1-A727-965C8D81F090}" destId="{C0611319-4C08-477A-AF96-3DFC903B6E07}" srcOrd="2" destOrd="0" parTransId="{829FE58B-FB30-45C6-9BA5-D8B91AC4653C}" sibTransId="{C472C85A-7985-4F45-8B8F-9FF6FA067CD7}"/>
    <dgm:cxn modelId="{F9598558-D03C-4FCE-A198-84EB4718FF6F}" srcId="{6758B63E-3632-44A1-A727-965C8D81F090}" destId="{B8BD31B7-7022-4C82-B859-A0B1CECD3030}" srcOrd="0" destOrd="0" parTransId="{3B6F5C97-ABE4-4B80-B695-A056D0168190}" sibTransId="{76B55EC7-173A-4B6D-91B8-28E315FEB23E}"/>
    <dgm:cxn modelId="{0307687B-0316-4416-80A5-A1E9BBD602EB}" srcId="{3A2AA02E-7B38-48DF-94DD-FAEE47AB630A}" destId="{0863FF05-0936-4565-A423-7968422DFBC4}" srcOrd="0" destOrd="0" parTransId="{F63D5C94-BAE4-481F-8EC3-10082842992B}" sibTransId="{AF10C66B-151D-4983-A357-2403E57EF50A}"/>
    <dgm:cxn modelId="{21B96585-59CD-4FD8-9A3F-73566A71DB30}" type="presOf" srcId="{8C73E784-DE06-4C12-B6C7-963BA997FCD4}" destId="{F427A49A-5F6A-41E8-8517-C01146B6C7E5}" srcOrd="0" destOrd="3" presId="urn:microsoft.com/office/officeart/2018/5/layout/CenteredIconLabelDescriptionList"/>
    <dgm:cxn modelId="{1A89CF99-9629-4A51-8E3B-B67CE07E0CF3}" type="presOf" srcId="{C0611319-4C08-477A-AF96-3DFC903B6E07}" destId="{0C671370-DB87-446C-B055-E7C67B550242}" srcOrd="0" destOrd="2" presId="urn:microsoft.com/office/officeart/2018/5/layout/CenteredIconLabelDescriptionList"/>
    <dgm:cxn modelId="{C2F36D9C-76DF-45F1-839F-E6E3DFC8160F}" type="presOf" srcId="{8BCDB31B-C92D-4C1A-A436-4C803532261A}" destId="{F427A49A-5F6A-41E8-8517-C01146B6C7E5}" srcOrd="0" destOrd="2" presId="urn:microsoft.com/office/officeart/2018/5/layout/CenteredIconLabelDescriptionList"/>
    <dgm:cxn modelId="{66078DAB-549E-472A-AABD-CB9919C97868}" type="presOf" srcId="{3A2AA02E-7B38-48DF-94DD-FAEE47AB630A}" destId="{A60D6EBA-6EC6-4C88-A734-1847A00A058A}" srcOrd="0" destOrd="0" presId="urn:microsoft.com/office/officeart/2018/5/layout/CenteredIconLabelDescriptionList"/>
    <dgm:cxn modelId="{00A357C9-E852-4F58-BF2E-ADFD7428B32C}" type="presOf" srcId="{85ADA138-A070-4372-9657-514C99AF11C1}" destId="{F427A49A-5F6A-41E8-8517-C01146B6C7E5}" srcOrd="0" destOrd="0" presId="urn:microsoft.com/office/officeart/2018/5/layout/CenteredIconLabelDescriptionList"/>
    <dgm:cxn modelId="{5A99ADD0-65B4-40D9-A528-7EE08F0CCA4C}" type="presOf" srcId="{0863FF05-0936-4565-A423-7968422DFBC4}" destId="{300AA778-EF44-4629-B303-C2EA02733753}" srcOrd="0" destOrd="0" presId="urn:microsoft.com/office/officeart/2018/5/layout/CenteredIconLabelDescriptionList"/>
    <dgm:cxn modelId="{6C756DD4-AB52-4A83-9766-2F2BBCDE2C1B}" srcId="{0863FF05-0936-4565-A423-7968422DFBC4}" destId="{85ADA138-A070-4372-9657-514C99AF11C1}" srcOrd="0" destOrd="0" parTransId="{A16C0D5D-49F0-4C53-A2AA-261AB2787423}" sibTransId="{7A244A95-BE18-4A66-A206-16E859B6801B}"/>
    <dgm:cxn modelId="{1B1F50DA-7AF6-4D87-9252-402EB996B668}" type="presOf" srcId="{6758B63E-3632-44A1-A727-965C8D81F090}" destId="{6298BBAE-D82E-4C73-8986-6706ED352E26}" srcOrd="0" destOrd="0" presId="urn:microsoft.com/office/officeart/2018/5/layout/CenteredIconLabelDescriptionList"/>
    <dgm:cxn modelId="{A093D7DF-9739-4DD8-AF70-BBE6AE882ED4}" type="presOf" srcId="{B8BD31B7-7022-4C82-B859-A0B1CECD3030}" destId="{0C671370-DB87-446C-B055-E7C67B550242}" srcOrd="0" destOrd="0" presId="urn:microsoft.com/office/officeart/2018/5/layout/CenteredIconLabelDescriptionList"/>
    <dgm:cxn modelId="{77EC18E2-0D46-4492-B518-7647FCF7010F}" srcId="{3A2AA02E-7B38-48DF-94DD-FAEE47AB630A}" destId="{6758B63E-3632-44A1-A727-965C8D81F090}" srcOrd="1" destOrd="0" parTransId="{AC23CBE0-9F9D-4735-966A-D13E7D0B21DA}" sibTransId="{F25BBBEF-E625-4200-8A38-CB8DED2B7918}"/>
    <dgm:cxn modelId="{755244EE-5AA6-4C45-8605-5A87FB08B6AE}" type="presOf" srcId="{05C6AD30-8FC0-42BB-8BEF-001D1835B4DF}" destId="{0C671370-DB87-446C-B055-E7C67B550242}" srcOrd="0" destOrd="1" presId="urn:microsoft.com/office/officeart/2018/5/layout/CenteredIconLabelDescriptionList"/>
    <dgm:cxn modelId="{A9777EFC-77C0-4C1F-BD6E-38136B9428FA}" srcId="{0863FF05-0936-4565-A423-7968422DFBC4}" destId="{A7DA2DBC-E711-4929-9018-7C85906D01DC}" srcOrd="1" destOrd="0" parTransId="{1284E980-78E5-4CDA-95C0-30E248CB30A5}" sibTransId="{E56A8F60-97CC-4FFC-9E4D-345E220B261A}"/>
    <dgm:cxn modelId="{03332BFA-3174-43F1-A8BC-19C17035D77D}" type="presParOf" srcId="{A60D6EBA-6EC6-4C88-A734-1847A00A058A}" destId="{10C2DE9D-8240-4A7F-9C92-9A133BEF6AD9}" srcOrd="0" destOrd="0" presId="urn:microsoft.com/office/officeart/2018/5/layout/CenteredIconLabelDescriptionList"/>
    <dgm:cxn modelId="{0809104A-E392-46B9-8E83-0B11F4272B52}" type="presParOf" srcId="{10C2DE9D-8240-4A7F-9C92-9A133BEF6AD9}" destId="{8EA0EF87-8239-45C5-8082-31EDB7758051}" srcOrd="0" destOrd="0" presId="urn:microsoft.com/office/officeart/2018/5/layout/CenteredIconLabelDescriptionList"/>
    <dgm:cxn modelId="{FD103AE9-1AE6-49D2-A198-973F9A002C72}" type="presParOf" srcId="{10C2DE9D-8240-4A7F-9C92-9A133BEF6AD9}" destId="{804C367F-CE93-4EA3-85C4-72857651EDA4}" srcOrd="1" destOrd="0" presId="urn:microsoft.com/office/officeart/2018/5/layout/CenteredIconLabelDescriptionList"/>
    <dgm:cxn modelId="{7EBFFADA-BDA0-4B40-AB42-F156DE71ED79}" type="presParOf" srcId="{10C2DE9D-8240-4A7F-9C92-9A133BEF6AD9}" destId="{300AA778-EF44-4629-B303-C2EA02733753}" srcOrd="2" destOrd="0" presId="urn:microsoft.com/office/officeart/2018/5/layout/CenteredIconLabelDescriptionList"/>
    <dgm:cxn modelId="{8E59657E-3DB5-4DF3-978D-AEA61FD73006}" type="presParOf" srcId="{10C2DE9D-8240-4A7F-9C92-9A133BEF6AD9}" destId="{33687761-3507-4885-B0E6-1E789340B78A}" srcOrd="3" destOrd="0" presId="urn:microsoft.com/office/officeart/2018/5/layout/CenteredIconLabelDescriptionList"/>
    <dgm:cxn modelId="{F8307D55-F781-4F14-A9FB-06E79C32994E}" type="presParOf" srcId="{10C2DE9D-8240-4A7F-9C92-9A133BEF6AD9}" destId="{F427A49A-5F6A-41E8-8517-C01146B6C7E5}" srcOrd="4" destOrd="0" presId="urn:microsoft.com/office/officeart/2018/5/layout/CenteredIconLabelDescriptionList"/>
    <dgm:cxn modelId="{A1AC1B3B-08E8-4EA1-84C4-8F596C264DEA}" type="presParOf" srcId="{A60D6EBA-6EC6-4C88-A734-1847A00A058A}" destId="{B48E9AA9-D315-4214-853C-24241254D8C4}" srcOrd="1" destOrd="0" presId="urn:microsoft.com/office/officeart/2018/5/layout/CenteredIconLabelDescriptionList"/>
    <dgm:cxn modelId="{9A0A48EA-E041-4789-B022-FAB27BED468B}" type="presParOf" srcId="{A60D6EBA-6EC6-4C88-A734-1847A00A058A}" destId="{3E49D7E1-ECF3-44FA-A6BA-53C2650BA1FD}" srcOrd="2" destOrd="0" presId="urn:microsoft.com/office/officeart/2018/5/layout/CenteredIconLabelDescriptionList"/>
    <dgm:cxn modelId="{B456DFCA-65E4-42DA-A47E-9D2FD8473FD8}" type="presParOf" srcId="{3E49D7E1-ECF3-44FA-A6BA-53C2650BA1FD}" destId="{6497D27E-8C87-41E4-B6E3-D5C2B9A5C63E}" srcOrd="0" destOrd="0" presId="urn:microsoft.com/office/officeart/2018/5/layout/CenteredIconLabelDescriptionList"/>
    <dgm:cxn modelId="{0B8B8760-20E7-4881-B01B-36B170AE3CB1}" type="presParOf" srcId="{3E49D7E1-ECF3-44FA-A6BA-53C2650BA1FD}" destId="{0E6D9277-4F98-41CE-AE88-177004570E37}" srcOrd="1" destOrd="0" presId="urn:microsoft.com/office/officeart/2018/5/layout/CenteredIconLabelDescriptionList"/>
    <dgm:cxn modelId="{3DB52484-B6D6-4354-8F20-50C952E56DF4}" type="presParOf" srcId="{3E49D7E1-ECF3-44FA-A6BA-53C2650BA1FD}" destId="{6298BBAE-D82E-4C73-8986-6706ED352E26}" srcOrd="2" destOrd="0" presId="urn:microsoft.com/office/officeart/2018/5/layout/CenteredIconLabelDescriptionList"/>
    <dgm:cxn modelId="{D3A750AC-43D5-46DB-858F-69ABF2A40F41}" type="presParOf" srcId="{3E49D7E1-ECF3-44FA-A6BA-53C2650BA1FD}" destId="{F72B60BB-1A55-4237-8F5C-8960849A1FDA}" srcOrd="3" destOrd="0" presId="urn:microsoft.com/office/officeart/2018/5/layout/CenteredIconLabelDescriptionList"/>
    <dgm:cxn modelId="{E1195D65-D9F8-4167-8D95-D51960387E89}" type="presParOf" srcId="{3E49D7E1-ECF3-44FA-A6BA-53C2650BA1FD}" destId="{0C671370-DB87-446C-B055-E7C67B550242}" srcOrd="4" destOrd="0" presId="urn:microsoft.com/office/officeart/2018/5/layout/CenteredIconLabelDescription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7767CB65-D6FB-441E-B8EE-9B8BD5FCB6A3}" type="doc">
      <dgm:prSet loTypeId="urn:microsoft.com/office/officeart/2005/8/layout/default" loCatId="list" qsTypeId="urn:microsoft.com/office/officeart/2005/8/quickstyle/simple1" qsCatId="simple" csTypeId="urn:microsoft.com/office/officeart/2005/8/colors/colorful5" csCatId="colorful"/>
      <dgm:spPr/>
      <dgm:t>
        <a:bodyPr/>
        <a:lstStyle/>
        <a:p>
          <a:endParaRPr lang="en-US"/>
        </a:p>
      </dgm:t>
    </dgm:pt>
    <dgm:pt modelId="{7B932486-1FDC-4EDB-A00C-BAD11CCFB269}">
      <dgm:prSet/>
      <dgm:spPr/>
      <dgm:t>
        <a:bodyPr/>
        <a:lstStyle/>
        <a:p>
          <a:r>
            <a:rPr lang="tr-TR"/>
            <a:t>Doğuştan anomalilerin en sık görülen tipi olan spina bifidada çocuklar genelde sırtlarında içi boş (meningosel) ya da sinirlerle dolu (meningomiyolosel) keselerle doğabilirler. Eğer bebek sırtında kese ile doğmuş ise veya kafatasında  normalden fazla büyüme varsa en kısa zamanda uyun cerrahi yöntem uygulanmalıdır. Bağırsak ve mesane tedavilerinin üzerinde de özellikle durulmalıdır. </a:t>
          </a:r>
          <a:endParaRPr lang="en-US"/>
        </a:p>
      </dgm:t>
    </dgm:pt>
    <dgm:pt modelId="{07805384-6FE4-4FA5-B053-8FC6E7E93A5A}" type="parTrans" cxnId="{950AC8E3-1C3F-49CF-AB81-6D9F0A32E552}">
      <dgm:prSet/>
      <dgm:spPr/>
      <dgm:t>
        <a:bodyPr/>
        <a:lstStyle/>
        <a:p>
          <a:endParaRPr lang="en-US"/>
        </a:p>
      </dgm:t>
    </dgm:pt>
    <dgm:pt modelId="{9FC949BC-8011-419C-9D3C-200992D626B3}" type="sibTrans" cxnId="{950AC8E3-1C3F-49CF-AB81-6D9F0A32E552}">
      <dgm:prSet/>
      <dgm:spPr/>
      <dgm:t>
        <a:bodyPr/>
        <a:lstStyle/>
        <a:p>
          <a:endParaRPr lang="en-US"/>
        </a:p>
      </dgm:t>
    </dgm:pt>
    <dgm:pt modelId="{237896B3-735C-4CF2-BE59-F6C89802CB8A}">
      <dgm:prSet/>
      <dgm:spPr/>
      <dgm:t>
        <a:bodyPr/>
        <a:lstStyle/>
        <a:p>
          <a:r>
            <a:rPr lang="tr-TR"/>
            <a:t>Brakial Plexus Yaralanmaları  </a:t>
          </a:r>
          <a:endParaRPr lang="en-US"/>
        </a:p>
      </dgm:t>
    </dgm:pt>
    <dgm:pt modelId="{B16BBD1F-B513-443D-BCF5-17CF2B923500}" type="parTrans" cxnId="{89FD0999-842D-4570-BFE9-58AEDFB2B2EF}">
      <dgm:prSet/>
      <dgm:spPr/>
      <dgm:t>
        <a:bodyPr/>
        <a:lstStyle/>
        <a:p>
          <a:endParaRPr lang="en-US"/>
        </a:p>
      </dgm:t>
    </dgm:pt>
    <dgm:pt modelId="{D5079A75-7893-4114-A56C-57F90D93AEED}" type="sibTrans" cxnId="{89FD0999-842D-4570-BFE9-58AEDFB2B2EF}">
      <dgm:prSet/>
      <dgm:spPr/>
      <dgm:t>
        <a:bodyPr/>
        <a:lstStyle/>
        <a:p>
          <a:endParaRPr lang="en-US"/>
        </a:p>
      </dgm:t>
    </dgm:pt>
    <dgm:pt modelId="{BCCECEA4-13FC-4C03-9B9D-83749D269553}">
      <dgm:prSet/>
      <dgm:spPr/>
      <dgm:t>
        <a:bodyPr/>
        <a:lstStyle/>
        <a:p>
          <a:r>
            <a:rPr lang="tr-TR"/>
            <a:t>Doğum sırasında omuzda koltuk altından geçen sinir grubunun zedelenmesine bağlı olarak görülür. Doğum sırasında oluşan ve kolun fonksiyonlarını etkileyerek çocuğun ilerde kolunu kullanamaması ve diğer hareketlerde de bozukluk yaratan brakial plexus yaralanmasında erken teşhis, uygun cerrahi müdahale, fizik tedavi ve rehabilitasyon, aile eğitimi çok önemlidir. </a:t>
          </a:r>
          <a:endParaRPr lang="en-US"/>
        </a:p>
      </dgm:t>
    </dgm:pt>
    <dgm:pt modelId="{5166C3BC-04F6-43E5-8C4A-0511863B09E6}" type="parTrans" cxnId="{97658D12-B202-4027-8550-3D62EFFC8E4A}">
      <dgm:prSet/>
      <dgm:spPr/>
      <dgm:t>
        <a:bodyPr/>
        <a:lstStyle/>
        <a:p>
          <a:endParaRPr lang="en-US"/>
        </a:p>
      </dgm:t>
    </dgm:pt>
    <dgm:pt modelId="{A708533B-A090-47F7-AE5C-6110AF60834C}" type="sibTrans" cxnId="{97658D12-B202-4027-8550-3D62EFFC8E4A}">
      <dgm:prSet/>
      <dgm:spPr/>
      <dgm:t>
        <a:bodyPr/>
        <a:lstStyle/>
        <a:p>
          <a:endParaRPr lang="en-US"/>
        </a:p>
      </dgm:t>
    </dgm:pt>
    <dgm:pt modelId="{0D561231-BA59-4273-87A0-A71BA03733A5}" type="pres">
      <dgm:prSet presAssocID="{7767CB65-D6FB-441E-B8EE-9B8BD5FCB6A3}" presName="diagram" presStyleCnt="0">
        <dgm:presLayoutVars>
          <dgm:dir/>
          <dgm:resizeHandles val="exact"/>
        </dgm:presLayoutVars>
      </dgm:prSet>
      <dgm:spPr/>
    </dgm:pt>
    <dgm:pt modelId="{A0303FC8-BF1B-4403-B19F-0683254EB607}" type="pres">
      <dgm:prSet presAssocID="{7B932486-1FDC-4EDB-A00C-BAD11CCFB269}" presName="node" presStyleLbl="node1" presStyleIdx="0" presStyleCnt="3">
        <dgm:presLayoutVars>
          <dgm:bulletEnabled val="1"/>
        </dgm:presLayoutVars>
      </dgm:prSet>
      <dgm:spPr/>
    </dgm:pt>
    <dgm:pt modelId="{F88BB277-8C54-474B-84B0-673AF311BE49}" type="pres">
      <dgm:prSet presAssocID="{9FC949BC-8011-419C-9D3C-200992D626B3}" presName="sibTrans" presStyleCnt="0"/>
      <dgm:spPr/>
    </dgm:pt>
    <dgm:pt modelId="{A8D7EE80-C57E-48E0-AF46-09EC3EB918D8}" type="pres">
      <dgm:prSet presAssocID="{237896B3-735C-4CF2-BE59-F6C89802CB8A}" presName="node" presStyleLbl="node1" presStyleIdx="1" presStyleCnt="3">
        <dgm:presLayoutVars>
          <dgm:bulletEnabled val="1"/>
        </dgm:presLayoutVars>
      </dgm:prSet>
      <dgm:spPr/>
    </dgm:pt>
    <dgm:pt modelId="{9A226DF4-0ED9-4BC9-AE17-7365DE7CF34E}" type="pres">
      <dgm:prSet presAssocID="{D5079A75-7893-4114-A56C-57F90D93AEED}" presName="sibTrans" presStyleCnt="0"/>
      <dgm:spPr/>
    </dgm:pt>
    <dgm:pt modelId="{C5610EFF-4478-4263-B69B-ED04A0CA050F}" type="pres">
      <dgm:prSet presAssocID="{BCCECEA4-13FC-4C03-9B9D-83749D269553}" presName="node" presStyleLbl="node1" presStyleIdx="2" presStyleCnt="3">
        <dgm:presLayoutVars>
          <dgm:bulletEnabled val="1"/>
        </dgm:presLayoutVars>
      </dgm:prSet>
      <dgm:spPr/>
    </dgm:pt>
  </dgm:ptLst>
  <dgm:cxnLst>
    <dgm:cxn modelId="{97658D12-B202-4027-8550-3D62EFFC8E4A}" srcId="{7767CB65-D6FB-441E-B8EE-9B8BD5FCB6A3}" destId="{BCCECEA4-13FC-4C03-9B9D-83749D269553}" srcOrd="2" destOrd="0" parTransId="{5166C3BC-04F6-43E5-8C4A-0511863B09E6}" sibTransId="{A708533B-A090-47F7-AE5C-6110AF60834C}"/>
    <dgm:cxn modelId="{62CD9625-028D-4C74-8E6B-CE2A54D37FC3}" type="presOf" srcId="{237896B3-735C-4CF2-BE59-F6C89802CB8A}" destId="{A8D7EE80-C57E-48E0-AF46-09EC3EB918D8}" srcOrd="0" destOrd="0" presId="urn:microsoft.com/office/officeart/2005/8/layout/default"/>
    <dgm:cxn modelId="{235E3729-826A-4E18-BBC3-5C10C46B391D}" type="presOf" srcId="{7767CB65-D6FB-441E-B8EE-9B8BD5FCB6A3}" destId="{0D561231-BA59-4273-87A0-A71BA03733A5}" srcOrd="0" destOrd="0" presId="urn:microsoft.com/office/officeart/2005/8/layout/default"/>
    <dgm:cxn modelId="{52B39757-4DC4-49F7-9E51-580DED9559FC}" type="presOf" srcId="{7B932486-1FDC-4EDB-A00C-BAD11CCFB269}" destId="{A0303FC8-BF1B-4403-B19F-0683254EB607}" srcOrd="0" destOrd="0" presId="urn:microsoft.com/office/officeart/2005/8/layout/default"/>
    <dgm:cxn modelId="{89FD0999-842D-4570-BFE9-58AEDFB2B2EF}" srcId="{7767CB65-D6FB-441E-B8EE-9B8BD5FCB6A3}" destId="{237896B3-735C-4CF2-BE59-F6C89802CB8A}" srcOrd="1" destOrd="0" parTransId="{B16BBD1F-B513-443D-BCF5-17CF2B923500}" sibTransId="{D5079A75-7893-4114-A56C-57F90D93AEED}"/>
    <dgm:cxn modelId="{5DEAEEC3-1FC7-4FC6-B6D1-1CDB994435A1}" type="presOf" srcId="{BCCECEA4-13FC-4C03-9B9D-83749D269553}" destId="{C5610EFF-4478-4263-B69B-ED04A0CA050F}" srcOrd="0" destOrd="0" presId="urn:microsoft.com/office/officeart/2005/8/layout/default"/>
    <dgm:cxn modelId="{950AC8E3-1C3F-49CF-AB81-6D9F0A32E552}" srcId="{7767CB65-D6FB-441E-B8EE-9B8BD5FCB6A3}" destId="{7B932486-1FDC-4EDB-A00C-BAD11CCFB269}" srcOrd="0" destOrd="0" parTransId="{07805384-6FE4-4FA5-B053-8FC6E7E93A5A}" sibTransId="{9FC949BC-8011-419C-9D3C-200992D626B3}"/>
    <dgm:cxn modelId="{0B19F5C8-E9BA-4275-A0FC-B2493B1DA3AB}" type="presParOf" srcId="{0D561231-BA59-4273-87A0-A71BA03733A5}" destId="{A0303FC8-BF1B-4403-B19F-0683254EB607}" srcOrd="0" destOrd="0" presId="urn:microsoft.com/office/officeart/2005/8/layout/default"/>
    <dgm:cxn modelId="{380D275D-32EC-44AD-ACBA-B2D1FF002A71}" type="presParOf" srcId="{0D561231-BA59-4273-87A0-A71BA03733A5}" destId="{F88BB277-8C54-474B-84B0-673AF311BE49}" srcOrd="1" destOrd="0" presId="urn:microsoft.com/office/officeart/2005/8/layout/default"/>
    <dgm:cxn modelId="{E25780A6-F8A1-4214-B54F-54D83B40A6D3}" type="presParOf" srcId="{0D561231-BA59-4273-87A0-A71BA03733A5}" destId="{A8D7EE80-C57E-48E0-AF46-09EC3EB918D8}" srcOrd="2" destOrd="0" presId="urn:microsoft.com/office/officeart/2005/8/layout/default"/>
    <dgm:cxn modelId="{C9DD482E-94CE-4F8E-9537-6C21106E1CB7}" type="presParOf" srcId="{0D561231-BA59-4273-87A0-A71BA03733A5}" destId="{9A226DF4-0ED9-4BC9-AE17-7365DE7CF34E}" srcOrd="3" destOrd="0" presId="urn:microsoft.com/office/officeart/2005/8/layout/default"/>
    <dgm:cxn modelId="{B3CB6FE1-633D-4D79-BD9C-83CC46C72A72}" type="presParOf" srcId="{0D561231-BA59-4273-87A0-A71BA03733A5}" destId="{C5610EFF-4478-4263-B69B-ED04A0CA050F}" srcOrd="4"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1C6DC15D-B223-440F-9E11-660429C0C8F8}" type="doc">
      <dgm:prSet loTypeId="urn:microsoft.com/office/officeart/2005/8/layout/default" loCatId="list" qsTypeId="urn:microsoft.com/office/officeart/2005/8/quickstyle/simple1" qsCatId="simple" csTypeId="urn:microsoft.com/office/officeart/2005/8/colors/colorful1" csCatId="colorful"/>
      <dgm:spPr/>
      <dgm:t>
        <a:bodyPr/>
        <a:lstStyle/>
        <a:p>
          <a:endParaRPr lang="en-US"/>
        </a:p>
      </dgm:t>
    </dgm:pt>
    <dgm:pt modelId="{7EB11278-6E2C-465C-8AF3-4C418AA2F567}">
      <dgm:prSet/>
      <dgm:spPr/>
      <dgm:t>
        <a:bodyPr/>
        <a:lstStyle/>
        <a:p>
          <a:r>
            <a:rPr lang="tr-TR"/>
            <a:t>Kollar ve bacaklarda kuvvet kaybı veya uyuşma, görme-denge bozuklukları, titreme, mesane kontrolünün olmaması, cinsel sorunlar gibi belirtilerle baş gösteren beynin farklı bölgelerinin etkilendiği ilerleyici bir hastalıktır. Genellikle 20-40 yaş arasında ve çoğunlukla kadınlarda görülür. </a:t>
          </a:r>
          <a:endParaRPr lang="en-US"/>
        </a:p>
      </dgm:t>
    </dgm:pt>
    <dgm:pt modelId="{AD8FA217-84A3-4A47-A879-846C2F6F68BB}" type="parTrans" cxnId="{04BAD034-0C3C-4EF2-8319-22022C3ECDAC}">
      <dgm:prSet/>
      <dgm:spPr/>
      <dgm:t>
        <a:bodyPr/>
        <a:lstStyle/>
        <a:p>
          <a:endParaRPr lang="en-US"/>
        </a:p>
      </dgm:t>
    </dgm:pt>
    <dgm:pt modelId="{8B4612FA-BB46-4612-BA71-45750932B133}" type="sibTrans" cxnId="{04BAD034-0C3C-4EF2-8319-22022C3ECDAC}">
      <dgm:prSet/>
      <dgm:spPr/>
      <dgm:t>
        <a:bodyPr/>
        <a:lstStyle/>
        <a:p>
          <a:endParaRPr lang="en-US"/>
        </a:p>
      </dgm:t>
    </dgm:pt>
    <dgm:pt modelId="{B24D6D26-A298-4B87-A988-315604F6BDEC}">
      <dgm:prSet/>
      <dgm:spPr/>
      <dgm:t>
        <a:bodyPr/>
        <a:lstStyle/>
        <a:p>
          <a:r>
            <a:rPr lang="tr-TR"/>
            <a:t>Parkinson</a:t>
          </a:r>
          <a:endParaRPr lang="en-US"/>
        </a:p>
      </dgm:t>
    </dgm:pt>
    <dgm:pt modelId="{B6E990E2-AAE6-4D41-9CB8-83FFFBEF56AA}" type="parTrans" cxnId="{28AE800B-E7CB-4342-8001-40B50264EEAE}">
      <dgm:prSet/>
      <dgm:spPr/>
      <dgm:t>
        <a:bodyPr/>
        <a:lstStyle/>
        <a:p>
          <a:endParaRPr lang="en-US"/>
        </a:p>
      </dgm:t>
    </dgm:pt>
    <dgm:pt modelId="{56D5C2EE-16C2-4D28-8234-24A7B2E3E373}" type="sibTrans" cxnId="{28AE800B-E7CB-4342-8001-40B50264EEAE}">
      <dgm:prSet/>
      <dgm:spPr/>
      <dgm:t>
        <a:bodyPr/>
        <a:lstStyle/>
        <a:p>
          <a:endParaRPr lang="en-US"/>
        </a:p>
      </dgm:t>
    </dgm:pt>
    <dgm:pt modelId="{0914CA26-C2E5-4AB1-815B-E24C470C18F5}">
      <dgm:prSet/>
      <dgm:spPr/>
      <dgm:t>
        <a:bodyPr/>
        <a:lstStyle/>
        <a:p>
          <a:r>
            <a:rPr lang="tr-TR"/>
            <a:t>Beynin belli bölümlerinde meydana gelen ilerleyici bir hastalıktır. Nedeni tam olarak bilinmemektedir. </a:t>
          </a:r>
          <a:endParaRPr lang="en-US"/>
        </a:p>
      </dgm:t>
    </dgm:pt>
    <dgm:pt modelId="{EB452731-84DD-4265-BAE8-8F94B601593A}" type="parTrans" cxnId="{683E8559-9067-4D9E-860B-A2650B651F74}">
      <dgm:prSet/>
      <dgm:spPr/>
      <dgm:t>
        <a:bodyPr/>
        <a:lstStyle/>
        <a:p>
          <a:endParaRPr lang="en-US"/>
        </a:p>
      </dgm:t>
    </dgm:pt>
    <dgm:pt modelId="{BA02E05A-F771-4915-9CAF-FF9D16D9D6FA}" type="sibTrans" cxnId="{683E8559-9067-4D9E-860B-A2650B651F74}">
      <dgm:prSet/>
      <dgm:spPr/>
      <dgm:t>
        <a:bodyPr/>
        <a:lstStyle/>
        <a:p>
          <a:endParaRPr lang="en-US"/>
        </a:p>
      </dgm:t>
    </dgm:pt>
    <dgm:pt modelId="{182A8594-BC3E-402D-BB93-D3D945C47522}">
      <dgm:prSet/>
      <dgm:spPr/>
      <dgm:t>
        <a:bodyPr/>
        <a:lstStyle/>
        <a:p>
          <a:r>
            <a:rPr lang="tr-TR"/>
            <a:t>Hemipleji</a:t>
          </a:r>
          <a:endParaRPr lang="en-US"/>
        </a:p>
      </dgm:t>
    </dgm:pt>
    <dgm:pt modelId="{B2927498-5879-46C1-AA48-53D2596A371E}" type="parTrans" cxnId="{C6273CB7-7330-4D4A-8D70-CD030F996CBE}">
      <dgm:prSet/>
      <dgm:spPr/>
      <dgm:t>
        <a:bodyPr/>
        <a:lstStyle/>
        <a:p>
          <a:endParaRPr lang="en-US"/>
        </a:p>
      </dgm:t>
    </dgm:pt>
    <dgm:pt modelId="{3985E8C4-E279-46DE-9BCD-CF78854F17DC}" type="sibTrans" cxnId="{C6273CB7-7330-4D4A-8D70-CD030F996CBE}">
      <dgm:prSet/>
      <dgm:spPr/>
      <dgm:t>
        <a:bodyPr/>
        <a:lstStyle/>
        <a:p>
          <a:endParaRPr lang="en-US"/>
        </a:p>
      </dgm:t>
    </dgm:pt>
    <dgm:pt modelId="{1389237A-A958-47FA-9695-DC91E617D262}">
      <dgm:prSet/>
      <dgm:spPr/>
      <dgm:t>
        <a:bodyPr/>
        <a:lstStyle/>
        <a:p>
          <a:r>
            <a:rPr lang="tr-TR"/>
            <a:t>Halk arasında inme ya da felç olarak bilinen beyni besleyen damarların yırtılması, tıkanması, kafatası içindeki tümörler nedeniyle beynin beslenememesi veya kanama gibi sebeplerden meydana gelen nörolojik bir rahatsızlıktır. </a:t>
          </a:r>
          <a:endParaRPr lang="en-US"/>
        </a:p>
      </dgm:t>
    </dgm:pt>
    <dgm:pt modelId="{91BB86DB-C6F8-4156-B737-370CD0F8230E}" type="parTrans" cxnId="{F1FF6175-4ADD-42DC-9E46-3FDF1425B77A}">
      <dgm:prSet/>
      <dgm:spPr/>
      <dgm:t>
        <a:bodyPr/>
        <a:lstStyle/>
        <a:p>
          <a:endParaRPr lang="en-US"/>
        </a:p>
      </dgm:t>
    </dgm:pt>
    <dgm:pt modelId="{5BB22DB7-3AE4-43EB-AD9A-1F9E43EC579A}" type="sibTrans" cxnId="{F1FF6175-4ADD-42DC-9E46-3FDF1425B77A}">
      <dgm:prSet/>
      <dgm:spPr/>
      <dgm:t>
        <a:bodyPr/>
        <a:lstStyle/>
        <a:p>
          <a:endParaRPr lang="en-US"/>
        </a:p>
      </dgm:t>
    </dgm:pt>
    <dgm:pt modelId="{E57DDBC3-E80F-40C4-8741-A8E9CC6903A6}" type="pres">
      <dgm:prSet presAssocID="{1C6DC15D-B223-440F-9E11-660429C0C8F8}" presName="diagram" presStyleCnt="0">
        <dgm:presLayoutVars>
          <dgm:dir/>
          <dgm:resizeHandles val="exact"/>
        </dgm:presLayoutVars>
      </dgm:prSet>
      <dgm:spPr/>
    </dgm:pt>
    <dgm:pt modelId="{068F847D-4412-4836-8B1D-B0694ED52AE2}" type="pres">
      <dgm:prSet presAssocID="{7EB11278-6E2C-465C-8AF3-4C418AA2F567}" presName="node" presStyleLbl="node1" presStyleIdx="0" presStyleCnt="5">
        <dgm:presLayoutVars>
          <dgm:bulletEnabled val="1"/>
        </dgm:presLayoutVars>
      </dgm:prSet>
      <dgm:spPr/>
    </dgm:pt>
    <dgm:pt modelId="{85F68ACF-0487-4485-9CB4-3C3DAB7A396F}" type="pres">
      <dgm:prSet presAssocID="{8B4612FA-BB46-4612-BA71-45750932B133}" presName="sibTrans" presStyleCnt="0"/>
      <dgm:spPr/>
    </dgm:pt>
    <dgm:pt modelId="{4705E6E4-7AC8-4D44-9BFB-26E30F42D3DE}" type="pres">
      <dgm:prSet presAssocID="{B24D6D26-A298-4B87-A988-315604F6BDEC}" presName="node" presStyleLbl="node1" presStyleIdx="1" presStyleCnt="5">
        <dgm:presLayoutVars>
          <dgm:bulletEnabled val="1"/>
        </dgm:presLayoutVars>
      </dgm:prSet>
      <dgm:spPr/>
    </dgm:pt>
    <dgm:pt modelId="{8BD8ADC2-95BB-48ED-A772-C1F44341A5FC}" type="pres">
      <dgm:prSet presAssocID="{56D5C2EE-16C2-4D28-8234-24A7B2E3E373}" presName="sibTrans" presStyleCnt="0"/>
      <dgm:spPr/>
    </dgm:pt>
    <dgm:pt modelId="{39B6D4BC-EF9B-40A4-8BA3-7FBA57B4266A}" type="pres">
      <dgm:prSet presAssocID="{0914CA26-C2E5-4AB1-815B-E24C470C18F5}" presName="node" presStyleLbl="node1" presStyleIdx="2" presStyleCnt="5">
        <dgm:presLayoutVars>
          <dgm:bulletEnabled val="1"/>
        </dgm:presLayoutVars>
      </dgm:prSet>
      <dgm:spPr/>
    </dgm:pt>
    <dgm:pt modelId="{FBC36FD0-59BA-4BD0-B02D-DC55689F3146}" type="pres">
      <dgm:prSet presAssocID="{BA02E05A-F771-4915-9CAF-FF9D16D9D6FA}" presName="sibTrans" presStyleCnt="0"/>
      <dgm:spPr/>
    </dgm:pt>
    <dgm:pt modelId="{BCE2A50D-D0BA-4416-8735-FE3791284171}" type="pres">
      <dgm:prSet presAssocID="{182A8594-BC3E-402D-BB93-D3D945C47522}" presName="node" presStyleLbl="node1" presStyleIdx="3" presStyleCnt="5">
        <dgm:presLayoutVars>
          <dgm:bulletEnabled val="1"/>
        </dgm:presLayoutVars>
      </dgm:prSet>
      <dgm:spPr/>
    </dgm:pt>
    <dgm:pt modelId="{8BDFAE83-A309-480F-8D06-7D6F6AD3E8A6}" type="pres">
      <dgm:prSet presAssocID="{3985E8C4-E279-46DE-9BCD-CF78854F17DC}" presName="sibTrans" presStyleCnt="0"/>
      <dgm:spPr/>
    </dgm:pt>
    <dgm:pt modelId="{BD9B8F45-6548-41F3-8464-F7DD785B4E45}" type="pres">
      <dgm:prSet presAssocID="{1389237A-A958-47FA-9695-DC91E617D262}" presName="node" presStyleLbl="node1" presStyleIdx="4" presStyleCnt="5">
        <dgm:presLayoutVars>
          <dgm:bulletEnabled val="1"/>
        </dgm:presLayoutVars>
      </dgm:prSet>
      <dgm:spPr/>
    </dgm:pt>
  </dgm:ptLst>
  <dgm:cxnLst>
    <dgm:cxn modelId="{28AE800B-E7CB-4342-8001-40B50264EEAE}" srcId="{1C6DC15D-B223-440F-9E11-660429C0C8F8}" destId="{B24D6D26-A298-4B87-A988-315604F6BDEC}" srcOrd="1" destOrd="0" parTransId="{B6E990E2-AAE6-4D41-9CB8-83FFFBEF56AA}" sibTransId="{56D5C2EE-16C2-4D28-8234-24A7B2E3E373}"/>
    <dgm:cxn modelId="{D310D522-88B0-48E3-94F6-2D5CBF2B99B4}" type="presOf" srcId="{B24D6D26-A298-4B87-A988-315604F6BDEC}" destId="{4705E6E4-7AC8-4D44-9BFB-26E30F42D3DE}" srcOrd="0" destOrd="0" presId="urn:microsoft.com/office/officeart/2005/8/layout/default"/>
    <dgm:cxn modelId="{1CA95A23-1BEE-4C1A-B098-40173FCFB1D1}" type="presOf" srcId="{182A8594-BC3E-402D-BB93-D3D945C47522}" destId="{BCE2A50D-D0BA-4416-8735-FE3791284171}" srcOrd="0" destOrd="0" presId="urn:microsoft.com/office/officeart/2005/8/layout/default"/>
    <dgm:cxn modelId="{04BAD034-0C3C-4EF2-8319-22022C3ECDAC}" srcId="{1C6DC15D-B223-440F-9E11-660429C0C8F8}" destId="{7EB11278-6E2C-465C-8AF3-4C418AA2F567}" srcOrd="0" destOrd="0" parTransId="{AD8FA217-84A3-4A47-A879-846C2F6F68BB}" sibTransId="{8B4612FA-BB46-4612-BA71-45750932B133}"/>
    <dgm:cxn modelId="{4DB3073F-FD0D-49BD-94F7-A1D3B0548C59}" type="presOf" srcId="{1389237A-A958-47FA-9695-DC91E617D262}" destId="{BD9B8F45-6548-41F3-8464-F7DD785B4E45}" srcOrd="0" destOrd="0" presId="urn:microsoft.com/office/officeart/2005/8/layout/default"/>
    <dgm:cxn modelId="{5C3A095B-84E5-4644-A186-FAD01A2B57BA}" type="presOf" srcId="{7EB11278-6E2C-465C-8AF3-4C418AA2F567}" destId="{068F847D-4412-4836-8B1D-B0694ED52AE2}" srcOrd="0" destOrd="0" presId="urn:microsoft.com/office/officeart/2005/8/layout/default"/>
    <dgm:cxn modelId="{D82A596E-16B9-49EB-BAA7-766D7BFC5A8F}" type="presOf" srcId="{1C6DC15D-B223-440F-9E11-660429C0C8F8}" destId="{E57DDBC3-E80F-40C4-8741-A8E9CC6903A6}" srcOrd="0" destOrd="0" presId="urn:microsoft.com/office/officeart/2005/8/layout/default"/>
    <dgm:cxn modelId="{F1FF6175-4ADD-42DC-9E46-3FDF1425B77A}" srcId="{1C6DC15D-B223-440F-9E11-660429C0C8F8}" destId="{1389237A-A958-47FA-9695-DC91E617D262}" srcOrd="4" destOrd="0" parTransId="{91BB86DB-C6F8-4156-B737-370CD0F8230E}" sibTransId="{5BB22DB7-3AE4-43EB-AD9A-1F9E43EC579A}"/>
    <dgm:cxn modelId="{683E8559-9067-4D9E-860B-A2650B651F74}" srcId="{1C6DC15D-B223-440F-9E11-660429C0C8F8}" destId="{0914CA26-C2E5-4AB1-815B-E24C470C18F5}" srcOrd="2" destOrd="0" parTransId="{EB452731-84DD-4265-BAE8-8F94B601593A}" sibTransId="{BA02E05A-F771-4915-9CAF-FF9D16D9D6FA}"/>
    <dgm:cxn modelId="{AF3CEFA8-EAAC-489A-B286-89A3431B4E5C}" type="presOf" srcId="{0914CA26-C2E5-4AB1-815B-E24C470C18F5}" destId="{39B6D4BC-EF9B-40A4-8BA3-7FBA57B4266A}" srcOrd="0" destOrd="0" presId="urn:microsoft.com/office/officeart/2005/8/layout/default"/>
    <dgm:cxn modelId="{C6273CB7-7330-4D4A-8D70-CD030F996CBE}" srcId="{1C6DC15D-B223-440F-9E11-660429C0C8F8}" destId="{182A8594-BC3E-402D-BB93-D3D945C47522}" srcOrd="3" destOrd="0" parTransId="{B2927498-5879-46C1-AA48-53D2596A371E}" sibTransId="{3985E8C4-E279-46DE-9BCD-CF78854F17DC}"/>
    <dgm:cxn modelId="{AFB84C3F-9E88-4B2C-9409-453D635C6DE2}" type="presParOf" srcId="{E57DDBC3-E80F-40C4-8741-A8E9CC6903A6}" destId="{068F847D-4412-4836-8B1D-B0694ED52AE2}" srcOrd="0" destOrd="0" presId="urn:microsoft.com/office/officeart/2005/8/layout/default"/>
    <dgm:cxn modelId="{5DE268A2-77F2-49FF-B262-F76CD04ECD3F}" type="presParOf" srcId="{E57DDBC3-E80F-40C4-8741-A8E9CC6903A6}" destId="{85F68ACF-0487-4485-9CB4-3C3DAB7A396F}" srcOrd="1" destOrd="0" presId="urn:microsoft.com/office/officeart/2005/8/layout/default"/>
    <dgm:cxn modelId="{BAAEC64A-A5FE-46DC-9023-296362C95659}" type="presParOf" srcId="{E57DDBC3-E80F-40C4-8741-A8E9CC6903A6}" destId="{4705E6E4-7AC8-4D44-9BFB-26E30F42D3DE}" srcOrd="2" destOrd="0" presId="urn:microsoft.com/office/officeart/2005/8/layout/default"/>
    <dgm:cxn modelId="{8ABD9FBD-C3C3-483A-9296-64BA9D577245}" type="presParOf" srcId="{E57DDBC3-E80F-40C4-8741-A8E9CC6903A6}" destId="{8BD8ADC2-95BB-48ED-A772-C1F44341A5FC}" srcOrd="3" destOrd="0" presId="urn:microsoft.com/office/officeart/2005/8/layout/default"/>
    <dgm:cxn modelId="{C098EC5B-07C6-4158-BAB7-DD9EA2501F09}" type="presParOf" srcId="{E57DDBC3-E80F-40C4-8741-A8E9CC6903A6}" destId="{39B6D4BC-EF9B-40A4-8BA3-7FBA57B4266A}" srcOrd="4" destOrd="0" presId="urn:microsoft.com/office/officeart/2005/8/layout/default"/>
    <dgm:cxn modelId="{2E3FF860-CA94-4BB5-82B1-51332EE66CBF}" type="presParOf" srcId="{E57DDBC3-E80F-40C4-8741-A8E9CC6903A6}" destId="{FBC36FD0-59BA-4BD0-B02D-DC55689F3146}" srcOrd="5" destOrd="0" presId="urn:microsoft.com/office/officeart/2005/8/layout/default"/>
    <dgm:cxn modelId="{013867DB-0AB8-4F9E-B304-56B1F45FB49B}" type="presParOf" srcId="{E57DDBC3-E80F-40C4-8741-A8E9CC6903A6}" destId="{BCE2A50D-D0BA-4416-8735-FE3791284171}" srcOrd="6" destOrd="0" presId="urn:microsoft.com/office/officeart/2005/8/layout/default"/>
    <dgm:cxn modelId="{07445CFC-B4CD-4C93-8D27-7C28F1AD2E87}" type="presParOf" srcId="{E57DDBC3-E80F-40C4-8741-A8E9CC6903A6}" destId="{8BDFAE83-A309-480F-8D06-7D6F6AD3E8A6}" srcOrd="7" destOrd="0" presId="urn:microsoft.com/office/officeart/2005/8/layout/default"/>
    <dgm:cxn modelId="{D98AA9F0-881F-4F56-B74F-74B83AFCEA19}" type="presParOf" srcId="{E57DDBC3-E80F-40C4-8741-A8E9CC6903A6}" destId="{BD9B8F45-6548-41F3-8464-F7DD785B4E45}"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D6E0C83-7995-4E36-92CD-92933EB0D48A}">
      <dsp:nvSpPr>
        <dsp:cNvPr id="0" name=""/>
        <dsp:cNvSpPr/>
      </dsp:nvSpPr>
      <dsp:spPr>
        <a:xfrm rot="16200000">
          <a:off x="911" y="1086"/>
          <a:ext cx="4825705" cy="4825705"/>
        </a:xfrm>
        <a:prstGeom prst="downArrow">
          <a:avLst>
            <a:gd name="adj1" fmla="val 50000"/>
            <a:gd name="adj2" fmla="val 35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149352" rIns="149352" bIns="149352" numCol="1" spcCol="1270" anchor="ctr" anchorCtr="0">
          <a:noAutofit/>
        </a:bodyPr>
        <a:lstStyle/>
        <a:p>
          <a:pPr marL="0" lvl="0" indent="0" algn="ctr" defTabSz="933450">
            <a:lnSpc>
              <a:spcPct val="90000"/>
            </a:lnSpc>
            <a:spcBef>
              <a:spcPct val="0"/>
            </a:spcBef>
            <a:spcAft>
              <a:spcPct val="35000"/>
            </a:spcAft>
            <a:buNone/>
          </a:pPr>
          <a:r>
            <a:rPr lang="tr-TR" sz="2100" kern="1200"/>
            <a:t>Süregelen hastalıklar; doğuştan veya sonradan herhangi bir nedenle oluşan, bireyin sürekli bakım ve tedavisini gerektiren, hastalığı nedeniyle bireyin eğitim,mesleki ve sosyal uyumunun olumsuz etkilendiği durumlardır. </a:t>
          </a:r>
          <a:endParaRPr lang="en-US" sz="2100" kern="1200"/>
        </a:p>
      </dsp:txBody>
      <dsp:txXfrm rot="5400000">
        <a:off x="911" y="1207512"/>
        <a:ext cx="3981207" cy="2412853"/>
      </dsp:txXfrm>
    </dsp:sp>
    <dsp:sp modelId="{B0009322-F8E7-4ED3-BB99-FC0317B86CD9}">
      <dsp:nvSpPr>
        <dsp:cNvPr id="0" name=""/>
        <dsp:cNvSpPr/>
      </dsp:nvSpPr>
      <dsp:spPr>
        <a:xfrm rot="5400000">
          <a:off x="5086165" y="1086"/>
          <a:ext cx="4825705" cy="4825705"/>
        </a:xfrm>
        <a:prstGeom prst="downArrow">
          <a:avLst>
            <a:gd name="adj1" fmla="val 50000"/>
            <a:gd name="adj2" fmla="val 35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149352" rIns="149352" bIns="149352" numCol="1" spcCol="1270" anchor="ctr" anchorCtr="0">
          <a:noAutofit/>
        </a:bodyPr>
        <a:lstStyle/>
        <a:p>
          <a:pPr marL="0" lvl="0" indent="0" algn="ctr" defTabSz="933450">
            <a:lnSpc>
              <a:spcPct val="90000"/>
            </a:lnSpc>
            <a:spcBef>
              <a:spcPct val="0"/>
            </a:spcBef>
            <a:spcAft>
              <a:spcPct val="35000"/>
            </a:spcAft>
            <a:buNone/>
          </a:pPr>
          <a:r>
            <a:rPr lang="tr-TR" sz="2100" kern="1200"/>
            <a:t>Süregelen hastalıklar başlığı çok geniş bir hastalık grubunu kapsamakla birlikte, bu sunuda sadece toplumumuzda sık karşılaşılan bir grup hastalığa yer verilebilmiştir. </a:t>
          </a:r>
          <a:endParaRPr lang="en-US" sz="2100" kern="1200"/>
        </a:p>
      </dsp:txBody>
      <dsp:txXfrm rot="-5400000">
        <a:off x="5930663" y="1207512"/>
        <a:ext cx="3981207" cy="2412853"/>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4C74402-8938-4D01-B9FD-E42D0881F006}">
      <dsp:nvSpPr>
        <dsp:cNvPr id="0" name=""/>
        <dsp:cNvSpPr/>
      </dsp:nvSpPr>
      <dsp:spPr>
        <a:xfrm>
          <a:off x="1319510" y="244"/>
          <a:ext cx="2580493" cy="1548296"/>
        </a:xfrm>
        <a:prstGeom prst="rect">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tr-TR" sz="2600" kern="1200"/>
            <a:t>Alyuvar (Eritrosit) Kaybının Arttığı Durumlar</a:t>
          </a:r>
          <a:endParaRPr lang="en-US" sz="2600" kern="1200"/>
        </a:p>
      </dsp:txBody>
      <dsp:txXfrm>
        <a:off x="1319510" y="244"/>
        <a:ext cx="2580493" cy="1548296"/>
      </dsp:txXfrm>
    </dsp:sp>
    <dsp:sp modelId="{413BC04D-E944-499B-B21B-1C41B6DDC9C4}">
      <dsp:nvSpPr>
        <dsp:cNvPr id="0" name=""/>
        <dsp:cNvSpPr/>
      </dsp:nvSpPr>
      <dsp:spPr>
        <a:xfrm>
          <a:off x="4158053" y="244"/>
          <a:ext cx="2580493" cy="1548296"/>
        </a:xfrm>
        <a:prstGeom prst="rect">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tr-TR" sz="2600" kern="1200"/>
            <a:t>Eksikliklere Bağlı Kansızlıklar</a:t>
          </a:r>
          <a:endParaRPr lang="en-US" sz="2600" kern="1200"/>
        </a:p>
      </dsp:txBody>
      <dsp:txXfrm>
        <a:off x="4158053" y="244"/>
        <a:ext cx="2580493" cy="1548296"/>
      </dsp:txXfrm>
    </dsp:sp>
    <dsp:sp modelId="{BC1A4AA4-925E-443C-99A7-6F836D4A37D6}">
      <dsp:nvSpPr>
        <dsp:cNvPr id="0" name=""/>
        <dsp:cNvSpPr/>
      </dsp:nvSpPr>
      <dsp:spPr>
        <a:xfrm>
          <a:off x="6996596" y="244"/>
          <a:ext cx="2580493" cy="1548296"/>
        </a:xfrm>
        <a:prstGeom prst="rect">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tr-TR" sz="2600" kern="1200"/>
            <a:t>Alyuvar Yıkımının Arttığı Durumlar</a:t>
          </a:r>
          <a:endParaRPr lang="en-US" sz="2600" kern="1200"/>
        </a:p>
      </dsp:txBody>
      <dsp:txXfrm>
        <a:off x="6996596" y="244"/>
        <a:ext cx="2580493" cy="1548296"/>
      </dsp:txXfrm>
    </dsp:sp>
    <dsp:sp modelId="{2892B29C-1965-498F-98D7-3A63FD43FC06}">
      <dsp:nvSpPr>
        <dsp:cNvPr id="0" name=""/>
        <dsp:cNvSpPr/>
      </dsp:nvSpPr>
      <dsp:spPr>
        <a:xfrm>
          <a:off x="1319510" y="1806589"/>
          <a:ext cx="2580493" cy="1548296"/>
        </a:xfrm>
        <a:prstGeom prst="rect">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tr-TR" sz="2600" kern="1200"/>
            <a:t>Akyuvarlarla İlgili Hastalıklar</a:t>
          </a:r>
          <a:endParaRPr lang="en-US" sz="2600" kern="1200"/>
        </a:p>
      </dsp:txBody>
      <dsp:txXfrm>
        <a:off x="1319510" y="1806589"/>
        <a:ext cx="2580493" cy="1548296"/>
      </dsp:txXfrm>
    </dsp:sp>
    <dsp:sp modelId="{8C578DEF-B7F0-48F2-A675-C67902ECF91A}">
      <dsp:nvSpPr>
        <dsp:cNvPr id="0" name=""/>
        <dsp:cNvSpPr/>
      </dsp:nvSpPr>
      <dsp:spPr>
        <a:xfrm>
          <a:off x="4158053" y="1806589"/>
          <a:ext cx="2580493" cy="1548296"/>
        </a:xfrm>
        <a:prstGeom prst="rect">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tr-TR" sz="2600" kern="1200"/>
            <a:t>Kan Pulcukları (Trambositler) ile İlgili Hastalıklar</a:t>
          </a:r>
          <a:endParaRPr lang="en-US" sz="2600" kern="1200"/>
        </a:p>
      </dsp:txBody>
      <dsp:txXfrm>
        <a:off x="4158053" y="1806589"/>
        <a:ext cx="2580493" cy="1548296"/>
      </dsp:txXfrm>
    </dsp:sp>
    <dsp:sp modelId="{7EA34379-9DE7-4BAB-A13E-DE2983209329}">
      <dsp:nvSpPr>
        <dsp:cNvPr id="0" name=""/>
        <dsp:cNvSpPr/>
      </dsp:nvSpPr>
      <dsp:spPr>
        <a:xfrm>
          <a:off x="6996596" y="1806589"/>
          <a:ext cx="2580493" cy="1548296"/>
        </a:xfrm>
        <a:prstGeom prst="rect">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tr-TR" sz="2600" kern="1200"/>
            <a:t>Kanamalı Hastalıklar (Pıhtılaşma Bozuklukları)</a:t>
          </a:r>
          <a:endParaRPr lang="en-US" sz="2600" kern="1200"/>
        </a:p>
      </dsp:txBody>
      <dsp:txXfrm>
        <a:off x="6996596" y="1806589"/>
        <a:ext cx="2580493" cy="1548296"/>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F66FCD-F85F-4502-923B-6D2CF26380B8}">
      <dsp:nvSpPr>
        <dsp:cNvPr id="0" name=""/>
        <dsp:cNvSpPr/>
      </dsp:nvSpPr>
      <dsp:spPr>
        <a:xfrm>
          <a:off x="3735579" y="659198"/>
          <a:ext cx="508457" cy="91440"/>
        </a:xfrm>
        <a:custGeom>
          <a:avLst/>
          <a:gdLst/>
          <a:ahLst/>
          <a:cxnLst/>
          <a:rect l="0" t="0" r="0" b="0"/>
          <a:pathLst>
            <a:path>
              <a:moveTo>
                <a:pt x="0" y="45720"/>
              </a:moveTo>
              <a:lnTo>
                <a:pt x="508457" y="45720"/>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976331" y="702223"/>
        <a:ext cx="26952" cy="5390"/>
      </dsp:txXfrm>
    </dsp:sp>
    <dsp:sp modelId="{5469CCA7-035A-429E-8D9D-26690B06CCD6}">
      <dsp:nvSpPr>
        <dsp:cNvPr id="0" name=""/>
        <dsp:cNvSpPr/>
      </dsp:nvSpPr>
      <dsp:spPr>
        <a:xfrm>
          <a:off x="1393652" y="1800"/>
          <a:ext cx="2343726" cy="1406236"/>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845" tIns="120550" rIns="114845" bIns="120550" numCol="1" spcCol="1270" anchor="ctr" anchorCtr="0">
          <a:noAutofit/>
        </a:bodyPr>
        <a:lstStyle/>
        <a:p>
          <a:pPr marL="0" lvl="0" indent="0" algn="ctr" defTabSz="533400">
            <a:lnSpc>
              <a:spcPct val="90000"/>
            </a:lnSpc>
            <a:spcBef>
              <a:spcPct val="0"/>
            </a:spcBef>
            <a:spcAft>
              <a:spcPct val="35000"/>
            </a:spcAft>
            <a:buNone/>
          </a:pPr>
          <a:r>
            <a:rPr lang="tr-TR" sz="1200" kern="1200"/>
            <a:t>Çocuklarda Görülen Kalp Hastalıkları </a:t>
          </a:r>
          <a:endParaRPr lang="en-US" sz="1200" kern="1200"/>
        </a:p>
      </dsp:txBody>
      <dsp:txXfrm>
        <a:off x="1393652" y="1800"/>
        <a:ext cx="2343726" cy="1406236"/>
      </dsp:txXfrm>
    </dsp:sp>
    <dsp:sp modelId="{2EBC3C94-218D-4237-B1C7-5877F8D97563}">
      <dsp:nvSpPr>
        <dsp:cNvPr id="0" name=""/>
        <dsp:cNvSpPr/>
      </dsp:nvSpPr>
      <dsp:spPr>
        <a:xfrm>
          <a:off x="6618363" y="659198"/>
          <a:ext cx="508457" cy="91440"/>
        </a:xfrm>
        <a:custGeom>
          <a:avLst/>
          <a:gdLst/>
          <a:ahLst/>
          <a:cxnLst/>
          <a:rect l="0" t="0" r="0" b="0"/>
          <a:pathLst>
            <a:path>
              <a:moveTo>
                <a:pt x="0" y="45720"/>
              </a:moveTo>
              <a:lnTo>
                <a:pt x="508457" y="45720"/>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6859115" y="702223"/>
        <a:ext cx="26952" cy="5390"/>
      </dsp:txXfrm>
    </dsp:sp>
    <dsp:sp modelId="{6D31825F-CE87-4809-8FBD-A97F27DC0ED5}">
      <dsp:nvSpPr>
        <dsp:cNvPr id="0" name=""/>
        <dsp:cNvSpPr/>
      </dsp:nvSpPr>
      <dsp:spPr>
        <a:xfrm>
          <a:off x="4276436" y="1800"/>
          <a:ext cx="2343726" cy="1406236"/>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845" tIns="120550" rIns="114845" bIns="120550" numCol="1" spcCol="1270" anchor="ctr" anchorCtr="0">
          <a:noAutofit/>
        </a:bodyPr>
        <a:lstStyle/>
        <a:p>
          <a:pPr marL="0" lvl="0" indent="0" algn="ctr" defTabSz="533400">
            <a:lnSpc>
              <a:spcPct val="90000"/>
            </a:lnSpc>
            <a:spcBef>
              <a:spcPct val="0"/>
            </a:spcBef>
            <a:spcAft>
              <a:spcPct val="35000"/>
            </a:spcAft>
            <a:buNone/>
          </a:pPr>
          <a:r>
            <a:rPr lang="tr-TR" sz="1200" kern="1200"/>
            <a:t>Doğuştan veya sonradan kazanılmış olabilir. Doğuştan kalp hastalıklarının bir kısmı kalbin gelişimi esnasında oluşan yapısal bozukluklardan kaynaklanır. Bir kısmı ise kalbin ritmindeki bozukluklardan kaynaklanır. </a:t>
          </a:r>
          <a:endParaRPr lang="en-US" sz="1200" kern="1200"/>
        </a:p>
      </dsp:txBody>
      <dsp:txXfrm>
        <a:off x="4276436" y="1800"/>
        <a:ext cx="2343726" cy="1406236"/>
      </dsp:txXfrm>
    </dsp:sp>
    <dsp:sp modelId="{7099690E-A5FF-4E87-A4F9-6F7F2F75015F}">
      <dsp:nvSpPr>
        <dsp:cNvPr id="0" name=""/>
        <dsp:cNvSpPr/>
      </dsp:nvSpPr>
      <dsp:spPr>
        <a:xfrm>
          <a:off x="2565516" y="1406236"/>
          <a:ext cx="5765567" cy="508457"/>
        </a:xfrm>
        <a:custGeom>
          <a:avLst/>
          <a:gdLst/>
          <a:ahLst/>
          <a:cxnLst/>
          <a:rect l="0" t="0" r="0" b="0"/>
          <a:pathLst>
            <a:path>
              <a:moveTo>
                <a:pt x="5765567" y="0"/>
              </a:moveTo>
              <a:lnTo>
                <a:pt x="5765567" y="271328"/>
              </a:lnTo>
              <a:lnTo>
                <a:pt x="0" y="271328"/>
              </a:lnTo>
              <a:lnTo>
                <a:pt x="0" y="508457"/>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5303532" y="1657769"/>
        <a:ext cx="289535" cy="5390"/>
      </dsp:txXfrm>
    </dsp:sp>
    <dsp:sp modelId="{C881FD06-79BE-489D-B828-584966804B24}">
      <dsp:nvSpPr>
        <dsp:cNvPr id="0" name=""/>
        <dsp:cNvSpPr/>
      </dsp:nvSpPr>
      <dsp:spPr>
        <a:xfrm>
          <a:off x="7159220" y="1800"/>
          <a:ext cx="2343726" cy="1406236"/>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845" tIns="120550" rIns="114845" bIns="120550" numCol="1" spcCol="1270" anchor="ctr" anchorCtr="0">
          <a:noAutofit/>
        </a:bodyPr>
        <a:lstStyle/>
        <a:p>
          <a:pPr marL="0" lvl="0" indent="0" algn="ctr" defTabSz="533400">
            <a:lnSpc>
              <a:spcPct val="90000"/>
            </a:lnSpc>
            <a:spcBef>
              <a:spcPct val="0"/>
            </a:spcBef>
            <a:spcAft>
              <a:spcPct val="35000"/>
            </a:spcAft>
            <a:buNone/>
          </a:pPr>
          <a:r>
            <a:rPr lang="tr-TR" sz="1200" kern="1200"/>
            <a:t>Yetişkinlerde Görülen Kalp Hastalıkları </a:t>
          </a:r>
          <a:endParaRPr lang="en-US" sz="1200" kern="1200"/>
        </a:p>
      </dsp:txBody>
      <dsp:txXfrm>
        <a:off x="7159220" y="1800"/>
        <a:ext cx="2343726" cy="1406236"/>
      </dsp:txXfrm>
    </dsp:sp>
    <dsp:sp modelId="{1F53EF7A-A7CB-426D-98B4-4F050445E83C}">
      <dsp:nvSpPr>
        <dsp:cNvPr id="0" name=""/>
        <dsp:cNvSpPr/>
      </dsp:nvSpPr>
      <dsp:spPr>
        <a:xfrm>
          <a:off x="1393652" y="1947093"/>
          <a:ext cx="2343726" cy="1406236"/>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845" tIns="120550" rIns="114845" bIns="120550" numCol="1" spcCol="1270" anchor="ctr" anchorCtr="0">
          <a:noAutofit/>
        </a:bodyPr>
        <a:lstStyle/>
        <a:p>
          <a:pPr marL="0" lvl="0" indent="0" algn="ctr" defTabSz="533400">
            <a:lnSpc>
              <a:spcPct val="90000"/>
            </a:lnSpc>
            <a:spcBef>
              <a:spcPct val="0"/>
            </a:spcBef>
            <a:spcAft>
              <a:spcPct val="35000"/>
            </a:spcAft>
            <a:buNone/>
          </a:pPr>
          <a:r>
            <a:rPr lang="tr-TR" sz="1200" kern="1200"/>
            <a:t>Kan kolesterolü ve kan basıncı yüksekliği kalp damar hastalıkları için en önemli risk faktörüdür. Bu nedenle belli yaşlardan sonra kan basıncı düzenli olarak takip edilmelidir. </a:t>
          </a:r>
          <a:endParaRPr lang="en-US" sz="1200" kern="1200"/>
        </a:p>
      </dsp:txBody>
      <dsp:txXfrm>
        <a:off x="1393652" y="1947093"/>
        <a:ext cx="2343726" cy="1406236"/>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D8FB477-C363-43D6-9698-F430187EDF79}">
      <dsp:nvSpPr>
        <dsp:cNvPr id="0" name=""/>
        <dsp:cNvSpPr/>
      </dsp:nvSpPr>
      <dsp:spPr>
        <a:xfrm>
          <a:off x="3080" y="587635"/>
          <a:ext cx="2444055" cy="1466433"/>
        </a:xfrm>
        <a:prstGeom prst="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tr-TR" sz="1000" kern="1200"/>
            <a:t>Kan Kanserleri (Lösemiler)</a:t>
          </a:r>
          <a:endParaRPr lang="en-US" sz="1000" kern="1200"/>
        </a:p>
      </dsp:txBody>
      <dsp:txXfrm>
        <a:off x="3080" y="587635"/>
        <a:ext cx="2444055" cy="1466433"/>
      </dsp:txXfrm>
    </dsp:sp>
    <dsp:sp modelId="{47A3D2BD-B26D-488D-9803-9BE1B9C5BDF0}">
      <dsp:nvSpPr>
        <dsp:cNvPr id="0" name=""/>
        <dsp:cNvSpPr/>
      </dsp:nvSpPr>
      <dsp:spPr>
        <a:xfrm>
          <a:off x="2691541" y="587635"/>
          <a:ext cx="2444055" cy="1466433"/>
        </a:xfrm>
        <a:prstGeom prst="rect">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tr-TR" sz="1000" kern="1200"/>
            <a:t>Lenfoma</a:t>
          </a:r>
          <a:endParaRPr lang="en-US" sz="1000" kern="1200"/>
        </a:p>
      </dsp:txBody>
      <dsp:txXfrm>
        <a:off x="2691541" y="587635"/>
        <a:ext cx="2444055" cy="1466433"/>
      </dsp:txXfrm>
    </dsp:sp>
    <dsp:sp modelId="{E443A780-4C41-4046-BA57-1CFF1AD17315}">
      <dsp:nvSpPr>
        <dsp:cNvPr id="0" name=""/>
        <dsp:cNvSpPr/>
      </dsp:nvSpPr>
      <dsp:spPr>
        <a:xfrm>
          <a:off x="5380002" y="587635"/>
          <a:ext cx="2444055" cy="1466433"/>
        </a:xfrm>
        <a:prstGeom prst="rect">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tr-TR" sz="1000" kern="1200"/>
            <a:t>Akciğer Kanseri</a:t>
          </a:r>
          <a:endParaRPr lang="en-US" sz="1000" kern="1200"/>
        </a:p>
      </dsp:txBody>
      <dsp:txXfrm>
        <a:off x="5380002" y="587635"/>
        <a:ext cx="2444055" cy="1466433"/>
      </dsp:txXfrm>
    </dsp:sp>
    <dsp:sp modelId="{5121525E-5190-46B1-98F5-0459D5525158}">
      <dsp:nvSpPr>
        <dsp:cNvPr id="0" name=""/>
        <dsp:cNvSpPr/>
      </dsp:nvSpPr>
      <dsp:spPr>
        <a:xfrm>
          <a:off x="8068463" y="587635"/>
          <a:ext cx="2444055" cy="1466433"/>
        </a:xfrm>
        <a:prstGeom prst="rect">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tr-TR" sz="1000" kern="1200"/>
            <a:t>Bağırsak (Kolon) Kanseri</a:t>
          </a:r>
          <a:endParaRPr lang="en-US" sz="1000" kern="1200"/>
        </a:p>
      </dsp:txBody>
      <dsp:txXfrm>
        <a:off x="8068463" y="587635"/>
        <a:ext cx="2444055" cy="1466433"/>
      </dsp:txXfrm>
    </dsp:sp>
    <dsp:sp modelId="{5EBA5E6F-2DEC-4B13-BF25-B0D18BA3B563}">
      <dsp:nvSpPr>
        <dsp:cNvPr id="0" name=""/>
        <dsp:cNvSpPr/>
      </dsp:nvSpPr>
      <dsp:spPr>
        <a:xfrm>
          <a:off x="1347311" y="2298474"/>
          <a:ext cx="2444055" cy="1466433"/>
        </a:xfrm>
        <a:prstGeom prst="rect">
          <a:avLst/>
        </a:prstGeom>
        <a:solidFill>
          <a:schemeClr val="accent6">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tr-TR" sz="1000" kern="1200"/>
            <a:t>Prostat Kanseri</a:t>
          </a:r>
          <a:endParaRPr lang="en-US" sz="1000" kern="1200"/>
        </a:p>
      </dsp:txBody>
      <dsp:txXfrm>
        <a:off x="1347311" y="2298474"/>
        <a:ext cx="2444055" cy="1466433"/>
      </dsp:txXfrm>
    </dsp:sp>
    <dsp:sp modelId="{B86950BA-7E2E-4511-AB63-64B3FC245833}">
      <dsp:nvSpPr>
        <dsp:cNvPr id="0" name=""/>
        <dsp:cNvSpPr/>
      </dsp:nvSpPr>
      <dsp:spPr>
        <a:xfrm>
          <a:off x="4035772" y="2298474"/>
          <a:ext cx="2444055" cy="1466433"/>
        </a:xfrm>
        <a:prstGeom prst="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tr-TR" sz="1000" kern="1200"/>
            <a:t>Meme Kanseri…. gibi</a:t>
          </a:r>
          <a:endParaRPr lang="en-US" sz="1000" kern="1200"/>
        </a:p>
      </dsp:txBody>
      <dsp:txXfrm>
        <a:off x="4035772" y="2298474"/>
        <a:ext cx="2444055" cy="1466433"/>
      </dsp:txXfrm>
    </dsp:sp>
    <dsp:sp modelId="{DCFED6F5-7DFC-45C2-90B5-BE0FF0BF4333}">
      <dsp:nvSpPr>
        <dsp:cNvPr id="0" name=""/>
        <dsp:cNvSpPr/>
      </dsp:nvSpPr>
      <dsp:spPr>
        <a:xfrm>
          <a:off x="6724233" y="2298474"/>
          <a:ext cx="2444055" cy="1466433"/>
        </a:xfrm>
        <a:prstGeom prst="rect">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tr-TR" sz="1000" kern="1200"/>
            <a:t>Vücudumuzun temel yapı taşı hücrelerdir. Hücreler, kontrollü ve dengeli bir şekilde çoğalarak normal büyüme ve gelişmeyi sağlarlar. Vücudun herhangi bir yerindeki hücrelerin kontrolsüz bir şekilde çoğalması sonucunda bir şişlik oluşur, buna tümör denir. Ancak tüm tümörler kanser değildir. Kötü huylu tümörlere kanser denir. Kanserlerin büyük çoğunluğunda erken tanı hayat kurtarır. </a:t>
          </a:r>
          <a:endParaRPr lang="en-US" sz="1000" kern="1200"/>
        </a:p>
      </dsp:txBody>
      <dsp:txXfrm>
        <a:off x="6724233" y="2298474"/>
        <a:ext cx="2444055" cy="1466433"/>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10C7408-FD49-495D-84A9-CDC117F1F77A}">
      <dsp:nvSpPr>
        <dsp:cNvPr id="0" name=""/>
        <dsp:cNvSpPr/>
      </dsp:nvSpPr>
      <dsp:spPr>
        <a:xfrm>
          <a:off x="0" y="399442"/>
          <a:ext cx="6254749" cy="1117935"/>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tr-TR" sz="1600" kern="1200"/>
            <a:t>Hepatit (Bulaşıcı Sarılık)</a:t>
          </a:r>
          <a:endParaRPr lang="en-US" sz="1600" kern="1200"/>
        </a:p>
      </dsp:txBody>
      <dsp:txXfrm>
        <a:off x="54573" y="454015"/>
        <a:ext cx="6145603" cy="1008789"/>
      </dsp:txXfrm>
    </dsp:sp>
    <dsp:sp modelId="{6BE510E7-D2D5-49CC-AF2F-95C93070EC31}">
      <dsp:nvSpPr>
        <dsp:cNvPr id="0" name=""/>
        <dsp:cNvSpPr/>
      </dsp:nvSpPr>
      <dsp:spPr>
        <a:xfrm>
          <a:off x="0" y="1563457"/>
          <a:ext cx="6254749" cy="1117935"/>
        </a:xfrm>
        <a:prstGeom prst="roundRect">
          <a:avLst/>
        </a:prstGeom>
        <a:solidFill>
          <a:schemeClr val="accent2">
            <a:hueOff val="-441124"/>
            <a:satOff val="497"/>
            <a:lumOff val="1177"/>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tr-TR" sz="1600" kern="1200"/>
            <a:t>Bulaşıcı sarılık veya tıp dilinde viral hepatit, mikroskopla bile görülemeyecek kadar küçük virüs denilen mikroorganizmaların oluşturduğu, karaciğerin yaygın iltihabi hastalığına verilen isimdir. Hepatit B virüsü, siroz ve karaciğer kanserinin en önemli nedenidir. </a:t>
          </a:r>
          <a:endParaRPr lang="en-US" sz="1600" kern="1200"/>
        </a:p>
      </dsp:txBody>
      <dsp:txXfrm>
        <a:off x="54573" y="1618030"/>
        <a:ext cx="6145603" cy="1008789"/>
      </dsp:txXfrm>
    </dsp:sp>
    <dsp:sp modelId="{D3699BAD-B872-4C3B-97D3-46091E44F21C}">
      <dsp:nvSpPr>
        <dsp:cNvPr id="0" name=""/>
        <dsp:cNvSpPr/>
      </dsp:nvSpPr>
      <dsp:spPr>
        <a:xfrm>
          <a:off x="0" y="2727472"/>
          <a:ext cx="6254749" cy="1117935"/>
        </a:xfrm>
        <a:prstGeom prst="roundRect">
          <a:avLst/>
        </a:prstGeom>
        <a:solidFill>
          <a:schemeClr val="accent2">
            <a:hueOff val="-882249"/>
            <a:satOff val="995"/>
            <a:lumOff val="2353"/>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tr-TR" sz="1600" kern="1200"/>
            <a:t>AIDS (HIV)</a:t>
          </a:r>
          <a:endParaRPr lang="en-US" sz="1600" kern="1200"/>
        </a:p>
      </dsp:txBody>
      <dsp:txXfrm>
        <a:off x="54573" y="2782045"/>
        <a:ext cx="6145603" cy="1008789"/>
      </dsp:txXfrm>
    </dsp:sp>
    <dsp:sp modelId="{0D696B1F-A89A-4D8D-B66A-54A73BE53EB0}">
      <dsp:nvSpPr>
        <dsp:cNvPr id="0" name=""/>
        <dsp:cNvSpPr/>
      </dsp:nvSpPr>
      <dsp:spPr>
        <a:xfrm>
          <a:off x="0" y="3891487"/>
          <a:ext cx="6254749" cy="1117935"/>
        </a:xfrm>
        <a:prstGeom prst="roundRect">
          <a:avLst/>
        </a:prstGeom>
        <a:solidFill>
          <a:schemeClr val="accent2">
            <a:hueOff val="-1323373"/>
            <a:satOff val="1492"/>
            <a:lumOff val="353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tr-TR" sz="1600" kern="1200"/>
            <a:t>Bulaşıcı bir virüs hastalığıdır. Virüs bağışıklık sisteminin içine yerleşerek vücudun mikroplara karşı koyma yeteneğini yok eder. Direnci azalan vücutta, HIV’in etkisinin yanı sıra çeşitli mikroplar da hastalıklara sebep olur. Virüs; cinsel yolla, kan ve anneden bebeğe bu üç yolla bulaşır. </a:t>
          </a:r>
          <a:endParaRPr lang="en-US" sz="1600" kern="1200"/>
        </a:p>
      </dsp:txBody>
      <dsp:txXfrm>
        <a:off x="54573" y="3946060"/>
        <a:ext cx="6145603" cy="100878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D5D8529-CFE1-4D08-B2CF-C21F40500EC6}">
      <dsp:nvSpPr>
        <dsp:cNvPr id="0" name=""/>
        <dsp:cNvSpPr/>
      </dsp:nvSpPr>
      <dsp:spPr>
        <a:xfrm>
          <a:off x="2613526" y="2932"/>
          <a:ext cx="1027696" cy="1027696"/>
        </a:xfrm>
        <a:prstGeom prst="ellipse">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tr-TR" sz="1000" kern="1200"/>
            <a:t>1- Süregelen Metabolik Hastalıklar</a:t>
          </a:r>
          <a:endParaRPr lang="en-US" sz="1000" kern="1200"/>
        </a:p>
      </dsp:txBody>
      <dsp:txXfrm>
        <a:off x="2764029" y="153435"/>
        <a:ext cx="726690" cy="726690"/>
      </dsp:txXfrm>
    </dsp:sp>
    <dsp:sp modelId="{2AD66B47-0614-47BA-9FF9-3A42809A375C}">
      <dsp:nvSpPr>
        <dsp:cNvPr id="0" name=""/>
        <dsp:cNvSpPr/>
      </dsp:nvSpPr>
      <dsp:spPr>
        <a:xfrm rot="1200000">
          <a:off x="3708523" y="604576"/>
          <a:ext cx="273093" cy="346847"/>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55600">
            <a:lnSpc>
              <a:spcPct val="90000"/>
            </a:lnSpc>
            <a:spcBef>
              <a:spcPct val="0"/>
            </a:spcBef>
            <a:spcAft>
              <a:spcPct val="35000"/>
            </a:spcAft>
            <a:buNone/>
          </a:pPr>
          <a:endParaRPr lang="en-US" sz="800" kern="1200"/>
        </a:p>
      </dsp:txBody>
      <dsp:txXfrm>
        <a:off x="3710993" y="659934"/>
        <a:ext cx="191165" cy="208109"/>
      </dsp:txXfrm>
    </dsp:sp>
    <dsp:sp modelId="{5D01B19A-0023-4B8F-B181-058D101D2A11}">
      <dsp:nvSpPr>
        <dsp:cNvPr id="0" name=""/>
        <dsp:cNvSpPr/>
      </dsp:nvSpPr>
      <dsp:spPr>
        <a:xfrm>
          <a:off x="4063442" y="530658"/>
          <a:ext cx="1027696" cy="1027696"/>
        </a:xfrm>
        <a:prstGeom prst="ellipse">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tr-TR" sz="1000" kern="1200"/>
            <a:t>2- Süregelen Kas İskelet Sistemi Hastalıkları</a:t>
          </a:r>
          <a:endParaRPr lang="en-US" sz="1000" kern="1200"/>
        </a:p>
      </dsp:txBody>
      <dsp:txXfrm>
        <a:off x="4213945" y="681161"/>
        <a:ext cx="726690" cy="726690"/>
      </dsp:txXfrm>
    </dsp:sp>
    <dsp:sp modelId="{2AF2CBB2-6878-4E31-A506-5C7C6F51C6C0}">
      <dsp:nvSpPr>
        <dsp:cNvPr id="0" name=""/>
        <dsp:cNvSpPr/>
      </dsp:nvSpPr>
      <dsp:spPr>
        <a:xfrm rot="3600000">
          <a:off x="4822621" y="1532514"/>
          <a:ext cx="273093" cy="346847"/>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55600">
            <a:lnSpc>
              <a:spcPct val="90000"/>
            </a:lnSpc>
            <a:spcBef>
              <a:spcPct val="0"/>
            </a:spcBef>
            <a:spcAft>
              <a:spcPct val="35000"/>
            </a:spcAft>
            <a:buNone/>
          </a:pPr>
          <a:endParaRPr lang="en-US" sz="800" kern="1200"/>
        </a:p>
      </dsp:txBody>
      <dsp:txXfrm>
        <a:off x="4843103" y="1566407"/>
        <a:ext cx="191165" cy="208109"/>
      </dsp:txXfrm>
    </dsp:sp>
    <dsp:sp modelId="{BDFDBAEA-5626-4995-9F63-39F813BF4AEE}">
      <dsp:nvSpPr>
        <dsp:cNvPr id="0" name=""/>
        <dsp:cNvSpPr/>
      </dsp:nvSpPr>
      <dsp:spPr>
        <a:xfrm>
          <a:off x="4834926" y="1866908"/>
          <a:ext cx="1027696" cy="1027696"/>
        </a:xfrm>
        <a:prstGeom prst="ellipse">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tr-TR" sz="1000" kern="1200"/>
            <a:t>3- Süregelen Nörolojik Hastalıklar </a:t>
          </a:r>
          <a:endParaRPr lang="en-US" sz="1000" kern="1200"/>
        </a:p>
      </dsp:txBody>
      <dsp:txXfrm>
        <a:off x="4985429" y="2017411"/>
        <a:ext cx="726690" cy="726690"/>
      </dsp:txXfrm>
    </dsp:sp>
    <dsp:sp modelId="{E7FDF7BE-99E9-4FF9-A392-F78F35E65EC5}">
      <dsp:nvSpPr>
        <dsp:cNvPr id="0" name=""/>
        <dsp:cNvSpPr/>
      </dsp:nvSpPr>
      <dsp:spPr>
        <a:xfrm rot="6000000">
          <a:off x="5079603" y="2959484"/>
          <a:ext cx="273093" cy="346847"/>
        </a:xfrm>
        <a:prstGeom prst="righ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55600">
            <a:lnSpc>
              <a:spcPct val="90000"/>
            </a:lnSpc>
            <a:spcBef>
              <a:spcPct val="0"/>
            </a:spcBef>
            <a:spcAft>
              <a:spcPct val="35000"/>
            </a:spcAft>
            <a:buNone/>
          </a:pPr>
          <a:endParaRPr lang="en-US" sz="800" kern="1200"/>
        </a:p>
      </dsp:txBody>
      <dsp:txXfrm rot="10800000">
        <a:off x="5127680" y="2988511"/>
        <a:ext cx="191165" cy="208109"/>
      </dsp:txXfrm>
    </dsp:sp>
    <dsp:sp modelId="{4DF64AD3-4A1E-44A5-B98A-B2996648EE4B}">
      <dsp:nvSpPr>
        <dsp:cNvPr id="0" name=""/>
        <dsp:cNvSpPr/>
      </dsp:nvSpPr>
      <dsp:spPr>
        <a:xfrm>
          <a:off x="4566992" y="3386434"/>
          <a:ext cx="1027696" cy="1027696"/>
        </a:xfrm>
        <a:prstGeom prst="ellipse">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tr-TR" sz="1000" kern="1200"/>
            <a:t>4- Süregelen Kan Hastalıkları</a:t>
          </a:r>
          <a:endParaRPr lang="en-US" sz="1000" kern="1200"/>
        </a:p>
      </dsp:txBody>
      <dsp:txXfrm>
        <a:off x="4717495" y="3536937"/>
        <a:ext cx="726690" cy="726690"/>
      </dsp:txXfrm>
    </dsp:sp>
    <dsp:sp modelId="{D18CD6B4-668D-4F37-945E-8E894A0F480A}">
      <dsp:nvSpPr>
        <dsp:cNvPr id="0" name=""/>
        <dsp:cNvSpPr/>
      </dsp:nvSpPr>
      <dsp:spPr>
        <a:xfrm rot="8400000">
          <a:off x="4359223" y="4217791"/>
          <a:ext cx="273093" cy="346847"/>
        </a:xfrm>
        <a:prstGeom prst="rightArrow">
          <a:avLst>
            <a:gd name="adj1" fmla="val 60000"/>
            <a:gd name="adj2" fmla="val 5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55600">
            <a:lnSpc>
              <a:spcPct val="90000"/>
            </a:lnSpc>
            <a:spcBef>
              <a:spcPct val="0"/>
            </a:spcBef>
            <a:spcAft>
              <a:spcPct val="35000"/>
            </a:spcAft>
            <a:buNone/>
          </a:pPr>
          <a:endParaRPr lang="en-US" sz="800" kern="1200"/>
        </a:p>
      </dsp:txBody>
      <dsp:txXfrm rot="10800000">
        <a:off x="4431567" y="4260829"/>
        <a:ext cx="191165" cy="208109"/>
      </dsp:txXfrm>
    </dsp:sp>
    <dsp:sp modelId="{9A02341C-F6AA-4739-845D-184CE3777E9B}">
      <dsp:nvSpPr>
        <dsp:cNvPr id="0" name=""/>
        <dsp:cNvSpPr/>
      </dsp:nvSpPr>
      <dsp:spPr>
        <a:xfrm>
          <a:off x="3385010" y="4378235"/>
          <a:ext cx="1027696" cy="1027696"/>
        </a:xfrm>
        <a:prstGeom prst="ellipse">
          <a:avLst/>
        </a:prstGeom>
        <a:solidFill>
          <a:schemeClr val="accent6">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tr-TR" sz="1000" kern="1200"/>
            <a:t>5- Süregelen Kalp Hastalıkları </a:t>
          </a:r>
          <a:endParaRPr lang="en-US" sz="1000" kern="1200"/>
        </a:p>
      </dsp:txBody>
      <dsp:txXfrm>
        <a:off x="3535513" y="4528738"/>
        <a:ext cx="726690" cy="726690"/>
      </dsp:txXfrm>
    </dsp:sp>
    <dsp:sp modelId="{20612DF7-CA3E-4BBC-8502-8CA28EA455D3}">
      <dsp:nvSpPr>
        <dsp:cNvPr id="0" name=""/>
        <dsp:cNvSpPr/>
      </dsp:nvSpPr>
      <dsp:spPr>
        <a:xfrm rot="10800000">
          <a:off x="2998557" y="4718660"/>
          <a:ext cx="273093" cy="346847"/>
        </a:xfrm>
        <a:prstGeom prst="rightArrow">
          <a:avLst>
            <a:gd name="adj1" fmla="val 60000"/>
            <a:gd name="adj2" fmla="val 50000"/>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55600">
            <a:lnSpc>
              <a:spcPct val="90000"/>
            </a:lnSpc>
            <a:spcBef>
              <a:spcPct val="0"/>
            </a:spcBef>
            <a:spcAft>
              <a:spcPct val="35000"/>
            </a:spcAft>
            <a:buNone/>
          </a:pPr>
          <a:endParaRPr lang="en-US" sz="800" kern="1200"/>
        </a:p>
      </dsp:txBody>
      <dsp:txXfrm rot="10800000">
        <a:off x="3080485" y="4788029"/>
        <a:ext cx="191165" cy="208109"/>
      </dsp:txXfrm>
    </dsp:sp>
    <dsp:sp modelId="{106FDF79-2E81-407D-9D88-735D37B17A72}">
      <dsp:nvSpPr>
        <dsp:cNvPr id="0" name=""/>
        <dsp:cNvSpPr/>
      </dsp:nvSpPr>
      <dsp:spPr>
        <a:xfrm>
          <a:off x="1842042" y="4378235"/>
          <a:ext cx="1027696" cy="1027696"/>
        </a:xfrm>
        <a:prstGeom prst="ellipse">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tr-TR" sz="1000" kern="1200"/>
            <a:t>6- Hipertansiyon</a:t>
          </a:r>
          <a:endParaRPr lang="en-US" sz="1000" kern="1200"/>
        </a:p>
      </dsp:txBody>
      <dsp:txXfrm>
        <a:off x="1992545" y="4528738"/>
        <a:ext cx="726690" cy="726690"/>
      </dsp:txXfrm>
    </dsp:sp>
    <dsp:sp modelId="{605A2549-0E3A-411C-97A4-43383639F4D0}">
      <dsp:nvSpPr>
        <dsp:cNvPr id="0" name=""/>
        <dsp:cNvSpPr/>
      </dsp:nvSpPr>
      <dsp:spPr>
        <a:xfrm rot="13200000">
          <a:off x="1634274" y="4227727"/>
          <a:ext cx="273093" cy="346847"/>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55600">
            <a:lnSpc>
              <a:spcPct val="90000"/>
            </a:lnSpc>
            <a:spcBef>
              <a:spcPct val="0"/>
            </a:spcBef>
            <a:spcAft>
              <a:spcPct val="35000"/>
            </a:spcAft>
            <a:buNone/>
          </a:pPr>
          <a:endParaRPr lang="en-US" sz="800" kern="1200"/>
        </a:p>
      </dsp:txBody>
      <dsp:txXfrm rot="10800000">
        <a:off x="1706618" y="4323427"/>
        <a:ext cx="191165" cy="208109"/>
      </dsp:txXfrm>
    </dsp:sp>
    <dsp:sp modelId="{DCA44A98-C388-4A5D-AA11-3B2A232F066E}">
      <dsp:nvSpPr>
        <dsp:cNvPr id="0" name=""/>
        <dsp:cNvSpPr/>
      </dsp:nvSpPr>
      <dsp:spPr>
        <a:xfrm>
          <a:off x="660060" y="3386434"/>
          <a:ext cx="1027696" cy="1027696"/>
        </a:xfrm>
        <a:prstGeom prst="ellipse">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tr-TR" sz="1000" kern="1200"/>
            <a:t>7- Süregelen Onkolojik Hastalıklar (Kanserler)</a:t>
          </a:r>
          <a:endParaRPr lang="en-US" sz="1000" kern="1200"/>
        </a:p>
      </dsp:txBody>
      <dsp:txXfrm>
        <a:off x="810563" y="3536937"/>
        <a:ext cx="726690" cy="726690"/>
      </dsp:txXfrm>
    </dsp:sp>
    <dsp:sp modelId="{E8E7FF42-3631-45B3-BD18-C91F50B83A23}">
      <dsp:nvSpPr>
        <dsp:cNvPr id="0" name=""/>
        <dsp:cNvSpPr/>
      </dsp:nvSpPr>
      <dsp:spPr>
        <a:xfrm rot="15600000">
          <a:off x="904737" y="2974707"/>
          <a:ext cx="273093" cy="346847"/>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55600">
            <a:lnSpc>
              <a:spcPct val="90000"/>
            </a:lnSpc>
            <a:spcBef>
              <a:spcPct val="0"/>
            </a:spcBef>
            <a:spcAft>
              <a:spcPct val="35000"/>
            </a:spcAft>
            <a:buNone/>
          </a:pPr>
          <a:endParaRPr lang="en-US" sz="800" kern="1200"/>
        </a:p>
      </dsp:txBody>
      <dsp:txXfrm rot="10800000">
        <a:off x="952814" y="3084418"/>
        <a:ext cx="191165" cy="208109"/>
      </dsp:txXfrm>
    </dsp:sp>
    <dsp:sp modelId="{7327D2C3-C849-40E1-9A18-C0E84AE0FA8B}">
      <dsp:nvSpPr>
        <dsp:cNvPr id="0" name=""/>
        <dsp:cNvSpPr/>
      </dsp:nvSpPr>
      <dsp:spPr>
        <a:xfrm>
          <a:off x="392126" y="1866908"/>
          <a:ext cx="1027696" cy="1027696"/>
        </a:xfrm>
        <a:prstGeom prst="ellipse">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tr-TR" sz="1000" kern="1200"/>
            <a:t>8- Süregelen Solunum Hastalıkları</a:t>
          </a:r>
          <a:endParaRPr lang="en-US" sz="1000" kern="1200"/>
        </a:p>
      </dsp:txBody>
      <dsp:txXfrm>
        <a:off x="542629" y="2017411"/>
        <a:ext cx="726690" cy="726690"/>
      </dsp:txXfrm>
    </dsp:sp>
    <dsp:sp modelId="{D64E841C-3CAA-4499-ACAC-1D891FB29A0C}">
      <dsp:nvSpPr>
        <dsp:cNvPr id="0" name=""/>
        <dsp:cNvSpPr/>
      </dsp:nvSpPr>
      <dsp:spPr>
        <a:xfrm rot="18000000">
          <a:off x="1151306" y="1545901"/>
          <a:ext cx="273093" cy="346847"/>
        </a:xfrm>
        <a:prstGeom prst="righ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55600">
            <a:lnSpc>
              <a:spcPct val="90000"/>
            </a:lnSpc>
            <a:spcBef>
              <a:spcPct val="0"/>
            </a:spcBef>
            <a:spcAft>
              <a:spcPct val="35000"/>
            </a:spcAft>
            <a:buNone/>
          </a:pPr>
          <a:endParaRPr lang="en-US" sz="800" kern="1200"/>
        </a:p>
      </dsp:txBody>
      <dsp:txXfrm>
        <a:off x="1171788" y="1650746"/>
        <a:ext cx="191165" cy="208109"/>
      </dsp:txXfrm>
    </dsp:sp>
    <dsp:sp modelId="{E135C772-BAE4-442D-B0D5-D69F686D836B}">
      <dsp:nvSpPr>
        <dsp:cNvPr id="0" name=""/>
        <dsp:cNvSpPr/>
      </dsp:nvSpPr>
      <dsp:spPr>
        <a:xfrm>
          <a:off x="1163610" y="530658"/>
          <a:ext cx="1027696" cy="1027696"/>
        </a:xfrm>
        <a:prstGeom prst="ellipse">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tr-TR" sz="1000" kern="1200"/>
            <a:t>9- Diğer Süregelen Hastalıklar (AIDS-HIV, Hepatit)</a:t>
          </a:r>
          <a:endParaRPr lang="en-US" sz="1000" kern="1200"/>
        </a:p>
      </dsp:txBody>
      <dsp:txXfrm>
        <a:off x="1314113" y="681161"/>
        <a:ext cx="726690" cy="726690"/>
      </dsp:txXfrm>
    </dsp:sp>
    <dsp:sp modelId="{C36F2ED6-6679-4FE1-B590-4DAF21C665B4}">
      <dsp:nvSpPr>
        <dsp:cNvPr id="0" name=""/>
        <dsp:cNvSpPr/>
      </dsp:nvSpPr>
      <dsp:spPr>
        <a:xfrm rot="20400000">
          <a:off x="2258607" y="609863"/>
          <a:ext cx="273093" cy="346847"/>
        </a:xfrm>
        <a:prstGeom prst="rightArrow">
          <a:avLst>
            <a:gd name="adj1" fmla="val 60000"/>
            <a:gd name="adj2" fmla="val 5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55600">
            <a:lnSpc>
              <a:spcPct val="90000"/>
            </a:lnSpc>
            <a:spcBef>
              <a:spcPct val="0"/>
            </a:spcBef>
            <a:spcAft>
              <a:spcPct val="35000"/>
            </a:spcAft>
            <a:buNone/>
          </a:pPr>
          <a:endParaRPr lang="en-US" sz="800" kern="1200"/>
        </a:p>
      </dsp:txBody>
      <dsp:txXfrm>
        <a:off x="2261077" y="693243"/>
        <a:ext cx="191165" cy="20810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8736A28-D971-4166-9BB7-73917DD6A99A}">
      <dsp:nvSpPr>
        <dsp:cNvPr id="0" name=""/>
        <dsp:cNvSpPr/>
      </dsp:nvSpPr>
      <dsp:spPr>
        <a:xfrm>
          <a:off x="0" y="29629"/>
          <a:ext cx="9720262" cy="1223235"/>
        </a:xfrm>
        <a:prstGeom prst="roundRect">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4310" tIns="194310" rIns="194310" bIns="194310" numCol="1" spcCol="1270" anchor="ctr" anchorCtr="0">
          <a:noAutofit/>
        </a:bodyPr>
        <a:lstStyle/>
        <a:p>
          <a:pPr marL="0" lvl="0" indent="0" algn="l" defTabSz="2266950">
            <a:lnSpc>
              <a:spcPct val="90000"/>
            </a:lnSpc>
            <a:spcBef>
              <a:spcPct val="0"/>
            </a:spcBef>
            <a:spcAft>
              <a:spcPct val="35000"/>
            </a:spcAft>
            <a:buNone/>
          </a:pPr>
          <a:r>
            <a:rPr lang="tr-TR" sz="5100" kern="1200"/>
            <a:t>Şeker Hastalığı (Diyabet) </a:t>
          </a:r>
          <a:endParaRPr lang="en-US" sz="5100" kern="1200"/>
        </a:p>
      </dsp:txBody>
      <dsp:txXfrm>
        <a:off x="59713" y="89342"/>
        <a:ext cx="9600836" cy="1103809"/>
      </dsp:txXfrm>
    </dsp:sp>
    <dsp:sp modelId="{CBA2CB3F-A3AB-4322-95C2-CAA84C201042}">
      <dsp:nvSpPr>
        <dsp:cNvPr id="0" name=""/>
        <dsp:cNvSpPr/>
      </dsp:nvSpPr>
      <dsp:spPr>
        <a:xfrm>
          <a:off x="0" y="1399744"/>
          <a:ext cx="9720262" cy="1223235"/>
        </a:xfrm>
        <a:prstGeom prst="roundRect">
          <a:avLst/>
        </a:prstGeom>
        <a:solidFill>
          <a:schemeClr val="accent5">
            <a:hueOff val="1178392"/>
            <a:satOff val="-5635"/>
            <a:lumOff val="6177"/>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4310" tIns="194310" rIns="194310" bIns="194310" numCol="1" spcCol="1270" anchor="ctr" anchorCtr="0">
          <a:noAutofit/>
        </a:bodyPr>
        <a:lstStyle/>
        <a:p>
          <a:pPr marL="0" lvl="0" indent="0" algn="l" defTabSz="2266950">
            <a:lnSpc>
              <a:spcPct val="90000"/>
            </a:lnSpc>
            <a:spcBef>
              <a:spcPct val="0"/>
            </a:spcBef>
            <a:spcAft>
              <a:spcPct val="35000"/>
            </a:spcAft>
            <a:buNone/>
          </a:pPr>
          <a:r>
            <a:rPr lang="tr-TR" sz="5100" kern="1200"/>
            <a:t>Guatr hastalığı</a:t>
          </a:r>
          <a:endParaRPr lang="en-US" sz="5100" kern="1200"/>
        </a:p>
      </dsp:txBody>
      <dsp:txXfrm>
        <a:off x="59713" y="1459457"/>
        <a:ext cx="9600836" cy="1103809"/>
      </dsp:txXfrm>
    </dsp:sp>
    <dsp:sp modelId="{BE49D2EB-7FF0-4821-8B60-7798324BA669}">
      <dsp:nvSpPr>
        <dsp:cNvPr id="0" name=""/>
        <dsp:cNvSpPr/>
      </dsp:nvSpPr>
      <dsp:spPr>
        <a:xfrm>
          <a:off x="0" y="2769859"/>
          <a:ext cx="9720262" cy="1223235"/>
        </a:xfrm>
        <a:prstGeom prst="roundRect">
          <a:avLst/>
        </a:prstGeom>
        <a:solidFill>
          <a:schemeClr val="accent5">
            <a:hueOff val="2356783"/>
            <a:satOff val="-11270"/>
            <a:lumOff val="12353"/>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4310" tIns="194310" rIns="194310" bIns="194310" numCol="1" spcCol="1270" anchor="ctr" anchorCtr="0">
          <a:noAutofit/>
        </a:bodyPr>
        <a:lstStyle/>
        <a:p>
          <a:pPr marL="0" lvl="0" indent="0" algn="l" defTabSz="2266950">
            <a:lnSpc>
              <a:spcPct val="90000"/>
            </a:lnSpc>
            <a:spcBef>
              <a:spcPct val="0"/>
            </a:spcBef>
            <a:spcAft>
              <a:spcPct val="35000"/>
            </a:spcAft>
            <a:buNone/>
          </a:pPr>
          <a:r>
            <a:rPr lang="tr-TR" sz="5100" kern="1200"/>
            <a:t>Fenilketonüri </a:t>
          </a:r>
          <a:endParaRPr lang="en-US" sz="5100" kern="1200"/>
        </a:p>
      </dsp:txBody>
      <dsp:txXfrm>
        <a:off x="59713" y="2829572"/>
        <a:ext cx="9600836" cy="110380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07A3030-7F05-4891-90B9-517BF16B6E71}">
      <dsp:nvSpPr>
        <dsp:cNvPr id="0" name=""/>
        <dsp:cNvSpPr/>
      </dsp:nvSpPr>
      <dsp:spPr>
        <a:xfrm>
          <a:off x="0" y="197780"/>
          <a:ext cx="4724573" cy="2199600"/>
        </a:xfrm>
        <a:prstGeom prst="roundRect">
          <a:avLst/>
        </a:prstGeom>
        <a:gradFill rotWithShape="0">
          <a:gsLst>
            <a:gs pos="0">
              <a:schemeClr val="accent5">
                <a:hueOff val="0"/>
                <a:satOff val="0"/>
                <a:lumOff val="0"/>
                <a:alphaOff val="0"/>
                <a:tint val="100000"/>
                <a:shade val="85000"/>
                <a:satMod val="100000"/>
                <a:lumMod val="100000"/>
              </a:schemeClr>
            </a:gs>
            <a:gs pos="100000">
              <a:schemeClr val="accent5">
                <a:hueOff val="0"/>
                <a:satOff val="0"/>
                <a:lumOff val="0"/>
                <a:alphaOff val="0"/>
                <a:tint val="90000"/>
                <a:shade val="100000"/>
                <a:satMod val="150000"/>
                <a:lumMod val="100000"/>
              </a:schemeClr>
            </a:gs>
          </a:gsLst>
          <a:path path="circle">
            <a:fillToRect l="100000" t="100000" r="100000" b="100000"/>
          </a:path>
        </a:gradFill>
        <a:ln>
          <a:noFill/>
        </a:ln>
        <a:effectLst>
          <a:outerShdw blurRad="50800" dist="12700" dir="5400000" algn="ctr" rotWithShape="0">
            <a:srgbClr val="000000">
              <a:alpha val="5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tr-TR" sz="2000" kern="1200"/>
            <a:t>Tip 1 Diyabet: Daha çok çocuklarda ve genç yetişkinlerde görülen, pankreasta bulunan ve insülin üreten hücrelerin zedelenmesi ile meydana gelen metabolik bir rahatsızlıktır. İnsülin yetersizliği olduğundan hormonu ömür boyu dışardan enjeksiyon yoluyla almak zorundadırlar</a:t>
          </a:r>
          <a:endParaRPr lang="en-US" sz="2000" kern="1200"/>
        </a:p>
      </dsp:txBody>
      <dsp:txXfrm>
        <a:off x="107376" y="305156"/>
        <a:ext cx="4509821" cy="1984848"/>
      </dsp:txXfrm>
    </dsp:sp>
    <dsp:sp modelId="{90840D9F-E5F9-4A7A-BC60-47E569FA4A23}">
      <dsp:nvSpPr>
        <dsp:cNvPr id="0" name=""/>
        <dsp:cNvSpPr/>
      </dsp:nvSpPr>
      <dsp:spPr>
        <a:xfrm>
          <a:off x="0" y="2454981"/>
          <a:ext cx="4724573" cy="2199600"/>
        </a:xfrm>
        <a:prstGeom prst="roundRect">
          <a:avLst/>
        </a:prstGeom>
        <a:gradFill rotWithShape="0">
          <a:gsLst>
            <a:gs pos="0">
              <a:schemeClr val="accent5">
                <a:hueOff val="2356783"/>
                <a:satOff val="-11270"/>
                <a:lumOff val="12353"/>
                <a:alphaOff val="0"/>
                <a:tint val="100000"/>
                <a:shade val="85000"/>
                <a:satMod val="100000"/>
                <a:lumMod val="100000"/>
              </a:schemeClr>
            </a:gs>
            <a:gs pos="100000">
              <a:schemeClr val="accent5">
                <a:hueOff val="2356783"/>
                <a:satOff val="-11270"/>
                <a:lumOff val="12353"/>
                <a:alphaOff val="0"/>
                <a:tint val="90000"/>
                <a:shade val="100000"/>
                <a:satMod val="150000"/>
                <a:lumMod val="100000"/>
              </a:schemeClr>
            </a:gs>
          </a:gsLst>
          <a:path path="circle">
            <a:fillToRect l="100000" t="100000" r="100000" b="100000"/>
          </a:path>
        </a:gradFill>
        <a:ln>
          <a:noFill/>
        </a:ln>
        <a:effectLst>
          <a:outerShdw blurRad="50800" dist="12700" dir="5400000" algn="ctr" rotWithShape="0">
            <a:srgbClr val="000000">
              <a:alpha val="5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tr-TR" sz="2000" kern="1200"/>
            <a:t>Tip 2 Diyabet: Sıklıkla erişkinlerde ve kilolu kişilerde görülür. Hastalarda hormon salgılanması yetersizliğinden çok dokulardaki insülin alıcılarındaki direnç sonucunda şeker metabolizması bozulmaktadır. </a:t>
          </a:r>
          <a:endParaRPr lang="en-US" sz="2000" kern="1200"/>
        </a:p>
      </dsp:txBody>
      <dsp:txXfrm>
        <a:off x="107376" y="2562357"/>
        <a:ext cx="4509821" cy="198484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1336BBB-404E-44D6-B3FD-DA5FE461FC04}">
      <dsp:nvSpPr>
        <dsp:cNvPr id="0" name=""/>
        <dsp:cNvSpPr/>
      </dsp:nvSpPr>
      <dsp:spPr>
        <a:xfrm>
          <a:off x="790708" y="617444"/>
          <a:ext cx="921378" cy="921378"/>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63FBE5EC-1DC6-4189-A8B8-21F3400444F5}">
      <dsp:nvSpPr>
        <dsp:cNvPr id="0" name=""/>
        <dsp:cNvSpPr/>
      </dsp:nvSpPr>
      <dsp:spPr>
        <a:xfrm>
          <a:off x="227643" y="1896347"/>
          <a:ext cx="2047508" cy="11025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100000"/>
            </a:lnSpc>
            <a:spcBef>
              <a:spcPct val="0"/>
            </a:spcBef>
            <a:spcAft>
              <a:spcPct val="35000"/>
            </a:spcAft>
            <a:buNone/>
          </a:pPr>
          <a:r>
            <a:rPr lang="tr-TR" sz="1100" kern="1200"/>
            <a:t>Troid bezinin büyümesine guatr denir. Guatr hastalığında troid bezi az ya da fazla çalışır. </a:t>
          </a:r>
          <a:endParaRPr lang="en-US" sz="1100" kern="1200"/>
        </a:p>
      </dsp:txBody>
      <dsp:txXfrm>
        <a:off x="227643" y="1896347"/>
        <a:ext cx="2047508" cy="1102500"/>
      </dsp:txXfrm>
    </dsp:sp>
    <dsp:sp modelId="{26BACA20-EC38-40C6-8B0C-A81F4005E96A}">
      <dsp:nvSpPr>
        <dsp:cNvPr id="0" name=""/>
        <dsp:cNvSpPr/>
      </dsp:nvSpPr>
      <dsp:spPr>
        <a:xfrm>
          <a:off x="3196530" y="617444"/>
          <a:ext cx="921378" cy="921378"/>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4830D003-FDEF-411D-9195-0AEC1785BE5A}">
      <dsp:nvSpPr>
        <dsp:cNvPr id="0" name=""/>
        <dsp:cNvSpPr/>
      </dsp:nvSpPr>
      <dsp:spPr>
        <a:xfrm>
          <a:off x="2633465" y="1896347"/>
          <a:ext cx="2047508" cy="11025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100000"/>
            </a:lnSpc>
            <a:spcBef>
              <a:spcPct val="0"/>
            </a:spcBef>
            <a:spcAft>
              <a:spcPct val="35000"/>
            </a:spcAft>
            <a:buNone/>
          </a:pPr>
          <a:r>
            <a:rPr lang="tr-TR" sz="1100" kern="1200"/>
            <a:t>Hipertiroidi: Tiroid bezinin normalden fazla çalışarak aşırı hormon salgılaması durumudur. İştah artmasına rağmen kilo kaybı, sık sık tuvalate çıkma, sinirlilik, ellerde, terleme, hızlı kalp atışı gibi belirtileri vardır.</a:t>
          </a:r>
          <a:endParaRPr lang="en-US" sz="1100" kern="1200"/>
        </a:p>
      </dsp:txBody>
      <dsp:txXfrm>
        <a:off x="2633465" y="1896347"/>
        <a:ext cx="2047508" cy="1102500"/>
      </dsp:txXfrm>
    </dsp:sp>
    <dsp:sp modelId="{F5D42B60-4C9F-4888-BA75-3115A8CF0DDE}">
      <dsp:nvSpPr>
        <dsp:cNvPr id="0" name=""/>
        <dsp:cNvSpPr/>
      </dsp:nvSpPr>
      <dsp:spPr>
        <a:xfrm>
          <a:off x="5602352" y="617444"/>
          <a:ext cx="921378" cy="921378"/>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DD2A0216-6695-48EF-9C5A-4109DE1FCBD9}">
      <dsp:nvSpPr>
        <dsp:cNvPr id="0" name=""/>
        <dsp:cNvSpPr/>
      </dsp:nvSpPr>
      <dsp:spPr>
        <a:xfrm>
          <a:off x="5039287" y="1896347"/>
          <a:ext cx="2047508" cy="11025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100000"/>
            </a:lnSpc>
            <a:spcBef>
              <a:spcPct val="0"/>
            </a:spcBef>
            <a:spcAft>
              <a:spcPct val="35000"/>
            </a:spcAft>
            <a:buNone/>
          </a:pPr>
          <a:r>
            <a:rPr lang="tr-TR" sz="1100" kern="1200"/>
            <a:t>Hipotiroidi: Troid bezinin normalden az çalışarak yeterli hormon salgılayamaması durumudur. Kilo alma, kabızlık, soğuktan rahatsız olma, kısık ses, hareketlerde güçsüzlük ve yavaşlama gibi belirtileri vardır. </a:t>
          </a:r>
          <a:endParaRPr lang="en-US" sz="1100" kern="1200"/>
        </a:p>
      </dsp:txBody>
      <dsp:txXfrm>
        <a:off x="5039287" y="1896347"/>
        <a:ext cx="2047508" cy="1102500"/>
      </dsp:txXfrm>
    </dsp:sp>
    <dsp:sp modelId="{743EE4DE-FB89-4FD2-93DC-2E51397BA418}">
      <dsp:nvSpPr>
        <dsp:cNvPr id="0" name=""/>
        <dsp:cNvSpPr/>
      </dsp:nvSpPr>
      <dsp:spPr>
        <a:xfrm>
          <a:off x="8008174" y="617444"/>
          <a:ext cx="921378" cy="921378"/>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F0A30B35-93F7-4219-AE1C-94365CC6A272}">
      <dsp:nvSpPr>
        <dsp:cNvPr id="0" name=""/>
        <dsp:cNvSpPr/>
      </dsp:nvSpPr>
      <dsp:spPr>
        <a:xfrm>
          <a:off x="7445110" y="1896347"/>
          <a:ext cx="2047508" cy="11025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100000"/>
            </a:lnSpc>
            <a:spcBef>
              <a:spcPct val="0"/>
            </a:spcBef>
            <a:spcAft>
              <a:spcPct val="35000"/>
            </a:spcAft>
            <a:buNone/>
          </a:pPr>
          <a:r>
            <a:rPr lang="tr-TR" sz="1100" kern="1200"/>
            <a:t>Guatr; muayene, kan testi(T3,T4,TSH hormonlarının tetkiki) veya ultrason aracılığıyla teşhis edilir. </a:t>
          </a:r>
          <a:endParaRPr lang="en-US" sz="1100" kern="1200"/>
        </a:p>
      </dsp:txBody>
      <dsp:txXfrm>
        <a:off x="7445110" y="1896347"/>
        <a:ext cx="2047508" cy="110250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D83878A-5636-482F-B55E-A6F4AB4AF953}">
      <dsp:nvSpPr>
        <dsp:cNvPr id="0" name=""/>
        <dsp:cNvSpPr/>
      </dsp:nvSpPr>
      <dsp:spPr>
        <a:xfrm>
          <a:off x="4937746" y="1347"/>
          <a:ext cx="798690" cy="7986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tr-TR" sz="1200" kern="1200"/>
            <a:t>İnflamatuar Artritler </a:t>
          </a:r>
          <a:endParaRPr lang="en-US" sz="1200" kern="1200"/>
        </a:p>
      </dsp:txBody>
      <dsp:txXfrm>
        <a:off x="4937746" y="1347"/>
        <a:ext cx="798690" cy="798690"/>
      </dsp:txXfrm>
    </dsp:sp>
    <dsp:sp modelId="{DC8972C4-2F89-44E1-B9CE-33EA784F56E6}">
      <dsp:nvSpPr>
        <dsp:cNvPr id="0" name=""/>
        <dsp:cNvSpPr/>
      </dsp:nvSpPr>
      <dsp:spPr>
        <a:xfrm>
          <a:off x="2442704" y="43721"/>
          <a:ext cx="4139239" cy="4139239"/>
        </a:xfrm>
        <a:prstGeom prst="circularArrow">
          <a:avLst>
            <a:gd name="adj1" fmla="val 3763"/>
            <a:gd name="adj2" fmla="val 234764"/>
            <a:gd name="adj3" fmla="val 19827262"/>
            <a:gd name="adj4" fmla="val 18605293"/>
            <a:gd name="adj5" fmla="val 439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10588ED-C56A-4FED-9232-08F10D4215C7}">
      <dsp:nvSpPr>
        <dsp:cNvPr id="0" name=""/>
        <dsp:cNvSpPr/>
      </dsp:nvSpPr>
      <dsp:spPr>
        <a:xfrm>
          <a:off x="5966215" y="1291007"/>
          <a:ext cx="798690" cy="7986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tr-TR" sz="1200" kern="1200"/>
            <a:t>Juvenil Romatoid Artrit </a:t>
          </a:r>
          <a:endParaRPr lang="en-US" sz="1200" kern="1200"/>
        </a:p>
      </dsp:txBody>
      <dsp:txXfrm>
        <a:off x="5966215" y="1291007"/>
        <a:ext cx="798690" cy="798690"/>
      </dsp:txXfrm>
    </dsp:sp>
    <dsp:sp modelId="{C59335D8-E3AB-4E40-A047-3687F00E8ACD}">
      <dsp:nvSpPr>
        <dsp:cNvPr id="0" name=""/>
        <dsp:cNvSpPr/>
      </dsp:nvSpPr>
      <dsp:spPr>
        <a:xfrm>
          <a:off x="2442704" y="43721"/>
          <a:ext cx="4139239" cy="4139239"/>
        </a:xfrm>
        <a:prstGeom prst="circularArrow">
          <a:avLst>
            <a:gd name="adj1" fmla="val 3763"/>
            <a:gd name="adj2" fmla="val 234764"/>
            <a:gd name="adj3" fmla="val 1230379"/>
            <a:gd name="adj4" fmla="val 21557239"/>
            <a:gd name="adj5" fmla="val 439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D00DF1A-BBC1-49C4-ADBC-14E9187D7951}">
      <dsp:nvSpPr>
        <dsp:cNvPr id="0" name=""/>
        <dsp:cNvSpPr/>
      </dsp:nvSpPr>
      <dsp:spPr>
        <a:xfrm>
          <a:off x="5599159" y="2899186"/>
          <a:ext cx="798690" cy="7986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tr-TR" sz="1200" kern="1200"/>
            <a:t>Romatoid Artrit </a:t>
          </a:r>
          <a:endParaRPr lang="en-US" sz="1200" kern="1200"/>
        </a:p>
      </dsp:txBody>
      <dsp:txXfrm>
        <a:off x="5599159" y="2899186"/>
        <a:ext cx="798690" cy="798690"/>
      </dsp:txXfrm>
    </dsp:sp>
    <dsp:sp modelId="{0AF7D974-CE5A-4594-88FB-60D55CC34004}">
      <dsp:nvSpPr>
        <dsp:cNvPr id="0" name=""/>
        <dsp:cNvSpPr/>
      </dsp:nvSpPr>
      <dsp:spPr>
        <a:xfrm>
          <a:off x="2442704" y="43721"/>
          <a:ext cx="4139239" cy="4139239"/>
        </a:xfrm>
        <a:prstGeom prst="circularArrow">
          <a:avLst>
            <a:gd name="adj1" fmla="val 3763"/>
            <a:gd name="adj2" fmla="val 234764"/>
            <a:gd name="adj3" fmla="val 4437605"/>
            <a:gd name="adj4" fmla="val 3307663"/>
            <a:gd name="adj5" fmla="val 439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44A648C-8FEF-4BEA-9725-D9E557EF1158}">
      <dsp:nvSpPr>
        <dsp:cNvPr id="0" name=""/>
        <dsp:cNvSpPr/>
      </dsp:nvSpPr>
      <dsp:spPr>
        <a:xfrm>
          <a:off x="4112978" y="3614892"/>
          <a:ext cx="798690" cy="7986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tr-TR" sz="1200" kern="1200"/>
            <a:t>Ankilozan Spondilit</a:t>
          </a:r>
          <a:endParaRPr lang="en-US" sz="1200" kern="1200"/>
        </a:p>
      </dsp:txBody>
      <dsp:txXfrm>
        <a:off x="4112978" y="3614892"/>
        <a:ext cx="798690" cy="798690"/>
      </dsp:txXfrm>
    </dsp:sp>
    <dsp:sp modelId="{5852DE7C-65B4-4AE2-AA81-189249BB4526}">
      <dsp:nvSpPr>
        <dsp:cNvPr id="0" name=""/>
        <dsp:cNvSpPr/>
      </dsp:nvSpPr>
      <dsp:spPr>
        <a:xfrm>
          <a:off x="2442704" y="43721"/>
          <a:ext cx="4139239" cy="4139239"/>
        </a:xfrm>
        <a:prstGeom prst="circularArrow">
          <a:avLst>
            <a:gd name="adj1" fmla="val 3763"/>
            <a:gd name="adj2" fmla="val 234764"/>
            <a:gd name="adj3" fmla="val 7257573"/>
            <a:gd name="adj4" fmla="val 6127631"/>
            <a:gd name="adj5" fmla="val 439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C290CD0-11B3-445A-A3D0-142DB2F20513}">
      <dsp:nvSpPr>
        <dsp:cNvPr id="0" name=""/>
        <dsp:cNvSpPr/>
      </dsp:nvSpPr>
      <dsp:spPr>
        <a:xfrm>
          <a:off x="2626798" y="2899186"/>
          <a:ext cx="798690" cy="7986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tr-TR" sz="1200" kern="1200"/>
            <a:t>Miyopati</a:t>
          </a:r>
          <a:endParaRPr lang="en-US" sz="1200" kern="1200"/>
        </a:p>
      </dsp:txBody>
      <dsp:txXfrm>
        <a:off x="2626798" y="2899186"/>
        <a:ext cx="798690" cy="798690"/>
      </dsp:txXfrm>
    </dsp:sp>
    <dsp:sp modelId="{10CB5882-34D9-4AF1-AE0C-36DACDD2943B}">
      <dsp:nvSpPr>
        <dsp:cNvPr id="0" name=""/>
        <dsp:cNvSpPr/>
      </dsp:nvSpPr>
      <dsp:spPr>
        <a:xfrm>
          <a:off x="2442704" y="43721"/>
          <a:ext cx="4139239" cy="4139239"/>
        </a:xfrm>
        <a:prstGeom prst="circularArrow">
          <a:avLst>
            <a:gd name="adj1" fmla="val 3763"/>
            <a:gd name="adj2" fmla="val 234764"/>
            <a:gd name="adj3" fmla="val 10607997"/>
            <a:gd name="adj4" fmla="val 9334857"/>
            <a:gd name="adj5" fmla="val 439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4BB0973-4255-4314-9EC2-86E0E31453F4}">
      <dsp:nvSpPr>
        <dsp:cNvPr id="0" name=""/>
        <dsp:cNvSpPr/>
      </dsp:nvSpPr>
      <dsp:spPr>
        <a:xfrm>
          <a:off x="2259741" y="1291007"/>
          <a:ext cx="798690" cy="7986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tr-TR" sz="1200" kern="1200"/>
            <a:t>Müsküler Distrofi</a:t>
          </a:r>
          <a:endParaRPr lang="en-US" sz="1200" kern="1200"/>
        </a:p>
      </dsp:txBody>
      <dsp:txXfrm>
        <a:off x="2259741" y="1291007"/>
        <a:ext cx="798690" cy="798690"/>
      </dsp:txXfrm>
    </dsp:sp>
    <dsp:sp modelId="{3E3357F6-1A1C-477B-939F-370701238ED5}">
      <dsp:nvSpPr>
        <dsp:cNvPr id="0" name=""/>
        <dsp:cNvSpPr/>
      </dsp:nvSpPr>
      <dsp:spPr>
        <a:xfrm>
          <a:off x="2442704" y="43721"/>
          <a:ext cx="4139239" cy="4139239"/>
        </a:xfrm>
        <a:prstGeom prst="circularArrow">
          <a:avLst>
            <a:gd name="adj1" fmla="val 3763"/>
            <a:gd name="adj2" fmla="val 234764"/>
            <a:gd name="adj3" fmla="val 13559943"/>
            <a:gd name="adj4" fmla="val 12337974"/>
            <a:gd name="adj5" fmla="val 439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6A85AB8-2D2F-4D96-B57C-477F936BD321}">
      <dsp:nvSpPr>
        <dsp:cNvPr id="0" name=""/>
        <dsp:cNvSpPr/>
      </dsp:nvSpPr>
      <dsp:spPr>
        <a:xfrm>
          <a:off x="3288210" y="1347"/>
          <a:ext cx="798690" cy="7986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tr-TR" sz="1200" kern="1200"/>
            <a:t>Osteoporoz</a:t>
          </a:r>
          <a:endParaRPr lang="en-US" sz="1200" kern="1200"/>
        </a:p>
      </dsp:txBody>
      <dsp:txXfrm>
        <a:off x="3288210" y="1347"/>
        <a:ext cx="798690" cy="798690"/>
      </dsp:txXfrm>
    </dsp:sp>
    <dsp:sp modelId="{05BA90DC-BEBB-4DE2-9D10-2A26B5299745}">
      <dsp:nvSpPr>
        <dsp:cNvPr id="0" name=""/>
        <dsp:cNvSpPr/>
      </dsp:nvSpPr>
      <dsp:spPr>
        <a:xfrm>
          <a:off x="2442704" y="43721"/>
          <a:ext cx="4139239" cy="4139239"/>
        </a:xfrm>
        <a:prstGeom prst="circularArrow">
          <a:avLst>
            <a:gd name="adj1" fmla="val 3763"/>
            <a:gd name="adj2" fmla="val 234764"/>
            <a:gd name="adj3" fmla="val 16741180"/>
            <a:gd name="adj4" fmla="val 15424056"/>
            <a:gd name="adj5" fmla="val 439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EA0EF87-8239-45C5-8082-31EDB7758051}">
      <dsp:nvSpPr>
        <dsp:cNvPr id="0" name=""/>
        <dsp:cNvSpPr/>
      </dsp:nvSpPr>
      <dsp:spPr>
        <a:xfrm>
          <a:off x="1566131" y="255054"/>
          <a:ext cx="1512000" cy="151200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300AA778-EF44-4629-B303-C2EA02733753}">
      <dsp:nvSpPr>
        <dsp:cNvPr id="0" name=""/>
        <dsp:cNvSpPr/>
      </dsp:nvSpPr>
      <dsp:spPr>
        <a:xfrm>
          <a:off x="162131" y="1918096"/>
          <a:ext cx="4320000" cy="648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155700">
            <a:lnSpc>
              <a:spcPct val="90000"/>
            </a:lnSpc>
            <a:spcBef>
              <a:spcPct val="0"/>
            </a:spcBef>
            <a:spcAft>
              <a:spcPct val="35000"/>
            </a:spcAft>
            <a:buNone/>
            <a:defRPr b="1"/>
          </a:pPr>
          <a:r>
            <a:rPr lang="tr-TR" sz="2600" kern="1200"/>
            <a:t>Çocuklarda Görülen Süregelen Nörolojik Hastalıklar </a:t>
          </a:r>
          <a:endParaRPr lang="en-US" sz="2600" kern="1200"/>
        </a:p>
      </dsp:txBody>
      <dsp:txXfrm>
        <a:off x="162131" y="1918096"/>
        <a:ext cx="4320000" cy="648000"/>
      </dsp:txXfrm>
    </dsp:sp>
    <dsp:sp modelId="{F427A49A-5F6A-41E8-8517-C01146B6C7E5}">
      <dsp:nvSpPr>
        <dsp:cNvPr id="0" name=""/>
        <dsp:cNvSpPr/>
      </dsp:nvSpPr>
      <dsp:spPr>
        <a:xfrm>
          <a:off x="162131" y="2636348"/>
          <a:ext cx="4320000" cy="113132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55650">
            <a:lnSpc>
              <a:spcPct val="90000"/>
            </a:lnSpc>
            <a:spcBef>
              <a:spcPct val="0"/>
            </a:spcBef>
            <a:spcAft>
              <a:spcPct val="35000"/>
            </a:spcAft>
            <a:buNone/>
          </a:pPr>
          <a:r>
            <a:rPr lang="tr-TR" sz="1700" kern="1200"/>
            <a:t>Epilepsi</a:t>
          </a:r>
          <a:endParaRPr lang="en-US" sz="1700" kern="1200"/>
        </a:p>
        <a:p>
          <a:pPr marL="0" lvl="0" indent="0" algn="ctr" defTabSz="755650">
            <a:lnSpc>
              <a:spcPct val="90000"/>
            </a:lnSpc>
            <a:spcBef>
              <a:spcPct val="0"/>
            </a:spcBef>
            <a:spcAft>
              <a:spcPct val="35000"/>
            </a:spcAft>
            <a:buNone/>
          </a:pPr>
          <a:r>
            <a:rPr lang="tr-TR" sz="1700" kern="1200"/>
            <a:t>Serebral Palsi  (SP)</a:t>
          </a:r>
          <a:endParaRPr lang="en-US" sz="1700" kern="1200"/>
        </a:p>
        <a:p>
          <a:pPr marL="0" lvl="0" indent="0" algn="ctr" defTabSz="755650">
            <a:lnSpc>
              <a:spcPct val="90000"/>
            </a:lnSpc>
            <a:spcBef>
              <a:spcPct val="0"/>
            </a:spcBef>
            <a:spcAft>
              <a:spcPct val="35000"/>
            </a:spcAft>
            <a:buNone/>
          </a:pPr>
          <a:r>
            <a:rPr lang="tr-TR" sz="1700" kern="1200"/>
            <a:t>Spina Bifida</a:t>
          </a:r>
          <a:endParaRPr lang="en-US" sz="1700" kern="1200"/>
        </a:p>
        <a:p>
          <a:pPr marL="0" lvl="0" indent="0" algn="ctr" defTabSz="755650">
            <a:lnSpc>
              <a:spcPct val="90000"/>
            </a:lnSpc>
            <a:spcBef>
              <a:spcPct val="0"/>
            </a:spcBef>
            <a:spcAft>
              <a:spcPct val="35000"/>
            </a:spcAft>
            <a:buNone/>
          </a:pPr>
          <a:r>
            <a:rPr lang="tr-TR" sz="1700" kern="1200"/>
            <a:t>Doğumsal Brakial Plexus Yaralanmaları</a:t>
          </a:r>
          <a:endParaRPr lang="en-US" sz="1700" kern="1200"/>
        </a:p>
      </dsp:txBody>
      <dsp:txXfrm>
        <a:off x="162131" y="2636348"/>
        <a:ext cx="4320000" cy="1131321"/>
      </dsp:txXfrm>
    </dsp:sp>
    <dsp:sp modelId="{6497D27E-8C87-41E4-B6E3-D5C2B9A5C63E}">
      <dsp:nvSpPr>
        <dsp:cNvPr id="0" name=""/>
        <dsp:cNvSpPr/>
      </dsp:nvSpPr>
      <dsp:spPr>
        <a:xfrm>
          <a:off x="6642131" y="255054"/>
          <a:ext cx="1512000" cy="151200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6298BBAE-D82E-4C73-8986-6706ED352E26}">
      <dsp:nvSpPr>
        <dsp:cNvPr id="0" name=""/>
        <dsp:cNvSpPr/>
      </dsp:nvSpPr>
      <dsp:spPr>
        <a:xfrm>
          <a:off x="5238131" y="1918096"/>
          <a:ext cx="4320000" cy="648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155700">
            <a:lnSpc>
              <a:spcPct val="90000"/>
            </a:lnSpc>
            <a:spcBef>
              <a:spcPct val="0"/>
            </a:spcBef>
            <a:spcAft>
              <a:spcPct val="35000"/>
            </a:spcAft>
            <a:buNone/>
            <a:defRPr b="1"/>
          </a:pPr>
          <a:r>
            <a:rPr lang="tr-TR" sz="2600" kern="1200"/>
            <a:t>Yetişkinlerde Görülen Süregelen Nörolojik Hastalıklar </a:t>
          </a:r>
          <a:endParaRPr lang="en-US" sz="2600" kern="1200"/>
        </a:p>
      </dsp:txBody>
      <dsp:txXfrm>
        <a:off x="5238131" y="1918096"/>
        <a:ext cx="4320000" cy="648000"/>
      </dsp:txXfrm>
    </dsp:sp>
    <dsp:sp modelId="{0C671370-DB87-446C-B055-E7C67B550242}">
      <dsp:nvSpPr>
        <dsp:cNvPr id="0" name=""/>
        <dsp:cNvSpPr/>
      </dsp:nvSpPr>
      <dsp:spPr>
        <a:xfrm>
          <a:off x="5238131" y="2636348"/>
          <a:ext cx="4320000" cy="113132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55650">
            <a:lnSpc>
              <a:spcPct val="90000"/>
            </a:lnSpc>
            <a:spcBef>
              <a:spcPct val="0"/>
            </a:spcBef>
            <a:spcAft>
              <a:spcPct val="35000"/>
            </a:spcAft>
            <a:buNone/>
          </a:pPr>
          <a:r>
            <a:rPr lang="tr-TR" sz="1700" kern="1200"/>
            <a:t>Multipl Skleroz (MS)</a:t>
          </a:r>
          <a:endParaRPr lang="en-US" sz="1700" kern="1200"/>
        </a:p>
        <a:p>
          <a:pPr marL="0" lvl="0" indent="0" algn="ctr" defTabSz="755650">
            <a:lnSpc>
              <a:spcPct val="90000"/>
            </a:lnSpc>
            <a:spcBef>
              <a:spcPct val="0"/>
            </a:spcBef>
            <a:spcAft>
              <a:spcPct val="35000"/>
            </a:spcAft>
            <a:buNone/>
          </a:pPr>
          <a:r>
            <a:rPr lang="tr-TR" sz="1700" kern="1200"/>
            <a:t>Parkinson</a:t>
          </a:r>
          <a:endParaRPr lang="en-US" sz="1700" kern="1200"/>
        </a:p>
        <a:p>
          <a:pPr marL="0" lvl="0" indent="0" algn="ctr" defTabSz="755650">
            <a:lnSpc>
              <a:spcPct val="90000"/>
            </a:lnSpc>
            <a:spcBef>
              <a:spcPct val="0"/>
            </a:spcBef>
            <a:spcAft>
              <a:spcPct val="35000"/>
            </a:spcAft>
            <a:buNone/>
          </a:pPr>
          <a:r>
            <a:rPr lang="tr-TR" sz="1700" kern="1200"/>
            <a:t>Hemipleji </a:t>
          </a:r>
          <a:endParaRPr lang="en-US" sz="1700" kern="1200"/>
        </a:p>
      </dsp:txBody>
      <dsp:txXfrm>
        <a:off x="5238131" y="2636348"/>
        <a:ext cx="4320000" cy="1131321"/>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0303FC8-BF1B-4403-B19F-0683254EB607}">
      <dsp:nvSpPr>
        <dsp:cNvPr id="0" name=""/>
        <dsp:cNvSpPr/>
      </dsp:nvSpPr>
      <dsp:spPr>
        <a:xfrm>
          <a:off x="1615851" y="2998"/>
          <a:ext cx="3089790" cy="1853874"/>
        </a:xfrm>
        <a:prstGeom prst="rect">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tr-TR" sz="1300" kern="1200"/>
            <a:t>Doğuştan anomalilerin en sık görülen tipi olan spina bifidada çocuklar genelde sırtlarında içi boş (meningosel) ya da sinirlerle dolu (meningomiyolosel) keselerle doğabilirler. Eğer bebek sırtında kese ile doğmuş ise veya kafatasında  normalden fazla büyüme varsa en kısa zamanda uyun cerrahi yöntem uygulanmalıdır. Bağırsak ve mesane tedavilerinin üzerinde de özellikle durulmalıdır. </a:t>
          </a:r>
          <a:endParaRPr lang="en-US" sz="1300" kern="1200"/>
        </a:p>
      </dsp:txBody>
      <dsp:txXfrm>
        <a:off x="1615851" y="2998"/>
        <a:ext cx="3089790" cy="1853874"/>
      </dsp:txXfrm>
    </dsp:sp>
    <dsp:sp modelId="{A8D7EE80-C57E-48E0-AF46-09EC3EB918D8}">
      <dsp:nvSpPr>
        <dsp:cNvPr id="0" name=""/>
        <dsp:cNvSpPr/>
      </dsp:nvSpPr>
      <dsp:spPr>
        <a:xfrm>
          <a:off x="5014620" y="2998"/>
          <a:ext cx="3089790" cy="1853874"/>
        </a:xfrm>
        <a:prstGeom prst="rect">
          <a:avLst/>
        </a:prstGeom>
        <a:solidFill>
          <a:schemeClr val="accent5">
            <a:hueOff val="1178392"/>
            <a:satOff val="-5635"/>
            <a:lumOff val="6177"/>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tr-TR" sz="1300" kern="1200"/>
            <a:t>Brakial Plexus Yaralanmaları  </a:t>
          </a:r>
          <a:endParaRPr lang="en-US" sz="1300" kern="1200"/>
        </a:p>
      </dsp:txBody>
      <dsp:txXfrm>
        <a:off x="5014620" y="2998"/>
        <a:ext cx="3089790" cy="1853874"/>
      </dsp:txXfrm>
    </dsp:sp>
    <dsp:sp modelId="{C5610EFF-4478-4263-B69B-ED04A0CA050F}">
      <dsp:nvSpPr>
        <dsp:cNvPr id="0" name=""/>
        <dsp:cNvSpPr/>
      </dsp:nvSpPr>
      <dsp:spPr>
        <a:xfrm>
          <a:off x="3315235" y="2165852"/>
          <a:ext cx="3089790" cy="1853874"/>
        </a:xfrm>
        <a:prstGeom prst="rect">
          <a:avLst/>
        </a:prstGeom>
        <a:solidFill>
          <a:schemeClr val="accent5">
            <a:hueOff val="2356783"/>
            <a:satOff val="-11270"/>
            <a:lumOff val="12353"/>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tr-TR" sz="1300" kern="1200"/>
            <a:t>Doğum sırasında omuzda koltuk altından geçen sinir grubunun zedelenmesine bağlı olarak görülür. Doğum sırasında oluşan ve kolun fonksiyonlarını etkileyerek çocuğun ilerde kolunu kullanamaması ve diğer hareketlerde de bozukluk yaratan brakial plexus yaralanmasında erken teşhis, uygun cerrahi müdahale, fizik tedavi ve rehabilitasyon, aile eğitimi çok önemlidir. </a:t>
          </a:r>
          <a:endParaRPr lang="en-US" sz="1300" kern="1200"/>
        </a:p>
      </dsp:txBody>
      <dsp:txXfrm>
        <a:off x="3315235" y="2165852"/>
        <a:ext cx="3089790" cy="1853874"/>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68F847D-4412-4836-8B1D-B0694ED52AE2}">
      <dsp:nvSpPr>
        <dsp:cNvPr id="0" name=""/>
        <dsp:cNvSpPr/>
      </dsp:nvSpPr>
      <dsp:spPr>
        <a:xfrm>
          <a:off x="1319510" y="244"/>
          <a:ext cx="2580493" cy="1548296"/>
        </a:xfrm>
        <a:prstGeom prst="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tr-TR" sz="1200" kern="1200"/>
            <a:t>Kollar ve bacaklarda kuvvet kaybı veya uyuşma, görme-denge bozuklukları, titreme, mesane kontrolünün olmaması, cinsel sorunlar gibi belirtilerle baş gösteren beynin farklı bölgelerinin etkilendiği ilerleyici bir hastalıktır. Genellikle 20-40 yaş arasında ve çoğunlukla kadınlarda görülür. </a:t>
          </a:r>
          <a:endParaRPr lang="en-US" sz="1200" kern="1200"/>
        </a:p>
      </dsp:txBody>
      <dsp:txXfrm>
        <a:off x="1319510" y="244"/>
        <a:ext cx="2580493" cy="1548296"/>
      </dsp:txXfrm>
    </dsp:sp>
    <dsp:sp modelId="{4705E6E4-7AC8-4D44-9BFB-26E30F42D3DE}">
      <dsp:nvSpPr>
        <dsp:cNvPr id="0" name=""/>
        <dsp:cNvSpPr/>
      </dsp:nvSpPr>
      <dsp:spPr>
        <a:xfrm>
          <a:off x="4158053" y="244"/>
          <a:ext cx="2580493" cy="1548296"/>
        </a:xfrm>
        <a:prstGeom prst="rect">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tr-TR" sz="1200" kern="1200"/>
            <a:t>Parkinson</a:t>
          </a:r>
          <a:endParaRPr lang="en-US" sz="1200" kern="1200"/>
        </a:p>
      </dsp:txBody>
      <dsp:txXfrm>
        <a:off x="4158053" y="244"/>
        <a:ext cx="2580493" cy="1548296"/>
      </dsp:txXfrm>
    </dsp:sp>
    <dsp:sp modelId="{39B6D4BC-EF9B-40A4-8BA3-7FBA57B4266A}">
      <dsp:nvSpPr>
        <dsp:cNvPr id="0" name=""/>
        <dsp:cNvSpPr/>
      </dsp:nvSpPr>
      <dsp:spPr>
        <a:xfrm>
          <a:off x="6996596" y="244"/>
          <a:ext cx="2580493" cy="1548296"/>
        </a:xfrm>
        <a:prstGeom prst="rect">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tr-TR" sz="1200" kern="1200"/>
            <a:t>Beynin belli bölümlerinde meydana gelen ilerleyici bir hastalıktır. Nedeni tam olarak bilinmemektedir. </a:t>
          </a:r>
          <a:endParaRPr lang="en-US" sz="1200" kern="1200"/>
        </a:p>
      </dsp:txBody>
      <dsp:txXfrm>
        <a:off x="6996596" y="244"/>
        <a:ext cx="2580493" cy="1548296"/>
      </dsp:txXfrm>
    </dsp:sp>
    <dsp:sp modelId="{BCE2A50D-D0BA-4416-8735-FE3791284171}">
      <dsp:nvSpPr>
        <dsp:cNvPr id="0" name=""/>
        <dsp:cNvSpPr/>
      </dsp:nvSpPr>
      <dsp:spPr>
        <a:xfrm>
          <a:off x="2738781" y="1806589"/>
          <a:ext cx="2580493" cy="1548296"/>
        </a:xfrm>
        <a:prstGeom prst="rect">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tr-TR" sz="1200" kern="1200"/>
            <a:t>Hemipleji</a:t>
          </a:r>
          <a:endParaRPr lang="en-US" sz="1200" kern="1200"/>
        </a:p>
      </dsp:txBody>
      <dsp:txXfrm>
        <a:off x="2738781" y="1806589"/>
        <a:ext cx="2580493" cy="1548296"/>
      </dsp:txXfrm>
    </dsp:sp>
    <dsp:sp modelId="{BD9B8F45-6548-41F3-8464-F7DD785B4E45}">
      <dsp:nvSpPr>
        <dsp:cNvPr id="0" name=""/>
        <dsp:cNvSpPr/>
      </dsp:nvSpPr>
      <dsp:spPr>
        <a:xfrm>
          <a:off x="5577324" y="1806589"/>
          <a:ext cx="2580493" cy="1548296"/>
        </a:xfrm>
        <a:prstGeom prst="rect">
          <a:avLst/>
        </a:prstGeom>
        <a:solidFill>
          <a:schemeClr val="accent6">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tr-TR" sz="1200" kern="1200"/>
            <a:t>Halk arasında inme ya da felç olarak bilinen beyni besleyen damarların yırtılması, tıkanması, kafatası içindeki tümörler nedeniyle beynin beslenememesi veya kanama gibi sebeplerden meydana gelen nörolojik bir rahatsızlıktır. </a:t>
          </a:r>
          <a:endParaRPr lang="en-US" sz="1200" kern="1200"/>
        </a:p>
      </dsp:txBody>
      <dsp:txXfrm>
        <a:off x="5577324" y="1806589"/>
        <a:ext cx="2580493" cy="1548296"/>
      </dsp:txXfrm>
    </dsp:sp>
  </dsp:spTree>
</dsp:drawing>
</file>

<file path=ppt/diagrams/layout1.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layout10.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16/7/layout/RepeatingBendingProcessNew">
  <dgm:title val="Repeating Bending Process New"/>
  <dgm:desc val=""/>
  <dgm:catLst>
    <dgm:cat type="process" pri="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 type="tMarg" refType="h" fact="0.243"/>
          <dgm:constr type="bMarg" refType="h" fact="0.243"/>
          <dgm:constr type="lMarg" refType="w" fact="0.1389"/>
          <dgm:constr type="rMarg" refType="w" fact="0.1389"/>
        </dgm:constrLst>
        <dgm:ruleLst>
          <dgm:rule type="primFontSz" val="12"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layout6.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layout7.xml><?xml version="1.0" encoding="utf-8"?>
<dgm:layoutDef xmlns:dgm="http://schemas.openxmlformats.org/drawingml/2006/diagram" xmlns:a="http://schemas.openxmlformats.org/drawingml/2006/main" uniqueId="urn:microsoft.com/office/officeart/2018/5/layout/CenteredIconLabelDescriptionList">
  <dgm:title val="Centered Icon Label Description List"/>
  <dgm:desc val="Use to show non-sequential or grouped chunks of information. The placeholder holds an icon or small picture, and corresponding text boxes show Level 1 and Level 2 text respectively. Works well for minimal Level 1 text accompanied by lengthier Level two text."/>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if>
      <dgm:else name="Name2">
        <dgm:alg type="lin">
          <dgm:param type="linDir" val="fromR"/>
        </dgm:alg>
      </dgm:else>
    </dgm:choose>
    <dgm:shape xmlns:r="http://schemas.openxmlformats.org/officeDocument/2006/relationships" r:blip="">
      <dgm:adjLst/>
    </dgm:shape>
    <dgm:presOf/>
    <dgm:constrLst>
      <dgm:constr type="h" for="ch" forName="compNode" refType="h" fact="0.45"/>
      <dgm:constr type="w" for="ch" forName="compNode" val="120"/>
      <dgm:constr type="w" for="ch" forName="sibTrans" refType="w" refFor="ch" refForName="compNode" fact="0.175"/>
      <dgm:constr type="primFontSz" for="des" forName="parTx" val="36"/>
      <dgm:constr type="primFontSz" for="des" forName="desTx" refType="primFontSz" refFor="des" refForName="parTx" op="lte" fact="0.75"/>
      <dgm:constr type="h" for="des" forName="compNode" op="equ"/>
      <dgm:constr type="h" for="des" forName="iconRect" op="equ"/>
      <dgm:constr type="w" for="des" forName="iconRect" op="equ"/>
      <dgm:constr type="h" for="des" forName="iconSpace" op="equ"/>
      <dgm:constr type="h" for="des" forName="parTx" op="equ"/>
      <dgm:constr type="h" for="des" forName="txSpace" op="equ"/>
      <dgm:constr type="h" for="des" forName="desTx" op="equ"/>
    </dgm:constrLst>
    <dgm:ruleLst>
      <dgm:rule type="w" for="ch" forName="compNode" val="0" fact="NaN" max="NaN"/>
    </dgm:ruleLst>
    <dgm:forEach name="Name3" axis="ch" ptType="node">
      <dgm:layoutNode name="compNode">
        <dgm:alg type="composite"/>
        <dgm:shape xmlns:r="http://schemas.openxmlformats.org/officeDocument/2006/relationships" r:blip="">
          <dgm:adjLst/>
        </dgm:shape>
        <dgm:presOf axis="self"/>
        <dgm:constrLst>
          <dgm:constr type="w" for="ch" forName="iconRect" refType="w" fact="0.35"/>
          <dgm:constr type="h" for="ch" forName="iconRect" refType="w" refFor="ch" refForName="iconRect"/>
          <dgm:constr type="ctrX" for="ch" forName="iconRect" refType="w" fact="0.5"/>
          <dgm:constr type="t" for="ch" forName="iconRect"/>
          <dgm:constr type="w" for="ch" forName="iconSpace" refType="w"/>
          <dgm:constr type="h" for="ch" forName="iconSpace" refType="h" fact="0.043"/>
          <dgm:constr type="l" for="ch" forName="iconSpace"/>
          <dgm:constr type="t" for="ch" forName="iconSpace" refType="b" refFor="ch" refForName="iconRect"/>
          <dgm:constr type="w" for="ch" forName="parTx" refType="w"/>
          <dgm:constr type="h" for="ch" forName="parTx" refType="w" fact="0.15"/>
          <dgm:constr type="l" for="ch" forName="parTx"/>
          <dgm:constr type="t" for="ch" forName="parTx" refType="b" refFor="ch" refForName="iconSpace"/>
          <dgm:constr type="h" for="ch" forName="txSpace" refType="h" fact="0.02"/>
          <dgm:constr type="w" for="ch" forName="txSpace" refType="w"/>
          <dgm:constr type="l" for="ch" forName="txSpace"/>
          <dgm:constr type="t" for="ch" forName="txSpace" refType="b" refFor="ch" refForName="parTx"/>
          <dgm:constr type="w" for="ch" forName="desTx" refType="w"/>
          <dgm:constr type="l" for="ch" forName="desTx"/>
          <dgm:constr type="t" for="ch" forName="desTx" refType="b" refFor="ch" refForName="txSpace"/>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iconSpace">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4" fact="NaN" max="NaN"/>
            <dgm:rule type="h" val="INF" fact="NaN" max="NaN"/>
          </dgm:ruleLst>
        </dgm:layoutNode>
        <dgm:layoutNode name="txSpace">
          <dgm:alg type="sp"/>
          <dgm:shape xmlns:r="http://schemas.openxmlformats.org/officeDocument/2006/relationships" r:blip="">
            <dgm:adjLst/>
          </dgm:shape>
          <dgm:presOf/>
          <dgm:constrLst/>
          <dgm:ruleLst/>
        </dgm:layoutNode>
        <dgm:layoutNode name="desTx" styleLbl="revTx">
          <dgm:varLst/>
          <dgm:alg type="tx">
            <dgm:param type="stBulletLvl" val="0"/>
            <dgm:param type="txAnchorVert" val="t"/>
          </dgm:alg>
          <dgm:shape xmlns:r="http://schemas.openxmlformats.org/officeDocument/2006/relationships" type="rect" r:blip="">
            <dgm:adjLst/>
          </dgm:shape>
          <dgm:presOf axis="des" ptType="node"/>
          <dgm:constrLst>
            <dgm:constr type="secFontSz" refType="primFontSz"/>
            <dgm:constr type="lMarg"/>
            <dgm:constr type="rMarg"/>
            <dgm:constr type="tMarg"/>
            <dgm:constr type="bMarg"/>
          </dgm:constrLst>
          <dgm:ruleLst>
            <dgm:rule type="primFontSz" val="NaN" fact="NaN" max="17"/>
            <dgm:rule type="h" val="INF" fact="NaN" max="NaN"/>
          </dgm:ruleLst>
        </dgm:layoutNode>
      </dgm:layoutNode>
      <dgm:forEach name="Name4"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b="1"/>
        </a:lvl1pPr>
        <a:lvl2pPr>
          <a:lnSpc>
            <a:spcPct val="100000"/>
          </a:lnSpc>
        </a:lvl2pPr>
      </dgm1612:lstStyle>
    </a:ext>
  </dgm:extLst>
</dgm:layoutDef>
</file>

<file path=ppt/diagrams/layout8.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tr-TR"/>
              <a:t>Asıl başlık stilini düzenlemek için tıklayın</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lvl1pPr algn="l">
              <a:defRPr/>
            </a:lvl1pPr>
          </a:lstStyle>
          <a:p>
            <a:fld id="{350B1FB8-2419-429E-AE82-998169D9545A}" type="datetimeFigureOut">
              <a:rPr lang="tr-TR" smtClean="0"/>
              <a:t>2.12.2021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8D7983E-856B-4A7D-9413-9CB0E1502B06}" type="slidenum">
              <a:rPr lang="tr-TR" smtClean="0"/>
              <a:t>‹#›</a:t>
            </a:fld>
            <a:endParaRPr lang="tr-TR"/>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443127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350B1FB8-2419-429E-AE82-998169D9545A}" type="datetimeFigureOut">
              <a:rPr lang="tr-TR" smtClean="0"/>
              <a:t>2.12.2021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8D7983E-856B-4A7D-9413-9CB0E1502B06}" type="slidenum">
              <a:rPr lang="tr-TR" smtClean="0"/>
              <a:t>‹#›</a:t>
            </a:fld>
            <a:endParaRPr lang="tr-TR"/>
          </a:p>
        </p:txBody>
      </p:sp>
    </p:spTree>
    <p:extLst>
      <p:ext uri="{BB962C8B-B14F-4D97-AF65-F5344CB8AC3E}">
        <p14:creationId xmlns:p14="http://schemas.microsoft.com/office/powerpoint/2010/main" val="4946843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350B1FB8-2419-429E-AE82-998169D9545A}" type="datetimeFigureOut">
              <a:rPr lang="tr-TR" smtClean="0"/>
              <a:t>2.12.2021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8D7983E-856B-4A7D-9413-9CB0E1502B06}" type="slidenum">
              <a:rPr lang="tr-TR" smtClean="0"/>
              <a:t>‹#›</a:t>
            </a:fld>
            <a:endParaRPr lang="tr-TR"/>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15892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350B1FB8-2419-429E-AE82-998169D9545A}" type="datetimeFigureOut">
              <a:rPr lang="tr-TR" smtClean="0"/>
              <a:t>2.12.2021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8D7983E-856B-4A7D-9413-9CB0E1502B06}" type="slidenum">
              <a:rPr lang="tr-TR" smtClean="0"/>
              <a:t>‹#›</a:t>
            </a:fld>
            <a:endParaRPr lang="tr-TR"/>
          </a:p>
        </p:txBody>
      </p:sp>
    </p:spTree>
    <p:extLst>
      <p:ext uri="{BB962C8B-B14F-4D97-AF65-F5344CB8AC3E}">
        <p14:creationId xmlns:p14="http://schemas.microsoft.com/office/powerpoint/2010/main" val="28432435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 Bilgisi">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tr-TR"/>
              <a:t>Asıl başlık stilini düzenlemek için tıklayın</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350B1FB8-2419-429E-AE82-998169D9545A}" type="datetimeFigureOut">
              <a:rPr lang="tr-TR" smtClean="0"/>
              <a:t>2.12.2021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8D7983E-856B-4A7D-9413-9CB0E1502B06}" type="slidenum">
              <a:rPr lang="tr-TR" smtClean="0"/>
              <a:t>‹#›</a:t>
            </a:fld>
            <a:endParaRPr lang="tr-TR"/>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998059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350B1FB8-2419-429E-AE82-998169D9545A}" type="datetimeFigureOut">
              <a:rPr lang="tr-TR" smtClean="0"/>
              <a:t>2.12.2021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D8D7983E-856B-4A7D-9413-9CB0E1502B06}" type="slidenum">
              <a:rPr lang="tr-TR" smtClean="0"/>
              <a:t>‹#›</a:t>
            </a:fld>
            <a:endParaRPr lang="tr-TR"/>
          </a:p>
        </p:txBody>
      </p:sp>
    </p:spTree>
    <p:extLst>
      <p:ext uri="{BB962C8B-B14F-4D97-AF65-F5344CB8AC3E}">
        <p14:creationId xmlns:p14="http://schemas.microsoft.com/office/powerpoint/2010/main" val="1259393414"/>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1024128" y="2967788"/>
            <a:ext cx="4754880" cy="3341572"/>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tr-TR"/>
              <a:t>Asıl metin stillerini düzenlemek için tıklayın</a:t>
            </a:r>
          </a:p>
        </p:txBody>
      </p:sp>
      <p:sp>
        <p:nvSpPr>
          <p:cNvPr id="6" name="Content Placeholder 5"/>
          <p:cNvSpPr>
            <a:spLocks noGrp="1"/>
          </p:cNvSpPr>
          <p:nvPr>
            <p:ph sz="quarter" idx="4"/>
          </p:nvPr>
        </p:nvSpPr>
        <p:spPr>
          <a:xfrm>
            <a:off x="5990888" y="2967788"/>
            <a:ext cx="4754880" cy="3341572"/>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350B1FB8-2419-429E-AE82-998169D9545A}" type="datetimeFigureOut">
              <a:rPr lang="tr-TR" smtClean="0"/>
              <a:t>2.12.2021</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D8D7983E-856B-4A7D-9413-9CB0E1502B06}" type="slidenum">
              <a:rPr lang="tr-TR" smtClean="0"/>
              <a:t>‹#›</a:t>
            </a:fld>
            <a:endParaRPr lang="tr-TR"/>
          </a:p>
        </p:txBody>
      </p:sp>
    </p:spTree>
    <p:extLst>
      <p:ext uri="{BB962C8B-B14F-4D97-AF65-F5344CB8AC3E}">
        <p14:creationId xmlns:p14="http://schemas.microsoft.com/office/powerpoint/2010/main" val="22519385"/>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350B1FB8-2419-429E-AE82-998169D9545A}" type="datetimeFigureOut">
              <a:rPr lang="tr-TR" smtClean="0"/>
              <a:t>2.12.2021</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D8D7983E-856B-4A7D-9413-9CB0E1502B06}" type="slidenum">
              <a:rPr lang="tr-TR" smtClean="0"/>
              <a:t>‹#›</a:t>
            </a:fld>
            <a:endParaRPr lang="tr-TR"/>
          </a:p>
        </p:txBody>
      </p:sp>
    </p:spTree>
    <p:extLst>
      <p:ext uri="{BB962C8B-B14F-4D97-AF65-F5344CB8AC3E}">
        <p14:creationId xmlns:p14="http://schemas.microsoft.com/office/powerpoint/2010/main" val="27658245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50B1FB8-2419-429E-AE82-998169D9545A}" type="datetimeFigureOut">
              <a:rPr lang="tr-TR" smtClean="0"/>
              <a:t>2.12.2021</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D8D7983E-856B-4A7D-9413-9CB0E1502B06}" type="slidenum">
              <a:rPr lang="tr-TR" smtClean="0"/>
              <a:t>‹#›</a:t>
            </a:fld>
            <a:endParaRPr lang="tr-TR"/>
          </a:p>
        </p:txBody>
      </p:sp>
    </p:spTree>
    <p:extLst>
      <p:ext uri="{BB962C8B-B14F-4D97-AF65-F5344CB8AC3E}">
        <p14:creationId xmlns:p14="http://schemas.microsoft.com/office/powerpoint/2010/main" val="4919952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tr-TR"/>
              <a:t>Asıl başlık stilini düzenlemek için tıklayın</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350B1FB8-2419-429E-AE82-998169D9545A}" type="datetimeFigureOut">
              <a:rPr lang="tr-TR" smtClean="0"/>
              <a:t>2.12.2021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D8D7983E-856B-4A7D-9413-9CB0E1502B06}" type="slidenum">
              <a:rPr lang="tr-TR" smtClean="0"/>
              <a:t>‹#›</a:t>
            </a:fld>
            <a:endParaRPr lang="tr-TR"/>
          </a:p>
        </p:txBody>
      </p:sp>
    </p:spTree>
    <p:extLst>
      <p:ext uri="{BB962C8B-B14F-4D97-AF65-F5344CB8AC3E}">
        <p14:creationId xmlns:p14="http://schemas.microsoft.com/office/powerpoint/2010/main" val="670744464"/>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350B1FB8-2419-429E-AE82-998169D9545A}" type="datetimeFigureOut">
              <a:rPr lang="tr-TR" smtClean="0"/>
              <a:t>2.12.2021</a:t>
            </a:fld>
            <a:endParaRPr lang="tr-T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8D7983E-856B-4A7D-9413-9CB0E1502B06}" type="slidenum">
              <a:rPr lang="tr-TR" smtClean="0"/>
              <a:t>‹#›</a:t>
            </a:fld>
            <a:endParaRPr lang="tr-TR"/>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492384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350B1FB8-2419-429E-AE82-998169D9545A}" type="datetimeFigureOut">
              <a:rPr lang="tr-TR" smtClean="0"/>
              <a:t>2.12.2021</a:t>
            </a:fld>
            <a:endParaRPr lang="tr-TR"/>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tr-TR"/>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D8D7983E-856B-4A7D-9413-9CB0E1502B06}" type="slidenum">
              <a:rPr lang="tr-TR" smtClean="0"/>
              <a:t>‹#›</a:t>
            </a:fld>
            <a:endParaRPr lang="tr-TR"/>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45002889"/>
      </p:ext>
    </p:extLst>
  </p:cSld>
  <p:clrMap bg1="lt1" tx1="dk1" bg2="lt2" tx2="dk2" accent1="accent1" accent2="accent2" accent3="accent3" accent4="accent4" accent5="accent5" accent6="accent6" hlink="hlink" folHlink="folHlink"/>
  <p:sldLayoutIdLst>
    <p:sldLayoutId id="2147483803" r:id="rId1"/>
    <p:sldLayoutId id="2147483804" r:id="rId2"/>
    <p:sldLayoutId id="2147483805" r:id="rId3"/>
    <p:sldLayoutId id="2147483806" r:id="rId4"/>
    <p:sldLayoutId id="2147483807" r:id="rId5"/>
    <p:sldLayoutId id="2147483808" r:id="rId6"/>
    <p:sldLayoutId id="2147483809" r:id="rId7"/>
    <p:sldLayoutId id="2147483810" r:id="rId8"/>
    <p:sldLayoutId id="2147483811" r:id="rId9"/>
    <p:sldLayoutId id="2147483812" r:id="rId10"/>
    <p:sldLayoutId id="2147483813"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7.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9.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normAutofit/>
          </a:bodyPr>
          <a:lstStyle/>
          <a:p>
            <a:r>
              <a:rPr lang="tr-TR" sz="5400" b="1" dirty="0"/>
              <a:t> </a:t>
            </a:r>
            <a:r>
              <a:rPr lang="tr-TR" sz="5400" b="1" dirty="0">
                <a:solidFill>
                  <a:schemeClr val="accent1"/>
                </a:solidFill>
              </a:rPr>
              <a:t>SÜREGELEN HASTALIKLAR </a:t>
            </a:r>
          </a:p>
        </p:txBody>
      </p:sp>
      <p:graphicFrame>
        <p:nvGraphicFramePr>
          <p:cNvPr id="7" name="İçerik Yer Tutucusu 4">
            <a:extLst>
              <a:ext uri="{FF2B5EF4-FFF2-40B4-BE49-F238E27FC236}">
                <a16:creationId xmlns:a16="http://schemas.microsoft.com/office/drawing/2014/main" id="{4209A119-A653-4652-8CD8-632CB3E153C3}"/>
              </a:ext>
            </a:extLst>
          </p:cNvPr>
          <p:cNvGraphicFramePr>
            <a:graphicFrameLocks noGrp="1"/>
          </p:cNvGraphicFramePr>
          <p:nvPr>
            <p:ph idx="1"/>
          </p:nvPr>
        </p:nvGraphicFramePr>
        <p:xfrm>
          <a:off x="2071398" y="1891577"/>
          <a:ext cx="9912783" cy="482787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123292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787237" y="624110"/>
            <a:ext cx="9717376" cy="872181"/>
          </a:xfrm>
        </p:spPr>
        <p:txBody>
          <a:bodyPr>
            <a:normAutofit fontScale="90000"/>
          </a:bodyPr>
          <a:lstStyle/>
          <a:p>
            <a:r>
              <a:rPr lang="tr-TR" dirty="0"/>
              <a:t>    2- Süregelen Kas İskelet Sistemi Hastalıkları</a:t>
            </a:r>
          </a:p>
        </p:txBody>
      </p:sp>
      <p:graphicFrame>
        <p:nvGraphicFramePr>
          <p:cNvPr id="5" name="İçerik Yer Tutucusu 2">
            <a:extLst>
              <a:ext uri="{FF2B5EF4-FFF2-40B4-BE49-F238E27FC236}">
                <a16:creationId xmlns:a16="http://schemas.microsoft.com/office/drawing/2014/main" id="{E203CF15-99A6-4505-B2E8-5425B52F44E3}"/>
              </a:ext>
            </a:extLst>
          </p:cNvPr>
          <p:cNvGraphicFramePr>
            <a:graphicFrameLocks noGrp="1"/>
          </p:cNvGraphicFramePr>
          <p:nvPr>
            <p:ph idx="1"/>
          </p:nvPr>
        </p:nvGraphicFramePr>
        <p:xfrm>
          <a:off x="2479964" y="1496291"/>
          <a:ext cx="9024648" cy="441493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312456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title"/>
          </p:nvPr>
        </p:nvSpPr>
        <p:spPr/>
        <p:txBody>
          <a:bodyPr anchor="ctr">
            <a:normAutofit/>
          </a:bodyPr>
          <a:lstStyle/>
          <a:p>
            <a:r>
              <a:rPr lang="tr-TR" dirty="0"/>
              <a:t>   3- Süregelen Nörolojik Hastalıklar </a:t>
            </a:r>
          </a:p>
        </p:txBody>
      </p:sp>
      <p:graphicFrame>
        <p:nvGraphicFramePr>
          <p:cNvPr id="5" name="İçerik Yer Tutucusu 2">
            <a:extLst>
              <a:ext uri="{FF2B5EF4-FFF2-40B4-BE49-F238E27FC236}">
                <a16:creationId xmlns:a16="http://schemas.microsoft.com/office/drawing/2014/main" id="{6242C769-76B1-40E0-BDC5-5C65E8CC75F7}"/>
              </a:ext>
            </a:extLst>
          </p:cNvPr>
          <p:cNvGraphicFramePr>
            <a:graphicFrameLocks noGrp="1"/>
          </p:cNvGraphicFramePr>
          <p:nvPr>
            <p:ph idx="1"/>
            <p:extLst>
              <p:ext uri="{D42A27DB-BD31-4B8C-83A1-F6EECF244321}">
                <p14:modId xmlns:p14="http://schemas.microsoft.com/office/powerpoint/2010/main" val="1927787880"/>
              </p:ext>
            </p:extLst>
          </p:nvPr>
        </p:nvGraphicFramePr>
        <p:xfrm>
          <a:off x="1023938" y="2286000"/>
          <a:ext cx="9720262" cy="4022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828022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B65F1FB-88AD-4C33-8456-49272EFD3B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D4CFFEC7-E77E-419D-B1B5-335DA4C743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7546" y="321731"/>
            <a:ext cx="7058307" cy="6214535"/>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İçerik Yer Tutucusu 2"/>
          <p:cNvSpPr>
            <a:spLocks noGrp="1"/>
          </p:cNvSpPr>
          <p:nvPr>
            <p:ph idx="1"/>
          </p:nvPr>
        </p:nvSpPr>
        <p:spPr>
          <a:xfrm>
            <a:off x="971013" y="974875"/>
            <a:ext cx="5827233" cy="4852362"/>
          </a:xfrm>
        </p:spPr>
        <p:txBody>
          <a:bodyPr anchor="ctr">
            <a:normAutofit/>
          </a:bodyPr>
          <a:lstStyle/>
          <a:p>
            <a:pPr marL="0" indent="0">
              <a:buNone/>
            </a:pPr>
            <a:r>
              <a:rPr lang="tr-TR">
                <a:solidFill>
                  <a:srgbClr val="FFFFFF"/>
                </a:solidFill>
              </a:rPr>
              <a:t>Halk arasında (sara) olarak bilinen yenileyen nöbetler esnasında geçici bilinç kaybına yol açabilen nörolojik bir rahatsızlıktır. Epilepsi, ruh ya da akıl hastalığı değildir. Bazı nadir durumlar dışında zeka geriliğine yol açmaz. </a:t>
            </a:r>
          </a:p>
          <a:p>
            <a:pPr marL="0" indent="0">
              <a:buNone/>
            </a:pPr>
            <a:r>
              <a:rPr lang="tr-TR">
                <a:solidFill>
                  <a:srgbClr val="FFFFFF"/>
                </a:solidFill>
              </a:rPr>
              <a:t>             </a:t>
            </a:r>
          </a:p>
          <a:p>
            <a:pPr marL="0" indent="0">
              <a:buNone/>
            </a:pPr>
            <a:r>
              <a:rPr lang="tr-TR">
                <a:solidFill>
                  <a:srgbClr val="FFFFFF"/>
                </a:solidFill>
              </a:rPr>
              <a:t>              Serabral Palsi  </a:t>
            </a:r>
          </a:p>
          <a:p>
            <a:pPr marL="0" indent="0">
              <a:buNone/>
            </a:pPr>
            <a:r>
              <a:rPr lang="tr-TR">
                <a:solidFill>
                  <a:srgbClr val="FFFFFF"/>
                </a:solidFill>
              </a:rPr>
              <a:t>     Spastik çocuklar olarak bilinen SP, doğum öncesi doğum sırası veya doğum sonrasında bebeğin beyninde meydana gelen hasar sonucu oluşan çocukta hareket bozukluklarının yanı sıra zihinsel gerilik, havale, görme, işitme, konuşma, algılama ve davranış bozukluklarına sebep olabilen bir durumdur. </a:t>
            </a:r>
          </a:p>
        </p:txBody>
      </p:sp>
      <p:sp>
        <p:nvSpPr>
          <p:cNvPr id="12" name="Rectangle 11">
            <a:extLst>
              <a:ext uri="{FF2B5EF4-FFF2-40B4-BE49-F238E27FC236}">
                <a16:creationId xmlns:a16="http://schemas.microsoft.com/office/drawing/2014/main" id="{C575C10F-5FA1-48E0-9E3A-852A33AFD8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4655" y="321732"/>
            <a:ext cx="4335613" cy="621453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Unvan 1"/>
          <p:cNvSpPr>
            <a:spLocks noGrp="1"/>
          </p:cNvSpPr>
          <p:nvPr>
            <p:ph type="title"/>
          </p:nvPr>
        </p:nvSpPr>
        <p:spPr>
          <a:xfrm>
            <a:off x="8029320" y="965200"/>
            <a:ext cx="3337180" cy="4815596"/>
          </a:xfrm>
        </p:spPr>
        <p:txBody>
          <a:bodyPr>
            <a:normAutofit/>
          </a:bodyPr>
          <a:lstStyle/>
          <a:p>
            <a:r>
              <a:rPr lang="tr-TR">
                <a:solidFill>
                  <a:srgbClr val="FFFFFF"/>
                </a:solidFill>
              </a:rPr>
              <a:t>Epilepsi</a:t>
            </a:r>
          </a:p>
        </p:txBody>
      </p:sp>
    </p:spTree>
    <p:extLst>
      <p:ext uri="{BB962C8B-B14F-4D97-AF65-F5344CB8AC3E}">
        <p14:creationId xmlns:p14="http://schemas.microsoft.com/office/powerpoint/2010/main" val="894323963"/>
      </p:ext>
    </p:extLst>
  </p:cSld>
  <p:clrMapOvr>
    <a:overrideClrMapping bg1="dk1" tx1="lt1" bg2="dk2" tx2="lt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title"/>
          </p:nvPr>
        </p:nvSpPr>
        <p:spPr>
          <a:xfrm>
            <a:off x="1024128" y="585216"/>
            <a:ext cx="9720072" cy="1499616"/>
          </a:xfrm>
        </p:spPr>
        <p:txBody>
          <a:bodyPr>
            <a:normAutofit/>
          </a:bodyPr>
          <a:lstStyle/>
          <a:p>
            <a:r>
              <a:rPr lang="tr-TR" dirty="0"/>
              <a:t>   </a:t>
            </a:r>
            <a:r>
              <a:rPr lang="tr-TR" dirty="0" err="1"/>
              <a:t>Spina</a:t>
            </a:r>
            <a:r>
              <a:rPr lang="tr-TR" dirty="0"/>
              <a:t> </a:t>
            </a:r>
            <a:r>
              <a:rPr lang="tr-TR" dirty="0" err="1"/>
              <a:t>Bifida</a:t>
            </a:r>
            <a:endParaRPr lang="tr-TR" dirty="0"/>
          </a:p>
        </p:txBody>
      </p:sp>
      <p:graphicFrame>
        <p:nvGraphicFramePr>
          <p:cNvPr id="5" name="İçerik Yer Tutucusu 2">
            <a:extLst>
              <a:ext uri="{FF2B5EF4-FFF2-40B4-BE49-F238E27FC236}">
                <a16:creationId xmlns:a16="http://schemas.microsoft.com/office/drawing/2014/main" id="{59F6F4A4-8781-4DFF-9759-A1B74BA5F45D}"/>
              </a:ext>
            </a:extLst>
          </p:cNvPr>
          <p:cNvGraphicFramePr>
            <a:graphicFrameLocks noGrp="1"/>
          </p:cNvGraphicFramePr>
          <p:nvPr>
            <p:ph idx="1"/>
            <p:extLst>
              <p:ext uri="{D42A27DB-BD31-4B8C-83A1-F6EECF244321}">
                <p14:modId xmlns:p14="http://schemas.microsoft.com/office/powerpoint/2010/main" val="1569370312"/>
              </p:ext>
            </p:extLst>
          </p:nvPr>
        </p:nvGraphicFramePr>
        <p:xfrm>
          <a:off x="1023938" y="2286000"/>
          <a:ext cx="9720262" cy="4022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663769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0AE4C84F-7457-4662-AFA3-554A32B9C3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754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9DF9B39E-8A25-4BC3-B3C0-ACD46B94E6D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572457"/>
            <a:ext cx="12188952" cy="228554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Unvan 1"/>
          <p:cNvSpPr>
            <a:spLocks noGrp="1"/>
          </p:cNvSpPr>
          <p:nvPr>
            <p:ph type="title"/>
          </p:nvPr>
        </p:nvSpPr>
        <p:spPr>
          <a:xfrm>
            <a:off x="1024128" y="4971088"/>
            <a:ext cx="9720072" cy="1499616"/>
          </a:xfrm>
        </p:spPr>
        <p:txBody>
          <a:bodyPr>
            <a:normAutofit/>
          </a:bodyPr>
          <a:lstStyle/>
          <a:p>
            <a:r>
              <a:rPr lang="tr-TR">
                <a:solidFill>
                  <a:srgbClr val="FFFFFF"/>
                </a:solidFill>
              </a:rPr>
              <a:t>     Multipl Skleroz (MS)</a:t>
            </a:r>
          </a:p>
        </p:txBody>
      </p:sp>
      <p:cxnSp>
        <p:nvCxnSpPr>
          <p:cNvPr id="14" name="Straight Connector 13">
            <a:extLst>
              <a:ext uri="{FF2B5EF4-FFF2-40B4-BE49-F238E27FC236}">
                <a16:creationId xmlns:a16="http://schemas.microsoft.com/office/drawing/2014/main" id="{BA91CE2E-0B4F-41F3-95F2-0EB7003685D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5242273"/>
            <a:ext cx="0" cy="914400"/>
          </a:xfrm>
          <a:prstGeom prst="line">
            <a:avLst/>
          </a:prstGeom>
          <a:ln w="19050">
            <a:solidFill>
              <a:srgbClr val="FFFFFF">
                <a:alpha val="80000"/>
              </a:srgbClr>
            </a:solidFill>
          </a:ln>
        </p:spPr>
        <p:style>
          <a:lnRef idx="1">
            <a:schemeClr val="accent1"/>
          </a:lnRef>
          <a:fillRef idx="0">
            <a:schemeClr val="accent1"/>
          </a:fillRef>
          <a:effectRef idx="0">
            <a:schemeClr val="accent1"/>
          </a:effectRef>
          <a:fontRef idx="minor">
            <a:schemeClr val="tx1"/>
          </a:fontRef>
        </p:style>
      </p:cxnSp>
      <p:graphicFrame>
        <p:nvGraphicFramePr>
          <p:cNvPr id="5" name="İçerik Yer Tutucusu 2">
            <a:extLst>
              <a:ext uri="{FF2B5EF4-FFF2-40B4-BE49-F238E27FC236}">
                <a16:creationId xmlns:a16="http://schemas.microsoft.com/office/drawing/2014/main" id="{ECF26D2C-C140-4F93-97CF-E350F86A048F}"/>
              </a:ext>
            </a:extLst>
          </p:cNvPr>
          <p:cNvGraphicFramePr>
            <a:graphicFrameLocks noGrp="1"/>
          </p:cNvGraphicFramePr>
          <p:nvPr>
            <p:ph idx="1"/>
            <p:extLst>
              <p:ext uri="{D42A27DB-BD31-4B8C-83A1-F6EECF244321}">
                <p14:modId xmlns:p14="http://schemas.microsoft.com/office/powerpoint/2010/main" val="462130993"/>
              </p:ext>
            </p:extLst>
          </p:nvPr>
        </p:nvGraphicFramePr>
        <p:xfrm>
          <a:off x="642938" y="642938"/>
          <a:ext cx="10896600" cy="335513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134863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0AE4C84F-7457-4662-AFA3-554A32B9C3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754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9DF9B39E-8A25-4BC3-B3C0-ACD46B94E6D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572457"/>
            <a:ext cx="12188952" cy="228554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Unvan 1"/>
          <p:cNvSpPr>
            <a:spLocks noGrp="1"/>
          </p:cNvSpPr>
          <p:nvPr>
            <p:ph type="title"/>
          </p:nvPr>
        </p:nvSpPr>
        <p:spPr>
          <a:xfrm>
            <a:off x="1024128" y="4971088"/>
            <a:ext cx="9720072" cy="1499616"/>
          </a:xfrm>
        </p:spPr>
        <p:txBody>
          <a:bodyPr>
            <a:normAutofit/>
          </a:bodyPr>
          <a:lstStyle/>
          <a:p>
            <a:r>
              <a:rPr lang="tr-TR">
                <a:solidFill>
                  <a:srgbClr val="FFFFFF"/>
                </a:solidFill>
              </a:rPr>
              <a:t> 4- Süregelen Kan Hastalıkları</a:t>
            </a:r>
          </a:p>
        </p:txBody>
      </p:sp>
      <p:cxnSp>
        <p:nvCxnSpPr>
          <p:cNvPr id="14" name="Straight Connector 13">
            <a:extLst>
              <a:ext uri="{FF2B5EF4-FFF2-40B4-BE49-F238E27FC236}">
                <a16:creationId xmlns:a16="http://schemas.microsoft.com/office/drawing/2014/main" id="{BA91CE2E-0B4F-41F3-95F2-0EB7003685D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5242273"/>
            <a:ext cx="0" cy="914400"/>
          </a:xfrm>
          <a:prstGeom prst="line">
            <a:avLst/>
          </a:prstGeom>
          <a:ln w="19050">
            <a:solidFill>
              <a:srgbClr val="FFFFFF">
                <a:alpha val="80000"/>
              </a:srgbClr>
            </a:solidFill>
          </a:ln>
        </p:spPr>
        <p:style>
          <a:lnRef idx="1">
            <a:schemeClr val="accent1"/>
          </a:lnRef>
          <a:fillRef idx="0">
            <a:schemeClr val="accent1"/>
          </a:fillRef>
          <a:effectRef idx="0">
            <a:schemeClr val="accent1"/>
          </a:effectRef>
          <a:fontRef idx="minor">
            <a:schemeClr val="tx1"/>
          </a:fontRef>
        </p:style>
      </p:cxnSp>
      <p:graphicFrame>
        <p:nvGraphicFramePr>
          <p:cNvPr id="5" name="İçerik Yer Tutucusu 2">
            <a:extLst>
              <a:ext uri="{FF2B5EF4-FFF2-40B4-BE49-F238E27FC236}">
                <a16:creationId xmlns:a16="http://schemas.microsoft.com/office/drawing/2014/main" id="{1103B806-2EB5-4C22-BB63-292B3D130F7D}"/>
              </a:ext>
            </a:extLst>
          </p:cNvPr>
          <p:cNvGraphicFramePr>
            <a:graphicFrameLocks noGrp="1"/>
          </p:cNvGraphicFramePr>
          <p:nvPr>
            <p:ph idx="1"/>
            <p:extLst>
              <p:ext uri="{D42A27DB-BD31-4B8C-83A1-F6EECF244321}">
                <p14:modId xmlns:p14="http://schemas.microsoft.com/office/powerpoint/2010/main" val="3482301129"/>
              </p:ext>
            </p:extLst>
          </p:nvPr>
        </p:nvGraphicFramePr>
        <p:xfrm>
          <a:off x="642938" y="642938"/>
          <a:ext cx="10896600" cy="335513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211412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0AE4C84F-7457-4662-AFA3-554A32B9C3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754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9DF9B39E-8A25-4BC3-B3C0-ACD46B94E6D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572457"/>
            <a:ext cx="12188952" cy="228554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Unvan 1"/>
          <p:cNvSpPr>
            <a:spLocks noGrp="1"/>
          </p:cNvSpPr>
          <p:nvPr>
            <p:ph type="title"/>
          </p:nvPr>
        </p:nvSpPr>
        <p:spPr>
          <a:xfrm>
            <a:off x="1024128" y="4971088"/>
            <a:ext cx="9720072" cy="1499616"/>
          </a:xfrm>
        </p:spPr>
        <p:txBody>
          <a:bodyPr>
            <a:normAutofit/>
          </a:bodyPr>
          <a:lstStyle/>
          <a:p>
            <a:r>
              <a:rPr lang="tr-TR">
                <a:solidFill>
                  <a:srgbClr val="FFFFFF"/>
                </a:solidFill>
              </a:rPr>
              <a:t>   5- Süregelen Kalp Hastalıkları </a:t>
            </a:r>
          </a:p>
        </p:txBody>
      </p:sp>
      <p:cxnSp>
        <p:nvCxnSpPr>
          <p:cNvPr id="16" name="Straight Connector 15">
            <a:extLst>
              <a:ext uri="{FF2B5EF4-FFF2-40B4-BE49-F238E27FC236}">
                <a16:creationId xmlns:a16="http://schemas.microsoft.com/office/drawing/2014/main" id="{BA91CE2E-0B4F-41F3-95F2-0EB7003685D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5242273"/>
            <a:ext cx="0" cy="914400"/>
          </a:xfrm>
          <a:prstGeom prst="line">
            <a:avLst/>
          </a:prstGeom>
          <a:ln w="19050">
            <a:solidFill>
              <a:srgbClr val="FFFFFF">
                <a:alpha val="80000"/>
              </a:srgbClr>
            </a:solidFill>
          </a:ln>
        </p:spPr>
        <p:style>
          <a:lnRef idx="1">
            <a:schemeClr val="accent1"/>
          </a:lnRef>
          <a:fillRef idx="0">
            <a:schemeClr val="accent1"/>
          </a:fillRef>
          <a:effectRef idx="0">
            <a:schemeClr val="accent1"/>
          </a:effectRef>
          <a:fontRef idx="minor">
            <a:schemeClr val="tx1"/>
          </a:fontRef>
        </p:style>
      </p:cxnSp>
      <p:graphicFrame>
        <p:nvGraphicFramePr>
          <p:cNvPr id="7" name="İçerik Yer Tutucusu 2">
            <a:extLst>
              <a:ext uri="{FF2B5EF4-FFF2-40B4-BE49-F238E27FC236}">
                <a16:creationId xmlns:a16="http://schemas.microsoft.com/office/drawing/2014/main" id="{C08EB290-B760-4576-8A00-8F78FF573EB5}"/>
              </a:ext>
            </a:extLst>
          </p:cNvPr>
          <p:cNvGraphicFramePr>
            <a:graphicFrameLocks noGrp="1"/>
          </p:cNvGraphicFramePr>
          <p:nvPr>
            <p:ph idx="1"/>
            <p:extLst>
              <p:ext uri="{D42A27DB-BD31-4B8C-83A1-F6EECF244321}">
                <p14:modId xmlns:p14="http://schemas.microsoft.com/office/powerpoint/2010/main" val="321804114"/>
              </p:ext>
            </p:extLst>
          </p:nvPr>
        </p:nvGraphicFramePr>
        <p:xfrm>
          <a:off x="642938" y="642938"/>
          <a:ext cx="10896600" cy="335513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205985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Unvan 1"/>
          <p:cNvSpPr>
            <a:spLocks noGrp="1"/>
          </p:cNvSpPr>
          <p:nvPr>
            <p:ph type="title"/>
          </p:nvPr>
        </p:nvSpPr>
        <p:spPr>
          <a:xfrm>
            <a:off x="5195727" y="382385"/>
            <a:ext cx="6335338" cy="1492132"/>
          </a:xfrm>
        </p:spPr>
        <p:txBody>
          <a:bodyPr>
            <a:normAutofit/>
          </a:bodyPr>
          <a:lstStyle/>
          <a:p>
            <a:r>
              <a:rPr lang="tr-TR" dirty="0"/>
              <a:t>      </a:t>
            </a:r>
            <a:r>
              <a:rPr lang="tr-TR"/>
              <a:t>6- Hipertansiyon</a:t>
            </a:r>
          </a:p>
        </p:txBody>
      </p:sp>
      <p:sp>
        <p:nvSpPr>
          <p:cNvPr id="3" name="İçerik Yer Tutucusu 2"/>
          <p:cNvSpPr>
            <a:spLocks noGrp="1"/>
          </p:cNvSpPr>
          <p:nvPr>
            <p:ph idx="1"/>
          </p:nvPr>
        </p:nvSpPr>
        <p:spPr>
          <a:xfrm>
            <a:off x="5195727" y="2286001"/>
            <a:ext cx="6335338" cy="3593591"/>
          </a:xfrm>
        </p:spPr>
        <p:txBody>
          <a:bodyPr>
            <a:normAutofit/>
          </a:bodyPr>
          <a:lstStyle/>
          <a:p>
            <a:r>
              <a:rPr lang="tr-TR"/>
              <a:t>Kan dolaşımının sağlanması için gerekli olan basıncın normalden fazla olmasına hipertansiyon(yüksek tansiyon) denir. Genel olarak </a:t>
            </a:r>
            <a:r>
              <a:rPr lang="tr-TR" err="1"/>
              <a:t>sistolik</a:t>
            </a:r>
            <a:r>
              <a:rPr lang="tr-TR"/>
              <a:t> kan basıncının (büyük tansiyon) 14 cm Hg, </a:t>
            </a:r>
            <a:r>
              <a:rPr lang="tr-TR" err="1"/>
              <a:t>diyastolik</a:t>
            </a:r>
            <a:r>
              <a:rPr lang="tr-TR"/>
              <a:t> kan basıncının (küçük tansiyon) 9 cm Hg yüksek olması hipertansiyon olarak kabul edilir. Baş ağrısı, çarpıntı, nefes darlığı, burun kanaması, yorgunluk, yol yürüme ve merdiven çıkmada zorluk gibi belirtileri vardır. Tansiyon yüksekliği olan bir çok insan bunun farkında olmayabilir. Tansiyon yüksekliğini saptamanın tek yolu kan basıncını kontrol ettirmektir. </a:t>
            </a:r>
          </a:p>
        </p:txBody>
      </p:sp>
      <p:pic>
        <p:nvPicPr>
          <p:cNvPr id="5" name="Picture 4" descr="3B işlenmiş hücreler">
            <a:extLst>
              <a:ext uri="{FF2B5EF4-FFF2-40B4-BE49-F238E27FC236}">
                <a16:creationId xmlns:a16="http://schemas.microsoft.com/office/drawing/2014/main" id="{AAA4EF48-0340-46E7-AECA-CECA699CA813}"/>
              </a:ext>
            </a:extLst>
          </p:cNvPr>
          <p:cNvPicPr>
            <a:picLocks noChangeAspect="1"/>
          </p:cNvPicPr>
          <p:nvPr/>
        </p:nvPicPr>
        <p:blipFill rotWithShape="1">
          <a:blip r:embed="rId2"/>
          <a:srcRect l="30533" r="35640" b="-1"/>
          <a:stretch/>
        </p:blipFill>
        <p:spPr>
          <a:xfrm>
            <a:off x="688434" y="-9525"/>
            <a:ext cx="4129822" cy="6867525"/>
          </a:xfrm>
          <a:prstGeom prst="rect">
            <a:avLst/>
          </a:prstGeom>
        </p:spPr>
      </p:pic>
    </p:spTree>
    <p:extLst>
      <p:ext uri="{BB962C8B-B14F-4D97-AF65-F5344CB8AC3E}">
        <p14:creationId xmlns:p14="http://schemas.microsoft.com/office/powerpoint/2010/main" val="27033990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title"/>
          </p:nvPr>
        </p:nvSpPr>
        <p:spPr>
          <a:xfrm>
            <a:off x="838200" y="557188"/>
            <a:ext cx="10515600" cy="1133499"/>
          </a:xfrm>
        </p:spPr>
        <p:txBody>
          <a:bodyPr>
            <a:normAutofit fontScale="90000"/>
          </a:bodyPr>
          <a:lstStyle/>
          <a:p>
            <a:pPr algn="ctr"/>
            <a:r>
              <a:rPr lang="tr-TR"/>
              <a:t>   7- Süregelen Onkolojik Hastalıklar(Kanserler) </a:t>
            </a:r>
          </a:p>
        </p:txBody>
      </p:sp>
      <p:graphicFrame>
        <p:nvGraphicFramePr>
          <p:cNvPr id="7" name="İçerik Yer Tutucusu 2">
            <a:extLst>
              <a:ext uri="{FF2B5EF4-FFF2-40B4-BE49-F238E27FC236}">
                <a16:creationId xmlns:a16="http://schemas.microsoft.com/office/drawing/2014/main" id="{46BD209A-B775-4FCD-AE8E-437231F5EC8E}"/>
              </a:ext>
            </a:extLst>
          </p:cNvPr>
          <p:cNvGraphicFramePr>
            <a:graphicFrameLocks noGrp="1"/>
          </p:cNvGraphicFramePr>
          <p:nvPr>
            <p:ph idx="1"/>
            <p:extLst>
              <p:ext uri="{D42A27DB-BD31-4B8C-83A1-F6EECF244321}">
                <p14:modId xmlns:p14="http://schemas.microsoft.com/office/powerpoint/2010/main" val="1451768903"/>
              </p:ext>
            </p:extLst>
          </p:nvPr>
        </p:nvGraphicFramePr>
        <p:xfrm>
          <a:off x="838200" y="1828800"/>
          <a:ext cx="10515600" cy="43525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088757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title"/>
          </p:nvPr>
        </p:nvSpPr>
        <p:spPr>
          <a:xfrm>
            <a:off x="888631" y="2358391"/>
            <a:ext cx="3498979" cy="2453676"/>
          </a:xfrm>
        </p:spPr>
        <p:txBody>
          <a:bodyPr>
            <a:normAutofit/>
          </a:bodyPr>
          <a:lstStyle/>
          <a:p>
            <a:r>
              <a:rPr lang="tr-TR"/>
              <a:t>  8- Süregelen Solunum Hastalıkları</a:t>
            </a:r>
          </a:p>
        </p:txBody>
      </p:sp>
      <p:sp>
        <p:nvSpPr>
          <p:cNvPr id="3" name="İçerik Yer Tutucusu 2"/>
          <p:cNvSpPr>
            <a:spLocks noGrp="1"/>
          </p:cNvSpPr>
          <p:nvPr>
            <p:ph idx="1"/>
          </p:nvPr>
        </p:nvSpPr>
        <p:spPr>
          <a:xfrm>
            <a:off x="5118447" y="4267830"/>
            <a:ext cx="6281873" cy="1783977"/>
          </a:xfrm>
        </p:spPr>
        <p:txBody>
          <a:bodyPr>
            <a:normAutofit/>
          </a:bodyPr>
          <a:lstStyle/>
          <a:p>
            <a:pPr>
              <a:lnSpc>
                <a:spcPct val="110000"/>
              </a:lnSpc>
            </a:pPr>
            <a:r>
              <a:rPr lang="tr-TR" sz="700"/>
              <a:t>Kronik </a:t>
            </a:r>
            <a:r>
              <a:rPr lang="tr-TR" sz="700" err="1"/>
              <a:t>Obstrüktif</a:t>
            </a:r>
            <a:r>
              <a:rPr lang="tr-TR" sz="700"/>
              <a:t> Akciğer Hastalığı (KOAH)</a:t>
            </a:r>
          </a:p>
          <a:p>
            <a:pPr marL="0" indent="0">
              <a:lnSpc>
                <a:spcPct val="110000"/>
              </a:lnSpc>
              <a:buNone/>
            </a:pPr>
            <a:r>
              <a:rPr lang="tr-TR" sz="700"/>
              <a:t>       En erken belirtisi birbirini izleyen iki yıl, en az üçer ay süren uzun süreli öksürük ve aşırı balgam çıkarmadır. Sigara içilmesi hastalık oluşumunda önemli bir etkendir.</a:t>
            </a:r>
          </a:p>
          <a:p>
            <a:pPr>
              <a:lnSpc>
                <a:spcPct val="110000"/>
              </a:lnSpc>
            </a:pPr>
            <a:r>
              <a:rPr lang="tr-TR" sz="700" err="1"/>
              <a:t>Kistik</a:t>
            </a:r>
            <a:r>
              <a:rPr lang="tr-TR" sz="700"/>
              <a:t> </a:t>
            </a:r>
            <a:r>
              <a:rPr lang="tr-TR" sz="700" err="1"/>
              <a:t>Fibrozis</a:t>
            </a:r>
            <a:endParaRPr lang="tr-TR" sz="700"/>
          </a:p>
          <a:p>
            <a:pPr marL="0" indent="0">
              <a:lnSpc>
                <a:spcPct val="110000"/>
              </a:lnSpc>
              <a:buNone/>
            </a:pPr>
            <a:r>
              <a:rPr lang="tr-TR" sz="700"/>
              <a:t>       Kalıtsal bir hastalıktır. Anne karnında, anne ve babadan geçen genlerle oluşur. Doğumdan sonra oluşmaz. Bulaşıcı değildir.</a:t>
            </a:r>
          </a:p>
          <a:p>
            <a:pPr>
              <a:lnSpc>
                <a:spcPct val="110000"/>
              </a:lnSpc>
            </a:pPr>
            <a:r>
              <a:rPr lang="tr-TR" sz="700"/>
              <a:t>Astım</a:t>
            </a:r>
          </a:p>
          <a:p>
            <a:pPr marL="0" indent="0">
              <a:lnSpc>
                <a:spcPct val="110000"/>
              </a:lnSpc>
              <a:buNone/>
            </a:pPr>
            <a:r>
              <a:rPr lang="tr-TR" sz="700"/>
              <a:t>       Akciğerlerde meydana gelen ve devamlılık gösteren bir rahatsızlıktır. Tedavi edilmediğinde uzun vadede akciğer işlevlerinin kaybına sebep olabilmektedir. </a:t>
            </a:r>
          </a:p>
        </p:txBody>
      </p:sp>
      <p:pic>
        <p:nvPicPr>
          <p:cNvPr id="5" name="Picture 4" descr="Nöroloji kliniğinde insan beyninin taraması">
            <a:extLst>
              <a:ext uri="{FF2B5EF4-FFF2-40B4-BE49-F238E27FC236}">
                <a16:creationId xmlns:a16="http://schemas.microsoft.com/office/drawing/2014/main" id="{93E0E7E3-E246-4D21-92DF-D29DAFB592D9}"/>
              </a:ext>
            </a:extLst>
          </p:cNvPr>
          <p:cNvPicPr>
            <a:picLocks noChangeAspect="1"/>
          </p:cNvPicPr>
          <p:nvPr/>
        </p:nvPicPr>
        <p:blipFill rotWithShape="1">
          <a:blip r:embed="rId2"/>
          <a:srcRect t="18365" r="-3" b="18363"/>
          <a:stretch/>
        </p:blipFill>
        <p:spPr>
          <a:xfrm>
            <a:off x="5115908" y="804036"/>
            <a:ext cx="6274561" cy="2977469"/>
          </a:xfrm>
          <a:prstGeom prst="rect">
            <a:avLst/>
          </a:prstGeom>
          <a:ln w="9525">
            <a:solidFill>
              <a:schemeClr val="tx1">
                <a:alpha val="20000"/>
              </a:schemeClr>
            </a:solidFill>
          </a:ln>
        </p:spPr>
      </p:pic>
    </p:spTree>
    <p:extLst>
      <p:ext uri="{BB962C8B-B14F-4D97-AF65-F5344CB8AC3E}">
        <p14:creationId xmlns:p14="http://schemas.microsoft.com/office/powerpoint/2010/main" val="30960311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title"/>
          </p:nvPr>
        </p:nvSpPr>
        <p:spPr>
          <a:xfrm>
            <a:off x="1043950" y="1179151"/>
            <a:ext cx="3300646" cy="4463889"/>
          </a:xfrm>
        </p:spPr>
        <p:txBody>
          <a:bodyPr anchor="ctr">
            <a:normAutofit/>
          </a:bodyPr>
          <a:lstStyle/>
          <a:p>
            <a:r>
              <a:rPr lang="tr-TR"/>
              <a:t>  Süregelen Hastalığa Neden Olan Etmenler</a:t>
            </a:r>
          </a:p>
        </p:txBody>
      </p:sp>
      <p:sp>
        <p:nvSpPr>
          <p:cNvPr id="3" name="İçerik Yer Tutucusu 2"/>
          <p:cNvSpPr>
            <a:spLocks noGrp="1"/>
          </p:cNvSpPr>
          <p:nvPr>
            <p:ph idx="1"/>
          </p:nvPr>
        </p:nvSpPr>
        <p:spPr>
          <a:xfrm>
            <a:off x="4978918" y="1109145"/>
            <a:ext cx="6341016" cy="4603900"/>
          </a:xfrm>
        </p:spPr>
        <p:txBody>
          <a:bodyPr anchor="ctr">
            <a:normAutofit/>
          </a:bodyPr>
          <a:lstStyle/>
          <a:p>
            <a:r>
              <a:rPr lang="tr-TR" dirty="0"/>
              <a:t>Doğum Öncesi Nedenler: Annenin madde kullanımı(sigara, alkol, uyuşturucu vb.), annenin hamileliği sonlandırma çalışmaları, </a:t>
            </a:r>
            <a:r>
              <a:rPr lang="tr-TR" dirty="0" err="1"/>
              <a:t>hormonal</a:t>
            </a:r>
            <a:r>
              <a:rPr lang="tr-TR" dirty="0"/>
              <a:t> bozukluklar, annenin yaşının yirminin altında veya otuz beşin üzerinde olması, akraba evlilikleri, anne ve baba arasında kan uyuşmazlığı, anne karnında geçirilen travma, babanın yaşının fazla olması, genetik olarak geçen bazı problemler</a:t>
            </a:r>
          </a:p>
        </p:txBody>
      </p:sp>
    </p:spTree>
    <p:extLst>
      <p:ext uri="{BB962C8B-B14F-4D97-AF65-F5344CB8AC3E}">
        <p14:creationId xmlns:p14="http://schemas.microsoft.com/office/powerpoint/2010/main" val="16690425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title"/>
          </p:nvPr>
        </p:nvSpPr>
        <p:spPr>
          <a:xfrm>
            <a:off x="1251679" y="644525"/>
            <a:ext cx="3384329" cy="5408866"/>
          </a:xfrm>
        </p:spPr>
        <p:txBody>
          <a:bodyPr anchor="ctr">
            <a:normAutofit/>
          </a:bodyPr>
          <a:lstStyle/>
          <a:p>
            <a:r>
              <a:rPr lang="tr-TR" sz="4000"/>
              <a:t>    9- Diğer Süregelen Hastalıklar</a:t>
            </a:r>
          </a:p>
        </p:txBody>
      </p:sp>
      <p:graphicFrame>
        <p:nvGraphicFramePr>
          <p:cNvPr id="5" name="İçerik Yer Tutucusu 2">
            <a:extLst>
              <a:ext uri="{FF2B5EF4-FFF2-40B4-BE49-F238E27FC236}">
                <a16:creationId xmlns:a16="http://schemas.microsoft.com/office/drawing/2014/main" id="{4BE6A1B7-AAF2-4941-9E66-F5A1C23B1E87}"/>
              </a:ext>
            </a:extLst>
          </p:cNvPr>
          <p:cNvGraphicFramePr>
            <a:graphicFrameLocks noGrp="1"/>
          </p:cNvGraphicFramePr>
          <p:nvPr>
            <p:ph idx="1"/>
            <p:extLst>
              <p:ext uri="{D42A27DB-BD31-4B8C-83A1-F6EECF244321}">
                <p14:modId xmlns:p14="http://schemas.microsoft.com/office/powerpoint/2010/main" val="3073301664"/>
              </p:ext>
            </p:extLst>
          </p:nvPr>
        </p:nvGraphicFramePr>
        <p:xfrm>
          <a:off x="5175250" y="644525"/>
          <a:ext cx="6254750" cy="540886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976487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Freeform 16">
            <a:extLst>
              <a:ext uri="{FF2B5EF4-FFF2-40B4-BE49-F238E27FC236}">
                <a16:creationId xmlns:a16="http://schemas.microsoft.com/office/drawing/2014/main" id="{A10C41F2-1746-4431-9B52-B9F147A896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custGeom>
            <a:avLst/>
            <a:gdLst>
              <a:gd name="connsiteX0" fmla="*/ 0 w 3096136"/>
              <a:gd name="connsiteY0" fmla="*/ 0 h 5856137"/>
              <a:gd name="connsiteX1" fmla="*/ 3096136 w 3096136"/>
              <a:gd name="connsiteY1" fmla="*/ 0 h 5856137"/>
              <a:gd name="connsiteX2" fmla="*/ 3096136 w 3096136"/>
              <a:gd name="connsiteY2" fmla="*/ 5856137 h 5856137"/>
              <a:gd name="connsiteX3" fmla="*/ 0 w 3096136"/>
              <a:gd name="connsiteY3" fmla="*/ 5856137 h 5856137"/>
            </a:gdLst>
            <a:ahLst/>
            <a:cxnLst>
              <a:cxn ang="0">
                <a:pos x="connsiteX0" y="connsiteY0"/>
              </a:cxn>
              <a:cxn ang="0">
                <a:pos x="connsiteX1" y="connsiteY1"/>
              </a:cxn>
              <a:cxn ang="0">
                <a:pos x="connsiteX2" y="connsiteY2"/>
              </a:cxn>
              <a:cxn ang="0">
                <a:pos x="connsiteX3" y="connsiteY3"/>
              </a:cxn>
            </a:cxnLst>
            <a:rect l="l" t="t" r="r" b="b"/>
            <a:pathLst>
              <a:path w="3096136" h="5856137">
                <a:moveTo>
                  <a:pt x="0" y="0"/>
                </a:moveTo>
                <a:lnTo>
                  <a:pt x="3096136" y="0"/>
                </a:lnTo>
                <a:lnTo>
                  <a:pt x="3096136" y="5856137"/>
                </a:lnTo>
                <a:lnTo>
                  <a:pt x="0" y="5856137"/>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dirty="0">
              <a:solidFill>
                <a:prstClr val="white"/>
              </a:solidFill>
            </a:endParaRPr>
          </a:p>
        </p:txBody>
      </p:sp>
      <p:sp>
        <p:nvSpPr>
          <p:cNvPr id="10" name="Rectangle 9">
            <a:extLst>
              <a:ext uri="{FF2B5EF4-FFF2-40B4-BE49-F238E27FC236}">
                <a16:creationId xmlns:a16="http://schemas.microsoft.com/office/drawing/2014/main" id="{7984928E-D694-4849-BBAD-D7C7DC4054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94020" y="643461"/>
            <a:ext cx="7654513" cy="557106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Unvan 1"/>
          <p:cNvSpPr>
            <a:spLocks noGrp="1"/>
          </p:cNvSpPr>
          <p:nvPr>
            <p:ph type="title"/>
          </p:nvPr>
        </p:nvSpPr>
        <p:spPr>
          <a:xfrm>
            <a:off x="4219803" y="4735775"/>
            <a:ext cx="7006998" cy="1245732"/>
          </a:xfrm>
        </p:spPr>
        <p:txBody>
          <a:bodyPr anchor="t">
            <a:normAutofit/>
          </a:bodyPr>
          <a:lstStyle/>
          <a:p>
            <a:r>
              <a:rPr lang="tr-TR" sz="4600">
                <a:solidFill>
                  <a:srgbClr val="FFFFFF"/>
                </a:solidFill>
              </a:rPr>
              <a:t>  Süregelen Hastalığa Neden Olan Etmenler</a:t>
            </a:r>
          </a:p>
        </p:txBody>
      </p:sp>
      <p:sp>
        <p:nvSpPr>
          <p:cNvPr id="12" name="Freeform 18">
            <a:extLst>
              <a:ext uri="{FF2B5EF4-FFF2-40B4-BE49-F238E27FC236}">
                <a16:creationId xmlns:a16="http://schemas.microsoft.com/office/drawing/2014/main" id="{A24A153C-9BEC-46E7-9AA4-DFC65A2B1A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69400" y="1910808"/>
            <a:ext cx="5571069" cy="3036377"/>
          </a:xfrm>
          <a:custGeom>
            <a:avLst/>
            <a:gdLst>
              <a:gd name="connsiteX0" fmla="*/ 5215514 w 5851096"/>
              <a:gd name="connsiteY0" fmla="*/ 659222 h 3089525"/>
              <a:gd name="connsiteX1" fmla="*/ 5783878 w 5851096"/>
              <a:gd name="connsiteY1" fmla="*/ 1223782 h 3089525"/>
              <a:gd name="connsiteX2" fmla="*/ 5215514 w 5851096"/>
              <a:gd name="connsiteY2" fmla="*/ 659222 h 3089525"/>
              <a:gd name="connsiteX3" fmla="*/ 5215514 w 5851096"/>
              <a:gd name="connsiteY3" fmla="*/ 2417442 h 3089525"/>
              <a:gd name="connsiteX4" fmla="*/ 5783878 w 5851096"/>
              <a:gd name="connsiteY4" fmla="*/ 2982001 h 3089525"/>
              <a:gd name="connsiteX5" fmla="*/ 5215514 w 5851096"/>
              <a:gd name="connsiteY5" fmla="*/ 2417442 h 3089525"/>
              <a:gd name="connsiteX6" fmla="*/ 5215512 w 5851096"/>
              <a:gd name="connsiteY6" fmla="*/ 2107862 h 3089525"/>
              <a:gd name="connsiteX7" fmla="*/ 5783876 w 5851096"/>
              <a:gd name="connsiteY7" fmla="*/ 1547735 h 3089525"/>
              <a:gd name="connsiteX8" fmla="*/ 5215512 w 5851096"/>
              <a:gd name="connsiteY8" fmla="*/ 2107862 h 3089525"/>
              <a:gd name="connsiteX9" fmla="*/ 5065535 w 5851096"/>
              <a:gd name="connsiteY9" fmla="*/ 521483 h 3089525"/>
              <a:gd name="connsiteX10" fmla="*/ 5066157 w 5851096"/>
              <a:gd name="connsiteY10" fmla="*/ 509629 h 3089525"/>
              <a:gd name="connsiteX11" fmla="*/ 5066678 w 5851096"/>
              <a:gd name="connsiteY11" fmla="*/ 509663 h 3089525"/>
              <a:gd name="connsiteX12" fmla="*/ 5066705 w 5851096"/>
              <a:gd name="connsiteY12" fmla="*/ 509151 h 3089525"/>
              <a:gd name="connsiteX13" fmla="*/ 5084580 w 5851096"/>
              <a:gd name="connsiteY13" fmla="*/ 510833 h 3089525"/>
              <a:gd name="connsiteX14" fmla="*/ 5184444 w 5851096"/>
              <a:gd name="connsiteY14" fmla="*/ 520226 h 3089525"/>
              <a:gd name="connsiteX15" fmla="*/ 5201405 w 5851096"/>
              <a:gd name="connsiteY15" fmla="*/ 521820 h 3089525"/>
              <a:gd name="connsiteX16" fmla="*/ 5201527 w 5851096"/>
              <a:gd name="connsiteY16" fmla="*/ 523010 h 3089525"/>
              <a:gd name="connsiteX17" fmla="*/ 5841311 w 5851096"/>
              <a:gd name="connsiteY17" fmla="*/ 983324 h 3089525"/>
              <a:gd name="connsiteX18" fmla="*/ 5851096 w 5851096"/>
              <a:gd name="connsiteY18" fmla="*/ 1006985 h 3089525"/>
              <a:gd name="connsiteX19" fmla="*/ 5851096 w 5851096"/>
              <a:gd name="connsiteY19" fmla="*/ 1366179 h 3089525"/>
              <a:gd name="connsiteX20" fmla="*/ 5814952 w 5851096"/>
              <a:gd name="connsiteY20" fmla="*/ 1362779 h 3089525"/>
              <a:gd name="connsiteX21" fmla="*/ 5797987 w 5851096"/>
              <a:gd name="connsiteY21" fmla="*/ 1361184 h 3089525"/>
              <a:gd name="connsiteX22" fmla="*/ 5797866 w 5851096"/>
              <a:gd name="connsiteY22" fmla="*/ 1359994 h 3089525"/>
              <a:gd name="connsiteX23" fmla="*/ 5075873 w 5851096"/>
              <a:gd name="connsiteY23" fmla="*/ 641878 h 3089525"/>
              <a:gd name="connsiteX24" fmla="*/ 5075344 w 5851096"/>
              <a:gd name="connsiteY24" fmla="*/ 641812 h 3089525"/>
              <a:gd name="connsiteX25" fmla="*/ 5074781 w 5851096"/>
              <a:gd name="connsiteY25" fmla="*/ 634895 h 3089525"/>
              <a:gd name="connsiteX26" fmla="*/ 5066970 w 5851096"/>
              <a:gd name="connsiteY26" fmla="*/ 539073 h 3089525"/>
              <a:gd name="connsiteX27" fmla="*/ 5065535 w 5851096"/>
              <a:gd name="connsiteY27" fmla="*/ 521483 h 3089525"/>
              <a:gd name="connsiteX28" fmla="*/ 5065535 w 5851096"/>
              <a:gd name="connsiteY28" fmla="*/ 2279702 h 3089525"/>
              <a:gd name="connsiteX29" fmla="*/ 5066157 w 5851096"/>
              <a:gd name="connsiteY29" fmla="*/ 2267848 h 3089525"/>
              <a:gd name="connsiteX30" fmla="*/ 5066678 w 5851096"/>
              <a:gd name="connsiteY30" fmla="*/ 2267882 h 3089525"/>
              <a:gd name="connsiteX31" fmla="*/ 5066705 w 5851096"/>
              <a:gd name="connsiteY31" fmla="*/ 2267371 h 3089525"/>
              <a:gd name="connsiteX32" fmla="*/ 5084580 w 5851096"/>
              <a:gd name="connsiteY32" fmla="*/ 2269052 h 3089525"/>
              <a:gd name="connsiteX33" fmla="*/ 5184444 w 5851096"/>
              <a:gd name="connsiteY33" fmla="*/ 2278445 h 3089525"/>
              <a:gd name="connsiteX34" fmla="*/ 5201405 w 5851096"/>
              <a:gd name="connsiteY34" fmla="*/ 2280040 h 3089525"/>
              <a:gd name="connsiteX35" fmla="*/ 5201527 w 5851096"/>
              <a:gd name="connsiteY35" fmla="*/ 2281230 h 3089525"/>
              <a:gd name="connsiteX36" fmla="*/ 5841311 w 5851096"/>
              <a:gd name="connsiteY36" fmla="*/ 2741544 h 3089525"/>
              <a:gd name="connsiteX37" fmla="*/ 5851096 w 5851096"/>
              <a:gd name="connsiteY37" fmla="*/ 2765204 h 3089525"/>
              <a:gd name="connsiteX38" fmla="*/ 5851096 w 5851096"/>
              <a:gd name="connsiteY38" fmla="*/ 3089525 h 3089525"/>
              <a:gd name="connsiteX39" fmla="*/ 5680952 w 5851096"/>
              <a:gd name="connsiteY39" fmla="*/ 3089525 h 3089525"/>
              <a:gd name="connsiteX40" fmla="*/ 5661219 w 5851096"/>
              <a:gd name="connsiteY40" fmla="*/ 3084683 h 3089525"/>
              <a:gd name="connsiteX41" fmla="*/ 5075873 w 5851096"/>
              <a:gd name="connsiteY41" fmla="*/ 2400097 h 3089525"/>
              <a:gd name="connsiteX42" fmla="*/ 5075344 w 5851096"/>
              <a:gd name="connsiteY42" fmla="*/ 2400032 h 3089525"/>
              <a:gd name="connsiteX43" fmla="*/ 5074781 w 5851096"/>
              <a:gd name="connsiteY43" fmla="*/ 2393114 h 3089525"/>
              <a:gd name="connsiteX44" fmla="*/ 5066970 w 5851096"/>
              <a:gd name="connsiteY44" fmla="*/ 2297292 h 3089525"/>
              <a:gd name="connsiteX45" fmla="*/ 5065535 w 5851096"/>
              <a:gd name="connsiteY45" fmla="*/ 2279702 h 3089525"/>
              <a:gd name="connsiteX46" fmla="*/ 5065533 w 5851096"/>
              <a:gd name="connsiteY46" fmla="*/ 486299 h 3089525"/>
              <a:gd name="connsiteX47" fmla="*/ 5066968 w 5851096"/>
              <a:gd name="connsiteY47" fmla="*/ 468842 h 3089525"/>
              <a:gd name="connsiteX48" fmla="*/ 5074776 w 5851096"/>
              <a:gd name="connsiteY48" fmla="*/ 373792 h 3089525"/>
              <a:gd name="connsiteX49" fmla="*/ 5075341 w 5851096"/>
              <a:gd name="connsiteY49" fmla="*/ 366915 h 3089525"/>
              <a:gd name="connsiteX50" fmla="*/ 5075869 w 5851096"/>
              <a:gd name="connsiteY50" fmla="*/ 366850 h 3089525"/>
              <a:gd name="connsiteX51" fmla="*/ 5163966 w 5851096"/>
              <a:gd name="connsiteY51" fmla="*/ 100280 h 3089525"/>
              <a:gd name="connsiteX52" fmla="*/ 5229488 w 5851096"/>
              <a:gd name="connsiteY52" fmla="*/ 0 h 3089525"/>
              <a:gd name="connsiteX53" fmla="*/ 5405629 w 5851096"/>
              <a:gd name="connsiteY53" fmla="*/ 0 h 3089525"/>
              <a:gd name="connsiteX54" fmla="*/ 5334254 w 5851096"/>
              <a:gd name="connsiteY54" fmla="*/ 79433 h 3089525"/>
              <a:gd name="connsiteX55" fmla="*/ 5215512 w 5851096"/>
              <a:gd name="connsiteY55" fmla="*/ 349642 h 3089525"/>
              <a:gd name="connsiteX56" fmla="*/ 5674730 w 5851096"/>
              <a:gd name="connsiteY56" fmla="*/ 45955 h 3089525"/>
              <a:gd name="connsiteX57" fmla="*/ 5697983 w 5851096"/>
              <a:gd name="connsiteY57" fmla="*/ 0 h 3089525"/>
              <a:gd name="connsiteX58" fmla="*/ 5851096 w 5851096"/>
              <a:gd name="connsiteY58" fmla="*/ 0 h 3089525"/>
              <a:gd name="connsiteX59" fmla="*/ 5851096 w 5851096"/>
              <a:gd name="connsiteY59" fmla="*/ 4349 h 3089525"/>
              <a:gd name="connsiteX60" fmla="*/ 5799246 w 5851096"/>
              <a:gd name="connsiteY60" fmla="*/ 99096 h 3089525"/>
              <a:gd name="connsiteX61" fmla="*/ 5201524 w 5851096"/>
              <a:gd name="connsiteY61" fmla="*/ 484784 h 3089525"/>
              <a:gd name="connsiteX62" fmla="*/ 5201403 w 5851096"/>
              <a:gd name="connsiteY62" fmla="*/ 485964 h 3089525"/>
              <a:gd name="connsiteX63" fmla="*/ 5184438 w 5851096"/>
              <a:gd name="connsiteY63" fmla="*/ 487548 h 3089525"/>
              <a:gd name="connsiteX64" fmla="*/ 5084610 w 5851096"/>
              <a:gd name="connsiteY64" fmla="*/ 496864 h 3089525"/>
              <a:gd name="connsiteX65" fmla="*/ 5066703 w 5851096"/>
              <a:gd name="connsiteY65" fmla="*/ 498535 h 3089525"/>
              <a:gd name="connsiteX66" fmla="*/ 5066676 w 5851096"/>
              <a:gd name="connsiteY66" fmla="*/ 498027 h 3089525"/>
              <a:gd name="connsiteX67" fmla="*/ 5066154 w 5851096"/>
              <a:gd name="connsiteY67" fmla="*/ 498061 h 3089525"/>
              <a:gd name="connsiteX68" fmla="*/ 5065533 w 5851096"/>
              <a:gd name="connsiteY68" fmla="*/ 486299 h 3089525"/>
              <a:gd name="connsiteX69" fmla="*/ 5065533 w 5851096"/>
              <a:gd name="connsiteY69" fmla="*/ 2244520 h 3089525"/>
              <a:gd name="connsiteX70" fmla="*/ 5066968 w 5851096"/>
              <a:gd name="connsiteY70" fmla="*/ 2227062 h 3089525"/>
              <a:gd name="connsiteX71" fmla="*/ 5074776 w 5851096"/>
              <a:gd name="connsiteY71" fmla="*/ 2132012 h 3089525"/>
              <a:gd name="connsiteX72" fmla="*/ 5075341 w 5851096"/>
              <a:gd name="connsiteY72" fmla="*/ 2125135 h 3089525"/>
              <a:gd name="connsiteX73" fmla="*/ 5075869 w 5851096"/>
              <a:gd name="connsiteY73" fmla="*/ 2125070 h 3089525"/>
              <a:gd name="connsiteX74" fmla="*/ 5797863 w 5851096"/>
              <a:gd name="connsiteY74" fmla="*/ 1412593 h 3089525"/>
              <a:gd name="connsiteX75" fmla="*/ 5797985 w 5851096"/>
              <a:gd name="connsiteY75" fmla="*/ 1411413 h 3089525"/>
              <a:gd name="connsiteX76" fmla="*/ 5814946 w 5851096"/>
              <a:gd name="connsiteY76" fmla="*/ 1409830 h 3089525"/>
              <a:gd name="connsiteX77" fmla="*/ 5851096 w 5851096"/>
              <a:gd name="connsiteY77" fmla="*/ 1406457 h 3089525"/>
              <a:gd name="connsiteX78" fmla="*/ 5851096 w 5851096"/>
              <a:gd name="connsiteY78" fmla="*/ 1762823 h 3089525"/>
              <a:gd name="connsiteX79" fmla="*/ 5841309 w 5851096"/>
              <a:gd name="connsiteY79" fmla="*/ 1786304 h 3089525"/>
              <a:gd name="connsiteX80" fmla="*/ 5201524 w 5851096"/>
              <a:gd name="connsiteY80" fmla="*/ 2243004 h 3089525"/>
              <a:gd name="connsiteX81" fmla="*/ 5201403 w 5851096"/>
              <a:gd name="connsiteY81" fmla="*/ 2244184 h 3089525"/>
              <a:gd name="connsiteX82" fmla="*/ 5184438 w 5851096"/>
              <a:gd name="connsiteY82" fmla="*/ 2245767 h 3089525"/>
              <a:gd name="connsiteX83" fmla="*/ 5084610 w 5851096"/>
              <a:gd name="connsiteY83" fmla="*/ 2255084 h 3089525"/>
              <a:gd name="connsiteX84" fmla="*/ 5066703 w 5851096"/>
              <a:gd name="connsiteY84" fmla="*/ 2256755 h 3089525"/>
              <a:gd name="connsiteX85" fmla="*/ 5066676 w 5851096"/>
              <a:gd name="connsiteY85" fmla="*/ 2256246 h 3089525"/>
              <a:gd name="connsiteX86" fmla="*/ 5066154 w 5851096"/>
              <a:gd name="connsiteY86" fmla="*/ 2256280 h 3089525"/>
              <a:gd name="connsiteX87" fmla="*/ 5065533 w 5851096"/>
              <a:gd name="connsiteY87" fmla="*/ 2244520 h 3089525"/>
              <a:gd name="connsiteX88" fmla="*/ 4325732 w 5851096"/>
              <a:gd name="connsiteY88" fmla="*/ 1223782 h 3089525"/>
              <a:gd name="connsiteX89" fmla="*/ 4894096 w 5851096"/>
              <a:gd name="connsiteY89" fmla="*/ 659222 h 3089525"/>
              <a:gd name="connsiteX90" fmla="*/ 4325732 w 5851096"/>
              <a:gd name="connsiteY90" fmla="*/ 1223782 h 3089525"/>
              <a:gd name="connsiteX91" fmla="*/ 4325732 w 5851096"/>
              <a:gd name="connsiteY91" fmla="*/ 1547735 h 3089525"/>
              <a:gd name="connsiteX92" fmla="*/ 4894096 w 5851096"/>
              <a:gd name="connsiteY92" fmla="*/ 2107862 h 3089525"/>
              <a:gd name="connsiteX93" fmla="*/ 4325732 w 5851096"/>
              <a:gd name="connsiteY93" fmla="*/ 1547735 h 3089525"/>
              <a:gd name="connsiteX94" fmla="*/ 4325732 w 5851096"/>
              <a:gd name="connsiteY94" fmla="*/ 2982001 h 3089525"/>
              <a:gd name="connsiteX95" fmla="*/ 4894096 w 5851096"/>
              <a:gd name="connsiteY95" fmla="*/ 2417442 h 3089525"/>
              <a:gd name="connsiteX96" fmla="*/ 4325732 w 5851096"/>
              <a:gd name="connsiteY96" fmla="*/ 2982001 h 3089525"/>
              <a:gd name="connsiteX97" fmla="*/ 4256134 w 5851096"/>
              <a:gd name="connsiteY97" fmla="*/ 0 h 3089525"/>
              <a:gd name="connsiteX98" fmla="*/ 4411625 w 5851096"/>
              <a:gd name="connsiteY98" fmla="*/ 0 h 3089525"/>
              <a:gd name="connsiteX99" fmla="*/ 4434878 w 5851096"/>
              <a:gd name="connsiteY99" fmla="*/ 45955 h 3089525"/>
              <a:gd name="connsiteX100" fmla="*/ 4894096 w 5851096"/>
              <a:gd name="connsiteY100" fmla="*/ 349642 h 3089525"/>
              <a:gd name="connsiteX101" fmla="*/ 4775353 w 5851096"/>
              <a:gd name="connsiteY101" fmla="*/ 79433 h 3089525"/>
              <a:gd name="connsiteX102" fmla="*/ 4703980 w 5851096"/>
              <a:gd name="connsiteY102" fmla="*/ 0 h 3089525"/>
              <a:gd name="connsiteX103" fmla="*/ 4880119 w 5851096"/>
              <a:gd name="connsiteY103" fmla="*/ 0 h 3089525"/>
              <a:gd name="connsiteX104" fmla="*/ 4945641 w 5851096"/>
              <a:gd name="connsiteY104" fmla="*/ 100280 h 3089525"/>
              <a:gd name="connsiteX105" fmla="*/ 5033738 w 5851096"/>
              <a:gd name="connsiteY105" fmla="*/ 366850 h 3089525"/>
              <a:gd name="connsiteX106" fmla="*/ 5034267 w 5851096"/>
              <a:gd name="connsiteY106" fmla="*/ 366915 h 3089525"/>
              <a:gd name="connsiteX107" fmla="*/ 5034832 w 5851096"/>
              <a:gd name="connsiteY107" fmla="*/ 373792 h 3089525"/>
              <a:gd name="connsiteX108" fmla="*/ 5042640 w 5851096"/>
              <a:gd name="connsiteY108" fmla="*/ 468842 h 3089525"/>
              <a:gd name="connsiteX109" fmla="*/ 5044074 w 5851096"/>
              <a:gd name="connsiteY109" fmla="*/ 486299 h 3089525"/>
              <a:gd name="connsiteX110" fmla="*/ 5043454 w 5851096"/>
              <a:gd name="connsiteY110" fmla="*/ 498061 h 3089525"/>
              <a:gd name="connsiteX111" fmla="*/ 5042932 w 5851096"/>
              <a:gd name="connsiteY111" fmla="*/ 498027 h 3089525"/>
              <a:gd name="connsiteX112" fmla="*/ 5042905 w 5851096"/>
              <a:gd name="connsiteY112" fmla="*/ 498535 h 3089525"/>
              <a:gd name="connsiteX113" fmla="*/ 5024997 w 5851096"/>
              <a:gd name="connsiteY113" fmla="*/ 496864 h 3089525"/>
              <a:gd name="connsiteX114" fmla="*/ 4925170 w 5851096"/>
              <a:gd name="connsiteY114" fmla="*/ 487548 h 3089525"/>
              <a:gd name="connsiteX115" fmla="*/ 4908205 w 5851096"/>
              <a:gd name="connsiteY115" fmla="*/ 485964 h 3089525"/>
              <a:gd name="connsiteX116" fmla="*/ 4908084 w 5851096"/>
              <a:gd name="connsiteY116" fmla="*/ 484784 h 3089525"/>
              <a:gd name="connsiteX117" fmla="*/ 4310363 w 5851096"/>
              <a:gd name="connsiteY117" fmla="*/ 99096 h 3089525"/>
              <a:gd name="connsiteX118" fmla="*/ 4178216 w 5851096"/>
              <a:gd name="connsiteY118" fmla="*/ 3089525 h 3089525"/>
              <a:gd name="connsiteX119" fmla="*/ 4184996 w 5851096"/>
              <a:gd name="connsiteY119" fmla="*/ 3006343 h 3089525"/>
              <a:gd name="connsiteX120" fmla="*/ 4185561 w 5851096"/>
              <a:gd name="connsiteY120" fmla="*/ 2999411 h 3089525"/>
              <a:gd name="connsiteX121" fmla="*/ 4186090 w 5851096"/>
              <a:gd name="connsiteY121" fmla="*/ 2999346 h 3089525"/>
              <a:gd name="connsiteX122" fmla="*/ 4908083 w 5851096"/>
              <a:gd name="connsiteY122" fmla="*/ 2281230 h 3089525"/>
              <a:gd name="connsiteX123" fmla="*/ 4908205 w 5851096"/>
              <a:gd name="connsiteY123" fmla="*/ 2280040 h 3089525"/>
              <a:gd name="connsiteX124" fmla="*/ 4925166 w 5851096"/>
              <a:gd name="connsiteY124" fmla="*/ 2278445 h 3089525"/>
              <a:gd name="connsiteX125" fmla="*/ 5025030 w 5851096"/>
              <a:gd name="connsiteY125" fmla="*/ 2269052 h 3089525"/>
              <a:gd name="connsiteX126" fmla="*/ 5042905 w 5851096"/>
              <a:gd name="connsiteY126" fmla="*/ 2267371 h 3089525"/>
              <a:gd name="connsiteX127" fmla="*/ 5042932 w 5851096"/>
              <a:gd name="connsiteY127" fmla="*/ 2267882 h 3089525"/>
              <a:gd name="connsiteX128" fmla="*/ 5043453 w 5851096"/>
              <a:gd name="connsiteY128" fmla="*/ 2267848 h 3089525"/>
              <a:gd name="connsiteX129" fmla="*/ 5044074 w 5851096"/>
              <a:gd name="connsiteY129" fmla="*/ 2279702 h 3089525"/>
              <a:gd name="connsiteX130" fmla="*/ 5042640 w 5851096"/>
              <a:gd name="connsiteY130" fmla="*/ 2297292 h 3089525"/>
              <a:gd name="connsiteX131" fmla="*/ 5034829 w 5851096"/>
              <a:gd name="connsiteY131" fmla="*/ 2393114 h 3089525"/>
              <a:gd name="connsiteX132" fmla="*/ 5034266 w 5851096"/>
              <a:gd name="connsiteY132" fmla="*/ 2400032 h 3089525"/>
              <a:gd name="connsiteX133" fmla="*/ 5033737 w 5851096"/>
              <a:gd name="connsiteY133" fmla="*/ 2400097 h 3089525"/>
              <a:gd name="connsiteX134" fmla="*/ 4448391 w 5851096"/>
              <a:gd name="connsiteY134" fmla="*/ 3084683 h 3089525"/>
              <a:gd name="connsiteX135" fmla="*/ 4428658 w 5851096"/>
              <a:gd name="connsiteY135" fmla="*/ 3089525 h 3089525"/>
              <a:gd name="connsiteX136" fmla="*/ 4175753 w 5851096"/>
              <a:gd name="connsiteY136" fmla="*/ 1361522 h 3089525"/>
              <a:gd name="connsiteX137" fmla="*/ 4177187 w 5851096"/>
              <a:gd name="connsiteY137" fmla="*/ 1343926 h 3089525"/>
              <a:gd name="connsiteX138" fmla="*/ 4184996 w 5851096"/>
              <a:gd name="connsiteY138" fmla="*/ 1248124 h 3089525"/>
              <a:gd name="connsiteX139" fmla="*/ 4185561 w 5851096"/>
              <a:gd name="connsiteY139" fmla="*/ 1241192 h 3089525"/>
              <a:gd name="connsiteX140" fmla="*/ 4186090 w 5851096"/>
              <a:gd name="connsiteY140" fmla="*/ 1241127 h 3089525"/>
              <a:gd name="connsiteX141" fmla="*/ 4908083 w 5851096"/>
              <a:gd name="connsiteY141" fmla="*/ 523010 h 3089525"/>
              <a:gd name="connsiteX142" fmla="*/ 4908205 w 5851096"/>
              <a:gd name="connsiteY142" fmla="*/ 521820 h 3089525"/>
              <a:gd name="connsiteX143" fmla="*/ 4925166 w 5851096"/>
              <a:gd name="connsiteY143" fmla="*/ 520226 h 3089525"/>
              <a:gd name="connsiteX144" fmla="*/ 5025030 w 5851096"/>
              <a:gd name="connsiteY144" fmla="*/ 510833 h 3089525"/>
              <a:gd name="connsiteX145" fmla="*/ 5042905 w 5851096"/>
              <a:gd name="connsiteY145" fmla="*/ 509151 h 3089525"/>
              <a:gd name="connsiteX146" fmla="*/ 5042932 w 5851096"/>
              <a:gd name="connsiteY146" fmla="*/ 509663 h 3089525"/>
              <a:gd name="connsiteX147" fmla="*/ 5043453 w 5851096"/>
              <a:gd name="connsiteY147" fmla="*/ 509629 h 3089525"/>
              <a:gd name="connsiteX148" fmla="*/ 5044074 w 5851096"/>
              <a:gd name="connsiteY148" fmla="*/ 521483 h 3089525"/>
              <a:gd name="connsiteX149" fmla="*/ 5042640 w 5851096"/>
              <a:gd name="connsiteY149" fmla="*/ 539073 h 3089525"/>
              <a:gd name="connsiteX150" fmla="*/ 5034829 w 5851096"/>
              <a:gd name="connsiteY150" fmla="*/ 634895 h 3089525"/>
              <a:gd name="connsiteX151" fmla="*/ 5034266 w 5851096"/>
              <a:gd name="connsiteY151" fmla="*/ 641812 h 3089525"/>
              <a:gd name="connsiteX152" fmla="*/ 5033737 w 5851096"/>
              <a:gd name="connsiteY152" fmla="*/ 641878 h 3089525"/>
              <a:gd name="connsiteX153" fmla="*/ 4311744 w 5851096"/>
              <a:gd name="connsiteY153" fmla="*/ 1359994 h 3089525"/>
              <a:gd name="connsiteX154" fmla="*/ 4311623 w 5851096"/>
              <a:gd name="connsiteY154" fmla="*/ 1361184 h 3089525"/>
              <a:gd name="connsiteX155" fmla="*/ 4294658 w 5851096"/>
              <a:gd name="connsiteY155" fmla="*/ 1362780 h 3089525"/>
              <a:gd name="connsiteX156" fmla="*/ 4194831 w 5851096"/>
              <a:gd name="connsiteY156" fmla="*/ 1372169 h 3089525"/>
              <a:gd name="connsiteX157" fmla="*/ 4176923 w 5851096"/>
              <a:gd name="connsiteY157" fmla="*/ 1373854 h 3089525"/>
              <a:gd name="connsiteX158" fmla="*/ 4176896 w 5851096"/>
              <a:gd name="connsiteY158" fmla="*/ 1373341 h 3089525"/>
              <a:gd name="connsiteX159" fmla="*/ 4176374 w 5851096"/>
              <a:gd name="connsiteY159" fmla="*/ 1373376 h 3089525"/>
              <a:gd name="connsiteX160" fmla="*/ 4175753 w 5851096"/>
              <a:gd name="connsiteY160" fmla="*/ 1361522 h 3089525"/>
              <a:gd name="connsiteX161" fmla="*/ 4175753 w 5851096"/>
              <a:gd name="connsiteY161" fmla="*/ 1411078 h 3089525"/>
              <a:gd name="connsiteX162" fmla="*/ 4176375 w 5851096"/>
              <a:gd name="connsiteY162" fmla="*/ 1399317 h 3089525"/>
              <a:gd name="connsiteX163" fmla="*/ 4176896 w 5851096"/>
              <a:gd name="connsiteY163" fmla="*/ 1399351 h 3089525"/>
              <a:gd name="connsiteX164" fmla="*/ 4176923 w 5851096"/>
              <a:gd name="connsiteY164" fmla="*/ 1398843 h 3089525"/>
              <a:gd name="connsiteX165" fmla="*/ 4194799 w 5851096"/>
              <a:gd name="connsiteY165" fmla="*/ 1400511 h 3089525"/>
              <a:gd name="connsiteX166" fmla="*/ 4294662 w 5851096"/>
              <a:gd name="connsiteY166" fmla="*/ 1409831 h 3089525"/>
              <a:gd name="connsiteX167" fmla="*/ 4311623 w 5851096"/>
              <a:gd name="connsiteY167" fmla="*/ 1411413 h 3089525"/>
              <a:gd name="connsiteX168" fmla="*/ 4311745 w 5851096"/>
              <a:gd name="connsiteY168" fmla="*/ 1412593 h 3089525"/>
              <a:gd name="connsiteX169" fmla="*/ 5033738 w 5851096"/>
              <a:gd name="connsiteY169" fmla="*/ 2125070 h 3089525"/>
              <a:gd name="connsiteX170" fmla="*/ 5034267 w 5851096"/>
              <a:gd name="connsiteY170" fmla="*/ 2125135 h 3089525"/>
              <a:gd name="connsiteX171" fmla="*/ 5034832 w 5851096"/>
              <a:gd name="connsiteY171" fmla="*/ 2132012 h 3089525"/>
              <a:gd name="connsiteX172" fmla="*/ 5042640 w 5851096"/>
              <a:gd name="connsiteY172" fmla="*/ 2227062 h 3089525"/>
              <a:gd name="connsiteX173" fmla="*/ 5044074 w 5851096"/>
              <a:gd name="connsiteY173" fmla="*/ 2244520 h 3089525"/>
              <a:gd name="connsiteX174" fmla="*/ 5043454 w 5851096"/>
              <a:gd name="connsiteY174" fmla="*/ 2256280 h 3089525"/>
              <a:gd name="connsiteX175" fmla="*/ 5042932 w 5851096"/>
              <a:gd name="connsiteY175" fmla="*/ 2256246 h 3089525"/>
              <a:gd name="connsiteX176" fmla="*/ 5042905 w 5851096"/>
              <a:gd name="connsiteY176" fmla="*/ 2256755 h 3089525"/>
              <a:gd name="connsiteX177" fmla="*/ 5024997 w 5851096"/>
              <a:gd name="connsiteY177" fmla="*/ 2255084 h 3089525"/>
              <a:gd name="connsiteX178" fmla="*/ 4925170 w 5851096"/>
              <a:gd name="connsiteY178" fmla="*/ 2245767 h 3089525"/>
              <a:gd name="connsiteX179" fmla="*/ 4908205 w 5851096"/>
              <a:gd name="connsiteY179" fmla="*/ 2244184 h 3089525"/>
              <a:gd name="connsiteX180" fmla="*/ 4908084 w 5851096"/>
              <a:gd name="connsiteY180" fmla="*/ 2243004 h 3089525"/>
              <a:gd name="connsiteX181" fmla="*/ 4186091 w 5851096"/>
              <a:gd name="connsiteY181" fmla="*/ 1530527 h 3089525"/>
              <a:gd name="connsiteX182" fmla="*/ 4185562 w 5851096"/>
              <a:gd name="connsiteY182" fmla="*/ 1530463 h 3089525"/>
              <a:gd name="connsiteX183" fmla="*/ 4184999 w 5851096"/>
              <a:gd name="connsiteY183" fmla="*/ 1523599 h 3089525"/>
              <a:gd name="connsiteX184" fmla="*/ 4177187 w 5851096"/>
              <a:gd name="connsiteY184" fmla="*/ 1428529 h 3089525"/>
              <a:gd name="connsiteX185" fmla="*/ 4175753 w 5851096"/>
              <a:gd name="connsiteY185" fmla="*/ 1411078 h 3089525"/>
              <a:gd name="connsiteX186" fmla="*/ 3445328 w 5851096"/>
              <a:gd name="connsiteY186" fmla="*/ 659222 h 3089525"/>
              <a:gd name="connsiteX187" fmla="*/ 4013692 w 5851096"/>
              <a:gd name="connsiteY187" fmla="*/ 1223782 h 3089525"/>
              <a:gd name="connsiteX188" fmla="*/ 3445328 w 5851096"/>
              <a:gd name="connsiteY188" fmla="*/ 659222 h 3089525"/>
              <a:gd name="connsiteX189" fmla="*/ 3445328 w 5851096"/>
              <a:gd name="connsiteY189" fmla="*/ 2417442 h 3089525"/>
              <a:gd name="connsiteX190" fmla="*/ 4013692 w 5851096"/>
              <a:gd name="connsiteY190" fmla="*/ 2982001 h 3089525"/>
              <a:gd name="connsiteX191" fmla="*/ 3445328 w 5851096"/>
              <a:gd name="connsiteY191" fmla="*/ 2417442 h 3089525"/>
              <a:gd name="connsiteX192" fmla="*/ 3445326 w 5851096"/>
              <a:gd name="connsiteY192" fmla="*/ 2107862 h 3089525"/>
              <a:gd name="connsiteX193" fmla="*/ 4013690 w 5851096"/>
              <a:gd name="connsiteY193" fmla="*/ 1547735 h 3089525"/>
              <a:gd name="connsiteX194" fmla="*/ 3445326 w 5851096"/>
              <a:gd name="connsiteY194" fmla="*/ 2107862 h 3089525"/>
              <a:gd name="connsiteX195" fmla="*/ 3295350 w 5851096"/>
              <a:gd name="connsiteY195" fmla="*/ 521483 h 3089525"/>
              <a:gd name="connsiteX196" fmla="*/ 3295971 w 5851096"/>
              <a:gd name="connsiteY196" fmla="*/ 509629 h 3089525"/>
              <a:gd name="connsiteX197" fmla="*/ 3296492 w 5851096"/>
              <a:gd name="connsiteY197" fmla="*/ 509663 h 3089525"/>
              <a:gd name="connsiteX198" fmla="*/ 3296519 w 5851096"/>
              <a:gd name="connsiteY198" fmla="*/ 509151 h 3089525"/>
              <a:gd name="connsiteX199" fmla="*/ 3314395 w 5851096"/>
              <a:gd name="connsiteY199" fmla="*/ 510833 h 3089525"/>
              <a:gd name="connsiteX200" fmla="*/ 3414258 w 5851096"/>
              <a:gd name="connsiteY200" fmla="*/ 520226 h 3089525"/>
              <a:gd name="connsiteX201" fmla="*/ 3431219 w 5851096"/>
              <a:gd name="connsiteY201" fmla="*/ 521820 h 3089525"/>
              <a:gd name="connsiteX202" fmla="*/ 3431341 w 5851096"/>
              <a:gd name="connsiteY202" fmla="*/ 523010 h 3089525"/>
              <a:gd name="connsiteX203" fmla="*/ 4153335 w 5851096"/>
              <a:gd name="connsiteY203" fmla="*/ 1241127 h 3089525"/>
              <a:gd name="connsiteX204" fmla="*/ 4153863 w 5851096"/>
              <a:gd name="connsiteY204" fmla="*/ 1241192 h 3089525"/>
              <a:gd name="connsiteX205" fmla="*/ 4154429 w 5851096"/>
              <a:gd name="connsiteY205" fmla="*/ 1248124 h 3089525"/>
              <a:gd name="connsiteX206" fmla="*/ 4162237 w 5851096"/>
              <a:gd name="connsiteY206" fmla="*/ 1343926 h 3089525"/>
              <a:gd name="connsiteX207" fmla="*/ 4163671 w 5851096"/>
              <a:gd name="connsiteY207" fmla="*/ 1361522 h 3089525"/>
              <a:gd name="connsiteX208" fmla="*/ 4163050 w 5851096"/>
              <a:gd name="connsiteY208" fmla="*/ 1373376 h 3089525"/>
              <a:gd name="connsiteX209" fmla="*/ 4162528 w 5851096"/>
              <a:gd name="connsiteY209" fmla="*/ 1373341 h 3089525"/>
              <a:gd name="connsiteX210" fmla="*/ 4162501 w 5851096"/>
              <a:gd name="connsiteY210" fmla="*/ 1373854 h 3089525"/>
              <a:gd name="connsiteX211" fmla="*/ 4144594 w 5851096"/>
              <a:gd name="connsiteY211" fmla="*/ 1372169 h 3089525"/>
              <a:gd name="connsiteX212" fmla="*/ 4044766 w 5851096"/>
              <a:gd name="connsiteY212" fmla="*/ 1362780 h 3089525"/>
              <a:gd name="connsiteX213" fmla="*/ 4027802 w 5851096"/>
              <a:gd name="connsiteY213" fmla="*/ 1361184 h 3089525"/>
              <a:gd name="connsiteX214" fmla="*/ 4027681 w 5851096"/>
              <a:gd name="connsiteY214" fmla="*/ 1359994 h 3089525"/>
              <a:gd name="connsiteX215" fmla="*/ 3305687 w 5851096"/>
              <a:gd name="connsiteY215" fmla="*/ 641878 h 3089525"/>
              <a:gd name="connsiteX216" fmla="*/ 3305158 w 5851096"/>
              <a:gd name="connsiteY216" fmla="*/ 641812 h 3089525"/>
              <a:gd name="connsiteX217" fmla="*/ 3304595 w 5851096"/>
              <a:gd name="connsiteY217" fmla="*/ 634895 h 3089525"/>
              <a:gd name="connsiteX218" fmla="*/ 3296784 w 5851096"/>
              <a:gd name="connsiteY218" fmla="*/ 539073 h 3089525"/>
              <a:gd name="connsiteX219" fmla="*/ 3295350 w 5851096"/>
              <a:gd name="connsiteY219" fmla="*/ 521483 h 3089525"/>
              <a:gd name="connsiteX220" fmla="*/ 3295350 w 5851096"/>
              <a:gd name="connsiteY220" fmla="*/ 2279702 h 3089525"/>
              <a:gd name="connsiteX221" fmla="*/ 3295971 w 5851096"/>
              <a:gd name="connsiteY221" fmla="*/ 2267848 h 3089525"/>
              <a:gd name="connsiteX222" fmla="*/ 3296492 w 5851096"/>
              <a:gd name="connsiteY222" fmla="*/ 2267882 h 3089525"/>
              <a:gd name="connsiteX223" fmla="*/ 3296519 w 5851096"/>
              <a:gd name="connsiteY223" fmla="*/ 2267371 h 3089525"/>
              <a:gd name="connsiteX224" fmla="*/ 3314395 w 5851096"/>
              <a:gd name="connsiteY224" fmla="*/ 2269052 h 3089525"/>
              <a:gd name="connsiteX225" fmla="*/ 3414258 w 5851096"/>
              <a:gd name="connsiteY225" fmla="*/ 2278445 h 3089525"/>
              <a:gd name="connsiteX226" fmla="*/ 3431219 w 5851096"/>
              <a:gd name="connsiteY226" fmla="*/ 2280040 h 3089525"/>
              <a:gd name="connsiteX227" fmla="*/ 3431341 w 5851096"/>
              <a:gd name="connsiteY227" fmla="*/ 2281230 h 3089525"/>
              <a:gd name="connsiteX228" fmla="*/ 4153335 w 5851096"/>
              <a:gd name="connsiteY228" fmla="*/ 2999346 h 3089525"/>
              <a:gd name="connsiteX229" fmla="*/ 4153863 w 5851096"/>
              <a:gd name="connsiteY229" fmla="*/ 2999411 h 3089525"/>
              <a:gd name="connsiteX230" fmla="*/ 4154429 w 5851096"/>
              <a:gd name="connsiteY230" fmla="*/ 3006343 h 3089525"/>
              <a:gd name="connsiteX231" fmla="*/ 4161209 w 5851096"/>
              <a:gd name="connsiteY231" fmla="*/ 3089525 h 3089525"/>
              <a:gd name="connsiteX232" fmla="*/ 3910768 w 5851096"/>
              <a:gd name="connsiteY232" fmla="*/ 3089525 h 3089525"/>
              <a:gd name="connsiteX233" fmla="*/ 3891034 w 5851096"/>
              <a:gd name="connsiteY233" fmla="*/ 3084683 h 3089525"/>
              <a:gd name="connsiteX234" fmla="*/ 3305687 w 5851096"/>
              <a:gd name="connsiteY234" fmla="*/ 2400097 h 3089525"/>
              <a:gd name="connsiteX235" fmla="*/ 3305158 w 5851096"/>
              <a:gd name="connsiteY235" fmla="*/ 2400032 h 3089525"/>
              <a:gd name="connsiteX236" fmla="*/ 3304595 w 5851096"/>
              <a:gd name="connsiteY236" fmla="*/ 2393114 h 3089525"/>
              <a:gd name="connsiteX237" fmla="*/ 3296784 w 5851096"/>
              <a:gd name="connsiteY237" fmla="*/ 2297292 h 3089525"/>
              <a:gd name="connsiteX238" fmla="*/ 3295350 w 5851096"/>
              <a:gd name="connsiteY238" fmla="*/ 2279702 h 3089525"/>
              <a:gd name="connsiteX239" fmla="*/ 3295347 w 5851096"/>
              <a:gd name="connsiteY239" fmla="*/ 486299 h 3089525"/>
              <a:gd name="connsiteX240" fmla="*/ 3296782 w 5851096"/>
              <a:gd name="connsiteY240" fmla="*/ 468842 h 3089525"/>
              <a:gd name="connsiteX241" fmla="*/ 3304590 w 5851096"/>
              <a:gd name="connsiteY241" fmla="*/ 373792 h 3089525"/>
              <a:gd name="connsiteX242" fmla="*/ 3305155 w 5851096"/>
              <a:gd name="connsiteY242" fmla="*/ 366915 h 3089525"/>
              <a:gd name="connsiteX243" fmla="*/ 3305684 w 5851096"/>
              <a:gd name="connsiteY243" fmla="*/ 366850 h 3089525"/>
              <a:gd name="connsiteX244" fmla="*/ 3393781 w 5851096"/>
              <a:gd name="connsiteY244" fmla="*/ 100280 h 3089525"/>
              <a:gd name="connsiteX245" fmla="*/ 3459303 w 5851096"/>
              <a:gd name="connsiteY245" fmla="*/ 0 h 3089525"/>
              <a:gd name="connsiteX246" fmla="*/ 3635443 w 5851096"/>
              <a:gd name="connsiteY246" fmla="*/ 0 h 3089525"/>
              <a:gd name="connsiteX247" fmla="*/ 3564068 w 5851096"/>
              <a:gd name="connsiteY247" fmla="*/ 79433 h 3089525"/>
              <a:gd name="connsiteX248" fmla="*/ 3445326 w 5851096"/>
              <a:gd name="connsiteY248" fmla="*/ 349642 h 3089525"/>
              <a:gd name="connsiteX249" fmla="*/ 3904544 w 5851096"/>
              <a:gd name="connsiteY249" fmla="*/ 45955 h 3089525"/>
              <a:gd name="connsiteX250" fmla="*/ 3927798 w 5851096"/>
              <a:gd name="connsiteY250" fmla="*/ 0 h 3089525"/>
              <a:gd name="connsiteX251" fmla="*/ 4083290 w 5851096"/>
              <a:gd name="connsiteY251" fmla="*/ 0 h 3089525"/>
              <a:gd name="connsiteX252" fmla="*/ 4029061 w 5851096"/>
              <a:gd name="connsiteY252" fmla="*/ 99096 h 3089525"/>
              <a:gd name="connsiteX253" fmla="*/ 3431338 w 5851096"/>
              <a:gd name="connsiteY253" fmla="*/ 484784 h 3089525"/>
              <a:gd name="connsiteX254" fmla="*/ 3431217 w 5851096"/>
              <a:gd name="connsiteY254" fmla="*/ 485964 h 3089525"/>
              <a:gd name="connsiteX255" fmla="*/ 3414252 w 5851096"/>
              <a:gd name="connsiteY255" fmla="*/ 487548 h 3089525"/>
              <a:gd name="connsiteX256" fmla="*/ 3314425 w 5851096"/>
              <a:gd name="connsiteY256" fmla="*/ 496864 h 3089525"/>
              <a:gd name="connsiteX257" fmla="*/ 3296517 w 5851096"/>
              <a:gd name="connsiteY257" fmla="*/ 498535 h 3089525"/>
              <a:gd name="connsiteX258" fmla="*/ 3296490 w 5851096"/>
              <a:gd name="connsiteY258" fmla="*/ 498027 h 3089525"/>
              <a:gd name="connsiteX259" fmla="*/ 3295968 w 5851096"/>
              <a:gd name="connsiteY259" fmla="*/ 498061 h 3089525"/>
              <a:gd name="connsiteX260" fmla="*/ 3295347 w 5851096"/>
              <a:gd name="connsiteY260" fmla="*/ 486299 h 3089525"/>
              <a:gd name="connsiteX261" fmla="*/ 3295347 w 5851096"/>
              <a:gd name="connsiteY261" fmla="*/ 2244520 h 3089525"/>
              <a:gd name="connsiteX262" fmla="*/ 3296782 w 5851096"/>
              <a:gd name="connsiteY262" fmla="*/ 2227062 h 3089525"/>
              <a:gd name="connsiteX263" fmla="*/ 3304590 w 5851096"/>
              <a:gd name="connsiteY263" fmla="*/ 2132012 h 3089525"/>
              <a:gd name="connsiteX264" fmla="*/ 3305155 w 5851096"/>
              <a:gd name="connsiteY264" fmla="*/ 2125135 h 3089525"/>
              <a:gd name="connsiteX265" fmla="*/ 3305684 w 5851096"/>
              <a:gd name="connsiteY265" fmla="*/ 2125070 h 3089525"/>
              <a:gd name="connsiteX266" fmla="*/ 4027678 w 5851096"/>
              <a:gd name="connsiteY266" fmla="*/ 1412593 h 3089525"/>
              <a:gd name="connsiteX267" fmla="*/ 4027800 w 5851096"/>
              <a:gd name="connsiteY267" fmla="*/ 1411413 h 3089525"/>
              <a:gd name="connsiteX268" fmla="*/ 4044760 w 5851096"/>
              <a:gd name="connsiteY268" fmla="*/ 1409831 h 3089525"/>
              <a:gd name="connsiteX269" fmla="*/ 4144624 w 5851096"/>
              <a:gd name="connsiteY269" fmla="*/ 1400511 h 3089525"/>
              <a:gd name="connsiteX270" fmla="*/ 4162499 w 5851096"/>
              <a:gd name="connsiteY270" fmla="*/ 1398843 h 3089525"/>
              <a:gd name="connsiteX271" fmla="*/ 4162526 w 5851096"/>
              <a:gd name="connsiteY271" fmla="*/ 1399351 h 3089525"/>
              <a:gd name="connsiteX272" fmla="*/ 4163047 w 5851096"/>
              <a:gd name="connsiteY272" fmla="*/ 1399317 h 3089525"/>
              <a:gd name="connsiteX273" fmla="*/ 4163669 w 5851096"/>
              <a:gd name="connsiteY273" fmla="*/ 1411078 h 3089525"/>
              <a:gd name="connsiteX274" fmla="*/ 4162235 w 5851096"/>
              <a:gd name="connsiteY274" fmla="*/ 1428529 h 3089525"/>
              <a:gd name="connsiteX275" fmla="*/ 4154424 w 5851096"/>
              <a:gd name="connsiteY275" fmla="*/ 1523599 h 3089525"/>
              <a:gd name="connsiteX276" fmla="*/ 4153860 w 5851096"/>
              <a:gd name="connsiteY276" fmla="*/ 1530463 h 3089525"/>
              <a:gd name="connsiteX277" fmla="*/ 4153332 w 5851096"/>
              <a:gd name="connsiteY277" fmla="*/ 1530527 h 3089525"/>
              <a:gd name="connsiteX278" fmla="*/ 3431338 w 5851096"/>
              <a:gd name="connsiteY278" fmla="*/ 2243004 h 3089525"/>
              <a:gd name="connsiteX279" fmla="*/ 3431217 w 5851096"/>
              <a:gd name="connsiteY279" fmla="*/ 2244184 h 3089525"/>
              <a:gd name="connsiteX280" fmla="*/ 3414252 w 5851096"/>
              <a:gd name="connsiteY280" fmla="*/ 2245767 h 3089525"/>
              <a:gd name="connsiteX281" fmla="*/ 3314425 w 5851096"/>
              <a:gd name="connsiteY281" fmla="*/ 2255084 h 3089525"/>
              <a:gd name="connsiteX282" fmla="*/ 3296517 w 5851096"/>
              <a:gd name="connsiteY282" fmla="*/ 2256755 h 3089525"/>
              <a:gd name="connsiteX283" fmla="*/ 3296490 w 5851096"/>
              <a:gd name="connsiteY283" fmla="*/ 2256246 h 3089525"/>
              <a:gd name="connsiteX284" fmla="*/ 3295968 w 5851096"/>
              <a:gd name="connsiteY284" fmla="*/ 2256280 h 3089525"/>
              <a:gd name="connsiteX285" fmla="*/ 3295347 w 5851096"/>
              <a:gd name="connsiteY285" fmla="*/ 2244520 h 3089525"/>
              <a:gd name="connsiteX286" fmla="*/ 2555546 w 5851096"/>
              <a:gd name="connsiteY286" fmla="*/ 1223782 h 3089525"/>
              <a:gd name="connsiteX287" fmla="*/ 3123910 w 5851096"/>
              <a:gd name="connsiteY287" fmla="*/ 659222 h 3089525"/>
              <a:gd name="connsiteX288" fmla="*/ 2555546 w 5851096"/>
              <a:gd name="connsiteY288" fmla="*/ 1223782 h 3089525"/>
              <a:gd name="connsiteX289" fmla="*/ 2555546 w 5851096"/>
              <a:gd name="connsiteY289" fmla="*/ 1547735 h 3089525"/>
              <a:gd name="connsiteX290" fmla="*/ 3123910 w 5851096"/>
              <a:gd name="connsiteY290" fmla="*/ 2107862 h 3089525"/>
              <a:gd name="connsiteX291" fmla="*/ 2555546 w 5851096"/>
              <a:gd name="connsiteY291" fmla="*/ 1547735 h 3089525"/>
              <a:gd name="connsiteX292" fmla="*/ 2555546 w 5851096"/>
              <a:gd name="connsiteY292" fmla="*/ 2982001 h 3089525"/>
              <a:gd name="connsiteX293" fmla="*/ 3123910 w 5851096"/>
              <a:gd name="connsiteY293" fmla="*/ 2417442 h 3089525"/>
              <a:gd name="connsiteX294" fmla="*/ 2555546 w 5851096"/>
              <a:gd name="connsiteY294" fmla="*/ 2982001 h 3089525"/>
              <a:gd name="connsiteX295" fmla="*/ 2485948 w 5851096"/>
              <a:gd name="connsiteY295" fmla="*/ 0 h 3089525"/>
              <a:gd name="connsiteX296" fmla="*/ 2641440 w 5851096"/>
              <a:gd name="connsiteY296" fmla="*/ 0 h 3089525"/>
              <a:gd name="connsiteX297" fmla="*/ 2664693 w 5851096"/>
              <a:gd name="connsiteY297" fmla="*/ 45955 h 3089525"/>
              <a:gd name="connsiteX298" fmla="*/ 3123910 w 5851096"/>
              <a:gd name="connsiteY298" fmla="*/ 349642 h 3089525"/>
              <a:gd name="connsiteX299" fmla="*/ 3005167 w 5851096"/>
              <a:gd name="connsiteY299" fmla="*/ 79433 h 3089525"/>
              <a:gd name="connsiteX300" fmla="*/ 2933794 w 5851096"/>
              <a:gd name="connsiteY300" fmla="*/ 0 h 3089525"/>
              <a:gd name="connsiteX301" fmla="*/ 3109934 w 5851096"/>
              <a:gd name="connsiteY301" fmla="*/ 0 h 3089525"/>
              <a:gd name="connsiteX302" fmla="*/ 3175456 w 5851096"/>
              <a:gd name="connsiteY302" fmla="*/ 100280 h 3089525"/>
              <a:gd name="connsiteX303" fmla="*/ 3263553 w 5851096"/>
              <a:gd name="connsiteY303" fmla="*/ 366850 h 3089525"/>
              <a:gd name="connsiteX304" fmla="*/ 3264081 w 5851096"/>
              <a:gd name="connsiteY304" fmla="*/ 366915 h 3089525"/>
              <a:gd name="connsiteX305" fmla="*/ 3264647 w 5851096"/>
              <a:gd name="connsiteY305" fmla="*/ 373792 h 3089525"/>
              <a:gd name="connsiteX306" fmla="*/ 3272455 w 5851096"/>
              <a:gd name="connsiteY306" fmla="*/ 468842 h 3089525"/>
              <a:gd name="connsiteX307" fmla="*/ 3273888 w 5851096"/>
              <a:gd name="connsiteY307" fmla="*/ 486299 h 3089525"/>
              <a:gd name="connsiteX308" fmla="*/ 3273268 w 5851096"/>
              <a:gd name="connsiteY308" fmla="*/ 498061 h 3089525"/>
              <a:gd name="connsiteX309" fmla="*/ 3272746 w 5851096"/>
              <a:gd name="connsiteY309" fmla="*/ 498027 h 3089525"/>
              <a:gd name="connsiteX310" fmla="*/ 3272719 w 5851096"/>
              <a:gd name="connsiteY310" fmla="*/ 498535 h 3089525"/>
              <a:gd name="connsiteX311" fmla="*/ 3254811 w 5851096"/>
              <a:gd name="connsiteY311" fmla="*/ 496864 h 3089525"/>
              <a:gd name="connsiteX312" fmla="*/ 3154984 w 5851096"/>
              <a:gd name="connsiteY312" fmla="*/ 487548 h 3089525"/>
              <a:gd name="connsiteX313" fmla="*/ 3138020 w 5851096"/>
              <a:gd name="connsiteY313" fmla="*/ 485964 h 3089525"/>
              <a:gd name="connsiteX314" fmla="*/ 3137899 w 5851096"/>
              <a:gd name="connsiteY314" fmla="*/ 484784 h 3089525"/>
              <a:gd name="connsiteX315" fmla="*/ 2540177 w 5851096"/>
              <a:gd name="connsiteY315" fmla="*/ 99096 h 3089525"/>
              <a:gd name="connsiteX316" fmla="*/ 2408030 w 5851096"/>
              <a:gd name="connsiteY316" fmla="*/ 3089525 h 3089525"/>
              <a:gd name="connsiteX317" fmla="*/ 2414810 w 5851096"/>
              <a:gd name="connsiteY317" fmla="*/ 3006343 h 3089525"/>
              <a:gd name="connsiteX318" fmla="*/ 2415375 w 5851096"/>
              <a:gd name="connsiteY318" fmla="*/ 2999411 h 3089525"/>
              <a:gd name="connsiteX319" fmla="*/ 2415904 w 5851096"/>
              <a:gd name="connsiteY319" fmla="*/ 2999346 h 3089525"/>
              <a:gd name="connsiteX320" fmla="*/ 3137898 w 5851096"/>
              <a:gd name="connsiteY320" fmla="*/ 2281230 h 3089525"/>
              <a:gd name="connsiteX321" fmla="*/ 3138020 w 5851096"/>
              <a:gd name="connsiteY321" fmla="*/ 2280040 h 3089525"/>
              <a:gd name="connsiteX322" fmla="*/ 3154980 w 5851096"/>
              <a:gd name="connsiteY322" fmla="*/ 2278445 h 3089525"/>
              <a:gd name="connsiteX323" fmla="*/ 3254844 w 5851096"/>
              <a:gd name="connsiteY323" fmla="*/ 2269052 h 3089525"/>
              <a:gd name="connsiteX324" fmla="*/ 3272719 w 5851096"/>
              <a:gd name="connsiteY324" fmla="*/ 2267371 h 3089525"/>
              <a:gd name="connsiteX325" fmla="*/ 3272746 w 5851096"/>
              <a:gd name="connsiteY325" fmla="*/ 2267882 h 3089525"/>
              <a:gd name="connsiteX326" fmla="*/ 3273267 w 5851096"/>
              <a:gd name="connsiteY326" fmla="*/ 2267848 h 3089525"/>
              <a:gd name="connsiteX327" fmla="*/ 3273888 w 5851096"/>
              <a:gd name="connsiteY327" fmla="*/ 2279702 h 3089525"/>
              <a:gd name="connsiteX328" fmla="*/ 3272455 w 5851096"/>
              <a:gd name="connsiteY328" fmla="*/ 2297292 h 3089525"/>
              <a:gd name="connsiteX329" fmla="*/ 3264644 w 5851096"/>
              <a:gd name="connsiteY329" fmla="*/ 2393114 h 3089525"/>
              <a:gd name="connsiteX330" fmla="*/ 3264080 w 5851096"/>
              <a:gd name="connsiteY330" fmla="*/ 2400032 h 3089525"/>
              <a:gd name="connsiteX331" fmla="*/ 3263552 w 5851096"/>
              <a:gd name="connsiteY331" fmla="*/ 2400097 h 3089525"/>
              <a:gd name="connsiteX332" fmla="*/ 2678205 w 5851096"/>
              <a:gd name="connsiteY332" fmla="*/ 3084683 h 3089525"/>
              <a:gd name="connsiteX333" fmla="*/ 2658472 w 5851096"/>
              <a:gd name="connsiteY333" fmla="*/ 3089525 h 3089525"/>
              <a:gd name="connsiteX334" fmla="*/ 2405567 w 5851096"/>
              <a:gd name="connsiteY334" fmla="*/ 1361522 h 3089525"/>
              <a:gd name="connsiteX335" fmla="*/ 2407002 w 5851096"/>
              <a:gd name="connsiteY335" fmla="*/ 1343926 h 3089525"/>
              <a:gd name="connsiteX336" fmla="*/ 2414810 w 5851096"/>
              <a:gd name="connsiteY336" fmla="*/ 1248124 h 3089525"/>
              <a:gd name="connsiteX337" fmla="*/ 2415375 w 5851096"/>
              <a:gd name="connsiteY337" fmla="*/ 1241192 h 3089525"/>
              <a:gd name="connsiteX338" fmla="*/ 2415904 w 5851096"/>
              <a:gd name="connsiteY338" fmla="*/ 1241127 h 3089525"/>
              <a:gd name="connsiteX339" fmla="*/ 3137898 w 5851096"/>
              <a:gd name="connsiteY339" fmla="*/ 523010 h 3089525"/>
              <a:gd name="connsiteX340" fmla="*/ 3138020 w 5851096"/>
              <a:gd name="connsiteY340" fmla="*/ 521820 h 3089525"/>
              <a:gd name="connsiteX341" fmla="*/ 3154980 w 5851096"/>
              <a:gd name="connsiteY341" fmla="*/ 520226 h 3089525"/>
              <a:gd name="connsiteX342" fmla="*/ 3254844 w 5851096"/>
              <a:gd name="connsiteY342" fmla="*/ 510833 h 3089525"/>
              <a:gd name="connsiteX343" fmla="*/ 3272719 w 5851096"/>
              <a:gd name="connsiteY343" fmla="*/ 509151 h 3089525"/>
              <a:gd name="connsiteX344" fmla="*/ 3272746 w 5851096"/>
              <a:gd name="connsiteY344" fmla="*/ 509663 h 3089525"/>
              <a:gd name="connsiteX345" fmla="*/ 3273267 w 5851096"/>
              <a:gd name="connsiteY345" fmla="*/ 509629 h 3089525"/>
              <a:gd name="connsiteX346" fmla="*/ 3273888 w 5851096"/>
              <a:gd name="connsiteY346" fmla="*/ 521483 h 3089525"/>
              <a:gd name="connsiteX347" fmla="*/ 3272455 w 5851096"/>
              <a:gd name="connsiteY347" fmla="*/ 539073 h 3089525"/>
              <a:gd name="connsiteX348" fmla="*/ 3264644 w 5851096"/>
              <a:gd name="connsiteY348" fmla="*/ 634895 h 3089525"/>
              <a:gd name="connsiteX349" fmla="*/ 3264080 w 5851096"/>
              <a:gd name="connsiteY349" fmla="*/ 641812 h 3089525"/>
              <a:gd name="connsiteX350" fmla="*/ 3263552 w 5851096"/>
              <a:gd name="connsiteY350" fmla="*/ 641878 h 3089525"/>
              <a:gd name="connsiteX351" fmla="*/ 2541558 w 5851096"/>
              <a:gd name="connsiteY351" fmla="*/ 1359994 h 3089525"/>
              <a:gd name="connsiteX352" fmla="*/ 2541437 w 5851096"/>
              <a:gd name="connsiteY352" fmla="*/ 1361184 h 3089525"/>
              <a:gd name="connsiteX353" fmla="*/ 2524472 w 5851096"/>
              <a:gd name="connsiteY353" fmla="*/ 1362780 h 3089525"/>
              <a:gd name="connsiteX354" fmla="*/ 2424645 w 5851096"/>
              <a:gd name="connsiteY354" fmla="*/ 1372169 h 3089525"/>
              <a:gd name="connsiteX355" fmla="*/ 2406737 w 5851096"/>
              <a:gd name="connsiteY355" fmla="*/ 1373854 h 3089525"/>
              <a:gd name="connsiteX356" fmla="*/ 2406710 w 5851096"/>
              <a:gd name="connsiteY356" fmla="*/ 1373341 h 3089525"/>
              <a:gd name="connsiteX357" fmla="*/ 2406188 w 5851096"/>
              <a:gd name="connsiteY357" fmla="*/ 1373376 h 3089525"/>
              <a:gd name="connsiteX358" fmla="*/ 2405567 w 5851096"/>
              <a:gd name="connsiteY358" fmla="*/ 1361522 h 3089525"/>
              <a:gd name="connsiteX359" fmla="*/ 2405567 w 5851096"/>
              <a:gd name="connsiteY359" fmla="*/ 1411078 h 3089525"/>
              <a:gd name="connsiteX360" fmla="*/ 2406189 w 5851096"/>
              <a:gd name="connsiteY360" fmla="*/ 1399317 h 3089525"/>
              <a:gd name="connsiteX361" fmla="*/ 2406710 w 5851096"/>
              <a:gd name="connsiteY361" fmla="*/ 1399351 h 3089525"/>
              <a:gd name="connsiteX362" fmla="*/ 2406737 w 5851096"/>
              <a:gd name="connsiteY362" fmla="*/ 1398843 h 3089525"/>
              <a:gd name="connsiteX363" fmla="*/ 2424613 w 5851096"/>
              <a:gd name="connsiteY363" fmla="*/ 1400511 h 3089525"/>
              <a:gd name="connsiteX364" fmla="*/ 2524476 w 5851096"/>
              <a:gd name="connsiteY364" fmla="*/ 1409831 h 3089525"/>
              <a:gd name="connsiteX365" fmla="*/ 2541437 w 5851096"/>
              <a:gd name="connsiteY365" fmla="*/ 1411413 h 3089525"/>
              <a:gd name="connsiteX366" fmla="*/ 2541559 w 5851096"/>
              <a:gd name="connsiteY366" fmla="*/ 1412593 h 3089525"/>
              <a:gd name="connsiteX367" fmla="*/ 3263553 w 5851096"/>
              <a:gd name="connsiteY367" fmla="*/ 2125070 h 3089525"/>
              <a:gd name="connsiteX368" fmla="*/ 3264081 w 5851096"/>
              <a:gd name="connsiteY368" fmla="*/ 2125135 h 3089525"/>
              <a:gd name="connsiteX369" fmla="*/ 3264647 w 5851096"/>
              <a:gd name="connsiteY369" fmla="*/ 2132012 h 3089525"/>
              <a:gd name="connsiteX370" fmla="*/ 3272455 w 5851096"/>
              <a:gd name="connsiteY370" fmla="*/ 2227062 h 3089525"/>
              <a:gd name="connsiteX371" fmla="*/ 3273888 w 5851096"/>
              <a:gd name="connsiteY371" fmla="*/ 2244520 h 3089525"/>
              <a:gd name="connsiteX372" fmla="*/ 3273268 w 5851096"/>
              <a:gd name="connsiteY372" fmla="*/ 2256280 h 3089525"/>
              <a:gd name="connsiteX373" fmla="*/ 3272746 w 5851096"/>
              <a:gd name="connsiteY373" fmla="*/ 2256246 h 3089525"/>
              <a:gd name="connsiteX374" fmla="*/ 3272719 w 5851096"/>
              <a:gd name="connsiteY374" fmla="*/ 2256755 h 3089525"/>
              <a:gd name="connsiteX375" fmla="*/ 3254811 w 5851096"/>
              <a:gd name="connsiteY375" fmla="*/ 2255084 h 3089525"/>
              <a:gd name="connsiteX376" fmla="*/ 3154984 w 5851096"/>
              <a:gd name="connsiteY376" fmla="*/ 2245767 h 3089525"/>
              <a:gd name="connsiteX377" fmla="*/ 3138020 w 5851096"/>
              <a:gd name="connsiteY377" fmla="*/ 2244184 h 3089525"/>
              <a:gd name="connsiteX378" fmla="*/ 3137899 w 5851096"/>
              <a:gd name="connsiteY378" fmla="*/ 2243004 h 3089525"/>
              <a:gd name="connsiteX379" fmla="*/ 2415905 w 5851096"/>
              <a:gd name="connsiteY379" fmla="*/ 1530527 h 3089525"/>
              <a:gd name="connsiteX380" fmla="*/ 2415376 w 5851096"/>
              <a:gd name="connsiteY380" fmla="*/ 1530463 h 3089525"/>
              <a:gd name="connsiteX381" fmla="*/ 2414813 w 5851096"/>
              <a:gd name="connsiteY381" fmla="*/ 1523599 h 3089525"/>
              <a:gd name="connsiteX382" fmla="*/ 2407002 w 5851096"/>
              <a:gd name="connsiteY382" fmla="*/ 1428529 h 3089525"/>
              <a:gd name="connsiteX383" fmla="*/ 2405567 w 5851096"/>
              <a:gd name="connsiteY383" fmla="*/ 1411078 h 3089525"/>
              <a:gd name="connsiteX384" fmla="*/ 1675142 w 5851096"/>
              <a:gd name="connsiteY384" fmla="*/ 659222 h 3089525"/>
              <a:gd name="connsiteX385" fmla="*/ 2243506 w 5851096"/>
              <a:gd name="connsiteY385" fmla="*/ 1223782 h 3089525"/>
              <a:gd name="connsiteX386" fmla="*/ 1675142 w 5851096"/>
              <a:gd name="connsiteY386" fmla="*/ 659222 h 3089525"/>
              <a:gd name="connsiteX387" fmla="*/ 1675142 w 5851096"/>
              <a:gd name="connsiteY387" fmla="*/ 2417442 h 3089525"/>
              <a:gd name="connsiteX388" fmla="*/ 2243506 w 5851096"/>
              <a:gd name="connsiteY388" fmla="*/ 2982001 h 3089525"/>
              <a:gd name="connsiteX389" fmla="*/ 1675142 w 5851096"/>
              <a:gd name="connsiteY389" fmla="*/ 2417442 h 3089525"/>
              <a:gd name="connsiteX390" fmla="*/ 1675140 w 5851096"/>
              <a:gd name="connsiteY390" fmla="*/ 2107862 h 3089525"/>
              <a:gd name="connsiteX391" fmla="*/ 2243504 w 5851096"/>
              <a:gd name="connsiteY391" fmla="*/ 1547735 h 3089525"/>
              <a:gd name="connsiteX392" fmla="*/ 1675140 w 5851096"/>
              <a:gd name="connsiteY392" fmla="*/ 2107862 h 3089525"/>
              <a:gd name="connsiteX393" fmla="*/ 1525164 w 5851096"/>
              <a:gd name="connsiteY393" fmla="*/ 521483 h 3089525"/>
              <a:gd name="connsiteX394" fmla="*/ 1525785 w 5851096"/>
              <a:gd name="connsiteY394" fmla="*/ 509629 h 3089525"/>
              <a:gd name="connsiteX395" fmla="*/ 1526306 w 5851096"/>
              <a:gd name="connsiteY395" fmla="*/ 509663 h 3089525"/>
              <a:gd name="connsiteX396" fmla="*/ 1526333 w 5851096"/>
              <a:gd name="connsiteY396" fmla="*/ 509151 h 3089525"/>
              <a:gd name="connsiteX397" fmla="*/ 1544208 w 5851096"/>
              <a:gd name="connsiteY397" fmla="*/ 510833 h 3089525"/>
              <a:gd name="connsiteX398" fmla="*/ 1644072 w 5851096"/>
              <a:gd name="connsiteY398" fmla="*/ 520226 h 3089525"/>
              <a:gd name="connsiteX399" fmla="*/ 1661032 w 5851096"/>
              <a:gd name="connsiteY399" fmla="*/ 521820 h 3089525"/>
              <a:gd name="connsiteX400" fmla="*/ 1661154 w 5851096"/>
              <a:gd name="connsiteY400" fmla="*/ 523010 h 3089525"/>
              <a:gd name="connsiteX401" fmla="*/ 2383148 w 5851096"/>
              <a:gd name="connsiteY401" fmla="*/ 1241127 h 3089525"/>
              <a:gd name="connsiteX402" fmla="*/ 2383678 w 5851096"/>
              <a:gd name="connsiteY402" fmla="*/ 1241192 h 3089525"/>
              <a:gd name="connsiteX403" fmla="*/ 2384242 w 5851096"/>
              <a:gd name="connsiteY403" fmla="*/ 1248124 h 3089525"/>
              <a:gd name="connsiteX404" fmla="*/ 2392051 w 5851096"/>
              <a:gd name="connsiteY404" fmla="*/ 1343926 h 3089525"/>
              <a:gd name="connsiteX405" fmla="*/ 2393485 w 5851096"/>
              <a:gd name="connsiteY405" fmla="*/ 1361522 h 3089525"/>
              <a:gd name="connsiteX406" fmla="*/ 2392864 w 5851096"/>
              <a:gd name="connsiteY406" fmla="*/ 1373376 h 3089525"/>
              <a:gd name="connsiteX407" fmla="*/ 2392342 w 5851096"/>
              <a:gd name="connsiteY407" fmla="*/ 1373341 h 3089525"/>
              <a:gd name="connsiteX408" fmla="*/ 2392315 w 5851096"/>
              <a:gd name="connsiteY408" fmla="*/ 1373854 h 3089525"/>
              <a:gd name="connsiteX409" fmla="*/ 2374407 w 5851096"/>
              <a:gd name="connsiteY409" fmla="*/ 1372169 h 3089525"/>
              <a:gd name="connsiteX410" fmla="*/ 2274580 w 5851096"/>
              <a:gd name="connsiteY410" fmla="*/ 1362780 h 3089525"/>
              <a:gd name="connsiteX411" fmla="*/ 2257615 w 5851096"/>
              <a:gd name="connsiteY411" fmla="*/ 1361184 h 3089525"/>
              <a:gd name="connsiteX412" fmla="*/ 2257494 w 5851096"/>
              <a:gd name="connsiteY412" fmla="*/ 1359994 h 3089525"/>
              <a:gd name="connsiteX413" fmla="*/ 1535500 w 5851096"/>
              <a:gd name="connsiteY413" fmla="*/ 641878 h 3089525"/>
              <a:gd name="connsiteX414" fmla="*/ 1534972 w 5851096"/>
              <a:gd name="connsiteY414" fmla="*/ 641812 h 3089525"/>
              <a:gd name="connsiteX415" fmla="*/ 1534408 w 5851096"/>
              <a:gd name="connsiteY415" fmla="*/ 634895 h 3089525"/>
              <a:gd name="connsiteX416" fmla="*/ 1526597 w 5851096"/>
              <a:gd name="connsiteY416" fmla="*/ 539073 h 3089525"/>
              <a:gd name="connsiteX417" fmla="*/ 1525164 w 5851096"/>
              <a:gd name="connsiteY417" fmla="*/ 521483 h 3089525"/>
              <a:gd name="connsiteX418" fmla="*/ 1525164 w 5851096"/>
              <a:gd name="connsiteY418" fmla="*/ 2279702 h 3089525"/>
              <a:gd name="connsiteX419" fmla="*/ 1525785 w 5851096"/>
              <a:gd name="connsiteY419" fmla="*/ 2267848 h 3089525"/>
              <a:gd name="connsiteX420" fmla="*/ 1526306 w 5851096"/>
              <a:gd name="connsiteY420" fmla="*/ 2267882 h 3089525"/>
              <a:gd name="connsiteX421" fmla="*/ 1526333 w 5851096"/>
              <a:gd name="connsiteY421" fmla="*/ 2267371 h 3089525"/>
              <a:gd name="connsiteX422" fmla="*/ 1544208 w 5851096"/>
              <a:gd name="connsiteY422" fmla="*/ 2269052 h 3089525"/>
              <a:gd name="connsiteX423" fmla="*/ 1644072 w 5851096"/>
              <a:gd name="connsiteY423" fmla="*/ 2278445 h 3089525"/>
              <a:gd name="connsiteX424" fmla="*/ 1661032 w 5851096"/>
              <a:gd name="connsiteY424" fmla="*/ 2280040 h 3089525"/>
              <a:gd name="connsiteX425" fmla="*/ 1661154 w 5851096"/>
              <a:gd name="connsiteY425" fmla="*/ 2281230 h 3089525"/>
              <a:gd name="connsiteX426" fmla="*/ 2383148 w 5851096"/>
              <a:gd name="connsiteY426" fmla="*/ 2999346 h 3089525"/>
              <a:gd name="connsiteX427" fmla="*/ 2383678 w 5851096"/>
              <a:gd name="connsiteY427" fmla="*/ 2999411 h 3089525"/>
              <a:gd name="connsiteX428" fmla="*/ 2384242 w 5851096"/>
              <a:gd name="connsiteY428" fmla="*/ 3006343 h 3089525"/>
              <a:gd name="connsiteX429" fmla="*/ 2391022 w 5851096"/>
              <a:gd name="connsiteY429" fmla="*/ 3089525 h 3089525"/>
              <a:gd name="connsiteX430" fmla="*/ 2140581 w 5851096"/>
              <a:gd name="connsiteY430" fmla="*/ 3089525 h 3089525"/>
              <a:gd name="connsiteX431" fmla="*/ 2120847 w 5851096"/>
              <a:gd name="connsiteY431" fmla="*/ 3084683 h 3089525"/>
              <a:gd name="connsiteX432" fmla="*/ 1535500 w 5851096"/>
              <a:gd name="connsiteY432" fmla="*/ 2400097 h 3089525"/>
              <a:gd name="connsiteX433" fmla="*/ 1534972 w 5851096"/>
              <a:gd name="connsiteY433" fmla="*/ 2400032 h 3089525"/>
              <a:gd name="connsiteX434" fmla="*/ 1534408 w 5851096"/>
              <a:gd name="connsiteY434" fmla="*/ 2393114 h 3089525"/>
              <a:gd name="connsiteX435" fmla="*/ 1526597 w 5851096"/>
              <a:gd name="connsiteY435" fmla="*/ 2297292 h 3089525"/>
              <a:gd name="connsiteX436" fmla="*/ 1525164 w 5851096"/>
              <a:gd name="connsiteY436" fmla="*/ 2279702 h 3089525"/>
              <a:gd name="connsiteX437" fmla="*/ 1525162 w 5851096"/>
              <a:gd name="connsiteY437" fmla="*/ 486299 h 3089525"/>
              <a:gd name="connsiteX438" fmla="*/ 1526595 w 5851096"/>
              <a:gd name="connsiteY438" fmla="*/ 468842 h 3089525"/>
              <a:gd name="connsiteX439" fmla="*/ 1534403 w 5851096"/>
              <a:gd name="connsiteY439" fmla="*/ 373792 h 3089525"/>
              <a:gd name="connsiteX440" fmla="*/ 1534969 w 5851096"/>
              <a:gd name="connsiteY440" fmla="*/ 366915 h 3089525"/>
              <a:gd name="connsiteX441" fmla="*/ 1535497 w 5851096"/>
              <a:gd name="connsiteY441" fmla="*/ 366850 h 3089525"/>
              <a:gd name="connsiteX442" fmla="*/ 1623594 w 5851096"/>
              <a:gd name="connsiteY442" fmla="*/ 100280 h 3089525"/>
              <a:gd name="connsiteX443" fmla="*/ 1689117 w 5851096"/>
              <a:gd name="connsiteY443" fmla="*/ 0 h 3089525"/>
              <a:gd name="connsiteX444" fmla="*/ 1865257 w 5851096"/>
              <a:gd name="connsiteY444" fmla="*/ 0 h 3089525"/>
              <a:gd name="connsiteX445" fmla="*/ 1793882 w 5851096"/>
              <a:gd name="connsiteY445" fmla="*/ 79433 h 3089525"/>
              <a:gd name="connsiteX446" fmla="*/ 1675140 w 5851096"/>
              <a:gd name="connsiteY446" fmla="*/ 349642 h 3089525"/>
              <a:gd name="connsiteX447" fmla="*/ 2134358 w 5851096"/>
              <a:gd name="connsiteY447" fmla="*/ 45955 h 3089525"/>
              <a:gd name="connsiteX448" fmla="*/ 2157611 w 5851096"/>
              <a:gd name="connsiteY448" fmla="*/ 0 h 3089525"/>
              <a:gd name="connsiteX449" fmla="*/ 2313103 w 5851096"/>
              <a:gd name="connsiteY449" fmla="*/ 0 h 3089525"/>
              <a:gd name="connsiteX450" fmla="*/ 2258874 w 5851096"/>
              <a:gd name="connsiteY450" fmla="*/ 99096 h 3089525"/>
              <a:gd name="connsiteX451" fmla="*/ 1661151 w 5851096"/>
              <a:gd name="connsiteY451" fmla="*/ 484784 h 3089525"/>
              <a:gd name="connsiteX452" fmla="*/ 1661030 w 5851096"/>
              <a:gd name="connsiteY452" fmla="*/ 485964 h 3089525"/>
              <a:gd name="connsiteX453" fmla="*/ 1644066 w 5851096"/>
              <a:gd name="connsiteY453" fmla="*/ 487548 h 3089525"/>
              <a:gd name="connsiteX454" fmla="*/ 1544239 w 5851096"/>
              <a:gd name="connsiteY454" fmla="*/ 496864 h 3089525"/>
              <a:gd name="connsiteX455" fmla="*/ 1526331 w 5851096"/>
              <a:gd name="connsiteY455" fmla="*/ 498535 h 3089525"/>
              <a:gd name="connsiteX456" fmla="*/ 1526304 w 5851096"/>
              <a:gd name="connsiteY456" fmla="*/ 498027 h 3089525"/>
              <a:gd name="connsiteX457" fmla="*/ 1525782 w 5851096"/>
              <a:gd name="connsiteY457" fmla="*/ 498061 h 3089525"/>
              <a:gd name="connsiteX458" fmla="*/ 1525162 w 5851096"/>
              <a:gd name="connsiteY458" fmla="*/ 486299 h 3089525"/>
              <a:gd name="connsiteX459" fmla="*/ 1525161 w 5851096"/>
              <a:gd name="connsiteY459" fmla="*/ 2244520 h 3089525"/>
              <a:gd name="connsiteX460" fmla="*/ 1526595 w 5851096"/>
              <a:gd name="connsiteY460" fmla="*/ 2227062 h 3089525"/>
              <a:gd name="connsiteX461" fmla="*/ 1534403 w 5851096"/>
              <a:gd name="connsiteY461" fmla="*/ 2132012 h 3089525"/>
              <a:gd name="connsiteX462" fmla="*/ 1534969 w 5851096"/>
              <a:gd name="connsiteY462" fmla="*/ 2125135 h 3089525"/>
              <a:gd name="connsiteX463" fmla="*/ 1535497 w 5851096"/>
              <a:gd name="connsiteY463" fmla="*/ 2125070 h 3089525"/>
              <a:gd name="connsiteX464" fmla="*/ 2257491 w 5851096"/>
              <a:gd name="connsiteY464" fmla="*/ 1412593 h 3089525"/>
              <a:gd name="connsiteX465" fmla="*/ 2257613 w 5851096"/>
              <a:gd name="connsiteY465" fmla="*/ 1411413 h 3089525"/>
              <a:gd name="connsiteX466" fmla="*/ 2274574 w 5851096"/>
              <a:gd name="connsiteY466" fmla="*/ 1409831 h 3089525"/>
              <a:gd name="connsiteX467" fmla="*/ 2374437 w 5851096"/>
              <a:gd name="connsiteY467" fmla="*/ 1400511 h 3089525"/>
              <a:gd name="connsiteX468" fmla="*/ 2392313 w 5851096"/>
              <a:gd name="connsiteY468" fmla="*/ 1398843 h 3089525"/>
              <a:gd name="connsiteX469" fmla="*/ 2392341 w 5851096"/>
              <a:gd name="connsiteY469" fmla="*/ 1399351 h 3089525"/>
              <a:gd name="connsiteX470" fmla="*/ 2392861 w 5851096"/>
              <a:gd name="connsiteY470" fmla="*/ 1399317 h 3089525"/>
              <a:gd name="connsiteX471" fmla="*/ 2393483 w 5851096"/>
              <a:gd name="connsiteY471" fmla="*/ 1411078 h 3089525"/>
              <a:gd name="connsiteX472" fmla="*/ 2392048 w 5851096"/>
              <a:gd name="connsiteY472" fmla="*/ 1428529 h 3089525"/>
              <a:gd name="connsiteX473" fmla="*/ 2384237 w 5851096"/>
              <a:gd name="connsiteY473" fmla="*/ 1523599 h 3089525"/>
              <a:gd name="connsiteX474" fmla="*/ 2383674 w 5851096"/>
              <a:gd name="connsiteY474" fmla="*/ 1530463 h 3089525"/>
              <a:gd name="connsiteX475" fmla="*/ 2383145 w 5851096"/>
              <a:gd name="connsiteY475" fmla="*/ 1530527 h 3089525"/>
              <a:gd name="connsiteX476" fmla="*/ 1661151 w 5851096"/>
              <a:gd name="connsiteY476" fmla="*/ 2243004 h 3089525"/>
              <a:gd name="connsiteX477" fmla="*/ 1661030 w 5851096"/>
              <a:gd name="connsiteY477" fmla="*/ 2244184 h 3089525"/>
              <a:gd name="connsiteX478" fmla="*/ 1644066 w 5851096"/>
              <a:gd name="connsiteY478" fmla="*/ 2245767 h 3089525"/>
              <a:gd name="connsiteX479" fmla="*/ 1544238 w 5851096"/>
              <a:gd name="connsiteY479" fmla="*/ 2255084 h 3089525"/>
              <a:gd name="connsiteX480" fmla="*/ 1526331 w 5851096"/>
              <a:gd name="connsiteY480" fmla="*/ 2256755 h 3089525"/>
              <a:gd name="connsiteX481" fmla="*/ 1526304 w 5851096"/>
              <a:gd name="connsiteY481" fmla="*/ 2256246 h 3089525"/>
              <a:gd name="connsiteX482" fmla="*/ 1525782 w 5851096"/>
              <a:gd name="connsiteY482" fmla="*/ 2256280 h 3089525"/>
              <a:gd name="connsiteX483" fmla="*/ 1525161 w 5851096"/>
              <a:gd name="connsiteY483" fmla="*/ 2244520 h 3089525"/>
              <a:gd name="connsiteX484" fmla="*/ 785360 w 5851096"/>
              <a:gd name="connsiteY484" fmla="*/ 1223782 h 3089525"/>
              <a:gd name="connsiteX485" fmla="*/ 1353724 w 5851096"/>
              <a:gd name="connsiteY485" fmla="*/ 659222 h 3089525"/>
              <a:gd name="connsiteX486" fmla="*/ 785360 w 5851096"/>
              <a:gd name="connsiteY486" fmla="*/ 1223782 h 3089525"/>
              <a:gd name="connsiteX487" fmla="*/ 785360 w 5851096"/>
              <a:gd name="connsiteY487" fmla="*/ 1547735 h 3089525"/>
              <a:gd name="connsiteX488" fmla="*/ 1353724 w 5851096"/>
              <a:gd name="connsiteY488" fmla="*/ 2107862 h 3089525"/>
              <a:gd name="connsiteX489" fmla="*/ 785360 w 5851096"/>
              <a:gd name="connsiteY489" fmla="*/ 1547735 h 3089525"/>
              <a:gd name="connsiteX490" fmla="*/ 785360 w 5851096"/>
              <a:gd name="connsiteY490" fmla="*/ 2982001 h 3089525"/>
              <a:gd name="connsiteX491" fmla="*/ 1353724 w 5851096"/>
              <a:gd name="connsiteY491" fmla="*/ 2417442 h 3089525"/>
              <a:gd name="connsiteX492" fmla="*/ 785360 w 5851096"/>
              <a:gd name="connsiteY492" fmla="*/ 2982001 h 3089525"/>
              <a:gd name="connsiteX493" fmla="*/ 715762 w 5851096"/>
              <a:gd name="connsiteY493" fmla="*/ 0 h 3089525"/>
              <a:gd name="connsiteX494" fmla="*/ 871255 w 5851096"/>
              <a:gd name="connsiteY494" fmla="*/ 0 h 3089525"/>
              <a:gd name="connsiteX495" fmla="*/ 894508 w 5851096"/>
              <a:gd name="connsiteY495" fmla="*/ 45955 h 3089525"/>
              <a:gd name="connsiteX496" fmla="*/ 1353724 w 5851096"/>
              <a:gd name="connsiteY496" fmla="*/ 349642 h 3089525"/>
              <a:gd name="connsiteX497" fmla="*/ 1234983 w 5851096"/>
              <a:gd name="connsiteY497" fmla="*/ 79433 h 3089525"/>
              <a:gd name="connsiteX498" fmla="*/ 1163608 w 5851096"/>
              <a:gd name="connsiteY498" fmla="*/ 0 h 3089525"/>
              <a:gd name="connsiteX499" fmla="*/ 1339748 w 5851096"/>
              <a:gd name="connsiteY499" fmla="*/ 0 h 3089525"/>
              <a:gd name="connsiteX500" fmla="*/ 1405271 w 5851096"/>
              <a:gd name="connsiteY500" fmla="*/ 100280 h 3089525"/>
              <a:gd name="connsiteX501" fmla="*/ 1493366 w 5851096"/>
              <a:gd name="connsiteY501" fmla="*/ 366850 h 3089525"/>
              <a:gd name="connsiteX502" fmla="*/ 1493895 w 5851096"/>
              <a:gd name="connsiteY502" fmla="*/ 366914 h 3089525"/>
              <a:gd name="connsiteX503" fmla="*/ 1494460 w 5851096"/>
              <a:gd name="connsiteY503" fmla="*/ 373792 h 3089525"/>
              <a:gd name="connsiteX504" fmla="*/ 1502268 w 5851096"/>
              <a:gd name="connsiteY504" fmla="*/ 468842 h 3089525"/>
              <a:gd name="connsiteX505" fmla="*/ 1503703 w 5851096"/>
              <a:gd name="connsiteY505" fmla="*/ 486299 h 3089525"/>
              <a:gd name="connsiteX506" fmla="*/ 1503082 w 5851096"/>
              <a:gd name="connsiteY506" fmla="*/ 498061 h 3089525"/>
              <a:gd name="connsiteX507" fmla="*/ 1502560 w 5851096"/>
              <a:gd name="connsiteY507" fmla="*/ 498027 h 3089525"/>
              <a:gd name="connsiteX508" fmla="*/ 1502533 w 5851096"/>
              <a:gd name="connsiteY508" fmla="*/ 498535 h 3089525"/>
              <a:gd name="connsiteX509" fmla="*/ 1484625 w 5851096"/>
              <a:gd name="connsiteY509" fmla="*/ 496864 h 3089525"/>
              <a:gd name="connsiteX510" fmla="*/ 1384798 w 5851096"/>
              <a:gd name="connsiteY510" fmla="*/ 487548 h 3089525"/>
              <a:gd name="connsiteX511" fmla="*/ 1367833 w 5851096"/>
              <a:gd name="connsiteY511" fmla="*/ 485964 h 3089525"/>
              <a:gd name="connsiteX512" fmla="*/ 1367712 w 5851096"/>
              <a:gd name="connsiteY512" fmla="*/ 484784 h 3089525"/>
              <a:gd name="connsiteX513" fmla="*/ 769992 w 5851096"/>
              <a:gd name="connsiteY513" fmla="*/ 99096 h 3089525"/>
              <a:gd name="connsiteX514" fmla="*/ 637843 w 5851096"/>
              <a:gd name="connsiteY514" fmla="*/ 3089525 h 3089525"/>
              <a:gd name="connsiteX515" fmla="*/ 644623 w 5851096"/>
              <a:gd name="connsiteY515" fmla="*/ 3006343 h 3089525"/>
              <a:gd name="connsiteX516" fmla="*/ 645189 w 5851096"/>
              <a:gd name="connsiteY516" fmla="*/ 2999411 h 3089525"/>
              <a:gd name="connsiteX517" fmla="*/ 645717 w 5851096"/>
              <a:gd name="connsiteY517" fmla="*/ 2999346 h 3089525"/>
              <a:gd name="connsiteX518" fmla="*/ 1367711 w 5851096"/>
              <a:gd name="connsiteY518" fmla="*/ 2281230 h 3089525"/>
              <a:gd name="connsiteX519" fmla="*/ 1367833 w 5851096"/>
              <a:gd name="connsiteY519" fmla="*/ 2280040 h 3089525"/>
              <a:gd name="connsiteX520" fmla="*/ 1384794 w 5851096"/>
              <a:gd name="connsiteY520" fmla="*/ 2278445 h 3089525"/>
              <a:gd name="connsiteX521" fmla="*/ 1484657 w 5851096"/>
              <a:gd name="connsiteY521" fmla="*/ 2269052 h 3089525"/>
              <a:gd name="connsiteX522" fmla="*/ 1502533 w 5851096"/>
              <a:gd name="connsiteY522" fmla="*/ 2267371 h 3089525"/>
              <a:gd name="connsiteX523" fmla="*/ 1502560 w 5851096"/>
              <a:gd name="connsiteY523" fmla="*/ 2267882 h 3089525"/>
              <a:gd name="connsiteX524" fmla="*/ 1503081 w 5851096"/>
              <a:gd name="connsiteY524" fmla="*/ 2267848 h 3089525"/>
              <a:gd name="connsiteX525" fmla="*/ 1503703 w 5851096"/>
              <a:gd name="connsiteY525" fmla="*/ 2279702 h 3089525"/>
              <a:gd name="connsiteX526" fmla="*/ 1502268 w 5851096"/>
              <a:gd name="connsiteY526" fmla="*/ 2297292 h 3089525"/>
              <a:gd name="connsiteX527" fmla="*/ 1494457 w 5851096"/>
              <a:gd name="connsiteY527" fmla="*/ 2393114 h 3089525"/>
              <a:gd name="connsiteX528" fmla="*/ 1493894 w 5851096"/>
              <a:gd name="connsiteY528" fmla="*/ 2400032 h 3089525"/>
              <a:gd name="connsiteX529" fmla="*/ 1493365 w 5851096"/>
              <a:gd name="connsiteY529" fmla="*/ 2400097 h 3089525"/>
              <a:gd name="connsiteX530" fmla="*/ 908018 w 5851096"/>
              <a:gd name="connsiteY530" fmla="*/ 3084683 h 3089525"/>
              <a:gd name="connsiteX531" fmla="*/ 888285 w 5851096"/>
              <a:gd name="connsiteY531" fmla="*/ 3089525 h 3089525"/>
              <a:gd name="connsiteX532" fmla="*/ 635382 w 5851096"/>
              <a:gd name="connsiteY532" fmla="*/ 1361522 h 3089525"/>
              <a:gd name="connsiteX533" fmla="*/ 636815 w 5851096"/>
              <a:gd name="connsiteY533" fmla="*/ 1343926 h 3089525"/>
              <a:gd name="connsiteX534" fmla="*/ 644623 w 5851096"/>
              <a:gd name="connsiteY534" fmla="*/ 1248124 h 3089525"/>
              <a:gd name="connsiteX535" fmla="*/ 645189 w 5851096"/>
              <a:gd name="connsiteY535" fmla="*/ 1241192 h 3089525"/>
              <a:gd name="connsiteX536" fmla="*/ 645717 w 5851096"/>
              <a:gd name="connsiteY536" fmla="*/ 1241127 h 3089525"/>
              <a:gd name="connsiteX537" fmla="*/ 1367711 w 5851096"/>
              <a:gd name="connsiteY537" fmla="*/ 523010 h 3089525"/>
              <a:gd name="connsiteX538" fmla="*/ 1367833 w 5851096"/>
              <a:gd name="connsiteY538" fmla="*/ 521820 h 3089525"/>
              <a:gd name="connsiteX539" fmla="*/ 1384794 w 5851096"/>
              <a:gd name="connsiteY539" fmla="*/ 520226 h 3089525"/>
              <a:gd name="connsiteX540" fmla="*/ 1484657 w 5851096"/>
              <a:gd name="connsiteY540" fmla="*/ 510833 h 3089525"/>
              <a:gd name="connsiteX541" fmla="*/ 1502533 w 5851096"/>
              <a:gd name="connsiteY541" fmla="*/ 509151 h 3089525"/>
              <a:gd name="connsiteX542" fmla="*/ 1502560 w 5851096"/>
              <a:gd name="connsiteY542" fmla="*/ 509663 h 3089525"/>
              <a:gd name="connsiteX543" fmla="*/ 1503081 w 5851096"/>
              <a:gd name="connsiteY543" fmla="*/ 509629 h 3089525"/>
              <a:gd name="connsiteX544" fmla="*/ 1503703 w 5851096"/>
              <a:gd name="connsiteY544" fmla="*/ 521483 h 3089525"/>
              <a:gd name="connsiteX545" fmla="*/ 1502268 w 5851096"/>
              <a:gd name="connsiteY545" fmla="*/ 539073 h 3089525"/>
              <a:gd name="connsiteX546" fmla="*/ 1494457 w 5851096"/>
              <a:gd name="connsiteY546" fmla="*/ 634895 h 3089525"/>
              <a:gd name="connsiteX547" fmla="*/ 1493894 w 5851096"/>
              <a:gd name="connsiteY547" fmla="*/ 641812 h 3089525"/>
              <a:gd name="connsiteX548" fmla="*/ 1493365 w 5851096"/>
              <a:gd name="connsiteY548" fmla="*/ 641878 h 3089525"/>
              <a:gd name="connsiteX549" fmla="*/ 771371 w 5851096"/>
              <a:gd name="connsiteY549" fmla="*/ 1359994 h 3089525"/>
              <a:gd name="connsiteX550" fmla="*/ 771250 w 5851096"/>
              <a:gd name="connsiteY550" fmla="*/ 1361184 h 3089525"/>
              <a:gd name="connsiteX551" fmla="*/ 754286 w 5851096"/>
              <a:gd name="connsiteY551" fmla="*/ 1362780 h 3089525"/>
              <a:gd name="connsiteX552" fmla="*/ 654458 w 5851096"/>
              <a:gd name="connsiteY552" fmla="*/ 1372169 h 3089525"/>
              <a:gd name="connsiteX553" fmla="*/ 636551 w 5851096"/>
              <a:gd name="connsiteY553" fmla="*/ 1373854 h 3089525"/>
              <a:gd name="connsiteX554" fmla="*/ 636524 w 5851096"/>
              <a:gd name="connsiteY554" fmla="*/ 1373341 h 3089525"/>
              <a:gd name="connsiteX555" fmla="*/ 636002 w 5851096"/>
              <a:gd name="connsiteY555" fmla="*/ 1373376 h 3089525"/>
              <a:gd name="connsiteX556" fmla="*/ 635382 w 5851096"/>
              <a:gd name="connsiteY556" fmla="*/ 1361522 h 3089525"/>
              <a:gd name="connsiteX557" fmla="*/ 635382 w 5851096"/>
              <a:gd name="connsiteY557" fmla="*/ 1411078 h 3089525"/>
              <a:gd name="connsiteX558" fmla="*/ 636003 w 5851096"/>
              <a:gd name="connsiteY558" fmla="*/ 1399317 h 3089525"/>
              <a:gd name="connsiteX559" fmla="*/ 636524 w 5851096"/>
              <a:gd name="connsiteY559" fmla="*/ 1399351 h 3089525"/>
              <a:gd name="connsiteX560" fmla="*/ 636551 w 5851096"/>
              <a:gd name="connsiteY560" fmla="*/ 1398843 h 3089525"/>
              <a:gd name="connsiteX561" fmla="*/ 654426 w 5851096"/>
              <a:gd name="connsiteY561" fmla="*/ 1400511 h 3089525"/>
              <a:gd name="connsiteX562" fmla="*/ 754290 w 5851096"/>
              <a:gd name="connsiteY562" fmla="*/ 1409831 h 3089525"/>
              <a:gd name="connsiteX563" fmla="*/ 771250 w 5851096"/>
              <a:gd name="connsiteY563" fmla="*/ 1411413 h 3089525"/>
              <a:gd name="connsiteX564" fmla="*/ 771372 w 5851096"/>
              <a:gd name="connsiteY564" fmla="*/ 1412593 h 3089525"/>
              <a:gd name="connsiteX565" fmla="*/ 1493366 w 5851096"/>
              <a:gd name="connsiteY565" fmla="*/ 2125070 h 3089525"/>
              <a:gd name="connsiteX566" fmla="*/ 1493895 w 5851096"/>
              <a:gd name="connsiteY566" fmla="*/ 2125135 h 3089525"/>
              <a:gd name="connsiteX567" fmla="*/ 1494460 w 5851096"/>
              <a:gd name="connsiteY567" fmla="*/ 2132012 h 3089525"/>
              <a:gd name="connsiteX568" fmla="*/ 1502268 w 5851096"/>
              <a:gd name="connsiteY568" fmla="*/ 2227062 h 3089525"/>
              <a:gd name="connsiteX569" fmla="*/ 1503703 w 5851096"/>
              <a:gd name="connsiteY569" fmla="*/ 2244520 h 3089525"/>
              <a:gd name="connsiteX570" fmla="*/ 1503082 w 5851096"/>
              <a:gd name="connsiteY570" fmla="*/ 2256280 h 3089525"/>
              <a:gd name="connsiteX571" fmla="*/ 1502560 w 5851096"/>
              <a:gd name="connsiteY571" fmla="*/ 2256246 h 3089525"/>
              <a:gd name="connsiteX572" fmla="*/ 1502533 w 5851096"/>
              <a:gd name="connsiteY572" fmla="*/ 2256755 h 3089525"/>
              <a:gd name="connsiteX573" fmla="*/ 1484625 w 5851096"/>
              <a:gd name="connsiteY573" fmla="*/ 2255084 h 3089525"/>
              <a:gd name="connsiteX574" fmla="*/ 1384798 w 5851096"/>
              <a:gd name="connsiteY574" fmla="*/ 2245767 h 3089525"/>
              <a:gd name="connsiteX575" fmla="*/ 1367833 w 5851096"/>
              <a:gd name="connsiteY575" fmla="*/ 2244184 h 3089525"/>
              <a:gd name="connsiteX576" fmla="*/ 1367712 w 5851096"/>
              <a:gd name="connsiteY576" fmla="*/ 2243004 h 3089525"/>
              <a:gd name="connsiteX577" fmla="*/ 645718 w 5851096"/>
              <a:gd name="connsiteY577" fmla="*/ 1530527 h 3089525"/>
              <a:gd name="connsiteX578" fmla="*/ 645190 w 5851096"/>
              <a:gd name="connsiteY578" fmla="*/ 1530463 h 3089525"/>
              <a:gd name="connsiteX579" fmla="*/ 644626 w 5851096"/>
              <a:gd name="connsiteY579" fmla="*/ 1523599 h 3089525"/>
              <a:gd name="connsiteX580" fmla="*/ 636815 w 5851096"/>
              <a:gd name="connsiteY580" fmla="*/ 1428529 h 3089525"/>
              <a:gd name="connsiteX581" fmla="*/ 635382 w 5851096"/>
              <a:gd name="connsiteY581" fmla="*/ 1411078 h 3089525"/>
              <a:gd name="connsiteX582" fmla="*/ 0 w 5851096"/>
              <a:gd name="connsiteY582" fmla="*/ 120584 h 3089525"/>
              <a:gd name="connsiteX583" fmla="*/ 0 w 5851096"/>
              <a:gd name="connsiteY583" fmla="*/ 0 h 3089525"/>
              <a:gd name="connsiteX584" fmla="*/ 95071 w 5851096"/>
              <a:gd name="connsiteY584" fmla="*/ 0 h 3089525"/>
              <a:gd name="connsiteX585" fmla="*/ 23697 w 5851096"/>
              <a:gd name="connsiteY585" fmla="*/ 79433 h 3089525"/>
              <a:gd name="connsiteX586" fmla="*/ 0 w 5851096"/>
              <a:gd name="connsiteY586" fmla="*/ 459154 h 3089525"/>
              <a:gd name="connsiteX587" fmla="*/ 0 w 5851096"/>
              <a:gd name="connsiteY587" fmla="*/ 322913 h 3089525"/>
              <a:gd name="connsiteX588" fmla="*/ 85961 w 5851096"/>
              <a:gd name="connsiteY588" fmla="*/ 286715 h 3089525"/>
              <a:gd name="connsiteX589" fmla="*/ 364172 w 5851096"/>
              <a:gd name="connsiteY589" fmla="*/ 45955 h 3089525"/>
              <a:gd name="connsiteX590" fmla="*/ 387426 w 5851096"/>
              <a:gd name="connsiteY590" fmla="*/ 0 h 3089525"/>
              <a:gd name="connsiteX591" fmla="*/ 542918 w 5851096"/>
              <a:gd name="connsiteY591" fmla="*/ 0 h 3089525"/>
              <a:gd name="connsiteX592" fmla="*/ 488688 w 5851096"/>
              <a:gd name="connsiteY592" fmla="*/ 99096 h 3089525"/>
              <a:gd name="connsiteX593" fmla="*/ 13938 w 5851096"/>
              <a:gd name="connsiteY593" fmla="*/ 455878 h 3089525"/>
              <a:gd name="connsiteX594" fmla="*/ 0 w 5851096"/>
              <a:gd name="connsiteY594" fmla="*/ 1108862 h 3089525"/>
              <a:gd name="connsiteX595" fmla="*/ 0 w 5851096"/>
              <a:gd name="connsiteY595" fmla="*/ 893255 h 3089525"/>
              <a:gd name="connsiteX596" fmla="*/ 33376 w 5851096"/>
              <a:gd name="connsiteY596" fmla="*/ 945052 h 3089525"/>
              <a:gd name="connsiteX597" fmla="*/ 473320 w 5851096"/>
              <a:gd name="connsiteY597" fmla="*/ 1223782 h 3089525"/>
              <a:gd name="connsiteX598" fmla="*/ 9746 w 5851096"/>
              <a:gd name="connsiteY598" fmla="*/ 689563 h 3089525"/>
              <a:gd name="connsiteX599" fmla="*/ 0 w 5851096"/>
              <a:gd name="connsiteY599" fmla="*/ 686740 h 3089525"/>
              <a:gd name="connsiteX600" fmla="*/ 0 w 5851096"/>
              <a:gd name="connsiteY600" fmla="*/ 549764 h 3089525"/>
              <a:gd name="connsiteX601" fmla="*/ 27617 w 5851096"/>
              <a:gd name="connsiteY601" fmla="*/ 556541 h 3089525"/>
              <a:gd name="connsiteX602" fmla="*/ 612962 w 5851096"/>
              <a:gd name="connsiteY602" fmla="*/ 1241127 h 3089525"/>
              <a:gd name="connsiteX603" fmla="*/ 613492 w 5851096"/>
              <a:gd name="connsiteY603" fmla="*/ 1241192 h 3089525"/>
              <a:gd name="connsiteX604" fmla="*/ 614057 w 5851096"/>
              <a:gd name="connsiteY604" fmla="*/ 1248124 h 3089525"/>
              <a:gd name="connsiteX605" fmla="*/ 621865 w 5851096"/>
              <a:gd name="connsiteY605" fmla="*/ 1343926 h 3089525"/>
              <a:gd name="connsiteX606" fmla="*/ 623299 w 5851096"/>
              <a:gd name="connsiteY606" fmla="*/ 1361522 h 3089525"/>
              <a:gd name="connsiteX607" fmla="*/ 622679 w 5851096"/>
              <a:gd name="connsiteY607" fmla="*/ 1373376 h 3089525"/>
              <a:gd name="connsiteX608" fmla="*/ 622157 w 5851096"/>
              <a:gd name="connsiteY608" fmla="*/ 1373341 h 3089525"/>
              <a:gd name="connsiteX609" fmla="*/ 622129 w 5851096"/>
              <a:gd name="connsiteY609" fmla="*/ 1373854 h 3089525"/>
              <a:gd name="connsiteX610" fmla="*/ 604221 w 5851096"/>
              <a:gd name="connsiteY610" fmla="*/ 1372169 h 3089525"/>
              <a:gd name="connsiteX611" fmla="*/ 504394 w 5851096"/>
              <a:gd name="connsiteY611" fmla="*/ 1362780 h 3089525"/>
              <a:gd name="connsiteX612" fmla="*/ 487429 w 5851096"/>
              <a:gd name="connsiteY612" fmla="*/ 1361184 h 3089525"/>
              <a:gd name="connsiteX613" fmla="*/ 487308 w 5851096"/>
              <a:gd name="connsiteY613" fmla="*/ 1359994 h 3089525"/>
              <a:gd name="connsiteX614" fmla="*/ 5260 w 5851096"/>
              <a:gd name="connsiteY614" fmla="*/ 1114967 h 3089525"/>
              <a:gd name="connsiteX615" fmla="*/ 0 w 5851096"/>
              <a:gd name="connsiteY615" fmla="*/ 2216459 h 3089525"/>
              <a:gd name="connsiteX616" fmla="*/ 0 w 5851096"/>
              <a:gd name="connsiteY616" fmla="*/ 2080559 h 3089525"/>
              <a:gd name="connsiteX617" fmla="*/ 9744 w 5851096"/>
              <a:gd name="connsiteY617" fmla="*/ 2077760 h 3089525"/>
              <a:gd name="connsiteX618" fmla="*/ 473318 w 5851096"/>
              <a:gd name="connsiteY618" fmla="*/ 1547735 h 3089525"/>
              <a:gd name="connsiteX619" fmla="*/ 33374 w 5851096"/>
              <a:gd name="connsiteY619" fmla="*/ 1824276 h 3089525"/>
              <a:gd name="connsiteX620" fmla="*/ 0 w 5851096"/>
              <a:gd name="connsiteY620" fmla="*/ 1875663 h 3089525"/>
              <a:gd name="connsiteX621" fmla="*/ 0 w 5851096"/>
              <a:gd name="connsiteY621" fmla="*/ 1661750 h 3089525"/>
              <a:gd name="connsiteX622" fmla="*/ 5257 w 5851096"/>
              <a:gd name="connsiteY622" fmla="*/ 1655695 h 3089525"/>
              <a:gd name="connsiteX623" fmla="*/ 487305 w 5851096"/>
              <a:gd name="connsiteY623" fmla="*/ 1412593 h 3089525"/>
              <a:gd name="connsiteX624" fmla="*/ 487427 w 5851096"/>
              <a:gd name="connsiteY624" fmla="*/ 1411413 h 3089525"/>
              <a:gd name="connsiteX625" fmla="*/ 504388 w 5851096"/>
              <a:gd name="connsiteY625" fmla="*/ 1409831 h 3089525"/>
              <a:gd name="connsiteX626" fmla="*/ 604251 w 5851096"/>
              <a:gd name="connsiteY626" fmla="*/ 1400511 h 3089525"/>
              <a:gd name="connsiteX627" fmla="*/ 622127 w 5851096"/>
              <a:gd name="connsiteY627" fmla="*/ 1398843 h 3089525"/>
              <a:gd name="connsiteX628" fmla="*/ 622154 w 5851096"/>
              <a:gd name="connsiteY628" fmla="*/ 1399351 h 3089525"/>
              <a:gd name="connsiteX629" fmla="*/ 622675 w 5851096"/>
              <a:gd name="connsiteY629" fmla="*/ 1399317 h 3089525"/>
              <a:gd name="connsiteX630" fmla="*/ 623297 w 5851096"/>
              <a:gd name="connsiteY630" fmla="*/ 1411078 h 3089525"/>
              <a:gd name="connsiteX631" fmla="*/ 621863 w 5851096"/>
              <a:gd name="connsiteY631" fmla="*/ 1428529 h 3089525"/>
              <a:gd name="connsiteX632" fmla="*/ 614051 w 5851096"/>
              <a:gd name="connsiteY632" fmla="*/ 1523599 h 3089525"/>
              <a:gd name="connsiteX633" fmla="*/ 613488 w 5851096"/>
              <a:gd name="connsiteY633" fmla="*/ 1530463 h 3089525"/>
              <a:gd name="connsiteX634" fmla="*/ 612959 w 5851096"/>
              <a:gd name="connsiteY634" fmla="*/ 1530527 h 3089525"/>
              <a:gd name="connsiteX635" fmla="*/ 27613 w 5851096"/>
              <a:gd name="connsiteY635" fmla="*/ 2209736 h 3089525"/>
              <a:gd name="connsiteX636" fmla="*/ 0 w 5851096"/>
              <a:gd name="connsiteY636" fmla="*/ 2867081 h 3089525"/>
              <a:gd name="connsiteX637" fmla="*/ 0 w 5851096"/>
              <a:gd name="connsiteY637" fmla="*/ 2651475 h 3089525"/>
              <a:gd name="connsiteX638" fmla="*/ 33376 w 5851096"/>
              <a:gd name="connsiteY638" fmla="*/ 2703272 h 3089525"/>
              <a:gd name="connsiteX639" fmla="*/ 473320 w 5851096"/>
              <a:gd name="connsiteY639" fmla="*/ 2982001 h 3089525"/>
              <a:gd name="connsiteX640" fmla="*/ 9746 w 5851096"/>
              <a:gd name="connsiteY640" fmla="*/ 2447782 h 3089525"/>
              <a:gd name="connsiteX641" fmla="*/ 0 w 5851096"/>
              <a:gd name="connsiteY641" fmla="*/ 2444960 h 3089525"/>
              <a:gd name="connsiteX642" fmla="*/ 0 w 5851096"/>
              <a:gd name="connsiteY642" fmla="*/ 2307984 h 3089525"/>
              <a:gd name="connsiteX643" fmla="*/ 27617 w 5851096"/>
              <a:gd name="connsiteY643" fmla="*/ 2314760 h 3089525"/>
              <a:gd name="connsiteX644" fmla="*/ 612962 w 5851096"/>
              <a:gd name="connsiteY644" fmla="*/ 2999346 h 3089525"/>
              <a:gd name="connsiteX645" fmla="*/ 613492 w 5851096"/>
              <a:gd name="connsiteY645" fmla="*/ 2999411 h 3089525"/>
              <a:gd name="connsiteX646" fmla="*/ 614056 w 5851096"/>
              <a:gd name="connsiteY646" fmla="*/ 3006343 h 3089525"/>
              <a:gd name="connsiteX647" fmla="*/ 620836 w 5851096"/>
              <a:gd name="connsiteY647" fmla="*/ 3089525 h 3089525"/>
              <a:gd name="connsiteX648" fmla="*/ 370396 w 5851096"/>
              <a:gd name="connsiteY648" fmla="*/ 3089525 h 3089525"/>
              <a:gd name="connsiteX649" fmla="*/ 350661 w 5851096"/>
              <a:gd name="connsiteY649" fmla="*/ 3084682 h 3089525"/>
              <a:gd name="connsiteX650" fmla="*/ 5260 w 5851096"/>
              <a:gd name="connsiteY650" fmla="*/ 2873187 h 3089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Lst>
            <a:rect l="l" t="t" r="r" b="b"/>
            <a:pathLst>
              <a:path w="5851096" h="3089525">
                <a:moveTo>
                  <a:pt x="5215514" y="659222"/>
                </a:moveTo>
                <a:cubicBezTo>
                  <a:pt x="5271247" y="939930"/>
                  <a:pt x="5495997" y="1162499"/>
                  <a:pt x="5783878" y="1223782"/>
                </a:cubicBezTo>
                <a:cubicBezTo>
                  <a:pt x="5728146" y="943074"/>
                  <a:pt x="5503395" y="720505"/>
                  <a:pt x="5215514" y="659222"/>
                </a:cubicBezTo>
                <a:close/>
                <a:moveTo>
                  <a:pt x="5215514" y="2417442"/>
                </a:moveTo>
                <a:cubicBezTo>
                  <a:pt x="5271247" y="2698150"/>
                  <a:pt x="5495997" y="2920718"/>
                  <a:pt x="5783878" y="2982001"/>
                </a:cubicBezTo>
                <a:cubicBezTo>
                  <a:pt x="5728146" y="2701294"/>
                  <a:pt x="5503395" y="2478725"/>
                  <a:pt x="5215514" y="2417442"/>
                </a:cubicBezTo>
                <a:close/>
                <a:moveTo>
                  <a:pt x="5215512" y="2107862"/>
                </a:moveTo>
                <a:cubicBezTo>
                  <a:pt x="5503392" y="2047060"/>
                  <a:pt x="5728143" y="1826239"/>
                  <a:pt x="5783876" y="1547735"/>
                </a:cubicBezTo>
                <a:cubicBezTo>
                  <a:pt x="5495995" y="1608537"/>
                  <a:pt x="5271244" y="1829358"/>
                  <a:pt x="5215512" y="2107862"/>
                </a:cubicBezTo>
                <a:close/>
                <a:moveTo>
                  <a:pt x="5065535" y="521483"/>
                </a:moveTo>
                <a:lnTo>
                  <a:pt x="5066157" y="509629"/>
                </a:lnTo>
                <a:lnTo>
                  <a:pt x="5066678" y="509663"/>
                </a:lnTo>
                <a:lnTo>
                  <a:pt x="5066705" y="509151"/>
                </a:lnTo>
                <a:lnTo>
                  <a:pt x="5084580" y="510833"/>
                </a:lnTo>
                <a:cubicBezTo>
                  <a:pt x="5118460" y="511379"/>
                  <a:pt x="5151823" y="514468"/>
                  <a:pt x="5184444" y="520226"/>
                </a:cubicBezTo>
                <a:cubicBezTo>
                  <a:pt x="5190277" y="519792"/>
                  <a:pt x="5195851" y="520774"/>
                  <a:pt x="5201405" y="521820"/>
                </a:cubicBezTo>
                <a:lnTo>
                  <a:pt x="5201527" y="523010"/>
                </a:lnTo>
                <a:cubicBezTo>
                  <a:pt x="5483077" y="569171"/>
                  <a:pt x="5718838" y="744362"/>
                  <a:pt x="5841311" y="983324"/>
                </a:cubicBezTo>
                <a:lnTo>
                  <a:pt x="5851096" y="1006985"/>
                </a:lnTo>
                <a:lnTo>
                  <a:pt x="5851096" y="1366179"/>
                </a:lnTo>
                <a:lnTo>
                  <a:pt x="5814952" y="1362779"/>
                </a:lnTo>
                <a:cubicBezTo>
                  <a:pt x="5809118" y="1363214"/>
                  <a:pt x="5803543" y="1362231"/>
                  <a:pt x="5797987" y="1361184"/>
                </a:cubicBezTo>
                <a:lnTo>
                  <a:pt x="5797866" y="1359994"/>
                </a:lnTo>
                <a:cubicBezTo>
                  <a:pt x="5422466" y="1298446"/>
                  <a:pt x="5128467" y="1007510"/>
                  <a:pt x="5075873" y="641878"/>
                </a:cubicBezTo>
                <a:cubicBezTo>
                  <a:pt x="5075697" y="641823"/>
                  <a:pt x="5075522" y="641817"/>
                  <a:pt x="5075344" y="641812"/>
                </a:cubicBezTo>
                <a:lnTo>
                  <a:pt x="5074781" y="634895"/>
                </a:lnTo>
                <a:cubicBezTo>
                  <a:pt x="5069489" y="603550"/>
                  <a:pt x="5066925" y="571542"/>
                  <a:pt x="5066970" y="539073"/>
                </a:cubicBezTo>
                <a:cubicBezTo>
                  <a:pt x="5065597" y="533241"/>
                  <a:pt x="5065535" y="527369"/>
                  <a:pt x="5065535" y="521483"/>
                </a:cubicBezTo>
                <a:close/>
                <a:moveTo>
                  <a:pt x="5065535" y="2279702"/>
                </a:moveTo>
                <a:lnTo>
                  <a:pt x="5066157" y="2267848"/>
                </a:lnTo>
                <a:lnTo>
                  <a:pt x="5066678" y="2267882"/>
                </a:lnTo>
                <a:lnTo>
                  <a:pt x="5066705" y="2267371"/>
                </a:lnTo>
                <a:lnTo>
                  <a:pt x="5084580" y="2269052"/>
                </a:lnTo>
                <a:cubicBezTo>
                  <a:pt x="5118460" y="2269598"/>
                  <a:pt x="5151823" y="2272687"/>
                  <a:pt x="5184444" y="2278445"/>
                </a:cubicBezTo>
                <a:cubicBezTo>
                  <a:pt x="5190277" y="2278011"/>
                  <a:pt x="5195851" y="2278993"/>
                  <a:pt x="5201405" y="2280040"/>
                </a:cubicBezTo>
                <a:lnTo>
                  <a:pt x="5201527" y="2281230"/>
                </a:lnTo>
                <a:cubicBezTo>
                  <a:pt x="5483077" y="2327390"/>
                  <a:pt x="5718838" y="2502582"/>
                  <a:pt x="5841311" y="2741544"/>
                </a:cubicBezTo>
                <a:lnTo>
                  <a:pt x="5851096" y="2765204"/>
                </a:lnTo>
                <a:lnTo>
                  <a:pt x="5851096" y="3089525"/>
                </a:lnTo>
                <a:lnTo>
                  <a:pt x="5680952" y="3089525"/>
                </a:lnTo>
                <a:lnTo>
                  <a:pt x="5661219" y="3084683"/>
                </a:lnTo>
                <a:cubicBezTo>
                  <a:pt x="5352738" y="2982764"/>
                  <a:pt x="5121893" y="2720025"/>
                  <a:pt x="5075873" y="2400097"/>
                </a:cubicBezTo>
                <a:cubicBezTo>
                  <a:pt x="5075697" y="2400042"/>
                  <a:pt x="5075522" y="2400037"/>
                  <a:pt x="5075344" y="2400032"/>
                </a:cubicBezTo>
                <a:lnTo>
                  <a:pt x="5074781" y="2393114"/>
                </a:lnTo>
                <a:cubicBezTo>
                  <a:pt x="5069489" y="2361770"/>
                  <a:pt x="5066925" y="2329761"/>
                  <a:pt x="5066970" y="2297292"/>
                </a:cubicBezTo>
                <a:cubicBezTo>
                  <a:pt x="5065597" y="2291461"/>
                  <a:pt x="5065535" y="2285589"/>
                  <a:pt x="5065535" y="2279702"/>
                </a:cubicBezTo>
                <a:close/>
                <a:moveTo>
                  <a:pt x="5065533" y="486299"/>
                </a:moveTo>
                <a:cubicBezTo>
                  <a:pt x="5065533" y="480458"/>
                  <a:pt x="5065595" y="474631"/>
                  <a:pt x="5066968" y="468842"/>
                </a:cubicBezTo>
                <a:cubicBezTo>
                  <a:pt x="5066923" y="436636"/>
                  <a:pt x="5069486" y="404884"/>
                  <a:pt x="5074776" y="373792"/>
                </a:cubicBezTo>
                <a:lnTo>
                  <a:pt x="5075341" y="366915"/>
                </a:lnTo>
                <a:cubicBezTo>
                  <a:pt x="5075518" y="366910"/>
                  <a:pt x="5075694" y="366905"/>
                  <a:pt x="5075869" y="366850"/>
                </a:cubicBezTo>
                <a:cubicBezTo>
                  <a:pt x="5089628" y="271960"/>
                  <a:pt x="5119903" y="182140"/>
                  <a:pt x="5163966" y="100280"/>
                </a:cubicBezTo>
                <a:lnTo>
                  <a:pt x="5229488" y="0"/>
                </a:lnTo>
                <a:lnTo>
                  <a:pt x="5405629" y="0"/>
                </a:lnTo>
                <a:lnTo>
                  <a:pt x="5334254" y="79433"/>
                </a:lnTo>
                <a:cubicBezTo>
                  <a:pt x="5276439" y="159050"/>
                  <a:pt x="5235311" y="250706"/>
                  <a:pt x="5215512" y="349642"/>
                </a:cubicBezTo>
                <a:cubicBezTo>
                  <a:pt x="5406992" y="309201"/>
                  <a:pt x="5570544" y="197965"/>
                  <a:pt x="5674730" y="45955"/>
                </a:cubicBezTo>
                <a:lnTo>
                  <a:pt x="5697983" y="0"/>
                </a:lnTo>
                <a:lnTo>
                  <a:pt x="5851096" y="0"/>
                </a:lnTo>
                <a:lnTo>
                  <a:pt x="5851096" y="4349"/>
                </a:lnTo>
                <a:lnTo>
                  <a:pt x="5799246" y="99096"/>
                </a:lnTo>
                <a:cubicBezTo>
                  <a:pt x="5669765" y="299632"/>
                  <a:pt x="5454064" y="443705"/>
                  <a:pt x="5201524" y="484784"/>
                </a:cubicBezTo>
                <a:lnTo>
                  <a:pt x="5201403" y="485964"/>
                </a:lnTo>
                <a:cubicBezTo>
                  <a:pt x="5195847" y="487004"/>
                  <a:pt x="5190272" y="487979"/>
                  <a:pt x="5184438" y="487548"/>
                </a:cubicBezTo>
                <a:cubicBezTo>
                  <a:pt x="5151829" y="493257"/>
                  <a:pt x="5118478" y="496322"/>
                  <a:pt x="5084610" y="496864"/>
                </a:cubicBezTo>
                <a:lnTo>
                  <a:pt x="5066703" y="498535"/>
                </a:lnTo>
                <a:lnTo>
                  <a:pt x="5066676" y="498027"/>
                </a:lnTo>
                <a:lnTo>
                  <a:pt x="5066154" y="498061"/>
                </a:lnTo>
                <a:cubicBezTo>
                  <a:pt x="5065562" y="494151"/>
                  <a:pt x="5065533" y="490228"/>
                  <a:pt x="5065533" y="486299"/>
                </a:cubicBezTo>
                <a:close/>
                <a:moveTo>
                  <a:pt x="5065533" y="2244520"/>
                </a:moveTo>
                <a:cubicBezTo>
                  <a:pt x="5065533" y="2238678"/>
                  <a:pt x="5065595" y="2232850"/>
                  <a:pt x="5066968" y="2227062"/>
                </a:cubicBezTo>
                <a:cubicBezTo>
                  <a:pt x="5066923" y="2194855"/>
                  <a:pt x="5069486" y="2163105"/>
                  <a:pt x="5074776" y="2132012"/>
                </a:cubicBezTo>
                <a:lnTo>
                  <a:pt x="5075341" y="2125135"/>
                </a:lnTo>
                <a:cubicBezTo>
                  <a:pt x="5075518" y="2125130"/>
                  <a:pt x="5075694" y="2125125"/>
                  <a:pt x="5075869" y="2125070"/>
                </a:cubicBezTo>
                <a:cubicBezTo>
                  <a:pt x="5128465" y="1762307"/>
                  <a:pt x="5422464" y="1473657"/>
                  <a:pt x="5797863" y="1412593"/>
                </a:cubicBezTo>
                <a:lnTo>
                  <a:pt x="5797985" y="1411413"/>
                </a:lnTo>
                <a:cubicBezTo>
                  <a:pt x="5803539" y="1410374"/>
                  <a:pt x="5809112" y="1409399"/>
                  <a:pt x="5814946" y="1409830"/>
                </a:cubicBezTo>
                <a:lnTo>
                  <a:pt x="5851096" y="1406457"/>
                </a:lnTo>
                <a:lnTo>
                  <a:pt x="5851096" y="1762823"/>
                </a:lnTo>
                <a:lnTo>
                  <a:pt x="5841309" y="1786304"/>
                </a:lnTo>
                <a:cubicBezTo>
                  <a:pt x="5718836" y="2023390"/>
                  <a:pt x="5483074" y="2197206"/>
                  <a:pt x="5201524" y="2243004"/>
                </a:cubicBezTo>
                <a:lnTo>
                  <a:pt x="5201403" y="2244184"/>
                </a:lnTo>
                <a:cubicBezTo>
                  <a:pt x="5195847" y="2245223"/>
                  <a:pt x="5190272" y="2246198"/>
                  <a:pt x="5184438" y="2245767"/>
                </a:cubicBezTo>
                <a:cubicBezTo>
                  <a:pt x="5151829" y="2251477"/>
                  <a:pt x="5118478" y="2254542"/>
                  <a:pt x="5084610" y="2255084"/>
                </a:cubicBezTo>
                <a:lnTo>
                  <a:pt x="5066703" y="2256755"/>
                </a:lnTo>
                <a:lnTo>
                  <a:pt x="5066676" y="2256246"/>
                </a:lnTo>
                <a:lnTo>
                  <a:pt x="5066154" y="2256280"/>
                </a:lnTo>
                <a:cubicBezTo>
                  <a:pt x="5065562" y="2252372"/>
                  <a:pt x="5065533" y="2248449"/>
                  <a:pt x="5065533" y="2244520"/>
                </a:cubicBezTo>
                <a:close/>
                <a:moveTo>
                  <a:pt x="4325732" y="1223782"/>
                </a:moveTo>
                <a:cubicBezTo>
                  <a:pt x="4613612" y="1162499"/>
                  <a:pt x="4838363" y="939930"/>
                  <a:pt x="4894096" y="659222"/>
                </a:cubicBezTo>
                <a:cubicBezTo>
                  <a:pt x="4606215" y="720505"/>
                  <a:pt x="4381464" y="943074"/>
                  <a:pt x="4325732" y="1223782"/>
                </a:cubicBezTo>
                <a:close/>
                <a:moveTo>
                  <a:pt x="4325732" y="1547735"/>
                </a:moveTo>
                <a:cubicBezTo>
                  <a:pt x="4381465" y="1826239"/>
                  <a:pt x="4606215" y="2047060"/>
                  <a:pt x="4894096" y="2107862"/>
                </a:cubicBezTo>
                <a:cubicBezTo>
                  <a:pt x="4838364" y="1829358"/>
                  <a:pt x="4613612" y="1608537"/>
                  <a:pt x="4325732" y="1547735"/>
                </a:cubicBezTo>
                <a:close/>
                <a:moveTo>
                  <a:pt x="4325732" y="2982001"/>
                </a:moveTo>
                <a:cubicBezTo>
                  <a:pt x="4613612" y="2920718"/>
                  <a:pt x="4838363" y="2698150"/>
                  <a:pt x="4894096" y="2417442"/>
                </a:cubicBezTo>
                <a:cubicBezTo>
                  <a:pt x="4606215" y="2478725"/>
                  <a:pt x="4381464" y="2701294"/>
                  <a:pt x="4325732" y="2982001"/>
                </a:cubicBezTo>
                <a:close/>
                <a:moveTo>
                  <a:pt x="4256134" y="0"/>
                </a:moveTo>
                <a:lnTo>
                  <a:pt x="4411625" y="0"/>
                </a:lnTo>
                <a:lnTo>
                  <a:pt x="4434878" y="45955"/>
                </a:lnTo>
                <a:cubicBezTo>
                  <a:pt x="4539065" y="197965"/>
                  <a:pt x="4702616" y="309201"/>
                  <a:pt x="4894096" y="349642"/>
                </a:cubicBezTo>
                <a:cubicBezTo>
                  <a:pt x="4874298" y="250706"/>
                  <a:pt x="4833170" y="159050"/>
                  <a:pt x="4775353" y="79433"/>
                </a:cubicBezTo>
                <a:lnTo>
                  <a:pt x="4703980" y="0"/>
                </a:lnTo>
                <a:lnTo>
                  <a:pt x="4880119" y="0"/>
                </a:lnTo>
                <a:lnTo>
                  <a:pt x="4945641" y="100280"/>
                </a:lnTo>
                <a:cubicBezTo>
                  <a:pt x="4989705" y="182140"/>
                  <a:pt x="5019980" y="271960"/>
                  <a:pt x="5033738" y="366850"/>
                </a:cubicBezTo>
                <a:cubicBezTo>
                  <a:pt x="5033914" y="366905"/>
                  <a:pt x="5034090" y="366910"/>
                  <a:pt x="5034267" y="366915"/>
                </a:cubicBezTo>
                <a:lnTo>
                  <a:pt x="5034832" y="373792"/>
                </a:lnTo>
                <a:cubicBezTo>
                  <a:pt x="5040122" y="404884"/>
                  <a:pt x="5042685" y="436636"/>
                  <a:pt x="5042640" y="468842"/>
                </a:cubicBezTo>
                <a:cubicBezTo>
                  <a:pt x="5044013" y="474631"/>
                  <a:pt x="5044074" y="480458"/>
                  <a:pt x="5044074" y="486299"/>
                </a:cubicBezTo>
                <a:cubicBezTo>
                  <a:pt x="5044074" y="490228"/>
                  <a:pt x="5044046" y="494151"/>
                  <a:pt x="5043454" y="498061"/>
                </a:cubicBezTo>
                <a:lnTo>
                  <a:pt x="5042932" y="498027"/>
                </a:lnTo>
                <a:lnTo>
                  <a:pt x="5042905" y="498535"/>
                </a:lnTo>
                <a:lnTo>
                  <a:pt x="5024997" y="496864"/>
                </a:lnTo>
                <a:cubicBezTo>
                  <a:pt x="4991129" y="496322"/>
                  <a:pt x="4957779" y="493257"/>
                  <a:pt x="4925170" y="487548"/>
                </a:cubicBezTo>
                <a:cubicBezTo>
                  <a:pt x="4919336" y="487979"/>
                  <a:pt x="4913761" y="487004"/>
                  <a:pt x="4908205" y="485964"/>
                </a:cubicBezTo>
                <a:lnTo>
                  <a:pt x="4908084" y="484784"/>
                </a:lnTo>
                <a:cubicBezTo>
                  <a:pt x="4655545" y="443705"/>
                  <a:pt x="4439844" y="299632"/>
                  <a:pt x="4310363" y="99096"/>
                </a:cubicBezTo>
                <a:close/>
                <a:moveTo>
                  <a:pt x="4178216" y="3089525"/>
                </a:moveTo>
                <a:lnTo>
                  <a:pt x="4184996" y="3006343"/>
                </a:lnTo>
                <a:lnTo>
                  <a:pt x="4185561" y="2999411"/>
                </a:lnTo>
                <a:cubicBezTo>
                  <a:pt x="4185737" y="2999406"/>
                  <a:pt x="4185914" y="2999401"/>
                  <a:pt x="4186090" y="2999346"/>
                </a:cubicBezTo>
                <a:cubicBezTo>
                  <a:pt x="4238685" y="2633713"/>
                  <a:pt x="4532684" y="2342777"/>
                  <a:pt x="4908083" y="2281230"/>
                </a:cubicBezTo>
                <a:lnTo>
                  <a:pt x="4908205" y="2280040"/>
                </a:lnTo>
                <a:cubicBezTo>
                  <a:pt x="4913759" y="2278993"/>
                  <a:pt x="4919332" y="2278011"/>
                  <a:pt x="4925166" y="2278445"/>
                </a:cubicBezTo>
                <a:cubicBezTo>
                  <a:pt x="4957787" y="2272687"/>
                  <a:pt x="4991150" y="2269598"/>
                  <a:pt x="5025030" y="2269052"/>
                </a:cubicBezTo>
                <a:lnTo>
                  <a:pt x="5042905" y="2267371"/>
                </a:lnTo>
                <a:lnTo>
                  <a:pt x="5042932" y="2267882"/>
                </a:lnTo>
                <a:lnTo>
                  <a:pt x="5043453" y="2267848"/>
                </a:lnTo>
                <a:lnTo>
                  <a:pt x="5044074" y="2279702"/>
                </a:lnTo>
                <a:cubicBezTo>
                  <a:pt x="5044074" y="2285589"/>
                  <a:pt x="5044013" y="2291461"/>
                  <a:pt x="5042640" y="2297292"/>
                </a:cubicBezTo>
                <a:cubicBezTo>
                  <a:pt x="5042685" y="2329761"/>
                  <a:pt x="5040121" y="2361770"/>
                  <a:pt x="5034829" y="2393114"/>
                </a:cubicBezTo>
                <a:lnTo>
                  <a:pt x="5034266" y="2400032"/>
                </a:lnTo>
                <a:cubicBezTo>
                  <a:pt x="5034088" y="2400037"/>
                  <a:pt x="5033912" y="2400042"/>
                  <a:pt x="5033737" y="2400097"/>
                </a:cubicBezTo>
                <a:cubicBezTo>
                  <a:pt x="4987717" y="2720025"/>
                  <a:pt x="4756872" y="2982764"/>
                  <a:pt x="4448391" y="3084683"/>
                </a:cubicBezTo>
                <a:lnTo>
                  <a:pt x="4428658" y="3089525"/>
                </a:lnTo>
                <a:close/>
                <a:moveTo>
                  <a:pt x="4175753" y="1361522"/>
                </a:moveTo>
                <a:cubicBezTo>
                  <a:pt x="4175753" y="1355634"/>
                  <a:pt x="4175815" y="1349760"/>
                  <a:pt x="4177187" y="1343926"/>
                </a:cubicBezTo>
                <a:cubicBezTo>
                  <a:pt x="4177144" y="1311465"/>
                  <a:pt x="4179705" y="1279462"/>
                  <a:pt x="4184996" y="1248124"/>
                </a:cubicBezTo>
                <a:lnTo>
                  <a:pt x="4185561" y="1241192"/>
                </a:lnTo>
                <a:cubicBezTo>
                  <a:pt x="4185737" y="1241187"/>
                  <a:pt x="4185914" y="1241182"/>
                  <a:pt x="4186090" y="1241127"/>
                </a:cubicBezTo>
                <a:cubicBezTo>
                  <a:pt x="4238685" y="875493"/>
                  <a:pt x="4532684" y="584557"/>
                  <a:pt x="4908083" y="523010"/>
                </a:cubicBezTo>
                <a:lnTo>
                  <a:pt x="4908205" y="521820"/>
                </a:lnTo>
                <a:cubicBezTo>
                  <a:pt x="4913759" y="520774"/>
                  <a:pt x="4919332" y="519792"/>
                  <a:pt x="4925166" y="520226"/>
                </a:cubicBezTo>
                <a:cubicBezTo>
                  <a:pt x="4957787" y="514468"/>
                  <a:pt x="4991150" y="511379"/>
                  <a:pt x="5025030" y="510833"/>
                </a:cubicBezTo>
                <a:lnTo>
                  <a:pt x="5042905" y="509151"/>
                </a:lnTo>
                <a:lnTo>
                  <a:pt x="5042932" y="509663"/>
                </a:lnTo>
                <a:lnTo>
                  <a:pt x="5043453" y="509629"/>
                </a:lnTo>
                <a:lnTo>
                  <a:pt x="5044074" y="521483"/>
                </a:lnTo>
                <a:cubicBezTo>
                  <a:pt x="5044074" y="527369"/>
                  <a:pt x="5044013" y="533241"/>
                  <a:pt x="5042640" y="539073"/>
                </a:cubicBezTo>
                <a:cubicBezTo>
                  <a:pt x="5042685" y="571542"/>
                  <a:pt x="5040121" y="603550"/>
                  <a:pt x="5034829" y="634895"/>
                </a:cubicBezTo>
                <a:lnTo>
                  <a:pt x="5034266" y="641812"/>
                </a:lnTo>
                <a:cubicBezTo>
                  <a:pt x="5034088" y="641817"/>
                  <a:pt x="5033912" y="641823"/>
                  <a:pt x="5033737" y="641878"/>
                </a:cubicBezTo>
                <a:cubicBezTo>
                  <a:pt x="4981143" y="1007510"/>
                  <a:pt x="4687144" y="1298446"/>
                  <a:pt x="4311744" y="1359994"/>
                </a:cubicBezTo>
                <a:lnTo>
                  <a:pt x="4311623" y="1361184"/>
                </a:lnTo>
                <a:cubicBezTo>
                  <a:pt x="4306067" y="1362231"/>
                  <a:pt x="4300492" y="1363214"/>
                  <a:pt x="4294658" y="1362780"/>
                </a:cubicBezTo>
                <a:cubicBezTo>
                  <a:pt x="4262048" y="1368535"/>
                  <a:pt x="4228698" y="1371623"/>
                  <a:pt x="4194831" y="1372169"/>
                </a:cubicBezTo>
                <a:lnTo>
                  <a:pt x="4176923" y="1373854"/>
                </a:lnTo>
                <a:lnTo>
                  <a:pt x="4176896" y="1373341"/>
                </a:lnTo>
                <a:lnTo>
                  <a:pt x="4176374" y="1373376"/>
                </a:lnTo>
                <a:cubicBezTo>
                  <a:pt x="4175781" y="1369436"/>
                  <a:pt x="4175753" y="1365482"/>
                  <a:pt x="4175753" y="1361522"/>
                </a:cubicBezTo>
                <a:close/>
                <a:moveTo>
                  <a:pt x="4175753" y="1411078"/>
                </a:moveTo>
                <a:lnTo>
                  <a:pt x="4176375" y="1399317"/>
                </a:lnTo>
                <a:lnTo>
                  <a:pt x="4176896" y="1399351"/>
                </a:lnTo>
                <a:lnTo>
                  <a:pt x="4176923" y="1398843"/>
                </a:lnTo>
                <a:lnTo>
                  <a:pt x="4194799" y="1400511"/>
                </a:lnTo>
                <a:cubicBezTo>
                  <a:pt x="4228677" y="1401053"/>
                  <a:pt x="4262041" y="1404118"/>
                  <a:pt x="4294662" y="1409831"/>
                </a:cubicBezTo>
                <a:cubicBezTo>
                  <a:pt x="4300495" y="1409399"/>
                  <a:pt x="4306069" y="1410375"/>
                  <a:pt x="4311623" y="1411413"/>
                </a:cubicBezTo>
                <a:lnTo>
                  <a:pt x="4311745" y="1412593"/>
                </a:lnTo>
                <a:cubicBezTo>
                  <a:pt x="4687144" y="1473657"/>
                  <a:pt x="4981143" y="1762307"/>
                  <a:pt x="5033738" y="2125070"/>
                </a:cubicBezTo>
                <a:cubicBezTo>
                  <a:pt x="5033914" y="2125125"/>
                  <a:pt x="5034090" y="2125130"/>
                  <a:pt x="5034267" y="2125135"/>
                </a:cubicBezTo>
                <a:lnTo>
                  <a:pt x="5034832" y="2132012"/>
                </a:lnTo>
                <a:cubicBezTo>
                  <a:pt x="5040122" y="2163105"/>
                  <a:pt x="5042685" y="2194855"/>
                  <a:pt x="5042640" y="2227062"/>
                </a:cubicBezTo>
                <a:cubicBezTo>
                  <a:pt x="5044013" y="2232850"/>
                  <a:pt x="5044074" y="2238678"/>
                  <a:pt x="5044074" y="2244520"/>
                </a:cubicBezTo>
                <a:cubicBezTo>
                  <a:pt x="5044074" y="2248449"/>
                  <a:pt x="5044046" y="2252372"/>
                  <a:pt x="5043454" y="2256280"/>
                </a:cubicBezTo>
                <a:lnTo>
                  <a:pt x="5042932" y="2256246"/>
                </a:lnTo>
                <a:lnTo>
                  <a:pt x="5042905" y="2256755"/>
                </a:lnTo>
                <a:lnTo>
                  <a:pt x="5024997" y="2255084"/>
                </a:lnTo>
                <a:cubicBezTo>
                  <a:pt x="4991129" y="2254542"/>
                  <a:pt x="4957779" y="2251477"/>
                  <a:pt x="4925170" y="2245767"/>
                </a:cubicBezTo>
                <a:cubicBezTo>
                  <a:pt x="4919336" y="2246198"/>
                  <a:pt x="4913761" y="2245223"/>
                  <a:pt x="4908205" y="2244184"/>
                </a:cubicBezTo>
                <a:lnTo>
                  <a:pt x="4908084" y="2243004"/>
                </a:lnTo>
                <a:cubicBezTo>
                  <a:pt x="4532684" y="2181939"/>
                  <a:pt x="4238685" y="1893288"/>
                  <a:pt x="4186091" y="1530527"/>
                </a:cubicBezTo>
                <a:cubicBezTo>
                  <a:pt x="4185915" y="1530472"/>
                  <a:pt x="4185739" y="1530468"/>
                  <a:pt x="4185562" y="1530463"/>
                </a:cubicBezTo>
                <a:lnTo>
                  <a:pt x="4184999" y="1523599"/>
                </a:lnTo>
                <a:cubicBezTo>
                  <a:pt x="4179707" y="1492501"/>
                  <a:pt x="4177144" y="1460743"/>
                  <a:pt x="4177187" y="1428529"/>
                </a:cubicBezTo>
                <a:cubicBezTo>
                  <a:pt x="4175815" y="1422743"/>
                  <a:pt x="4175753" y="1416918"/>
                  <a:pt x="4175753" y="1411078"/>
                </a:cubicBezTo>
                <a:close/>
                <a:moveTo>
                  <a:pt x="3445328" y="659222"/>
                </a:moveTo>
                <a:cubicBezTo>
                  <a:pt x="3501061" y="939930"/>
                  <a:pt x="3725812" y="1162499"/>
                  <a:pt x="4013692" y="1223782"/>
                </a:cubicBezTo>
                <a:cubicBezTo>
                  <a:pt x="3957960" y="943074"/>
                  <a:pt x="3733209" y="720505"/>
                  <a:pt x="3445328" y="659222"/>
                </a:cubicBezTo>
                <a:close/>
                <a:moveTo>
                  <a:pt x="3445328" y="2417442"/>
                </a:moveTo>
                <a:cubicBezTo>
                  <a:pt x="3501061" y="2698150"/>
                  <a:pt x="3725812" y="2920718"/>
                  <a:pt x="4013692" y="2982001"/>
                </a:cubicBezTo>
                <a:cubicBezTo>
                  <a:pt x="3957960" y="2701294"/>
                  <a:pt x="3733209" y="2478725"/>
                  <a:pt x="3445328" y="2417442"/>
                </a:cubicBezTo>
                <a:close/>
                <a:moveTo>
                  <a:pt x="3445326" y="2107862"/>
                </a:moveTo>
                <a:cubicBezTo>
                  <a:pt x="3733207" y="2047060"/>
                  <a:pt x="3957957" y="1826239"/>
                  <a:pt x="4013690" y="1547735"/>
                </a:cubicBezTo>
                <a:cubicBezTo>
                  <a:pt x="3725809" y="1608537"/>
                  <a:pt x="3501058" y="1829358"/>
                  <a:pt x="3445326" y="2107862"/>
                </a:cubicBezTo>
                <a:close/>
                <a:moveTo>
                  <a:pt x="3295350" y="521483"/>
                </a:moveTo>
                <a:lnTo>
                  <a:pt x="3295971" y="509629"/>
                </a:lnTo>
                <a:lnTo>
                  <a:pt x="3296492" y="509663"/>
                </a:lnTo>
                <a:lnTo>
                  <a:pt x="3296519" y="509151"/>
                </a:lnTo>
                <a:lnTo>
                  <a:pt x="3314395" y="510833"/>
                </a:lnTo>
                <a:cubicBezTo>
                  <a:pt x="3348274" y="511379"/>
                  <a:pt x="3381637" y="514468"/>
                  <a:pt x="3414258" y="520226"/>
                </a:cubicBezTo>
                <a:cubicBezTo>
                  <a:pt x="3420092" y="519792"/>
                  <a:pt x="3425665" y="520774"/>
                  <a:pt x="3431219" y="521820"/>
                </a:cubicBezTo>
                <a:lnTo>
                  <a:pt x="3431341" y="523010"/>
                </a:lnTo>
                <a:cubicBezTo>
                  <a:pt x="3806740" y="584557"/>
                  <a:pt x="4100739" y="875493"/>
                  <a:pt x="4153335" y="1241127"/>
                </a:cubicBezTo>
                <a:cubicBezTo>
                  <a:pt x="4153510" y="1241182"/>
                  <a:pt x="4153688" y="1241187"/>
                  <a:pt x="4153863" y="1241192"/>
                </a:cubicBezTo>
                <a:lnTo>
                  <a:pt x="4154429" y="1248124"/>
                </a:lnTo>
                <a:cubicBezTo>
                  <a:pt x="4159718" y="1279462"/>
                  <a:pt x="4162281" y="1311465"/>
                  <a:pt x="4162237" y="1343926"/>
                </a:cubicBezTo>
                <a:cubicBezTo>
                  <a:pt x="4163610" y="1349760"/>
                  <a:pt x="4163671" y="1355634"/>
                  <a:pt x="4163671" y="1361522"/>
                </a:cubicBezTo>
                <a:cubicBezTo>
                  <a:pt x="4163671" y="1365482"/>
                  <a:pt x="4163642" y="1369436"/>
                  <a:pt x="4163050" y="1373376"/>
                </a:cubicBezTo>
                <a:lnTo>
                  <a:pt x="4162528" y="1373341"/>
                </a:lnTo>
                <a:lnTo>
                  <a:pt x="4162501" y="1373854"/>
                </a:lnTo>
                <a:lnTo>
                  <a:pt x="4144594" y="1372169"/>
                </a:lnTo>
                <a:cubicBezTo>
                  <a:pt x="4110727" y="1371623"/>
                  <a:pt x="4077375" y="1368535"/>
                  <a:pt x="4044766" y="1362780"/>
                </a:cubicBezTo>
                <a:cubicBezTo>
                  <a:pt x="4038932" y="1363214"/>
                  <a:pt x="4033357" y="1362231"/>
                  <a:pt x="4027802" y="1361184"/>
                </a:cubicBezTo>
                <a:lnTo>
                  <a:pt x="4027681" y="1359994"/>
                </a:lnTo>
                <a:cubicBezTo>
                  <a:pt x="3652280" y="1298446"/>
                  <a:pt x="3358281" y="1007510"/>
                  <a:pt x="3305687" y="641878"/>
                </a:cubicBezTo>
                <a:cubicBezTo>
                  <a:pt x="3305511" y="641823"/>
                  <a:pt x="3305336" y="641818"/>
                  <a:pt x="3305158" y="641812"/>
                </a:cubicBezTo>
                <a:lnTo>
                  <a:pt x="3304595" y="634895"/>
                </a:lnTo>
                <a:cubicBezTo>
                  <a:pt x="3299303" y="603550"/>
                  <a:pt x="3296740" y="571542"/>
                  <a:pt x="3296784" y="539073"/>
                </a:cubicBezTo>
                <a:cubicBezTo>
                  <a:pt x="3295411" y="533241"/>
                  <a:pt x="3295350" y="527369"/>
                  <a:pt x="3295350" y="521483"/>
                </a:cubicBezTo>
                <a:close/>
                <a:moveTo>
                  <a:pt x="3295350" y="2279702"/>
                </a:moveTo>
                <a:lnTo>
                  <a:pt x="3295971" y="2267848"/>
                </a:lnTo>
                <a:lnTo>
                  <a:pt x="3296492" y="2267882"/>
                </a:lnTo>
                <a:lnTo>
                  <a:pt x="3296519" y="2267371"/>
                </a:lnTo>
                <a:lnTo>
                  <a:pt x="3314395" y="2269052"/>
                </a:lnTo>
                <a:cubicBezTo>
                  <a:pt x="3348274" y="2269598"/>
                  <a:pt x="3381637" y="2272687"/>
                  <a:pt x="3414258" y="2278445"/>
                </a:cubicBezTo>
                <a:cubicBezTo>
                  <a:pt x="3420092" y="2278011"/>
                  <a:pt x="3425665" y="2278993"/>
                  <a:pt x="3431219" y="2280040"/>
                </a:cubicBezTo>
                <a:lnTo>
                  <a:pt x="3431341" y="2281230"/>
                </a:lnTo>
                <a:cubicBezTo>
                  <a:pt x="3806740" y="2342777"/>
                  <a:pt x="4100739" y="2633713"/>
                  <a:pt x="4153335" y="2999346"/>
                </a:cubicBezTo>
                <a:cubicBezTo>
                  <a:pt x="4153510" y="2999401"/>
                  <a:pt x="4153688" y="2999406"/>
                  <a:pt x="4153863" y="2999411"/>
                </a:cubicBezTo>
                <a:lnTo>
                  <a:pt x="4154429" y="3006343"/>
                </a:lnTo>
                <a:lnTo>
                  <a:pt x="4161209" y="3089525"/>
                </a:lnTo>
                <a:lnTo>
                  <a:pt x="3910768" y="3089525"/>
                </a:lnTo>
                <a:lnTo>
                  <a:pt x="3891034" y="3084683"/>
                </a:lnTo>
                <a:cubicBezTo>
                  <a:pt x="3582552" y="2982764"/>
                  <a:pt x="3351706" y="2720025"/>
                  <a:pt x="3305687" y="2400097"/>
                </a:cubicBezTo>
                <a:cubicBezTo>
                  <a:pt x="3305511" y="2400042"/>
                  <a:pt x="3305336" y="2400037"/>
                  <a:pt x="3305158" y="2400032"/>
                </a:cubicBezTo>
                <a:lnTo>
                  <a:pt x="3304595" y="2393114"/>
                </a:lnTo>
                <a:cubicBezTo>
                  <a:pt x="3299303" y="2361770"/>
                  <a:pt x="3296740" y="2329761"/>
                  <a:pt x="3296784" y="2297292"/>
                </a:cubicBezTo>
                <a:cubicBezTo>
                  <a:pt x="3295411" y="2291461"/>
                  <a:pt x="3295350" y="2285589"/>
                  <a:pt x="3295350" y="2279702"/>
                </a:cubicBezTo>
                <a:close/>
                <a:moveTo>
                  <a:pt x="3295347" y="486299"/>
                </a:moveTo>
                <a:cubicBezTo>
                  <a:pt x="3295347" y="480458"/>
                  <a:pt x="3295409" y="474631"/>
                  <a:pt x="3296782" y="468842"/>
                </a:cubicBezTo>
                <a:cubicBezTo>
                  <a:pt x="3296738" y="436636"/>
                  <a:pt x="3299300" y="404884"/>
                  <a:pt x="3304590" y="373792"/>
                </a:cubicBezTo>
                <a:lnTo>
                  <a:pt x="3305155" y="366915"/>
                </a:lnTo>
                <a:cubicBezTo>
                  <a:pt x="3305332" y="366910"/>
                  <a:pt x="3305508" y="366905"/>
                  <a:pt x="3305684" y="366850"/>
                </a:cubicBezTo>
                <a:cubicBezTo>
                  <a:pt x="3319442" y="271960"/>
                  <a:pt x="3349717" y="182140"/>
                  <a:pt x="3393781" y="100280"/>
                </a:cubicBezTo>
                <a:lnTo>
                  <a:pt x="3459303" y="0"/>
                </a:lnTo>
                <a:lnTo>
                  <a:pt x="3635443" y="0"/>
                </a:lnTo>
                <a:lnTo>
                  <a:pt x="3564068" y="79433"/>
                </a:lnTo>
                <a:cubicBezTo>
                  <a:pt x="3506253" y="159050"/>
                  <a:pt x="3465125" y="250706"/>
                  <a:pt x="3445326" y="349642"/>
                </a:cubicBezTo>
                <a:cubicBezTo>
                  <a:pt x="3636807" y="309201"/>
                  <a:pt x="3800358" y="197965"/>
                  <a:pt x="3904544" y="45955"/>
                </a:cubicBezTo>
                <a:lnTo>
                  <a:pt x="3927798" y="0"/>
                </a:lnTo>
                <a:lnTo>
                  <a:pt x="4083290" y="0"/>
                </a:lnTo>
                <a:lnTo>
                  <a:pt x="4029061" y="99096"/>
                </a:lnTo>
                <a:cubicBezTo>
                  <a:pt x="3899579" y="299632"/>
                  <a:pt x="3683877" y="443705"/>
                  <a:pt x="3431338" y="484784"/>
                </a:cubicBezTo>
                <a:lnTo>
                  <a:pt x="3431217" y="485964"/>
                </a:lnTo>
                <a:cubicBezTo>
                  <a:pt x="3425661" y="487004"/>
                  <a:pt x="3420086" y="487979"/>
                  <a:pt x="3414252" y="487548"/>
                </a:cubicBezTo>
                <a:cubicBezTo>
                  <a:pt x="3381643" y="493257"/>
                  <a:pt x="3348292" y="496322"/>
                  <a:pt x="3314425" y="496864"/>
                </a:cubicBezTo>
                <a:lnTo>
                  <a:pt x="3296517" y="498535"/>
                </a:lnTo>
                <a:lnTo>
                  <a:pt x="3296490" y="498027"/>
                </a:lnTo>
                <a:lnTo>
                  <a:pt x="3295968" y="498061"/>
                </a:lnTo>
                <a:cubicBezTo>
                  <a:pt x="3295376" y="494151"/>
                  <a:pt x="3295347" y="490228"/>
                  <a:pt x="3295347" y="486299"/>
                </a:cubicBezTo>
                <a:close/>
                <a:moveTo>
                  <a:pt x="3295347" y="2244520"/>
                </a:moveTo>
                <a:cubicBezTo>
                  <a:pt x="3295347" y="2238678"/>
                  <a:pt x="3295409" y="2232850"/>
                  <a:pt x="3296782" y="2227062"/>
                </a:cubicBezTo>
                <a:cubicBezTo>
                  <a:pt x="3296738" y="2194855"/>
                  <a:pt x="3299300" y="2163105"/>
                  <a:pt x="3304590" y="2132012"/>
                </a:cubicBezTo>
                <a:lnTo>
                  <a:pt x="3305155" y="2125135"/>
                </a:lnTo>
                <a:cubicBezTo>
                  <a:pt x="3305332" y="2125130"/>
                  <a:pt x="3305508" y="2125125"/>
                  <a:pt x="3305684" y="2125070"/>
                </a:cubicBezTo>
                <a:cubicBezTo>
                  <a:pt x="3358279" y="1762307"/>
                  <a:pt x="3652278" y="1473657"/>
                  <a:pt x="4027678" y="1412593"/>
                </a:cubicBezTo>
                <a:lnTo>
                  <a:pt x="4027800" y="1411413"/>
                </a:lnTo>
                <a:cubicBezTo>
                  <a:pt x="4033353" y="1410375"/>
                  <a:pt x="4038927" y="1409399"/>
                  <a:pt x="4044760" y="1409831"/>
                </a:cubicBezTo>
                <a:cubicBezTo>
                  <a:pt x="4077382" y="1404118"/>
                  <a:pt x="4110744" y="1401053"/>
                  <a:pt x="4144624" y="1400511"/>
                </a:cubicBezTo>
                <a:lnTo>
                  <a:pt x="4162499" y="1398843"/>
                </a:lnTo>
                <a:lnTo>
                  <a:pt x="4162526" y="1399351"/>
                </a:lnTo>
                <a:lnTo>
                  <a:pt x="4163047" y="1399317"/>
                </a:lnTo>
                <a:lnTo>
                  <a:pt x="4163669" y="1411078"/>
                </a:lnTo>
                <a:cubicBezTo>
                  <a:pt x="4163669" y="1416918"/>
                  <a:pt x="4163608" y="1422743"/>
                  <a:pt x="4162235" y="1428529"/>
                </a:cubicBezTo>
                <a:cubicBezTo>
                  <a:pt x="4162279" y="1460743"/>
                  <a:pt x="4159715" y="1492501"/>
                  <a:pt x="4154424" y="1523599"/>
                </a:cubicBezTo>
                <a:lnTo>
                  <a:pt x="4153860" y="1530463"/>
                </a:lnTo>
                <a:cubicBezTo>
                  <a:pt x="4153683" y="1530468"/>
                  <a:pt x="4153507" y="1530472"/>
                  <a:pt x="4153332" y="1530527"/>
                </a:cubicBezTo>
                <a:cubicBezTo>
                  <a:pt x="4100737" y="1893288"/>
                  <a:pt x="3806738" y="2181939"/>
                  <a:pt x="3431338" y="2243004"/>
                </a:cubicBezTo>
                <a:lnTo>
                  <a:pt x="3431217" y="2244184"/>
                </a:lnTo>
                <a:cubicBezTo>
                  <a:pt x="3425661" y="2245223"/>
                  <a:pt x="3420086" y="2246198"/>
                  <a:pt x="3414252" y="2245767"/>
                </a:cubicBezTo>
                <a:cubicBezTo>
                  <a:pt x="3381643" y="2251477"/>
                  <a:pt x="3348292" y="2254542"/>
                  <a:pt x="3314425" y="2255084"/>
                </a:cubicBezTo>
                <a:lnTo>
                  <a:pt x="3296517" y="2256755"/>
                </a:lnTo>
                <a:lnTo>
                  <a:pt x="3296490" y="2256246"/>
                </a:lnTo>
                <a:lnTo>
                  <a:pt x="3295968" y="2256280"/>
                </a:lnTo>
                <a:cubicBezTo>
                  <a:pt x="3295376" y="2252372"/>
                  <a:pt x="3295347" y="2248449"/>
                  <a:pt x="3295347" y="2244520"/>
                </a:cubicBezTo>
                <a:close/>
                <a:moveTo>
                  <a:pt x="2555546" y="1223782"/>
                </a:moveTo>
                <a:cubicBezTo>
                  <a:pt x="2843426" y="1162499"/>
                  <a:pt x="3068177" y="939930"/>
                  <a:pt x="3123910" y="659222"/>
                </a:cubicBezTo>
                <a:cubicBezTo>
                  <a:pt x="2836029" y="720505"/>
                  <a:pt x="2611278" y="943074"/>
                  <a:pt x="2555546" y="1223782"/>
                </a:cubicBezTo>
                <a:close/>
                <a:moveTo>
                  <a:pt x="2555546" y="1547735"/>
                </a:moveTo>
                <a:cubicBezTo>
                  <a:pt x="2611279" y="1826239"/>
                  <a:pt x="2836029" y="2047060"/>
                  <a:pt x="3123910" y="2107862"/>
                </a:cubicBezTo>
                <a:cubicBezTo>
                  <a:pt x="3068178" y="1829358"/>
                  <a:pt x="2843426" y="1608537"/>
                  <a:pt x="2555546" y="1547735"/>
                </a:cubicBezTo>
                <a:close/>
                <a:moveTo>
                  <a:pt x="2555546" y="2982001"/>
                </a:moveTo>
                <a:cubicBezTo>
                  <a:pt x="2843426" y="2920718"/>
                  <a:pt x="3068177" y="2698150"/>
                  <a:pt x="3123910" y="2417442"/>
                </a:cubicBezTo>
                <a:cubicBezTo>
                  <a:pt x="2836029" y="2478725"/>
                  <a:pt x="2611278" y="2701294"/>
                  <a:pt x="2555546" y="2982001"/>
                </a:cubicBezTo>
                <a:close/>
                <a:moveTo>
                  <a:pt x="2485948" y="0"/>
                </a:moveTo>
                <a:lnTo>
                  <a:pt x="2641440" y="0"/>
                </a:lnTo>
                <a:lnTo>
                  <a:pt x="2664693" y="45955"/>
                </a:lnTo>
                <a:cubicBezTo>
                  <a:pt x="2768879" y="197965"/>
                  <a:pt x="2932430" y="309201"/>
                  <a:pt x="3123910" y="349642"/>
                </a:cubicBezTo>
                <a:cubicBezTo>
                  <a:pt x="3104112" y="250706"/>
                  <a:pt x="3062984" y="159050"/>
                  <a:pt x="3005167" y="79433"/>
                </a:cubicBezTo>
                <a:lnTo>
                  <a:pt x="2933794" y="0"/>
                </a:lnTo>
                <a:lnTo>
                  <a:pt x="3109934" y="0"/>
                </a:lnTo>
                <a:lnTo>
                  <a:pt x="3175456" y="100280"/>
                </a:lnTo>
                <a:cubicBezTo>
                  <a:pt x="3219520" y="182140"/>
                  <a:pt x="3249795" y="271960"/>
                  <a:pt x="3263553" y="366850"/>
                </a:cubicBezTo>
                <a:cubicBezTo>
                  <a:pt x="3263728" y="366905"/>
                  <a:pt x="3263905" y="366910"/>
                  <a:pt x="3264081" y="366915"/>
                </a:cubicBezTo>
                <a:lnTo>
                  <a:pt x="3264647" y="373792"/>
                </a:lnTo>
                <a:cubicBezTo>
                  <a:pt x="3269936" y="404884"/>
                  <a:pt x="3272499" y="436636"/>
                  <a:pt x="3272455" y="468842"/>
                </a:cubicBezTo>
                <a:cubicBezTo>
                  <a:pt x="3273828" y="474631"/>
                  <a:pt x="3273888" y="480458"/>
                  <a:pt x="3273888" y="486299"/>
                </a:cubicBezTo>
                <a:cubicBezTo>
                  <a:pt x="3273888" y="490228"/>
                  <a:pt x="3273860" y="494151"/>
                  <a:pt x="3273268" y="498061"/>
                </a:cubicBezTo>
                <a:lnTo>
                  <a:pt x="3272746" y="498027"/>
                </a:lnTo>
                <a:lnTo>
                  <a:pt x="3272719" y="498535"/>
                </a:lnTo>
                <a:lnTo>
                  <a:pt x="3254811" y="496864"/>
                </a:lnTo>
                <a:cubicBezTo>
                  <a:pt x="3220945" y="496322"/>
                  <a:pt x="3187593" y="493257"/>
                  <a:pt x="3154984" y="487548"/>
                </a:cubicBezTo>
                <a:cubicBezTo>
                  <a:pt x="3149150" y="487979"/>
                  <a:pt x="3143575" y="487004"/>
                  <a:pt x="3138020" y="485964"/>
                </a:cubicBezTo>
                <a:lnTo>
                  <a:pt x="3137899" y="484784"/>
                </a:lnTo>
                <a:cubicBezTo>
                  <a:pt x="2885360" y="443705"/>
                  <a:pt x="2669659" y="299632"/>
                  <a:pt x="2540177" y="99096"/>
                </a:cubicBezTo>
                <a:close/>
                <a:moveTo>
                  <a:pt x="2408030" y="3089525"/>
                </a:moveTo>
                <a:lnTo>
                  <a:pt x="2414810" y="3006343"/>
                </a:lnTo>
                <a:lnTo>
                  <a:pt x="2415375" y="2999411"/>
                </a:lnTo>
                <a:cubicBezTo>
                  <a:pt x="2415552" y="2999406"/>
                  <a:pt x="2415728" y="2999401"/>
                  <a:pt x="2415904" y="2999346"/>
                </a:cubicBezTo>
                <a:cubicBezTo>
                  <a:pt x="2468499" y="2633713"/>
                  <a:pt x="2762498" y="2342777"/>
                  <a:pt x="3137898" y="2281230"/>
                </a:cubicBezTo>
                <a:lnTo>
                  <a:pt x="3138020" y="2280040"/>
                </a:lnTo>
                <a:cubicBezTo>
                  <a:pt x="3143573" y="2278993"/>
                  <a:pt x="3149146" y="2278011"/>
                  <a:pt x="3154980" y="2278445"/>
                </a:cubicBezTo>
                <a:cubicBezTo>
                  <a:pt x="3187602" y="2272687"/>
                  <a:pt x="3220964" y="2269598"/>
                  <a:pt x="3254844" y="2269052"/>
                </a:cubicBezTo>
                <a:lnTo>
                  <a:pt x="3272719" y="2267371"/>
                </a:lnTo>
                <a:lnTo>
                  <a:pt x="3272746" y="2267882"/>
                </a:lnTo>
                <a:lnTo>
                  <a:pt x="3273267" y="2267848"/>
                </a:lnTo>
                <a:lnTo>
                  <a:pt x="3273888" y="2279702"/>
                </a:lnTo>
                <a:cubicBezTo>
                  <a:pt x="3273888" y="2285589"/>
                  <a:pt x="3273828" y="2291461"/>
                  <a:pt x="3272455" y="2297292"/>
                </a:cubicBezTo>
                <a:cubicBezTo>
                  <a:pt x="3272499" y="2329761"/>
                  <a:pt x="3269935" y="2361770"/>
                  <a:pt x="3264644" y="2393114"/>
                </a:cubicBezTo>
                <a:lnTo>
                  <a:pt x="3264080" y="2400032"/>
                </a:lnTo>
                <a:cubicBezTo>
                  <a:pt x="3263903" y="2400037"/>
                  <a:pt x="3263726" y="2400042"/>
                  <a:pt x="3263552" y="2400097"/>
                </a:cubicBezTo>
                <a:cubicBezTo>
                  <a:pt x="3217532" y="2720025"/>
                  <a:pt x="2986686" y="2982764"/>
                  <a:pt x="2678205" y="3084683"/>
                </a:cubicBezTo>
                <a:lnTo>
                  <a:pt x="2658472" y="3089525"/>
                </a:lnTo>
                <a:close/>
                <a:moveTo>
                  <a:pt x="2405567" y="1361522"/>
                </a:moveTo>
                <a:cubicBezTo>
                  <a:pt x="2405567" y="1355634"/>
                  <a:pt x="2405629" y="1349760"/>
                  <a:pt x="2407002" y="1343926"/>
                </a:cubicBezTo>
                <a:cubicBezTo>
                  <a:pt x="2406958" y="1311465"/>
                  <a:pt x="2409520" y="1279462"/>
                  <a:pt x="2414810" y="1248124"/>
                </a:cubicBezTo>
                <a:lnTo>
                  <a:pt x="2415375" y="1241192"/>
                </a:lnTo>
                <a:cubicBezTo>
                  <a:pt x="2415552" y="1241187"/>
                  <a:pt x="2415728" y="1241182"/>
                  <a:pt x="2415904" y="1241127"/>
                </a:cubicBezTo>
                <a:cubicBezTo>
                  <a:pt x="2468499" y="875493"/>
                  <a:pt x="2762498" y="584557"/>
                  <a:pt x="3137898" y="523010"/>
                </a:cubicBezTo>
                <a:lnTo>
                  <a:pt x="3138020" y="521820"/>
                </a:lnTo>
                <a:cubicBezTo>
                  <a:pt x="3143573" y="520774"/>
                  <a:pt x="3149146" y="519792"/>
                  <a:pt x="3154980" y="520226"/>
                </a:cubicBezTo>
                <a:cubicBezTo>
                  <a:pt x="3187602" y="514468"/>
                  <a:pt x="3220964" y="511379"/>
                  <a:pt x="3254844" y="510833"/>
                </a:cubicBezTo>
                <a:lnTo>
                  <a:pt x="3272719" y="509151"/>
                </a:lnTo>
                <a:lnTo>
                  <a:pt x="3272746" y="509663"/>
                </a:lnTo>
                <a:lnTo>
                  <a:pt x="3273267" y="509629"/>
                </a:lnTo>
                <a:lnTo>
                  <a:pt x="3273888" y="521483"/>
                </a:lnTo>
                <a:cubicBezTo>
                  <a:pt x="3273888" y="527369"/>
                  <a:pt x="3273828" y="533241"/>
                  <a:pt x="3272455" y="539073"/>
                </a:cubicBezTo>
                <a:cubicBezTo>
                  <a:pt x="3272499" y="571542"/>
                  <a:pt x="3269935" y="603550"/>
                  <a:pt x="3264644" y="634895"/>
                </a:cubicBezTo>
                <a:lnTo>
                  <a:pt x="3264080" y="641812"/>
                </a:lnTo>
                <a:cubicBezTo>
                  <a:pt x="3263903" y="641818"/>
                  <a:pt x="3263726" y="641823"/>
                  <a:pt x="3263552" y="641878"/>
                </a:cubicBezTo>
                <a:cubicBezTo>
                  <a:pt x="3210957" y="1007510"/>
                  <a:pt x="2916958" y="1298446"/>
                  <a:pt x="2541558" y="1359994"/>
                </a:cubicBezTo>
                <a:lnTo>
                  <a:pt x="2541437" y="1361184"/>
                </a:lnTo>
                <a:cubicBezTo>
                  <a:pt x="2535881" y="1362231"/>
                  <a:pt x="2530306" y="1363214"/>
                  <a:pt x="2524472" y="1362780"/>
                </a:cubicBezTo>
                <a:cubicBezTo>
                  <a:pt x="2491863" y="1368535"/>
                  <a:pt x="2458513" y="1371623"/>
                  <a:pt x="2424645" y="1372169"/>
                </a:cubicBezTo>
                <a:lnTo>
                  <a:pt x="2406737" y="1373854"/>
                </a:lnTo>
                <a:lnTo>
                  <a:pt x="2406710" y="1373341"/>
                </a:lnTo>
                <a:lnTo>
                  <a:pt x="2406188" y="1373376"/>
                </a:lnTo>
                <a:cubicBezTo>
                  <a:pt x="2405596" y="1369436"/>
                  <a:pt x="2405567" y="1365482"/>
                  <a:pt x="2405567" y="1361522"/>
                </a:cubicBezTo>
                <a:close/>
                <a:moveTo>
                  <a:pt x="2405567" y="1411078"/>
                </a:moveTo>
                <a:lnTo>
                  <a:pt x="2406189" y="1399317"/>
                </a:lnTo>
                <a:lnTo>
                  <a:pt x="2406710" y="1399351"/>
                </a:lnTo>
                <a:lnTo>
                  <a:pt x="2406737" y="1398843"/>
                </a:lnTo>
                <a:lnTo>
                  <a:pt x="2424613" y="1400511"/>
                </a:lnTo>
                <a:cubicBezTo>
                  <a:pt x="2458492" y="1401053"/>
                  <a:pt x="2491855" y="1404118"/>
                  <a:pt x="2524476" y="1409831"/>
                </a:cubicBezTo>
                <a:cubicBezTo>
                  <a:pt x="2530309" y="1409399"/>
                  <a:pt x="2535883" y="1410375"/>
                  <a:pt x="2541437" y="1411413"/>
                </a:cubicBezTo>
                <a:lnTo>
                  <a:pt x="2541559" y="1412593"/>
                </a:lnTo>
                <a:cubicBezTo>
                  <a:pt x="2916958" y="1473657"/>
                  <a:pt x="3210957" y="1762307"/>
                  <a:pt x="3263553" y="2125070"/>
                </a:cubicBezTo>
                <a:cubicBezTo>
                  <a:pt x="3263728" y="2125125"/>
                  <a:pt x="3263905" y="2125130"/>
                  <a:pt x="3264081" y="2125135"/>
                </a:cubicBezTo>
                <a:lnTo>
                  <a:pt x="3264647" y="2132012"/>
                </a:lnTo>
                <a:cubicBezTo>
                  <a:pt x="3269936" y="2163105"/>
                  <a:pt x="3272499" y="2194855"/>
                  <a:pt x="3272455" y="2227062"/>
                </a:cubicBezTo>
                <a:cubicBezTo>
                  <a:pt x="3273828" y="2232850"/>
                  <a:pt x="3273888" y="2238678"/>
                  <a:pt x="3273888" y="2244520"/>
                </a:cubicBezTo>
                <a:cubicBezTo>
                  <a:pt x="3273888" y="2248449"/>
                  <a:pt x="3273860" y="2252372"/>
                  <a:pt x="3273268" y="2256280"/>
                </a:cubicBezTo>
                <a:lnTo>
                  <a:pt x="3272746" y="2256246"/>
                </a:lnTo>
                <a:lnTo>
                  <a:pt x="3272719" y="2256755"/>
                </a:lnTo>
                <a:lnTo>
                  <a:pt x="3254811" y="2255084"/>
                </a:lnTo>
                <a:cubicBezTo>
                  <a:pt x="3220945" y="2254542"/>
                  <a:pt x="3187593" y="2251477"/>
                  <a:pt x="3154984" y="2245767"/>
                </a:cubicBezTo>
                <a:cubicBezTo>
                  <a:pt x="3149150" y="2246198"/>
                  <a:pt x="3143575" y="2245223"/>
                  <a:pt x="3138020" y="2244184"/>
                </a:cubicBezTo>
                <a:lnTo>
                  <a:pt x="3137899" y="2243004"/>
                </a:lnTo>
                <a:cubicBezTo>
                  <a:pt x="2762498" y="2181939"/>
                  <a:pt x="2468499" y="1893288"/>
                  <a:pt x="2415905" y="1530527"/>
                </a:cubicBezTo>
                <a:cubicBezTo>
                  <a:pt x="2415730" y="1530472"/>
                  <a:pt x="2415554" y="1530468"/>
                  <a:pt x="2415376" y="1530463"/>
                </a:cubicBezTo>
                <a:lnTo>
                  <a:pt x="2414813" y="1523599"/>
                </a:lnTo>
                <a:cubicBezTo>
                  <a:pt x="2409521" y="1492501"/>
                  <a:pt x="2406958" y="1460743"/>
                  <a:pt x="2407002" y="1428529"/>
                </a:cubicBezTo>
                <a:cubicBezTo>
                  <a:pt x="2405629" y="1422743"/>
                  <a:pt x="2405567" y="1416918"/>
                  <a:pt x="2405567" y="1411078"/>
                </a:cubicBezTo>
                <a:close/>
                <a:moveTo>
                  <a:pt x="1675142" y="659222"/>
                </a:moveTo>
                <a:cubicBezTo>
                  <a:pt x="1730875" y="939930"/>
                  <a:pt x="1955626" y="1162499"/>
                  <a:pt x="2243506" y="1223782"/>
                </a:cubicBezTo>
                <a:cubicBezTo>
                  <a:pt x="2187774" y="943074"/>
                  <a:pt x="1963023" y="720505"/>
                  <a:pt x="1675142" y="659222"/>
                </a:cubicBezTo>
                <a:close/>
                <a:moveTo>
                  <a:pt x="1675142" y="2417442"/>
                </a:moveTo>
                <a:cubicBezTo>
                  <a:pt x="1730875" y="2698150"/>
                  <a:pt x="1955626" y="2920718"/>
                  <a:pt x="2243506" y="2982001"/>
                </a:cubicBezTo>
                <a:cubicBezTo>
                  <a:pt x="2187774" y="2701294"/>
                  <a:pt x="1963023" y="2478725"/>
                  <a:pt x="1675142" y="2417442"/>
                </a:cubicBezTo>
                <a:close/>
                <a:moveTo>
                  <a:pt x="1675140" y="2107862"/>
                </a:moveTo>
                <a:cubicBezTo>
                  <a:pt x="1963020" y="2047060"/>
                  <a:pt x="2187772" y="1826239"/>
                  <a:pt x="2243504" y="1547735"/>
                </a:cubicBezTo>
                <a:cubicBezTo>
                  <a:pt x="1955623" y="1608537"/>
                  <a:pt x="1730872" y="1829358"/>
                  <a:pt x="1675140" y="2107862"/>
                </a:cubicBezTo>
                <a:close/>
                <a:moveTo>
                  <a:pt x="1525164" y="521483"/>
                </a:moveTo>
                <a:lnTo>
                  <a:pt x="1525785" y="509629"/>
                </a:lnTo>
                <a:lnTo>
                  <a:pt x="1526306" y="509663"/>
                </a:lnTo>
                <a:lnTo>
                  <a:pt x="1526333" y="509151"/>
                </a:lnTo>
                <a:lnTo>
                  <a:pt x="1544208" y="510833"/>
                </a:lnTo>
                <a:cubicBezTo>
                  <a:pt x="1578088" y="511379"/>
                  <a:pt x="1611450" y="514468"/>
                  <a:pt x="1644072" y="520226"/>
                </a:cubicBezTo>
                <a:cubicBezTo>
                  <a:pt x="1649905" y="519792"/>
                  <a:pt x="1655479" y="520774"/>
                  <a:pt x="1661032" y="521820"/>
                </a:cubicBezTo>
                <a:lnTo>
                  <a:pt x="1661154" y="523010"/>
                </a:lnTo>
                <a:cubicBezTo>
                  <a:pt x="2036554" y="584557"/>
                  <a:pt x="2330554" y="875493"/>
                  <a:pt x="2383148" y="1241127"/>
                </a:cubicBezTo>
                <a:cubicBezTo>
                  <a:pt x="2383324" y="1241182"/>
                  <a:pt x="2383501" y="1241187"/>
                  <a:pt x="2383678" y="1241192"/>
                </a:cubicBezTo>
                <a:lnTo>
                  <a:pt x="2384242" y="1248124"/>
                </a:lnTo>
                <a:cubicBezTo>
                  <a:pt x="2389533" y="1279462"/>
                  <a:pt x="2392095" y="1311465"/>
                  <a:pt x="2392051" y="1343926"/>
                </a:cubicBezTo>
                <a:cubicBezTo>
                  <a:pt x="2393423" y="1349760"/>
                  <a:pt x="2393485" y="1355634"/>
                  <a:pt x="2393485" y="1361522"/>
                </a:cubicBezTo>
                <a:cubicBezTo>
                  <a:pt x="2393485" y="1365482"/>
                  <a:pt x="2393457" y="1369436"/>
                  <a:pt x="2392864" y="1373376"/>
                </a:cubicBezTo>
                <a:lnTo>
                  <a:pt x="2392342" y="1373341"/>
                </a:lnTo>
                <a:lnTo>
                  <a:pt x="2392315" y="1373854"/>
                </a:lnTo>
                <a:lnTo>
                  <a:pt x="2374407" y="1372169"/>
                </a:lnTo>
                <a:cubicBezTo>
                  <a:pt x="2340540" y="1371623"/>
                  <a:pt x="2307190" y="1368535"/>
                  <a:pt x="2274580" y="1362780"/>
                </a:cubicBezTo>
                <a:cubicBezTo>
                  <a:pt x="2268746" y="1363214"/>
                  <a:pt x="2263171" y="1362231"/>
                  <a:pt x="2257615" y="1361184"/>
                </a:cubicBezTo>
                <a:lnTo>
                  <a:pt x="2257494" y="1359994"/>
                </a:lnTo>
                <a:cubicBezTo>
                  <a:pt x="1882094" y="1298446"/>
                  <a:pt x="1588095" y="1007510"/>
                  <a:pt x="1535500" y="641878"/>
                </a:cubicBezTo>
                <a:cubicBezTo>
                  <a:pt x="1535326" y="641823"/>
                  <a:pt x="1535149" y="641818"/>
                  <a:pt x="1534972" y="641812"/>
                </a:cubicBezTo>
                <a:lnTo>
                  <a:pt x="1534408" y="634895"/>
                </a:lnTo>
                <a:cubicBezTo>
                  <a:pt x="1529117" y="603550"/>
                  <a:pt x="1526553" y="571542"/>
                  <a:pt x="1526597" y="539073"/>
                </a:cubicBezTo>
                <a:cubicBezTo>
                  <a:pt x="1525224" y="533241"/>
                  <a:pt x="1525164" y="527369"/>
                  <a:pt x="1525164" y="521483"/>
                </a:cubicBezTo>
                <a:close/>
                <a:moveTo>
                  <a:pt x="1525164" y="2279702"/>
                </a:moveTo>
                <a:lnTo>
                  <a:pt x="1525785" y="2267848"/>
                </a:lnTo>
                <a:lnTo>
                  <a:pt x="1526306" y="2267882"/>
                </a:lnTo>
                <a:lnTo>
                  <a:pt x="1526333" y="2267371"/>
                </a:lnTo>
                <a:lnTo>
                  <a:pt x="1544208" y="2269052"/>
                </a:lnTo>
                <a:cubicBezTo>
                  <a:pt x="1578088" y="2269598"/>
                  <a:pt x="1611450" y="2272687"/>
                  <a:pt x="1644072" y="2278445"/>
                </a:cubicBezTo>
                <a:cubicBezTo>
                  <a:pt x="1649905" y="2278011"/>
                  <a:pt x="1655479" y="2278993"/>
                  <a:pt x="1661032" y="2280040"/>
                </a:cubicBezTo>
                <a:lnTo>
                  <a:pt x="1661154" y="2281230"/>
                </a:lnTo>
                <a:cubicBezTo>
                  <a:pt x="2036554" y="2342777"/>
                  <a:pt x="2330554" y="2633713"/>
                  <a:pt x="2383148" y="2999346"/>
                </a:cubicBezTo>
                <a:cubicBezTo>
                  <a:pt x="2383324" y="2999401"/>
                  <a:pt x="2383501" y="2999406"/>
                  <a:pt x="2383678" y="2999411"/>
                </a:cubicBezTo>
                <a:lnTo>
                  <a:pt x="2384242" y="3006343"/>
                </a:lnTo>
                <a:lnTo>
                  <a:pt x="2391022" y="3089525"/>
                </a:lnTo>
                <a:lnTo>
                  <a:pt x="2140581" y="3089525"/>
                </a:lnTo>
                <a:lnTo>
                  <a:pt x="2120847" y="3084683"/>
                </a:lnTo>
                <a:cubicBezTo>
                  <a:pt x="1812366" y="2982764"/>
                  <a:pt x="1581520" y="2720025"/>
                  <a:pt x="1535500" y="2400097"/>
                </a:cubicBezTo>
                <a:cubicBezTo>
                  <a:pt x="1535326" y="2400042"/>
                  <a:pt x="1535149" y="2400037"/>
                  <a:pt x="1534972" y="2400032"/>
                </a:cubicBezTo>
                <a:lnTo>
                  <a:pt x="1534408" y="2393114"/>
                </a:lnTo>
                <a:cubicBezTo>
                  <a:pt x="1529117" y="2361770"/>
                  <a:pt x="1526553" y="2329761"/>
                  <a:pt x="1526597" y="2297292"/>
                </a:cubicBezTo>
                <a:cubicBezTo>
                  <a:pt x="1525224" y="2291461"/>
                  <a:pt x="1525164" y="2285589"/>
                  <a:pt x="1525164" y="2279702"/>
                </a:cubicBezTo>
                <a:close/>
                <a:moveTo>
                  <a:pt x="1525162" y="486299"/>
                </a:moveTo>
                <a:cubicBezTo>
                  <a:pt x="1525162" y="480458"/>
                  <a:pt x="1525222" y="474631"/>
                  <a:pt x="1526595" y="468842"/>
                </a:cubicBezTo>
                <a:cubicBezTo>
                  <a:pt x="1526551" y="436636"/>
                  <a:pt x="1529114" y="404884"/>
                  <a:pt x="1534403" y="373792"/>
                </a:cubicBezTo>
                <a:lnTo>
                  <a:pt x="1534969" y="366915"/>
                </a:lnTo>
                <a:cubicBezTo>
                  <a:pt x="1535145" y="366910"/>
                  <a:pt x="1535323" y="366905"/>
                  <a:pt x="1535497" y="366850"/>
                </a:cubicBezTo>
                <a:cubicBezTo>
                  <a:pt x="1549256" y="271960"/>
                  <a:pt x="1579531" y="182140"/>
                  <a:pt x="1623594" y="100280"/>
                </a:cubicBezTo>
                <a:lnTo>
                  <a:pt x="1689117" y="0"/>
                </a:lnTo>
                <a:lnTo>
                  <a:pt x="1865257" y="0"/>
                </a:lnTo>
                <a:lnTo>
                  <a:pt x="1793882" y="79433"/>
                </a:lnTo>
                <a:cubicBezTo>
                  <a:pt x="1736067" y="159050"/>
                  <a:pt x="1694939" y="250706"/>
                  <a:pt x="1675140" y="349642"/>
                </a:cubicBezTo>
                <a:cubicBezTo>
                  <a:pt x="1866621" y="309201"/>
                  <a:pt x="2030172" y="197965"/>
                  <a:pt x="2134358" y="45955"/>
                </a:cubicBezTo>
                <a:lnTo>
                  <a:pt x="2157611" y="0"/>
                </a:lnTo>
                <a:lnTo>
                  <a:pt x="2313103" y="0"/>
                </a:lnTo>
                <a:lnTo>
                  <a:pt x="2258874" y="99096"/>
                </a:lnTo>
                <a:cubicBezTo>
                  <a:pt x="2129392" y="299632"/>
                  <a:pt x="1913691" y="443705"/>
                  <a:pt x="1661151" y="484784"/>
                </a:cubicBezTo>
                <a:lnTo>
                  <a:pt x="1661030" y="485964"/>
                </a:lnTo>
                <a:cubicBezTo>
                  <a:pt x="1655475" y="487004"/>
                  <a:pt x="1649900" y="487979"/>
                  <a:pt x="1644066" y="487548"/>
                </a:cubicBezTo>
                <a:cubicBezTo>
                  <a:pt x="1611457" y="493257"/>
                  <a:pt x="1578105" y="496322"/>
                  <a:pt x="1544239" y="496864"/>
                </a:cubicBezTo>
                <a:lnTo>
                  <a:pt x="1526331" y="498535"/>
                </a:lnTo>
                <a:lnTo>
                  <a:pt x="1526304" y="498027"/>
                </a:lnTo>
                <a:lnTo>
                  <a:pt x="1525782" y="498061"/>
                </a:lnTo>
                <a:cubicBezTo>
                  <a:pt x="1525190" y="494151"/>
                  <a:pt x="1525162" y="490228"/>
                  <a:pt x="1525162" y="486299"/>
                </a:cubicBezTo>
                <a:close/>
                <a:moveTo>
                  <a:pt x="1525161" y="2244520"/>
                </a:moveTo>
                <a:cubicBezTo>
                  <a:pt x="1525161" y="2238678"/>
                  <a:pt x="1525222" y="2232850"/>
                  <a:pt x="1526595" y="2227062"/>
                </a:cubicBezTo>
                <a:cubicBezTo>
                  <a:pt x="1526551" y="2194855"/>
                  <a:pt x="1529114" y="2163105"/>
                  <a:pt x="1534403" y="2132012"/>
                </a:cubicBezTo>
                <a:lnTo>
                  <a:pt x="1534969" y="2125135"/>
                </a:lnTo>
                <a:cubicBezTo>
                  <a:pt x="1535145" y="2125130"/>
                  <a:pt x="1535322" y="2125125"/>
                  <a:pt x="1535497" y="2125070"/>
                </a:cubicBezTo>
                <a:cubicBezTo>
                  <a:pt x="1588092" y="1762307"/>
                  <a:pt x="1882092" y="1473657"/>
                  <a:pt x="2257491" y="1412593"/>
                </a:cubicBezTo>
                <a:lnTo>
                  <a:pt x="2257613" y="1411413"/>
                </a:lnTo>
                <a:cubicBezTo>
                  <a:pt x="2263167" y="1410375"/>
                  <a:pt x="2268741" y="1409399"/>
                  <a:pt x="2274574" y="1409831"/>
                </a:cubicBezTo>
                <a:cubicBezTo>
                  <a:pt x="2307195" y="1404118"/>
                  <a:pt x="2340559" y="1401053"/>
                  <a:pt x="2374437" y="1400511"/>
                </a:cubicBezTo>
                <a:lnTo>
                  <a:pt x="2392313" y="1398843"/>
                </a:lnTo>
                <a:lnTo>
                  <a:pt x="2392341" y="1399351"/>
                </a:lnTo>
                <a:lnTo>
                  <a:pt x="2392861" y="1399317"/>
                </a:lnTo>
                <a:lnTo>
                  <a:pt x="2393483" y="1411078"/>
                </a:lnTo>
                <a:cubicBezTo>
                  <a:pt x="2393483" y="1416918"/>
                  <a:pt x="2393421" y="1422743"/>
                  <a:pt x="2392048" y="1428529"/>
                </a:cubicBezTo>
                <a:cubicBezTo>
                  <a:pt x="2392092" y="1460743"/>
                  <a:pt x="2389530" y="1492501"/>
                  <a:pt x="2384237" y="1523599"/>
                </a:cubicBezTo>
                <a:lnTo>
                  <a:pt x="2383674" y="1530463"/>
                </a:lnTo>
                <a:cubicBezTo>
                  <a:pt x="2383497" y="1530468"/>
                  <a:pt x="2383321" y="1530472"/>
                  <a:pt x="2383145" y="1530527"/>
                </a:cubicBezTo>
                <a:cubicBezTo>
                  <a:pt x="2330551" y="1893288"/>
                  <a:pt x="2036552" y="2181939"/>
                  <a:pt x="1661151" y="2243004"/>
                </a:cubicBezTo>
                <a:lnTo>
                  <a:pt x="1661030" y="2244184"/>
                </a:lnTo>
                <a:cubicBezTo>
                  <a:pt x="1655475" y="2245223"/>
                  <a:pt x="1649900" y="2246198"/>
                  <a:pt x="1644066" y="2245767"/>
                </a:cubicBezTo>
                <a:cubicBezTo>
                  <a:pt x="1611457" y="2251477"/>
                  <a:pt x="1578105" y="2254542"/>
                  <a:pt x="1544238" y="2255084"/>
                </a:cubicBezTo>
                <a:lnTo>
                  <a:pt x="1526331" y="2256755"/>
                </a:lnTo>
                <a:lnTo>
                  <a:pt x="1526304" y="2256246"/>
                </a:lnTo>
                <a:lnTo>
                  <a:pt x="1525782" y="2256280"/>
                </a:lnTo>
                <a:cubicBezTo>
                  <a:pt x="1525190" y="2252372"/>
                  <a:pt x="1525161" y="2248449"/>
                  <a:pt x="1525161" y="2244520"/>
                </a:cubicBezTo>
                <a:close/>
                <a:moveTo>
                  <a:pt x="785360" y="1223782"/>
                </a:moveTo>
                <a:cubicBezTo>
                  <a:pt x="1073241" y="1162499"/>
                  <a:pt x="1297991" y="939930"/>
                  <a:pt x="1353724" y="659222"/>
                </a:cubicBezTo>
                <a:cubicBezTo>
                  <a:pt x="1065844" y="720505"/>
                  <a:pt x="841092" y="943074"/>
                  <a:pt x="785360" y="1223782"/>
                </a:cubicBezTo>
                <a:close/>
                <a:moveTo>
                  <a:pt x="785360" y="1547735"/>
                </a:moveTo>
                <a:cubicBezTo>
                  <a:pt x="841093" y="1826239"/>
                  <a:pt x="1065843" y="2047060"/>
                  <a:pt x="1353724" y="2107862"/>
                </a:cubicBezTo>
                <a:cubicBezTo>
                  <a:pt x="1297992" y="1829358"/>
                  <a:pt x="1073241" y="1608537"/>
                  <a:pt x="785360" y="1547735"/>
                </a:cubicBezTo>
                <a:close/>
                <a:moveTo>
                  <a:pt x="785360" y="2982001"/>
                </a:moveTo>
                <a:cubicBezTo>
                  <a:pt x="1073241" y="2920718"/>
                  <a:pt x="1297991" y="2698150"/>
                  <a:pt x="1353724" y="2417442"/>
                </a:cubicBezTo>
                <a:cubicBezTo>
                  <a:pt x="1065843" y="2478725"/>
                  <a:pt x="841092" y="2701294"/>
                  <a:pt x="785360" y="2982001"/>
                </a:cubicBezTo>
                <a:close/>
                <a:moveTo>
                  <a:pt x="715762" y="0"/>
                </a:moveTo>
                <a:lnTo>
                  <a:pt x="871255" y="0"/>
                </a:lnTo>
                <a:lnTo>
                  <a:pt x="894508" y="45955"/>
                </a:lnTo>
                <a:cubicBezTo>
                  <a:pt x="998693" y="197966"/>
                  <a:pt x="1162244" y="309201"/>
                  <a:pt x="1353724" y="349642"/>
                </a:cubicBezTo>
                <a:cubicBezTo>
                  <a:pt x="1333926" y="250706"/>
                  <a:pt x="1292798" y="159050"/>
                  <a:pt x="1234983" y="79433"/>
                </a:cubicBezTo>
                <a:lnTo>
                  <a:pt x="1163608" y="0"/>
                </a:lnTo>
                <a:lnTo>
                  <a:pt x="1339748" y="0"/>
                </a:lnTo>
                <a:lnTo>
                  <a:pt x="1405271" y="100280"/>
                </a:lnTo>
                <a:cubicBezTo>
                  <a:pt x="1449334" y="182140"/>
                  <a:pt x="1479609" y="271960"/>
                  <a:pt x="1493366" y="366850"/>
                </a:cubicBezTo>
                <a:cubicBezTo>
                  <a:pt x="1493542" y="366905"/>
                  <a:pt x="1493719" y="366910"/>
                  <a:pt x="1493895" y="366914"/>
                </a:cubicBezTo>
                <a:lnTo>
                  <a:pt x="1494460" y="373792"/>
                </a:lnTo>
                <a:cubicBezTo>
                  <a:pt x="1499750" y="404884"/>
                  <a:pt x="1502312" y="436636"/>
                  <a:pt x="1502268" y="468842"/>
                </a:cubicBezTo>
                <a:cubicBezTo>
                  <a:pt x="1503641" y="474631"/>
                  <a:pt x="1503703" y="480458"/>
                  <a:pt x="1503703" y="486299"/>
                </a:cubicBezTo>
                <a:cubicBezTo>
                  <a:pt x="1503703" y="490229"/>
                  <a:pt x="1503674" y="494151"/>
                  <a:pt x="1503082" y="498061"/>
                </a:cubicBezTo>
                <a:lnTo>
                  <a:pt x="1502560" y="498027"/>
                </a:lnTo>
                <a:lnTo>
                  <a:pt x="1502533" y="498535"/>
                </a:lnTo>
                <a:lnTo>
                  <a:pt x="1484625" y="496864"/>
                </a:lnTo>
                <a:cubicBezTo>
                  <a:pt x="1450758" y="496322"/>
                  <a:pt x="1417408" y="493257"/>
                  <a:pt x="1384798" y="487548"/>
                </a:cubicBezTo>
                <a:cubicBezTo>
                  <a:pt x="1378964" y="487979"/>
                  <a:pt x="1373389" y="487004"/>
                  <a:pt x="1367833" y="485964"/>
                </a:cubicBezTo>
                <a:lnTo>
                  <a:pt x="1367712" y="484784"/>
                </a:lnTo>
                <a:cubicBezTo>
                  <a:pt x="1115174" y="443705"/>
                  <a:pt x="899474" y="299632"/>
                  <a:pt x="769992" y="99096"/>
                </a:cubicBezTo>
                <a:close/>
                <a:moveTo>
                  <a:pt x="637843" y="3089525"/>
                </a:moveTo>
                <a:lnTo>
                  <a:pt x="644623" y="3006343"/>
                </a:lnTo>
                <a:lnTo>
                  <a:pt x="645189" y="2999411"/>
                </a:lnTo>
                <a:cubicBezTo>
                  <a:pt x="645364" y="2999406"/>
                  <a:pt x="645542" y="2999401"/>
                  <a:pt x="645717" y="2999346"/>
                </a:cubicBezTo>
                <a:cubicBezTo>
                  <a:pt x="698313" y="2633713"/>
                  <a:pt x="992312" y="2342777"/>
                  <a:pt x="1367711" y="2281230"/>
                </a:cubicBezTo>
                <a:lnTo>
                  <a:pt x="1367833" y="2280040"/>
                </a:lnTo>
                <a:cubicBezTo>
                  <a:pt x="1373387" y="2278993"/>
                  <a:pt x="1378961" y="2278011"/>
                  <a:pt x="1384794" y="2278445"/>
                </a:cubicBezTo>
                <a:cubicBezTo>
                  <a:pt x="1417415" y="2272687"/>
                  <a:pt x="1450779" y="2269598"/>
                  <a:pt x="1484657" y="2269052"/>
                </a:cubicBezTo>
                <a:lnTo>
                  <a:pt x="1502533" y="2267371"/>
                </a:lnTo>
                <a:lnTo>
                  <a:pt x="1502560" y="2267882"/>
                </a:lnTo>
                <a:lnTo>
                  <a:pt x="1503081" y="2267848"/>
                </a:lnTo>
                <a:lnTo>
                  <a:pt x="1503703" y="2279702"/>
                </a:lnTo>
                <a:cubicBezTo>
                  <a:pt x="1503703" y="2285589"/>
                  <a:pt x="1503641" y="2291461"/>
                  <a:pt x="1502268" y="2297292"/>
                </a:cubicBezTo>
                <a:cubicBezTo>
                  <a:pt x="1502312" y="2329761"/>
                  <a:pt x="1499749" y="2361770"/>
                  <a:pt x="1494457" y="2393114"/>
                </a:cubicBezTo>
                <a:lnTo>
                  <a:pt x="1493894" y="2400032"/>
                </a:lnTo>
                <a:cubicBezTo>
                  <a:pt x="1493716" y="2400037"/>
                  <a:pt x="1493541" y="2400042"/>
                  <a:pt x="1493365" y="2400097"/>
                </a:cubicBezTo>
                <a:cubicBezTo>
                  <a:pt x="1447346" y="2720025"/>
                  <a:pt x="1216500" y="2982764"/>
                  <a:pt x="908018" y="3084683"/>
                </a:cubicBezTo>
                <a:lnTo>
                  <a:pt x="888285" y="3089525"/>
                </a:lnTo>
                <a:close/>
                <a:moveTo>
                  <a:pt x="635382" y="1361522"/>
                </a:moveTo>
                <a:cubicBezTo>
                  <a:pt x="635382" y="1355634"/>
                  <a:pt x="635442" y="1349760"/>
                  <a:pt x="636815" y="1343926"/>
                </a:cubicBezTo>
                <a:cubicBezTo>
                  <a:pt x="636771" y="1311465"/>
                  <a:pt x="639334" y="1279462"/>
                  <a:pt x="644623" y="1248124"/>
                </a:cubicBezTo>
                <a:lnTo>
                  <a:pt x="645189" y="1241192"/>
                </a:lnTo>
                <a:cubicBezTo>
                  <a:pt x="645365" y="1241187"/>
                  <a:pt x="645543" y="1241182"/>
                  <a:pt x="645717" y="1241127"/>
                </a:cubicBezTo>
                <a:cubicBezTo>
                  <a:pt x="698313" y="875493"/>
                  <a:pt x="992312" y="584557"/>
                  <a:pt x="1367711" y="523010"/>
                </a:cubicBezTo>
                <a:lnTo>
                  <a:pt x="1367833" y="521820"/>
                </a:lnTo>
                <a:cubicBezTo>
                  <a:pt x="1373387" y="520774"/>
                  <a:pt x="1378961" y="519792"/>
                  <a:pt x="1384794" y="520226"/>
                </a:cubicBezTo>
                <a:cubicBezTo>
                  <a:pt x="1417415" y="514468"/>
                  <a:pt x="1450779" y="511379"/>
                  <a:pt x="1484657" y="510833"/>
                </a:cubicBezTo>
                <a:lnTo>
                  <a:pt x="1502533" y="509151"/>
                </a:lnTo>
                <a:lnTo>
                  <a:pt x="1502560" y="509663"/>
                </a:lnTo>
                <a:lnTo>
                  <a:pt x="1503081" y="509629"/>
                </a:lnTo>
                <a:lnTo>
                  <a:pt x="1503703" y="521483"/>
                </a:lnTo>
                <a:cubicBezTo>
                  <a:pt x="1503703" y="527369"/>
                  <a:pt x="1503641" y="533241"/>
                  <a:pt x="1502268" y="539073"/>
                </a:cubicBezTo>
                <a:cubicBezTo>
                  <a:pt x="1502312" y="571542"/>
                  <a:pt x="1499749" y="603550"/>
                  <a:pt x="1494457" y="634895"/>
                </a:cubicBezTo>
                <a:lnTo>
                  <a:pt x="1493894" y="641812"/>
                </a:lnTo>
                <a:cubicBezTo>
                  <a:pt x="1493716" y="641818"/>
                  <a:pt x="1493541" y="641823"/>
                  <a:pt x="1493365" y="641878"/>
                </a:cubicBezTo>
                <a:cubicBezTo>
                  <a:pt x="1440771" y="1007510"/>
                  <a:pt x="1146772" y="1298446"/>
                  <a:pt x="771371" y="1359994"/>
                </a:cubicBezTo>
                <a:lnTo>
                  <a:pt x="771250" y="1361184"/>
                </a:lnTo>
                <a:cubicBezTo>
                  <a:pt x="765695" y="1362231"/>
                  <a:pt x="760120" y="1363214"/>
                  <a:pt x="754286" y="1362780"/>
                </a:cubicBezTo>
                <a:cubicBezTo>
                  <a:pt x="721677" y="1368535"/>
                  <a:pt x="688326" y="1371623"/>
                  <a:pt x="654458" y="1372169"/>
                </a:cubicBezTo>
                <a:lnTo>
                  <a:pt x="636551" y="1373854"/>
                </a:lnTo>
                <a:lnTo>
                  <a:pt x="636524" y="1373341"/>
                </a:lnTo>
                <a:lnTo>
                  <a:pt x="636002" y="1373376"/>
                </a:lnTo>
                <a:cubicBezTo>
                  <a:pt x="635410" y="1369436"/>
                  <a:pt x="635382" y="1365482"/>
                  <a:pt x="635382" y="1361522"/>
                </a:cubicBezTo>
                <a:close/>
                <a:moveTo>
                  <a:pt x="635382" y="1411078"/>
                </a:moveTo>
                <a:lnTo>
                  <a:pt x="636003" y="1399317"/>
                </a:lnTo>
                <a:lnTo>
                  <a:pt x="636524" y="1399351"/>
                </a:lnTo>
                <a:lnTo>
                  <a:pt x="636551" y="1398843"/>
                </a:lnTo>
                <a:lnTo>
                  <a:pt x="654426" y="1400511"/>
                </a:lnTo>
                <a:cubicBezTo>
                  <a:pt x="688306" y="1401053"/>
                  <a:pt x="721668" y="1404118"/>
                  <a:pt x="754290" y="1409831"/>
                </a:cubicBezTo>
                <a:cubicBezTo>
                  <a:pt x="760124" y="1409399"/>
                  <a:pt x="765697" y="1410375"/>
                  <a:pt x="771250" y="1411413"/>
                </a:cubicBezTo>
                <a:lnTo>
                  <a:pt x="771372" y="1412593"/>
                </a:lnTo>
                <a:cubicBezTo>
                  <a:pt x="1146772" y="1473657"/>
                  <a:pt x="1440771" y="1762307"/>
                  <a:pt x="1493366" y="2125070"/>
                </a:cubicBezTo>
                <a:cubicBezTo>
                  <a:pt x="1493542" y="2125125"/>
                  <a:pt x="1493718" y="2125130"/>
                  <a:pt x="1493895" y="2125135"/>
                </a:cubicBezTo>
                <a:lnTo>
                  <a:pt x="1494460" y="2132012"/>
                </a:lnTo>
                <a:cubicBezTo>
                  <a:pt x="1499750" y="2163105"/>
                  <a:pt x="1502312" y="2194855"/>
                  <a:pt x="1502268" y="2227062"/>
                </a:cubicBezTo>
                <a:cubicBezTo>
                  <a:pt x="1503641" y="2232850"/>
                  <a:pt x="1503703" y="2238678"/>
                  <a:pt x="1503703" y="2244520"/>
                </a:cubicBezTo>
                <a:cubicBezTo>
                  <a:pt x="1503703" y="2248449"/>
                  <a:pt x="1503674" y="2252372"/>
                  <a:pt x="1503082" y="2256280"/>
                </a:cubicBezTo>
                <a:lnTo>
                  <a:pt x="1502560" y="2256246"/>
                </a:lnTo>
                <a:lnTo>
                  <a:pt x="1502533" y="2256755"/>
                </a:lnTo>
                <a:lnTo>
                  <a:pt x="1484625" y="2255084"/>
                </a:lnTo>
                <a:cubicBezTo>
                  <a:pt x="1450758" y="2254542"/>
                  <a:pt x="1417407" y="2251477"/>
                  <a:pt x="1384798" y="2245767"/>
                </a:cubicBezTo>
                <a:cubicBezTo>
                  <a:pt x="1378964" y="2246198"/>
                  <a:pt x="1373389" y="2245223"/>
                  <a:pt x="1367833" y="2244184"/>
                </a:cubicBezTo>
                <a:lnTo>
                  <a:pt x="1367712" y="2243004"/>
                </a:lnTo>
                <a:cubicBezTo>
                  <a:pt x="992312" y="2181939"/>
                  <a:pt x="698313" y="1893288"/>
                  <a:pt x="645718" y="1530527"/>
                </a:cubicBezTo>
                <a:cubicBezTo>
                  <a:pt x="645544" y="1530472"/>
                  <a:pt x="645367" y="1530468"/>
                  <a:pt x="645190" y="1530463"/>
                </a:cubicBezTo>
                <a:lnTo>
                  <a:pt x="644626" y="1523599"/>
                </a:lnTo>
                <a:cubicBezTo>
                  <a:pt x="639335" y="1492501"/>
                  <a:pt x="636771" y="1460743"/>
                  <a:pt x="636815" y="1428529"/>
                </a:cubicBezTo>
                <a:cubicBezTo>
                  <a:pt x="635442" y="1422743"/>
                  <a:pt x="635382" y="1416918"/>
                  <a:pt x="635382" y="1411078"/>
                </a:cubicBezTo>
                <a:close/>
                <a:moveTo>
                  <a:pt x="0" y="120584"/>
                </a:moveTo>
                <a:lnTo>
                  <a:pt x="0" y="0"/>
                </a:lnTo>
                <a:lnTo>
                  <a:pt x="95071" y="0"/>
                </a:lnTo>
                <a:lnTo>
                  <a:pt x="23697" y="79433"/>
                </a:lnTo>
                <a:close/>
                <a:moveTo>
                  <a:pt x="0" y="459154"/>
                </a:moveTo>
                <a:lnTo>
                  <a:pt x="0" y="322913"/>
                </a:lnTo>
                <a:lnTo>
                  <a:pt x="85961" y="286715"/>
                </a:lnTo>
                <a:cubicBezTo>
                  <a:pt x="198873" y="230513"/>
                  <a:pt x="294715" y="147295"/>
                  <a:pt x="364172" y="45955"/>
                </a:cubicBezTo>
                <a:lnTo>
                  <a:pt x="387426" y="0"/>
                </a:lnTo>
                <a:lnTo>
                  <a:pt x="542918" y="0"/>
                </a:lnTo>
                <a:lnTo>
                  <a:pt x="488688" y="99096"/>
                </a:lnTo>
                <a:cubicBezTo>
                  <a:pt x="380786" y="266209"/>
                  <a:pt x="213011" y="394112"/>
                  <a:pt x="13938" y="455878"/>
                </a:cubicBezTo>
                <a:close/>
                <a:moveTo>
                  <a:pt x="0" y="1108862"/>
                </a:moveTo>
                <a:lnTo>
                  <a:pt x="0" y="893255"/>
                </a:lnTo>
                <a:lnTo>
                  <a:pt x="33376" y="945052"/>
                </a:lnTo>
                <a:cubicBezTo>
                  <a:pt x="138130" y="1084176"/>
                  <a:pt x="293395" y="1185481"/>
                  <a:pt x="473320" y="1223782"/>
                </a:cubicBezTo>
                <a:cubicBezTo>
                  <a:pt x="424556" y="978162"/>
                  <a:pt x="246384" y="777056"/>
                  <a:pt x="9746" y="689563"/>
                </a:cubicBezTo>
                <a:lnTo>
                  <a:pt x="0" y="686740"/>
                </a:lnTo>
                <a:lnTo>
                  <a:pt x="0" y="549764"/>
                </a:lnTo>
                <a:lnTo>
                  <a:pt x="27617" y="556541"/>
                </a:lnTo>
                <a:cubicBezTo>
                  <a:pt x="336096" y="658459"/>
                  <a:pt x="566943" y="921197"/>
                  <a:pt x="612962" y="1241127"/>
                </a:cubicBezTo>
                <a:cubicBezTo>
                  <a:pt x="613138" y="1241182"/>
                  <a:pt x="613315" y="1241187"/>
                  <a:pt x="613492" y="1241192"/>
                </a:cubicBezTo>
                <a:lnTo>
                  <a:pt x="614057" y="1248124"/>
                </a:lnTo>
                <a:cubicBezTo>
                  <a:pt x="619347" y="1279462"/>
                  <a:pt x="621909" y="1311465"/>
                  <a:pt x="621865" y="1343926"/>
                </a:cubicBezTo>
                <a:cubicBezTo>
                  <a:pt x="623237" y="1349760"/>
                  <a:pt x="623299" y="1355634"/>
                  <a:pt x="623299" y="1361522"/>
                </a:cubicBezTo>
                <a:cubicBezTo>
                  <a:pt x="623299" y="1365482"/>
                  <a:pt x="623271" y="1369436"/>
                  <a:pt x="622679" y="1373376"/>
                </a:cubicBezTo>
                <a:lnTo>
                  <a:pt x="622157" y="1373341"/>
                </a:lnTo>
                <a:lnTo>
                  <a:pt x="622129" y="1373854"/>
                </a:lnTo>
                <a:lnTo>
                  <a:pt x="604221" y="1372169"/>
                </a:lnTo>
                <a:cubicBezTo>
                  <a:pt x="570354" y="1371623"/>
                  <a:pt x="537004" y="1368535"/>
                  <a:pt x="504394" y="1362780"/>
                </a:cubicBezTo>
                <a:cubicBezTo>
                  <a:pt x="498560" y="1363214"/>
                  <a:pt x="492985" y="1362231"/>
                  <a:pt x="487429" y="1361184"/>
                </a:cubicBezTo>
                <a:lnTo>
                  <a:pt x="487308" y="1359994"/>
                </a:lnTo>
                <a:cubicBezTo>
                  <a:pt x="299609" y="1329221"/>
                  <a:pt x="132258" y="1241100"/>
                  <a:pt x="5260" y="1114967"/>
                </a:cubicBezTo>
                <a:close/>
                <a:moveTo>
                  <a:pt x="0" y="2216459"/>
                </a:moveTo>
                <a:lnTo>
                  <a:pt x="0" y="2080559"/>
                </a:lnTo>
                <a:lnTo>
                  <a:pt x="9744" y="2077760"/>
                </a:lnTo>
                <a:cubicBezTo>
                  <a:pt x="246382" y="1990953"/>
                  <a:pt x="424553" y="1791426"/>
                  <a:pt x="473318" y="1547735"/>
                </a:cubicBezTo>
                <a:cubicBezTo>
                  <a:pt x="293393" y="1585736"/>
                  <a:pt x="138127" y="1686244"/>
                  <a:pt x="33374" y="1824276"/>
                </a:cubicBezTo>
                <a:lnTo>
                  <a:pt x="0" y="1875663"/>
                </a:lnTo>
                <a:lnTo>
                  <a:pt x="0" y="1661750"/>
                </a:lnTo>
                <a:lnTo>
                  <a:pt x="5257" y="1655695"/>
                </a:lnTo>
                <a:cubicBezTo>
                  <a:pt x="132256" y="1530554"/>
                  <a:pt x="299606" y="1443125"/>
                  <a:pt x="487305" y="1412593"/>
                </a:cubicBezTo>
                <a:lnTo>
                  <a:pt x="487427" y="1411413"/>
                </a:lnTo>
                <a:cubicBezTo>
                  <a:pt x="492981" y="1410375"/>
                  <a:pt x="498555" y="1409399"/>
                  <a:pt x="504388" y="1409831"/>
                </a:cubicBezTo>
                <a:cubicBezTo>
                  <a:pt x="537009" y="1404118"/>
                  <a:pt x="570373" y="1401053"/>
                  <a:pt x="604251" y="1400511"/>
                </a:cubicBezTo>
                <a:lnTo>
                  <a:pt x="622127" y="1398843"/>
                </a:lnTo>
                <a:lnTo>
                  <a:pt x="622154" y="1399351"/>
                </a:lnTo>
                <a:lnTo>
                  <a:pt x="622675" y="1399317"/>
                </a:lnTo>
                <a:lnTo>
                  <a:pt x="623297" y="1411078"/>
                </a:lnTo>
                <a:cubicBezTo>
                  <a:pt x="623297" y="1416918"/>
                  <a:pt x="623235" y="1422743"/>
                  <a:pt x="621863" y="1428529"/>
                </a:cubicBezTo>
                <a:cubicBezTo>
                  <a:pt x="621907" y="1460743"/>
                  <a:pt x="619344" y="1492501"/>
                  <a:pt x="614051" y="1523599"/>
                </a:cubicBezTo>
                <a:lnTo>
                  <a:pt x="613488" y="1530463"/>
                </a:lnTo>
                <a:cubicBezTo>
                  <a:pt x="613311" y="1530468"/>
                  <a:pt x="613135" y="1530472"/>
                  <a:pt x="612959" y="1530527"/>
                </a:cubicBezTo>
                <a:cubicBezTo>
                  <a:pt x="566940" y="1847943"/>
                  <a:pt x="336094" y="2108619"/>
                  <a:pt x="27613" y="2209736"/>
                </a:cubicBezTo>
                <a:close/>
                <a:moveTo>
                  <a:pt x="0" y="2867081"/>
                </a:moveTo>
                <a:lnTo>
                  <a:pt x="0" y="2651475"/>
                </a:lnTo>
                <a:lnTo>
                  <a:pt x="33376" y="2703272"/>
                </a:lnTo>
                <a:cubicBezTo>
                  <a:pt x="138130" y="2842396"/>
                  <a:pt x="293395" y="2943700"/>
                  <a:pt x="473320" y="2982001"/>
                </a:cubicBezTo>
                <a:cubicBezTo>
                  <a:pt x="424556" y="2736382"/>
                  <a:pt x="246384" y="2535275"/>
                  <a:pt x="9746" y="2447782"/>
                </a:cubicBezTo>
                <a:lnTo>
                  <a:pt x="0" y="2444960"/>
                </a:lnTo>
                <a:lnTo>
                  <a:pt x="0" y="2307984"/>
                </a:lnTo>
                <a:lnTo>
                  <a:pt x="27617" y="2314760"/>
                </a:lnTo>
                <a:cubicBezTo>
                  <a:pt x="336096" y="2416678"/>
                  <a:pt x="566943" y="2679417"/>
                  <a:pt x="612962" y="2999346"/>
                </a:cubicBezTo>
                <a:cubicBezTo>
                  <a:pt x="613138" y="2999401"/>
                  <a:pt x="613315" y="2999406"/>
                  <a:pt x="613492" y="2999411"/>
                </a:cubicBezTo>
                <a:lnTo>
                  <a:pt x="614056" y="3006343"/>
                </a:lnTo>
                <a:lnTo>
                  <a:pt x="620836" y="3089525"/>
                </a:lnTo>
                <a:lnTo>
                  <a:pt x="370396" y="3089525"/>
                </a:lnTo>
                <a:lnTo>
                  <a:pt x="350661" y="3084682"/>
                </a:lnTo>
                <a:cubicBezTo>
                  <a:pt x="218455" y="3041003"/>
                  <a:pt x="100509" y="2967785"/>
                  <a:pt x="5260" y="2873187"/>
                </a:cubicBezTo>
                <a:close/>
              </a:path>
            </a:pathLst>
          </a:cu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sp>
      <p:sp>
        <p:nvSpPr>
          <p:cNvPr id="3" name="İçerik Yer Tutucusu 2"/>
          <p:cNvSpPr>
            <a:spLocks noGrp="1"/>
          </p:cNvSpPr>
          <p:nvPr>
            <p:ph idx="1"/>
          </p:nvPr>
        </p:nvSpPr>
        <p:spPr>
          <a:xfrm>
            <a:off x="4219802" y="965864"/>
            <a:ext cx="7006998" cy="3450370"/>
          </a:xfrm>
        </p:spPr>
        <p:txBody>
          <a:bodyPr anchor="b">
            <a:normAutofit/>
          </a:bodyPr>
          <a:lstStyle/>
          <a:p>
            <a:r>
              <a:rPr lang="tr-TR" sz="2000">
                <a:solidFill>
                  <a:srgbClr val="FFFFFF"/>
                </a:solidFill>
              </a:rPr>
              <a:t>Doğum Anı Nedenler: Zor doğuma bağlı olarak gelişen doğum travmaları, bebeğin normalden erken ya da geç doğması, vakum gibi araçlarla yapılan zor doğumlar, düşük doğum ağırlığı, doğum sırasında bebeğin geliş pozisyonuna bağlı anomaliler, kötü doğum şartları</a:t>
            </a:r>
          </a:p>
        </p:txBody>
      </p:sp>
      <p:cxnSp>
        <p:nvCxnSpPr>
          <p:cNvPr id="14" name="Straight Connector 13">
            <a:extLst>
              <a:ext uri="{FF2B5EF4-FFF2-40B4-BE49-F238E27FC236}">
                <a16:creationId xmlns:a16="http://schemas.microsoft.com/office/drawing/2014/main" id="{99237721-19CF-41B1-AA0A-E1E1A8282D5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324317" y="4576004"/>
            <a:ext cx="4572000"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77076137"/>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0890400-BB8B-4A44-AB63-65C7CA223E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Unvan 1"/>
          <p:cNvSpPr>
            <a:spLocks noGrp="1"/>
          </p:cNvSpPr>
          <p:nvPr>
            <p:ph type="title"/>
          </p:nvPr>
        </p:nvSpPr>
        <p:spPr>
          <a:xfrm>
            <a:off x="964788" y="804333"/>
            <a:ext cx="3391900" cy="5249334"/>
          </a:xfrm>
        </p:spPr>
        <p:txBody>
          <a:bodyPr>
            <a:normAutofit/>
          </a:bodyPr>
          <a:lstStyle/>
          <a:p>
            <a:pPr algn="r"/>
            <a:r>
              <a:rPr lang="tr-TR"/>
              <a:t>  Süregelen Hastalığa Neden Olan Etmenler</a:t>
            </a:r>
          </a:p>
        </p:txBody>
      </p:sp>
      <p:cxnSp>
        <p:nvCxnSpPr>
          <p:cNvPr id="10" name="Straight Connector 9">
            <a:extLst>
              <a:ext uri="{FF2B5EF4-FFF2-40B4-BE49-F238E27FC236}">
                <a16:creationId xmlns:a16="http://schemas.microsoft.com/office/drawing/2014/main" id="{4D39B797-CDC6-4529-8A36-9CBFC98163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İçerik Yer Tutucusu 2"/>
          <p:cNvSpPr>
            <a:spLocks noGrp="1"/>
          </p:cNvSpPr>
          <p:nvPr>
            <p:ph idx="1"/>
          </p:nvPr>
        </p:nvSpPr>
        <p:spPr>
          <a:xfrm>
            <a:off x="4999330" y="804333"/>
            <a:ext cx="6257721" cy="5249334"/>
          </a:xfrm>
        </p:spPr>
        <p:txBody>
          <a:bodyPr anchor="ctr">
            <a:normAutofit/>
          </a:bodyPr>
          <a:lstStyle/>
          <a:p>
            <a:r>
              <a:rPr lang="tr-TR"/>
              <a:t>Doğum Sonrası Nedenler: Bebeğin ateşli bir hastalık veya havale geçirmesi, yetersiz beslenme, baş bölgesine gelen darbeler, bulaşıcı hastalıklar, olumsuz çevre koşulları, kazalar (trafik kazası, ev kazaları, düşme, zehirlenme, yanma vb.) </a:t>
            </a:r>
          </a:p>
        </p:txBody>
      </p:sp>
    </p:spTree>
    <p:extLst>
      <p:ext uri="{BB962C8B-B14F-4D97-AF65-F5344CB8AC3E}">
        <p14:creationId xmlns:p14="http://schemas.microsoft.com/office/powerpoint/2010/main" val="1388061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title"/>
          </p:nvPr>
        </p:nvSpPr>
        <p:spPr>
          <a:xfrm>
            <a:off x="1251679" y="644525"/>
            <a:ext cx="3384329" cy="5408866"/>
          </a:xfrm>
        </p:spPr>
        <p:txBody>
          <a:bodyPr anchor="ctr">
            <a:normAutofit/>
          </a:bodyPr>
          <a:lstStyle/>
          <a:p>
            <a:r>
              <a:rPr lang="tr-TR" sz="4000" b="1"/>
              <a:t>SÜREGELEN HASTALIKLAR</a:t>
            </a:r>
            <a:endParaRPr lang="tr-TR" sz="4000"/>
          </a:p>
        </p:txBody>
      </p:sp>
      <p:graphicFrame>
        <p:nvGraphicFramePr>
          <p:cNvPr id="5" name="İçerik Yer Tutucusu 2">
            <a:extLst>
              <a:ext uri="{FF2B5EF4-FFF2-40B4-BE49-F238E27FC236}">
                <a16:creationId xmlns:a16="http://schemas.microsoft.com/office/drawing/2014/main" id="{C3E8C955-7026-4D42-9814-495EC420791A}"/>
              </a:ext>
            </a:extLst>
          </p:cNvPr>
          <p:cNvGraphicFramePr>
            <a:graphicFrameLocks noGrp="1"/>
          </p:cNvGraphicFramePr>
          <p:nvPr>
            <p:ph idx="1"/>
            <p:extLst>
              <p:ext uri="{D42A27DB-BD31-4B8C-83A1-F6EECF244321}">
                <p14:modId xmlns:p14="http://schemas.microsoft.com/office/powerpoint/2010/main" val="3389856181"/>
              </p:ext>
            </p:extLst>
          </p:nvPr>
        </p:nvGraphicFramePr>
        <p:xfrm>
          <a:off x="5175250" y="644525"/>
          <a:ext cx="6254750" cy="540886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154128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title"/>
          </p:nvPr>
        </p:nvSpPr>
        <p:spPr>
          <a:xfrm>
            <a:off x="1024128" y="585216"/>
            <a:ext cx="9720072" cy="1499616"/>
          </a:xfrm>
        </p:spPr>
        <p:txBody>
          <a:bodyPr>
            <a:normAutofit/>
          </a:bodyPr>
          <a:lstStyle/>
          <a:p>
            <a:r>
              <a:rPr lang="tr-TR"/>
              <a:t>  1-Süregelen Metabolik Hastalıklar</a:t>
            </a:r>
          </a:p>
        </p:txBody>
      </p:sp>
      <p:graphicFrame>
        <p:nvGraphicFramePr>
          <p:cNvPr id="5" name="İçerik Yer Tutucusu 2">
            <a:extLst>
              <a:ext uri="{FF2B5EF4-FFF2-40B4-BE49-F238E27FC236}">
                <a16:creationId xmlns:a16="http://schemas.microsoft.com/office/drawing/2014/main" id="{61C46A8C-08C5-48CA-9B81-FE30812CDB09}"/>
              </a:ext>
            </a:extLst>
          </p:cNvPr>
          <p:cNvGraphicFramePr>
            <a:graphicFrameLocks noGrp="1"/>
          </p:cNvGraphicFramePr>
          <p:nvPr>
            <p:ph idx="1"/>
            <p:extLst>
              <p:ext uri="{D42A27DB-BD31-4B8C-83A1-F6EECF244321}">
                <p14:modId xmlns:p14="http://schemas.microsoft.com/office/powerpoint/2010/main" val="542683372"/>
              </p:ext>
            </p:extLst>
          </p:nvPr>
        </p:nvGraphicFramePr>
        <p:xfrm>
          <a:off x="1023938" y="2286000"/>
          <a:ext cx="9720262" cy="4022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699000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27B7C6F6-4579-4D42-9857-ED1B2EE07B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7547" y="4382347"/>
            <a:ext cx="5688020" cy="2153919"/>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Unvan 1"/>
          <p:cNvSpPr>
            <a:spLocks noGrp="1"/>
          </p:cNvSpPr>
          <p:nvPr>
            <p:ph type="title"/>
          </p:nvPr>
        </p:nvSpPr>
        <p:spPr>
          <a:xfrm>
            <a:off x="573024" y="4608575"/>
            <a:ext cx="5242560" cy="1765715"/>
          </a:xfrm>
        </p:spPr>
        <p:txBody>
          <a:bodyPr>
            <a:normAutofit/>
          </a:bodyPr>
          <a:lstStyle/>
          <a:p>
            <a:pPr algn="r"/>
            <a:r>
              <a:rPr lang="tr-TR" sz="4400">
                <a:solidFill>
                  <a:srgbClr val="FFFFFF"/>
                </a:solidFill>
              </a:rPr>
              <a:t>        Şeker Hastalığı (Diyabet)</a:t>
            </a:r>
          </a:p>
        </p:txBody>
      </p:sp>
      <p:sp>
        <p:nvSpPr>
          <p:cNvPr id="12" name="Rectangle 11">
            <a:extLst>
              <a:ext uri="{FF2B5EF4-FFF2-40B4-BE49-F238E27FC236}">
                <a16:creationId xmlns:a16="http://schemas.microsoft.com/office/drawing/2014/main" id="{7E6D8249-E901-4E71-B15A-A7F5D7F7B0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76434" y="321732"/>
            <a:ext cx="5693835" cy="621453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İçerik Yer Tutucusu 2">
            <a:extLst>
              <a:ext uri="{FF2B5EF4-FFF2-40B4-BE49-F238E27FC236}">
                <a16:creationId xmlns:a16="http://schemas.microsoft.com/office/drawing/2014/main" id="{215E0DD0-35DE-4B0D-AD36-ACB28F73EDBF}"/>
              </a:ext>
            </a:extLst>
          </p:cNvPr>
          <p:cNvGraphicFramePr>
            <a:graphicFrameLocks noGrp="1"/>
          </p:cNvGraphicFramePr>
          <p:nvPr>
            <p:ph idx="1"/>
            <p:extLst>
              <p:ext uri="{D42A27DB-BD31-4B8C-83A1-F6EECF244321}">
                <p14:modId xmlns:p14="http://schemas.microsoft.com/office/powerpoint/2010/main" val="619386950"/>
              </p:ext>
            </p:extLst>
          </p:nvPr>
        </p:nvGraphicFramePr>
        <p:xfrm>
          <a:off x="6661065" y="974875"/>
          <a:ext cx="4724573" cy="48523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787137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883F9AA6-0DA9-4F38-AA8A-C355838EB9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Unvan 1"/>
          <p:cNvSpPr>
            <a:spLocks noGrp="1"/>
          </p:cNvSpPr>
          <p:nvPr>
            <p:ph type="title"/>
          </p:nvPr>
        </p:nvSpPr>
        <p:spPr>
          <a:xfrm>
            <a:off x="1024128" y="4952954"/>
            <a:ext cx="9720072" cy="1499616"/>
          </a:xfrm>
        </p:spPr>
        <p:txBody>
          <a:bodyPr>
            <a:normAutofit/>
          </a:bodyPr>
          <a:lstStyle/>
          <a:p>
            <a:r>
              <a:rPr lang="tr-TR"/>
              <a:t>              Guatr Hastalığı</a:t>
            </a:r>
          </a:p>
        </p:txBody>
      </p:sp>
      <p:cxnSp>
        <p:nvCxnSpPr>
          <p:cNvPr id="12" name="Straight Connector 11">
            <a:extLst>
              <a:ext uri="{FF2B5EF4-FFF2-40B4-BE49-F238E27FC236}">
                <a16:creationId xmlns:a16="http://schemas.microsoft.com/office/drawing/2014/main" id="{5C45FA27-EB18-4E04-8C96-68F7A0BC1DD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5262137"/>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graphicFrame>
        <p:nvGraphicFramePr>
          <p:cNvPr id="5" name="İçerik Yer Tutucusu 2">
            <a:extLst>
              <a:ext uri="{FF2B5EF4-FFF2-40B4-BE49-F238E27FC236}">
                <a16:creationId xmlns:a16="http://schemas.microsoft.com/office/drawing/2014/main" id="{8B41BB91-6AB5-4E0A-B77F-663272B2C7DF}"/>
              </a:ext>
            </a:extLst>
          </p:cNvPr>
          <p:cNvGraphicFramePr>
            <a:graphicFrameLocks noGrp="1"/>
          </p:cNvGraphicFramePr>
          <p:nvPr>
            <p:ph idx="1"/>
            <p:extLst>
              <p:ext uri="{D42A27DB-BD31-4B8C-83A1-F6EECF244321}">
                <p14:modId xmlns:p14="http://schemas.microsoft.com/office/powerpoint/2010/main" val="519070926"/>
              </p:ext>
            </p:extLst>
          </p:nvPr>
        </p:nvGraphicFramePr>
        <p:xfrm>
          <a:off x="1023938" y="992221"/>
          <a:ext cx="9720262" cy="36162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599885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5" name="Picture 4" descr="Tıbbi testlere hazır bir dizi numune">
            <a:extLst>
              <a:ext uri="{FF2B5EF4-FFF2-40B4-BE49-F238E27FC236}">
                <a16:creationId xmlns:a16="http://schemas.microsoft.com/office/drawing/2014/main" id="{456D5FFE-2DA2-43A0-A618-DCF20FE78527}"/>
              </a:ext>
            </a:extLst>
          </p:cNvPr>
          <p:cNvPicPr>
            <a:picLocks noChangeAspect="1"/>
          </p:cNvPicPr>
          <p:nvPr/>
        </p:nvPicPr>
        <p:blipFill rotWithShape="1">
          <a:blip r:embed="rId2"/>
          <a:srcRect l="46923"/>
          <a:stretch/>
        </p:blipFill>
        <p:spPr>
          <a:xfrm>
            <a:off x="7338646" y="10"/>
            <a:ext cx="4853354" cy="6857990"/>
          </a:xfrm>
          <a:prstGeom prst="rect">
            <a:avLst/>
          </a:prstGeom>
        </p:spPr>
      </p:pic>
      <p:sp>
        <p:nvSpPr>
          <p:cNvPr id="2" name="Unvan 1"/>
          <p:cNvSpPr>
            <a:spLocks noGrp="1"/>
          </p:cNvSpPr>
          <p:nvPr>
            <p:ph type="title"/>
          </p:nvPr>
        </p:nvSpPr>
        <p:spPr>
          <a:xfrm>
            <a:off x="765051" y="382385"/>
            <a:ext cx="6015897" cy="1492132"/>
          </a:xfrm>
        </p:spPr>
        <p:txBody>
          <a:bodyPr>
            <a:normAutofit/>
          </a:bodyPr>
          <a:lstStyle/>
          <a:p>
            <a:r>
              <a:rPr lang="tr-TR" dirty="0"/>
              <a:t>                   </a:t>
            </a:r>
            <a:r>
              <a:rPr lang="tr-TR" dirty="0" err="1"/>
              <a:t>Fenilketonüri</a:t>
            </a:r>
            <a:endParaRPr lang="tr-TR" dirty="0"/>
          </a:p>
        </p:txBody>
      </p:sp>
      <p:sp>
        <p:nvSpPr>
          <p:cNvPr id="3" name="İçerik Yer Tutucusu 2"/>
          <p:cNvSpPr>
            <a:spLocks noGrp="1"/>
          </p:cNvSpPr>
          <p:nvPr>
            <p:ph idx="1"/>
          </p:nvPr>
        </p:nvSpPr>
        <p:spPr>
          <a:xfrm>
            <a:off x="765051" y="2286001"/>
            <a:ext cx="6015897" cy="3593591"/>
          </a:xfrm>
        </p:spPr>
        <p:txBody>
          <a:bodyPr>
            <a:normAutofit/>
          </a:bodyPr>
          <a:lstStyle/>
          <a:p>
            <a:r>
              <a:rPr lang="tr-TR"/>
              <a:t>Vücuttaki bir enzimin (</a:t>
            </a:r>
            <a:r>
              <a:rPr lang="tr-TR" err="1"/>
              <a:t>fenilalalin</a:t>
            </a:r>
            <a:r>
              <a:rPr lang="tr-TR"/>
              <a:t> </a:t>
            </a:r>
            <a:r>
              <a:rPr lang="tr-TR" err="1"/>
              <a:t>hidroksilaz</a:t>
            </a:r>
            <a:r>
              <a:rPr lang="tr-TR"/>
              <a:t>) eksik olması nedeniyle oluşan kalıtsal </a:t>
            </a:r>
            <a:r>
              <a:rPr lang="tr-TR" err="1"/>
              <a:t>metabolik</a:t>
            </a:r>
            <a:r>
              <a:rPr lang="tr-TR"/>
              <a:t> bir hastalıktır. Anne ve babadan gelen genlerle bebeğe aktarılır. Ülkemizde akraba evliliğinin  fazla olmasından dolayı yaygın olarak görülebilmektedir. </a:t>
            </a:r>
            <a:r>
              <a:rPr lang="tr-TR" err="1"/>
              <a:t>Yenidoğan</a:t>
            </a:r>
            <a:r>
              <a:rPr lang="tr-TR"/>
              <a:t> tarama testi ile erken tanı ve tedavisi mümkünüdür. Tedavi yapılmazsa kalıcı zihinsel engele sebep olur. </a:t>
            </a:r>
          </a:p>
        </p:txBody>
      </p:sp>
    </p:spTree>
    <p:extLst>
      <p:ext uri="{BB962C8B-B14F-4D97-AF65-F5344CB8AC3E}">
        <p14:creationId xmlns:p14="http://schemas.microsoft.com/office/powerpoint/2010/main" val="88593509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ntegral">
  <a:themeElements>
    <a:clrScheme name="E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E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E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848</TotalTime>
  <Words>1319</Words>
  <Application>Microsoft Office PowerPoint</Application>
  <PresentationFormat>Geniş ekran</PresentationFormat>
  <Paragraphs>100</Paragraphs>
  <Slides>20</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20</vt:i4>
      </vt:variant>
    </vt:vector>
  </HeadingPairs>
  <TitlesOfParts>
    <vt:vector size="24" baseType="lpstr">
      <vt:lpstr>Tw Cen MT</vt:lpstr>
      <vt:lpstr>Tw Cen MT Condensed</vt:lpstr>
      <vt:lpstr>Wingdings 3</vt:lpstr>
      <vt:lpstr>Entegral</vt:lpstr>
      <vt:lpstr> SÜREGELEN HASTALIKLAR </vt:lpstr>
      <vt:lpstr>  Süregelen Hastalığa Neden Olan Etmenler</vt:lpstr>
      <vt:lpstr>  Süregelen Hastalığa Neden Olan Etmenler</vt:lpstr>
      <vt:lpstr>  Süregelen Hastalığa Neden Olan Etmenler</vt:lpstr>
      <vt:lpstr>SÜREGELEN HASTALIKLAR</vt:lpstr>
      <vt:lpstr>  1-Süregelen Metabolik Hastalıklar</vt:lpstr>
      <vt:lpstr>        Şeker Hastalığı (Diyabet)</vt:lpstr>
      <vt:lpstr>              Guatr Hastalığı</vt:lpstr>
      <vt:lpstr>                   Fenilketonüri</vt:lpstr>
      <vt:lpstr>    2- Süregelen Kas İskelet Sistemi Hastalıkları</vt:lpstr>
      <vt:lpstr>   3- Süregelen Nörolojik Hastalıklar </vt:lpstr>
      <vt:lpstr>Epilepsi</vt:lpstr>
      <vt:lpstr>   Spina Bifida</vt:lpstr>
      <vt:lpstr>     Multipl Skleroz (MS)</vt:lpstr>
      <vt:lpstr> 4- Süregelen Kan Hastalıkları</vt:lpstr>
      <vt:lpstr>   5- Süregelen Kalp Hastalıkları </vt:lpstr>
      <vt:lpstr>      6- Hipertansiyon</vt:lpstr>
      <vt:lpstr>   7- Süregelen Onkolojik Hastalıklar(Kanserler) </vt:lpstr>
      <vt:lpstr>  8- Süregelen Solunum Hastalıkları</vt:lpstr>
      <vt:lpstr>    9- Diğer Süregelen Hastalıklar</vt:lpstr>
    </vt:vector>
  </TitlesOfParts>
  <Company>Silentall Unattended Installer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SÜREGELEN HASTALIKLAR </dc:title>
  <dc:creator>ronaldinho424</dc:creator>
  <cp:lastModifiedBy>hüseyin tekin</cp:lastModifiedBy>
  <cp:revision>57</cp:revision>
  <dcterms:created xsi:type="dcterms:W3CDTF">2019-03-14T11:43:50Z</dcterms:created>
  <dcterms:modified xsi:type="dcterms:W3CDTF">2021-12-02T04:18:38Z</dcterms:modified>
</cp:coreProperties>
</file>