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 id="345" r:id="rId13"/>
    <p:sldId id="273" r:id="rId14"/>
    <p:sldId id="274" r:id="rId15"/>
    <p:sldId id="275" r:id="rId16"/>
    <p:sldId id="276" r:id="rId17"/>
    <p:sldId id="277" r:id="rId18"/>
    <p:sldId id="278" r:id="rId19"/>
    <p:sldId id="279" r:id="rId20"/>
    <p:sldId id="280" r:id="rId21"/>
    <p:sldId id="281" r:id="rId22"/>
    <p:sldId id="282" r:id="rId23"/>
    <p:sldId id="283" r:id="rId24"/>
    <p:sldId id="347" r:id="rId25"/>
    <p:sldId id="346" r:id="rId26"/>
    <p:sldId id="348" r:id="rId27"/>
    <p:sldId id="284" r:id="rId28"/>
    <p:sldId id="329" r:id="rId29"/>
    <p:sldId id="330" r:id="rId30"/>
    <p:sldId id="351" r:id="rId31"/>
    <p:sldId id="350" r:id="rId32"/>
    <p:sldId id="349" r:id="rId33"/>
    <p:sldId id="352" r:id="rId34"/>
    <p:sldId id="353" r:id="rId35"/>
    <p:sldId id="354" r:id="rId36"/>
    <p:sldId id="332" r:id="rId37"/>
    <p:sldId id="334" r:id="rId38"/>
    <p:sldId id="337" r:id="rId39"/>
    <p:sldId id="336" r:id="rId40"/>
    <p:sldId id="339" r:id="rId41"/>
    <p:sldId id="338" r:id="rId42"/>
    <p:sldId id="340" r:id="rId43"/>
    <p:sldId id="342" r:id="rId44"/>
    <p:sldId id="344" r:id="rId45"/>
    <p:sldId id="343" r:id="rId46"/>
    <p:sldId id="293" r:id="rId47"/>
    <p:sldId id="298" r:id="rId48"/>
    <p:sldId id="297" r:id="rId49"/>
    <p:sldId id="296" r:id="rId50"/>
    <p:sldId id="299" r:id="rId51"/>
    <p:sldId id="301" r:id="rId52"/>
    <p:sldId id="300"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p:scale>
          <a:sx n="70" d="100"/>
          <a:sy n="70" d="100"/>
        </p:scale>
        <p:origin x="48" y="-24"/>
      </p:cViewPr>
      <p:guideLst/>
    </p:cSldViewPr>
  </p:slideViewPr>
  <p:outlineViewPr>
    <p:cViewPr>
      <p:scale>
        <a:sx n="33" d="100"/>
        <a:sy n="33" d="100"/>
      </p:scale>
      <p:origin x="0" y="-317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5F084-1583-4AD0-845F-F10C82F2EA69}"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C480D6D1-3B17-4A96-B171-E104A0A88DF6}">
      <dgm:prSet/>
      <dgm:spPr/>
      <dgm:t>
        <a:bodyPr/>
        <a:lstStyle/>
        <a:p>
          <a:r>
            <a:rPr lang="tr-TR" b="0" i="0" baseline="0"/>
            <a:t>Dünyadaki farklı ülkelerde, SP’nin görülme sıklığı ile ilgili farklı oranlar belirtilmiştir. Birçok ülkede SP görülme sıklığının 1000 canlı</a:t>
          </a:r>
          <a:endParaRPr lang="en-US"/>
        </a:p>
      </dgm:t>
    </dgm:pt>
    <dgm:pt modelId="{62140FF2-2D86-4C9A-A909-97ED87BEAE5B}" type="parTrans" cxnId="{B87EB479-AC43-45ED-8500-2918C4BB8620}">
      <dgm:prSet/>
      <dgm:spPr/>
      <dgm:t>
        <a:bodyPr/>
        <a:lstStyle/>
        <a:p>
          <a:endParaRPr lang="en-US"/>
        </a:p>
      </dgm:t>
    </dgm:pt>
    <dgm:pt modelId="{3475968C-E70E-489D-AF10-E33B46D636AD}" type="sibTrans" cxnId="{B87EB479-AC43-45ED-8500-2918C4BB8620}">
      <dgm:prSet/>
      <dgm:spPr/>
      <dgm:t>
        <a:bodyPr/>
        <a:lstStyle/>
        <a:p>
          <a:endParaRPr lang="en-US"/>
        </a:p>
      </dgm:t>
    </dgm:pt>
    <dgm:pt modelId="{790B8C63-D755-4F6B-91E0-2CE942D95126}">
      <dgm:prSet/>
      <dgm:spPr/>
      <dgm:t>
        <a:bodyPr/>
        <a:lstStyle/>
        <a:p>
          <a:r>
            <a:rPr lang="tr-TR" b="0" i="0" baseline="0"/>
            <a:t>Doğumda ortalama 2 olduğu gösterilmiştir.</a:t>
          </a:r>
          <a:endParaRPr lang="en-US"/>
        </a:p>
      </dgm:t>
    </dgm:pt>
    <dgm:pt modelId="{3308368B-741E-414A-B726-ACCAD59B7123}" type="parTrans" cxnId="{4E3D4894-D745-4093-BD4D-DD1A37BF83AA}">
      <dgm:prSet/>
      <dgm:spPr/>
      <dgm:t>
        <a:bodyPr/>
        <a:lstStyle/>
        <a:p>
          <a:endParaRPr lang="en-US"/>
        </a:p>
      </dgm:t>
    </dgm:pt>
    <dgm:pt modelId="{2EEC1C32-7281-4DFD-9FAB-578A3D19A4B0}" type="sibTrans" cxnId="{4E3D4894-D745-4093-BD4D-DD1A37BF83AA}">
      <dgm:prSet/>
      <dgm:spPr/>
      <dgm:t>
        <a:bodyPr/>
        <a:lstStyle/>
        <a:p>
          <a:endParaRPr lang="en-US"/>
        </a:p>
      </dgm:t>
    </dgm:pt>
    <dgm:pt modelId="{41AEABCA-6BF8-4746-BA1C-D0E910F8EBDA}">
      <dgm:prSet/>
      <dgm:spPr/>
      <dgm:t>
        <a:bodyPr/>
        <a:lstStyle/>
        <a:p>
          <a:r>
            <a:rPr lang="tr-TR" b="0" i="0" baseline="0"/>
            <a:t>Türkiye’de ise bu oran (yapılmış en kapsamlı</a:t>
          </a:r>
          <a:endParaRPr lang="en-US"/>
        </a:p>
      </dgm:t>
    </dgm:pt>
    <dgm:pt modelId="{124B772E-A60C-4EDC-A421-03E0077711B6}" type="parTrans" cxnId="{D97A8AA4-8B96-4DBB-8D11-D536FFC8E95A}">
      <dgm:prSet/>
      <dgm:spPr/>
      <dgm:t>
        <a:bodyPr/>
        <a:lstStyle/>
        <a:p>
          <a:endParaRPr lang="en-US"/>
        </a:p>
      </dgm:t>
    </dgm:pt>
    <dgm:pt modelId="{E9B20C08-4268-43E7-BABA-44DAAA647E9E}" type="sibTrans" cxnId="{D97A8AA4-8B96-4DBB-8D11-D536FFC8E95A}">
      <dgm:prSet/>
      <dgm:spPr/>
      <dgm:t>
        <a:bodyPr/>
        <a:lstStyle/>
        <a:p>
          <a:endParaRPr lang="en-US"/>
        </a:p>
      </dgm:t>
    </dgm:pt>
    <dgm:pt modelId="{F4878108-CA63-48A5-B5F6-97937BEA0B76}">
      <dgm:prSet/>
      <dgm:spPr/>
      <dgm:t>
        <a:bodyPr/>
        <a:lstStyle/>
        <a:p>
          <a:r>
            <a:rPr lang="tr-TR" b="0" i="0" baseline="0"/>
            <a:t>Çalışmada) 1000 canlı doğumda   4  olarak bildirilmiştir.</a:t>
          </a:r>
          <a:endParaRPr lang="en-US"/>
        </a:p>
      </dgm:t>
    </dgm:pt>
    <dgm:pt modelId="{4A768DBF-07D5-41FC-95AC-886D9159CCAC}" type="parTrans" cxnId="{F1AD3C52-9A69-4B1C-9A66-04D5632448A0}">
      <dgm:prSet/>
      <dgm:spPr/>
      <dgm:t>
        <a:bodyPr/>
        <a:lstStyle/>
        <a:p>
          <a:endParaRPr lang="en-US"/>
        </a:p>
      </dgm:t>
    </dgm:pt>
    <dgm:pt modelId="{3CBA27CE-CDDC-455E-9A72-69DCE7E3DE28}" type="sibTrans" cxnId="{F1AD3C52-9A69-4B1C-9A66-04D5632448A0}">
      <dgm:prSet/>
      <dgm:spPr/>
      <dgm:t>
        <a:bodyPr/>
        <a:lstStyle/>
        <a:p>
          <a:endParaRPr lang="en-US"/>
        </a:p>
      </dgm:t>
    </dgm:pt>
    <dgm:pt modelId="{015FE241-C8B2-47E2-9286-6B3B1C346164}" type="pres">
      <dgm:prSet presAssocID="{32E5F084-1583-4AD0-845F-F10C82F2EA69}" presName="matrix" presStyleCnt="0">
        <dgm:presLayoutVars>
          <dgm:chMax val="1"/>
          <dgm:dir/>
          <dgm:resizeHandles val="exact"/>
        </dgm:presLayoutVars>
      </dgm:prSet>
      <dgm:spPr/>
    </dgm:pt>
    <dgm:pt modelId="{DAB896F4-86C9-4CCE-BAA8-F49F92BF65CB}" type="pres">
      <dgm:prSet presAssocID="{32E5F084-1583-4AD0-845F-F10C82F2EA69}" presName="diamond" presStyleLbl="bgShp" presStyleIdx="0" presStyleCnt="1"/>
      <dgm:spPr/>
    </dgm:pt>
    <dgm:pt modelId="{5D95EBD6-BBFA-447C-AD79-2B8D0272FFC0}" type="pres">
      <dgm:prSet presAssocID="{32E5F084-1583-4AD0-845F-F10C82F2EA69}" presName="quad1" presStyleLbl="node1" presStyleIdx="0" presStyleCnt="4">
        <dgm:presLayoutVars>
          <dgm:chMax val="0"/>
          <dgm:chPref val="0"/>
          <dgm:bulletEnabled val="1"/>
        </dgm:presLayoutVars>
      </dgm:prSet>
      <dgm:spPr/>
    </dgm:pt>
    <dgm:pt modelId="{BD87EBB9-4DF3-45BE-9314-19811A6363B8}" type="pres">
      <dgm:prSet presAssocID="{32E5F084-1583-4AD0-845F-F10C82F2EA69}" presName="quad2" presStyleLbl="node1" presStyleIdx="1" presStyleCnt="4">
        <dgm:presLayoutVars>
          <dgm:chMax val="0"/>
          <dgm:chPref val="0"/>
          <dgm:bulletEnabled val="1"/>
        </dgm:presLayoutVars>
      </dgm:prSet>
      <dgm:spPr/>
    </dgm:pt>
    <dgm:pt modelId="{96129CAF-A058-477A-8032-8BCD7FCAD655}" type="pres">
      <dgm:prSet presAssocID="{32E5F084-1583-4AD0-845F-F10C82F2EA69}" presName="quad3" presStyleLbl="node1" presStyleIdx="2" presStyleCnt="4">
        <dgm:presLayoutVars>
          <dgm:chMax val="0"/>
          <dgm:chPref val="0"/>
          <dgm:bulletEnabled val="1"/>
        </dgm:presLayoutVars>
      </dgm:prSet>
      <dgm:spPr/>
    </dgm:pt>
    <dgm:pt modelId="{B7E239D0-CB76-4A25-9EF3-86B254CDAAA9}" type="pres">
      <dgm:prSet presAssocID="{32E5F084-1583-4AD0-845F-F10C82F2EA69}" presName="quad4" presStyleLbl="node1" presStyleIdx="3" presStyleCnt="4">
        <dgm:presLayoutVars>
          <dgm:chMax val="0"/>
          <dgm:chPref val="0"/>
          <dgm:bulletEnabled val="1"/>
        </dgm:presLayoutVars>
      </dgm:prSet>
      <dgm:spPr/>
    </dgm:pt>
  </dgm:ptLst>
  <dgm:cxnLst>
    <dgm:cxn modelId="{13EB9406-EFD8-405B-A4DB-D211D7C0B0A3}" type="presOf" srcId="{32E5F084-1583-4AD0-845F-F10C82F2EA69}" destId="{015FE241-C8B2-47E2-9286-6B3B1C346164}" srcOrd="0" destOrd="0" presId="urn:microsoft.com/office/officeart/2005/8/layout/matrix3"/>
    <dgm:cxn modelId="{9C61EA19-C66E-4586-A74B-26333146B31D}" type="presOf" srcId="{C480D6D1-3B17-4A96-B171-E104A0A88DF6}" destId="{5D95EBD6-BBFA-447C-AD79-2B8D0272FFC0}" srcOrd="0" destOrd="0" presId="urn:microsoft.com/office/officeart/2005/8/layout/matrix3"/>
    <dgm:cxn modelId="{D804E45C-10E0-4ED0-96B9-E81E2836864F}" type="presOf" srcId="{41AEABCA-6BF8-4746-BA1C-D0E910F8EBDA}" destId="{96129CAF-A058-477A-8032-8BCD7FCAD655}" srcOrd="0" destOrd="0" presId="urn:microsoft.com/office/officeart/2005/8/layout/matrix3"/>
    <dgm:cxn modelId="{F1AD3C52-9A69-4B1C-9A66-04D5632448A0}" srcId="{32E5F084-1583-4AD0-845F-F10C82F2EA69}" destId="{F4878108-CA63-48A5-B5F6-97937BEA0B76}" srcOrd="3" destOrd="0" parTransId="{4A768DBF-07D5-41FC-95AC-886D9159CCAC}" sibTransId="{3CBA27CE-CDDC-455E-9A72-69DCE7E3DE28}"/>
    <dgm:cxn modelId="{B87EB479-AC43-45ED-8500-2918C4BB8620}" srcId="{32E5F084-1583-4AD0-845F-F10C82F2EA69}" destId="{C480D6D1-3B17-4A96-B171-E104A0A88DF6}" srcOrd="0" destOrd="0" parTransId="{62140FF2-2D86-4C9A-A909-97ED87BEAE5B}" sibTransId="{3475968C-E70E-489D-AF10-E33B46D636AD}"/>
    <dgm:cxn modelId="{D811A97A-B183-47E0-B81A-B4AC2359F150}" type="presOf" srcId="{790B8C63-D755-4F6B-91E0-2CE942D95126}" destId="{BD87EBB9-4DF3-45BE-9314-19811A6363B8}" srcOrd="0" destOrd="0" presId="urn:microsoft.com/office/officeart/2005/8/layout/matrix3"/>
    <dgm:cxn modelId="{4E3D4894-D745-4093-BD4D-DD1A37BF83AA}" srcId="{32E5F084-1583-4AD0-845F-F10C82F2EA69}" destId="{790B8C63-D755-4F6B-91E0-2CE942D95126}" srcOrd="1" destOrd="0" parTransId="{3308368B-741E-414A-B726-ACCAD59B7123}" sibTransId="{2EEC1C32-7281-4DFD-9FAB-578A3D19A4B0}"/>
    <dgm:cxn modelId="{6C0F9F95-5F70-45F2-9A74-B2B7B52F0B92}" type="presOf" srcId="{F4878108-CA63-48A5-B5F6-97937BEA0B76}" destId="{B7E239D0-CB76-4A25-9EF3-86B254CDAAA9}" srcOrd="0" destOrd="0" presId="urn:microsoft.com/office/officeart/2005/8/layout/matrix3"/>
    <dgm:cxn modelId="{D97A8AA4-8B96-4DBB-8D11-D536FFC8E95A}" srcId="{32E5F084-1583-4AD0-845F-F10C82F2EA69}" destId="{41AEABCA-6BF8-4746-BA1C-D0E910F8EBDA}" srcOrd="2" destOrd="0" parTransId="{124B772E-A60C-4EDC-A421-03E0077711B6}" sibTransId="{E9B20C08-4268-43E7-BABA-44DAAA647E9E}"/>
    <dgm:cxn modelId="{7E0C5642-7F14-4014-8020-1860F8F68CE5}" type="presParOf" srcId="{015FE241-C8B2-47E2-9286-6B3B1C346164}" destId="{DAB896F4-86C9-4CCE-BAA8-F49F92BF65CB}" srcOrd="0" destOrd="0" presId="urn:microsoft.com/office/officeart/2005/8/layout/matrix3"/>
    <dgm:cxn modelId="{A6569991-24BA-49C7-9AAA-54D9BE18B3DA}" type="presParOf" srcId="{015FE241-C8B2-47E2-9286-6B3B1C346164}" destId="{5D95EBD6-BBFA-447C-AD79-2B8D0272FFC0}" srcOrd="1" destOrd="0" presId="urn:microsoft.com/office/officeart/2005/8/layout/matrix3"/>
    <dgm:cxn modelId="{46AA149F-A135-47E0-8598-B3F27E657951}" type="presParOf" srcId="{015FE241-C8B2-47E2-9286-6B3B1C346164}" destId="{BD87EBB9-4DF3-45BE-9314-19811A6363B8}" srcOrd="2" destOrd="0" presId="urn:microsoft.com/office/officeart/2005/8/layout/matrix3"/>
    <dgm:cxn modelId="{5E90E9CD-853B-479D-98FB-799ADED476DE}" type="presParOf" srcId="{015FE241-C8B2-47E2-9286-6B3B1C346164}" destId="{96129CAF-A058-477A-8032-8BCD7FCAD655}" srcOrd="3" destOrd="0" presId="urn:microsoft.com/office/officeart/2005/8/layout/matrix3"/>
    <dgm:cxn modelId="{E62E7ACB-F93F-4BB1-B26E-9CCD290C815B}" type="presParOf" srcId="{015FE241-C8B2-47E2-9286-6B3B1C346164}" destId="{B7E239D0-CB76-4A25-9EF3-86B254CDAAA9}"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641A5D-EABE-48BE-91E8-3EBE3099A706}"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27B1622E-8E07-4A90-BF9A-DDB8D2ED9686}">
      <dgm:prSet/>
      <dgm:spPr/>
      <dgm:t>
        <a:bodyPr/>
        <a:lstStyle/>
        <a:p>
          <a:r>
            <a:rPr lang="tr-TR" b="0" i="0" baseline="0"/>
            <a:t>3 aylıkken başını tutamayan</a:t>
          </a:r>
          <a:endParaRPr lang="en-US"/>
        </a:p>
      </dgm:t>
    </dgm:pt>
    <dgm:pt modelId="{7EE4F987-0706-45CF-8D53-982BAD87E510}" type="parTrans" cxnId="{D229D9FB-5D64-4A23-B304-0941D158154F}">
      <dgm:prSet/>
      <dgm:spPr/>
      <dgm:t>
        <a:bodyPr/>
        <a:lstStyle/>
        <a:p>
          <a:endParaRPr lang="en-US"/>
        </a:p>
      </dgm:t>
    </dgm:pt>
    <dgm:pt modelId="{668EC11A-D131-413C-AEEB-3C6627BC9AC7}" type="sibTrans" cxnId="{D229D9FB-5D64-4A23-B304-0941D158154F}">
      <dgm:prSet/>
      <dgm:spPr/>
      <dgm:t>
        <a:bodyPr/>
        <a:lstStyle/>
        <a:p>
          <a:endParaRPr lang="en-US"/>
        </a:p>
      </dgm:t>
    </dgm:pt>
    <dgm:pt modelId="{C616210E-6BE9-4AB3-A02A-74DB1857D371}">
      <dgm:prSet/>
      <dgm:spPr/>
      <dgm:t>
        <a:bodyPr/>
        <a:lstStyle/>
        <a:p>
          <a:r>
            <a:rPr lang="tr-TR" b="0" i="0" baseline="0"/>
            <a:t>6 ay civarında oturamayan</a:t>
          </a:r>
          <a:endParaRPr lang="en-US"/>
        </a:p>
      </dgm:t>
    </dgm:pt>
    <dgm:pt modelId="{163A24D8-80D2-481A-96C0-F38445A0A1A4}" type="parTrans" cxnId="{2AE4082F-5EEE-4C9E-AF75-68A8C0D6D0E2}">
      <dgm:prSet/>
      <dgm:spPr/>
      <dgm:t>
        <a:bodyPr/>
        <a:lstStyle/>
        <a:p>
          <a:endParaRPr lang="en-US"/>
        </a:p>
      </dgm:t>
    </dgm:pt>
    <dgm:pt modelId="{59B9C524-CC77-4E33-AD38-D4D2B34FB7F2}" type="sibTrans" cxnId="{2AE4082F-5EEE-4C9E-AF75-68A8C0D6D0E2}">
      <dgm:prSet/>
      <dgm:spPr/>
      <dgm:t>
        <a:bodyPr/>
        <a:lstStyle/>
        <a:p>
          <a:endParaRPr lang="en-US"/>
        </a:p>
      </dgm:t>
    </dgm:pt>
    <dgm:pt modelId="{F8BBB020-4008-456F-895E-92265078327F}">
      <dgm:prSet/>
      <dgm:spPr/>
      <dgm:t>
        <a:bodyPr/>
        <a:lstStyle/>
        <a:p>
          <a:r>
            <a:rPr lang="tr-TR" b="0" i="0" baseline="0"/>
            <a:t>8 aylıkken dönemeyen</a:t>
          </a:r>
          <a:endParaRPr lang="en-US"/>
        </a:p>
      </dgm:t>
    </dgm:pt>
    <dgm:pt modelId="{63ED5AF7-2396-4BBE-B08E-D332397A1D83}" type="parTrans" cxnId="{F6675FA8-E1EC-4DA3-B58A-6EEF9DD726CB}">
      <dgm:prSet/>
      <dgm:spPr/>
      <dgm:t>
        <a:bodyPr/>
        <a:lstStyle/>
        <a:p>
          <a:endParaRPr lang="en-US"/>
        </a:p>
      </dgm:t>
    </dgm:pt>
    <dgm:pt modelId="{75F44A8D-F0E7-4C2D-B9DE-2B8C2833AE8D}" type="sibTrans" cxnId="{F6675FA8-E1EC-4DA3-B58A-6EEF9DD726CB}">
      <dgm:prSet/>
      <dgm:spPr/>
      <dgm:t>
        <a:bodyPr/>
        <a:lstStyle/>
        <a:p>
          <a:endParaRPr lang="en-US"/>
        </a:p>
      </dgm:t>
    </dgm:pt>
    <dgm:pt modelId="{4E6EDD13-D14F-4435-9366-CB81D5395A0B}">
      <dgm:prSet/>
      <dgm:spPr/>
      <dgm:t>
        <a:bodyPr/>
        <a:lstStyle/>
        <a:p>
          <a:r>
            <a:rPr lang="tr-TR" b="0" i="0" baseline="0"/>
            <a:t>18 aylıkken hala yürüyemeyen çocuk</a:t>
          </a:r>
          <a:endParaRPr lang="en-US"/>
        </a:p>
      </dgm:t>
    </dgm:pt>
    <dgm:pt modelId="{716C469B-73E8-4026-B4A4-F7963F7F4498}" type="parTrans" cxnId="{3CC788AA-7F7E-43F8-A4AD-191BF9439AD0}">
      <dgm:prSet/>
      <dgm:spPr/>
      <dgm:t>
        <a:bodyPr/>
        <a:lstStyle/>
        <a:p>
          <a:endParaRPr lang="en-US"/>
        </a:p>
      </dgm:t>
    </dgm:pt>
    <dgm:pt modelId="{0984A64B-E99F-46D8-AD6C-B5DD29CEF0A1}" type="sibTrans" cxnId="{3CC788AA-7F7E-43F8-A4AD-191BF9439AD0}">
      <dgm:prSet/>
      <dgm:spPr/>
      <dgm:t>
        <a:bodyPr/>
        <a:lstStyle/>
        <a:p>
          <a:endParaRPr lang="en-US"/>
        </a:p>
      </dgm:t>
    </dgm:pt>
    <dgm:pt modelId="{3CCD4CF1-4D0F-4124-A364-6306E0591A3B}" type="pres">
      <dgm:prSet presAssocID="{0A641A5D-EABE-48BE-91E8-3EBE3099A706}" presName="matrix" presStyleCnt="0">
        <dgm:presLayoutVars>
          <dgm:chMax val="1"/>
          <dgm:dir/>
          <dgm:resizeHandles val="exact"/>
        </dgm:presLayoutVars>
      </dgm:prSet>
      <dgm:spPr/>
    </dgm:pt>
    <dgm:pt modelId="{A740C924-9FD4-44A4-8399-6B0AAE5CEFBB}" type="pres">
      <dgm:prSet presAssocID="{0A641A5D-EABE-48BE-91E8-3EBE3099A706}" presName="diamond" presStyleLbl="bgShp" presStyleIdx="0" presStyleCnt="1"/>
      <dgm:spPr/>
    </dgm:pt>
    <dgm:pt modelId="{3D609B2B-C8CF-423A-B431-276B43B6D3DB}" type="pres">
      <dgm:prSet presAssocID="{0A641A5D-EABE-48BE-91E8-3EBE3099A706}" presName="quad1" presStyleLbl="node1" presStyleIdx="0" presStyleCnt="4">
        <dgm:presLayoutVars>
          <dgm:chMax val="0"/>
          <dgm:chPref val="0"/>
          <dgm:bulletEnabled val="1"/>
        </dgm:presLayoutVars>
      </dgm:prSet>
      <dgm:spPr/>
    </dgm:pt>
    <dgm:pt modelId="{E0B9B76F-D32E-498D-9EBA-BE615002F6E4}" type="pres">
      <dgm:prSet presAssocID="{0A641A5D-EABE-48BE-91E8-3EBE3099A706}" presName="quad2" presStyleLbl="node1" presStyleIdx="1" presStyleCnt="4">
        <dgm:presLayoutVars>
          <dgm:chMax val="0"/>
          <dgm:chPref val="0"/>
          <dgm:bulletEnabled val="1"/>
        </dgm:presLayoutVars>
      </dgm:prSet>
      <dgm:spPr/>
    </dgm:pt>
    <dgm:pt modelId="{5D371653-719F-42F2-BAC0-972A8C0AC05F}" type="pres">
      <dgm:prSet presAssocID="{0A641A5D-EABE-48BE-91E8-3EBE3099A706}" presName="quad3" presStyleLbl="node1" presStyleIdx="2" presStyleCnt="4">
        <dgm:presLayoutVars>
          <dgm:chMax val="0"/>
          <dgm:chPref val="0"/>
          <dgm:bulletEnabled val="1"/>
        </dgm:presLayoutVars>
      </dgm:prSet>
      <dgm:spPr/>
    </dgm:pt>
    <dgm:pt modelId="{1F4B423C-6CF1-4F58-8E29-83D178172964}" type="pres">
      <dgm:prSet presAssocID="{0A641A5D-EABE-48BE-91E8-3EBE3099A706}" presName="quad4" presStyleLbl="node1" presStyleIdx="3" presStyleCnt="4">
        <dgm:presLayoutVars>
          <dgm:chMax val="0"/>
          <dgm:chPref val="0"/>
          <dgm:bulletEnabled val="1"/>
        </dgm:presLayoutVars>
      </dgm:prSet>
      <dgm:spPr/>
    </dgm:pt>
  </dgm:ptLst>
  <dgm:cxnLst>
    <dgm:cxn modelId="{EA5B281C-D451-4853-8ED0-24962ECB4557}" type="presOf" srcId="{4E6EDD13-D14F-4435-9366-CB81D5395A0B}" destId="{1F4B423C-6CF1-4F58-8E29-83D178172964}" srcOrd="0" destOrd="0" presId="urn:microsoft.com/office/officeart/2005/8/layout/matrix3"/>
    <dgm:cxn modelId="{3AAAC024-3B2C-42E9-B8BC-847A9EDD4886}" type="presOf" srcId="{0A641A5D-EABE-48BE-91E8-3EBE3099A706}" destId="{3CCD4CF1-4D0F-4124-A364-6306E0591A3B}" srcOrd="0" destOrd="0" presId="urn:microsoft.com/office/officeart/2005/8/layout/matrix3"/>
    <dgm:cxn modelId="{2AE4082F-5EEE-4C9E-AF75-68A8C0D6D0E2}" srcId="{0A641A5D-EABE-48BE-91E8-3EBE3099A706}" destId="{C616210E-6BE9-4AB3-A02A-74DB1857D371}" srcOrd="1" destOrd="0" parTransId="{163A24D8-80D2-481A-96C0-F38445A0A1A4}" sibTransId="{59B9C524-CC77-4E33-AD38-D4D2B34FB7F2}"/>
    <dgm:cxn modelId="{A06E2A90-A5BC-4FA3-8181-FA39D27EFC94}" type="presOf" srcId="{27B1622E-8E07-4A90-BF9A-DDB8D2ED9686}" destId="{3D609B2B-C8CF-423A-B431-276B43B6D3DB}" srcOrd="0" destOrd="0" presId="urn:microsoft.com/office/officeart/2005/8/layout/matrix3"/>
    <dgm:cxn modelId="{AEEA9795-29A2-45FE-BC21-70313952315B}" type="presOf" srcId="{C616210E-6BE9-4AB3-A02A-74DB1857D371}" destId="{E0B9B76F-D32E-498D-9EBA-BE615002F6E4}" srcOrd="0" destOrd="0" presId="urn:microsoft.com/office/officeart/2005/8/layout/matrix3"/>
    <dgm:cxn modelId="{F6675FA8-E1EC-4DA3-B58A-6EEF9DD726CB}" srcId="{0A641A5D-EABE-48BE-91E8-3EBE3099A706}" destId="{F8BBB020-4008-456F-895E-92265078327F}" srcOrd="2" destOrd="0" parTransId="{63ED5AF7-2396-4BBE-B08E-D332397A1D83}" sibTransId="{75F44A8D-F0E7-4C2D-B9DE-2B8C2833AE8D}"/>
    <dgm:cxn modelId="{3CC788AA-7F7E-43F8-A4AD-191BF9439AD0}" srcId="{0A641A5D-EABE-48BE-91E8-3EBE3099A706}" destId="{4E6EDD13-D14F-4435-9366-CB81D5395A0B}" srcOrd="3" destOrd="0" parTransId="{716C469B-73E8-4026-B4A4-F7963F7F4498}" sibTransId="{0984A64B-E99F-46D8-AD6C-B5DD29CEF0A1}"/>
    <dgm:cxn modelId="{A47F4AB0-C844-41F5-84EC-EA3A34B398A2}" type="presOf" srcId="{F8BBB020-4008-456F-895E-92265078327F}" destId="{5D371653-719F-42F2-BAC0-972A8C0AC05F}" srcOrd="0" destOrd="0" presId="urn:microsoft.com/office/officeart/2005/8/layout/matrix3"/>
    <dgm:cxn modelId="{D229D9FB-5D64-4A23-B304-0941D158154F}" srcId="{0A641A5D-EABE-48BE-91E8-3EBE3099A706}" destId="{27B1622E-8E07-4A90-BF9A-DDB8D2ED9686}" srcOrd="0" destOrd="0" parTransId="{7EE4F987-0706-45CF-8D53-982BAD87E510}" sibTransId="{668EC11A-D131-413C-AEEB-3C6627BC9AC7}"/>
    <dgm:cxn modelId="{5007F6A9-76EA-472D-86CD-856FE9FE8B61}" type="presParOf" srcId="{3CCD4CF1-4D0F-4124-A364-6306E0591A3B}" destId="{A740C924-9FD4-44A4-8399-6B0AAE5CEFBB}" srcOrd="0" destOrd="0" presId="urn:microsoft.com/office/officeart/2005/8/layout/matrix3"/>
    <dgm:cxn modelId="{DEB87F42-6176-4C8F-AD0F-FC5519BE58B2}" type="presParOf" srcId="{3CCD4CF1-4D0F-4124-A364-6306E0591A3B}" destId="{3D609B2B-C8CF-423A-B431-276B43B6D3DB}" srcOrd="1" destOrd="0" presId="urn:microsoft.com/office/officeart/2005/8/layout/matrix3"/>
    <dgm:cxn modelId="{F3BE89B1-06BA-45EC-A092-4DB7F00CF3EF}" type="presParOf" srcId="{3CCD4CF1-4D0F-4124-A364-6306E0591A3B}" destId="{E0B9B76F-D32E-498D-9EBA-BE615002F6E4}" srcOrd="2" destOrd="0" presId="urn:microsoft.com/office/officeart/2005/8/layout/matrix3"/>
    <dgm:cxn modelId="{C7881E91-A452-48C5-89C0-5857B5C4DBA9}" type="presParOf" srcId="{3CCD4CF1-4D0F-4124-A364-6306E0591A3B}" destId="{5D371653-719F-42F2-BAC0-972A8C0AC05F}" srcOrd="3" destOrd="0" presId="urn:microsoft.com/office/officeart/2005/8/layout/matrix3"/>
    <dgm:cxn modelId="{30E1D622-518E-469F-B402-5C29EEDE51E1}" type="presParOf" srcId="{3CCD4CF1-4D0F-4124-A364-6306E0591A3B}" destId="{1F4B423C-6CF1-4F58-8E29-83D17817296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183DFD-B6F6-46A1-8E8C-70A4CAFEB7A6}"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FA55D7C1-100F-453E-BE72-9EE3282CA65D}">
      <dgm:prSet/>
      <dgm:spPr/>
      <dgm:t>
        <a:bodyPr/>
        <a:lstStyle/>
        <a:p>
          <a:r>
            <a:rPr lang="tr-TR" b="0" i="0" baseline="0"/>
            <a:t>Kollar ve bacaklardaki kasların normalde olduğundan daha sert, kasılı halde olması</a:t>
          </a:r>
          <a:endParaRPr lang="en-US"/>
        </a:p>
      </dgm:t>
    </dgm:pt>
    <dgm:pt modelId="{B5671719-497C-4489-A763-CF48B43F60A1}" type="parTrans" cxnId="{D98833D5-38C0-4C3D-A9F2-C6D100967CF9}">
      <dgm:prSet/>
      <dgm:spPr/>
      <dgm:t>
        <a:bodyPr/>
        <a:lstStyle/>
        <a:p>
          <a:endParaRPr lang="en-US"/>
        </a:p>
      </dgm:t>
    </dgm:pt>
    <dgm:pt modelId="{75D6B481-B28F-4BFF-A2B6-9502A5293884}" type="sibTrans" cxnId="{D98833D5-38C0-4C3D-A9F2-C6D100967CF9}">
      <dgm:prSet/>
      <dgm:spPr/>
      <dgm:t>
        <a:bodyPr/>
        <a:lstStyle/>
        <a:p>
          <a:endParaRPr lang="en-US"/>
        </a:p>
      </dgm:t>
    </dgm:pt>
    <dgm:pt modelId="{BDA3832E-89A8-4722-98E3-6F646FD4CA99}">
      <dgm:prSet/>
      <dgm:spPr/>
      <dgm:t>
        <a:bodyPr/>
        <a:lstStyle/>
        <a:p>
          <a:r>
            <a:rPr lang="tr-TR" b="0" i="0" baseline="0"/>
            <a:t>Kollar ve bacaklardaki kasların normalde daha gevşek yumuşak halde olması</a:t>
          </a:r>
          <a:endParaRPr lang="en-US"/>
        </a:p>
      </dgm:t>
    </dgm:pt>
    <dgm:pt modelId="{1A53EB32-FA3C-436B-9D8B-315FBE84CF38}" type="parTrans" cxnId="{52244EAC-E4C1-416C-B255-057E191EAD24}">
      <dgm:prSet/>
      <dgm:spPr/>
      <dgm:t>
        <a:bodyPr/>
        <a:lstStyle/>
        <a:p>
          <a:endParaRPr lang="en-US"/>
        </a:p>
      </dgm:t>
    </dgm:pt>
    <dgm:pt modelId="{1049AB7C-8549-4FE0-8074-AFEC1F024DFB}" type="sibTrans" cxnId="{52244EAC-E4C1-416C-B255-057E191EAD24}">
      <dgm:prSet/>
      <dgm:spPr/>
      <dgm:t>
        <a:bodyPr/>
        <a:lstStyle/>
        <a:p>
          <a:endParaRPr lang="en-US"/>
        </a:p>
      </dgm:t>
    </dgm:pt>
    <dgm:pt modelId="{5EE9A849-B0DC-4380-AE0F-06638FF37F44}">
      <dgm:prSet/>
      <dgm:spPr/>
      <dgm:t>
        <a:bodyPr/>
        <a:lstStyle/>
        <a:p>
          <a:r>
            <a:rPr lang="tr-TR" b="0" i="0" baseline="0"/>
            <a:t>Kas kuvvetsizlikleri</a:t>
          </a:r>
          <a:endParaRPr lang="en-US"/>
        </a:p>
      </dgm:t>
    </dgm:pt>
    <dgm:pt modelId="{F599154C-D228-4244-B972-95DDD3E107F1}" type="parTrans" cxnId="{669F3A95-2771-4E17-848C-069FFDFA8033}">
      <dgm:prSet/>
      <dgm:spPr/>
      <dgm:t>
        <a:bodyPr/>
        <a:lstStyle/>
        <a:p>
          <a:endParaRPr lang="en-US"/>
        </a:p>
      </dgm:t>
    </dgm:pt>
    <dgm:pt modelId="{3F770510-93B0-45D1-A097-09D4D76ED588}" type="sibTrans" cxnId="{669F3A95-2771-4E17-848C-069FFDFA8033}">
      <dgm:prSet/>
      <dgm:spPr/>
      <dgm:t>
        <a:bodyPr/>
        <a:lstStyle/>
        <a:p>
          <a:endParaRPr lang="en-US"/>
        </a:p>
      </dgm:t>
    </dgm:pt>
    <dgm:pt modelId="{B1A3C008-3F1C-479D-AFE9-542BE5821468}">
      <dgm:prSet/>
      <dgm:spPr/>
      <dgm:t>
        <a:bodyPr/>
        <a:lstStyle/>
        <a:p>
          <a:r>
            <a:rPr lang="tr-TR" b="0" i="0" baseline="0"/>
            <a:t>Kasların ani kasılıp gevşemesi</a:t>
          </a:r>
          <a:endParaRPr lang="en-US"/>
        </a:p>
      </dgm:t>
    </dgm:pt>
    <dgm:pt modelId="{39E2F5C9-CEB9-4AF4-BB28-AB33660A9969}" type="parTrans" cxnId="{68BC17E6-0CD9-44B4-8539-C15C86A66242}">
      <dgm:prSet/>
      <dgm:spPr/>
      <dgm:t>
        <a:bodyPr/>
        <a:lstStyle/>
        <a:p>
          <a:endParaRPr lang="en-US"/>
        </a:p>
      </dgm:t>
    </dgm:pt>
    <dgm:pt modelId="{A4C297A8-902B-42AD-9947-44996CC78C32}" type="sibTrans" cxnId="{68BC17E6-0CD9-44B4-8539-C15C86A66242}">
      <dgm:prSet/>
      <dgm:spPr/>
      <dgm:t>
        <a:bodyPr/>
        <a:lstStyle/>
        <a:p>
          <a:endParaRPr lang="en-US"/>
        </a:p>
      </dgm:t>
    </dgm:pt>
    <dgm:pt modelId="{61B121A2-6AC3-4421-87A0-A7AFCA0F17FA}" type="pres">
      <dgm:prSet presAssocID="{26183DFD-B6F6-46A1-8E8C-70A4CAFEB7A6}" presName="outerComposite" presStyleCnt="0">
        <dgm:presLayoutVars>
          <dgm:chMax val="5"/>
          <dgm:dir/>
          <dgm:resizeHandles val="exact"/>
        </dgm:presLayoutVars>
      </dgm:prSet>
      <dgm:spPr/>
    </dgm:pt>
    <dgm:pt modelId="{543BC14D-935F-43CD-BB27-1918F2E7D054}" type="pres">
      <dgm:prSet presAssocID="{26183DFD-B6F6-46A1-8E8C-70A4CAFEB7A6}" presName="dummyMaxCanvas" presStyleCnt="0">
        <dgm:presLayoutVars/>
      </dgm:prSet>
      <dgm:spPr/>
    </dgm:pt>
    <dgm:pt modelId="{55A491DC-761C-4DBC-B994-9157A7CDF4A9}" type="pres">
      <dgm:prSet presAssocID="{26183DFD-B6F6-46A1-8E8C-70A4CAFEB7A6}" presName="FourNodes_1" presStyleLbl="node1" presStyleIdx="0" presStyleCnt="4">
        <dgm:presLayoutVars>
          <dgm:bulletEnabled val="1"/>
        </dgm:presLayoutVars>
      </dgm:prSet>
      <dgm:spPr/>
    </dgm:pt>
    <dgm:pt modelId="{F5427ACA-920F-4947-8A53-DE023FF717B1}" type="pres">
      <dgm:prSet presAssocID="{26183DFD-B6F6-46A1-8E8C-70A4CAFEB7A6}" presName="FourNodes_2" presStyleLbl="node1" presStyleIdx="1" presStyleCnt="4">
        <dgm:presLayoutVars>
          <dgm:bulletEnabled val="1"/>
        </dgm:presLayoutVars>
      </dgm:prSet>
      <dgm:spPr/>
    </dgm:pt>
    <dgm:pt modelId="{DCFCA39E-8076-4725-BAF0-E161E4820F19}" type="pres">
      <dgm:prSet presAssocID="{26183DFD-B6F6-46A1-8E8C-70A4CAFEB7A6}" presName="FourNodes_3" presStyleLbl="node1" presStyleIdx="2" presStyleCnt="4">
        <dgm:presLayoutVars>
          <dgm:bulletEnabled val="1"/>
        </dgm:presLayoutVars>
      </dgm:prSet>
      <dgm:spPr/>
    </dgm:pt>
    <dgm:pt modelId="{E5ED5C10-21C4-42CF-88B2-88931AA1F977}" type="pres">
      <dgm:prSet presAssocID="{26183DFD-B6F6-46A1-8E8C-70A4CAFEB7A6}" presName="FourNodes_4" presStyleLbl="node1" presStyleIdx="3" presStyleCnt="4">
        <dgm:presLayoutVars>
          <dgm:bulletEnabled val="1"/>
        </dgm:presLayoutVars>
      </dgm:prSet>
      <dgm:spPr/>
    </dgm:pt>
    <dgm:pt modelId="{CD5265AF-0733-4920-B247-F79D49C07A6C}" type="pres">
      <dgm:prSet presAssocID="{26183DFD-B6F6-46A1-8E8C-70A4CAFEB7A6}" presName="FourConn_1-2" presStyleLbl="fgAccFollowNode1" presStyleIdx="0" presStyleCnt="3">
        <dgm:presLayoutVars>
          <dgm:bulletEnabled val="1"/>
        </dgm:presLayoutVars>
      </dgm:prSet>
      <dgm:spPr/>
    </dgm:pt>
    <dgm:pt modelId="{85E837AA-B8ED-4FA0-A50A-6186C1C5BF3C}" type="pres">
      <dgm:prSet presAssocID="{26183DFD-B6F6-46A1-8E8C-70A4CAFEB7A6}" presName="FourConn_2-3" presStyleLbl="fgAccFollowNode1" presStyleIdx="1" presStyleCnt="3">
        <dgm:presLayoutVars>
          <dgm:bulletEnabled val="1"/>
        </dgm:presLayoutVars>
      </dgm:prSet>
      <dgm:spPr/>
    </dgm:pt>
    <dgm:pt modelId="{90B96C69-B3EE-43C8-BD8E-BBC93CAA735D}" type="pres">
      <dgm:prSet presAssocID="{26183DFD-B6F6-46A1-8E8C-70A4CAFEB7A6}" presName="FourConn_3-4" presStyleLbl="fgAccFollowNode1" presStyleIdx="2" presStyleCnt="3">
        <dgm:presLayoutVars>
          <dgm:bulletEnabled val="1"/>
        </dgm:presLayoutVars>
      </dgm:prSet>
      <dgm:spPr/>
    </dgm:pt>
    <dgm:pt modelId="{03DE64B3-A8CC-4063-B972-0A9FBF7B00A1}" type="pres">
      <dgm:prSet presAssocID="{26183DFD-B6F6-46A1-8E8C-70A4CAFEB7A6}" presName="FourNodes_1_text" presStyleLbl="node1" presStyleIdx="3" presStyleCnt="4">
        <dgm:presLayoutVars>
          <dgm:bulletEnabled val="1"/>
        </dgm:presLayoutVars>
      </dgm:prSet>
      <dgm:spPr/>
    </dgm:pt>
    <dgm:pt modelId="{43F8581D-0C36-4364-B338-279BE62DDB40}" type="pres">
      <dgm:prSet presAssocID="{26183DFD-B6F6-46A1-8E8C-70A4CAFEB7A6}" presName="FourNodes_2_text" presStyleLbl="node1" presStyleIdx="3" presStyleCnt="4">
        <dgm:presLayoutVars>
          <dgm:bulletEnabled val="1"/>
        </dgm:presLayoutVars>
      </dgm:prSet>
      <dgm:spPr/>
    </dgm:pt>
    <dgm:pt modelId="{570F3F79-6E57-469C-BCA5-6273C7FF5833}" type="pres">
      <dgm:prSet presAssocID="{26183DFD-B6F6-46A1-8E8C-70A4CAFEB7A6}" presName="FourNodes_3_text" presStyleLbl="node1" presStyleIdx="3" presStyleCnt="4">
        <dgm:presLayoutVars>
          <dgm:bulletEnabled val="1"/>
        </dgm:presLayoutVars>
      </dgm:prSet>
      <dgm:spPr/>
    </dgm:pt>
    <dgm:pt modelId="{D3EDC1CA-C1D5-4C65-BED3-E61BD9C9B1E9}" type="pres">
      <dgm:prSet presAssocID="{26183DFD-B6F6-46A1-8E8C-70A4CAFEB7A6}" presName="FourNodes_4_text" presStyleLbl="node1" presStyleIdx="3" presStyleCnt="4">
        <dgm:presLayoutVars>
          <dgm:bulletEnabled val="1"/>
        </dgm:presLayoutVars>
      </dgm:prSet>
      <dgm:spPr/>
    </dgm:pt>
  </dgm:ptLst>
  <dgm:cxnLst>
    <dgm:cxn modelId="{DD74FC3B-94B4-4061-BF05-7AEFDDF794AB}" type="presOf" srcId="{BDA3832E-89A8-4722-98E3-6F646FD4CA99}" destId="{F5427ACA-920F-4947-8A53-DE023FF717B1}" srcOrd="0" destOrd="0" presId="urn:microsoft.com/office/officeart/2005/8/layout/vProcess5"/>
    <dgm:cxn modelId="{EFE08460-F9CA-489D-B08D-01FE935D2259}" type="presOf" srcId="{5EE9A849-B0DC-4380-AE0F-06638FF37F44}" destId="{DCFCA39E-8076-4725-BAF0-E161E4820F19}" srcOrd="0" destOrd="0" presId="urn:microsoft.com/office/officeart/2005/8/layout/vProcess5"/>
    <dgm:cxn modelId="{3AD66666-BE23-474B-816B-80F5FD75A308}" type="presOf" srcId="{B1A3C008-3F1C-479D-AFE9-542BE5821468}" destId="{E5ED5C10-21C4-42CF-88B2-88931AA1F977}" srcOrd="0" destOrd="0" presId="urn:microsoft.com/office/officeart/2005/8/layout/vProcess5"/>
    <dgm:cxn modelId="{0CEA1F68-266E-4C91-BC69-836370632513}" type="presOf" srcId="{1049AB7C-8549-4FE0-8074-AFEC1F024DFB}" destId="{85E837AA-B8ED-4FA0-A50A-6186C1C5BF3C}" srcOrd="0" destOrd="0" presId="urn:microsoft.com/office/officeart/2005/8/layout/vProcess5"/>
    <dgm:cxn modelId="{932AE368-1FD7-4706-80C4-2D05584ACB1B}" type="presOf" srcId="{3F770510-93B0-45D1-A097-09D4D76ED588}" destId="{90B96C69-B3EE-43C8-BD8E-BBC93CAA735D}" srcOrd="0" destOrd="0" presId="urn:microsoft.com/office/officeart/2005/8/layout/vProcess5"/>
    <dgm:cxn modelId="{A478436E-3D35-461E-9C48-02B2645BEDB1}" type="presOf" srcId="{75D6B481-B28F-4BFF-A2B6-9502A5293884}" destId="{CD5265AF-0733-4920-B247-F79D49C07A6C}" srcOrd="0" destOrd="0" presId="urn:microsoft.com/office/officeart/2005/8/layout/vProcess5"/>
    <dgm:cxn modelId="{9B99C573-D97C-4E75-9510-46853BEA6443}" type="presOf" srcId="{FA55D7C1-100F-453E-BE72-9EE3282CA65D}" destId="{55A491DC-761C-4DBC-B994-9157A7CDF4A9}" srcOrd="0" destOrd="0" presId="urn:microsoft.com/office/officeart/2005/8/layout/vProcess5"/>
    <dgm:cxn modelId="{0F45DA8D-EB5B-4A81-B618-7304EE345FA9}" type="presOf" srcId="{BDA3832E-89A8-4722-98E3-6F646FD4CA99}" destId="{43F8581D-0C36-4364-B338-279BE62DDB40}" srcOrd="1" destOrd="0" presId="urn:microsoft.com/office/officeart/2005/8/layout/vProcess5"/>
    <dgm:cxn modelId="{669F3A95-2771-4E17-848C-069FFDFA8033}" srcId="{26183DFD-B6F6-46A1-8E8C-70A4CAFEB7A6}" destId="{5EE9A849-B0DC-4380-AE0F-06638FF37F44}" srcOrd="2" destOrd="0" parTransId="{F599154C-D228-4244-B972-95DDD3E107F1}" sibTransId="{3F770510-93B0-45D1-A097-09D4D76ED588}"/>
    <dgm:cxn modelId="{BE96419E-2368-4B1A-A2F4-F746E3614D25}" type="presOf" srcId="{FA55D7C1-100F-453E-BE72-9EE3282CA65D}" destId="{03DE64B3-A8CC-4063-B972-0A9FBF7B00A1}" srcOrd="1" destOrd="0" presId="urn:microsoft.com/office/officeart/2005/8/layout/vProcess5"/>
    <dgm:cxn modelId="{52244EAC-E4C1-416C-B255-057E191EAD24}" srcId="{26183DFD-B6F6-46A1-8E8C-70A4CAFEB7A6}" destId="{BDA3832E-89A8-4722-98E3-6F646FD4CA99}" srcOrd="1" destOrd="0" parTransId="{1A53EB32-FA3C-436B-9D8B-315FBE84CF38}" sibTransId="{1049AB7C-8549-4FE0-8074-AFEC1F024DFB}"/>
    <dgm:cxn modelId="{BAA3C0C0-8B84-43F2-B7CC-8218FB00E9B5}" type="presOf" srcId="{5EE9A849-B0DC-4380-AE0F-06638FF37F44}" destId="{570F3F79-6E57-469C-BCA5-6273C7FF5833}" srcOrd="1" destOrd="0" presId="urn:microsoft.com/office/officeart/2005/8/layout/vProcess5"/>
    <dgm:cxn modelId="{D98833D5-38C0-4C3D-A9F2-C6D100967CF9}" srcId="{26183DFD-B6F6-46A1-8E8C-70A4CAFEB7A6}" destId="{FA55D7C1-100F-453E-BE72-9EE3282CA65D}" srcOrd="0" destOrd="0" parTransId="{B5671719-497C-4489-A763-CF48B43F60A1}" sibTransId="{75D6B481-B28F-4BFF-A2B6-9502A5293884}"/>
    <dgm:cxn modelId="{54FFFEE3-2EAD-4900-B881-E3E2D311F3B1}" type="presOf" srcId="{26183DFD-B6F6-46A1-8E8C-70A4CAFEB7A6}" destId="{61B121A2-6AC3-4421-87A0-A7AFCA0F17FA}" srcOrd="0" destOrd="0" presId="urn:microsoft.com/office/officeart/2005/8/layout/vProcess5"/>
    <dgm:cxn modelId="{68BC17E6-0CD9-44B4-8539-C15C86A66242}" srcId="{26183DFD-B6F6-46A1-8E8C-70A4CAFEB7A6}" destId="{B1A3C008-3F1C-479D-AFE9-542BE5821468}" srcOrd="3" destOrd="0" parTransId="{39E2F5C9-CEB9-4AF4-BB28-AB33660A9969}" sibTransId="{A4C297A8-902B-42AD-9947-44996CC78C32}"/>
    <dgm:cxn modelId="{AC388CEA-2775-474A-9680-C02618A00956}" type="presOf" srcId="{B1A3C008-3F1C-479D-AFE9-542BE5821468}" destId="{D3EDC1CA-C1D5-4C65-BED3-E61BD9C9B1E9}" srcOrd="1" destOrd="0" presId="urn:microsoft.com/office/officeart/2005/8/layout/vProcess5"/>
    <dgm:cxn modelId="{C8E220DE-D92E-4FA4-B01A-088D32FF0A7C}" type="presParOf" srcId="{61B121A2-6AC3-4421-87A0-A7AFCA0F17FA}" destId="{543BC14D-935F-43CD-BB27-1918F2E7D054}" srcOrd="0" destOrd="0" presId="urn:microsoft.com/office/officeart/2005/8/layout/vProcess5"/>
    <dgm:cxn modelId="{237F136F-23DB-4544-A02B-DB6F08352537}" type="presParOf" srcId="{61B121A2-6AC3-4421-87A0-A7AFCA0F17FA}" destId="{55A491DC-761C-4DBC-B994-9157A7CDF4A9}" srcOrd="1" destOrd="0" presId="urn:microsoft.com/office/officeart/2005/8/layout/vProcess5"/>
    <dgm:cxn modelId="{0472C226-42B1-44BA-9E07-E5660AF2531F}" type="presParOf" srcId="{61B121A2-6AC3-4421-87A0-A7AFCA0F17FA}" destId="{F5427ACA-920F-4947-8A53-DE023FF717B1}" srcOrd="2" destOrd="0" presId="urn:microsoft.com/office/officeart/2005/8/layout/vProcess5"/>
    <dgm:cxn modelId="{A99C2E77-E580-4E85-AE81-09FD7B196728}" type="presParOf" srcId="{61B121A2-6AC3-4421-87A0-A7AFCA0F17FA}" destId="{DCFCA39E-8076-4725-BAF0-E161E4820F19}" srcOrd="3" destOrd="0" presId="urn:microsoft.com/office/officeart/2005/8/layout/vProcess5"/>
    <dgm:cxn modelId="{32D978AD-14B6-454D-AA08-F336CBDC0769}" type="presParOf" srcId="{61B121A2-6AC3-4421-87A0-A7AFCA0F17FA}" destId="{E5ED5C10-21C4-42CF-88B2-88931AA1F977}" srcOrd="4" destOrd="0" presId="urn:microsoft.com/office/officeart/2005/8/layout/vProcess5"/>
    <dgm:cxn modelId="{AEC89DA4-4B34-48F9-8E44-47026A8583D3}" type="presParOf" srcId="{61B121A2-6AC3-4421-87A0-A7AFCA0F17FA}" destId="{CD5265AF-0733-4920-B247-F79D49C07A6C}" srcOrd="5" destOrd="0" presId="urn:microsoft.com/office/officeart/2005/8/layout/vProcess5"/>
    <dgm:cxn modelId="{8B52C605-9D48-4EA4-ABDC-D5E62BFCE6FA}" type="presParOf" srcId="{61B121A2-6AC3-4421-87A0-A7AFCA0F17FA}" destId="{85E837AA-B8ED-4FA0-A50A-6186C1C5BF3C}" srcOrd="6" destOrd="0" presId="urn:microsoft.com/office/officeart/2005/8/layout/vProcess5"/>
    <dgm:cxn modelId="{5E1E411F-A765-4761-B43F-02353A50D1DA}" type="presParOf" srcId="{61B121A2-6AC3-4421-87A0-A7AFCA0F17FA}" destId="{90B96C69-B3EE-43C8-BD8E-BBC93CAA735D}" srcOrd="7" destOrd="0" presId="urn:microsoft.com/office/officeart/2005/8/layout/vProcess5"/>
    <dgm:cxn modelId="{3915AB41-D94B-4468-ACBB-3EB82D3CE3E1}" type="presParOf" srcId="{61B121A2-6AC3-4421-87A0-A7AFCA0F17FA}" destId="{03DE64B3-A8CC-4063-B972-0A9FBF7B00A1}" srcOrd="8" destOrd="0" presId="urn:microsoft.com/office/officeart/2005/8/layout/vProcess5"/>
    <dgm:cxn modelId="{E29B1B11-3406-4304-9E6B-302DFEDB1FFE}" type="presParOf" srcId="{61B121A2-6AC3-4421-87A0-A7AFCA0F17FA}" destId="{43F8581D-0C36-4364-B338-279BE62DDB40}" srcOrd="9" destOrd="0" presId="urn:microsoft.com/office/officeart/2005/8/layout/vProcess5"/>
    <dgm:cxn modelId="{2F31FCEB-7D48-4D72-87AE-29F7C1733ED0}" type="presParOf" srcId="{61B121A2-6AC3-4421-87A0-A7AFCA0F17FA}" destId="{570F3F79-6E57-469C-BCA5-6273C7FF5833}" srcOrd="10" destOrd="0" presId="urn:microsoft.com/office/officeart/2005/8/layout/vProcess5"/>
    <dgm:cxn modelId="{06FDFC94-8F77-4644-9808-F5040CA9085E}" type="presParOf" srcId="{61B121A2-6AC3-4421-87A0-A7AFCA0F17FA}" destId="{D3EDC1CA-C1D5-4C65-BED3-E61BD9C9B1E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A8A77B7-C1C0-4D5F-A577-219B4C920538}"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DBB30B69-5782-44C6-AF4B-716DC6D636AB}">
      <dgm:prSet/>
      <dgm:spPr/>
      <dgm:t>
        <a:bodyPr/>
        <a:lstStyle/>
        <a:p>
          <a:r>
            <a:rPr lang="tr-TR" b="0" i="0" baseline="0"/>
            <a:t>Zihinsel sorunlar               </a:t>
          </a:r>
          <a:endParaRPr lang="en-US"/>
        </a:p>
      </dgm:t>
    </dgm:pt>
    <dgm:pt modelId="{BEDC10DB-5A36-4067-9889-A797620275AC}" type="parTrans" cxnId="{8062A12A-2ACA-4259-A94E-D998D619E70E}">
      <dgm:prSet/>
      <dgm:spPr/>
      <dgm:t>
        <a:bodyPr/>
        <a:lstStyle/>
        <a:p>
          <a:endParaRPr lang="en-US"/>
        </a:p>
      </dgm:t>
    </dgm:pt>
    <dgm:pt modelId="{8BC3BAB0-30F2-41B2-BB3B-71B3DB196187}" type="sibTrans" cxnId="{8062A12A-2ACA-4259-A94E-D998D619E70E}">
      <dgm:prSet/>
      <dgm:spPr/>
      <dgm:t>
        <a:bodyPr/>
        <a:lstStyle/>
        <a:p>
          <a:endParaRPr lang="en-US"/>
        </a:p>
      </dgm:t>
    </dgm:pt>
    <dgm:pt modelId="{F6A893CE-6979-4707-98F6-4D2F6F749902}">
      <dgm:prSet/>
      <dgm:spPr/>
      <dgm:t>
        <a:bodyPr/>
        <a:lstStyle/>
        <a:p>
          <a:r>
            <a:rPr lang="tr-TR" b="0" i="0" baseline="0"/>
            <a:t>Nöbet (Epilepsi)</a:t>
          </a:r>
          <a:endParaRPr lang="en-US"/>
        </a:p>
      </dgm:t>
    </dgm:pt>
    <dgm:pt modelId="{915CC9E6-6C43-4D58-AA82-2E55508BE3AA}" type="parTrans" cxnId="{A74E5D37-62A3-4A5E-AE62-DFA69274FD2B}">
      <dgm:prSet/>
      <dgm:spPr/>
      <dgm:t>
        <a:bodyPr/>
        <a:lstStyle/>
        <a:p>
          <a:endParaRPr lang="en-US"/>
        </a:p>
      </dgm:t>
    </dgm:pt>
    <dgm:pt modelId="{817519A9-9043-4610-9F39-AE53BF01093A}" type="sibTrans" cxnId="{A74E5D37-62A3-4A5E-AE62-DFA69274FD2B}">
      <dgm:prSet/>
      <dgm:spPr/>
      <dgm:t>
        <a:bodyPr/>
        <a:lstStyle/>
        <a:p>
          <a:endParaRPr lang="en-US"/>
        </a:p>
      </dgm:t>
    </dgm:pt>
    <dgm:pt modelId="{CD81C48F-C33D-41DB-B7FC-A12425996824}">
      <dgm:prSet/>
      <dgm:spPr/>
      <dgm:t>
        <a:bodyPr/>
        <a:lstStyle/>
        <a:p>
          <a:r>
            <a:rPr lang="tr-TR" b="0" i="0" baseline="0"/>
            <a:t>Duyu algı bozuklukları           </a:t>
          </a:r>
          <a:endParaRPr lang="en-US"/>
        </a:p>
      </dgm:t>
    </dgm:pt>
    <dgm:pt modelId="{3EA28264-ED6D-4C47-89EC-9EC83D0881CA}" type="parTrans" cxnId="{C3CD61EF-4936-4874-B0F9-29A16E62E39D}">
      <dgm:prSet/>
      <dgm:spPr/>
      <dgm:t>
        <a:bodyPr/>
        <a:lstStyle/>
        <a:p>
          <a:endParaRPr lang="en-US"/>
        </a:p>
      </dgm:t>
    </dgm:pt>
    <dgm:pt modelId="{0EAEC8C2-62C2-448A-9608-71A6BD14D159}" type="sibTrans" cxnId="{C3CD61EF-4936-4874-B0F9-29A16E62E39D}">
      <dgm:prSet/>
      <dgm:spPr/>
      <dgm:t>
        <a:bodyPr/>
        <a:lstStyle/>
        <a:p>
          <a:endParaRPr lang="en-US"/>
        </a:p>
      </dgm:t>
    </dgm:pt>
    <dgm:pt modelId="{53AED331-DB17-46F5-8F25-24A0934DBBC9}" type="pres">
      <dgm:prSet presAssocID="{9A8A77B7-C1C0-4D5F-A577-219B4C920538}" presName="linear" presStyleCnt="0">
        <dgm:presLayoutVars>
          <dgm:animLvl val="lvl"/>
          <dgm:resizeHandles val="exact"/>
        </dgm:presLayoutVars>
      </dgm:prSet>
      <dgm:spPr/>
    </dgm:pt>
    <dgm:pt modelId="{31BB73C2-B272-4857-8EC8-783C68CFB624}" type="pres">
      <dgm:prSet presAssocID="{DBB30B69-5782-44C6-AF4B-716DC6D636AB}" presName="parentText" presStyleLbl="node1" presStyleIdx="0" presStyleCnt="3">
        <dgm:presLayoutVars>
          <dgm:chMax val="0"/>
          <dgm:bulletEnabled val="1"/>
        </dgm:presLayoutVars>
      </dgm:prSet>
      <dgm:spPr/>
    </dgm:pt>
    <dgm:pt modelId="{EC9D352A-B78B-44BE-89E9-1D7FE1C44BF0}" type="pres">
      <dgm:prSet presAssocID="{8BC3BAB0-30F2-41B2-BB3B-71B3DB196187}" presName="spacer" presStyleCnt="0"/>
      <dgm:spPr/>
    </dgm:pt>
    <dgm:pt modelId="{09541D38-1D6F-419A-9CC6-3DC3D5595093}" type="pres">
      <dgm:prSet presAssocID="{F6A893CE-6979-4707-98F6-4D2F6F749902}" presName="parentText" presStyleLbl="node1" presStyleIdx="1" presStyleCnt="3">
        <dgm:presLayoutVars>
          <dgm:chMax val="0"/>
          <dgm:bulletEnabled val="1"/>
        </dgm:presLayoutVars>
      </dgm:prSet>
      <dgm:spPr/>
    </dgm:pt>
    <dgm:pt modelId="{335AB75A-EA4C-4E23-95A0-FB2D700B2AB6}" type="pres">
      <dgm:prSet presAssocID="{817519A9-9043-4610-9F39-AE53BF01093A}" presName="spacer" presStyleCnt="0"/>
      <dgm:spPr/>
    </dgm:pt>
    <dgm:pt modelId="{D095D300-A221-4336-BE4F-C1CA8E86058D}" type="pres">
      <dgm:prSet presAssocID="{CD81C48F-C33D-41DB-B7FC-A12425996824}" presName="parentText" presStyleLbl="node1" presStyleIdx="2" presStyleCnt="3">
        <dgm:presLayoutVars>
          <dgm:chMax val="0"/>
          <dgm:bulletEnabled val="1"/>
        </dgm:presLayoutVars>
      </dgm:prSet>
      <dgm:spPr/>
    </dgm:pt>
  </dgm:ptLst>
  <dgm:cxnLst>
    <dgm:cxn modelId="{8062A12A-2ACA-4259-A94E-D998D619E70E}" srcId="{9A8A77B7-C1C0-4D5F-A577-219B4C920538}" destId="{DBB30B69-5782-44C6-AF4B-716DC6D636AB}" srcOrd="0" destOrd="0" parTransId="{BEDC10DB-5A36-4067-9889-A797620275AC}" sibTransId="{8BC3BAB0-30F2-41B2-BB3B-71B3DB196187}"/>
    <dgm:cxn modelId="{A74E5D37-62A3-4A5E-AE62-DFA69274FD2B}" srcId="{9A8A77B7-C1C0-4D5F-A577-219B4C920538}" destId="{F6A893CE-6979-4707-98F6-4D2F6F749902}" srcOrd="1" destOrd="0" parTransId="{915CC9E6-6C43-4D58-AA82-2E55508BE3AA}" sibTransId="{817519A9-9043-4610-9F39-AE53BF01093A}"/>
    <dgm:cxn modelId="{0828C763-37E0-4EA8-B6B6-B0B57C178957}" type="presOf" srcId="{9A8A77B7-C1C0-4D5F-A577-219B4C920538}" destId="{53AED331-DB17-46F5-8F25-24A0934DBBC9}" srcOrd="0" destOrd="0" presId="urn:microsoft.com/office/officeart/2005/8/layout/vList2"/>
    <dgm:cxn modelId="{DBD807B5-FCC4-4645-BC1C-755CF3269B5E}" type="presOf" srcId="{DBB30B69-5782-44C6-AF4B-716DC6D636AB}" destId="{31BB73C2-B272-4857-8EC8-783C68CFB624}" srcOrd="0" destOrd="0" presId="urn:microsoft.com/office/officeart/2005/8/layout/vList2"/>
    <dgm:cxn modelId="{5C1B0EC8-F3A0-4345-BAC3-94E76AA61923}" type="presOf" srcId="{F6A893CE-6979-4707-98F6-4D2F6F749902}" destId="{09541D38-1D6F-419A-9CC6-3DC3D5595093}" srcOrd="0" destOrd="0" presId="urn:microsoft.com/office/officeart/2005/8/layout/vList2"/>
    <dgm:cxn modelId="{062C96DE-2123-4FB0-99B4-4D65AA65C96A}" type="presOf" srcId="{CD81C48F-C33D-41DB-B7FC-A12425996824}" destId="{D095D300-A221-4336-BE4F-C1CA8E86058D}" srcOrd="0" destOrd="0" presId="urn:microsoft.com/office/officeart/2005/8/layout/vList2"/>
    <dgm:cxn modelId="{C3CD61EF-4936-4874-B0F9-29A16E62E39D}" srcId="{9A8A77B7-C1C0-4D5F-A577-219B4C920538}" destId="{CD81C48F-C33D-41DB-B7FC-A12425996824}" srcOrd="2" destOrd="0" parTransId="{3EA28264-ED6D-4C47-89EC-9EC83D0881CA}" sibTransId="{0EAEC8C2-62C2-448A-9608-71A6BD14D159}"/>
    <dgm:cxn modelId="{2F4317A7-29A9-4771-AAD1-2E4FDA86069E}" type="presParOf" srcId="{53AED331-DB17-46F5-8F25-24A0934DBBC9}" destId="{31BB73C2-B272-4857-8EC8-783C68CFB624}" srcOrd="0" destOrd="0" presId="urn:microsoft.com/office/officeart/2005/8/layout/vList2"/>
    <dgm:cxn modelId="{8FE9A55E-A9E1-4BA9-91CB-7A67FA0C9E24}" type="presParOf" srcId="{53AED331-DB17-46F5-8F25-24A0934DBBC9}" destId="{EC9D352A-B78B-44BE-89E9-1D7FE1C44BF0}" srcOrd="1" destOrd="0" presId="urn:microsoft.com/office/officeart/2005/8/layout/vList2"/>
    <dgm:cxn modelId="{29098A55-293D-4AB2-9E5A-D39542C3F077}" type="presParOf" srcId="{53AED331-DB17-46F5-8F25-24A0934DBBC9}" destId="{09541D38-1D6F-419A-9CC6-3DC3D5595093}" srcOrd="2" destOrd="0" presId="urn:microsoft.com/office/officeart/2005/8/layout/vList2"/>
    <dgm:cxn modelId="{E5A9E3C6-2AB2-4005-9FDE-836D82BE39A3}" type="presParOf" srcId="{53AED331-DB17-46F5-8F25-24A0934DBBC9}" destId="{335AB75A-EA4C-4E23-95A0-FB2D700B2AB6}" srcOrd="3" destOrd="0" presId="urn:microsoft.com/office/officeart/2005/8/layout/vList2"/>
    <dgm:cxn modelId="{E081D2B9-5C70-45FC-A101-5C9F2AEF8728}" type="presParOf" srcId="{53AED331-DB17-46F5-8F25-24A0934DBBC9}" destId="{D095D300-A221-4336-BE4F-C1CA8E86058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DBCDAB9-618F-4504-917C-C7568335C7F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D1AB533-6808-47DA-B559-E95BAB9A84E1}">
      <dgm:prSet/>
      <dgm:spPr/>
      <dgm:t>
        <a:bodyPr/>
        <a:lstStyle/>
        <a:p>
          <a:r>
            <a:rPr lang="tr-TR" b="0" i="0" baseline="0"/>
            <a:t>Görme bozuklukları</a:t>
          </a:r>
          <a:endParaRPr lang="en-US"/>
        </a:p>
      </dgm:t>
    </dgm:pt>
    <dgm:pt modelId="{69E7D897-CD75-43E6-8914-011788C4CA6F}" type="parTrans" cxnId="{7BAD473A-5DA5-4102-8524-FFFF7BD603AF}">
      <dgm:prSet/>
      <dgm:spPr/>
      <dgm:t>
        <a:bodyPr/>
        <a:lstStyle/>
        <a:p>
          <a:endParaRPr lang="en-US"/>
        </a:p>
      </dgm:t>
    </dgm:pt>
    <dgm:pt modelId="{6DFEFA10-7981-48B5-BB9B-67F9A73FFD5E}" type="sibTrans" cxnId="{7BAD473A-5DA5-4102-8524-FFFF7BD603AF}">
      <dgm:prSet/>
      <dgm:spPr/>
      <dgm:t>
        <a:bodyPr/>
        <a:lstStyle/>
        <a:p>
          <a:endParaRPr lang="en-US"/>
        </a:p>
      </dgm:t>
    </dgm:pt>
    <dgm:pt modelId="{C9194EF3-9964-464A-9B7F-05533FD832AC}">
      <dgm:prSet/>
      <dgm:spPr/>
      <dgm:t>
        <a:bodyPr/>
        <a:lstStyle/>
        <a:p>
          <a:r>
            <a:rPr lang="tr-TR" b="0" i="0" baseline="0"/>
            <a:t>İşitme bozuklukları                </a:t>
          </a:r>
          <a:endParaRPr lang="en-US"/>
        </a:p>
      </dgm:t>
    </dgm:pt>
    <dgm:pt modelId="{B9BF2B69-C08A-4E48-B795-2885DC0CDB92}" type="parTrans" cxnId="{1308D42B-CD33-4D29-8914-B879834A7E19}">
      <dgm:prSet/>
      <dgm:spPr/>
      <dgm:t>
        <a:bodyPr/>
        <a:lstStyle/>
        <a:p>
          <a:endParaRPr lang="en-US"/>
        </a:p>
      </dgm:t>
    </dgm:pt>
    <dgm:pt modelId="{8E48CE8E-5109-4582-B305-4D7B4F59E3C0}" type="sibTrans" cxnId="{1308D42B-CD33-4D29-8914-B879834A7E19}">
      <dgm:prSet/>
      <dgm:spPr/>
      <dgm:t>
        <a:bodyPr/>
        <a:lstStyle/>
        <a:p>
          <a:endParaRPr lang="en-US"/>
        </a:p>
      </dgm:t>
    </dgm:pt>
    <dgm:pt modelId="{F4D5F135-99DB-4457-B0A0-60E7037781A4}">
      <dgm:prSet/>
      <dgm:spPr/>
      <dgm:t>
        <a:bodyPr/>
        <a:lstStyle/>
        <a:p>
          <a:r>
            <a:rPr lang="tr-TR" b="0" i="0" baseline="0"/>
            <a:t>Konuşma bozuklukları</a:t>
          </a:r>
          <a:endParaRPr lang="en-US"/>
        </a:p>
      </dgm:t>
    </dgm:pt>
    <dgm:pt modelId="{6F5B34F8-3959-4FA3-94BB-04A4A9ACF836}" type="parTrans" cxnId="{8C0543B3-4957-4376-901E-37573FFF7062}">
      <dgm:prSet/>
      <dgm:spPr/>
      <dgm:t>
        <a:bodyPr/>
        <a:lstStyle/>
        <a:p>
          <a:endParaRPr lang="en-US"/>
        </a:p>
      </dgm:t>
    </dgm:pt>
    <dgm:pt modelId="{A9163EBB-1F34-47F0-AFFD-B283B0AC6FEF}" type="sibTrans" cxnId="{8C0543B3-4957-4376-901E-37573FFF7062}">
      <dgm:prSet/>
      <dgm:spPr/>
      <dgm:t>
        <a:bodyPr/>
        <a:lstStyle/>
        <a:p>
          <a:endParaRPr lang="en-US"/>
        </a:p>
      </dgm:t>
    </dgm:pt>
    <dgm:pt modelId="{C9EB20D3-C1A1-4009-86F5-E91ED6FF0C51}" type="pres">
      <dgm:prSet presAssocID="{ADBCDAB9-618F-4504-917C-C7568335C7F1}" presName="linear" presStyleCnt="0">
        <dgm:presLayoutVars>
          <dgm:animLvl val="lvl"/>
          <dgm:resizeHandles val="exact"/>
        </dgm:presLayoutVars>
      </dgm:prSet>
      <dgm:spPr/>
    </dgm:pt>
    <dgm:pt modelId="{B9FDB2DE-6539-49CC-9E95-19197632E178}" type="pres">
      <dgm:prSet presAssocID="{AD1AB533-6808-47DA-B559-E95BAB9A84E1}" presName="parentText" presStyleLbl="node1" presStyleIdx="0" presStyleCnt="3">
        <dgm:presLayoutVars>
          <dgm:chMax val="0"/>
          <dgm:bulletEnabled val="1"/>
        </dgm:presLayoutVars>
      </dgm:prSet>
      <dgm:spPr/>
    </dgm:pt>
    <dgm:pt modelId="{B09F932F-011C-4B21-BD19-DC6BB84E69DA}" type="pres">
      <dgm:prSet presAssocID="{6DFEFA10-7981-48B5-BB9B-67F9A73FFD5E}" presName="spacer" presStyleCnt="0"/>
      <dgm:spPr/>
    </dgm:pt>
    <dgm:pt modelId="{A716C323-C277-4522-8289-6343A12908BB}" type="pres">
      <dgm:prSet presAssocID="{C9194EF3-9964-464A-9B7F-05533FD832AC}" presName="parentText" presStyleLbl="node1" presStyleIdx="1" presStyleCnt="3">
        <dgm:presLayoutVars>
          <dgm:chMax val="0"/>
          <dgm:bulletEnabled val="1"/>
        </dgm:presLayoutVars>
      </dgm:prSet>
      <dgm:spPr/>
    </dgm:pt>
    <dgm:pt modelId="{25A5B9C5-2B62-4A4A-9480-4AD8DAFCCA5F}" type="pres">
      <dgm:prSet presAssocID="{8E48CE8E-5109-4582-B305-4D7B4F59E3C0}" presName="spacer" presStyleCnt="0"/>
      <dgm:spPr/>
    </dgm:pt>
    <dgm:pt modelId="{821373BA-3D93-4B0D-9F83-B7E1E0FF12F6}" type="pres">
      <dgm:prSet presAssocID="{F4D5F135-99DB-4457-B0A0-60E7037781A4}" presName="parentText" presStyleLbl="node1" presStyleIdx="2" presStyleCnt="3">
        <dgm:presLayoutVars>
          <dgm:chMax val="0"/>
          <dgm:bulletEnabled val="1"/>
        </dgm:presLayoutVars>
      </dgm:prSet>
      <dgm:spPr/>
    </dgm:pt>
  </dgm:ptLst>
  <dgm:cxnLst>
    <dgm:cxn modelId="{1308D42B-CD33-4D29-8914-B879834A7E19}" srcId="{ADBCDAB9-618F-4504-917C-C7568335C7F1}" destId="{C9194EF3-9964-464A-9B7F-05533FD832AC}" srcOrd="1" destOrd="0" parTransId="{B9BF2B69-C08A-4E48-B795-2885DC0CDB92}" sibTransId="{8E48CE8E-5109-4582-B305-4D7B4F59E3C0}"/>
    <dgm:cxn modelId="{7BAD473A-5DA5-4102-8524-FFFF7BD603AF}" srcId="{ADBCDAB9-618F-4504-917C-C7568335C7F1}" destId="{AD1AB533-6808-47DA-B559-E95BAB9A84E1}" srcOrd="0" destOrd="0" parTransId="{69E7D897-CD75-43E6-8914-011788C4CA6F}" sibTransId="{6DFEFA10-7981-48B5-BB9B-67F9A73FFD5E}"/>
    <dgm:cxn modelId="{942FD03C-525D-4412-B8EE-667A65F2350D}" type="presOf" srcId="{ADBCDAB9-618F-4504-917C-C7568335C7F1}" destId="{C9EB20D3-C1A1-4009-86F5-E91ED6FF0C51}" srcOrd="0" destOrd="0" presId="urn:microsoft.com/office/officeart/2005/8/layout/vList2"/>
    <dgm:cxn modelId="{24ED0363-4C0E-4732-B54E-E419ECE82927}" type="presOf" srcId="{C9194EF3-9964-464A-9B7F-05533FD832AC}" destId="{A716C323-C277-4522-8289-6343A12908BB}" srcOrd="0" destOrd="0" presId="urn:microsoft.com/office/officeart/2005/8/layout/vList2"/>
    <dgm:cxn modelId="{1725A390-2EBB-4C11-89C0-4BCF312FFEF7}" type="presOf" srcId="{AD1AB533-6808-47DA-B559-E95BAB9A84E1}" destId="{B9FDB2DE-6539-49CC-9E95-19197632E178}" srcOrd="0" destOrd="0" presId="urn:microsoft.com/office/officeart/2005/8/layout/vList2"/>
    <dgm:cxn modelId="{8C0543B3-4957-4376-901E-37573FFF7062}" srcId="{ADBCDAB9-618F-4504-917C-C7568335C7F1}" destId="{F4D5F135-99DB-4457-B0A0-60E7037781A4}" srcOrd="2" destOrd="0" parTransId="{6F5B34F8-3959-4FA3-94BB-04A4A9ACF836}" sibTransId="{A9163EBB-1F34-47F0-AFFD-B283B0AC6FEF}"/>
    <dgm:cxn modelId="{E263FCF9-FAF1-481B-A093-A402255A3A9A}" type="presOf" srcId="{F4D5F135-99DB-4457-B0A0-60E7037781A4}" destId="{821373BA-3D93-4B0D-9F83-B7E1E0FF12F6}" srcOrd="0" destOrd="0" presId="urn:microsoft.com/office/officeart/2005/8/layout/vList2"/>
    <dgm:cxn modelId="{0D04C06C-D721-46A0-BD52-4AC2FAD6FA5E}" type="presParOf" srcId="{C9EB20D3-C1A1-4009-86F5-E91ED6FF0C51}" destId="{B9FDB2DE-6539-49CC-9E95-19197632E178}" srcOrd="0" destOrd="0" presId="urn:microsoft.com/office/officeart/2005/8/layout/vList2"/>
    <dgm:cxn modelId="{2D38A561-5EA1-4835-9F6F-A5A14D0460AD}" type="presParOf" srcId="{C9EB20D3-C1A1-4009-86F5-E91ED6FF0C51}" destId="{B09F932F-011C-4B21-BD19-DC6BB84E69DA}" srcOrd="1" destOrd="0" presId="urn:microsoft.com/office/officeart/2005/8/layout/vList2"/>
    <dgm:cxn modelId="{192698A4-5A99-436F-B1FE-DDAE8AF93E59}" type="presParOf" srcId="{C9EB20D3-C1A1-4009-86F5-E91ED6FF0C51}" destId="{A716C323-C277-4522-8289-6343A12908BB}" srcOrd="2" destOrd="0" presId="urn:microsoft.com/office/officeart/2005/8/layout/vList2"/>
    <dgm:cxn modelId="{C9C23EFF-7069-4E5A-8BC5-100EBE756677}" type="presParOf" srcId="{C9EB20D3-C1A1-4009-86F5-E91ED6FF0C51}" destId="{25A5B9C5-2B62-4A4A-9480-4AD8DAFCCA5F}" srcOrd="3" destOrd="0" presId="urn:microsoft.com/office/officeart/2005/8/layout/vList2"/>
    <dgm:cxn modelId="{27E473D7-CDD5-47D2-A862-C2C5959BDA49}" type="presParOf" srcId="{C9EB20D3-C1A1-4009-86F5-E91ED6FF0C51}" destId="{821373BA-3D93-4B0D-9F83-B7E1E0FF12F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A36435D-DF95-445B-9A1F-4917E7DE487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7607C9A-4DA6-4009-BAE8-A82917696EC3}">
      <dgm:prSet/>
      <dgm:spPr/>
      <dgm:t>
        <a:bodyPr/>
        <a:lstStyle/>
        <a:p>
          <a:r>
            <a:rPr lang="tr-TR" b="0" i="0" baseline="0"/>
            <a:t>Yutma- emme yetersizliği       </a:t>
          </a:r>
          <a:endParaRPr lang="en-US"/>
        </a:p>
      </dgm:t>
    </dgm:pt>
    <dgm:pt modelId="{C680B660-0014-405C-B96C-46A3DB8EFFA5}" type="parTrans" cxnId="{E76D3BDC-4343-438B-8E23-4429BE32F872}">
      <dgm:prSet/>
      <dgm:spPr/>
      <dgm:t>
        <a:bodyPr/>
        <a:lstStyle/>
        <a:p>
          <a:endParaRPr lang="en-US"/>
        </a:p>
      </dgm:t>
    </dgm:pt>
    <dgm:pt modelId="{ABA63327-E354-4D3D-BCDB-1E16AD394C41}" type="sibTrans" cxnId="{E76D3BDC-4343-438B-8E23-4429BE32F872}">
      <dgm:prSet/>
      <dgm:spPr/>
      <dgm:t>
        <a:bodyPr/>
        <a:lstStyle/>
        <a:p>
          <a:endParaRPr lang="en-US"/>
        </a:p>
      </dgm:t>
    </dgm:pt>
    <dgm:pt modelId="{FE9733FD-35C4-416C-B3D3-9A879D14F112}">
      <dgm:prSet/>
      <dgm:spPr/>
      <dgm:t>
        <a:bodyPr/>
        <a:lstStyle/>
        <a:p>
          <a:r>
            <a:rPr lang="tr-TR" b="0" i="0" baseline="0"/>
            <a:t>Ağrı</a:t>
          </a:r>
          <a:endParaRPr lang="en-US"/>
        </a:p>
      </dgm:t>
    </dgm:pt>
    <dgm:pt modelId="{DC443669-B048-492F-A6EF-798947BF6E1A}" type="parTrans" cxnId="{C34AF439-AF1F-4741-9F03-649304D84415}">
      <dgm:prSet/>
      <dgm:spPr/>
      <dgm:t>
        <a:bodyPr/>
        <a:lstStyle/>
        <a:p>
          <a:endParaRPr lang="en-US"/>
        </a:p>
      </dgm:t>
    </dgm:pt>
    <dgm:pt modelId="{3741A766-CCAA-4124-83F9-E656821E89B0}" type="sibTrans" cxnId="{C34AF439-AF1F-4741-9F03-649304D84415}">
      <dgm:prSet/>
      <dgm:spPr/>
      <dgm:t>
        <a:bodyPr/>
        <a:lstStyle/>
        <a:p>
          <a:endParaRPr lang="en-US"/>
        </a:p>
      </dgm:t>
    </dgm:pt>
    <dgm:pt modelId="{790E68EC-363A-4EED-A2BB-603F7ACD156F}">
      <dgm:prSet/>
      <dgm:spPr/>
      <dgm:t>
        <a:bodyPr/>
        <a:lstStyle/>
        <a:p>
          <a:r>
            <a:rPr lang="tr-TR" b="0" i="0" baseline="0"/>
            <a:t>Diş çürükleri ve kırılmaları</a:t>
          </a:r>
          <a:endParaRPr lang="en-US"/>
        </a:p>
      </dgm:t>
    </dgm:pt>
    <dgm:pt modelId="{E1E48F7B-C78D-4E30-8E31-2558D1C4A8F3}" type="parTrans" cxnId="{1D063AA3-F7A3-4CEB-8DC4-8C4813435295}">
      <dgm:prSet/>
      <dgm:spPr/>
      <dgm:t>
        <a:bodyPr/>
        <a:lstStyle/>
        <a:p>
          <a:endParaRPr lang="en-US"/>
        </a:p>
      </dgm:t>
    </dgm:pt>
    <dgm:pt modelId="{40C924E7-EFCA-40A9-B821-175121FB5207}" type="sibTrans" cxnId="{1D063AA3-F7A3-4CEB-8DC4-8C4813435295}">
      <dgm:prSet/>
      <dgm:spPr/>
      <dgm:t>
        <a:bodyPr/>
        <a:lstStyle/>
        <a:p>
          <a:endParaRPr lang="en-US"/>
        </a:p>
      </dgm:t>
    </dgm:pt>
    <dgm:pt modelId="{2AD0B4FE-13EA-4CD3-A619-6576D2E45D65}" type="pres">
      <dgm:prSet presAssocID="{CA36435D-DF95-445B-9A1F-4917E7DE487B}" presName="linear" presStyleCnt="0">
        <dgm:presLayoutVars>
          <dgm:animLvl val="lvl"/>
          <dgm:resizeHandles val="exact"/>
        </dgm:presLayoutVars>
      </dgm:prSet>
      <dgm:spPr/>
    </dgm:pt>
    <dgm:pt modelId="{149FEB1A-2891-4F04-90D1-5B1799A504F8}" type="pres">
      <dgm:prSet presAssocID="{27607C9A-4DA6-4009-BAE8-A82917696EC3}" presName="parentText" presStyleLbl="node1" presStyleIdx="0" presStyleCnt="3">
        <dgm:presLayoutVars>
          <dgm:chMax val="0"/>
          <dgm:bulletEnabled val="1"/>
        </dgm:presLayoutVars>
      </dgm:prSet>
      <dgm:spPr/>
    </dgm:pt>
    <dgm:pt modelId="{33F3A5BA-67EA-470D-994B-7786D127684F}" type="pres">
      <dgm:prSet presAssocID="{ABA63327-E354-4D3D-BCDB-1E16AD394C41}" presName="spacer" presStyleCnt="0"/>
      <dgm:spPr/>
    </dgm:pt>
    <dgm:pt modelId="{E21F513D-D7D9-4EB5-9C0E-3CC7D78C19A9}" type="pres">
      <dgm:prSet presAssocID="{FE9733FD-35C4-416C-B3D3-9A879D14F112}" presName="parentText" presStyleLbl="node1" presStyleIdx="1" presStyleCnt="3">
        <dgm:presLayoutVars>
          <dgm:chMax val="0"/>
          <dgm:bulletEnabled val="1"/>
        </dgm:presLayoutVars>
      </dgm:prSet>
      <dgm:spPr/>
    </dgm:pt>
    <dgm:pt modelId="{46B9B7BB-F098-4494-A822-00C52E9ED6D2}" type="pres">
      <dgm:prSet presAssocID="{3741A766-CCAA-4124-83F9-E656821E89B0}" presName="spacer" presStyleCnt="0"/>
      <dgm:spPr/>
    </dgm:pt>
    <dgm:pt modelId="{2FD730DF-E21D-467D-8E6D-E1FD09FA5F91}" type="pres">
      <dgm:prSet presAssocID="{790E68EC-363A-4EED-A2BB-603F7ACD156F}" presName="parentText" presStyleLbl="node1" presStyleIdx="2" presStyleCnt="3">
        <dgm:presLayoutVars>
          <dgm:chMax val="0"/>
          <dgm:bulletEnabled val="1"/>
        </dgm:presLayoutVars>
      </dgm:prSet>
      <dgm:spPr/>
    </dgm:pt>
  </dgm:ptLst>
  <dgm:cxnLst>
    <dgm:cxn modelId="{CA955411-9B1B-479E-BDE5-ED1E7EC4664C}" type="presOf" srcId="{CA36435D-DF95-445B-9A1F-4917E7DE487B}" destId="{2AD0B4FE-13EA-4CD3-A619-6576D2E45D65}" srcOrd="0" destOrd="0" presId="urn:microsoft.com/office/officeart/2005/8/layout/vList2"/>
    <dgm:cxn modelId="{C34AF439-AF1F-4741-9F03-649304D84415}" srcId="{CA36435D-DF95-445B-9A1F-4917E7DE487B}" destId="{FE9733FD-35C4-416C-B3D3-9A879D14F112}" srcOrd="1" destOrd="0" parTransId="{DC443669-B048-492F-A6EF-798947BF6E1A}" sibTransId="{3741A766-CCAA-4124-83F9-E656821E89B0}"/>
    <dgm:cxn modelId="{00116C79-781B-4A47-BEA3-8D5C5DD7F221}" type="presOf" srcId="{27607C9A-4DA6-4009-BAE8-A82917696EC3}" destId="{149FEB1A-2891-4F04-90D1-5B1799A504F8}" srcOrd="0" destOrd="0" presId="urn:microsoft.com/office/officeart/2005/8/layout/vList2"/>
    <dgm:cxn modelId="{1D063AA3-F7A3-4CEB-8DC4-8C4813435295}" srcId="{CA36435D-DF95-445B-9A1F-4917E7DE487B}" destId="{790E68EC-363A-4EED-A2BB-603F7ACD156F}" srcOrd="2" destOrd="0" parTransId="{E1E48F7B-C78D-4E30-8E31-2558D1C4A8F3}" sibTransId="{40C924E7-EFCA-40A9-B821-175121FB5207}"/>
    <dgm:cxn modelId="{DDEFBDA4-DC7A-4D7C-9285-756B6A5CEDF5}" type="presOf" srcId="{790E68EC-363A-4EED-A2BB-603F7ACD156F}" destId="{2FD730DF-E21D-467D-8E6D-E1FD09FA5F91}" srcOrd="0" destOrd="0" presId="urn:microsoft.com/office/officeart/2005/8/layout/vList2"/>
    <dgm:cxn modelId="{AB6C45C5-919D-478C-99ED-AFEA57B0699B}" type="presOf" srcId="{FE9733FD-35C4-416C-B3D3-9A879D14F112}" destId="{E21F513D-D7D9-4EB5-9C0E-3CC7D78C19A9}" srcOrd="0" destOrd="0" presId="urn:microsoft.com/office/officeart/2005/8/layout/vList2"/>
    <dgm:cxn modelId="{E76D3BDC-4343-438B-8E23-4429BE32F872}" srcId="{CA36435D-DF95-445B-9A1F-4917E7DE487B}" destId="{27607C9A-4DA6-4009-BAE8-A82917696EC3}" srcOrd="0" destOrd="0" parTransId="{C680B660-0014-405C-B96C-46A3DB8EFFA5}" sibTransId="{ABA63327-E354-4D3D-BCDB-1E16AD394C41}"/>
    <dgm:cxn modelId="{D93C6039-D6B6-4C4A-B05E-79D189909181}" type="presParOf" srcId="{2AD0B4FE-13EA-4CD3-A619-6576D2E45D65}" destId="{149FEB1A-2891-4F04-90D1-5B1799A504F8}" srcOrd="0" destOrd="0" presId="urn:microsoft.com/office/officeart/2005/8/layout/vList2"/>
    <dgm:cxn modelId="{39E267A7-A9D0-4254-BB72-554CE98A14D9}" type="presParOf" srcId="{2AD0B4FE-13EA-4CD3-A619-6576D2E45D65}" destId="{33F3A5BA-67EA-470D-994B-7786D127684F}" srcOrd="1" destOrd="0" presId="urn:microsoft.com/office/officeart/2005/8/layout/vList2"/>
    <dgm:cxn modelId="{A4E0D8DB-304D-427B-80A2-5C6DFF5F3554}" type="presParOf" srcId="{2AD0B4FE-13EA-4CD3-A619-6576D2E45D65}" destId="{E21F513D-D7D9-4EB5-9C0E-3CC7D78C19A9}" srcOrd="2" destOrd="0" presId="urn:microsoft.com/office/officeart/2005/8/layout/vList2"/>
    <dgm:cxn modelId="{216A6BC0-3EBE-4D6D-A212-CB622D63733D}" type="presParOf" srcId="{2AD0B4FE-13EA-4CD3-A619-6576D2E45D65}" destId="{46B9B7BB-F098-4494-A822-00C52E9ED6D2}" srcOrd="3" destOrd="0" presId="urn:microsoft.com/office/officeart/2005/8/layout/vList2"/>
    <dgm:cxn modelId="{7A17B868-7057-42E0-817E-A4418385C014}" type="presParOf" srcId="{2AD0B4FE-13EA-4CD3-A619-6576D2E45D65}" destId="{2FD730DF-E21D-467D-8E6D-E1FD09FA5F9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006D5A6-DBED-4CFC-90D6-E13CD519693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6E0DAE6-933D-4A87-AB66-9EE16F71C375}">
      <dgm:prSet/>
      <dgm:spPr/>
      <dgm:t>
        <a:bodyPr/>
        <a:lstStyle/>
        <a:p>
          <a:r>
            <a:rPr lang="tr-TR" b="0" i="0" baseline="0"/>
            <a:t>Boşaltım sistemi (bağırsak, mesane) sorunları</a:t>
          </a:r>
          <a:endParaRPr lang="en-US"/>
        </a:p>
      </dgm:t>
    </dgm:pt>
    <dgm:pt modelId="{F3D14DED-D0CF-4EDF-8BA1-D81CAFD7B78B}" type="parTrans" cxnId="{46A2BE0F-63EE-4E5B-800F-69DE1B6B6477}">
      <dgm:prSet/>
      <dgm:spPr/>
      <dgm:t>
        <a:bodyPr/>
        <a:lstStyle/>
        <a:p>
          <a:endParaRPr lang="en-US"/>
        </a:p>
      </dgm:t>
    </dgm:pt>
    <dgm:pt modelId="{D41DD360-0B5A-4B2C-AA2D-6B38912D46D5}" type="sibTrans" cxnId="{46A2BE0F-63EE-4E5B-800F-69DE1B6B6477}">
      <dgm:prSet/>
      <dgm:spPr/>
      <dgm:t>
        <a:bodyPr/>
        <a:lstStyle/>
        <a:p>
          <a:endParaRPr lang="en-US"/>
        </a:p>
      </dgm:t>
    </dgm:pt>
    <dgm:pt modelId="{C235CA26-1BE7-4EE5-AB51-2997E268B699}">
      <dgm:prSet/>
      <dgm:spPr/>
      <dgm:t>
        <a:bodyPr/>
        <a:lstStyle/>
        <a:p>
          <a:r>
            <a:rPr lang="tr-TR" b="0" i="0" baseline="0"/>
            <a:t>Sindirim sistemi (mide) işlev bozuklukları</a:t>
          </a:r>
          <a:endParaRPr lang="en-US"/>
        </a:p>
      </dgm:t>
    </dgm:pt>
    <dgm:pt modelId="{EBEDAFC3-DBEE-464D-9982-AF74F6FBBB3B}" type="parTrans" cxnId="{F1B212FE-6143-4538-893A-53343084CD70}">
      <dgm:prSet/>
      <dgm:spPr/>
      <dgm:t>
        <a:bodyPr/>
        <a:lstStyle/>
        <a:p>
          <a:endParaRPr lang="en-US"/>
        </a:p>
      </dgm:t>
    </dgm:pt>
    <dgm:pt modelId="{70067686-CF7F-42AF-98D7-83B18DF2F3FD}" type="sibTrans" cxnId="{F1B212FE-6143-4538-893A-53343084CD70}">
      <dgm:prSet/>
      <dgm:spPr/>
      <dgm:t>
        <a:bodyPr/>
        <a:lstStyle/>
        <a:p>
          <a:endParaRPr lang="en-US"/>
        </a:p>
      </dgm:t>
    </dgm:pt>
    <dgm:pt modelId="{CF153D35-1BAC-47C4-B2D7-AA819B85D953}">
      <dgm:prSet/>
      <dgm:spPr/>
      <dgm:t>
        <a:bodyPr/>
        <a:lstStyle/>
        <a:p>
          <a:r>
            <a:rPr lang="tr-TR" b="0" i="0" baseline="0"/>
            <a:t>Davranış sorunları</a:t>
          </a:r>
          <a:endParaRPr lang="en-US"/>
        </a:p>
      </dgm:t>
    </dgm:pt>
    <dgm:pt modelId="{8C9A2924-ED81-473E-B01D-8C8D96B36063}" type="parTrans" cxnId="{2939E5FE-0AE5-48D1-BF22-233ADB982B22}">
      <dgm:prSet/>
      <dgm:spPr/>
      <dgm:t>
        <a:bodyPr/>
        <a:lstStyle/>
        <a:p>
          <a:endParaRPr lang="en-US"/>
        </a:p>
      </dgm:t>
    </dgm:pt>
    <dgm:pt modelId="{9E776092-CD8A-4EE9-9676-FCD4C17DC42B}" type="sibTrans" cxnId="{2939E5FE-0AE5-48D1-BF22-233ADB982B22}">
      <dgm:prSet/>
      <dgm:spPr/>
      <dgm:t>
        <a:bodyPr/>
        <a:lstStyle/>
        <a:p>
          <a:endParaRPr lang="en-US"/>
        </a:p>
      </dgm:t>
    </dgm:pt>
    <dgm:pt modelId="{51429E91-C65D-48D2-BE0D-59D3D17CF009}" type="pres">
      <dgm:prSet presAssocID="{1006D5A6-DBED-4CFC-90D6-E13CD5196935}" presName="vert0" presStyleCnt="0">
        <dgm:presLayoutVars>
          <dgm:dir/>
          <dgm:animOne val="branch"/>
          <dgm:animLvl val="lvl"/>
        </dgm:presLayoutVars>
      </dgm:prSet>
      <dgm:spPr/>
    </dgm:pt>
    <dgm:pt modelId="{D01E524E-D7D2-4A15-82E1-1702436BC8AC}" type="pres">
      <dgm:prSet presAssocID="{86E0DAE6-933D-4A87-AB66-9EE16F71C375}" presName="thickLine" presStyleLbl="alignNode1" presStyleIdx="0" presStyleCnt="3"/>
      <dgm:spPr/>
    </dgm:pt>
    <dgm:pt modelId="{F299B73F-8DC6-47B9-BB8E-F76EC6F976F4}" type="pres">
      <dgm:prSet presAssocID="{86E0DAE6-933D-4A87-AB66-9EE16F71C375}" presName="horz1" presStyleCnt="0"/>
      <dgm:spPr/>
    </dgm:pt>
    <dgm:pt modelId="{85574B78-2143-455C-BE2F-8B8D7A022862}" type="pres">
      <dgm:prSet presAssocID="{86E0DAE6-933D-4A87-AB66-9EE16F71C375}" presName="tx1" presStyleLbl="revTx" presStyleIdx="0" presStyleCnt="3"/>
      <dgm:spPr/>
    </dgm:pt>
    <dgm:pt modelId="{922E0F4D-5132-413F-BCF7-955C5BE34F0B}" type="pres">
      <dgm:prSet presAssocID="{86E0DAE6-933D-4A87-AB66-9EE16F71C375}" presName="vert1" presStyleCnt="0"/>
      <dgm:spPr/>
    </dgm:pt>
    <dgm:pt modelId="{91C058F8-E7BF-48F9-9297-9B7EB3FDF401}" type="pres">
      <dgm:prSet presAssocID="{C235CA26-1BE7-4EE5-AB51-2997E268B699}" presName="thickLine" presStyleLbl="alignNode1" presStyleIdx="1" presStyleCnt="3"/>
      <dgm:spPr/>
    </dgm:pt>
    <dgm:pt modelId="{FF3EEB21-85B1-435B-974F-A25E1F566152}" type="pres">
      <dgm:prSet presAssocID="{C235CA26-1BE7-4EE5-AB51-2997E268B699}" presName="horz1" presStyleCnt="0"/>
      <dgm:spPr/>
    </dgm:pt>
    <dgm:pt modelId="{23C80CC0-3B07-4EF6-8507-CB258DB227A4}" type="pres">
      <dgm:prSet presAssocID="{C235CA26-1BE7-4EE5-AB51-2997E268B699}" presName="tx1" presStyleLbl="revTx" presStyleIdx="1" presStyleCnt="3"/>
      <dgm:spPr/>
    </dgm:pt>
    <dgm:pt modelId="{2B83F33A-EEC9-4D87-B24F-70CDEBD24F29}" type="pres">
      <dgm:prSet presAssocID="{C235CA26-1BE7-4EE5-AB51-2997E268B699}" presName="vert1" presStyleCnt="0"/>
      <dgm:spPr/>
    </dgm:pt>
    <dgm:pt modelId="{1CE5825B-80A8-46B1-9505-6A2CDC8A8D9E}" type="pres">
      <dgm:prSet presAssocID="{CF153D35-1BAC-47C4-B2D7-AA819B85D953}" presName="thickLine" presStyleLbl="alignNode1" presStyleIdx="2" presStyleCnt="3"/>
      <dgm:spPr/>
    </dgm:pt>
    <dgm:pt modelId="{4FE547F7-9C92-4962-AEE1-1C3F114817E7}" type="pres">
      <dgm:prSet presAssocID="{CF153D35-1BAC-47C4-B2D7-AA819B85D953}" presName="horz1" presStyleCnt="0"/>
      <dgm:spPr/>
    </dgm:pt>
    <dgm:pt modelId="{DF30A317-BFE3-48C3-986D-090676F0BC3E}" type="pres">
      <dgm:prSet presAssocID="{CF153D35-1BAC-47C4-B2D7-AA819B85D953}" presName="tx1" presStyleLbl="revTx" presStyleIdx="2" presStyleCnt="3"/>
      <dgm:spPr/>
    </dgm:pt>
    <dgm:pt modelId="{6EC62BF6-4813-41E6-8799-8256F6657843}" type="pres">
      <dgm:prSet presAssocID="{CF153D35-1BAC-47C4-B2D7-AA819B85D953}" presName="vert1" presStyleCnt="0"/>
      <dgm:spPr/>
    </dgm:pt>
  </dgm:ptLst>
  <dgm:cxnLst>
    <dgm:cxn modelId="{46A2BE0F-63EE-4E5B-800F-69DE1B6B6477}" srcId="{1006D5A6-DBED-4CFC-90D6-E13CD5196935}" destId="{86E0DAE6-933D-4A87-AB66-9EE16F71C375}" srcOrd="0" destOrd="0" parTransId="{F3D14DED-D0CF-4EDF-8BA1-D81CAFD7B78B}" sibTransId="{D41DD360-0B5A-4B2C-AA2D-6B38912D46D5}"/>
    <dgm:cxn modelId="{1182F72F-A08A-41F5-B6F5-E13BDD4F8DA3}" type="presOf" srcId="{CF153D35-1BAC-47C4-B2D7-AA819B85D953}" destId="{DF30A317-BFE3-48C3-986D-090676F0BC3E}" srcOrd="0" destOrd="0" presId="urn:microsoft.com/office/officeart/2008/layout/LinedList"/>
    <dgm:cxn modelId="{71CA2F8C-ABB0-4779-B162-6A3159F5DDD7}" type="presOf" srcId="{86E0DAE6-933D-4A87-AB66-9EE16F71C375}" destId="{85574B78-2143-455C-BE2F-8B8D7A022862}" srcOrd="0" destOrd="0" presId="urn:microsoft.com/office/officeart/2008/layout/LinedList"/>
    <dgm:cxn modelId="{FC503F97-10FC-4997-BA50-371701822351}" type="presOf" srcId="{C235CA26-1BE7-4EE5-AB51-2997E268B699}" destId="{23C80CC0-3B07-4EF6-8507-CB258DB227A4}" srcOrd="0" destOrd="0" presId="urn:microsoft.com/office/officeart/2008/layout/LinedList"/>
    <dgm:cxn modelId="{8EF7F1C3-7595-4A93-B029-06710E3E7A42}" type="presOf" srcId="{1006D5A6-DBED-4CFC-90D6-E13CD5196935}" destId="{51429E91-C65D-48D2-BE0D-59D3D17CF009}" srcOrd="0" destOrd="0" presId="urn:microsoft.com/office/officeart/2008/layout/LinedList"/>
    <dgm:cxn modelId="{F1B212FE-6143-4538-893A-53343084CD70}" srcId="{1006D5A6-DBED-4CFC-90D6-E13CD5196935}" destId="{C235CA26-1BE7-4EE5-AB51-2997E268B699}" srcOrd="1" destOrd="0" parTransId="{EBEDAFC3-DBEE-464D-9982-AF74F6FBBB3B}" sibTransId="{70067686-CF7F-42AF-98D7-83B18DF2F3FD}"/>
    <dgm:cxn modelId="{2939E5FE-0AE5-48D1-BF22-233ADB982B22}" srcId="{1006D5A6-DBED-4CFC-90D6-E13CD5196935}" destId="{CF153D35-1BAC-47C4-B2D7-AA819B85D953}" srcOrd="2" destOrd="0" parTransId="{8C9A2924-ED81-473E-B01D-8C8D96B36063}" sibTransId="{9E776092-CD8A-4EE9-9676-FCD4C17DC42B}"/>
    <dgm:cxn modelId="{E697E0B6-31E9-42FF-9433-8F28BF6DF526}" type="presParOf" srcId="{51429E91-C65D-48D2-BE0D-59D3D17CF009}" destId="{D01E524E-D7D2-4A15-82E1-1702436BC8AC}" srcOrd="0" destOrd="0" presId="urn:microsoft.com/office/officeart/2008/layout/LinedList"/>
    <dgm:cxn modelId="{F3044FC4-84B4-4CC0-B7B7-8FF9BF02AA55}" type="presParOf" srcId="{51429E91-C65D-48D2-BE0D-59D3D17CF009}" destId="{F299B73F-8DC6-47B9-BB8E-F76EC6F976F4}" srcOrd="1" destOrd="0" presId="urn:microsoft.com/office/officeart/2008/layout/LinedList"/>
    <dgm:cxn modelId="{D8BCA05D-C078-48DA-8F16-AE519BDDA73C}" type="presParOf" srcId="{F299B73F-8DC6-47B9-BB8E-F76EC6F976F4}" destId="{85574B78-2143-455C-BE2F-8B8D7A022862}" srcOrd="0" destOrd="0" presId="urn:microsoft.com/office/officeart/2008/layout/LinedList"/>
    <dgm:cxn modelId="{35937574-6B87-4F0F-B84C-1B303407217F}" type="presParOf" srcId="{F299B73F-8DC6-47B9-BB8E-F76EC6F976F4}" destId="{922E0F4D-5132-413F-BCF7-955C5BE34F0B}" srcOrd="1" destOrd="0" presId="urn:microsoft.com/office/officeart/2008/layout/LinedList"/>
    <dgm:cxn modelId="{28140290-DD87-4626-8E6E-C267D12EF788}" type="presParOf" srcId="{51429E91-C65D-48D2-BE0D-59D3D17CF009}" destId="{91C058F8-E7BF-48F9-9297-9B7EB3FDF401}" srcOrd="2" destOrd="0" presId="urn:microsoft.com/office/officeart/2008/layout/LinedList"/>
    <dgm:cxn modelId="{FCB2DC8D-4AEF-45C0-B8CB-ACC6D7560CE9}" type="presParOf" srcId="{51429E91-C65D-48D2-BE0D-59D3D17CF009}" destId="{FF3EEB21-85B1-435B-974F-A25E1F566152}" srcOrd="3" destOrd="0" presId="urn:microsoft.com/office/officeart/2008/layout/LinedList"/>
    <dgm:cxn modelId="{D99C73E2-FAF8-4448-BAC3-340635BCA820}" type="presParOf" srcId="{FF3EEB21-85B1-435B-974F-A25E1F566152}" destId="{23C80CC0-3B07-4EF6-8507-CB258DB227A4}" srcOrd="0" destOrd="0" presId="urn:microsoft.com/office/officeart/2008/layout/LinedList"/>
    <dgm:cxn modelId="{53E3DDDC-B7B3-46F2-B083-84E9A5FA27B1}" type="presParOf" srcId="{FF3EEB21-85B1-435B-974F-A25E1F566152}" destId="{2B83F33A-EEC9-4D87-B24F-70CDEBD24F29}" srcOrd="1" destOrd="0" presId="urn:microsoft.com/office/officeart/2008/layout/LinedList"/>
    <dgm:cxn modelId="{C1F1264F-87B6-4200-89A0-25E1245CAD23}" type="presParOf" srcId="{51429E91-C65D-48D2-BE0D-59D3D17CF009}" destId="{1CE5825B-80A8-46B1-9505-6A2CDC8A8D9E}" srcOrd="4" destOrd="0" presId="urn:microsoft.com/office/officeart/2008/layout/LinedList"/>
    <dgm:cxn modelId="{7557796C-0209-4910-8D97-5336A4C92F68}" type="presParOf" srcId="{51429E91-C65D-48D2-BE0D-59D3D17CF009}" destId="{4FE547F7-9C92-4962-AEE1-1C3F114817E7}" srcOrd="5" destOrd="0" presId="urn:microsoft.com/office/officeart/2008/layout/LinedList"/>
    <dgm:cxn modelId="{B3F3F29B-1B87-4165-A2C5-E08C5CAA4713}" type="presParOf" srcId="{4FE547F7-9C92-4962-AEE1-1C3F114817E7}" destId="{DF30A317-BFE3-48C3-986D-090676F0BC3E}" srcOrd="0" destOrd="0" presId="urn:microsoft.com/office/officeart/2008/layout/LinedList"/>
    <dgm:cxn modelId="{383BD40E-C867-4EF2-95BA-98AFB01B5E86}" type="presParOf" srcId="{4FE547F7-9C92-4962-AEE1-1C3F114817E7}" destId="{6EC62BF6-4813-41E6-8799-8256F66578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053D447-1F40-4B31-B75C-AF292A6053BE}" type="doc">
      <dgm:prSet loTypeId="urn:microsoft.com/office/officeart/2005/8/layout/cycle8" loCatId="cycle" qsTypeId="urn:microsoft.com/office/officeart/2005/8/quickstyle/simple1" qsCatId="simple" csTypeId="urn:microsoft.com/office/officeart/2005/8/colors/colorful1" csCatId="colorful"/>
      <dgm:spPr/>
      <dgm:t>
        <a:bodyPr/>
        <a:lstStyle/>
        <a:p>
          <a:endParaRPr lang="en-US"/>
        </a:p>
      </dgm:t>
    </dgm:pt>
    <dgm:pt modelId="{881D834E-1D14-43D0-AB11-E58BE081819A}">
      <dgm:prSet/>
      <dgm:spPr/>
      <dgm:t>
        <a:bodyPr/>
        <a:lstStyle/>
        <a:p>
          <a:r>
            <a:rPr lang="tr-TR" b="0" i="0" baseline="0"/>
            <a:t>Beyindeki hasarı iyileştirecek bir tedavi</a:t>
          </a:r>
          <a:endParaRPr lang="en-US"/>
        </a:p>
      </dgm:t>
    </dgm:pt>
    <dgm:pt modelId="{00D6794F-DEB9-4F09-A7C9-CD29B05103FC}" type="parTrans" cxnId="{7622EFD6-CCF4-4DBE-9647-E91D1329E41B}">
      <dgm:prSet/>
      <dgm:spPr/>
      <dgm:t>
        <a:bodyPr/>
        <a:lstStyle/>
        <a:p>
          <a:endParaRPr lang="en-US"/>
        </a:p>
      </dgm:t>
    </dgm:pt>
    <dgm:pt modelId="{4C9868BE-4EE4-4A2F-B080-407D0307DA21}" type="sibTrans" cxnId="{7622EFD6-CCF4-4DBE-9647-E91D1329E41B}">
      <dgm:prSet/>
      <dgm:spPr/>
      <dgm:t>
        <a:bodyPr/>
        <a:lstStyle/>
        <a:p>
          <a:endParaRPr lang="en-US"/>
        </a:p>
      </dgm:t>
    </dgm:pt>
    <dgm:pt modelId="{9E16ED91-3350-4EA5-A41C-96F00B2CFE75}">
      <dgm:prSet/>
      <dgm:spPr/>
      <dgm:t>
        <a:bodyPr/>
        <a:lstStyle/>
        <a:p>
          <a:r>
            <a:rPr lang="tr-TR" b="0" i="0" baseline="0"/>
            <a:t>yöntemi henüz bulunamamıştır. Ancak</a:t>
          </a:r>
          <a:endParaRPr lang="en-US"/>
        </a:p>
      </dgm:t>
    </dgm:pt>
    <dgm:pt modelId="{56722D14-8505-413A-A2F3-8F065F39E0B4}" type="parTrans" cxnId="{715C4455-31F0-4FB8-A68D-3AB928977466}">
      <dgm:prSet/>
      <dgm:spPr/>
      <dgm:t>
        <a:bodyPr/>
        <a:lstStyle/>
        <a:p>
          <a:endParaRPr lang="en-US"/>
        </a:p>
      </dgm:t>
    </dgm:pt>
    <dgm:pt modelId="{CA35F667-C679-40F9-A43D-141637DD6F0A}" type="sibTrans" cxnId="{715C4455-31F0-4FB8-A68D-3AB928977466}">
      <dgm:prSet/>
      <dgm:spPr/>
      <dgm:t>
        <a:bodyPr/>
        <a:lstStyle/>
        <a:p>
          <a:endParaRPr lang="en-US"/>
        </a:p>
      </dgm:t>
    </dgm:pt>
    <dgm:pt modelId="{455A9EC9-1A14-4DEB-AD3E-42527AE13A8E}">
      <dgm:prSet/>
      <dgm:spPr/>
      <dgm:t>
        <a:bodyPr/>
        <a:lstStyle/>
        <a:p>
          <a:r>
            <a:rPr lang="tr-TR" b="0" i="0" baseline="0"/>
            <a:t>SP'li çocuğun sorunlarının her biri için</a:t>
          </a:r>
          <a:endParaRPr lang="en-US"/>
        </a:p>
      </dgm:t>
    </dgm:pt>
    <dgm:pt modelId="{868C4A48-01C4-4C98-83F9-69789E9E1C9C}" type="parTrans" cxnId="{96C6D95F-77FA-4A2C-A4DC-E65040DA362F}">
      <dgm:prSet/>
      <dgm:spPr/>
      <dgm:t>
        <a:bodyPr/>
        <a:lstStyle/>
        <a:p>
          <a:endParaRPr lang="en-US"/>
        </a:p>
      </dgm:t>
    </dgm:pt>
    <dgm:pt modelId="{B7CD7282-BCF1-4488-A261-211F6216DCED}" type="sibTrans" cxnId="{96C6D95F-77FA-4A2C-A4DC-E65040DA362F}">
      <dgm:prSet/>
      <dgm:spPr/>
      <dgm:t>
        <a:bodyPr/>
        <a:lstStyle/>
        <a:p>
          <a:endParaRPr lang="en-US"/>
        </a:p>
      </dgm:t>
    </dgm:pt>
    <dgm:pt modelId="{25C6E84A-0981-40E7-BCE1-C67FA426A01A}">
      <dgm:prSet/>
      <dgm:spPr/>
      <dgm:t>
        <a:bodyPr/>
        <a:lstStyle/>
        <a:p>
          <a:r>
            <a:rPr lang="tr-TR" b="0" i="0" baseline="0"/>
            <a:t>çeşitli tedaviler mevcuttur. Sorunlar çok</a:t>
          </a:r>
          <a:endParaRPr lang="en-US"/>
        </a:p>
      </dgm:t>
    </dgm:pt>
    <dgm:pt modelId="{7CA97181-0D2C-4BE6-995B-684EB98E70EB}" type="parTrans" cxnId="{29C94709-FD1F-4CC2-B7A3-4488D22B3FD2}">
      <dgm:prSet/>
      <dgm:spPr/>
      <dgm:t>
        <a:bodyPr/>
        <a:lstStyle/>
        <a:p>
          <a:endParaRPr lang="en-US"/>
        </a:p>
      </dgm:t>
    </dgm:pt>
    <dgm:pt modelId="{F0142DF7-5CD1-4C3F-BB61-4234D2C4E0E9}" type="sibTrans" cxnId="{29C94709-FD1F-4CC2-B7A3-4488D22B3FD2}">
      <dgm:prSet/>
      <dgm:spPr/>
      <dgm:t>
        <a:bodyPr/>
        <a:lstStyle/>
        <a:p>
          <a:endParaRPr lang="en-US"/>
        </a:p>
      </dgm:t>
    </dgm:pt>
    <dgm:pt modelId="{710174C8-0476-4C32-90AC-0563CC01BA08}">
      <dgm:prSet/>
      <dgm:spPr/>
      <dgm:t>
        <a:bodyPr/>
        <a:lstStyle/>
        <a:p>
          <a:r>
            <a:rPr lang="tr-TR" b="0" i="0" baseline="0"/>
            <a:t>geniş bir yelpazeye oturduğundan tek bir</a:t>
          </a:r>
          <a:endParaRPr lang="en-US"/>
        </a:p>
      </dgm:t>
    </dgm:pt>
    <dgm:pt modelId="{E7986292-B55C-4F3F-8AA2-738C3F1EFA93}" type="parTrans" cxnId="{0BC5C860-CF0E-42EB-A9EF-3841CE958BAF}">
      <dgm:prSet/>
      <dgm:spPr/>
      <dgm:t>
        <a:bodyPr/>
        <a:lstStyle/>
        <a:p>
          <a:endParaRPr lang="en-US"/>
        </a:p>
      </dgm:t>
    </dgm:pt>
    <dgm:pt modelId="{8625CA0E-691B-426D-B3D5-072F80264F3F}" type="sibTrans" cxnId="{0BC5C860-CF0E-42EB-A9EF-3841CE958BAF}">
      <dgm:prSet/>
      <dgm:spPr/>
      <dgm:t>
        <a:bodyPr/>
        <a:lstStyle/>
        <a:p>
          <a:endParaRPr lang="en-US"/>
        </a:p>
      </dgm:t>
    </dgm:pt>
    <dgm:pt modelId="{68D0E03C-89F5-41DF-AAFD-3DA46CE8DB1C}">
      <dgm:prSet/>
      <dgm:spPr/>
      <dgm:t>
        <a:bodyPr/>
        <a:lstStyle/>
        <a:p>
          <a:r>
            <a:rPr lang="tr-TR" b="0" i="0" baseline="0"/>
            <a:t>Uzmanın, SP’li çocuğu tek başına tedavi</a:t>
          </a:r>
          <a:endParaRPr lang="en-US"/>
        </a:p>
      </dgm:t>
    </dgm:pt>
    <dgm:pt modelId="{64287F5C-F8A4-4B33-87AE-56FDF5F8B589}" type="parTrans" cxnId="{3AAC9B91-8D8C-449B-9DB0-B7764F6E8B0E}">
      <dgm:prSet/>
      <dgm:spPr/>
      <dgm:t>
        <a:bodyPr/>
        <a:lstStyle/>
        <a:p>
          <a:endParaRPr lang="en-US"/>
        </a:p>
      </dgm:t>
    </dgm:pt>
    <dgm:pt modelId="{54F78CFD-A03A-4799-A088-01BE6C9255E5}" type="sibTrans" cxnId="{3AAC9B91-8D8C-449B-9DB0-B7764F6E8B0E}">
      <dgm:prSet/>
      <dgm:spPr/>
      <dgm:t>
        <a:bodyPr/>
        <a:lstStyle/>
        <a:p>
          <a:endParaRPr lang="en-US"/>
        </a:p>
      </dgm:t>
    </dgm:pt>
    <dgm:pt modelId="{650B46C3-C681-4D31-ADF4-A26B37F143B7}">
      <dgm:prSet/>
      <dgm:spPr/>
      <dgm:t>
        <a:bodyPr/>
        <a:lstStyle/>
        <a:p>
          <a:r>
            <a:rPr lang="tr-TR" b="0" i="0" baseline="0"/>
            <a:t>edebilmesi söz konusu değildir.</a:t>
          </a:r>
          <a:endParaRPr lang="en-US"/>
        </a:p>
      </dgm:t>
    </dgm:pt>
    <dgm:pt modelId="{9BD6C37A-F65F-44FE-AD7F-B59B6DE39AAC}" type="parTrans" cxnId="{70A28002-272C-4476-8419-5639D04EFD08}">
      <dgm:prSet/>
      <dgm:spPr/>
      <dgm:t>
        <a:bodyPr/>
        <a:lstStyle/>
        <a:p>
          <a:endParaRPr lang="en-US"/>
        </a:p>
      </dgm:t>
    </dgm:pt>
    <dgm:pt modelId="{5C359A53-4136-446B-BD3D-824D37C12D14}" type="sibTrans" cxnId="{70A28002-272C-4476-8419-5639D04EFD08}">
      <dgm:prSet/>
      <dgm:spPr/>
      <dgm:t>
        <a:bodyPr/>
        <a:lstStyle/>
        <a:p>
          <a:endParaRPr lang="en-US"/>
        </a:p>
      </dgm:t>
    </dgm:pt>
    <dgm:pt modelId="{86638591-9C2B-4E2C-9958-0420F341ADD0}" type="pres">
      <dgm:prSet presAssocID="{C053D447-1F40-4B31-B75C-AF292A6053BE}" presName="compositeShape" presStyleCnt="0">
        <dgm:presLayoutVars>
          <dgm:chMax val="7"/>
          <dgm:dir/>
          <dgm:resizeHandles val="exact"/>
        </dgm:presLayoutVars>
      </dgm:prSet>
      <dgm:spPr/>
    </dgm:pt>
    <dgm:pt modelId="{E0848C65-B8FC-4F3E-9F56-3F9E59D151CB}" type="pres">
      <dgm:prSet presAssocID="{C053D447-1F40-4B31-B75C-AF292A6053BE}" presName="wedge1" presStyleLbl="node1" presStyleIdx="0" presStyleCnt="7"/>
      <dgm:spPr/>
    </dgm:pt>
    <dgm:pt modelId="{9F207FA5-D6FF-4BA9-AECD-8E62727321ED}" type="pres">
      <dgm:prSet presAssocID="{C053D447-1F40-4B31-B75C-AF292A6053BE}" presName="dummy1a" presStyleCnt="0"/>
      <dgm:spPr/>
    </dgm:pt>
    <dgm:pt modelId="{7075CC9F-FAA3-43A9-B279-0DB1CB3D0312}" type="pres">
      <dgm:prSet presAssocID="{C053D447-1F40-4B31-B75C-AF292A6053BE}" presName="dummy1b" presStyleCnt="0"/>
      <dgm:spPr/>
    </dgm:pt>
    <dgm:pt modelId="{E1998331-EA11-4BB8-A5D4-025F87B78A23}" type="pres">
      <dgm:prSet presAssocID="{C053D447-1F40-4B31-B75C-AF292A6053BE}" presName="wedge1Tx" presStyleLbl="node1" presStyleIdx="0" presStyleCnt="7">
        <dgm:presLayoutVars>
          <dgm:chMax val="0"/>
          <dgm:chPref val="0"/>
          <dgm:bulletEnabled val="1"/>
        </dgm:presLayoutVars>
      </dgm:prSet>
      <dgm:spPr/>
    </dgm:pt>
    <dgm:pt modelId="{E7767380-5F63-4FF9-9771-A172B894566B}" type="pres">
      <dgm:prSet presAssocID="{C053D447-1F40-4B31-B75C-AF292A6053BE}" presName="wedge2" presStyleLbl="node1" presStyleIdx="1" presStyleCnt="7"/>
      <dgm:spPr/>
    </dgm:pt>
    <dgm:pt modelId="{CC47E0CA-429D-46C2-8E10-5ED4ADC542D7}" type="pres">
      <dgm:prSet presAssocID="{C053D447-1F40-4B31-B75C-AF292A6053BE}" presName="dummy2a" presStyleCnt="0"/>
      <dgm:spPr/>
    </dgm:pt>
    <dgm:pt modelId="{AA8A2A4F-9C00-4BB3-AF4C-D9DB9119BCD5}" type="pres">
      <dgm:prSet presAssocID="{C053D447-1F40-4B31-B75C-AF292A6053BE}" presName="dummy2b" presStyleCnt="0"/>
      <dgm:spPr/>
    </dgm:pt>
    <dgm:pt modelId="{036B5083-CB61-44D6-B9C9-0CF219C7E42D}" type="pres">
      <dgm:prSet presAssocID="{C053D447-1F40-4B31-B75C-AF292A6053BE}" presName="wedge2Tx" presStyleLbl="node1" presStyleIdx="1" presStyleCnt="7">
        <dgm:presLayoutVars>
          <dgm:chMax val="0"/>
          <dgm:chPref val="0"/>
          <dgm:bulletEnabled val="1"/>
        </dgm:presLayoutVars>
      </dgm:prSet>
      <dgm:spPr/>
    </dgm:pt>
    <dgm:pt modelId="{3B95273D-6DF4-4AC1-95CA-E349CDA1E8F6}" type="pres">
      <dgm:prSet presAssocID="{C053D447-1F40-4B31-B75C-AF292A6053BE}" presName="wedge3" presStyleLbl="node1" presStyleIdx="2" presStyleCnt="7"/>
      <dgm:spPr/>
    </dgm:pt>
    <dgm:pt modelId="{A4CEA077-D1F2-4992-BAA1-D96A4B0D0019}" type="pres">
      <dgm:prSet presAssocID="{C053D447-1F40-4B31-B75C-AF292A6053BE}" presName="dummy3a" presStyleCnt="0"/>
      <dgm:spPr/>
    </dgm:pt>
    <dgm:pt modelId="{919B920A-3A68-40D4-8D3A-D26B8809D6D3}" type="pres">
      <dgm:prSet presAssocID="{C053D447-1F40-4B31-B75C-AF292A6053BE}" presName="dummy3b" presStyleCnt="0"/>
      <dgm:spPr/>
    </dgm:pt>
    <dgm:pt modelId="{807AC9C2-8BF3-4937-A71A-60288B79B9F6}" type="pres">
      <dgm:prSet presAssocID="{C053D447-1F40-4B31-B75C-AF292A6053BE}" presName="wedge3Tx" presStyleLbl="node1" presStyleIdx="2" presStyleCnt="7">
        <dgm:presLayoutVars>
          <dgm:chMax val="0"/>
          <dgm:chPref val="0"/>
          <dgm:bulletEnabled val="1"/>
        </dgm:presLayoutVars>
      </dgm:prSet>
      <dgm:spPr/>
    </dgm:pt>
    <dgm:pt modelId="{A2111E08-0C2D-4E66-B9EF-7CE9C9EB6A24}" type="pres">
      <dgm:prSet presAssocID="{C053D447-1F40-4B31-B75C-AF292A6053BE}" presName="wedge4" presStyleLbl="node1" presStyleIdx="3" presStyleCnt="7"/>
      <dgm:spPr/>
    </dgm:pt>
    <dgm:pt modelId="{7267217B-D852-4ABE-A35A-CCEDFA7446BC}" type="pres">
      <dgm:prSet presAssocID="{C053D447-1F40-4B31-B75C-AF292A6053BE}" presName="dummy4a" presStyleCnt="0"/>
      <dgm:spPr/>
    </dgm:pt>
    <dgm:pt modelId="{A17CB7C1-0403-437F-BC83-06D2A10F7B78}" type="pres">
      <dgm:prSet presAssocID="{C053D447-1F40-4B31-B75C-AF292A6053BE}" presName="dummy4b" presStyleCnt="0"/>
      <dgm:spPr/>
    </dgm:pt>
    <dgm:pt modelId="{59E36A4C-7D8F-407C-91DD-FA426A43E8E6}" type="pres">
      <dgm:prSet presAssocID="{C053D447-1F40-4B31-B75C-AF292A6053BE}" presName="wedge4Tx" presStyleLbl="node1" presStyleIdx="3" presStyleCnt="7">
        <dgm:presLayoutVars>
          <dgm:chMax val="0"/>
          <dgm:chPref val="0"/>
          <dgm:bulletEnabled val="1"/>
        </dgm:presLayoutVars>
      </dgm:prSet>
      <dgm:spPr/>
    </dgm:pt>
    <dgm:pt modelId="{850A293E-11DC-4CA6-A3B2-CC0772C02F0D}" type="pres">
      <dgm:prSet presAssocID="{C053D447-1F40-4B31-B75C-AF292A6053BE}" presName="wedge5" presStyleLbl="node1" presStyleIdx="4" presStyleCnt="7"/>
      <dgm:spPr/>
    </dgm:pt>
    <dgm:pt modelId="{A9B3F9B4-26DE-443B-B3FC-38287A7D32D5}" type="pres">
      <dgm:prSet presAssocID="{C053D447-1F40-4B31-B75C-AF292A6053BE}" presName="dummy5a" presStyleCnt="0"/>
      <dgm:spPr/>
    </dgm:pt>
    <dgm:pt modelId="{5D11B61A-27A5-4D97-B475-AB6428F5B1B6}" type="pres">
      <dgm:prSet presAssocID="{C053D447-1F40-4B31-B75C-AF292A6053BE}" presName="dummy5b" presStyleCnt="0"/>
      <dgm:spPr/>
    </dgm:pt>
    <dgm:pt modelId="{D0C92808-96FC-452B-BA61-BB6BEBCEE248}" type="pres">
      <dgm:prSet presAssocID="{C053D447-1F40-4B31-B75C-AF292A6053BE}" presName="wedge5Tx" presStyleLbl="node1" presStyleIdx="4" presStyleCnt="7">
        <dgm:presLayoutVars>
          <dgm:chMax val="0"/>
          <dgm:chPref val="0"/>
          <dgm:bulletEnabled val="1"/>
        </dgm:presLayoutVars>
      </dgm:prSet>
      <dgm:spPr/>
    </dgm:pt>
    <dgm:pt modelId="{E2CA8C77-2EBE-41A9-87B2-6FEB697340B0}" type="pres">
      <dgm:prSet presAssocID="{C053D447-1F40-4B31-B75C-AF292A6053BE}" presName="wedge6" presStyleLbl="node1" presStyleIdx="5" presStyleCnt="7"/>
      <dgm:spPr/>
    </dgm:pt>
    <dgm:pt modelId="{E9FE6AB7-AECD-49DD-BAC8-ABF7B714A955}" type="pres">
      <dgm:prSet presAssocID="{C053D447-1F40-4B31-B75C-AF292A6053BE}" presName="dummy6a" presStyleCnt="0"/>
      <dgm:spPr/>
    </dgm:pt>
    <dgm:pt modelId="{CA74D57B-839D-4083-BAAC-F6C7C1A2A03E}" type="pres">
      <dgm:prSet presAssocID="{C053D447-1F40-4B31-B75C-AF292A6053BE}" presName="dummy6b" presStyleCnt="0"/>
      <dgm:spPr/>
    </dgm:pt>
    <dgm:pt modelId="{032541FB-EC94-4877-BF1C-059346AD1F38}" type="pres">
      <dgm:prSet presAssocID="{C053D447-1F40-4B31-B75C-AF292A6053BE}" presName="wedge6Tx" presStyleLbl="node1" presStyleIdx="5" presStyleCnt="7">
        <dgm:presLayoutVars>
          <dgm:chMax val="0"/>
          <dgm:chPref val="0"/>
          <dgm:bulletEnabled val="1"/>
        </dgm:presLayoutVars>
      </dgm:prSet>
      <dgm:spPr/>
    </dgm:pt>
    <dgm:pt modelId="{ADB24EB6-E079-418D-899D-36672257D209}" type="pres">
      <dgm:prSet presAssocID="{C053D447-1F40-4B31-B75C-AF292A6053BE}" presName="wedge7" presStyleLbl="node1" presStyleIdx="6" presStyleCnt="7"/>
      <dgm:spPr/>
    </dgm:pt>
    <dgm:pt modelId="{E24CA8E8-667F-42C2-8079-7825ACA49C07}" type="pres">
      <dgm:prSet presAssocID="{C053D447-1F40-4B31-B75C-AF292A6053BE}" presName="dummy7a" presStyleCnt="0"/>
      <dgm:spPr/>
    </dgm:pt>
    <dgm:pt modelId="{AF802E0E-1A50-4730-B298-D5D02A13B4C3}" type="pres">
      <dgm:prSet presAssocID="{C053D447-1F40-4B31-B75C-AF292A6053BE}" presName="dummy7b" presStyleCnt="0"/>
      <dgm:spPr/>
    </dgm:pt>
    <dgm:pt modelId="{491F8AFE-7003-4260-8AC5-9A9CB4AA4A80}" type="pres">
      <dgm:prSet presAssocID="{C053D447-1F40-4B31-B75C-AF292A6053BE}" presName="wedge7Tx" presStyleLbl="node1" presStyleIdx="6" presStyleCnt="7">
        <dgm:presLayoutVars>
          <dgm:chMax val="0"/>
          <dgm:chPref val="0"/>
          <dgm:bulletEnabled val="1"/>
        </dgm:presLayoutVars>
      </dgm:prSet>
      <dgm:spPr/>
    </dgm:pt>
    <dgm:pt modelId="{425D3EA4-FF76-4C62-BDC3-679962B5C052}" type="pres">
      <dgm:prSet presAssocID="{4C9868BE-4EE4-4A2F-B080-407D0307DA21}" presName="arrowWedge1" presStyleLbl="fgSibTrans2D1" presStyleIdx="0" presStyleCnt="7"/>
      <dgm:spPr/>
    </dgm:pt>
    <dgm:pt modelId="{781D1A53-8272-49D3-AD07-392ECBB4F78F}" type="pres">
      <dgm:prSet presAssocID="{CA35F667-C679-40F9-A43D-141637DD6F0A}" presName="arrowWedge2" presStyleLbl="fgSibTrans2D1" presStyleIdx="1" presStyleCnt="7"/>
      <dgm:spPr/>
    </dgm:pt>
    <dgm:pt modelId="{DE5BA6BC-09A7-4778-84C8-809DC8B9BD39}" type="pres">
      <dgm:prSet presAssocID="{B7CD7282-BCF1-4488-A261-211F6216DCED}" presName="arrowWedge3" presStyleLbl="fgSibTrans2D1" presStyleIdx="2" presStyleCnt="7"/>
      <dgm:spPr/>
    </dgm:pt>
    <dgm:pt modelId="{E1D1E221-313F-4A38-8B03-B8031846F887}" type="pres">
      <dgm:prSet presAssocID="{F0142DF7-5CD1-4C3F-BB61-4234D2C4E0E9}" presName="arrowWedge4" presStyleLbl="fgSibTrans2D1" presStyleIdx="3" presStyleCnt="7"/>
      <dgm:spPr/>
    </dgm:pt>
    <dgm:pt modelId="{DF565DB0-A64F-4AF8-81D3-6AA6A24206C4}" type="pres">
      <dgm:prSet presAssocID="{8625CA0E-691B-426D-B3D5-072F80264F3F}" presName="arrowWedge5" presStyleLbl="fgSibTrans2D1" presStyleIdx="4" presStyleCnt="7"/>
      <dgm:spPr/>
    </dgm:pt>
    <dgm:pt modelId="{8CF1C229-FCDD-4FFD-8849-83CB6328AA74}" type="pres">
      <dgm:prSet presAssocID="{54F78CFD-A03A-4799-A088-01BE6C9255E5}" presName="arrowWedge6" presStyleLbl="fgSibTrans2D1" presStyleIdx="5" presStyleCnt="7"/>
      <dgm:spPr/>
    </dgm:pt>
    <dgm:pt modelId="{250ED84D-7954-4D80-8D09-D14D8DDFB7F1}" type="pres">
      <dgm:prSet presAssocID="{5C359A53-4136-446B-BD3D-824D37C12D14}" presName="arrowWedge7" presStyleLbl="fgSibTrans2D1" presStyleIdx="6" presStyleCnt="7"/>
      <dgm:spPr/>
    </dgm:pt>
  </dgm:ptLst>
  <dgm:cxnLst>
    <dgm:cxn modelId="{B8F3A401-B489-4861-8397-CF9815F3871B}" type="presOf" srcId="{650B46C3-C681-4D31-ADF4-A26B37F143B7}" destId="{491F8AFE-7003-4260-8AC5-9A9CB4AA4A80}" srcOrd="1" destOrd="0" presId="urn:microsoft.com/office/officeart/2005/8/layout/cycle8"/>
    <dgm:cxn modelId="{70A28002-272C-4476-8419-5639D04EFD08}" srcId="{C053D447-1F40-4B31-B75C-AF292A6053BE}" destId="{650B46C3-C681-4D31-ADF4-A26B37F143B7}" srcOrd="6" destOrd="0" parTransId="{9BD6C37A-F65F-44FE-AD7F-B59B6DE39AAC}" sibTransId="{5C359A53-4136-446B-BD3D-824D37C12D14}"/>
    <dgm:cxn modelId="{29C94709-FD1F-4CC2-B7A3-4488D22B3FD2}" srcId="{C053D447-1F40-4B31-B75C-AF292A6053BE}" destId="{25C6E84A-0981-40E7-BCE1-C67FA426A01A}" srcOrd="3" destOrd="0" parTransId="{7CA97181-0D2C-4BE6-995B-684EB98E70EB}" sibTransId="{F0142DF7-5CD1-4C3F-BB61-4234D2C4E0E9}"/>
    <dgm:cxn modelId="{6D609016-70A1-411D-8E8A-19F668726D53}" type="presOf" srcId="{25C6E84A-0981-40E7-BCE1-C67FA426A01A}" destId="{59E36A4C-7D8F-407C-91DD-FA426A43E8E6}" srcOrd="1" destOrd="0" presId="urn:microsoft.com/office/officeart/2005/8/layout/cycle8"/>
    <dgm:cxn modelId="{AE7C991E-2915-4973-8F1F-DA07AB3ADC70}" type="presOf" srcId="{710174C8-0476-4C32-90AC-0563CC01BA08}" destId="{850A293E-11DC-4CA6-A3B2-CC0772C02F0D}" srcOrd="0" destOrd="0" presId="urn:microsoft.com/office/officeart/2005/8/layout/cycle8"/>
    <dgm:cxn modelId="{8D124B2A-8860-48C7-A3DB-7BC296F1AFEA}" type="presOf" srcId="{455A9EC9-1A14-4DEB-AD3E-42527AE13A8E}" destId="{3B95273D-6DF4-4AC1-95CA-E349CDA1E8F6}" srcOrd="0" destOrd="0" presId="urn:microsoft.com/office/officeart/2005/8/layout/cycle8"/>
    <dgm:cxn modelId="{C80B3B5D-627C-4434-9CB6-7F27F25B1ED0}" type="presOf" srcId="{650B46C3-C681-4D31-ADF4-A26B37F143B7}" destId="{ADB24EB6-E079-418D-899D-36672257D209}" srcOrd="0" destOrd="0" presId="urn:microsoft.com/office/officeart/2005/8/layout/cycle8"/>
    <dgm:cxn modelId="{96C6D95F-77FA-4A2C-A4DC-E65040DA362F}" srcId="{C053D447-1F40-4B31-B75C-AF292A6053BE}" destId="{455A9EC9-1A14-4DEB-AD3E-42527AE13A8E}" srcOrd="2" destOrd="0" parTransId="{868C4A48-01C4-4C98-83F9-69789E9E1C9C}" sibTransId="{B7CD7282-BCF1-4488-A261-211F6216DCED}"/>
    <dgm:cxn modelId="{0BC5C860-CF0E-42EB-A9EF-3841CE958BAF}" srcId="{C053D447-1F40-4B31-B75C-AF292A6053BE}" destId="{710174C8-0476-4C32-90AC-0563CC01BA08}" srcOrd="4" destOrd="0" parTransId="{E7986292-B55C-4F3F-8AA2-738C3F1EFA93}" sibTransId="{8625CA0E-691B-426D-B3D5-072F80264F3F}"/>
    <dgm:cxn modelId="{113A6D47-5F04-4C79-AEE0-8968A45D9186}" type="presOf" srcId="{68D0E03C-89F5-41DF-AAFD-3DA46CE8DB1C}" destId="{032541FB-EC94-4877-BF1C-059346AD1F38}" srcOrd="1" destOrd="0" presId="urn:microsoft.com/office/officeart/2005/8/layout/cycle8"/>
    <dgm:cxn modelId="{C5862C50-9D22-42AE-AC81-BA916AF20C03}" type="presOf" srcId="{881D834E-1D14-43D0-AB11-E58BE081819A}" destId="{E0848C65-B8FC-4F3E-9F56-3F9E59D151CB}" srcOrd="0" destOrd="0" presId="urn:microsoft.com/office/officeart/2005/8/layout/cycle8"/>
    <dgm:cxn modelId="{715C4455-31F0-4FB8-A68D-3AB928977466}" srcId="{C053D447-1F40-4B31-B75C-AF292A6053BE}" destId="{9E16ED91-3350-4EA5-A41C-96F00B2CFE75}" srcOrd="1" destOrd="0" parTransId="{56722D14-8505-413A-A2F3-8F065F39E0B4}" sibTransId="{CA35F667-C679-40F9-A43D-141637DD6F0A}"/>
    <dgm:cxn modelId="{3AAC9B91-8D8C-449B-9DB0-B7764F6E8B0E}" srcId="{C053D447-1F40-4B31-B75C-AF292A6053BE}" destId="{68D0E03C-89F5-41DF-AAFD-3DA46CE8DB1C}" srcOrd="5" destOrd="0" parTransId="{64287F5C-F8A4-4B33-87AE-56FDF5F8B589}" sibTransId="{54F78CFD-A03A-4799-A088-01BE6C9255E5}"/>
    <dgm:cxn modelId="{A1ED1898-81DF-412F-93BA-AFFC3992DB49}" type="presOf" srcId="{25C6E84A-0981-40E7-BCE1-C67FA426A01A}" destId="{A2111E08-0C2D-4E66-B9EF-7CE9C9EB6A24}" srcOrd="0" destOrd="0" presId="urn:microsoft.com/office/officeart/2005/8/layout/cycle8"/>
    <dgm:cxn modelId="{C7CE49A5-4555-4DA6-9875-587E54E15F41}" type="presOf" srcId="{710174C8-0476-4C32-90AC-0563CC01BA08}" destId="{D0C92808-96FC-452B-BA61-BB6BEBCEE248}" srcOrd="1" destOrd="0" presId="urn:microsoft.com/office/officeart/2005/8/layout/cycle8"/>
    <dgm:cxn modelId="{20422AB3-152F-46E9-9651-FF74397FDA20}" type="presOf" srcId="{9E16ED91-3350-4EA5-A41C-96F00B2CFE75}" destId="{036B5083-CB61-44D6-B9C9-0CF219C7E42D}" srcOrd="1" destOrd="0" presId="urn:microsoft.com/office/officeart/2005/8/layout/cycle8"/>
    <dgm:cxn modelId="{114454B9-EA18-4E0E-B9D8-FA7B23871DF6}" type="presOf" srcId="{881D834E-1D14-43D0-AB11-E58BE081819A}" destId="{E1998331-EA11-4BB8-A5D4-025F87B78A23}" srcOrd="1" destOrd="0" presId="urn:microsoft.com/office/officeart/2005/8/layout/cycle8"/>
    <dgm:cxn modelId="{3BCB08CA-DED6-45DC-9C4D-4D72A8E9F99A}" type="presOf" srcId="{455A9EC9-1A14-4DEB-AD3E-42527AE13A8E}" destId="{807AC9C2-8BF3-4937-A71A-60288B79B9F6}" srcOrd="1" destOrd="0" presId="urn:microsoft.com/office/officeart/2005/8/layout/cycle8"/>
    <dgm:cxn modelId="{922B41D1-440D-4D62-9E26-9A31ECBAAADA}" type="presOf" srcId="{C053D447-1F40-4B31-B75C-AF292A6053BE}" destId="{86638591-9C2B-4E2C-9958-0420F341ADD0}" srcOrd="0" destOrd="0" presId="urn:microsoft.com/office/officeart/2005/8/layout/cycle8"/>
    <dgm:cxn modelId="{7622EFD6-CCF4-4DBE-9647-E91D1329E41B}" srcId="{C053D447-1F40-4B31-B75C-AF292A6053BE}" destId="{881D834E-1D14-43D0-AB11-E58BE081819A}" srcOrd="0" destOrd="0" parTransId="{00D6794F-DEB9-4F09-A7C9-CD29B05103FC}" sibTransId="{4C9868BE-4EE4-4A2F-B080-407D0307DA21}"/>
    <dgm:cxn modelId="{C6EADAEC-A848-479D-BFCD-0F582B844C05}" type="presOf" srcId="{68D0E03C-89F5-41DF-AAFD-3DA46CE8DB1C}" destId="{E2CA8C77-2EBE-41A9-87B2-6FEB697340B0}" srcOrd="0" destOrd="0" presId="urn:microsoft.com/office/officeart/2005/8/layout/cycle8"/>
    <dgm:cxn modelId="{E870D3ED-C076-4DBE-BB2B-7A89A2032A69}" type="presOf" srcId="{9E16ED91-3350-4EA5-A41C-96F00B2CFE75}" destId="{E7767380-5F63-4FF9-9771-A172B894566B}" srcOrd="0" destOrd="0" presId="urn:microsoft.com/office/officeart/2005/8/layout/cycle8"/>
    <dgm:cxn modelId="{36C9ED0F-E3C9-41B7-AD2B-EE9F2381F67A}" type="presParOf" srcId="{86638591-9C2B-4E2C-9958-0420F341ADD0}" destId="{E0848C65-B8FC-4F3E-9F56-3F9E59D151CB}" srcOrd="0" destOrd="0" presId="urn:microsoft.com/office/officeart/2005/8/layout/cycle8"/>
    <dgm:cxn modelId="{3B18FAE1-47C7-4E2E-815B-3AAD6790857F}" type="presParOf" srcId="{86638591-9C2B-4E2C-9958-0420F341ADD0}" destId="{9F207FA5-D6FF-4BA9-AECD-8E62727321ED}" srcOrd="1" destOrd="0" presId="urn:microsoft.com/office/officeart/2005/8/layout/cycle8"/>
    <dgm:cxn modelId="{5EE5EB7D-592A-4547-8FA1-1B1AA4EFF278}" type="presParOf" srcId="{86638591-9C2B-4E2C-9958-0420F341ADD0}" destId="{7075CC9F-FAA3-43A9-B279-0DB1CB3D0312}" srcOrd="2" destOrd="0" presId="urn:microsoft.com/office/officeart/2005/8/layout/cycle8"/>
    <dgm:cxn modelId="{6224FC35-F5AA-4428-BFF3-270650A593AF}" type="presParOf" srcId="{86638591-9C2B-4E2C-9958-0420F341ADD0}" destId="{E1998331-EA11-4BB8-A5D4-025F87B78A23}" srcOrd="3" destOrd="0" presId="urn:microsoft.com/office/officeart/2005/8/layout/cycle8"/>
    <dgm:cxn modelId="{B9F6463E-BD29-4D39-9689-55173E8B5103}" type="presParOf" srcId="{86638591-9C2B-4E2C-9958-0420F341ADD0}" destId="{E7767380-5F63-4FF9-9771-A172B894566B}" srcOrd="4" destOrd="0" presId="urn:microsoft.com/office/officeart/2005/8/layout/cycle8"/>
    <dgm:cxn modelId="{0D5EA472-77BB-4FE1-AEA6-984FB181DEB4}" type="presParOf" srcId="{86638591-9C2B-4E2C-9958-0420F341ADD0}" destId="{CC47E0CA-429D-46C2-8E10-5ED4ADC542D7}" srcOrd="5" destOrd="0" presId="urn:microsoft.com/office/officeart/2005/8/layout/cycle8"/>
    <dgm:cxn modelId="{8AE4FD6B-A47B-4F09-8451-EA42C2A7FEAD}" type="presParOf" srcId="{86638591-9C2B-4E2C-9958-0420F341ADD0}" destId="{AA8A2A4F-9C00-4BB3-AF4C-D9DB9119BCD5}" srcOrd="6" destOrd="0" presId="urn:microsoft.com/office/officeart/2005/8/layout/cycle8"/>
    <dgm:cxn modelId="{BCC4E303-C55C-4E3B-91D3-18E836A79ECB}" type="presParOf" srcId="{86638591-9C2B-4E2C-9958-0420F341ADD0}" destId="{036B5083-CB61-44D6-B9C9-0CF219C7E42D}" srcOrd="7" destOrd="0" presId="urn:microsoft.com/office/officeart/2005/8/layout/cycle8"/>
    <dgm:cxn modelId="{EDA60433-61BF-41D2-9BC2-32D7277F02CC}" type="presParOf" srcId="{86638591-9C2B-4E2C-9958-0420F341ADD0}" destId="{3B95273D-6DF4-4AC1-95CA-E349CDA1E8F6}" srcOrd="8" destOrd="0" presId="urn:microsoft.com/office/officeart/2005/8/layout/cycle8"/>
    <dgm:cxn modelId="{F79E1745-E4AE-4519-A2E1-47C9A29C89B5}" type="presParOf" srcId="{86638591-9C2B-4E2C-9958-0420F341ADD0}" destId="{A4CEA077-D1F2-4992-BAA1-D96A4B0D0019}" srcOrd="9" destOrd="0" presId="urn:microsoft.com/office/officeart/2005/8/layout/cycle8"/>
    <dgm:cxn modelId="{24F0B77E-E244-4ED1-BF9C-CCDF22FA93D7}" type="presParOf" srcId="{86638591-9C2B-4E2C-9958-0420F341ADD0}" destId="{919B920A-3A68-40D4-8D3A-D26B8809D6D3}" srcOrd="10" destOrd="0" presId="urn:microsoft.com/office/officeart/2005/8/layout/cycle8"/>
    <dgm:cxn modelId="{AAE69DA1-3B16-4CB6-8AF7-16E8891E8C3F}" type="presParOf" srcId="{86638591-9C2B-4E2C-9958-0420F341ADD0}" destId="{807AC9C2-8BF3-4937-A71A-60288B79B9F6}" srcOrd="11" destOrd="0" presId="urn:microsoft.com/office/officeart/2005/8/layout/cycle8"/>
    <dgm:cxn modelId="{ED3E41E3-9129-45FA-9A6A-87E1E4026928}" type="presParOf" srcId="{86638591-9C2B-4E2C-9958-0420F341ADD0}" destId="{A2111E08-0C2D-4E66-B9EF-7CE9C9EB6A24}" srcOrd="12" destOrd="0" presId="urn:microsoft.com/office/officeart/2005/8/layout/cycle8"/>
    <dgm:cxn modelId="{C014D0F8-8F45-42FD-8D5D-4CDC22279AD0}" type="presParOf" srcId="{86638591-9C2B-4E2C-9958-0420F341ADD0}" destId="{7267217B-D852-4ABE-A35A-CCEDFA7446BC}" srcOrd="13" destOrd="0" presId="urn:microsoft.com/office/officeart/2005/8/layout/cycle8"/>
    <dgm:cxn modelId="{452AB9D6-9C80-45D9-9CDF-AFB6C13D16D7}" type="presParOf" srcId="{86638591-9C2B-4E2C-9958-0420F341ADD0}" destId="{A17CB7C1-0403-437F-BC83-06D2A10F7B78}" srcOrd="14" destOrd="0" presId="urn:microsoft.com/office/officeart/2005/8/layout/cycle8"/>
    <dgm:cxn modelId="{07201418-F32D-4452-A505-4DBD2E25275B}" type="presParOf" srcId="{86638591-9C2B-4E2C-9958-0420F341ADD0}" destId="{59E36A4C-7D8F-407C-91DD-FA426A43E8E6}" srcOrd="15" destOrd="0" presId="urn:microsoft.com/office/officeart/2005/8/layout/cycle8"/>
    <dgm:cxn modelId="{562061A8-BF48-4EE2-9296-2B783FE49432}" type="presParOf" srcId="{86638591-9C2B-4E2C-9958-0420F341ADD0}" destId="{850A293E-11DC-4CA6-A3B2-CC0772C02F0D}" srcOrd="16" destOrd="0" presId="urn:microsoft.com/office/officeart/2005/8/layout/cycle8"/>
    <dgm:cxn modelId="{55741E6E-AACD-492A-B532-09DC9E80945C}" type="presParOf" srcId="{86638591-9C2B-4E2C-9958-0420F341ADD0}" destId="{A9B3F9B4-26DE-443B-B3FC-38287A7D32D5}" srcOrd="17" destOrd="0" presId="urn:microsoft.com/office/officeart/2005/8/layout/cycle8"/>
    <dgm:cxn modelId="{1D1A996C-16E9-42BA-AF1D-2EACB3EF81B2}" type="presParOf" srcId="{86638591-9C2B-4E2C-9958-0420F341ADD0}" destId="{5D11B61A-27A5-4D97-B475-AB6428F5B1B6}" srcOrd="18" destOrd="0" presId="urn:microsoft.com/office/officeart/2005/8/layout/cycle8"/>
    <dgm:cxn modelId="{7A675E26-6A6D-4197-B367-9DD23CAC6B38}" type="presParOf" srcId="{86638591-9C2B-4E2C-9958-0420F341ADD0}" destId="{D0C92808-96FC-452B-BA61-BB6BEBCEE248}" srcOrd="19" destOrd="0" presId="urn:microsoft.com/office/officeart/2005/8/layout/cycle8"/>
    <dgm:cxn modelId="{B47340AD-AA4A-4026-BA14-4A7E571A1442}" type="presParOf" srcId="{86638591-9C2B-4E2C-9958-0420F341ADD0}" destId="{E2CA8C77-2EBE-41A9-87B2-6FEB697340B0}" srcOrd="20" destOrd="0" presId="urn:microsoft.com/office/officeart/2005/8/layout/cycle8"/>
    <dgm:cxn modelId="{6BB253C6-E8EB-43DA-99E8-9A2795691A2B}" type="presParOf" srcId="{86638591-9C2B-4E2C-9958-0420F341ADD0}" destId="{E9FE6AB7-AECD-49DD-BAC8-ABF7B714A955}" srcOrd="21" destOrd="0" presId="urn:microsoft.com/office/officeart/2005/8/layout/cycle8"/>
    <dgm:cxn modelId="{D150DE88-A195-4411-93E5-5E8B1071A16C}" type="presParOf" srcId="{86638591-9C2B-4E2C-9958-0420F341ADD0}" destId="{CA74D57B-839D-4083-BAAC-F6C7C1A2A03E}" srcOrd="22" destOrd="0" presId="urn:microsoft.com/office/officeart/2005/8/layout/cycle8"/>
    <dgm:cxn modelId="{7BB57A73-6E57-4A16-AE55-2B2FD0F659C1}" type="presParOf" srcId="{86638591-9C2B-4E2C-9958-0420F341ADD0}" destId="{032541FB-EC94-4877-BF1C-059346AD1F38}" srcOrd="23" destOrd="0" presId="urn:microsoft.com/office/officeart/2005/8/layout/cycle8"/>
    <dgm:cxn modelId="{BA18EE59-7D44-4F25-8423-02492208D9DD}" type="presParOf" srcId="{86638591-9C2B-4E2C-9958-0420F341ADD0}" destId="{ADB24EB6-E079-418D-899D-36672257D209}" srcOrd="24" destOrd="0" presId="urn:microsoft.com/office/officeart/2005/8/layout/cycle8"/>
    <dgm:cxn modelId="{CED908E5-43CF-44C6-ABA7-441D73778316}" type="presParOf" srcId="{86638591-9C2B-4E2C-9958-0420F341ADD0}" destId="{E24CA8E8-667F-42C2-8079-7825ACA49C07}" srcOrd="25" destOrd="0" presId="urn:microsoft.com/office/officeart/2005/8/layout/cycle8"/>
    <dgm:cxn modelId="{862A94C6-A950-4BB5-9DD0-116388EDCE49}" type="presParOf" srcId="{86638591-9C2B-4E2C-9958-0420F341ADD0}" destId="{AF802E0E-1A50-4730-B298-D5D02A13B4C3}" srcOrd="26" destOrd="0" presId="urn:microsoft.com/office/officeart/2005/8/layout/cycle8"/>
    <dgm:cxn modelId="{A0F61B94-E204-416B-BBD6-492FE0CB33BA}" type="presParOf" srcId="{86638591-9C2B-4E2C-9958-0420F341ADD0}" destId="{491F8AFE-7003-4260-8AC5-9A9CB4AA4A80}" srcOrd="27" destOrd="0" presId="urn:microsoft.com/office/officeart/2005/8/layout/cycle8"/>
    <dgm:cxn modelId="{29F91CF8-53F0-4C79-A80D-46947A679CE0}" type="presParOf" srcId="{86638591-9C2B-4E2C-9958-0420F341ADD0}" destId="{425D3EA4-FF76-4C62-BDC3-679962B5C052}" srcOrd="28" destOrd="0" presId="urn:microsoft.com/office/officeart/2005/8/layout/cycle8"/>
    <dgm:cxn modelId="{731B41C2-76AA-427E-A518-BA131BD0976C}" type="presParOf" srcId="{86638591-9C2B-4E2C-9958-0420F341ADD0}" destId="{781D1A53-8272-49D3-AD07-392ECBB4F78F}" srcOrd="29" destOrd="0" presId="urn:microsoft.com/office/officeart/2005/8/layout/cycle8"/>
    <dgm:cxn modelId="{4AE4DD16-6327-4675-8400-7F63D933E488}" type="presParOf" srcId="{86638591-9C2B-4E2C-9958-0420F341ADD0}" destId="{DE5BA6BC-09A7-4778-84C8-809DC8B9BD39}" srcOrd="30" destOrd="0" presId="urn:microsoft.com/office/officeart/2005/8/layout/cycle8"/>
    <dgm:cxn modelId="{1269EF3D-17DC-4856-9B1A-8007219DC5C2}" type="presParOf" srcId="{86638591-9C2B-4E2C-9958-0420F341ADD0}" destId="{E1D1E221-313F-4A38-8B03-B8031846F887}" srcOrd="31" destOrd="0" presId="urn:microsoft.com/office/officeart/2005/8/layout/cycle8"/>
    <dgm:cxn modelId="{47357641-2FBC-408F-92C1-DF85C8C961A5}" type="presParOf" srcId="{86638591-9C2B-4E2C-9958-0420F341ADD0}" destId="{DF565DB0-A64F-4AF8-81D3-6AA6A24206C4}" srcOrd="32" destOrd="0" presId="urn:microsoft.com/office/officeart/2005/8/layout/cycle8"/>
    <dgm:cxn modelId="{1E8D0355-7154-416D-ADE1-EEDA305E3561}" type="presParOf" srcId="{86638591-9C2B-4E2C-9958-0420F341ADD0}" destId="{8CF1C229-FCDD-4FFD-8849-83CB6328AA74}" srcOrd="33" destOrd="0" presId="urn:microsoft.com/office/officeart/2005/8/layout/cycle8"/>
    <dgm:cxn modelId="{14DFCFC4-5C9B-4FC3-90F1-56CF78EA600C}" type="presParOf" srcId="{86638591-9C2B-4E2C-9958-0420F341ADD0}" destId="{250ED84D-7954-4D80-8D09-D14D8DDFB7F1}" srcOrd="3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21A8C71-89B1-4B82-85ED-226427A4E430}" type="doc">
      <dgm:prSet loTypeId="urn:microsoft.com/office/officeart/2016/7/layout/LinearBlockProcessNumbered" loCatId="process" qsTypeId="urn:microsoft.com/office/officeart/2005/8/quickstyle/simple1" qsCatId="simple" csTypeId="urn:microsoft.com/office/officeart/2005/8/colors/colorful1" csCatId="colorful"/>
      <dgm:spPr/>
      <dgm:t>
        <a:bodyPr/>
        <a:lstStyle/>
        <a:p>
          <a:endParaRPr lang="en-US"/>
        </a:p>
      </dgm:t>
    </dgm:pt>
    <dgm:pt modelId="{8C4E2203-C27D-4EBE-8265-F4E3C5CACFA5}">
      <dgm:prSet/>
      <dgm:spPr/>
      <dgm:t>
        <a:bodyPr/>
        <a:lstStyle/>
        <a:p>
          <a:r>
            <a:rPr lang="tr-TR" b="0" i="0" baseline="0"/>
            <a:t>Beyindeki hasarı iyileştirecek bir tedavi yöntemi henüz bulunamamıştır. </a:t>
          </a:r>
          <a:endParaRPr lang="en-US"/>
        </a:p>
      </dgm:t>
    </dgm:pt>
    <dgm:pt modelId="{006245F3-229E-47A8-8B70-FCE51730A456}" type="parTrans" cxnId="{E2D2E89E-9CEC-474A-9080-8FDCCE657B49}">
      <dgm:prSet/>
      <dgm:spPr/>
      <dgm:t>
        <a:bodyPr/>
        <a:lstStyle/>
        <a:p>
          <a:endParaRPr lang="en-US"/>
        </a:p>
      </dgm:t>
    </dgm:pt>
    <dgm:pt modelId="{D0A9961A-3195-42AF-9A66-07D6127701C9}" type="sibTrans" cxnId="{E2D2E89E-9CEC-474A-9080-8FDCCE657B49}">
      <dgm:prSet phldrT="01"/>
      <dgm:spPr/>
      <dgm:t>
        <a:bodyPr/>
        <a:lstStyle/>
        <a:p>
          <a:r>
            <a:rPr lang="en-US"/>
            <a:t>01</a:t>
          </a:r>
        </a:p>
      </dgm:t>
    </dgm:pt>
    <dgm:pt modelId="{E2CE64DA-94B6-45A2-87FA-4FF015167D19}">
      <dgm:prSet/>
      <dgm:spPr/>
      <dgm:t>
        <a:bodyPr/>
        <a:lstStyle/>
        <a:p>
          <a:r>
            <a:rPr lang="tr-TR" b="0" i="0" baseline="0" dirty="0"/>
            <a:t>Ancak</a:t>
          </a:r>
          <a:r>
            <a:rPr lang="tr-TR" dirty="0"/>
            <a:t> </a:t>
          </a:r>
          <a:r>
            <a:rPr lang="tr-TR" b="0" i="0" baseline="0" dirty="0" err="1"/>
            <a:t>SP'li</a:t>
          </a:r>
          <a:r>
            <a:rPr lang="tr-TR" b="0" i="0" baseline="0" dirty="0"/>
            <a:t> çocuğun sorunlarının her biri için çeşitli tedaviler mevcuttur.</a:t>
          </a:r>
          <a:endParaRPr lang="en-US" dirty="0"/>
        </a:p>
      </dgm:t>
    </dgm:pt>
    <dgm:pt modelId="{10B6E65B-CE7C-48A3-B9AA-C7E30DD770E1}" type="parTrans" cxnId="{31804D11-A30A-40DE-936C-0EC41B59296A}">
      <dgm:prSet/>
      <dgm:spPr/>
      <dgm:t>
        <a:bodyPr/>
        <a:lstStyle/>
        <a:p>
          <a:endParaRPr lang="en-US"/>
        </a:p>
      </dgm:t>
    </dgm:pt>
    <dgm:pt modelId="{30B63917-AEDF-4FAC-8407-0B2BD9E91E9E}" type="sibTrans" cxnId="{31804D11-A30A-40DE-936C-0EC41B59296A}">
      <dgm:prSet phldrT="02"/>
      <dgm:spPr/>
      <dgm:t>
        <a:bodyPr/>
        <a:lstStyle/>
        <a:p>
          <a:r>
            <a:rPr lang="en-US"/>
            <a:t>02</a:t>
          </a:r>
        </a:p>
      </dgm:t>
    </dgm:pt>
    <dgm:pt modelId="{07AB00DE-D561-4769-B1EE-C7B17A69AAE2}">
      <dgm:prSet/>
      <dgm:spPr/>
      <dgm:t>
        <a:bodyPr/>
        <a:lstStyle/>
        <a:p>
          <a:r>
            <a:rPr lang="tr-TR" b="0" i="0" baseline="0"/>
            <a:t>Sorunlar çok geniş bir yelpazeye oturduğundan tek bir Uzmanın, SP’li çocuğu tek başına tedavi edebilmesi söz konusu değildir.</a:t>
          </a:r>
          <a:endParaRPr lang="en-US"/>
        </a:p>
      </dgm:t>
    </dgm:pt>
    <dgm:pt modelId="{CB97AF25-D35D-4FA2-870F-34CC5685DECF}" type="parTrans" cxnId="{CC9DD70E-7054-4745-835B-60EA5593608F}">
      <dgm:prSet/>
      <dgm:spPr/>
      <dgm:t>
        <a:bodyPr/>
        <a:lstStyle/>
        <a:p>
          <a:endParaRPr lang="en-US"/>
        </a:p>
      </dgm:t>
    </dgm:pt>
    <dgm:pt modelId="{98314F9A-7535-4B40-B102-A44B47182230}" type="sibTrans" cxnId="{CC9DD70E-7054-4745-835B-60EA5593608F}">
      <dgm:prSet phldrT="03"/>
      <dgm:spPr/>
      <dgm:t>
        <a:bodyPr/>
        <a:lstStyle/>
        <a:p>
          <a:r>
            <a:rPr lang="en-US"/>
            <a:t>03</a:t>
          </a:r>
        </a:p>
      </dgm:t>
    </dgm:pt>
    <dgm:pt modelId="{E72A4380-0CEB-425D-89CC-77E2EA59BB73}" type="pres">
      <dgm:prSet presAssocID="{D21A8C71-89B1-4B82-85ED-226427A4E430}" presName="Name0" presStyleCnt="0">
        <dgm:presLayoutVars>
          <dgm:animLvl val="lvl"/>
          <dgm:resizeHandles val="exact"/>
        </dgm:presLayoutVars>
      </dgm:prSet>
      <dgm:spPr/>
    </dgm:pt>
    <dgm:pt modelId="{BA230D71-D380-40B3-920C-6AE6941CFF60}" type="pres">
      <dgm:prSet presAssocID="{8C4E2203-C27D-4EBE-8265-F4E3C5CACFA5}" presName="compositeNode" presStyleCnt="0">
        <dgm:presLayoutVars>
          <dgm:bulletEnabled val="1"/>
        </dgm:presLayoutVars>
      </dgm:prSet>
      <dgm:spPr/>
    </dgm:pt>
    <dgm:pt modelId="{2CBE5621-22EF-476F-A9DF-9206C50FAE44}" type="pres">
      <dgm:prSet presAssocID="{8C4E2203-C27D-4EBE-8265-F4E3C5CACFA5}" presName="bgRect" presStyleLbl="alignNode1" presStyleIdx="0" presStyleCnt="3"/>
      <dgm:spPr/>
    </dgm:pt>
    <dgm:pt modelId="{66A720D0-CA01-4380-8BCA-6855E85405FD}" type="pres">
      <dgm:prSet presAssocID="{D0A9961A-3195-42AF-9A66-07D6127701C9}" presName="sibTransNodeRect" presStyleLbl="alignNode1" presStyleIdx="0" presStyleCnt="3">
        <dgm:presLayoutVars>
          <dgm:chMax val="0"/>
          <dgm:bulletEnabled val="1"/>
        </dgm:presLayoutVars>
      </dgm:prSet>
      <dgm:spPr/>
    </dgm:pt>
    <dgm:pt modelId="{F7C8B153-F199-41DA-ACE6-A9502375858A}" type="pres">
      <dgm:prSet presAssocID="{8C4E2203-C27D-4EBE-8265-F4E3C5CACFA5}" presName="nodeRect" presStyleLbl="alignNode1" presStyleIdx="0" presStyleCnt="3">
        <dgm:presLayoutVars>
          <dgm:bulletEnabled val="1"/>
        </dgm:presLayoutVars>
      </dgm:prSet>
      <dgm:spPr/>
    </dgm:pt>
    <dgm:pt modelId="{5E83E32B-75DB-416C-AA83-39601453F535}" type="pres">
      <dgm:prSet presAssocID="{D0A9961A-3195-42AF-9A66-07D6127701C9}" presName="sibTrans" presStyleCnt="0"/>
      <dgm:spPr/>
    </dgm:pt>
    <dgm:pt modelId="{10C0A715-809D-45C6-AE38-8284FCD3E9D8}" type="pres">
      <dgm:prSet presAssocID="{E2CE64DA-94B6-45A2-87FA-4FF015167D19}" presName="compositeNode" presStyleCnt="0">
        <dgm:presLayoutVars>
          <dgm:bulletEnabled val="1"/>
        </dgm:presLayoutVars>
      </dgm:prSet>
      <dgm:spPr/>
    </dgm:pt>
    <dgm:pt modelId="{EF5908F0-153C-490C-B479-F31DC4C41837}" type="pres">
      <dgm:prSet presAssocID="{E2CE64DA-94B6-45A2-87FA-4FF015167D19}" presName="bgRect" presStyleLbl="alignNode1" presStyleIdx="1" presStyleCnt="3"/>
      <dgm:spPr/>
    </dgm:pt>
    <dgm:pt modelId="{1E393462-A56F-4DD7-8425-6F8E3A98265C}" type="pres">
      <dgm:prSet presAssocID="{30B63917-AEDF-4FAC-8407-0B2BD9E91E9E}" presName="sibTransNodeRect" presStyleLbl="alignNode1" presStyleIdx="1" presStyleCnt="3">
        <dgm:presLayoutVars>
          <dgm:chMax val="0"/>
          <dgm:bulletEnabled val="1"/>
        </dgm:presLayoutVars>
      </dgm:prSet>
      <dgm:spPr/>
    </dgm:pt>
    <dgm:pt modelId="{6BF8A57F-A273-441D-8630-E1233C9BE74F}" type="pres">
      <dgm:prSet presAssocID="{E2CE64DA-94B6-45A2-87FA-4FF015167D19}" presName="nodeRect" presStyleLbl="alignNode1" presStyleIdx="1" presStyleCnt="3">
        <dgm:presLayoutVars>
          <dgm:bulletEnabled val="1"/>
        </dgm:presLayoutVars>
      </dgm:prSet>
      <dgm:spPr/>
    </dgm:pt>
    <dgm:pt modelId="{1B328352-13BE-4807-A469-8969119E9B80}" type="pres">
      <dgm:prSet presAssocID="{30B63917-AEDF-4FAC-8407-0B2BD9E91E9E}" presName="sibTrans" presStyleCnt="0"/>
      <dgm:spPr/>
    </dgm:pt>
    <dgm:pt modelId="{A425FB98-C96B-453E-9F91-FFF6ADF9507F}" type="pres">
      <dgm:prSet presAssocID="{07AB00DE-D561-4769-B1EE-C7B17A69AAE2}" presName="compositeNode" presStyleCnt="0">
        <dgm:presLayoutVars>
          <dgm:bulletEnabled val="1"/>
        </dgm:presLayoutVars>
      </dgm:prSet>
      <dgm:spPr/>
    </dgm:pt>
    <dgm:pt modelId="{974FDDFB-2122-44C6-BFD3-3E21EF276986}" type="pres">
      <dgm:prSet presAssocID="{07AB00DE-D561-4769-B1EE-C7B17A69AAE2}" presName="bgRect" presStyleLbl="alignNode1" presStyleIdx="2" presStyleCnt="3"/>
      <dgm:spPr/>
    </dgm:pt>
    <dgm:pt modelId="{6E7FE83F-6785-4FAC-BE98-DCC21F031066}" type="pres">
      <dgm:prSet presAssocID="{98314F9A-7535-4B40-B102-A44B47182230}" presName="sibTransNodeRect" presStyleLbl="alignNode1" presStyleIdx="2" presStyleCnt="3">
        <dgm:presLayoutVars>
          <dgm:chMax val="0"/>
          <dgm:bulletEnabled val="1"/>
        </dgm:presLayoutVars>
      </dgm:prSet>
      <dgm:spPr/>
    </dgm:pt>
    <dgm:pt modelId="{DA53E352-2474-42A0-9160-960C07A82F4F}" type="pres">
      <dgm:prSet presAssocID="{07AB00DE-D561-4769-B1EE-C7B17A69AAE2}" presName="nodeRect" presStyleLbl="alignNode1" presStyleIdx="2" presStyleCnt="3">
        <dgm:presLayoutVars>
          <dgm:bulletEnabled val="1"/>
        </dgm:presLayoutVars>
      </dgm:prSet>
      <dgm:spPr/>
    </dgm:pt>
  </dgm:ptLst>
  <dgm:cxnLst>
    <dgm:cxn modelId="{ED21F603-98B1-4D1F-99FA-C2F90B3C7F2D}" type="presOf" srcId="{8C4E2203-C27D-4EBE-8265-F4E3C5CACFA5}" destId="{2CBE5621-22EF-476F-A9DF-9206C50FAE44}" srcOrd="0" destOrd="0" presId="urn:microsoft.com/office/officeart/2016/7/layout/LinearBlockProcessNumbered"/>
    <dgm:cxn modelId="{CC9DD70E-7054-4745-835B-60EA5593608F}" srcId="{D21A8C71-89B1-4B82-85ED-226427A4E430}" destId="{07AB00DE-D561-4769-B1EE-C7B17A69AAE2}" srcOrd="2" destOrd="0" parTransId="{CB97AF25-D35D-4FA2-870F-34CC5685DECF}" sibTransId="{98314F9A-7535-4B40-B102-A44B47182230}"/>
    <dgm:cxn modelId="{31804D11-A30A-40DE-936C-0EC41B59296A}" srcId="{D21A8C71-89B1-4B82-85ED-226427A4E430}" destId="{E2CE64DA-94B6-45A2-87FA-4FF015167D19}" srcOrd="1" destOrd="0" parTransId="{10B6E65B-CE7C-48A3-B9AA-C7E30DD770E1}" sibTransId="{30B63917-AEDF-4FAC-8407-0B2BD9E91E9E}"/>
    <dgm:cxn modelId="{6E3CE430-E005-468F-9CB4-B4690FAD6295}" type="presOf" srcId="{07AB00DE-D561-4769-B1EE-C7B17A69AAE2}" destId="{DA53E352-2474-42A0-9160-960C07A82F4F}" srcOrd="1" destOrd="0" presId="urn:microsoft.com/office/officeart/2016/7/layout/LinearBlockProcessNumbered"/>
    <dgm:cxn modelId="{D2D4F96A-07FC-423D-B3A9-BA80CC409A38}" type="presOf" srcId="{E2CE64DA-94B6-45A2-87FA-4FF015167D19}" destId="{EF5908F0-153C-490C-B479-F31DC4C41837}" srcOrd="0" destOrd="0" presId="urn:microsoft.com/office/officeart/2016/7/layout/LinearBlockProcessNumbered"/>
    <dgm:cxn modelId="{E2D2E89E-9CEC-474A-9080-8FDCCE657B49}" srcId="{D21A8C71-89B1-4B82-85ED-226427A4E430}" destId="{8C4E2203-C27D-4EBE-8265-F4E3C5CACFA5}" srcOrd="0" destOrd="0" parTransId="{006245F3-229E-47A8-8B70-FCE51730A456}" sibTransId="{D0A9961A-3195-42AF-9A66-07D6127701C9}"/>
    <dgm:cxn modelId="{8E5D0CA0-9241-4A66-AB85-5F934DEB8048}" type="presOf" srcId="{8C4E2203-C27D-4EBE-8265-F4E3C5CACFA5}" destId="{F7C8B153-F199-41DA-ACE6-A9502375858A}" srcOrd="1" destOrd="0" presId="urn:microsoft.com/office/officeart/2016/7/layout/LinearBlockProcessNumbered"/>
    <dgm:cxn modelId="{884017C9-A6EE-4C73-8F5F-E7C4727D2050}" type="presOf" srcId="{30B63917-AEDF-4FAC-8407-0B2BD9E91E9E}" destId="{1E393462-A56F-4DD7-8425-6F8E3A98265C}" srcOrd="0" destOrd="0" presId="urn:microsoft.com/office/officeart/2016/7/layout/LinearBlockProcessNumbered"/>
    <dgm:cxn modelId="{C716DAD7-484C-4F7B-8AD4-7A52871192D7}" type="presOf" srcId="{D21A8C71-89B1-4B82-85ED-226427A4E430}" destId="{E72A4380-0CEB-425D-89CC-77E2EA59BB73}" srcOrd="0" destOrd="0" presId="urn:microsoft.com/office/officeart/2016/7/layout/LinearBlockProcessNumbered"/>
    <dgm:cxn modelId="{3D7D3AD8-29DA-4227-93F7-0F5C149B6C38}" type="presOf" srcId="{E2CE64DA-94B6-45A2-87FA-4FF015167D19}" destId="{6BF8A57F-A273-441D-8630-E1233C9BE74F}" srcOrd="1" destOrd="0" presId="urn:microsoft.com/office/officeart/2016/7/layout/LinearBlockProcessNumbered"/>
    <dgm:cxn modelId="{46E84FE4-B51B-4B9F-A55C-D29388FD9AC7}" type="presOf" srcId="{98314F9A-7535-4B40-B102-A44B47182230}" destId="{6E7FE83F-6785-4FAC-BE98-DCC21F031066}" srcOrd="0" destOrd="0" presId="urn:microsoft.com/office/officeart/2016/7/layout/LinearBlockProcessNumbered"/>
    <dgm:cxn modelId="{36A88DEB-B143-4FA2-AA38-E135B30D35F2}" type="presOf" srcId="{07AB00DE-D561-4769-B1EE-C7B17A69AAE2}" destId="{974FDDFB-2122-44C6-BFD3-3E21EF276986}" srcOrd="0" destOrd="0" presId="urn:microsoft.com/office/officeart/2016/7/layout/LinearBlockProcessNumbered"/>
    <dgm:cxn modelId="{0FF966FA-D26A-456F-B7C6-A9E8B44D816C}" type="presOf" srcId="{D0A9961A-3195-42AF-9A66-07D6127701C9}" destId="{66A720D0-CA01-4380-8BCA-6855E85405FD}" srcOrd="0" destOrd="0" presId="urn:microsoft.com/office/officeart/2016/7/layout/LinearBlockProcessNumbered"/>
    <dgm:cxn modelId="{2C7A902D-A208-4ECF-ACF4-44D4868E412E}" type="presParOf" srcId="{E72A4380-0CEB-425D-89CC-77E2EA59BB73}" destId="{BA230D71-D380-40B3-920C-6AE6941CFF60}" srcOrd="0" destOrd="0" presId="urn:microsoft.com/office/officeart/2016/7/layout/LinearBlockProcessNumbered"/>
    <dgm:cxn modelId="{707F0207-068F-4FD6-AEB3-F2CF3146DD1E}" type="presParOf" srcId="{BA230D71-D380-40B3-920C-6AE6941CFF60}" destId="{2CBE5621-22EF-476F-A9DF-9206C50FAE44}" srcOrd="0" destOrd="0" presId="urn:microsoft.com/office/officeart/2016/7/layout/LinearBlockProcessNumbered"/>
    <dgm:cxn modelId="{EF853483-D5C5-4F0D-B876-F25511EA3C2A}" type="presParOf" srcId="{BA230D71-D380-40B3-920C-6AE6941CFF60}" destId="{66A720D0-CA01-4380-8BCA-6855E85405FD}" srcOrd="1" destOrd="0" presId="urn:microsoft.com/office/officeart/2016/7/layout/LinearBlockProcessNumbered"/>
    <dgm:cxn modelId="{10D6A9B6-6D56-41BE-9120-5EF5DC3A1B1D}" type="presParOf" srcId="{BA230D71-D380-40B3-920C-6AE6941CFF60}" destId="{F7C8B153-F199-41DA-ACE6-A9502375858A}" srcOrd="2" destOrd="0" presId="urn:microsoft.com/office/officeart/2016/7/layout/LinearBlockProcessNumbered"/>
    <dgm:cxn modelId="{DCBBEAF0-8293-4E69-A3F0-0AEC6D8823B8}" type="presParOf" srcId="{E72A4380-0CEB-425D-89CC-77E2EA59BB73}" destId="{5E83E32B-75DB-416C-AA83-39601453F535}" srcOrd="1" destOrd="0" presId="urn:microsoft.com/office/officeart/2016/7/layout/LinearBlockProcessNumbered"/>
    <dgm:cxn modelId="{2A0899A7-E7A3-45E5-B8F4-A9A40AD57DA3}" type="presParOf" srcId="{E72A4380-0CEB-425D-89CC-77E2EA59BB73}" destId="{10C0A715-809D-45C6-AE38-8284FCD3E9D8}" srcOrd="2" destOrd="0" presId="urn:microsoft.com/office/officeart/2016/7/layout/LinearBlockProcessNumbered"/>
    <dgm:cxn modelId="{3219F876-2BCF-47E0-9B34-8B21BEB5D55A}" type="presParOf" srcId="{10C0A715-809D-45C6-AE38-8284FCD3E9D8}" destId="{EF5908F0-153C-490C-B479-F31DC4C41837}" srcOrd="0" destOrd="0" presId="urn:microsoft.com/office/officeart/2016/7/layout/LinearBlockProcessNumbered"/>
    <dgm:cxn modelId="{F92C85C9-25C9-430E-801F-FBA5CE27F4A2}" type="presParOf" srcId="{10C0A715-809D-45C6-AE38-8284FCD3E9D8}" destId="{1E393462-A56F-4DD7-8425-6F8E3A98265C}" srcOrd="1" destOrd="0" presId="urn:microsoft.com/office/officeart/2016/7/layout/LinearBlockProcessNumbered"/>
    <dgm:cxn modelId="{CE17D23B-B197-4282-8876-64B93DBC3BA5}" type="presParOf" srcId="{10C0A715-809D-45C6-AE38-8284FCD3E9D8}" destId="{6BF8A57F-A273-441D-8630-E1233C9BE74F}" srcOrd="2" destOrd="0" presId="urn:microsoft.com/office/officeart/2016/7/layout/LinearBlockProcessNumbered"/>
    <dgm:cxn modelId="{A931C0C5-2DB0-455C-95CE-8DA40F43A421}" type="presParOf" srcId="{E72A4380-0CEB-425D-89CC-77E2EA59BB73}" destId="{1B328352-13BE-4807-A469-8969119E9B80}" srcOrd="3" destOrd="0" presId="urn:microsoft.com/office/officeart/2016/7/layout/LinearBlockProcessNumbered"/>
    <dgm:cxn modelId="{95A39832-68CB-4D60-A969-916DBD6D1E51}" type="presParOf" srcId="{E72A4380-0CEB-425D-89CC-77E2EA59BB73}" destId="{A425FB98-C96B-453E-9F91-FFF6ADF9507F}" srcOrd="4" destOrd="0" presId="urn:microsoft.com/office/officeart/2016/7/layout/LinearBlockProcessNumbered"/>
    <dgm:cxn modelId="{29612AC3-32F2-4EEB-BC3D-B6E7F8FFF06E}" type="presParOf" srcId="{A425FB98-C96B-453E-9F91-FFF6ADF9507F}" destId="{974FDDFB-2122-44C6-BFD3-3E21EF276986}" srcOrd="0" destOrd="0" presId="urn:microsoft.com/office/officeart/2016/7/layout/LinearBlockProcessNumbered"/>
    <dgm:cxn modelId="{B7D5513C-BAB8-4F1D-B50E-A8C87B988188}" type="presParOf" srcId="{A425FB98-C96B-453E-9F91-FFF6ADF9507F}" destId="{6E7FE83F-6785-4FAC-BE98-DCC21F031066}" srcOrd="1" destOrd="0" presId="urn:microsoft.com/office/officeart/2016/7/layout/LinearBlockProcessNumbered"/>
    <dgm:cxn modelId="{857C4207-4F6F-473D-81AD-5650EBD3F5F3}" type="presParOf" srcId="{A425FB98-C96B-453E-9F91-FFF6ADF9507F}" destId="{DA53E352-2474-42A0-9160-960C07A82F4F}"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1DB48D2-40B4-48ED-B59F-2F0B2EB32CB8}"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37C066E-6A7C-4146-8089-A4499E670243}">
      <dgm:prSet/>
      <dgm:spPr/>
      <dgm:t>
        <a:bodyPr/>
        <a:lstStyle/>
        <a:p>
          <a:pPr>
            <a:defRPr cap="all"/>
          </a:pPr>
          <a:r>
            <a:rPr lang="tr-TR" b="0" i="0" baseline="0"/>
            <a:t>Konuşma Terapisti</a:t>
          </a:r>
          <a:endParaRPr lang="en-US"/>
        </a:p>
      </dgm:t>
    </dgm:pt>
    <dgm:pt modelId="{BF4AC07B-EDBA-4BF3-B08F-F56AFC121888}" type="parTrans" cxnId="{1A0AE370-02E4-4FC5-A0A2-05576F6EBFC9}">
      <dgm:prSet/>
      <dgm:spPr/>
      <dgm:t>
        <a:bodyPr/>
        <a:lstStyle/>
        <a:p>
          <a:endParaRPr lang="en-US"/>
        </a:p>
      </dgm:t>
    </dgm:pt>
    <dgm:pt modelId="{E9C8E014-FF87-4889-AA5E-E0A27C7808F4}" type="sibTrans" cxnId="{1A0AE370-02E4-4FC5-A0A2-05576F6EBFC9}">
      <dgm:prSet/>
      <dgm:spPr/>
      <dgm:t>
        <a:bodyPr/>
        <a:lstStyle/>
        <a:p>
          <a:endParaRPr lang="en-US"/>
        </a:p>
      </dgm:t>
    </dgm:pt>
    <dgm:pt modelId="{09F4C000-C6E8-49B9-84F1-14AA24FBAA3B}">
      <dgm:prSet/>
      <dgm:spPr/>
      <dgm:t>
        <a:bodyPr/>
        <a:lstStyle/>
        <a:p>
          <a:pPr>
            <a:defRPr cap="all"/>
          </a:pPr>
          <a:r>
            <a:rPr lang="tr-TR" b="0" i="0" baseline="0"/>
            <a:t>İş-Uğraşı Terapisti</a:t>
          </a:r>
          <a:endParaRPr lang="en-US"/>
        </a:p>
      </dgm:t>
    </dgm:pt>
    <dgm:pt modelId="{8B47EF9E-FDD2-4369-B78C-CBDB4D8A2378}" type="parTrans" cxnId="{167D7CC2-DAA4-46D1-B584-A0F02E33FBEF}">
      <dgm:prSet/>
      <dgm:spPr/>
      <dgm:t>
        <a:bodyPr/>
        <a:lstStyle/>
        <a:p>
          <a:endParaRPr lang="en-US"/>
        </a:p>
      </dgm:t>
    </dgm:pt>
    <dgm:pt modelId="{31DED4FF-C696-4EAC-8E34-94E0E18DE29D}" type="sibTrans" cxnId="{167D7CC2-DAA4-46D1-B584-A0F02E33FBEF}">
      <dgm:prSet/>
      <dgm:spPr/>
      <dgm:t>
        <a:bodyPr/>
        <a:lstStyle/>
        <a:p>
          <a:endParaRPr lang="en-US"/>
        </a:p>
      </dgm:t>
    </dgm:pt>
    <dgm:pt modelId="{3CFE671A-8C02-48D1-B83E-657E4A96C5C6}">
      <dgm:prSet/>
      <dgm:spPr/>
      <dgm:t>
        <a:bodyPr/>
        <a:lstStyle/>
        <a:p>
          <a:pPr>
            <a:defRPr cap="all"/>
          </a:pPr>
          <a:r>
            <a:rPr lang="tr-TR" b="0" i="0" baseline="0"/>
            <a:t>Psikolog</a:t>
          </a:r>
          <a:endParaRPr lang="en-US"/>
        </a:p>
      </dgm:t>
    </dgm:pt>
    <dgm:pt modelId="{E4D3B126-A489-4E3A-87CB-F39835985469}" type="parTrans" cxnId="{68BDF8DA-C257-494A-BD00-6F56508133A5}">
      <dgm:prSet/>
      <dgm:spPr/>
      <dgm:t>
        <a:bodyPr/>
        <a:lstStyle/>
        <a:p>
          <a:endParaRPr lang="en-US"/>
        </a:p>
      </dgm:t>
    </dgm:pt>
    <dgm:pt modelId="{22511EB4-1B17-411F-9AAD-360DAFB715E2}" type="sibTrans" cxnId="{68BDF8DA-C257-494A-BD00-6F56508133A5}">
      <dgm:prSet/>
      <dgm:spPr/>
      <dgm:t>
        <a:bodyPr/>
        <a:lstStyle/>
        <a:p>
          <a:endParaRPr lang="en-US"/>
        </a:p>
      </dgm:t>
    </dgm:pt>
    <dgm:pt modelId="{00543DF3-6F8C-4171-BD16-3F4D9355DFAF}" type="pres">
      <dgm:prSet presAssocID="{21DB48D2-40B4-48ED-B59F-2F0B2EB32CB8}" presName="root" presStyleCnt="0">
        <dgm:presLayoutVars>
          <dgm:dir/>
          <dgm:resizeHandles val="exact"/>
        </dgm:presLayoutVars>
      </dgm:prSet>
      <dgm:spPr/>
    </dgm:pt>
    <dgm:pt modelId="{D7F8D49F-C6BB-4C99-AEED-B0044799F0D4}" type="pres">
      <dgm:prSet presAssocID="{B37C066E-6A7C-4146-8089-A4499E670243}" presName="compNode" presStyleCnt="0"/>
      <dgm:spPr/>
    </dgm:pt>
    <dgm:pt modelId="{25265229-D181-4900-A00B-8E7B95BDEEB7}" type="pres">
      <dgm:prSet presAssocID="{B37C066E-6A7C-4146-8089-A4499E670243}" presName="iconBgRect" presStyleLbl="bgShp" presStyleIdx="0" presStyleCnt="3"/>
      <dgm:spPr>
        <a:prstGeom prst="round2DiagRect">
          <a:avLst>
            <a:gd name="adj1" fmla="val 29727"/>
            <a:gd name="adj2" fmla="val 0"/>
          </a:avLst>
        </a:prstGeom>
      </dgm:spPr>
    </dgm:pt>
    <dgm:pt modelId="{FCCBAC46-7506-4919-BC2B-85357F01D261}" type="pres">
      <dgm:prSet presAssocID="{B37C066E-6A7C-4146-8089-A4499E67024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ohbet"/>
        </a:ext>
      </dgm:extLst>
    </dgm:pt>
    <dgm:pt modelId="{D4EFF6DF-5ACE-495F-BFE5-0808C949A98B}" type="pres">
      <dgm:prSet presAssocID="{B37C066E-6A7C-4146-8089-A4499E670243}" presName="spaceRect" presStyleCnt="0"/>
      <dgm:spPr/>
    </dgm:pt>
    <dgm:pt modelId="{E12B1489-569F-4DAC-91D9-562B3207645F}" type="pres">
      <dgm:prSet presAssocID="{B37C066E-6A7C-4146-8089-A4499E670243}" presName="textRect" presStyleLbl="revTx" presStyleIdx="0" presStyleCnt="3">
        <dgm:presLayoutVars>
          <dgm:chMax val="1"/>
          <dgm:chPref val="1"/>
        </dgm:presLayoutVars>
      </dgm:prSet>
      <dgm:spPr/>
    </dgm:pt>
    <dgm:pt modelId="{86C30FE0-618E-488B-A742-BCF36FC4352A}" type="pres">
      <dgm:prSet presAssocID="{E9C8E014-FF87-4889-AA5E-E0A27C7808F4}" presName="sibTrans" presStyleCnt="0"/>
      <dgm:spPr/>
    </dgm:pt>
    <dgm:pt modelId="{F08D95D0-5376-4869-8449-FDEF0F8A1D88}" type="pres">
      <dgm:prSet presAssocID="{09F4C000-C6E8-49B9-84F1-14AA24FBAA3B}" presName="compNode" presStyleCnt="0"/>
      <dgm:spPr/>
    </dgm:pt>
    <dgm:pt modelId="{5A23A318-6403-46EF-9009-0126EBD2F6EA}" type="pres">
      <dgm:prSet presAssocID="{09F4C000-C6E8-49B9-84F1-14AA24FBAA3B}" presName="iconBgRect" presStyleLbl="bgShp" presStyleIdx="1" presStyleCnt="3"/>
      <dgm:spPr>
        <a:prstGeom prst="round2DiagRect">
          <a:avLst>
            <a:gd name="adj1" fmla="val 29727"/>
            <a:gd name="adj2" fmla="val 0"/>
          </a:avLst>
        </a:prstGeom>
      </dgm:spPr>
    </dgm:pt>
    <dgm:pt modelId="{AFC64D83-3987-42EF-9B73-ACD9454E7D4E}" type="pres">
      <dgm:prSet presAssocID="{09F4C000-C6E8-49B9-84F1-14AA24FBAA3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38297F91-0451-474F-87A8-0E24357C6173}" type="pres">
      <dgm:prSet presAssocID="{09F4C000-C6E8-49B9-84F1-14AA24FBAA3B}" presName="spaceRect" presStyleCnt="0"/>
      <dgm:spPr/>
    </dgm:pt>
    <dgm:pt modelId="{4FC9B20B-6EF3-449F-8CB0-BF0F9BA98C3B}" type="pres">
      <dgm:prSet presAssocID="{09F4C000-C6E8-49B9-84F1-14AA24FBAA3B}" presName="textRect" presStyleLbl="revTx" presStyleIdx="1" presStyleCnt="3">
        <dgm:presLayoutVars>
          <dgm:chMax val="1"/>
          <dgm:chPref val="1"/>
        </dgm:presLayoutVars>
      </dgm:prSet>
      <dgm:spPr/>
    </dgm:pt>
    <dgm:pt modelId="{07B4FA32-3211-4DDC-93F9-92BE2C13738C}" type="pres">
      <dgm:prSet presAssocID="{31DED4FF-C696-4EAC-8E34-94E0E18DE29D}" presName="sibTrans" presStyleCnt="0"/>
      <dgm:spPr/>
    </dgm:pt>
    <dgm:pt modelId="{6C7E49A5-CE28-42A2-9FE1-15F57E7ED367}" type="pres">
      <dgm:prSet presAssocID="{3CFE671A-8C02-48D1-B83E-657E4A96C5C6}" presName="compNode" presStyleCnt="0"/>
      <dgm:spPr/>
    </dgm:pt>
    <dgm:pt modelId="{3C2E9FBA-BF1C-43A9-BF74-FADB9A0E3469}" type="pres">
      <dgm:prSet presAssocID="{3CFE671A-8C02-48D1-B83E-657E4A96C5C6}" presName="iconBgRect" presStyleLbl="bgShp" presStyleIdx="2" presStyleCnt="3"/>
      <dgm:spPr>
        <a:prstGeom prst="round2DiagRect">
          <a:avLst>
            <a:gd name="adj1" fmla="val 29727"/>
            <a:gd name="adj2" fmla="val 0"/>
          </a:avLst>
        </a:prstGeom>
      </dgm:spPr>
    </dgm:pt>
    <dgm:pt modelId="{DD127B45-5C2E-4851-8D47-E9C1D14E656E}" type="pres">
      <dgm:prSet presAssocID="{3CFE671A-8C02-48D1-B83E-657E4A96C5C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ktor"/>
        </a:ext>
      </dgm:extLst>
    </dgm:pt>
    <dgm:pt modelId="{ACB2D682-7F02-4A52-9FA3-D30FB9131C96}" type="pres">
      <dgm:prSet presAssocID="{3CFE671A-8C02-48D1-B83E-657E4A96C5C6}" presName="spaceRect" presStyleCnt="0"/>
      <dgm:spPr/>
    </dgm:pt>
    <dgm:pt modelId="{699B9313-E71B-4A96-BC9D-B030DA8017DF}" type="pres">
      <dgm:prSet presAssocID="{3CFE671A-8C02-48D1-B83E-657E4A96C5C6}" presName="textRect" presStyleLbl="revTx" presStyleIdx="2" presStyleCnt="3">
        <dgm:presLayoutVars>
          <dgm:chMax val="1"/>
          <dgm:chPref val="1"/>
        </dgm:presLayoutVars>
      </dgm:prSet>
      <dgm:spPr/>
    </dgm:pt>
  </dgm:ptLst>
  <dgm:cxnLst>
    <dgm:cxn modelId="{59497D03-C8BD-49A4-884F-02E58D566B58}" type="presOf" srcId="{3CFE671A-8C02-48D1-B83E-657E4A96C5C6}" destId="{699B9313-E71B-4A96-BC9D-B030DA8017DF}" srcOrd="0" destOrd="0" presId="urn:microsoft.com/office/officeart/2018/5/layout/IconLeafLabelList"/>
    <dgm:cxn modelId="{014F600D-3F33-46A4-B7AB-4D11FA1408D7}" type="presOf" srcId="{B37C066E-6A7C-4146-8089-A4499E670243}" destId="{E12B1489-569F-4DAC-91D9-562B3207645F}" srcOrd="0" destOrd="0" presId="urn:microsoft.com/office/officeart/2018/5/layout/IconLeafLabelList"/>
    <dgm:cxn modelId="{F380CD49-485F-4B20-8E6A-41CD382D9291}" type="presOf" srcId="{21DB48D2-40B4-48ED-B59F-2F0B2EB32CB8}" destId="{00543DF3-6F8C-4171-BD16-3F4D9355DFAF}" srcOrd="0" destOrd="0" presId="urn:microsoft.com/office/officeart/2018/5/layout/IconLeafLabelList"/>
    <dgm:cxn modelId="{1A0AE370-02E4-4FC5-A0A2-05576F6EBFC9}" srcId="{21DB48D2-40B4-48ED-B59F-2F0B2EB32CB8}" destId="{B37C066E-6A7C-4146-8089-A4499E670243}" srcOrd="0" destOrd="0" parTransId="{BF4AC07B-EDBA-4BF3-B08F-F56AFC121888}" sibTransId="{E9C8E014-FF87-4889-AA5E-E0A27C7808F4}"/>
    <dgm:cxn modelId="{0B218ABA-F11C-4BB9-87AA-1F5786402E49}" type="presOf" srcId="{09F4C000-C6E8-49B9-84F1-14AA24FBAA3B}" destId="{4FC9B20B-6EF3-449F-8CB0-BF0F9BA98C3B}" srcOrd="0" destOrd="0" presId="urn:microsoft.com/office/officeart/2018/5/layout/IconLeafLabelList"/>
    <dgm:cxn modelId="{167D7CC2-DAA4-46D1-B584-A0F02E33FBEF}" srcId="{21DB48D2-40B4-48ED-B59F-2F0B2EB32CB8}" destId="{09F4C000-C6E8-49B9-84F1-14AA24FBAA3B}" srcOrd="1" destOrd="0" parTransId="{8B47EF9E-FDD2-4369-B78C-CBDB4D8A2378}" sibTransId="{31DED4FF-C696-4EAC-8E34-94E0E18DE29D}"/>
    <dgm:cxn modelId="{68BDF8DA-C257-494A-BD00-6F56508133A5}" srcId="{21DB48D2-40B4-48ED-B59F-2F0B2EB32CB8}" destId="{3CFE671A-8C02-48D1-B83E-657E4A96C5C6}" srcOrd="2" destOrd="0" parTransId="{E4D3B126-A489-4E3A-87CB-F39835985469}" sibTransId="{22511EB4-1B17-411F-9AAD-360DAFB715E2}"/>
    <dgm:cxn modelId="{BFA06CDC-F40E-4895-BAC8-874BBD5DBD09}" type="presParOf" srcId="{00543DF3-6F8C-4171-BD16-3F4D9355DFAF}" destId="{D7F8D49F-C6BB-4C99-AEED-B0044799F0D4}" srcOrd="0" destOrd="0" presId="urn:microsoft.com/office/officeart/2018/5/layout/IconLeafLabelList"/>
    <dgm:cxn modelId="{66EA0326-F791-4180-AAEC-EB34C23F8FE4}" type="presParOf" srcId="{D7F8D49F-C6BB-4C99-AEED-B0044799F0D4}" destId="{25265229-D181-4900-A00B-8E7B95BDEEB7}" srcOrd="0" destOrd="0" presId="urn:microsoft.com/office/officeart/2018/5/layout/IconLeafLabelList"/>
    <dgm:cxn modelId="{D0CDE503-8E11-49D1-9767-E932FEFA7B43}" type="presParOf" srcId="{D7F8D49F-C6BB-4C99-AEED-B0044799F0D4}" destId="{FCCBAC46-7506-4919-BC2B-85357F01D261}" srcOrd="1" destOrd="0" presId="urn:microsoft.com/office/officeart/2018/5/layout/IconLeafLabelList"/>
    <dgm:cxn modelId="{10879156-3025-4E99-AC66-5A19E2405951}" type="presParOf" srcId="{D7F8D49F-C6BB-4C99-AEED-B0044799F0D4}" destId="{D4EFF6DF-5ACE-495F-BFE5-0808C949A98B}" srcOrd="2" destOrd="0" presId="urn:microsoft.com/office/officeart/2018/5/layout/IconLeafLabelList"/>
    <dgm:cxn modelId="{04850748-DBCA-4C36-8763-471E9B5126E7}" type="presParOf" srcId="{D7F8D49F-C6BB-4C99-AEED-B0044799F0D4}" destId="{E12B1489-569F-4DAC-91D9-562B3207645F}" srcOrd="3" destOrd="0" presId="urn:microsoft.com/office/officeart/2018/5/layout/IconLeafLabelList"/>
    <dgm:cxn modelId="{36400680-51AA-45B0-B8D9-ED9EED445B82}" type="presParOf" srcId="{00543DF3-6F8C-4171-BD16-3F4D9355DFAF}" destId="{86C30FE0-618E-488B-A742-BCF36FC4352A}" srcOrd="1" destOrd="0" presId="urn:microsoft.com/office/officeart/2018/5/layout/IconLeafLabelList"/>
    <dgm:cxn modelId="{D131AD3E-CE71-4F60-B555-1C646DA75075}" type="presParOf" srcId="{00543DF3-6F8C-4171-BD16-3F4D9355DFAF}" destId="{F08D95D0-5376-4869-8449-FDEF0F8A1D88}" srcOrd="2" destOrd="0" presId="urn:microsoft.com/office/officeart/2018/5/layout/IconLeafLabelList"/>
    <dgm:cxn modelId="{BEE66CC2-684C-4DE3-8C02-ADAF8AE4AA4B}" type="presParOf" srcId="{F08D95D0-5376-4869-8449-FDEF0F8A1D88}" destId="{5A23A318-6403-46EF-9009-0126EBD2F6EA}" srcOrd="0" destOrd="0" presId="urn:microsoft.com/office/officeart/2018/5/layout/IconLeafLabelList"/>
    <dgm:cxn modelId="{82D9EDB7-C22B-4BC1-87F6-B091BFBDBABF}" type="presParOf" srcId="{F08D95D0-5376-4869-8449-FDEF0F8A1D88}" destId="{AFC64D83-3987-42EF-9B73-ACD9454E7D4E}" srcOrd="1" destOrd="0" presId="urn:microsoft.com/office/officeart/2018/5/layout/IconLeafLabelList"/>
    <dgm:cxn modelId="{C947FCD2-087A-47E3-BA50-9DF359DC6187}" type="presParOf" srcId="{F08D95D0-5376-4869-8449-FDEF0F8A1D88}" destId="{38297F91-0451-474F-87A8-0E24357C6173}" srcOrd="2" destOrd="0" presId="urn:microsoft.com/office/officeart/2018/5/layout/IconLeafLabelList"/>
    <dgm:cxn modelId="{F01467BF-3B46-41F7-BEDF-6A2BF12C31DC}" type="presParOf" srcId="{F08D95D0-5376-4869-8449-FDEF0F8A1D88}" destId="{4FC9B20B-6EF3-449F-8CB0-BF0F9BA98C3B}" srcOrd="3" destOrd="0" presId="urn:microsoft.com/office/officeart/2018/5/layout/IconLeafLabelList"/>
    <dgm:cxn modelId="{DB416360-59D8-44B5-A83D-1008B92BDFAD}" type="presParOf" srcId="{00543DF3-6F8C-4171-BD16-3F4D9355DFAF}" destId="{07B4FA32-3211-4DDC-93F9-92BE2C13738C}" srcOrd="3" destOrd="0" presId="urn:microsoft.com/office/officeart/2018/5/layout/IconLeafLabelList"/>
    <dgm:cxn modelId="{20A2ADF5-CA09-461E-8244-16D2C7C86E38}" type="presParOf" srcId="{00543DF3-6F8C-4171-BD16-3F4D9355DFAF}" destId="{6C7E49A5-CE28-42A2-9FE1-15F57E7ED367}" srcOrd="4" destOrd="0" presId="urn:microsoft.com/office/officeart/2018/5/layout/IconLeafLabelList"/>
    <dgm:cxn modelId="{4A0D2610-8A7F-48F8-B1B3-C276114A03FE}" type="presParOf" srcId="{6C7E49A5-CE28-42A2-9FE1-15F57E7ED367}" destId="{3C2E9FBA-BF1C-43A9-BF74-FADB9A0E3469}" srcOrd="0" destOrd="0" presId="urn:microsoft.com/office/officeart/2018/5/layout/IconLeafLabelList"/>
    <dgm:cxn modelId="{869DF6DE-AAAB-4C20-9DE4-4C98BAD89492}" type="presParOf" srcId="{6C7E49A5-CE28-42A2-9FE1-15F57E7ED367}" destId="{DD127B45-5C2E-4851-8D47-E9C1D14E656E}" srcOrd="1" destOrd="0" presId="urn:microsoft.com/office/officeart/2018/5/layout/IconLeafLabelList"/>
    <dgm:cxn modelId="{F507DD8B-2817-4026-BC5E-85D7A5415ED0}" type="presParOf" srcId="{6C7E49A5-CE28-42A2-9FE1-15F57E7ED367}" destId="{ACB2D682-7F02-4A52-9FA3-D30FB9131C96}" srcOrd="2" destOrd="0" presId="urn:microsoft.com/office/officeart/2018/5/layout/IconLeafLabelList"/>
    <dgm:cxn modelId="{06513E7C-6615-4E33-BE38-93F53FDCE04E}" type="presParOf" srcId="{6C7E49A5-CE28-42A2-9FE1-15F57E7ED367}" destId="{699B9313-E71B-4A96-BC9D-B030DA8017DF}"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6CBBCE5-7EA7-47BA-B62F-5AF02807B64C}"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ECB50C6A-3386-4AE2-B8DA-4BD6C8E95392}">
      <dgm:prSet/>
      <dgm:spPr/>
      <dgm:t>
        <a:bodyPr/>
        <a:lstStyle/>
        <a:p>
          <a:r>
            <a:rPr lang="tr-TR" b="0" i="0" baseline="0"/>
            <a:t>Sosyal Hizmet Uzmanı</a:t>
          </a:r>
          <a:endParaRPr lang="en-US"/>
        </a:p>
      </dgm:t>
    </dgm:pt>
    <dgm:pt modelId="{3A4CFED2-265A-45D6-9516-44D738D0B78A}" type="parTrans" cxnId="{5DE6843C-E01B-4587-9E39-A2F1ED6ED3B0}">
      <dgm:prSet/>
      <dgm:spPr/>
      <dgm:t>
        <a:bodyPr/>
        <a:lstStyle/>
        <a:p>
          <a:endParaRPr lang="en-US"/>
        </a:p>
      </dgm:t>
    </dgm:pt>
    <dgm:pt modelId="{1CEA559B-1C4E-493E-B6C5-E1415E9CC0C3}" type="sibTrans" cxnId="{5DE6843C-E01B-4587-9E39-A2F1ED6ED3B0}">
      <dgm:prSet/>
      <dgm:spPr/>
      <dgm:t>
        <a:bodyPr/>
        <a:lstStyle/>
        <a:p>
          <a:endParaRPr lang="en-US"/>
        </a:p>
      </dgm:t>
    </dgm:pt>
    <dgm:pt modelId="{EDF0980E-D396-402A-8C74-86680AFFDF6F}">
      <dgm:prSet/>
      <dgm:spPr/>
      <dgm:t>
        <a:bodyPr/>
        <a:lstStyle/>
        <a:p>
          <a:r>
            <a:rPr lang="tr-TR" b="0" i="0" baseline="0"/>
            <a:t>Hemşire</a:t>
          </a:r>
          <a:endParaRPr lang="en-US"/>
        </a:p>
      </dgm:t>
    </dgm:pt>
    <dgm:pt modelId="{0FC90EA8-7EDF-441F-95B9-C290883453D0}" type="parTrans" cxnId="{106C58EE-0A14-450C-BC61-0377778B2685}">
      <dgm:prSet/>
      <dgm:spPr/>
      <dgm:t>
        <a:bodyPr/>
        <a:lstStyle/>
        <a:p>
          <a:endParaRPr lang="en-US"/>
        </a:p>
      </dgm:t>
    </dgm:pt>
    <dgm:pt modelId="{B04CAB25-6606-40FF-A214-EDC12AB33A1E}" type="sibTrans" cxnId="{106C58EE-0A14-450C-BC61-0377778B2685}">
      <dgm:prSet/>
      <dgm:spPr/>
      <dgm:t>
        <a:bodyPr/>
        <a:lstStyle/>
        <a:p>
          <a:endParaRPr lang="en-US"/>
        </a:p>
      </dgm:t>
    </dgm:pt>
    <dgm:pt modelId="{28592AE3-9333-4524-85A1-F999AA8DFFE2}">
      <dgm:prSet/>
      <dgm:spPr/>
      <dgm:t>
        <a:bodyPr/>
        <a:lstStyle/>
        <a:p>
          <a:r>
            <a:rPr lang="tr-TR" b="0" i="0" baseline="0"/>
            <a:t>Kulak Burun Boğaz Uzmanı</a:t>
          </a:r>
          <a:endParaRPr lang="en-US"/>
        </a:p>
      </dgm:t>
    </dgm:pt>
    <dgm:pt modelId="{6DAE7994-ECED-4A86-A4F0-FE4C5BC43E79}" type="parTrans" cxnId="{00D2E58E-D784-49F6-A06A-DF3B26C96CF8}">
      <dgm:prSet/>
      <dgm:spPr/>
      <dgm:t>
        <a:bodyPr/>
        <a:lstStyle/>
        <a:p>
          <a:endParaRPr lang="en-US"/>
        </a:p>
      </dgm:t>
    </dgm:pt>
    <dgm:pt modelId="{08453BD3-81B9-4D01-B056-22EAD9C256EB}" type="sibTrans" cxnId="{00D2E58E-D784-49F6-A06A-DF3B26C96CF8}">
      <dgm:prSet/>
      <dgm:spPr/>
      <dgm:t>
        <a:bodyPr/>
        <a:lstStyle/>
        <a:p>
          <a:endParaRPr lang="en-US"/>
        </a:p>
      </dgm:t>
    </dgm:pt>
    <dgm:pt modelId="{D14B159E-38D8-4B6E-80B4-ABADCC5F495E}" type="pres">
      <dgm:prSet presAssocID="{76CBBCE5-7EA7-47BA-B62F-5AF02807B64C}" presName="root" presStyleCnt="0">
        <dgm:presLayoutVars>
          <dgm:dir/>
          <dgm:resizeHandles val="exact"/>
        </dgm:presLayoutVars>
      </dgm:prSet>
      <dgm:spPr/>
    </dgm:pt>
    <dgm:pt modelId="{1AD21678-3B25-43EC-ABF1-1D82E4D5D06D}" type="pres">
      <dgm:prSet presAssocID="{ECB50C6A-3386-4AE2-B8DA-4BD6C8E95392}" presName="compNode" presStyleCnt="0"/>
      <dgm:spPr/>
    </dgm:pt>
    <dgm:pt modelId="{696F6839-5352-4568-AE47-63DD02CEBF33}" type="pres">
      <dgm:prSet presAssocID="{ECB50C6A-3386-4AE2-B8DA-4BD6C8E9539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up"/>
        </a:ext>
      </dgm:extLst>
    </dgm:pt>
    <dgm:pt modelId="{2866CC24-8A7E-48DE-8775-840AE1F33D4D}" type="pres">
      <dgm:prSet presAssocID="{ECB50C6A-3386-4AE2-B8DA-4BD6C8E95392}" presName="spaceRect" presStyleCnt="0"/>
      <dgm:spPr/>
    </dgm:pt>
    <dgm:pt modelId="{BC5CD97B-FB2A-454F-A341-1862E2E12604}" type="pres">
      <dgm:prSet presAssocID="{ECB50C6A-3386-4AE2-B8DA-4BD6C8E95392}" presName="textRect" presStyleLbl="revTx" presStyleIdx="0" presStyleCnt="3">
        <dgm:presLayoutVars>
          <dgm:chMax val="1"/>
          <dgm:chPref val="1"/>
        </dgm:presLayoutVars>
      </dgm:prSet>
      <dgm:spPr/>
    </dgm:pt>
    <dgm:pt modelId="{68A47DD6-234C-4FD4-9936-CFBA0CBDADB8}" type="pres">
      <dgm:prSet presAssocID="{1CEA559B-1C4E-493E-B6C5-E1415E9CC0C3}" presName="sibTrans" presStyleCnt="0"/>
      <dgm:spPr/>
    </dgm:pt>
    <dgm:pt modelId="{7F83C486-816E-4F63-8405-EC1C22D4906B}" type="pres">
      <dgm:prSet presAssocID="{EDF0980E-D396-402A-8C74-86680AFFDF6F}" presName="compNode" presStyleCnt="0"/>
      <dgm:spPr/>
    </dgm:pt>
    <dgm:pt modelId="{0E43C857-14A2-43EC-A977-6C4112AE2886}" type="pres">
      <dgm:prSet presAssocID="{EDF0980E-D396-402A-8C74-86680AFFDF6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ıp"/>
        </a:ext>
      </dgm:extLst>
    </dgm:pt>
    <dgm:pt modelId="{08DDAEAB-3B76-4C39-BB4C-9238336E370A}" type="pres">
      <dgm:prSet presAssocID="{EDF0980E-D396-402A-8C74-86680AFFDF6F}" presName="spaceRect" presStyleCnt="0"/>
      <dgm:spPr/>
    </dgm:pt>
    <dgm:pt modelId="{E6E4A89E-31D4-485F-8DFB-53B6425BA836}" type="pres">
      <dgm:prSet presAssocID="{EDF0980E-D396-402A-8C74-86680AFFDF6F}" presName="textRect" presStyleLbl="revTx" presStyleIdx="1" presStyleCnt="3">
        <dgm:presLayoutVars>
          <dgm:chMax val="1"/>
          <dgm:chPref val="1"/>
        </dgm:presLayoutVars>
      </dgm:prSet>
      <dgm:spPr/>
    </dgm:pt>
    <dgm:pt modelId="{E79E6B28-A429-478A-B940-D77C7C3F8C3B}" type="pres">
      <dgm:prSet presAssocID="{B04CAB25-6606-40FF-A214-EDC12AB33A1E}" presName="sibTrans" presStyleCnt="0"/>
      <dgm:spPr/>
    </dgm:pt>
    <dgm:pt modelId="{827C8886-C6D4-4F44-B2D3-E84E6739321B}" type="pres">
      <dgm:prSet presAssocID="{28592AE3-9333-4524-85A1-F999AA8DFFE2}" presName="compNode" presStyleCnt="0"/>
      <dgm:spPr/>
    </dgm:pt>
    <dgm:pt modelId="{4AF32D79-5913-4A26-9399-877641B69E9C}" type="pres">
      <dgm:prSet presAssocID="{28592AE3-9333-4524-85A1-F999AA8DFFE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e Arrow: Straight"/>
        </a:ext>
      </dgm:extLst>
    </dgm:pt>
    <dgm:pt modelId="{FBC71707-2A1F-40D5-85DD-F55D4E52A740}" type="pres">
      <dgm:prSet presAssocID="{28592AE3-9333-4524-85A1-F999AA8DFFE2}" presName="spaceRect" presStyleCnt="0"/>
      <dgm:spPr/>
    </dgm:pt>
    <dgm:pt modelId="{D5298C9A-2869-46E1-842C-E18A87D18D31}" type="pres">
      <dgm:prSet presAssocID="{28592AE3-9333-4524-85A1-F999AA8DFFE2}" presName="textRect" presStyleLbl="revTx" presStyleIdx="2" presStyleCnt="3">
        <dgm:presLayoutVars>
          <dgm:chMax val="1"/>
          <dgm:chPref val="1"/>
        </dgm:presLayoutVars>
      </dgm:prSet>
      <dgm:spPr/>
    </dgm:pt>
  </dgm:ptLst>
  <dgm:cxnLst>
    <dgm:cxn modelId="{5DE6843C-E01B-4587-9E39-A2F1ED6ED3B0}" srcId="{76CBBCE5-7EA7-47BA-B62F-5AF02807B64C}" destId="{ECB50C6A-3386-4AE2-B8DA-4BD6C8E95392}" srcOrd="0" destOrd="0" parTransId="{3A4CFED2-265A-45D6-9516-44D738D0B78A}" sibTransId="{1CEA559B-1C4E-493E-B6C5-E1415E9CC0C3}"/>
    <dgm:cxn modelId="{6A64E85B-9968-4F10-B369-EEC96EDD68CF}" type="presOf" srcId="{EDF0980E-D396-402A-8C74-86680AFFDF6F}" destId="{E6E4A89E-31D4-485F-8DFB-53B6425BA836}" srcOrd="0" destOrd="0" presId="urn:microsoft.com/office/officeart/2018/2/layout/IconLabelList"/>
    <dgm:cxn modelId="{0A86D385-764F-42B4-887E-379D2CC09BE5}" type="presOf" srcId="{ECB50C6A-3386-4AE2-B8DA-4BD6C8E95392}" destId="{BC5CD97B-FB2A-454F-A341-1862E2E12604}" srcOrd="0" destOrd="0" presId="urn:microsoft.com/office/officeart/2018/2/layout/IconLabelList"/>
    <dgm:cxn modelId="{00D2E58E-D784-49F6-A06A-DF3B26C96CF8}" srcId="{76CBBCE5-7EA7-47BA-B62F-5AF02807B64C}" destId="{28592AE3-9333-4524-85A1-F999AA8DFFE2}" srcOrd="2" destOrd="0" parTransId="{6DAE7994-ECED-4A86-A4F0-FE4C5BC43E79}" sibTransId="{08453BD3-81B9-4D01-B056-22EAD9C256EB}"/>
    <dgm:cxn modelId="{2001F9B8-F465-42B7-8304-AF16C797728B}" type="presOf" srcId="{28592AE3-9333-4524-85A1-F999AA8DFFE2}" destId="{D5298C9A-2869-46E1-842C-E18A87D18D31}" srcOrd="0" destOrd="0" presId="urn:microsoft.com/office/officeart/2018/2/layout/IconLabelList"/>
    <dgm:cxn modelId="{04A51CCD-9BB7-496B-AD2E-152E34D51704}" type="presOf" srcId="{76CBBCE5-7EA7-47BA-B62F-5AF02807B64C}" destId="{D14B159E-38D8-4B6E-80B4-ABADCC5F495E}" srcOrd="0" destOrd="0" presId="urn:microsoft.com/office/officeart/2018/2/layout/IconLabelList"/>
    <dgm:cxn modelId="{106C58EE-0A14-450C-BC61-0377778B2685}" srcId="{76CBBCE5-7EA7-47BA-B62F-5AF02807B64C}" destId="{EDF0980E-D396-402A-8C74-86680AFFDF6F}" srcOrd="1" destOrd="0" parTransId="{0FC90EA8-7EDF-441F-95B9-C290883453D0}" sibTransId="{B04CAB25-6606-40FF-A214-EDC12AB33A1E}"/>
    <dgm:cxn modelId="{1748B9F2-7E52-4395-B018-4871A26728F6}" type="presParOf" srcId="{D14B159E-38D8-4B6E-80B4-ABADCC5F495E}" destId="{1AD21678-3B25-43EC-ABF1-1D82E4D5D06D}" srcOrd="0" destOrd="0" presId="urn:microsoft.com/office/officeart/2018/2/layout/IconLabelList"/>
    <dgm:cxn modelId="{A415EA15-F144-41F0-8088-C30D03AD92FF}" type="presParOf" srcId="{1AD21678-3B25-43EC-ABF1-1D82E4D5D06D}" destId="{696F6839-5352-4568-AE47-63DD02CEBF33}" srcOrd="0" destOrd="0" presId="urn:microsoft.com/office/officeart/2018/2/layout/IconLabelList"/>
    <dgm:cxn modelId="{D06B0ED1-316A-4EBD-8411-7261400B075D}" type="presParOf" srcId="{1AD21678-3B25-43EC-ABF1-1D82E4D5D06D}" destId="{2866CC24-8A7E-48DE-8775-840AE1F33D4D}" srcOrd="1" destOrd="0" presId="urn:microsoft.com/office/officeart/2018/2/layout/IconLabelList"/>
    <dgm:cxn modelId="{F794352D-7A4D-4C44-B46E-1843D4A19962}" type="presParOf" srcId="{1AD21678-3B25-43EC-ABF1-1D82E4D5D06D}" destId="{BC5CD97B-FB2A-454F-A341-1862E2E12604}" srcOrd="2" destOrd="0" presId="urn:microsoft.com/office/officeart/2018/2/layout/IconLabelList"/>
    <dgm:cxn modelId="{C3AD96B4-CBE3-4818-B5A4-8AD4CE892563}" type="presParOf" srcId="{D14B159E-38D8-4B6E-80B4-ABADCC5F495E}" destId="{68A47DD6-234C-4FD4-9936-CFBA0CBDADB8}" srcOrd="1" destOrd="0" presId="urn:microsoft.com/office/officeart/2018/2/layout/IconLabelList"/>
    <dgm:cxn modelId="{CDB77366-D0AF-4055-BD26-841AAFD0C225}" type="presParOf" srcId="{D14B159E-38D8-4B6E-80B4-ABADCC5F495E}" destId="{7F83C486-816E-4F63-8405-EC1C22D4906B}" srcOrd="2" destOrd="0" presId="urn:microsoft.com/office/officeart/2018/2/layout/IconLabelList"/>
    <dgm:cxn modelId="{C20F37C8-0EE9-4EAB-A15C-FE48FBB13083}" type="presParOf" srcId="{7F83C486-816E-4F63-8405-EC1C22D4906B}" destId="{0E43C857-14A2-43EC-A977-6C4112AE2886}" srcOrd="0" destOrd="0" presId="urn:microsoft.com/office/officeart/2018/2/layout/IconLabelList"/>
    <dgm:cxn modelId="{CE74727D-612F-49E8-B905-78606B9715CA}" type="presParOf" srcId="{7F83C486-816E-4F63-8405-EC1C22D4906B}" destId="{08DDAEAB-3B76-4C39-BB4C-9238336E370A}" srcOrd="1" destOrd="0" presId="urn:microsoft.com/office/officeart/2018/2/layout/IconLabelList"/>
    <dgm:cxn modelId="{AE9A8BD7-AF74-4C13-96B3-ABA4F830073A}" type="presParOf" srcId="{7F83C486-816E-4F63-8405-EC1C22D4906B}" destId="{E6E4A89E-31D4-485F-8DFB-53B6425BA836}" srcOrd="2" destOrd="0" presId="urn:microsoft.com/office/officeart/2018/2/layout/IconLabelList"/>
    <dgm:cxn modelId="{8A321D21-4BAF-41F5-B1B6-BE2EC050E9F3}" type="presParOf" srcId="{D14B159E-38D8-4B6E-80B4-ABADCC5F495E}" destId="{E79E6B28-A429-478A-B940-D77C7C3F8C3B}" srcOrd="3" destOrd="0" presId="urn:microsoft.com/office/officeart/2018/2/layout/IconLabelList"/>
    <dgm:cxn modelId="{DB2349D9-80F1-4E31-9893-2A425B20A026}" type="presParOf" srcId="{D14B159E-38D8-4B6E-80B4-ABADCC5F495E}" destId="{827C8886-C6D4-4F44-B2D3-E84E6739321B}" srcOrd="4" destOrd="0" presId="urn:microsoft.com/office/officeart/2018/2/layout/IconLabelList"/>
    <dgm:cxn modelId="{BF046AA2-E3B0-4A44-977B-EFF13D13FCDE}" type="presParOf" srcId="{827C8886-C6D4-4F44-B2D3-E84E6739321B}" destId="{4AF32D79-5913-4A26-9399-877641B69E9C}" srcOrd="0" destOrd="0" presId="urn:microsoft.com/office/officeart/2018/2/layout/IconLabelList"/>
    <dgm:cxn modelId="{A5ED0477-5819-4452-9B52-C05EDED12E71}" type="presParOf" srcId="{827C8886-C6D4-4F44-B2D3-E84E6739321B}" destId="{FBC71707-2A1F-40D5-85DD-F55D4E52A740}" srcOrd="1" destOrd="0" presId="urn:microsoft.com/office/officeart/2018/2/layout/IconLabelList"/>
    <dgm:cxn modelId="{C0AD4DBB-79FB-4670-BA3C-D2220E5BE819}" type="presParOf" srcId="{827C8886-C6D4-4F44-B2D3-E84E6739321B}" destId="{D5298C9A-2869-46E1-842C-E18A87D18D3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6BCF49-81BD-47AF-B48A-3C4B1C2AF9F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F7C15C1-C1B1-45C7-B6BE-077217EC01EA}">
      <dgm:prSet/>
      <dgm:spPr/>
      <dgm:t>
        <a:bodyPr/>
        <a:lstStyle/>
        <a:p>
          <a:r>
            <a:rPr lang="tr-TR" b="0" i="0" baseline="0"/>
            <a:t>Akraba evlilikleri</a:t>
          </a:r>
          <a:endParaRPr lang="en-US"/>
        </a:p>
      </dgm:t>
    </dgm:pt>
    <dgm:pt modelId="{E06453E8-263D-4BE2-96B2-1B37DC8A62B3}" type="parTrans" cxnId="{3E09FEF2-D175-4E20-9CC1-9656F46F11CE}">
      <dgm:prSet/>
      <dgm:spPr/>
      <dgm:t>
        <a:bodyPr/>
        <a:lstStyle/>
        <a:p>
          <a:endParaRPr lang="en-US"/>
        </a:p>
      </dgm:t>
    </dgm:pt>
    <dgm:pt modelId="{8D1B6F29-36C1-46DE-9492-75E65DA0F3DE}" type="sibTrans" cxnId="{3E09FEF2-D175-4E20-9CC1-9656F46F11CE}">
      <dgm:prSet/>
      <dgm:spPr/>
      <dgm:t>
        <a:bodyPr/>
        <a:lstStyle/>
        <a:p>
          <a:endParaRPr lang="en-US"/>
        </a:p>
      </dgm:t>
    </dgm:pt>
    <dgm:pt modelId="{779BD3A3-D9F1-4169-ABC9-6D29D5EB55DA}">
      <dgm:prSet/>
      <dgm:spPr/>
      <dgm:t>
        <a:bodyPr/>
        <a:lstStyle/>
        <a:p>
          <a:r>
            <a:rPr lang="tr-TR" b="0" i="0" baseline="0"/>
            <a:t>Hamilelik döneminde geçirilen hastalıklar</a:t>
          </a:r>
          <a:endParaRPr lang="en-US"/>
        </a:p>
      </dgm:t>
    </dgm:pt>
    <dgm:pt modelId="{8BE6ECA9-AE7F-4061-BA88-692CC251D7D6}" type="parTrans" cxnId="{9240AF83-FEE2-4FEE-993C-6F8A96137D8B}">
      <dgm:prSet/>
      <dgm:spPr/>
      <dgm:t>
        <a:bodyPr/>
        <a:lstStyle/>
        <a:p>
          <a:endParaRPr lang="en-US"/>
        </a:p>
      </dgm:t>
    </dgm:pt>
    <dgm:pt modelId="{E95E4C5D-ED66-4A60-BB68-63D35D17DB3D}" type="sibTrans" cxnId="{9240AF83-FEE2-4FEE-993C-6F8A96137D8B}">
      <dgm:prSet/>
      <dgm:spPr/>
      <dgm:t>
        <a:bodyPr/>
        <a:lstStyle/>
        <a:p>
          <a:endParaRPr lang="en-US"/>
        </a:p>
      </dgm:t>
    </dgm:pt>
    <dgm:pt modelId="{17E91710-678E-44AA-B5D3-8D05B88A6FBB}">
      <dgm:prSet/>
      <dgm:spPr/>
      <dgm:t>
        <a:bodyPr/>
        <a:lstStyle/>
        <a:p>
          <a:r>
            <a:rPr lang="tr-TR" b="0" i="0" baseline="0"/>
            <a:t>Bebeklerde görülen bulaşıcı ve ateşli hastalıkların fazla olması</a:t>
          </a:r>
          <a:endParaRPr lang="en-US"/>
        </a:p>
      </dgm:t>
    </dgm:pt>
    <dgm:pt modelId="{307ACCFF-518E-45E6-A884-958A842BE0EB}" type="parTrans" cxnId="{A6445CA6-A029-4F46-8E02-CF00E47B1D9D}">
      <dgm:prSet/>
      <dgm:spPr/>
      <dgm:t>
        <a:bodyPr/>
        <a:lstStyle/>
        <a:p>
          <a:endParaRPr lang="en-US"/>
        </a:p>
      </dgm:t>
    </dgm:pt>
    <dgm:pt modelId="{B73271A8-A058-43E6-A2FA-AAFCEA74B236}" type="sibTrans" cxnId="{A6445CA6-A029-4F46-8E02-CF00E47B1D9D}">
      <dgm:prSet/>
      <dgm:spPr/>
      <dgm:t>
        <a:bodyPr/>
        <a:lstStyle/>
        <a:p>
          <a:endParaRPr lang="en-US"/>
        </a:p>
      </dgm:t>
    </dgm:pt>
    <dgm:pt modelId="{BCC8DAEC-7483-4289-ABC7-F63EC58675E8}">
      <dgm:prSet/>
      <dgm:spPr/>
      <dgm:t>
        <a:bodyPr/>
        <a:lstStyle/>
        <a:p>
          <a:r>
            <a:rPr lang="tr-TR" b="0" i="0" baseline="0"/>
            <a:t>Bebek bakım şartları ve hizmetlerinin eksikliği</a:t>
          </a:r>
          <a:endParaRPr lang="en-US"/>
        </a:p>
      </dgm:t>
    </dgm:pt>
    <dgm:pt modelId="{68557078-E709-43F9-93F4-DB297C87C453}" type="parTrans" cxnId="{EAEF1152-72C7-4C2C-B5CE-9A4AA8437C73}">
      <dgm:prSet/>
      <dgm:spPr/>
      <dgm:t>
        <a:bodyPr/>
        <a:lstStyle/>
        <a:p>
          <a:endParaRPr lang="en-US"/>
        </a:p>
      </dgm:t>
    </dgm:pt>
    <dgm:pt modelId="{024825CB-F69D-40BF-B1E9-21F7BE343218}" type="sibTrans" cxnId="{EAEF1152-72C7-4C2C-B5CE-9A4AA8437C73}">
      <dgm:prSet/>
      <dgm:spPr/>
      <dgm:t>
        <a:bodyPr/>
        <a:lstStyle/>
        <a:p>
          <a:endParaRPr lang="en-US"/>
        </a:p>
      </dgm:t>
    </dgm:pt>
    <dgm:pt modelId="{E14FA807-39D0-4AC2-B34A-E175A31F8AAD}">
      <dgm:prSet/>
      <dgm:spPr/>
      <dgm:t>
        <a:bodyPr/>
        <a:lstStyle/>
        <a:p>
          <a:r>
            <a:rPr lang="tr-TR" b="0" i="0" baseline="0"/>
            <a:t>Doğum şartlarının olumsuzluğu</a:t>
          </a:r>
          <a:endParaRPr lang="en-US"/>
        </a:p>
      </dgm:t>
    </dgm:pt>
    <dgm:pt modelId="{DA32B29D-6F49-445A-B360-8F2006C4565F}" type="parTrans" cxnId="{65E82888-4D38-45AB-A4C0-802FF47B9DEF}">
      <dgm:prSet/>
      <dgm:spPr/>
      <dgm:t>
        <a:bodyPr/>
        <a:lstStyle/>
        <a:p>
          <a:endParaRPr lang="en-US"/>
        </a:p>
      </dgm:t>
    </dgm:pt>
    <dgm:pt modelId="{65B48B58-8B85-45BE-872B-B7B8BB10CFF9}" type="sibTrans" cxnId="{65E82888-4D38-45AB-A4C0-802FF47B9DEF}">
      <dgm:prSet/>
      <dgm:spPr/>
      <dgm:t>
        <a:bodyPr/>
        <a:lstStyle/>
        <a:p>
          <a:endParaRPr lang="en-US"/>
        </a:p>
      </dgm:t>
    </dgm:pt>
    <dgm:pt modelId="{89270B82-5922-4CF9-B22E-390494BC767A}">
      <dgm:prSet/>
      <dgm:spPr/>
      <dgm:t>
        <a:bodyPr/>
        <a:lstStyle/>
        <a:p>
          <a:r>
            <a:rPr lang="tr-TR" b="0" i="0" baseline="0"/>
            <a:t>Beslenme yetersizliği ..... vb.</a:t>
          </a:r>
          <a:endParaRPr lang="en-US"/>
        </a:p>
      </dgm:t>
    </dgm:pt>
    <dgm:pt modelId="{FB4F2D21-B9AC-4F63-B935-3E0F7CBDDADB}" type="parTrans" cxnId="{3DD4BA65-0F9C-442D-AF3B-D4D851470BD0}">
      <dgm:prSet/>
      <dgm:spPr/>
      <dgm:t>
        <a:bodyPr/>
        <a:lstStyle/>
        <a:p>
          <a:endParaRPr lang="en-US"/>
        </a:p>
      </dgm:t>
    </dgm:pt>
    <dgm:pt modelId="{3F6E393B-01E2-4D80-9874-FA3A082D6E94}" type="sibTrans" cxnId="{3DD4BA65-0F9C-442D-AF3B-D4D851470BD0}">
      <dgm:prSet/>
      <dgm:spPr/>
      <dgm:t>
        <a:bodyPr/>
        <a:lstStyle/>
        <a:p>
          <a:endParaRPr lang="en-US"/>
        </a:p>
      </dgm:t>
    </dgm:pt>
    <dgm:pt modelId="{AF642728-C783-4F6B-95A5-658679D56804}" type="pres">
      <dgm:prSet presAssocID="{C66BCF49-81BD-47AF-B48A-3C4B1C2AF9FA}" presName="linear" presStyleCnt="0">
        <dgm:presLayoutVars>
          <dgm:animLvl val="lvl"/>
          <dgm:resizeHandles val="exact"/>
        </dgm:presLayoutVars>
      </dgm:prSet>
      <dgm:spPr/>
    </dgm:pt>
    <dgm:pt modelId="{0C7D0512-09E2-4A8C-BB47-A3C00960A31F}" type="pres">
      <dgm:prSet presAssocID="{4F7C15C1-C1B1-45C7-B6BE-077217EC01EA}" presName="parentText" presStyleLbl="node1" presStyleIdx="0" presStyleCnt="6">
        <dgm:presLayoutVars>
          <dgm:chMax val="0"/>
          <dgm:bulletEnabled val="1"/>
        </dgm:presLayoutVars>
      </dgm:prSet>
      <dgm:spPr/>
    </dgm:pt>
    <dgm:pt modelId="{99BA182B-A88F-48EB-8FBD-06774357913F}" type="pres">
      <dgm:prSet presAssocID="{8D1B6F29-36C1-46DE-9492-75E65DA0F3DE}" presName="spacer" presStyleCnt="0"/>
      <dgm:spPr/>
    </dgm:pt>
    <dgm:pt modelId="{E86975EE-28AE-4E12-B972-BC0BB4A22F62}" type="pres">
      <dgm:prSet presAssocID="{779BD3A3-D9F1-4169-ABC9-6D29D5EB55DA}" presName="parentText" presStyleLbl="node1" presStyleIdx="1" presStyleCnt="6">
        <dgm:presLayoutVars>
          <dgm:chMax val="0"/>
          <dgm:bulletEnabled val="1"/>
        </dgm:presLayoutVars>
      </dgm:prSet>
      <dgm:spPr/>
    </dgm:pt>
    <dgm:pt modelId="{4F53620B-8710-45F4-B582-40386BCC5A82}" type="pres">
      <dgm:prSet presAssocID="{E95E4C5D-ED66-4A60-BB68-63D35D17DB3D}" presName="spacer" presStyleCnt="0"/>
      <dgm:spPr/>
    </dgm:pt>
    <dgm:pt modelId="{8110C210-B098-4423-9FDB-18070E37629D}" type="pres">
      <dgm:prSet presAssocID="{17E91710-678E-44AA-B5D3-8D05B88A6FBB}" presName="parentText" presStyleLbl="node1" presStyleIdx="2" presStyleCnt="6">
        <dgm:presLayoutVars>
          <dgm:chMax val="0"/>
          <dgm:bulletEnabled val="1"/>
        </dgm:presLayoutVars>
      </dgm:prSet>
      <dgm:spPr/>
    </dgm:pt>
    <dgm:pt modelId="{62254D88-77F2-476A-B8B2-C1F65EB35E00}" type="pres">
      <dgm:prSet presAssocID="{B73271A8-A058-43E6-A2FA-AAFCEA74B236}" presName="spacer" presStyleCnt="0"/>
      <dgm:spPr/>
    </dgm:pt>
    <dgm:pt modelId="{915CEB89-464E-4191-8513-5C309D7E2B4D}" type="pres">
      <dgm:prSet presAssocID="{BCC8DAEC-7483-4289-ABC7-F63EC58675E8}" presName="parentText" presStyleLbl="node1" presStyleIdx="3" presStyleCnt="6">
        <dgm:presLayoutVars>
          <dgm:chMax val="0"/>
          <dgm:bulletEnabled val="1"/>
        </dgm:presLayoutVars>
      </dgm:prSet>
      <dgm:spPr/>
    </dgm:pt>
    <dgm:pt modelId="{533F520A-CDEA-4576-8D6B-698C31309F9D}" type="pres">
      <dgm:prSet presAssocID="{024825CB-F69D-40BF-B1E9-21F7BE343218}" presName="spacer" presStyleCnt="0"/>
      <dgm:spPr/>
    </dgm:pt>
    <dgm:pt modelId="{1895BD2F-4198-40AA-8E8D-EE3A19F69893}" type="pres">
      <dgm:prSet presAssocID="{E14FA807-39D0-4AC2-B34A-E175A31F8AAD}" presName="parentText" presStyleLbl="node1" presStyleIdx="4" presStyleCnt="6">
        <dgm:presLayoutVars>
          <dgm:chMax val="0"/>
          <dgm:bulletEnabled val="1"/>
        </dgm:presLayoutVars>
      </dgm:prSet>
      <dgm:spPr/>
    </dgm:pt>
    <dgm:pt modelId="{DA9CF375-9EF9-447E-973A-35103E53B030}" type="pres">
      <dgm:prSet presAssocID="{65B48B58-8B85-45BE-872B-B7B8BB10CFF9}" presName="spacer" presStyleCnt="0"/>
      <dgm:spPr/>
    </dgm:pt>
    <dgm:pt modelId="{B32A9642-D4D1-47CD-AE41-EAB0D59AAF92}" type="pres">
      <dgm:prSet presAssocID="{89270B82-5922-4CF9-B22E-390494BC767A}" presName="parentText" presStyleLbl="node1" presStyleIdx="5" presStyleCnt="6">
        <dgm:presLayoutVars>
          <dgm:chMax val="0"/>
          <dgm:bulletEnabled val="1"/>
        </dgm:presLayoutVars>
      </dgm:prSet>
      <dgm:spPr/>
    </dgm:pt>
  </dgm:ptLst>
  <dgm:cxnLst>
    <dgm:cxn modelId="{345E351B-3F0B-4807-AB7F-5E8C5AEA3A1C}" type="presOf" srcId="{BCC8DAEC-7483-4289-ABC7-F63EC58675E8}" destId="{915CEB89-464E-4191-8513-5C309D7E2B4D}" srcOrd="0" destOrd="0" presId="urn:microsoft.com/office/officeart/2005/8/layout/vList2"/>
    <dgm:cxn modelId="{CA5D5542-C6EE-4B58-A98A-F91BC1A4C4A9}" type="presOf" srcId="{4F7C15C1-C1B1-45C7-B6BE-077217EC01EA}" destId="{0C7D0512-09E2-4A8C-BB47-A3C00960A31F}" srcOrd="0" destOrd="0" presId="urn:microsoft.com/office/officeart/2005/8/layout/vList2"/>
    <dgm:cxn modelId="{3DD4BA65-0F9C-442D-AF3B-D4D851470BD0}" srcId="{C66BCF49-81BD-47AF-B48A-3C4B1C2AF9FA}" destId="{89270B82-5922-4CF9-B22E-390494BC767A}" srcOrd="5" destOrd="0" parTransId="{FB4F2D21-B9AC-4F63-B935-3E0F7CBDDADB}" sibTransId="{3F6E393B-01E2-4D80-9874-FA3A082D6E94}"/>
    <dgm:cxn modelId="{EAEF1152-72C7-4C2C-B5CE-9A4AA8437C73}" srcId="{C66BCF49-81BD-47AF-B48A-3C4B1C2AF9FA}" destId="{BCC8DAEC-7483-4289-ABC7-F63EC58675E8}" srcOrd="3" destOrd="0" parTransId="{68557078-E709-43F9-93F4-DB297C87C453}" sibTransId="{024825CB-F69D-40BF-B1E9-21F7BE343218}"/>
    <dgm:cxn modelId="{38480482-1221-406D-895E-90D230BCD9C9}" type="presOf" srcId="{89270B82-5922-4CF9-B22E-390494BC767A}" destId="{B32A9642-D4D1-47CD-AE41-EAB0D59AAF92}" srcOrd="0" destOrd="0" presId="urn:microsoft.com/office/officeart/2005/8/layout/vList2"/>
    <dgm:cxn modelId="{9240AF83-FEE2-4FEE-993C-6F8A96137D8B}" srcId="{C66BCF49-81BD-47AF-B48A-3C4B1C2AF9FA}" destId="{779BD3A3-D9F1-4169-ABC9-6D29D5EB55DA}" srcOrd="1" destOrd="0" parTransId="{8BE6ECA9-AE7F-4061-BA88-692CC251D7D6}" sibTransId="{E95E4C5D-ED66-4A60-BB68-63D35D17DB3D}"/>
    <dgm:cxn modelId="{65E82888-4D38-45AB-A4C0-802FF47B9DEF}" srcId="{C66BCF49-81BD-47AF-B48A-3C4B1C2AF9FA}" destId="{E14FA807-39D0-4AC2-B34A-E175A31F8AAD}" srcOrd="4" destOrd="0" parTransId="{DA32B29D-6F49-445A-B360-8F2006C4565F}" sibTransId="{65B48B58-8B85-45BE-872B-B7B8BB10CFF9}"/>
    <dgm:cxn modelId="{38822B90-99D3-4E7F-B40A-4B67B31985F1}" type="presOf" srcId="{779BD3A3-D9F1-4169-ABC9-6D29D5EB55DA}" destId="{E86975EE-28AE-4E12-B972-BC0BB4A22F62}" srcOrd="0" destOrd="0" presId="urn:microsoft.com/office/officeart/2005/8/layout/vList2"/>
    <dgm:cxn modelId="{A6445CA6-A029-4F46-8E02-CF00E47B1D9D}" srcId="{C66BCF49-81BD-47AF-B48A-3C4B1C2AF9FA}" destId="{17E91710-678E-44AA-B5D3-8D05B88A6FBB}" srcOrd="2" destOrd="0" parTransId="{307ACCFF-518E-45E6-A884-958A842BE0EB}" sibTransId="{B73271A8-A058-43E6-A2FA-AAFCEA74B236}"/>
    <dgm:cxn modelId="{280FAEDF-12C9-41E6-8BA0-4BE8235F4646}" type="presOf" srcId="{17E91710-678E-44AA-B5D3-8D05B88A6FBB}" destId="{8110C210-B098-4423-9FDB-18070E37629D}" srcOrd="0" destOrd="0" presId="urn:microsoft.com/office/officeart/2005/8/layout/vList2"/>
    <dgm:cxn modelId="{DE5A2AEC-0992-4AC9-8529-B2772BE101D2}" type="presOf" srcId="{E14FA807-39D0-4AC2-B34A-E175A31F8AAD}" destId="{1895BD2F-4198-40AA-8E8D-EE3A19F69893}" srcOrd="0" destOrd="0" presId="urn:microsoft.com/office/officeart/2005/8/layout/vList2"/>
    <dgm:cxn modelId="{E78BB4F2-ABE2-483D-843F-24F89B47AB44}" type="presOf" srcId="{C66BCF49-81BD-47AF-B48A-3C4B1C2AF9FA}" destId="{AF642728-C783-4F6B-95A5-658679D56804}" srcOrd="0" destOrd="0" presId="urn:microsoft.com/office/officeart/2005/8/layout/vList2"/>
    <dgm:cxn modelId="{3E09FEF2-D175-4E20-9CC1-9656F46F11CE}" srcId="{C66BCF49-81BD-47AF-B48A-3C4B1C2AF9FA}" destId="{4F7C15C1-C1B1-45C7-B6BE-077217EC01EA}" srcOrd="0" destOrd="0" parTransId="{E06453E8-263D-4BE2-96B2-1B37DC8A62B3}" sibTransId="{8D1B6F29-36C1-46DE-9492-75E65DA0F3DE}"/>
    <dgm:cxn modelId="{A949689A-0FD0-4975-A63A-238D2351C2CC}" type="presParOf" srcId="{AF642728-C783-4F6B-95A5-658679D56804}" destId="{0C7D0512-09E2-4A8C-BB47-A3C00960A31F}" srcOrd="0" destOrd="0" presId="urn:microsoft.com/office/officeart/2005/8/layout/vList2"/>
    <dgm:cxn modelId="{B0AE8B42-E311-42D3-BEEE-B09843211ED3}" type="presParOf" srcId="{AF642728-C783-4F6B-95A5-658679D56804}" destId="{99BA182B-A88F-48EB-8FBD-06774357913F}" srcOrd="1" destOrd="0" presId="urn:microsoft.com/office/officeart/2005/8/layout/vList2"/>
    <dgm:cxn modelId="{33932E97-7C67-4834-9350-CF9E050E62DD}" type="presParOf" srcId="{AF642728-C783-4F6B-95A5-658679D56804}" destId="{E86975EE-28AE-4E12-B972-BC0BB4A22F62}" srcOrd="2" destOrd="0" presId="urn:microsoft.com/office/officeart/2005/8/layout/vList2"/>
    <dgm:cxn modelId="{85EB0502-177A-4CED-BE11-0C83EA953E3C}" type="presParOf" srcId="{AF642728-C783-4F6B-95A5-658679D56804}" destId="{4F53620B-8710-45F4-B582-40386BCC5A82}" srcOrd="3" destOrd="0" presId="urn:microsoft.com/office/officeart/2005/8/layout/vList2"/>
    <dgm:cxn modelId="{30349A4B-F761-405D-A449-4C349F2BBB9F}" type="presParOf" srcId="{AF642728-C783-4F6B-95A5-658679D56804}" destId="{8110C210-B098-4423-9FDB-18070E37629D}" srcOrd="4" destOrd="0" presId="urn:microsoft.com/office/officeart/2005/8/layout/vList2"/>
    <dgm:cxn modelId="{092ECEA9-F2DB-4000-B99E-C305FB536DE2}" type="presParOf" srcId="{AF642728-C783-4F6B-95A5-658679D56804}" destId="{62254D88-77F2-476A-B8B2-C1F65EB35E00}" srcOrd="5" destOrd="0" presId="urn:microsoft.com/office/officeart/2005/8/layout/vList2"/>
    <dgm:cxn modelId="{DC8B1D9D-0C88-4193-9988-F43371B0DAB6}" type="presParOf" srcId="{AF642728-C783-4F6B-95A5-658679D56804}" destId="{915CEB89-464E-4191-8513-5C309D7E2B4D}" srcOrd="6" destOrd="0" presId="urn:microsoft.com/office/officeart/2005/8/layout/vList2"/>
    <dgm:cxn modelId="{652ACFC8-AF18-4634-9E1A-8F7ADB09A4B8}" type="presParOf" srcId="{AF642728-C783-4F6B-95A5-658679D56804}" destId="{533F520A-CDEA-4576-8D6B-698C31309F9D}" srcOrd="7" destOrd="0" presId="urn:microsoft.com/office/officeart/2005/8/layout/vList2"/>
    <dgm:cxn modelId="{48ED9B6E-F2DE-44CF-9521-6FB57EBC5349}" type="presParOf" srcId="{AF642728-C783-4F6B-95A5-658679D56804}" destId="{1895BD2F-4198-40AA-8E8D-EE3A19F69893}" srcOrd="8" destOrd="0" presId="urn:microsoft.com/office/officeart/2005/8/layout/vList2"/>
    <dgm:cxn modelId="{4B49CE7B-7B2E-4F29-8EC2-31DEF1FB341C}" type="presParOf" srcId="{AF642728-C783-4F6B-95A5-658679D56804}" destId="{DA9CF375-9EF9-447E-973A-35103E53B030}" srcOrd="9" destOrd="0" presId="urn:microsoft.com/office/officeart/2005/8/layout/vList2"/>
    <dgm:cxn modelId="{9BE7B5ED-0B9C-4C91-BD1B-937171207EF4}" type="presParOf" srcId="{AF642728-C783-4F6B-95A5-658679D56804}" destId="{B32A9642-D4D1-47CD-AE41-EAB0D59AAF9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F5A18B6-7978-4DE0-A39D-6C64E7EB5C2F}"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05D9D4D4-B0AA-4454-ADE1-E7F85B5B59E8}">
      <dgm:prSet/>
      <dgm:spPr/>
      <dgm:t>
        <a:bodyPr/>
        <a:lstStyle/>
        <a:p>
          <a:pPr>
            <a:defRPr cap="all"/>
          </a:pPr>
          <a:r>
            <a:rPr lang="tr-TR" b="0" i="0" baseline="0"/>
            <a:t>Göz Doktoru</a:t>
          </a:r>
          <a:endParaRPr lang="en-US"/>
        </a:p>
      </dgm:t>
    </dgm:pt>
    <dgm:pt modelId="{49496525-F1FA-4A31-AA51-E1B9CC1A47D5}" type="parTrans" cxnId="{EAB379D6-6DE6-46F6-A68D-A71A75D1007C}">
      <dgm:prSet/>
      <dgm:spPr/>
      <dgm:t>
        <a:bodyPr/>
        <a:lstStyle/>
        <a:p>
          <a:endParaRPr lang="en-US"/>
        </a:p>
      </dgm:t>
    </dgm:pt>
    <dgm:pt modelId="{5670034F-91C1-4C17-A314-F63842C43DDF}" type="sibTrans" cxnId="{EAB379D6-6DE6-46F6-A68D-A71A75D1007C}">
      <dgm:prSet/>
      <dgm:spPr/>
      <dgm:t>
        <a:bodyPr/>
        <a:lstStyle/>
        <a:p>
          <a:endParaRPr lang="en-US"/>
        </a:p>
      </dgm:t>
    </dgm:pt>
    <dgm:pt modelId="{46BEE65C-01DA-4894-9B77-8464B8F7C48A}">
      <dgm:prSet/>
      <dgm:spPr/>
      <dgm:t>
        <a:bodyPr/>
        <a:lstStyle/>
        <a:p>
          <a:pPr>
            <a:defRPr cap="all"/>
          </a:pPr>
          <a:r>
            <a:rPr lang="tr-TR" b="0" i="0" baseline="0"/>
            <a:t>Ruh Sağlığı ve Hastalıkları Uzmanı</a:t>
          </a:r>
          <a:endParaRPr lang="en-US"/>
        </a:p>
      </dgm:t>
    </dgm:pt>
    <dgm:pt modelId="{BF349C09-FC73-477B-87D0-E76A82763C95}" type="parTrans" cxnId="{82E3F502-942F-4C79-8255-9518615EBB5A}">
      <dgm:prSet/>
      <dgm:spPr/>
      <dgm:t>
        <a:bodyPr/>
        <a:lstStyle/>
        <a:p>
          <a:endParaRPr lang="en-US"/>
        </a:p>
      </dgm:t>
    </dgm:pt>
    <dgm:pt modelId="{FBE700AB-97CB-4C91-8D91-2B5CC55BB140}" type="sibTrans" cxnId="{82E3F502-942F-4C79-8255-9518615EBB5A}">
      <dgm:prSet/>
      <dgm:spPr/>
      <dgm:t>
        <a:bodyPr/>
        <a:lstStyle/>
        <a:p>
          <a:endParaRPr lang="en-US"/>
        </a:p>
      </dgm:t>
    </dgm:pt>
    <dgm:pt modelId="{1E3FB3F1-9B5A-4558-8E1F-AD8574C95425}">
      <dgm:prSet/>
      <dgm:spPr/>
      <dgm:t>
        <a:bodyPr/>
        <a:lstStyle/>
        <a:p>
          <a:pPr>
            <a:defRPr cap="all"/>
          </a:pPr>
          <a:r>
            <a:rPr lang="tr-TR" b="0" i="0" baseline="0"/>
            <a:t>Beden Eğitimi ve Spor Öğretmeni</a:t>
          </a:r>
          <a:endParaRPr lang="en-US"/>
        </a:p>
      </dgm:t>
    </dgm:pt>
    <dgm:pt modelId="{8434CE6F-0D34-4340-A00E-A5929926C6AF}" type="parTrans" cxnId="{D23523F3-5AC9-496E-AF16-7B660389C383}">
      <dgm:prSet/>
      <dgm:spPr/>
      <dgm:t>
        <a:bodyPr/>
        <a:lstStyle/>
        <a:p>
          <a:endParaRPr lang="en-US"/>
        </a:p>
      </dgm:t>
    </dgm:pt>
    <dgm:pt modelId="{63D7A728-690C-43EC-AA18-191DD390E479}" type="sibTrans" cxnId="{D23523F3-5AC9-496E-AF16-7B660389C383}">
      <dgm:prSet/>
      <dgm:spPr/>
      <dgm:t>
        <a:bodyPr/>
        <a:lstStyle/>
        <a:p>
          <a:endParaRPr lang="en-US"/>
        </a:p>
      </dgm:t>
    </dgm:pt>
    <dgm:pt modelId="{2554D732-8D9F-4A90-8FCC-A995F3423BE0}" type="pres">
      <dgm:prSet presAssocID="{9F5A18B6-7978-4DE0-A39D-6C64E7EB5C2F}" presName="root" presStyleCnt="0">
        <dgm:presLayoutVars>
          <dgm:dir/>
          <dgm:resizeHandles val="exact"/>
        </dgm:presLayoutVars>
      </dgm:prSet>
      <dgm:spPr/>
    </dgm:pt>
    <dgm:pt modelId="{9CF67D9E-5151-40AA-9D35-BC550295EE46}" type="pres">
      <dgm:prSet presAssocID="{05D9D4D4-B0AA-4454-ADE1-E7F85B5B59E8}" presName="compNode" presStyleCnt="0"/>
      <dgm:spPr/>
    </dgm:pt>
    <dgm:pt modelId="{4E3AA207-CA7E-46DF-AF7D-AFA1B68FCD3F}" type="pres">
      <dgm:prSet presAssocID="{05D9D4D4-B0AA-4454-ADE1-E7F85B5B59E8}" presName="iconBgRect" presStyleLbl="bgShp" presStyleIdx="0" presStyleCnt="3"/>
      <dgm:spPr>
        <a:prstGeom prst="round2DiagRect">
          <a:avLst>
            <a:gd name="adj1" fmla="val 29727"/>
            <a:gd name="adj2" fmla="val 0"/>
          </a:avLst>
        </a:prstGeom>
      </dgm:spPr>
    </dgm:pt>
    <dgm:pt modelId="{31A87E59-D08D-4487-A193-69962B31CD02}" type="pres">
      <dgm:prSet presAssocID="{05D9D4D4-B0AA-4454-ADE1-E7F85B5B59E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öz"/>
        </a:ext>
      </dgm:extLst>
    </dgm:pt>
    <dgm:pt modelId="{2072016F-CEC8-4040-B740-8A79A2B7CD33}" type="pres">
      <dgm:prSet presAssocID="{05D9D4D4-B0AA-4454-ADE1-E7F85B5B59E8}" presName="spaceRect" presStyleCnt="0"/>
      <dgm:spPr/>
    </dgm:pt>
    <dgm:pt modelId="{0F7C0734-C265-4D34-8B41-56818A6DF28F}" type="pres">
      <dgm:prSet presAssocID="{05D9D4D4-B0AA-4454-ADE1-E7F85B5B59E8}" presName="textRect" presStyleLbl="revTx" presStyleIdx="0" presStyleCnt="3">
        <dgm:presLayoutVars>
          <dgm:chMax val="1"/>
          <dgm:chPref val="1"/>
        </dgm:presLayoutVars>
      </dgm:prSet>
      <dgm:spPr/>
    </dgm:pt>
    <dgm:pt modelId="{CA9B74F7-3527-4C58-B272-34BAFC3CBE9F}" type="pres">
      <dgm:prSet presAssocID="{5670034F-91C1-4C17-A314-F63842C43DDF}" presName="sibTrans" presStyleCnt="0"/>
      <dgm:spPr/>
    </dgm:pt>
    <dgm:pt modelId="{5CADE1DB-B258-4CC1-975B-2F19D761054B}" type="pres">
      <dgm:prSet presAssocID="{46BEE65C-01DA-4894-9B77-8464B8F7C48A}" presName="compNode" presStyleCnt="0"/>
      <dgm:spPr/>
    </dgm:pt>
    <dgm:pt modelId="{8AC7E160-2ACA-42EC-8EAB-810B7429ACCC}" type="pres">
      <dgm:prSet presAssocID="{46BEE65C-01DA-4894-9B77-8464B8F7C48A}" presName="iconBgRect" presStyleLbl="bgShp" presStyleIdx="1" presStyleCnt="3"/>
      <dgm:spPr>
        <a:prstGeom prst="round2DiagRect">
          <a:avLst>
            <a:gd name="adj1" fmla="val 29727"/>
            <a:gd name="adj2" fmla="val 0"/>
          </a:avLst>
        </a:prstGeom>
      </dgm:spPr>
    </dgm:pt>
    <dgm:pt modelId="{526645C1-6235-438C-AD5C-96605014EF67}" type="pres">
      <dgm:prSet presAssocID="{46BEE65C-01DA-4894-9B77-8464B8F7C48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alp"/>
        </a:ext>
      </dgm:extLst>
    </dgm:pt>
    <dgm:pt modelId="{B17535F1-CF3C-48D5-B4CA-6D4970808A41}" type="pres">
      <dgm:prSet presAssocID="{46BEE65C-01DA-4894-9B77-8464B8F7C48A}" presName="spaceRect" presStyleCnt="0"/>
      <dgm:spPr/>
    </dgm:pt>
    <dgm:pt modelId="{21CAD22E-ECB5-4747-A604-36624EE4A4E5}" type="pres">
      <dgm:prSet presAssocID="{46BEE65C-01DA-4894-9B77-8464B8F7C48A}" presName="textRect" presStyleLbl="revTx" presStyleIdx="1" presStyleCnt="3">
        <dgm:presLayoutVars>
          <dgm:chMax val="1"/>
          <dgm:chPref val="1"/>
        </dgm:presLayoutVars>
      </dgm:prSet>
      <dgm:spPr/>
    </dgm:pt>
    <dgm:pt modelId="{4F492EAF-0C79-4269-ACD5-B57FFEA847E2}" type="pres">
      <dgm:prSet presAssocID="{FBE700AB-97CB-4C91-8D91-2B5CC55BB140}" presName="sibTrans" presStyleCnt="0"/>
      <dgm:spPr/>
    </dgm:pt>
    <dgm:pt modelId="{1AE0728B-247E-4AA6-A0C1-7ECEFD814FC8}" type="pres">
      <dgm:prSet presAssocID="{1E3FB3F1-9B5A-4558-8E1F-AD8574C95425}" presName="compNode" presStyleCnt="0"/>
      <dgm:spPr/>
    </dgm:pt>
    <dgm:pt modelId="{9E776581-5C70-46CA-96AE-5C98AA86EA16}" type="pres">
      <dgm:prSet presAssocID="{1E3FB3F1-9B5A-4558-8E1F-AD8574C95425}" presName="iconBgRect" presStyleLbl="bgShp" presStyleIdx="2" presStyleCnt="3"/>
      <dgm:spPr>
        <a:prstGeom prst="round2DiagRect">
          <a:avLst>
            <a:gd name="adj1" fmla="val 29727"/>
            <a:gd name="adj2" fmla="val 0"/>
          </a:avLst>
        </a:prstGeom>
      </dgm:spPr>
    </dgm:pt>
    <dgm:pt modelId="{5A09E9FC-CEDE-4D08-9619-5E7CD1280C27}" type="pres">
      <dgm:prSet presAssocID="{1E3FB3F1-9B5A-4558-8E1F-AD8574C9542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mbel"/>
        </a:ext>
      </dgm:extLst>
    </dgm:pt>
    <dgm:pt modelId="{A29DAB0C-4A4B-4338-AA43-FEB29C741D39}" type="pres">
      <dgm:prSet presAssocID="{1E3FB3F1-9B5A-4558-8E1F-AD8574C95425}" presName="spaceRect" presStyleCnt="0"/>
      <dgm:spPr/>
    </dgm:pt>
    <dgm:pt modelId="{DC16AF27-732E-415A-935D-9C24F8CE69DB}" type="pres">
      <dgm:prSet presAssocID="{1E3FB3F1-9B5A-4558-8E1F-AD8574C95425}" presName="textRect" presStyleLbl="revTx" presStyleIdx="2" presStyleCnt="3">
        <dgm:presLayoutVars>
          <dgm:chMax val="1"/>
          <dgm:chPref val="1"/>
        </dgm:presLayoutVars>
      </dgm:prSet>
      <dgm:spPr/>
    </dgm:pt>
  </dgm:ptLst>
  <dgm:cxnLst>
    <dgm:cxn modelId="{82E3F502-942F-4C79-8255-9518615EBB5A}" srcId="{9F5A18B6-7978-4DE0-A39D-6C64E7EB5C2F}" destId="{46BEE65C-01DA-4894-9B77-8464B8F7C48A}" srcOrd="1" destOrd="0" parTransId="{BF349C09-FC73-477B-87D0-E76A82763C95}" sibTransId="{FBE700AB-97CB-4C91-8D91-2B5CC55BB140}"/>
    <dgm:cxn modelId="{14CD9B2B-A988-41E5-912B-6755148810D6}" type="presOf" srcId="{46BEE65C-01DA-4894-9B77-8464B8F7C48A}" destId="{21CAD22E-ECB5-4747-A604-36624EE4A4E5}" srcOrd="0" destOrd="0" presId="urn:microsoft.com/office/officeart/2018/5/layout/IconLeafLabelList"/>
    <dgm:cxn modelId="{72A1FF8F-053B-4649-AA25-F959659948A1}" type="presOf" srcId="{05D9D4D4-B0AA-4454-ADE1-E7F85B5B59E8}" destId="{0F7C0734-C265-4D34-8B41-56818A6DF28F}" srcOrd="0" destOrd="0" presId="urn:microsoft.com/office/officeart/2018/5/layout/IconLeafLabelList"/>
    <dgm:cxn modelId="{83D9BA9E-687A-4ECA-B06F-057FC8B9C017}" type="presOf" srcId="{1E3FB3F1-9B5A-4558-8E1F-AD8574C95425}" destId="{DC16AF27-732E-415A-935D-9C24F8CE69DB}" srcOrd="0" destOrd="0" presId="urn:microsoft.com/office/officeart/2018/5/layout/IconLeafLabelList"/>
    <dgm:cxn modelId="{EAB379D6-6DE6-46F6-A68D-A71A75D1007C}" srcId="{9F5A18B6-7978-4DE0-A39D-6C64E7EB5C2F}" destId="{05D9D4D4-B0AA-4454-ADE1-E7F85B5B59E8}" srcOrd="0" destOrd="0" parTransId="{49496525-F1FA-4A31-AA51-E1B9CC1A47D5}" sibTransId="{5670034F-91C1-4C17-A314-F63842C43DDF}"/>
    <dgm:cxn modelId="{D23523F3-5AC9-496E-AF16-7B660389C383}" srcId="{9F5A18B6-7978-4DE0-A39D-6C64E7EB5C2F}" destId="{1E3FB3F1-9B5A-4558-8E1F-AD8574C95425}" srcOrd="2" destOrd="0" parTransId="{8434CE6F-0D34-4340-A00E-A5929926C6AF}" sibTransId="{63D7A728-690C-43EC-AA18-191DD390E479}"/>
    <dgm:cxn modelId="{CC26CAFD-A0CB-4219-BEBE-133952487599}" type="presOf" srcId="{9F5A18B6-7978-4DE0-A39D-6C64E7EB5C2F}" destId="{2554D732-8D9F-4A90-8FCC-A995F3423BE0}" srcOrd="0" destOrd="0" presId="urn:microsoft.com/office/officeart/2018/5/layout/IconLeafLabelList"/>
    <dgm:cxn modelId="{39C68F69-50FA-4DA0-B5A3-248DE4621C02}" type="presParOf" srcId="{2554D732-8D9F-4A90-8FCC-A995F3423BE0}" destId="{9CF67D9E-5151-40AA-9D35-BC550295EE46}" srcOrd="0" destOrd="0" presId="urn:microsoft.com/office/officeart/2018/5/layout/IconLeafLabelList"/>
    <dgm:cxn modelId="{F2FD2F5C-566F-4476-8DD8-195F571A4E23}" type="presParOf" srcId="{9CF67D9E-5151-40AA-9D35-BC550295EE46}" destId="{4E3AA207-CA7E-46DF-AF7D-AFA1B68FCD3F}" srcOrd="0" destOrd="0" presId="urn:microsoft.com/office/officeart/2018/5/layout/IconLeafLabelList"/>
    <dgm:cxn modelId="{05396A2B-1B2D-4B8F-816D-3D7D61B5C040}" type="presParOf" srcId="{9CF67D9E-5151-40AA-9D35-BC550295EE46}" destId="{31A87E59-D08D-4487-A193-69962B31CD02}" srcOrd="1" destOrd="0" presId="urn:microsoft.com/office/officeart/2018/5/layout/IconLeafLabelList"/>
    <dgm:cxn modelId="{14830F83-000F-433E-A7FD-0C3C15736607}" type="presParOf" srcId="{9CF67D9E-5151-40AA-9D35-BC550295EE46}" destId="{2072016F-CEC8-4040-B740-8A79A2B7CD33}" srcOrd="2" destOrd="0" presId="urn:microsoft.com/office/officeart/2018/5/layout/IconLeafLabelList"/>
    <dgm:cxn modelId="{4D381B0A-5267-456F-8A0F-E6882197B27A}" type="presParOf" srcId="{9CF67D9E-5151-40AA-9D35-BC550295EE46}" destId="{0F7C0734-C265-4D34-8B41-56818A6DF28F}" srcOrd="3" destOrd="0" presId="urn:microsoft.com/office/officeart/2018/5/layout/IconLeafLabelList"/>
    <dgm:cxn modelId="{511494BC-0558-4417-9D66-3F1278248ACD}" type="presParOf" srcId="{2554D732-8D9F-4A90-8FCC-A995F3423BE0}" destId="{CA9B74F7-3527-4C58-B272-34BAFC3CBE9F}" srcOrd="1" destOrd="0" presId="urn:microsoft.com/office/officeart/2018/5/layout/IconLeafLabelList"/>
    <dgm:cxn modelId="{B43F022A-44AD-486C-82F8-5AE82BF051A3}" type="presParOf" srcId="{2554D732-8D9F-4A90-8FCC-A995F3423BE0}" destId="{5CADE1DB-B258-4CC1-975B-2F19D761054B}" srcOrd="2" destOrd="0" presId="urn:microsoft.com/office/officeart/2018/5/layout/IconLeafLabelList"/>
    <dgm:cxn modelId="{9CDD4C0C-3A25-463A-BA9B-B8B58AF288E7}" type="presParOf" srcId="{5CADE1DB-B258-4CC1-975B-2F19D761054B}" destId="{8AC7E160-2ACA-42EC-8EAB-810B7429ACCC}" srcOrd="0" destOrd="0" presId="urn:microsoft.com/office/officeart/2018/5/layout/IconLeafLabelList"/>
    <dgm:cxn modelId="{D962FB53-E23E-47E5-80BF-4CF243053584}" type="presParOf" srcId="{5CADE1DB-B258-4CC1-975B-2F19D761054B}" destId="{526645C1-6235-438C-AD5C-96605014EF67}" srcOrd="1" destOrd="0" presId="urn:microsoft.com/office/officeart/2018/5/layout/IconLeafLabelList"/>
    <dgm:cxn modelId="{863C6130-E815-49C1-A3F9-94C07502910F}" type="presParOf" srcId="{5CADE1DB-B258-4CC1-975B-2F19D761054B}" destId="{B17535F1-CF3C-48D5-B4CA-6D4970808A41}" srcOrd="2" destOrd="0" presId="urn:microsoft.com/office/officeart/2018/5/layout/IconLeafLabelList"/>
    <dgm:cxn modelId="{50960B03-4D21-4979-B504-697A5F9861C2}" type="presParOf" srcId="{5CADE1DB-B258-4CC1-975B-2F19D761054B}" destId="{21CAD22E-ECB5-4747-A604-36624EE4A4E5}" srcOrd="3" destOrd="0" presId="urn:microsoft.com/office/officeart/2018/5/layout/IconLeafLabelList"/>
    <dgm:cxn modelId="{0B7D8015-5786-4F49-B94C-75B43A782E0D}" type="presParOf" srcId="{2554D732-8D9F-4A90-8FCC-A995F3423BE0}" destId="{4F492EAF-0C79-4269-ACD5-B57FFEA847E2}" srcOrd="3" destOrd="0" presId="urn:microsoft.com/office/officeart/2018/5/layout/IconLeafLabelList"/>
    <dgm:cxn modelId="{A7787E4D-E79B-4493-8DA6-86D7E903716C}" type="presParOf" srcId="{2554D732-8D9F-4A90-8FCC-A995F3423BE0}" destId="{1AE0728B-247E-4AA6-A0C1-7ECEFD814FC8}" srcOrd="4" destOrd="0" presId="urn:microsoft.com/office/officeart/2018/5/layout/IconLeafLabelList"/>
    <dgm:cxn modelId="{25D02F20-7F00-4B9A-BD7E-CDA6C4D87D3B}" type="presParOf" srcId="{1AE0728B-247E-4AA6-A0C1-7ECEFD814FC8}" destId="{9E776581-5C70-46CA-96AE-5C98AA86EA16}" srcOrd="0" destOrd="0" presId="urn:microsoft.com/office/officeart/2018/5/layout/IconLeafLabelList"/>
    <dgm:cxn modelId="{9DA89652-4F37-4FD5-BAD2-4E047F603329}" type="presParOf" srcId="{1AE0728B-247E-4AA6-A0C1-7ECEFD814FC8}" destId="{5A09E9FC-CEDE-4D08-9619-5E7CD1280C27}" srcOrd="1" destOrd="0" presId="urn:microsoft.com/office/officeart/2018/5/layout/IconLeafLabelList"/>
    <dgm:cxn modelId="{F215DDD2-0751-4AB0-ABF1-A18AAB46A861}" type="presParOf" srcId="{1AE0728B-247E-4AA6-A0C1-7ECEFD814FC8}" destId="{A29DAB0C-4A4B-4338-AA43-FEB29C741D39}" srcOrd="2" destOrd="0" presId="urn:microsoft.com/office/officeart/2018/5/layout/IconLeafLabelList"/>
    <dgm:cxn modelId="{82948825-3B8D-42FC-890A-018C1CCBC7BE}" type="presParOf" srcId="{1AE0728B-247E-4AA6-A0C1-7ECEFD814FC8}" destId="{DC16AF27-732E-415A-935D-9C24F8CE69DB}"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1DC5A49-9C51-4C88-B90D-00947BC3433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EAB23A2-EC77-44C5-81C4-BEB457584E01}">
      <dgm:prSet/>
      <dgm:spPr/>
      <dgm:t>
        <a:bodyPr/>
        <a:lstStyle/>
        <a:p>
          <a:r>
            <a:rPr lang="tr-TR" b="0" i="0" baseline="0"/>
            <a:t>Her çocuğun sorunlarına göre özel tedavi planı yapılmalı, ve sabırla uzun yıllar tedaviye  devam edilmelidir.</a:t>
          </a:r>
          <a:endParaRPr lang="en-US"/>
        </a:p>
      </dgm:t>
    </dgm:pt>
    <dgm:pt modelId="{D0B03094-0F45-4CCD-B022-60FB589E10A7}" type="parTrans" cxnId="{DB852B09-DB63-45B4-8093-9962F3F9664D}">
      <dgm:prSet/>
      <dgm:spPr/>
      <dgm:t>
        <a:bodyPr/>
        <a:lstStyle/>
        <a:p>
          <a:endParaRPr lang="en-US"/>
        </a:p>
      </dgm:t>
    </dgm:pt>
    <dgm:pt modelId="{01C00A08-B574-4632-B302-41D80CE7EAD0}" type="sibTrans" cxnId="{DB852B09-DB63-45B4-8093-9962F3F9664D}">
      <dgm:prSet/>
      <dgm:spPr/>
      <dgm:t>
        <a:bodyPr/>
        <a:lstStyle/>
        <a:p>
          <a:endParaRPr lang="en-US"/>
        </a:p>
      </dgm:t>
    </dgm:pt>
    <dgm:pt modelId="{EE4AB978-6F28-4DBD-A875-E0094A02B213}">
      <dgm:prSet/>
      <dgm:spPr/>
      <dgm:t>
        <a:bodyPr/>
        <a:lstStyle/>
        <a:p>
          <a:r>
            <a:rPr lang="tr-TR" b="0" i="0" baseline="0"/>
            <a:t>SP’ li çoc</a:t>
          </a:r>
          <a:r>
            <a:rPr lang="tr-TR" b="1" i="0" baseline="0"/>
            <a:t>u</a:t>
          </a:r>
          <a:r>
            <a:rPr lang="tr-TR" b="0" i="0" baseline="0"/>
            <a:t>klar, yılda</a:t>
          </a:r>
          <a:endParaRPr lang="en-US"/>
        </a:p>
      </dgm:t>
    </dgm:pt>
    <dgm:pt modelId="{5A6CD970-1345-497E-B021-3CA582A3CC45}" type="parTrans" cxnId="{12573C6A-3C31-43C1-A2DF-4BA275D02456}">
      <dgm:prSet/>
      <dgm:spPr/>
      <dgm:t>
        <a:bodyPr/>
        <a:lstStyle/>
        <a:p>
          <a:endParaRPr lang="en-US"/>
        </a:p>
      </dgm:t>
    </dgm:pt>
    <dgm:pt modelId="{F490E8F8-285B-4505-B3B3-7579C1C8D115}" type="sibTrans" cxnId="{12573C6A-3C31-43C1-A2DF-4BA275D02456}">
      <dgm:prSet/>
      <dgm:spPr/>
      <dgm:t>
        <a:bodyPr/>
        <a:lstStyle/>
        <a:p>
          <a:endParaRPr lang="en-US"/>
        </a:p>
      </dgm:t>
    </dgm:pt>
    <dgm:pt modelId="{0F6C8222-BBB6-4370-9A91-FE627AFEB343}">
      <dgm:prSet/>
      <dgm:spPr>
        <a:solidFill>
          <a:srgbClr val="FFFF00"/>
        </a:solidFill>
      </dgm:spPr>
      <dgm:t>
        <a:bodyPr/>
        <a:lstStyle/>
        <a:p>
          <a:r>
            <a:rPr lang="tr-TR" b="0" i="0" baseline="0">
              <a:solidFill>
                <a:schemeClr val="tx1"/>
              </a:solidFill>
            </a:rPr>
            <a:t>EN AZ</a:t>
          </a:r>
          <a:endParaRPr lang="en-US">
            <a:solidFill>
              <a:schemeClr val="tx1"/>
            </a:solidFill>
          </a:endParaRPr>
        </a:p>
      </dgm:t>
    </dgm:pt>
    <dgm:pt modelId="{E0B2B652-9251-4F5A-9B13-0775E9B09422}" type="parTrans" cxnId="{6B78B3A8-C7D3-4497-819C-29B3D04184DD}">
      <dgm:prSet/>
      <dgm:spPr/>
      <dgm:t>
        <a:bodyPr/>
        <a:lstStyle/>
        <a:p>
          <a:endParaRPr lang="en-US"/>
        </a:p>
      </dgm:t>
    </dgm:pt>
    <dgm:pt modelId="{8FD50F91-A1BB-4C1C-939F-D08780C84EF8}" type="sibTrans" cxnId="{6B78B3A8-C7D3-4497-819C-29B3D04184DD}">
      <dgm:prSet/>
      <dgm:spPr/>
      <dgm:t>
        <a:bodyPr/>
        <a:lstStyle/>
        <a:p>
          <a:endParaRPr lang="en-US"/>
        </a:p>
      </dgm:t>
    </dgm:pt>
    <dgm:pt modelId="{DCC61CA7-4AF6-47CE-B20A-FA95499C1508}">
      <dgm:prSet custT="1"/>
      <dgm:spPr>
        <a:solidFill>
          <a:srgbClr val="FF0000"/>
        </a:solidFill>
      </dgm:spPr>
      <dgm:t>
        <a:bodyPr/>
        <a:lstStyle/>
        <a:p>
          <a:pPr algn="ctr"/>
          <a:r>
            <a:rPr lang="tr-TR" sz="2400" b="0" i="0" baseline="0"/>
            <a:t>2 kez, ortopedist tarafından</a:t>
          </a:r>
          <a:endParaRPr lang="en-US" sz="2400" b="0"/>
        </a:p>
      </dgm:t>
    </dgm:pt>
    <dgm:pt modelId="{C5E3CF72-099A-462D-90F7-184FB61E8208}" type="parTrans" cxnId="{6C588D8F-05DE-46DD-A8BF-A1917A81CFF3}">
      <dgm:prSet/>
      <dgm:spPr/>
      <dgm:t>
        <a:bodyPr/>
        <a:lstStyle/>
        <a:p>
          <a:endParaRPr lang="en-US"/>
        </a:p>
      </dgm:t>
    </dgm:pt>
    <dgm:pt modelId="{F2969650-5C44-48A9-8521-4188101C617C}" type="sibTrans" cxnId="{6C588D8F-05DE-46DD-A8BF-A1917A81CFF3}">
      <dgm:prSet/>
      <dgm:spPr/>
      <dgm:t>
        <a:bodyPr/>
        <a:lstStyle/>
        <a:p>
          <a:endParaRPr lang="en-US"/>
        </a:p>
      </dgm:t>
    </dgm:pt>
    <dgm:pt modelId="{F97BB39D-784F-4492-B550-50F0D19E49FD}">
      <dgm:prSet/>
      <dgm:spPr/>
      <dgm:t>
        <a:bodyPr/>
        <a:lstStyle/>
        <a:p>
          <a:r>
            <a:rPr lang="tr-TR" b="0" i="0" baseline="0"/>
            <a:t>kontrol edilmelidir.</a:t>
          </a:r>
          <a:endParaRPr lang="en-US"/>
        </a:p>
      </dgm:t>
    </dgm:pt>
    <dgm:pt modelId="{2D93EBFF-7C0E-430B-83C6-23D6579D245B}" type="parTrans" cxnId="{E5B5CFAC-CB02-418E-91D2-FD59F61C1179}">
      <dgm:prSet/>
      <dgm:spPr/>
      <dgm:t>
        <a:bodyPr/>
        <a:lstStyle/>
        <a:p>
          <a:endParaRPr lang="en-US"/>
        </a:p>
      </dgm:t>
    </dgm:pt>
    <dgm:pt modelId="{E9299609-EA3C-47AA-960B-833628621332}" type="sibTrans" cxnId="{E5B5CFAC-CB02-418E-91D2-FD59F61C1179}">
      <dgm:prSet/>
      <dgm:spPr/>
      <dgm:t>
        <a:bodyPr/>
        <a:lstStyle/>
        <a:p>
          <a:endParaRPr lang="en-US"/>
        </a:p>
      </dgm:t>
    </dgm:pt>
    <dgm:pt modelId="{53AF3DBE-0639-47D6-8192-7BD928A590E8}" type="pres">
      <dgm:prSet presAssocID="{31DC5A49-9C51-4C88-B90D-00947BC34338}" presName="Name0" presStyleCnt="0">
        <dgm:presLayoutVars>
          <dgm:dir/>
          <dgm:animLvl val="lvl"/>
          <dgm:resizeHandles val="exact"/>
        </dgm:presLayoutVars>
      </dgm:prSet>
      <dgm:spPr/>
    </dgm:pt>
    <dgm:pt modelId="{0630FAA5-9DDC-4AAD-911B-E9A6649E5884}" type="pres">
      <dgm:prSet presAssocID="{CEAB23A2-EC77-44C5-81C4-BEB457584E01}" presName="linNode" presStyleCnt="0"/>
      <dgm:spPr/>
    </dgm:pt>
    <dgm:pt modelId="{9D952CA2-0F01-4F39-8F86-EAA195242A4D}" type="pres">
      <dgm:prSet presAssocID="{CEAB23A2-EC77-44C5-81C4-BEB457584E01}" presName="parentText" presStyleLbl="node1" presStyleIdx="0" presStyleCnt="5">
        <dgm:presLayoutVars>
          <dgm:chMax val="1"/>
          <dgm:bulletEnabled val="1"/>
        </dgm:presLayoutVars>
      </dgm:prSet>
      <dgm:spPr/>
    </dgm:pt>
    <dgm:pt modelId="{EFE4C3AC-E38D-4D05-83E4-8967A2FB6AA7}" type="pres">
      <dgm:prSet presAssocID="{01C00A08-B574-4632-B302-41D80CE7EAD0}" presName="sp" presStyleCnt="0"/>
      <dgm:spPr/>
    </dgm:pt>
    <dgm:pt modelId="{F5A851F4-9A64-4972-92B1-2EE712EB9389}" type="pres">
      <dgm:prSet presAssocID="{EE4AB978-6F28-4DBD-A875-E0094A02B213}" presName="linNode" presStyleCnt="0"/>
      <dgm:spPr/>
    </dgm:pt>
    <dgm:pt modelId="{18A96006-A468-42AC-B523-911458A3B829}" type="pres">
      <dgm:prSet presAssocID="{EE4AB978-6F28-4DBD-A875-E0094A02B213}" presName="parentText" presStyleLbl="node1" presStyleIdx="1" presStyleCnt="5">
        <dgm:presLayoutVars>
          <dgm:chMax val="1"/>
          <dgm:bulletEnabled val="1"/>
        </dgm:presLayoutVars>
      </dgm:prSet>
      <dgm:spPr/>
    </dgm:pt>
    <dgm:pt modelId="{04B47E2B-E47F-44DB-8868-C5F04E4D15EE}" type="pres">
      <dgm:prSet presAssocID="{F490E8F8-285B-4505-B3B3-7579C1C8D115}" presName="sp" presStyleCnt="0"/>
      <dgm:spPr/>
    </dgm:pt>
    <dgm:pt modelId="{A094A742-3CC3-45A5-8938-761ADB0EEC69}" type="pres">
      <dgm:prSet presAssocID="{0F6C8222-BBB6-4370-9A91-FE627AFEB343}" presName="linNode" presStyleCnt="0"/>
      <dgm:spPr/>
    </dgm:pt>
    <dgm:pt modelId="{CBF25411-7814-4C69-A3F2-4085807FCF49}" type="pres">
      <dgm:prSet presAssocID="{0F6C8222-BBB6-4370-9A91-FE627AFEB343}" presName="parentText" presStyleLbl="node1" presStyleIdx="2" presStyleCnt="5" custLinFactNeighborY="13059">
        <dgm:presLayoutVars>
          <dgm:chMax val="1"/>
          <dgm:bulletEnabled val="1"/>
        </dgm:presLayoutVars>
      </dgm:prSet>
      <dgm:spPr/>
    </dgm:pt>
    <dgm:pt modelId="{9AF47C31-1595-4687-AF24-B686DFFCE150}" type="pres">
      <dgm:prSet presAssocID="{8FD50F91-A1BB-4C1C-939F-D08780C84EF8}" presName="sp" presStyleCnt="0"/>
      <dgm:spPr/>
    </dgm:pt>
    <dgm:pt modelId="{75327505-86F9-48C3-BCB7-6F518CC59DBB}" type="pres">
      <dgm:prSet presAssocID="{DCC61CA7-4AF6-47CE-B20A-FA95499C1508}" presName="linNode" presStyleCnt="0"/>
      <dgm:spPr/>
    </dgm:pt>
    <dgm:pt modelId="{CBA60A54-79E2-433D-A301-D269C244EE9C}" type="pres">
      <dgm:prSet presAssocID="{DCC61CA7-4AF6-47CE-B20A-FA95499C1508}" presName="parentText" presStyleLbl="node1" presStyleIdx="3" presStyleCnt="5" custScaleX="244670">
        <dgm:presLayoutVars>
          <dgm:chMax val="1"/>
          <dgm:bulletEnabled val="1"/>
        </dgm:presLayoutVars>
      </dgm:prSet>
      <dgm:spPr/>
    </dgm:pt>
    <dgm:pt modelId="{F20284AB-296E-4CDE-AA16-C2D63F8DFAF2}" type="pres">
      <dgm:prSet presAssocID="{F2969650-5C44-48A9-8521-4188101C617C}" presName="sp" presStyleCnt="0"/>
      <dgm:spPr/>
    </dgm:pt>
    <dgm:pt modelId="{D8B7D37B-988C-438A-BA18-0EC49DDA292F}" type="pres">
      <dgm:prSet presAssocID="{F97BB39D-784F-4492-B550-50F0D19E49FD}" presName="linNode" presStyleCnt="0"/>
      <dgm:spPr/>
    </dgm:pt>
    <dgm:pt modelId="{ECCB2770-3632-494E-ADDC-265BBCBFEA24}" type="pres">
      <dgm:prSet presAssocID="{F97BB39D-784F-4492-B550-50F0D19E49FD}" presName="parentText" presStyleLbl="node1" presStyleIdx="4" presStyleCnt="5">
        <dgm:presLayoutVars>
          <dgm:chMax val="1"/>
          <dgm:bulletEnabled val="1"/>
        </dgm:presLayoutVars>
      </dgm:prSet>
      <dgm:spPr/>
    </dgm:pt>
  </dgm:ptLst>
  <dgm:cxnLst>
    <dgm:cxn modelId="{DB852B09-DB63-45B4-8093-9962F3F9664D}" srcId="{31DC5A49-9C51-4C88-B90D-00947BC34338}" destId="{CEAB23A2-EC77-44C5-81C4-BEB457584E01}" srcOrd="0" destOrd="0" parTransId="{D0B03094-0F45-4CCD-B022-60FB589E10A7}" sibTransId="{01C00A08-B574-4632-B302-41D80CE7EAD0}"/>
    <dgm:cxn modelId="{13586F45-674B-43F8-BCC8-5FCE7017B24F}" type="presOf" srcId="{F97BB39D-784F-4492-B550-50F0D19E49FD}" destId="{ECCB2770-3632-494E-ADDC-265BBCBFEA24}" srcOrd="0" destOrd="0" presId="urn:microsoft.com/office/officeart/2005/8/layout/vList5"/>
    <dgm:cxn modelId="{921D016A-2F43-4655-9F34-BCEC36F1149E}" type="presOf" srcId="{EE4AB978-6F28-4DBD-A875-E0094A02B213}" destId="{18A96006-A468-42AC-B523-911458A3B829}" srcOrd="0" destOrd="0" presId="urn:microsoft.com/office/officeart/2005/8/layout/vList5"/>
    <dgm:cxn modelId="{12573C6A-3C31-43C1-A2DF-4BA275D02456}" srcId="{31DC5A49-9C51-4C88-B90D-00947BC34338}" destId="{EE4AB978-6F28-4DBD-A875-E0094A02B213}" srcOrd="1" destOrd="0" parTransId="{5A6CD970-1345-497E-B021-3CA582A3CC45}" sibTransId="{F490E8F8-285B-4505-B3B3-7579C1C8D115}"/>
    <dgm:cxn modelId="{6C588D8F-05DE-46DD-A8BF-A1917A81CFF3}" srcId="{31DC5A49-9C51-4C88-B90D-00947BC34338}" destId="{DCC61CA7-4AF6-47CE-B20A-FA95499C1508}" srcOrd="3" destOrd="0" parTransId="{C5E3CF72-099A-462D-90F7-184FB61E8208}" sibTransId="{F2969650-5C44-48A9-8521-4188101C617C}"/>
    <dgm:cxn modelId="{9F605F94-9759-4841-A399-B43B2537E8B4}" type="presOf" srcId="{31DC5A49-9C51-4C88-B90D-00947BC34338}" destId="{53AF3DBE-0639-47D6-8192-7BD928A590E8}" srcOrd="0" destOrd="0" presId="urn:microsoft.com/office/officeart/2005/8/layout/vList5"/>
    <dgm:cxn modelId="{6B78B3A8-C7D3-4497-819C-29B3D04184DD}" srcId="{31DC5A49-9C51-4C88-B90D-00947BC34338}" destId="{0F6C8222-BBB6-4370-9A91-FE627AFEB343}" srcOrd="2" destOrd="0" parTransId="{E0B2B652-9251-4F5A-9B13-0775E9B09422}" sibTransId="{8FD50F91-A1BB-4C1C-939F-D08780C84EF8}"/>
    <dgm:cxn modelId="{E5B5CFAC-CB02-418E-91D2-FD59F61C1179}" srcId="{31DC5A49-9C51-4C88-B90D-00947BC34338}" destId="{F97BB39D-784F-4492-B550-50F0D19E49FD}" srcOrd="4" destOrd="0" parTransId="{2D93EBFF-7C0E-430B-83C6-23D6579D245B}" sibTransId="{E9299609-EA3C-47AA-960B-833628621332}"/>
    <dgm:cxn modelId="{F6C095AE-DC14-4717-AEC6-26620DACED1B}" type="presOf" srcId="{DCC61CA7-4AF6-47CE-B20A-FA95499C1508}" destId="{CBA60A54-79E2-433D-A301-D269C244EE9C}" srcOrd="0" destOrd="0" presId="urn:microsoft.com/office/officeart/2005/8/layout/vList5"/>
    <dgm:cxn modelId="{62732BB7-09CB-4AF9-8EB4-AFF4E021915E}" type="presOf" srcId="{0F6C8222-BBB6-4370-9A91-FE627AFEB343}" destId="{CBF25411-7814-4C69-A3F2-4085807FCF49}" srcOrd="0" destOrd="0" presId="urn:microsoft.com/office/officeart/2005/8/layout/vList5"/>
    <dgm:cxn modelId="{C7E1D4E5-98CF-4BFB-8067-AA95BF44444C}" type="presOf" srcId="{CEAB23A2-EC77-44C5-81C4-BEB457584E01}" destId="{9D952CA2-0F01-4F39-8F86-EAA195242A4D}" srcOrd="0" destOrd="0" presId="urn:microsoft.com/office/officeart/2005/8/layout/vList5"/>
    <dgm:cxn modelId="{5B56FC89-04E6-4E65-B72F-D466DD62733B}" type="presParOf" srcId="{53AF3DBE-0639-47D6-8192-7BD928A590E8}" destId="{0630FAA5-9DDC-4AAD-911B-E9A6649E5884}" srcOrd="0" destOrd="0" presId="urn:microsoft.com/office/officeart/2005/8/layout/vList5"/>
    <dgm:cxn modelId="{49B8AC03-756B-4AC2-87F5-8BC84838183B}" type="presParOf" srcId="{0630FAA5-9DDC-4AAD-911B-E9A6649E5884}" destId="{9D952CA2-0F01-4F39-8F86-EAA195242A4D}" srcOrd="0" destOrd="0" presId="urn:microsoft.com/office/officeart/2005/8/layout/vList5"/>
    <dgm:cxn modelId="{F37E3CEB-3BD5-42A0-930B-1BAEFB32C529}" type="presParOf" srcId="{53AF3DBE-0639-47D6-8192-7BD928A590E8}" destId="{EFE4C3AC-E38D-4D05-83E4-8967A2FB6AA7}" srcOrd="1" destOrd="0" presId="urn:microsoft.com/office/officeart/2005/8/layout/vList5"/>
    <dgm:cxn modelId="{7EC3E259-85A3-412B-BB3F-0D6DE3692F81}" type="presParOf" srcId="{53AF3DBE-0639-47D6-8192-7BD928A590E8}" destId="{F5A851F4-9A64-4972-92B1-2EE712EB9389}" srcOrd="2" destOrd="0" presId="urn:microsoft.com/office/officeart/2005/8/layout/vList5"/>
    <dgm:cxn modelId="{58B34570-C925-4CD4-88B2-2E9DCF5E3F90}" type="presParOf" srcId="{F5A851F4-9A64-4972-92B1-2EE712EB9389}" destId="{18A96006-A468-42AC-B523-911458A3B829}" srcOrd="0" destOrd="0" presId="urn:microsoft.com/office/officeart/2005/8/layout/vList5"/>
    <dgm:cxn modelId="{1031B1F2-56BC-49EF-A939-A2DD769B2EF1}" type="presParOf" srcId="{53AF3DBE-0639-47D6-8192-7BD928A590E8}" destId="{04B47E2B-E47F-44DB-8868-C5F04E4D15EE}" srcOrd="3" destOrd="0" presId="urn:microsoft.com/office/officeart/2005/8/layout/vList5"/>
    <dgm:cxn modelId="{B9EFB3D2-F785-43BB-A0B4-4731CCC10B13}" type="presParOf" srcId="{53AF3DBE-0639-47D6-8192-7BD928A590E8}" destId="{A094A742-3CC3-45A5-8938-761ADB0EEC69}" srcOrd="4" destOrd="0" presId="urn:microsoft.com/office/officeart/2005/8/layout/vList5"/>
    <dgm:cxn modelId="{E1AA25A6-A34D-4551-84C3-683B4B7A5A8F}" type="presParOf" srcId="{A094A742-3CC3-45A5-8938-761ADB0EEC69}" destId="{CBF25411-7814-4C69-A3F2-4085807FCF49}" srcOrd="0" destOrd="0" presId="urn:microsoft.com/office/officeart/2005/8/layout/vList5"/>
    <dgm:cxn modelId="{DBAC650A-1203-4DC4-A682-221F845E87B5}" type="presParOf" srcId="{53AF3DBE-0639-47D6-8192-7BD928A590E8}" destId="{9AF47C31-1595-4687-AF24-B686DFFCE150}" srcOrd="5" destOrd="0" presId="urn:microsoft.com/office/officeart/2005/8/layout/vList5"/>
    <dgm:cxn modelId="{848C3ACB-A9D8-45F7-8E68-22083E5F79D0}" type="presParOf" srcId="{53AF3DBE-0639-47D6-8192-7BD928A590E8}" destId="{75327505-86F9-48C3-BCB7-6F518CC59DBB}" srcOrd="6" destOrd="0" presId="urn:microsoft.com/office/officeart/2005/8/layout/vList5"/>
    <dgm:cxn modelId="{6220D0D8-E8F1-4E40-B6B7-0CAC5689ED31}" type="presParOf" srcId="{75327505-86F9-48C3-BCB7-6F518CC59DBB}" destId="{CBA60A54-79E2-433D-A301-D269C244EE9C}" srcOrd="0" destOrd="0" presId="urn:microsoft.com/office/officeart/2005/8/layout/vList5"/>
    <dgm:cxn modelId="{05124EB6-502D-4B6A-B610-82A4DEC88DDD}" type="presParOf" srcId="{53AF3DBE-0639-47D6-8192-7BD928A590E8}" destId="{F20284AB-296E-4CDE-AA16-C2D63F8DFAF2}" srcOrd="7" destOrd="0" presId="urn:microsoft.com/office/officeart/2005/8/layout/vList5"/>
    <dgm:cxn modelId="{1A9C8E24-5A58-477A-BD09-93DB6FE8AC47}" type="presParOf" srcId="{53AF3DBE-0639-47D6-8192-7BD928A590E8}" destId="{D8B7D37B-988C-438A-BA18-0EC49DDA292F}" srcOrd="8" destOrd="0" presId="urn:microsoft.com/office/officeart/2005/8/layout/vList5"/>
    <dgm:cxn modelId="{76D01DAA-8BA9-4972-A66D-3AB693C71233}" type="presParOf" srcId="{D8B7D37B-988C-438A-BA18-0EC49DDA292F}" destId="{ECCB2770-3632-494E-ADDC-265BBCBFEA2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D05DC3C-6199-4873-AAE6-D2C3CCCB5552}"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7C173FB-01CC-4E10-B33D-C3EAA22B7E66}">
      <dgm:prSet/>
      <dgm:spPr/>
      <dgm:t>
        <a:bodyPr/>
        <a:lstStyle/>
        <a:p>
          <a:r>
            <a:rPr lang="tr-TR" b="0" i="0" baseline="0" dirty="0"/>
            <a:t>Çocuğunuzu sahip olduğu kapasite ve  yetenekleri içinde yapamadıkları ile değil yapabildikleri ile değerlendirin, başka çocuklarla karşılaştırmayın, kıyaslamayın.</a:t>
          </a:r>
          <a:endParaRPr lang="en-US" dirty="0"/>
        </a:p>
      </dgm:t>
    </dgm:pt>
    <dgm:pt modelId="{137213F4-4719-44B1-A3F4-5F680487871E}" type="parTrans" cxnId="{ED32BD62-8328-4DF9-AD44-5C91F1127B91}">
      <dgm:prSet/>
      <dgm:spPr/>
      <dgm:t>
        <a:bodyPr/>
        <a:lstStyle/>
        <a:p>
          <a:endParaRPr lang="en-US"/>
        </a:p>
      </dgm:t>
    </dgm:pt>
    <dgm:pt modelId="{EB6B0DD9-9330-4AED-8687-DB05CE829530}" type="sibTrans" cxnId="{ED32BD62-8328-4DF9-AD44-5C91F1127B91}">
      <dgm:prSet/>
      <dgm:spPr/>
      <dgm:t>
        <a:bodyPr/>
        <a:lstStyle/>
        <a:p>
          <a:endParaRPr lang="en-US"/>
        </a:p>
      </dgm:t>
    </dgm:pt>
    <dgm:pt modelId="{6585DDA2-743B-47CF-B6F5-EDED442AE37F}">
      <dgm:prSet/>
      <dgm:spPr/>
      <dgm:t>
        <a:bodyPr/>
        <a:lstStyle/>
        <a:p>
          <a:r>
            <a:rPr lang="tr-TR" b="0" i="0" baseline="0"/>
            <a:t>Kendinizi çok yalnız, çaresiz ve yorgun hissedebilirsiniz, hatta bazen kendinizi suçlayabilir, ailenizi ihmal ettiğinizi düşünebilirsiniz. Bunlar son derecece doğaldır. Bu duygularınızı sevdiklerinizle paylaşın ve  hekimlerinize </a:t>
          </a:r>
          <a:endParaRPr lang="en-US"/>
        </a:p>
      </dgm:t>
    </dgm:pt>
    <dgm:pt modelId="{4328A93E-F88E-43BF-96C4-3C95E0490B4C}" type="parTrans" cxnId="{88063F48-C388-4BB8-8E52-0D522A8A2B33}">
      <dgm:prSet/>
      <dgm:spPr/>
      <dgm:t>
        <a:bodyPr/>
        <a:lstStyle/>
        <a:p>
          <a:endParaRPr lang="en-US"/>
        </a:p>
      </dgm:t>
    </dgm:pt>
    <dgm:pt modelId="{83A7C3B8-FA62-42D4-9823-A295EE003A23}" type="sibTrans" cxnId="{88063F48-C388-4BB8-8E52-0D522A8A2B33}">
      <dgm:prSet/>
      <dgm:spPr/>
      <dgm:t>
        <a:bodyPr/>
        <a:lstStyle/>
        <a:p>
          <a:endParaRPr lang="en-US"/>
        </a:p>
      </dgm:t>
    </dgm:pt>
    <dgm:pt modelId="{E564D753-6FBE-490C-A7E9-DAFF8A153137}" type="pres">
      <dgm:prSet presAssocID="{AD05DC3C-6199-4873-AAE6-D2C3CCCB5552}" presName="hierChild1" presStyleCnt="0">
        <dgm:presLayoutVars>
          <dgm:chPref val="1"/>
          <dgm:dir/>
          <dgm:animOne val="branch"/>
          <dgm:animLvl val="lvl"/>
          <dgm:resizeHandles/>
        </dgm:presLayoutVars>
      </dgm:prSet>
      <dgm:spPr/>
    </dgm:pt>
    <dgm:pt modelId="{2D2D41A6-3ADB-4E22-B9D5-B952D031EC44}" type="pres">
      <dgm:prSet presAssocID="{77C173FB-01CC-4E10-B33D-C3EAA22B7E66}" presName="hierRoot1" presStyleCnt="0"/>
      <dgm:spPr/>
    </dgm:pt>
    <dgm:pt modelId="{EB92D595-594E-4F40-9844-1D3046D17807}" type="pres">
      <dgm:prSet presAssocID="{77C173FB-01CC-4E10-B33D-C3EAA22B7E66}" presName="composite" presStyleCnt="0"/>
      <dgm:spPr/>
    </dgm:pt>
    <dgm:pt modelId="{C9CB8B7D-4F79-40B3-8980-62796AE24E03}" type="pres">
      <dgm:prSet presAssocID="{77C173FB-01CC-4E10-B33D-C3EAA22B7E66}" presName="background" presStyleLbl="node0" presStyleIdx="0" presStyleCnt="2"/>
      <dgm:spPr/>
    </dgm:pt>
    <dgm:pt modelId="{B3BE4802-0194-4FDC-8E8F-736E13432EF9}" type="pres">
      <dgm:prSet presAssocID="{77C173FB-01CC-4E10-B33D-C3EAA22B7E66}" presName="text" presStyleLbl="fgAcc0" presStyleIdx="0" presStyleCnt="2">
        <dgm:presLayoutVars>
          <dgm:chPref val="3"/>
        </dgm:presLayoutVars>
      </dgm:prSet>
      <dgm:spPr/>
    </dgm:pt>
    <dgm:pt modelId="{747B07E0-E1A9-4D45-9A9B-8785FEE793A5}" type="pres">
      <dgm:prSet presAssocID="{77C173FB-01CC-4E10-B33D-C3EAA22B7E66}" presName="hierChild2" presStyleCnt="0"/>
      <dgm:spPr/>
    </dgm:pt>
    <dgm:pt modelId="{88BBEFA9-698B-4DA6-BCA3-59AC903A5C6D}" type="pres">
      <dgm:prSet presAssocID="{6585DDA2-743B-47CF-B6F5-EDED442AE37F}" presName="hierRoot1" presStyleCnt="0"/>
      <dgm:spPr/>
    </dgm:pt>
    <dgm:pt modelId="{90593D09-7A86-4108-A6D2-4360FAF43597}" type="pres">
      <dgm:prSet presAssocID="{6585DDA2-743B-47CF-B6F5-EDED442AE37F}" presName="composite" presStyleCnt="0"/>
      <dgm:spPr/>
    </dgm:pt>
    <dgm:pt modelId="{CC639CAE-2EEB-4DB6-91E9-082918AC8337}" type="pres">
      <dgm:prSet presAssocID="{6585DDA2-743B-47CF-B6F5-EDED442AE37F}" presName="background" presStyleLbl="node0" presStyleIdx="1" presStyleCnt="2"/>
      <dgm:spPr/>
    </dgm:pt>
    <dgm:pt modelId="{9FB9F6E1-04CA-4B66-9BD2-15A1D64F4003}" type="pres">
      <dgm:prSet presAssocID="{6585DDA2-743B-47CF-B6F5-EDED442AE37F}" presName="text" presStyleLbl="fgAcc0" presStyleIdx="1" presStyleCnt="2">
        <dgm:presLayoutVars>
          <dgm:chPref val="3"/>
        </dgm:presLayoutVars>
      </dgm:prSet>
      <dgm:spPr/>
    </dgm:pt>
    <dgm:pt modelId="{C7822A48-4397-4CD4-BAA1-1ED67CC8A998}" type="pres">
      <dgm:prSet presAssocID="{6585DDA2-743B-47CF-B6F5-EDED442AE37F}" presName="hierChild2" presStyleCnt="0"/>
      <dgm:spPr/>
    </dgm:pt>
  </dgm:ptLst>
  <dgm:cxnLst>
    <dgm:cxn modelId="{ED32BD62-8328-4DF9-AD44-5C91F1127B91}" srcId="{AD05DC3C-6199-4873-AAE6-D2C3CCCB5552}" destId="{77C173FB-01CC-4E10-B33D-C3EAA22B7E66}" srcOrd="0" destOrd="0" parTransId="{137213F4-4719-44B1-A3F4-5F680487871E}" sibTransId="{EB6B0DD9-9330-4AED-8687-DB05CE829530}"/>
    <dgm:cxn modelId="{88063F48-C388-4BB8-8E52-0D522A8A2B33}" srcId="{AD05DC3C-6199-4873-AAE6-D2C3CCCB5552}" destId="{6585DDA2-743B-47CF-B6F5-EDED442AE37F}" srcOrd="1" destOrd="0" parTransId="{4328A93E-F88E-43BF-96C4-3C95E0490B4C}" sibTransId="{83A7C3B8-FA62-42D4-9823-A295EE003A23}"/>
    <dgm:cxn modelId="{8FC9B46F-D6F4-40D3-AAF1-0CB09ABE577A}" type="presOf" srcId="{6585DDA2-743B-47CF-B6F5-EDED442AE37F}" destId="{9FB9F6E1-04CA-4B66-9BD2-15A1D64F4003}" srcOrd="0" destOrd="0" presId="urn:microsoft.com/office/officeart/2005/8/layout/hierarchy1"/>
    <dgm:cxn modelId="{AC006D77-B710-4CFF-8EC2-678247BD7DBC}" type="presOf" srcId="{AD05DC3C-6199-4873-AAE6-D2C3CCCB5552}" destId="{E564D753-6FBE-490C-A7E9-DAFF8A153137}" srcOrd="0" destOrd="0" presId="urn:microsoft.com/office/officeart/2005/8/layout/hierarchy1"/>
    <dgm:cxn modelId="{A7DD639A-DD75-4079-A6CF-6DD8CF6E12EB}" type="presOf" srcId="{77C173FB-01CC-4E10-B33D-C3EAA22B7E66}" destId="{B3BE4802-0194-4FDC-8E8F-736E13432EF9}" srcOrd="0" destOrd="0" presId="urn:microsoft.com/office/officeart/2005/8/layout/hierarchy1"/>
    <dgm:cxn modelId="{523A961F-DC28-46F3-A1B3-629BAAC38398}" type="presParOf" srcId="{E564D753-6FBE-490C-A7E9-DAFF8A153137}" destId="{2D2D41A6-3ADB-4E22-B9D5-B952D031EC44}" srcOrd="0" destOrd="0" presId="urn:microsoft.com/office/officeart/2005/8/layout/hierarchy1"/>
    <dgm:cxn modelId="{4B39849E-B53B-424C-92B7-5FC766E33CEC}" type="presParOf" srcId="{2D2D41A6-3ADB-4E22-B9D5-B952D031EC44}" destId="{EB92D595-594E-4F40-9844-1D3046D17807}" srcOrd="0" destOrd="0" presId="urn:microsoft.com/office/officeart/2005/8/layout/hierarchy1"/>
    <dgm:cxn modelId="{E482EF97-60AC-4F8B-B49A-C9AF6A37B4FE}" type="presParOf" srcId="{EB92D595-594E-4F40-9844-1D3046D17807}" destId="{C9CB8B7D-4F79-40B3-8980-62796AE24E03}" srcOrd="0" destOrd="0" presId="urn:microsoft.com/office/officeart/2005/8/layout/hierarchy1"/>
    <dgm:cxn modelId="{2E092AD3-CBCD-4616-8A38-1C4D13C1CC98}" type="presParOf" srcId="{EB92D595-594E-4F40-9844-1D3046D17807}" destId="{B3BE4802-0194-4FDC-8E8F-736E13432EF9}" srcOrd="1" destOrd="0" presId="urn:microsoft.com/office/officeart/2005/8/layout/hierarchy1"/>
    <dgm:cxn modelId="{E338E866-4CC8-43F6-B047-1343A8A53D05}" type="presParOf" srcId="{2D2D41A6-3ADB-4E22-B9D5-B952D031EC44}" destId="{747B07E0-E1A9-4D45-9A9B-8785FEE793A5}" srcOrd="1" destOrd="0" presId="urn:microsoft.com/office/officeart/2005/8/layout/hierarchy1"/>
    <dgm:cxn modelId="{7100B88E-4FF1-4B94-97B2-8D3FA2C6D0DB}" type="presParOf" srcId="{E564D753-6FBE-490C-A7E9-DAFF8A153137}" destId="{88BBEFA9-698B-4DA6-BCA3-59AC903A5C6D}" srcOrd="1" destOrd="0" presId="urn:microsoft.com/office/officeart/2005/8/layout/hierarchy1"/>
    <dgm:cxn modelId="{83839040-A347-4C8A-998F-3D98C4A859E5}" type="presParOf" srcId="{88BBEFA9-698B-4DA6-BCA3-59AC903A5C6D}" destId="{90593D09-7A86-4108-A6D2-4360FAF43597}" srcOrd="0" destOrd="0" presId="urn:microsoft.com/office/officeart/2005/8/layout/hierarchy1"/>
    <dgm:cxn modelId="{A8A4ADDA-59C0-4104-8B2D-2B69244E1378}" type="presParOf" srcId="{90593D09-7A86-4108-A6D2-4360FAF43597}" destId="{CC639CAE-2EEB-4DB6-91E9-082918AC8337}" srcOrd="0" destOrd="0" presId="urn:microsoft.com/office/officeart/2005/8/layout/hierarchy1"/>
    <dgm:cxn modelId="{7C191FED-244A-4655-A0F1-206E92B78475}" type="presParOf" srcId="{90593D09-7A86-4108-A6D2-4360FAF43597}" destId="{9FB9F6E1-04CA-4B66-9BD2-15A1D64F4003}" srcOrd="1" destOrd="0" presId="urn:microsoft.com/office/officeart/2005/8/layout/hierarchy1"/>
    <dgm:cxn modelId="{3B182E9D-DD27-4CD2-B694-316718020B94}" type="presParOf" srcId="{88BBEFA9-698B-4DA6-BCA3-59AC903A5C6D}" destId="{C7822A48-4397-4CD4-BAA1-1ED67CC8A99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415E6AF-C4DB-4E5B-808C-A3E17926C59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562848A-EA0B-4ACC-976B-528B87B91941}">
      <dgm:prSet/>
      <dgm:spPr/>
      <dgm:t>
        <a:bodyPr/>
        <a:lstStyle/>
        <a:p>
          <a:r>
            <a:rPr lang="tr-TR" b="0" i="0" baseline="0"/>
            <a:t>Kendi ihtiyaçlarınızı ve aile ilişkilerinizi ihmal etmeyin, siz güçlendikçe çocuğunuza daha fazla yardım edebilirsiniz.</a:t>
          </a:r>
          <a:endParaRPr lang="en-US"/>
        </a:p>
      </dgm:t>
    </dgm:pt>
    <dgm:pt modelId="{22B6D25F-781B-4EF4-893C-39896DA523ED}" type="parTrans" cxnId="{4D30AE9F-E378-4F8A-A8EF-B35B35FD9947}">
      <dgm:prSet/>
      <dgm:spPr/>
      <dgm:t>
        <a:bodyPr/>
        <a:lstStyle/>
        <a:p>
          <a:endParaRPr lang="en-US"/>
        </a:p>
      </dgm:t>
    </dgm:pt>
    <dgm:pt modelId="{A0B6996C-CE6C-496A-99A4-F0D228203755}" type="sibTrans" cxnId="{4D30AE9F-E378-4F8A-A8EF-B35B35FD9947}">
      <dgm:prSet/>
      <dgm:spPr/>
      <dgm:t>
        <a:bodyPr/>
        <a:lstStyle/>
        <a:p>
          <a:endParaRPr lang="en-US"/>
        </a:p>
      </dgm:t>
    </dgm:pt>
    <dgm:pt modelId="{BEA9810F-09E6-4B77-86DE-4276CBEBF26D}">
      <dgm:prSet/>
      <dgm:spPr/>
      <dgm:t>
        <a:bodyPr/>
        <a:lstStyle/>
        <a:p>
          <a:r>
            <a:rPr lang="tr-TR" b="0" i="0" baseline="0"/>
            <a:t>Benzer sorunları yaşayan çocuk ve ailelerle daha yakın ilişkiler kurun.</a:t>
          </a:r>
          <a:endParaRPr lang="en-US"/>
        </a:p>
      </dgm:t>
    </dgm:pt>
    <dgm:pt modelId="{11FAD421-2BEC-4BB6-AE02-4E696389B6B7}" type="parTrans" cxnId="{435C632F-0C6A-4F6F-AD60-7DED19882E6D}">
      <dgm:prSet/>
      <dgm:spPr/>
      <dgm:t>
        <a:bodyPr/>
        <a:lstStyle/>
        <a:p>
          <a:endParaRPr lang="en-US"/>
        </a:p>
      </dgm:t>
    </dgm:pt>
    <dgm:pt modelId="{56BAB413-B147-4A39-97AE-CA2422333CBD}" type="sibTrans" cxnId="{435C632F-0C6A-4F6F-AD60-7DED19882E6D}">
      <dgm:prSet/>
      <dgm:spPr/>
      <dgm:t>
        <a:bodyPr/>
        <a:lstStyle/>
        <a:p>
          <a:endParaRPr lang="en-US"/>
        </a:p>
      </dgm:t>
    </dgm:pt>
    <dgm:pt modelId="{F7008F23-8AD9-454D-B22E-17D7C554A3F4}" type="pres">
      <dgm:prSet presAssocID="{7415E6AF-C4DB-4E5B-808C-A3E17926C59B}" presName="linear" presStyleCnt="0">
        <dgm:presLayoutVars>
          <dgm:animLvl val="lvl"/>
          <dgm:resizeHandles val="exact"/>
        </dgm:presLayoutVars>
      </dgm:prSet>
      <dgm:spPr/>
    </dgm:pt>
    <dgm:pt modelId="{946C5EB2-4088-4A89-9ABC-968A3878A9F2}" type="pres">
      <dgm:prSet presAssocID="{D562848A-EA0B-4ACC-976B-528B87B91941}" presName="parentText" presStyleLbl="node1" presStyleIdx="0" presStyleCnt="2">
        <dgm:presLayoutVars>
          <dgm:chMax val="0"/>
          <dgm:bulletEnabled val="1"/>
        </dgm:presLayoutVars>
      </dgm:prSet>
      <dgm:spPr/>
    </dgm:pt>
    <dgm:pt modelId="{691A6D74-9861-489E-8F1C-29A7106359DA}" type="pres">
      <dgm:prSet presAssocID="{A0B6996C-CE6C-496A-99A4-F0D228203755}" presName="spacer" presStyleCnt="0"/>
      <dgm:spPr/>
    </dgm:pt>
    <dgm:pt modelId="{A67EF81D-E5A5-4491-A9A5-BCA1EB3AF3FC}" type="pres">
      <dgm:prSet presAssocID="{BEA9810F-09E6-4B77-86DE-4276CBEBF26D}" presName="parentText" presStyleLbl="node1" presStyleIdx="1" presStyleCnt="2">
        <dgm:presLayoutVars>
          <dgm:chMax val="0"/>
          <dgm:bulletEnabled val="1"/>
        </dgm:presLayoutVars>
      </dgm:prSet>
      <dgm:spPr/>
    </dgm:pt>
  </dgm:ptLst>
  <dgm:cxnLst>
    <dgm:cxn modelId="{80F8590E-B772-424A-9FD2-D5676E1A64F2}" type="presOf" srcId="{7415E6AF-C4DB-4E5B-808C-A3E17926C59B}" destId="{F7008F23-8AD9-454D-B22E-17D7C554A3F4}" srcOrd="0" destOrd="0" presId="urn:microsoft.com/office/officeart/2005/8/layout/vList2"/>
    <dgm:cxn modelId="{435C632F-0C6A-4F6F-AD60-7DED19882E6D}" srcId="{7415E6AF-C4DB-4E5B-808C-A3E17926C59B}" destId="{BEA9810F-09E6-4B77-86DE-4276CBEBF26D}" srcOrd="1" destOrd="0" parTransId="{11FAD421-2BEC-4BB6-AE02-4E696389B6B7}" sibTransId="{56BAB413-B147-4A39-97AE-CA2422333CBD}"/>
    <dgm:cxn modelId="{4A535281-6A3D-49FC-9A6C-039DB4680876}" type="presOf" srcId="{D562848A-EA0B-4ACC-976B-528B87B91941}" destId="{946C5EB2-4088-4A89-9ABC-968A3878A9F2}" srcOrd="0" destOrd="0" presId="urn:microsoft.com/office/officeart/2005/8/layout/vList2"/>
    <dgm:cxn modelId="{4D30AE9F-E378-4F8A-A8EF-B35B35FD9947}" srcId="{7415E6AF-C4DB-4E5B-808C-A3E17926C59B}" destId="{D562848A-EA0B-4ACC-976B-528B87B91941}" srcOrd="0" destOrd="0" parTransId="{22B6D25F-781B-4EF4-893C-39896DA523ED}" sibTransId="{A0B6996C-CE6C-496A-99A4-F0D228203755}"/>
    <dgm:cxn modelId="{487020C2-C983-4D16-A8B4-7B770B04E4A2}" type="presOf" srcId="{BEA9810F-09E6-4B77-86DE-4276CBEBF26D}" destId="{A67EF81D-E5A5-4491-A9A5-BCA1EB3AF3FC}" srcOrd="0" destOrd="0" presId="urn:microsoft.com/office/officeart/2005/8/layout/vList2"/>
    <dgm:cxn modelId="{2F7FD4C8-AA43-4185-AC28-3A677F64C32F}" type="presParOf" srcId="{F7008F23-8AD9-454D-B22E-17D7C554A3F4}" destId="{946C5EB2-4088-4A89-9ABC-968A3878A9F2}" srcOrd="0" destOrd="0" presId="urn:microsoft.com/office/officeart/2005/8/layout/vList2"/>
    <dgm:cxn modelId="{94EF40DA-BA3E-479E-B205-AFFAABD196A2}" type="presParOf" srcId="{F7008F23-8AD9-454D-B22E-17D7C554A3F4}" destId="{691A6D74-9861-489E-8F1C-29A7106359DA}" srcOrd="1" destOrd="0" presId="urn:microsoft.com/office/officeart/2005/8/layout/vList2"/>
    <dgm:cxn modelId="{22784FDF-814D-4A88-AD8A-682CAD498ABA}" type="presParOf" srcId="{F7008F23-8AD9-454D-B22E-17D7C554A3F4}" destId="{A67EF81D-E5A5-4491-A9A5-BCA1EB3AF3F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C14ACA1-4939-47C0-9294-1905DC4D804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3A602C33-077B-4A98-A372-ED4D9F2E705B}">
      <dgm:prSet/>
      <dgm:spPr/>
      <dgm:t>
        <a:bodyPr/>
        <a:lstStyle/>
        <a:p>
          <a:r>
            <a:rPr lang="tr-TR" b="0" i="0" baseline="0"/>
            <a:t>Hastalık hakkında yeterli bilgi edinin.</a:t>
          </a:r>
          <a:endParaRPr lang="en-US"/>
        </a:p>
      </dgm:t>
    </dgm:pt>
    <dgm:pt modelId="{0CBF11BE-0804-4CD9-9697-B8872597B1AD}" type="parTrans" cxnId="{7F9DF7DE-6945-49B3-92D3-F0BCE9623F0F}">
      <dgm:prSet/>
      <dgm:spPr/>
      <dgm:t>
        <a:bodyPr/>
        <a:lstStyle/>
        <a:p>
          <a:endParaRPr lang="en-US"/>
        </a:p>
      </dgm:t>
    </dgm:pt>
    <dgm:pt modelId="{F05ACE4E-4A56-428D-8CBD-BB8814D69EF4}" type="sibTrans" cxnId="{7F9DF7DE-6945-49B3-92D3-F0BCE9623F0F}">
      <dgm:prSet/>
      <dgm:spPr/>
      <dgm:t>
        <a:bodyPr/>
        <a:lstStyle/>
        <a:p>
          <a:endParaRPr lang="en-US"/>
        </a:p>
      </dgm:t>
    </dgm:pt>
    <dgm:pt modelId="{E336EAF8-328A-4E09-B910-60F93634D4C4}">
      <dgm:prSet/>
      <dgm:spPr/>
      <dgm:t>
        <a:bodyPr/>
        <a:lstStyle/>
        <a:p>
          <a:r>
            <a:rPr lang="tr-TR" b="0" i="0" baseline="0"/>
            <a:t>Var olan kaynakları okuyun, sizler için kurulmuş olan derneklere destek verin.</a:t>
          </a:r>
          <a:endParaRPr lang="en-US"/>
        </a:p>
      </dgm:t>
    </dgm:pt>
    <dgm:pt modelId="{A07A76FB-F2A0-4FE6-B460-B77849DFAECE}" type="parTrans" cxnId="{8B1C871C-58FA-4AF9-8B91-018BA5D35C48}">
      <dgm:prSet/>
      <dgm:spPr/>
      <dgm:t>
        <a:bodyPr/>
        <a:lstStyle/>
        <a:p>
          <a:endParaRPr lang="en-US"/>
        </a:p>
      </dgm:t>
    </dgm:pt>
    <dgm:pt modelId="{D3119757-6D2E-4434-8D21-F5FDA687547A}" type="sibTrans" cxnId="{8B1C871C-58FA-4AF9-8B91-018BA5D35C48}">
      <dgm:prSet/>
      <dgm:spPr/>
      <dgm:t>
        <a:bodyPr/>
        <a:lstStyle/>
        <a:p>
          <a:endParaRPr lang="en-US"/>
        </a:p>
      </dgm:t>
    </dgm:pt>
    <dgm:pt modelId="{B6883DC1-4CA1-444F-84AC-3B8ECFAF5EB4}" type="pres">
      <dgm:prSet presAssocID="{4C14ACA1-4939-47C0-9294-1905DC4D804F}" presName="hierChild1" presStyleCnt="0">
        <dgm:presLayoutVars>
          <dgm:chPref val="1"/>
          <dgm:dir/>
          <dgm:animOne val="branch"/>
          <dgm:animLvl val="lvl"/>
          <dgm:resizeHandles/>
        </dgm:presLayoutVars>
      </dgm:prSet>
      <dgm:spPr/>
    </dgm:pt>
    <dgm:pt modelId="{83F1D777-BB0A-436D-9B4B-DF443E275DD0}" type="pres">
      <dgm:prSet presAssocID="{3A602C33-077B-4A98-A372-ED4D9F2E705B}" presName="hierRoot1" presStyleCnt="0"/>
      <dgm:spPr/>
    </dgm:pt>
    <dgm:pt modelId="{865CC907-8463-4CDC-9D55-10E43CCEF8E7}" type="pres">
      <dgm:prSet presAssocID="{3A602C33-077B-4A98-A372-ED4D9F2E705B}" presName="composite" presStyleCnt="0"/>
      <dgm:spPr/>
    </dgm:pt>
    <dgm:pt modelId="{DF76B3AF-01D1-48E8-AC1B-219753EBE606}" type="pres">
      <dgm:prSet presAssocID="{3A602C33-077B-4A98-A372-ED4D9F2E705B}" presName="background" presStyleLbl="node0" presStyleIdx="0" presStyleCnt="2"/>
      <dgm:spPr/>
    </dgm:pt>
    <dgm:pt modelId="{E31C86F2-A6FF-482E-B081-ED8B9B66A10A}" type="pres">
      <dgm:prSet presAssocID="{3A602C33-077B-4A98-A372-ED4D9F2E705B}" presName="text" presStyleLbl="fgAcc0" presStyleIdx="0" presStyleCnt="2">
        <dgm:presLayoutVars>
          <dgm:chPref val="3"/>
        </dgm:presLayoutVars>
      </dgm:prSet>
      <dgm:spPr/>
    </dgm:pt>
    <dgm:pt modelId="{48DA2EC8-BC43-4D09-B095-423A457E2E8C}" type="pres">
      <dgm:prSet presAssocID="{3A602C33-077B-4A98-A372-ED4D9F2E705B}" presName="hierChild2" presStyleCnt="0"/>
      <dgm:spPr/>
    </dgm:pt>
    <dgm:pt modelId="{DC293394-8289-44D7-AB77-B7D61C813B9B}" type="pres">
      <dgm:prSet presAssocID="{E336EAF8-328A-4E09-B910-60F93634D4C4}" presName="hierRoot1" presStyleCnt="0"/>
      <dgm:spPr/>
    </dgm:pt>
    <dgm:pt modelId="{1EDE78BC-7FD5-4D7C-A4A8-DD8360733B12}" type="pres">
      <dgm:prSet presAssocID="{E336EAF8-328A-4E09-B910-60F93634D4C4}" presName="composite" presStyleCnt="0"/>
      <dgm:spPr/>
    </dgm:pt>
    <dgm:pt modelId="{8F9B1069-9B1F-4659-BFB2-ED75503F707D}" type="pres">
      <dgm:prSet presAssocID="{E336EAF8-328A-4E09-B910-60F93634D4C4}" presName="background" presStyleLbl="node0" presStyleIdx="1" presStyleCnt="2"/>
      <dgm:spPr/>
    </dgm:pt>
    <dgm:pt modelId="{BD9610B1-9558-427F-B3F2-72FCA3CFF6BD}" type="pres">
      <dgm:prSet presAssocID="{E336EAF8-328A-4E09-B910-60F93634D4C4}" presName="text" presStyleLbl="fgAcc0" presStyleIdx="1" presStyleCnt="2">
        <dgm:presLayoutVars>
          <dgm:chPref val="3"/>
        </dgm:presLayoutVars>
      </dgm:prSet>
      <dgm:spPr/>
    </dgm:pt>
    <dgm:pt modelId="{F8283D18-0978-4D2B-BB10-5D09241C7833}" type="pres">
      <dgm:prSet presAssocID="{E336EAF8-328A-4E09-B910-60F93634D4C4}" presName="hierChild2" presStyleCnt="0"/>
      <dgm:spPr/>
    </dgm:pt>
  </dgm:ptLst>
  <dgm:cxnLst>
    <dgm:cxn modelId="{8B1C871C-58FA-4AF9-8B91-018BA5D35C48}" srcId="{4C14ACA1-4939-47C0-9294-1905DC4D804F}" destId="{E336EAF8-328A-4E09-B910-60F93634D4C4}" srcOrd="1" destOrd="0" parTransId="{A07A76FB-F2A0-4FE6-B460-B77849DFAECE}" sibTransId="{D3119757-6D2E-4434-8D21-F5FDA687547A}"/>
    <dgm:cxn modelId="{A7CAF868-944E-4D44-A848-8D6570DCCE86}" type="presOf" srcId="{4C14ACA1-4939-47C0-9294-1905DC4D804F}" destId="{B6883DC1-4CA1-444F-84AC-3B8ECFAF5EB4}" srcOrd="0" destOrd="0" presId="urn:microsoft.com/office/officeart/2005/8/layout/hierarchy1"/>
    <dgm:cxn modelId="{A9EE3A75-BB4D-4FE3-96FC-D43319A84F8B}" type="presOf" srcId="{3A602C33-077B-4A98-A372-ED4D9F2E705B}" destId="{E31C86F2-A6FF-482E-B081-ED8B9B66A10A}" srcOrd="0" destOrd="0" presId="urn:microsoft.com/office/officeart/2005/8/layout/hierarchy1"/>
    <dgm:cxn modelId="{7F9DF7DE-6945-49B3-92D3-F0BCE9623F0F}" srcId="{4C14ACA1-4939-47C0-9294-1905DC4D804F}" destId="{3A602C33-077B-4A98-A372-ED4D9F2E705B}" srcOrd="0" destOrd="0" parTransId="{0CBF11BE-0804-4CD9-9697-B8872597B1AD}" sibTransId="{F05ACE4E-4A56-428D-8CBD-BB8814D69EF4}"/>
    <dgm:cxn modelId="{2A6C81FC-FF0B-4EBE-91A8-27AB33E0A64D}" type="presOf" srcId="{E336EAF8-328A-4E09-B910-60F93634D4C4}" destId="{BD9610B1-9558-427F-B3F2-72FCA3CFF6BD}" srcOrd="0" destOrd="0" presId="urn:microsoft.com/office/officeart/2005/8/layout/hierarchy1"/>
    <dgm:cxn modelId="{C68E6BBF-4D80-4B0A-B3B9-769F61E23743}" type="presParOf" srcId="{B6883DC1-4CA1-444F-84AC-3B8ECFAF5EB4}" destId="{83F1D777-BB0A-436D-9B4B-DF443E275DD0}" srcOrd="0" destOrd="0" presId="urn:microsoft.com/office/officeart/2005/8/layout/hierarchy1"/>
    <dgm:cxn modelId="{A1965E3C-13B5-45F9-94FB-17BF3A57C3D7}" type="presParOf" srcId="{83F1D777-BB0A-436D-9B4B-DF443E275DD0}" destId="{865CC907-8463-4CDC-9D55-10E43CCEF8E7}" srcOrd="0" destOrd="0" presId="urn:microsoft.com/office/officeart/2005/8/layout/hierarchy1"/>
    <dgm:cxn modelId="{6220746A-02D3-4B49-85B8-A945A86E4E20}" type="presParOf" srcId="{865CC907-8463-4CDC-9D55-10E43CCEF8E7}" destId="{DF76B3AF-01D1-48E8-AC1B-219753EBE606}" srcOrd="0" destOrd="0" presId="urn:microsoft.com/office/officeart/2005/8/layout/hierarchy1"/>
    <dgm:cxn modelId="{05BD46F0-F48C-4DE1-A2A8-FC203C8A85C1}" type="presParOf" srcId="{865CC907-8463-4CDC-9D55-10E43CCEF8E7}" destId="{E31C86F2-A6FF-482E-B081-ED8B9B66A10A}" srcOrd="1" destOrd="0" presId="urn:microsoft.com/office/officeart/2005/8/layout/hierarchy1"/>
    <dgm:cxn modelId="{A01BCF0D-EEC2-4BEB-BF81-EDF815610E2A}" type="presParOf" srcId="{83F1D777-BB0A-436D-9B4B-DF443E275DD0}" destId="{48DA2EC8-BC43-4D09-B095-423A457E2E8C}" srcOrd="1" destOrd="0" presId="urn:microsoft.com/office/officeart/2005/8/layout/hierarchy1"/>
    <dgm:cxn modelId="{0BE31EE4-C8EF-4C00-BFB7-44875F4074B5}" type="presParOf" srcId="{B6883DC1-4CA1-444F-84AC-3B8ECFAF5EB4}" destId="{DC293394-8289-44D7-AB77-B7D61C813B9B}" srcOrd="1" destOrd="0" presId="urn:microsoft.com/office/officeart/2005/8/layout/hierarchy1"/>
    <dgm:cxn modelId="{DBEE07EC-512E-4683-8246-5AB94048436E}" type="presParOf" srcId="{DC293394-8289-44D7-AB77-B7D61C813B9B}" destId="{1EDE78BC-7FD5-4D7C-A4A8-DD8360733B12}" srcOrd="0" destOrd="0" presId="urn:microsoft.com/office/officeart/2005/8/layout/hierarchy1"/>
    <dgm:cxn modelId="{22C05D44-3107-4797-8503-4F9BBD16D110}" type="presParOf" srcId="{1EDE78BC-7FD5-4D7C-A4A8-DD8360733B12}" destId="{8F9B1069-9B1F-4659-BFB2-ED75503F707D}" srcOrd="0" destOrd="0" presId="urn:microsoft.com/office/officeart/2005/8/layout/hierarchy1"/>
    <dgm:cxn modelId="{8EE5CD38-7520-4C24-AFB8-B828B6DD1447}" type="presParOf" srcId="{1EDE78BC-7FD5-4D7C-A4A8-DD8360733B12}" destId="{BD9610B1-9558-427F-B3F2-72FCA3CFF6BD}" srcOrd="1" destOrd="0" presId="urn:microsoft.com/office/officeart/2005/8/layout/hierarchy1"/>
    <dgm:cxn modelId="{5534D8EE-EA0F-4A87-8D79-5E0A23A53163}" type="presParOf" srcId="{DC293394-8289-44D7-AB77-B7D61C813B9B}" destId="{F8283D18-0978-4D2B-BB10-5D09241C783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38D885B-AED6-4768-B136-C8E56EFB8C26}"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6DCA3DBB-5EAF-41C2-9759-FAA370FE6885}">
      <dgm:prSet/>
      <dgm:spPr/>
      <dgm:t>
        <a:bodyPr/>
        <a:lstStyle/>
        <a:p>
          <a:r>
            <a:rPr lang="tr-TR" b="0" i="0" baseline="0"/>
            <a:t>SP konusundaki seminer, panel gibi eğitim toplantılarına katılın, gelişmeleri izleyin.</a:t>
          </a:r>
          <a:endParaRPr lang="en-US"/>
        </a:p>
      </dgm:t>
    </dgm:pt>
    <dgm:pt modelId="{A9EE9AF6-468D-47E2-9FE9-DF43F1148209}" type="parTrans" cxnId="{84B531FC-6D28-4212-BC85-865EC5FF53E6}">
      <dgm:prSet/>
      <dgm:spPr/>
      <dgm:t>
        <a:bodyPr/>
        <a:lstStyle/>
        <a:p>
          <a:endParaRPr lang="en-US"/>
        </a:p>
      </dgm:t>
    </dgm:pt>
    <dgm:pt modelId="{64F6FC33-B9FE-4056-B1A0-42B9379FACA8}" type="sibTrans" cxnId="{84B531FC-6D28-4212-BC85-865EC5FF53E6}">
      <dgm:prSet/>
      <dgm:spPr/>
      <dgm:t>
        <a:bodyPr/>
        <a:lstStyle/>
        <a:p>
          <a:endParaRPr lang="en-US"/>
        </a:p>
      </dgm:t>
    </dgm:pt>
    <dgm:pt modelId="{4AC96197-F861-4772-8699-257602A6AD89}">
      <dgm:prSet/>
      <dgm:spPr/>
      <dgm:t>
        <a:bodyPr/>
        <a:lstStyle/>
        <a:p>
          <a:r>
            <a:rPr lang="tr-TR" b="0" i="0" baseline="0"/>
            <a:t>Çocuğun durumunu gözleyin, tedavi ekibinizden neler istediğinizi bilin ve bunu açıkça ifade edin.</a:t>
          </a:r>
          <a:endParaRPr lang="en-US"/>
        </a:p>
      </dgm:t>
    </dgm:pt>
    <dgm:pt modelId="{B5B7968A-3879-4159-B6B0-15100E22C0EF}" type="parTrans" cxnId="{22B63DC0-40D3-4876-88FB-72A912CE07DA}">
      <dgm:prSet/>
      <dgm:spPr/>
      <dgm:t>
        <a:bodyPr/>
        <a:lstStyle/>
        <a:p>
          <a:endParaRPr lang="en-US"/>
        </a:p>
      </dgm:t>
    </dgm:pt>
    <dgm:pt modelId="{11A09C3C-A0C7-4569-9726-C19BF0AA8D1A}" type="sibTrans" cxnId="{22B63DC0-40D3-4876-88FB-72A912CE07DA}">
      <dgm:prSet/>
      <dgm:spPr/>
      <dgm:t>
        <a:bodyPr/>
        <a:lstStyle/>
        <a:p>
          <a:endParaRPr lang="en-US"/>
        </a:p>
      </dgm:t>
    </dgm:pt>
    <dgm:pt modelId="{DD10CD42-42DC-4BA0-A6EA-D77CD5B7FF5C}" type="pres">
      <dgm:prSet presAssocID="{038D885B-AED6-4768-B136-C8E56EFB8C26}" presName="hierChild1" presStyleCnt="0">
        <dgm:presLayoutVars>
          <dgm:chPref val="1"/>
          <dgm:dir/>
          <dgm:animOne val="branch"/>
          <dgm:animLvl val="lvl"/>
          <dgm:resizeHandles/>
        </dgm:presLayoutVars>
      </dgm:prSet>
      <dgm:spPr/>
    </dgm:pt>
    <dgm:pt modelId="{18659B78-2ABB-4B01-A47D-F606069F6871}" type="pres">
      <dgm:prSet presAssocID="{6DCA3DBB-5EAF-41C2-9759-FAA370FE6885}" presName="hierRoot1" presStyleCnt="0"/>
      <dgm:spPr/>
    </dgm:pt>
    <dgm:pt modelId="{A9DD0B61-1DA2-4048-914D-7CED45EC462C}" type="pres">
      <dgm:prSet presAssocID="{6DCA3DBB-5EAF-41C2-9759-FAA370FE6885}" presName="composite" presStyleCnt="0"/>
      <dgm:spPr/>
    </dgm:pt>
    <dgm:pt modelId="{6DAB1BAA-4C21-448C-B2D9-C1D838CD1256}" type="pres">
      <dgm:prSet presAssocID="{6DCA3DBB-5EAF-41C2-9759-FAA370FE6885}" presName="background" presStyleLbl="node0" presStyleIdx="0" presStyleCnt="2"/>
      <dgm:spPr/>
    </dgm:pt>
    <dgm:pt modelId="{C34A7CD4-DFC1-4AB4-B046-09AF057D031C}" type="pres">
      <dgm:prSet presAssocID="{6DCA3DBB-5EAF-41C2-9759-FAA370FE6885}" presName="text" presStyleLbl="fgAcc0" presStyleIdx="0" presStyleCnt="2">
        <dgm:presLayoutVars>
          <dgm:chPref val="3"/>
        </dgm:presLayoutVars>
      </dgm:prSet>
      <dgm:spPr/>
    </dgm:pt>
    <dgm:pt modelId="{9B451910-A1BE-4331-BA22-5825D97F5A63}" type="pres">
      <dgm:prSet presAssocID="{6DCA3DBB-5EAF-41C2-9759-FAA370FE6885}" presName="hierChild2" presStyleCnt="0"/>
      <dgm:spPr/>
    </dgm:pt>
    <dgm:pt modelId="{43E9CBFC-74DB-485B-A4FC-3A7CA0FF7E1F}" type="pres">
      <dgm:prSet presAssocID="{4AC96197-F861-4772-8699-257602A6AD89}" presName="hierRoot1" presStyleCnt="0"/>
      <dgm:spPr/>
    </dgm:pt>
    <dgm:pt modelId="{05D33395-774C-4A84-A82C-88144E365738}" type="pres">
      <dgm:prSet presAssocID="{4AC96197-F861-4772-8699-257602A6AD89}" presName="composite" presStyleCnt="0"/>
      <dgm:spPr/>
    </dgm:pt>
    <dgm:pt modelId="{093F9F4B-2729-4B80-B54E-535C1E262592}" type="pres">
      <dgm:prSet presAssocID="{4AC96197-F861-4772-8699-257602A6AD89}" presName="background" presStyleLbl="node0" presStyleIdx="1" presStyleCnt="2"/>
      <dgm:spPr/>
    </dgm:pt>
    <dgm:pt modelId="{7055EBE3-ED6C-4B75-9DE0-20FF06DB6481}" type="pres">
      <dgm:prSet presAssocID="{4AC96197-F861-4772-8699-257602A6AD89}" presName="text" presStyleLbl="fgAcc0" presStyleIdx="1" presStyleCnt="2">
        <dgm:presLayoutVars>
          <dgm:chPref val="3"/>
        </dgm:presLayoutVars>
      </dgm:prSet>
      <dgm:spPr/>
    </dgm:pt>
    <dgm:pt modelId="{DF9BF6B5-1ADC-4A36-A226-84706D6CA091}" type="pres">
      <dgm:prSet presAssocID="{4AC96197-F861-4772-8699-257602A6AD89}" presName="hierChild2" presStyleCnt="0"/>
      <dgm:spPr/>
    </dgm:pt>
  </dgm:ptLst>
  <dgm:cxnLst>
    <dgm:cxn modelId="{5E59F462-64AC-4B8B-B4F7-0540A9F9A823}" type="presOf" srcId="{038D885B-AED6-4768-B136-C8E56EFB8C26}" destId="{DD10CD42-42DC-4BA0-A6EA-D77CD5B7FF5C}" srcOrd="0" destOrd="0" presId="urn:microsoft.com/office/officeart/2005/8/layout/hierarchy1"/>
    <dgm:cxn modelId="{68F0FB65-7AB6-41E8-8C2B-6EBEC3C70CB8}" type="presOf" srcId="{4AC96197-F861-4772-8699-257602A6AD89}" destId="{7055EBE3-ED6C-4B75-9DE0-20FF06DB6481}" srcOrd="0" destOrd="0" presId="urn:microsoft.com/office/officeart/2005/8/layout/hierarchy1"/>
    <dgm:cxn modelId="{C686B4B9-7479-42C4-8449-BF5C265B6B64}" type="presOf" srcId="{6DCA3DBB-5EAF-41C2-9759-FAA370FE6885}" destId="{C34A7CD4-DFC1-4AB4-B046-09AF057D031C}" srcOrd="0" destOrd="0" presId="urn:microsoft.com/office/officeart/2005/8/layout/hierarchy1"/>
    <dgm:cxn modelId="{22B63DC0-40D3-4876-88FB-72A912CE07DA}" srcId="{038D885B-AED6-4768-B136-C8E56EFB8C26}" destId="{4AC96197-F861-4772-8699-257602A6AD89}" srcOrd="1" destOrd="0" parTransId="{B5B7968A-3879-4159-B6B0-15100E22C0EF}" sibTransId="{11A09C3C-A0C7-4569-9726-C19BF0AA8D1A}"/>
    <dgm:cxn modelId="{84B531FC-6D28-4212-BC85-865EC5FF53E6}" srcId="{038D885B-AED6-4768-B136-C8E56EFB8C26}" destId="{6DCA3DBB-5EAF-41C2-9759-FAA370FE6885}" srcOrd="0" destOrd="0" parTransId="{A9EE9AF6-468D-47E2-9FE9-DF43F1148209}" sibTransId="{64F6FC33-B9FE-4056-B1A0-42B9379FACA8}"/>
    <dgm:cxn modelId="{06B03A46-D31B-4F56-A7E0-265E77A8E997}" type="presParOf" srcId="{DD10CD42-42DC-4BA0-A6EA-D77CD5B7FF5C}" destId="{18659B78-2ABB-4B01-A47D-F606069F6871}" srcOrd="0" destOrd="0" presId="urn:microsoft.com/office/officeart/2005/8/layout/hierarchy1"/>
    <dgm:cxn modelId="{3D3BC548-7B5D-43F1-BCB9-2D2E5EE56BDB}" type="presParOf" srcId="{18659B78-2ABB-4B01-A47D-F606069F6871}" destId="{A9DD0B61-1DA2-4048-914D-7CED45EC462C}" srcOrd="0" destOrd="0" presId="urn:microsoft.com/office/officeart/2005/8/layout/hierarchy1"/>
    <dgm:cxn modelId="{4391302D-BEAC-4F9A-B089-3D38700DFA4C}" type="presParOf" srcId="{A9DD0B61-1DA2-4048-914D-7CED45EC462C}" destId="{6DAB1BAA-4C21-448C-B2D9-C1D838CD1256}" srcOrd="0" destOrd="0" presId="urn:microsoft.com/office/officeart/2005/8/layout/hierarchy1"/>
    <dgm:cxn modelId="{EEEA4F91-6145-43C4-A45A-482525B768A9}" type="presParOf" srcId="{A9DD0B61-1DA2-4048-914D-7CED45EC462C}" destId="{C34A7CD4-DFC1-4AB4-B046-09AF057D031C}" srcOrd="1" destOrd="0" presId="urn:microsoft.com/office/officeart/2005/8/layout/hierarchy1"/>
    <dgm:cxn modelId="{51342047-D4F1-47D9-A0B4-2CEAB5A08059}" type="presParOf" srcId="{18659B78-2ABB-4B01-A47D-F606069F6871}" destId="{9B451910-A1BE-4331-BA22-5825D97F5A63}" srcOrd="1" destOrd="0" presId="urn:microsoft.com/office/officeart/2005/8/layout/hierarchy1"/>
    <dgm:cxn modelId="{4722B4F5-3E17-44D0-81B7-BD84973D69CA}" type="presParOf" srcId="{DD10CD42-42DC-4BA0-A6EA-D77CD5B7FF5C}" destId="{43E9CBFC-74DB-485B-A4FC-3A7CA0FF7E1F}" srcOrd="1" destOrd="0" presId="urn:microsoft.com/office/officeart/2005/8/layout/hierarchy1"/>
    <dgm:cxn modelId="{6CB35933-3252-45E0-A8EB-7897D5F9BD22}" type="presParOf" srcId="{43E9CBFC-74DB-485B-A4FC-3A7CA0FF7E1F}" destId="{05D33395-774C-4A84-A82C-88144E365738}" srcOrd="0" destOrd="0" presId="urn:microsoft.com/office/officeart/2005/8/layout/hierarchy1"/>
    <dgm:cxn modelId="{38F07791-1F4E-45EC-B792-0D14F7E62A24}" type="presParOf" srcId="{05D33395-774C-4A84-A82C-88144E365738}" destId="{093F9F4B-2729-4B80-B54E-535C1E262592}" srcOrd="0" destOrd="0" presId="urn:microsoft.com/office/officeart/2005/8/layout/hierarchy1"/>
    <dgm:cxn modelId="{11996EAE-CB2C-4915-BE0C-57F6C9101C8B}" type="presParOf" srcId="{05D33395-774C-4A84-A82C-88144E365738}" destId="{7055EBE3-ED6C-4B75-9DE0-20FF06DB6481}" srcOrd="1" destOrd="0" presId="urn:microsoft.com/office/officeart/2005/8/layout/hierarchy1"/>
    <dgm:cxn modelId="{3FE0C018-B267-4984-AE4A-7CBEFE512FE5}" type="presParOf" srcId="{43E9CBFC-74DB-485B-A4FC-3A7CA0FF7E1F}" destId="{DF9BF6B5-1ADC-4A36-A226-84706D6CA09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9EB0D81-716E-438F-A3C2-04819067F846}"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18FE7837-8080-4AF4-8230-E005D115F659}">
      <dgm:prSet/>
      <dgm:spPr/>
      <dgm:t>
        <a:bodyPr/>
        <a:lstStyle/>
        <a:p>
          <a:r>
            <a:rPr lang="tr-TR" b="0" i="0" baseline="0"/>
            <a:t>Fizyoterapistinizin evde yapılmasını önerdiği egzersizleri öğrenin ve uygulayın, anlamadığınızda sorun.</a:t>
          </a:r>
          <a:endParaRPr lang="en-US"/>
        </a:p>
      </dgm:t>
    </dgm:pt>
    <dgm:pt modelId="{BEFF425D-FAE4-44C9-B48F-817C1637529F}" type="parTrans" cxnId="{C3A4DB76-753E-4975-921F-8455F28D73B5}">
      <dgm:prSet/>
      <dgm:spPr/>
      <dgm:t>
        <a:bodyPr/>
        <a:lstStyle/>
        <a:p>
          <a:endParaRPr lang="en-US"/>
        </a:p>
      </dgm:t>
    </dgm:pt>
    <dgm:pt modelId="{314AD2CA-8A4D-40BD-9C1B-D6DE4D2842B5}" type="sibTrans" cxnId="{C3A4DB76-753E-4975-921F-8455F28D73B5}">
      <dgm:prSet/>
      <dgm:spPr/>
      <dgm:t>
        <a:bodyPr/>
        <a:lstStyle/>
        <a:p>
          <a:endParaRPr lang="en-US"/>
        </a:p>
      </dgm:t>
    </dgm:pt>
    <dgm:pt modelId="{6684C679-2899-4C55-B774-E90DFAA583F6}">
      <dgm:prSet/>
      <dgm:spPr/>
      <dgm:t>
        <a:bodyPr/>
        <a:lstStyle/>
        <a:p>
          <a:r>
            <a:rPr lang="tr-TR" b="0" i="0" baseline="0"/>
            <a:t>Çocuğunuzun eğitimini sürdürmesi için uğraşın.</a:t>
          </a:r>
          <a:endParaRPr lang="en-US"/>
        </a:p>
      </dgm:t>
    </dgm:pt>
    <dgm:pt modelId="{E0250435-C2CF-4F9F-8749-F1D526FD1805}" type="parTrans" cxnId="{75DF26E4-6CEA-4FE0-87C5-8CF11A4392F0}">
      <dgm:prSet/>
      <dgm:spPr/>
      <dgm:t>
        <a:bodyPr/>
        <a:lstStyle/>
        <a:p>
          <a:endParaRPr lang="en-US"/>
        </a:p>
      </dgm:t>
    </dgm:pt>
    <dgm:pt modelId="{ECCBA707-225E-4ED5-B651-65F6689EEA52}" type="sibTrans" cxnId="{75DF26E4-6CEA-4FE0-87C5-8CF11A4392F0}">
      <dgm:prSet/>
      <dgm:spPr/>
      <dgm:t>
        <a:bodyPr/>
        <a:lstStyle/>
        <a:p>
          <a:endParaRPr lang="en-US"/>
        </a:p>
      </dgm:t>
    </dgm:pt>
    <dgm:pt modelId="{A5CAEAEC-8BD1-4D13-BF78-030E30802DA2}">
      <dgm:prSet/>
      <dgm:spPr/>
      <dgm:t>
        <a:bodyPr/>
        <a:lstStyle/>
        <a:p>
          <a:r>
            <a:rPr lang="tr-TR" b="0" i="0" baseline="0"/>
            <a:t>Rehberlik ve Araştırma Merkezlerine başvurun, özel eğitim kurumlarından yararlanın.</a:t>
          </a:r>
          <a:endParaRPr lang="en-US"/>
        </a:p>
      </dgm:t>
    </dgm:pt>
    <dgm:pt modelId="{652504C6-F74B-4F77-8135-014CF2F8A6C6}" type="parTrans" cxnId="{147175F7-99D0-4664-A926-655C2E7858F3}">
      <dgm:prSet/>
      <dgm:spPr/>
      <dgm:t>
        <a:bodyPr/>
        <a:lstStyle/>
        <a:p>
          <a:endParaRPr lang="en-US"/>
        </a:p>
      </dgm:t>
    </dgm:pt>
    <dgm:pt modelId="{30008DE1-3A3F-4E39-9FF4-A5909BBBF174}" type="sibTrans" cxnId="{147175F7-99D0-4664-A926-655C2E7858F3}">
      <dgm:prSet/>
      <dgm:spPr/>
      <dgm:t>
        <a:bodyPr/>
        <a:lstStyle/>
        <a:p>
          <a:endParaRPr lang="en-US"/>
        </a:p>
      </dgm:t>
    </dgm:pt>
    <dgm:pt modelId="{D15CB5E7-0CBC-471E-842E-6EE7025C7520}" type="pres">
      <dgm:prSet presAssocID="{29EB0D81-716E-438F-A3C2-04819067F846}" presName="hierChild1" presStyleCnt="0">
        <dgm:presLayoutVars>
          <dgm:chPref val="1"/>
          <dgm:dir/>
          <dgm:animOne val="branch"/>
          <dgm:animLvl val="lvl"/>
          <dgm:resizeHandles/>
        </dgm:presLayoutVars>
      </dgm:prSet>
      <dgm:spPr/>
    </dgm:pt>
    <dgm:pt modelId="{9DB06233-9277-43AF-A527-F4589BFD0445}" type="pres">
      <dgm:prSet presAssocID="{18FE7837-8080-4AF4-8230-E005D115F659}" presName="hierRoot1" presStyleCnt="0"/>
      <dgm:spPr/>
    </dgm:pt>
    <dgm:pt modelId="{34CDC46A-C156-410A-9AD7-14D9E23C05F4}" type="pres">
      <dgm:prSet presAssocID="{18FE7837-8080-4AF4-8230-E005D115F659}" presName="composite" presStyleCnt="0"/>
      <dgm:spPr/>
    </dgm:pt>
    <dgm:pt modelId="{1DBD579C-9DA2-42BD-90B0-C2A75F90C7EB}" type="pres">
      <dgm:prSet presAssocID="{18FE7837-8080-4AF4-8230-E005D115F659}" presName="background" presStyleLbl="node0" presStyleIdx="0" presStyleCnt="3"/>
      <dgm:spPr/>
    </dgm:pt>
    <dgm:pt modelId="{78C99C2D-E0CB-44DA-A0D2-29180BE48379}" type="pres">
      <dgm:prSet presAssocID="{18FE7837-8080-4AF4-8230-E005D115F659}" presName="text" presStyleLbl="fgAcc0" presStyleIdx="0" presStyleCnt="3">
        <dgm:presLayoutVars>
          <dgm:chPref val="3"/>
        </dgm:presLayoutVars>
      </dgm:prSet>
      <dgm:spPr/>
    </dgm:pt>
    <dgm:pt modelId="{6108FF2E-0AB8-4708-A5AE-4A7D227D14BA}" type="pres">
      <dgm:prSet presAssocID="{18FE7837-8080-4AF4-8230-E005D115F659}" presName="hierChild2" presStyleCnt="0"/>
      <dgm:spPr/>
    </dgm:pt>
    <dgm:pt modelId="{DA326933-ADA9-46DA-8526-DD20CDC28C41}" type="pres">
      <dgm:prSet presAssocID="{6684C679-2899-4C55-B774-E90DFAA583F6}" presName="hierRoot1" presStyleCnt="0"/>
      <dgm:spPr/>
    </dgm:pt>
    <dgm:pt modelId="{C8A4C36F-36C6-4D1F-B960-B94CB7ECE156}" type="pres">
      <dgm:prSet presAssocID="{6684C679-2899-4C55-B774-E90DFAA583F6}" presName="composite" presStyleCnt="0"/>
      <dgm:spPr/>
    </dgm:pt>
    <dgm:pt modelId="{129B99B9-2E5C-4825-81AF-FC2C156BBCCC}" type="pres">
      <dgm:prSet presAssocID="{6684C679-2899-4C55-B774-E90DFAA583F6}" presName="background" presStyleLbl="node0" presStyleIdx="1" presStyleCnt="3"/>
      <dgm:spPr/>
    </dgm:pt>
    <dgm:pt modelId="{9A692F41-C2BD-43CA-ACAC-6D2EB586C4BA}" type="pres">
      <dgm:prSet presAssocID="{6684C679-2899-4C55-B774-E90DFAA583F6}" presName="text" presStyleLbl="fgAcc0" presStyleIdx="1" presStyleCnt="3">
        <dgm:presLayoutVars>
          <dgm:chPref val="3"/>
        </dgm:presLayoutVars>
      </dgm:prSet>
      <dgm:spPr/>
    </dgm:pt>
    <dgm:pt modelId="{D1E8A926-3F45-40B6-9714-AD9ABAE454C2}" type="pres">
      <dgm:prSet presAssocID="{6684C679-2899-4C55-B774-E90DFAA583F6}" presName="hierChild2" presStyleCnt="0"/>
      <dgm:spPr/>
    </dgm:pt>
    <dgm:pt modelId="{D1685B4A-A18B-4BC4-B673-1345DE821188}" type="pres">
      <dgm:prSet presAssocID="{A5CAEAEC-8BD1-4D13-BF78-030E30802DA2}" presName="hierRoot1" presStyleCnt="0"/>
      <dgm:spPr/>
    </dgm:pt>
    <dgm:pt modelId="{C7D70A2D-0F1E-40E5-A432-3121419B4A68}" type="pres">
      <dgm:prSet presAssocID="{A5CAEAEC-8BD1-4D13-BF78-030E30802DA2}" presName="composite" presStyleCnt="0"/>
      <dgm:spPr/>
    </dgm:pt>
    <dgm:pt modelId="{AEEDDFE8-0166-4F28-971A-D74A35EC8D36}" type="pres">
      <dgm:prSet presAssocID="{A5CAEAEC-8BD1-4D13-BF78-030E30802DA2}" presName="background" presStyleLbl="node0" presStyleIdx="2" presStyleCnt="3"/>
      <dgm:spPr/>
    </dgm:pt>
    <dgm:pt modelId="{BDD9B44F-5D21-4B6E-8CEC-4215B67EAC54}" type="pres">
      <dgm:prSet presAssocID="{A5CAEAEC-8BD1-4D13-BF78-030E30802DA2}" presName="text" presStyleLbl="fgAcc0" presStyleIdx="2" presStyleCnt="3">
        <dgm:presLayoutVars>
          <dgm:chPref val="3"/>
        </dgm:presLayoutVars>
      </dgm:prSet>
      <dgm:spPr/>
    </dgm:pt>
    <dgm:pt modelId="{99BB421E-DCDE-4EBF-BE1B-C1D8791BD1BC}" type="pres">
      <dgm:prSet presAssocID="{A5CAEAEC-8BD1-4D13-BF78-030E30802DA2}" presName="hierChild2" presStyleCnt="0"/>
      <dgm:spPr/>
    </dgm:pt>
  </dgm:ptLst>
  <dgm:cxnLst>
    <dgm:cxn modelId="{3147DD08-6888-42FD-9DB3-9EDB83F0AB55}" type="presOf" srcId="{29EB0D81-716E-438F-A3C2-04819067F846}" destId="{D15CB5E7-0CBC-471E-842E-6EE7025C7520}" srcOrd="0" destOrd="0" presId="urn:microsoft.com/office/officeart/2005/8/layout/hierarchy1"/>
    <dgm:cxn modelId="{12D5010C-0B11-4A18-8770-6FF32268BB7A}" type="presOf" srcId="{6684C679-2899-4C55-B774-E90DFAA583F6}" destId="{9A692F41-C2BD-43CA-ACAC-6D2EB586C4BA}" srcOrd="0" destOrd="0" presId="urn:microsoft.com/office/officeart/2005/8/layout/hierarchy1"/>
    <dgm:cxn modelId="{3D572E14-EB9B-4478-BB4A-376BE7FC24F0}" type="presOf" srcId="{18FE7837-8080-4AF4-8230-E005D115F659}" destId="{78C99C2D-E0CB-44DA-A0D2-29180BE48379}" srcOrd="0" destOrd="0" presId="urn:microsoft.com/office/officeart/2005/8/layout/hierarchy1"/>
    <dgm:cxn modelId="{C3A4DB76-753E-4975-921F-8455F28D73B5}" srcId="{29EB0D81-716E-438F-A3C2-04819067F846}" destId="{18FE7837-8080-4AF4-8230-E005D115F659}" srcOrd="0" destOrd="0" parTransId="{BEFF425D-FAE4-44C9-B48F-817C1637529F}" sibTransId="{314AD2CA-8A4D-40BD-9C1B-D6DE4D2842B5}"/>
    <dgm:cxn modelId="{75DF26E4-6CEA-4FE0-87C5-8CF11A4392F0}" srcId="{29EB0D81-716E-438F-A3C2-04819067F846}" destId="{6684C679-2899-4C55-B774-E90DFAA583F6}" srcOrd="1" destOrd="0" parTransId="{E0250435-C2CF-4F9F-8749-F1D526FD1805}" sibTransId="{ECCBA707-225E-4ED5-B651-65F6689EEA52}"/>
    <dgm:cxn modelId="{5CC9AFED-8A99-4C4F-904B-A1456324A6A7}" type="presOf" srcId="{A5CAEAEC-8BD1-4D13-BF78-030E30802DA2}" destId="{BDD9B44F-5D21-4B6E-8CEC-4215B67EAC54}" srcOrd="0" destOrd="0" presId="urn:microsoft.com/office/officeart/2005/8/layout/hierarchy1"/>
    <dgm:cxn modelId="{147175F7-99D0-4664-A926-655C2E7858F3}" srcId="{29EB0D81-716E-438F-A3C2-04819067F846}" destId="{A5CAEAEC-8BD1-4D13-BF78-030E30802DA2}" srcOrd="2" destOrd="0" parTransId="{652504C6-F74B-4F77-8135-014CF2F8A6C6}" sibTransId="{30008DE1-3A3F-4E39-9FF4-A5909BBBF174}"/>
    <dgm:cxn modelId="{FFA311F0-7B96-4B5C-903C-B5FE1D4BEACF}" type="presParOf" srcId="{D15CB5E7-0CBC-471E-842E-6EE7025C7520}" destId="{9DB06233-9277-43AF-A527-F4589BFD0445}" srcOrd="0" destOrd="0" presId="urn:microsoft.com/office/officeart/2005/8/layout/hierarchy1"/>
    <dgm:cxn modelId="{E5F440BA-6316-4EDB-BC67-3EE1E6532711}" type="presParOf" srcId="{9DB06233-9277-43AF-A527-F4589BFD0445}" destId="{34CDC46A-C156-410A-9AD7-14D9E23C05F4}" srcOrd="0" destOrd="0" presId="urn:microsoft.com/office/officeart/2005/8/layout/hierarchy1"/>
    <dgm:cxn modelId="{11E39C65-3E1A-4F47-9CB7-9C888B8AED3E}" type="presParOf" srcId="{34CDC46A-C156-410A-9AD7-14D9E23C05F4}" destId="{1DBD579C-9DA2-42BD-90B0-C2A75F90C7EB}" srcOrd="0" destOrd="0" presId="urn:microsoft.com/office/officeart/2005/8/layout/hierarchy1"/>
    <dgm:cxn modelId="{F72CFE0F-2970-486D-B82F-96514DF0B344}" type="presParOf" srcId="{34CDC46A-C156-410A-9AD7-14D9E23C05F4}" destId="{78C99C2D-E0CB-44DA-A0D2-29180BE48379}" srcOrd="1" destOrd="0" presId="urn:microsoft.com/office/officeart/2005/8/layout/hierarchy1"/>
    <dgm:cxn modelId="{102CA3EA-6F23-41BE-903F-6CECA87B2A7F}" type="presParOf" srcId="{9DB06233-9277-43AF-A527-F4589BFD0445}" destId="{6108FF2E-0AB8-4708-A5AE-4A7D227D14BA}" srcOrd="1" destOrd="0" presId="urn:microsoft.com/office/officeart/2005/8/layout/hierarchy1"/>
    <dgm:cxn modelId="{9B856E5A-6BFA-4820-97FF-0DB2B0136310}" type="presParOf" srcId="{D15CB5E7-0CBC-471E-842E-6EE7025C7520}" destId="{DA326933-ADA9-46DA-8526-DD20CDC28C41}" srcOrd="1" destOrd="0" presId="urn:microsoft.com/office/officeart/2005/8/layout/hierarchy1"/>
    <dgm:cxn modelId="{AD609637-DCC0-4115-9E65-DE3D89BA0E0B}" type="presParOf" srcId="{DA326933-ADA9-46DA-8526-DD20CDC28C41}" destId="{C8A4C36F-36C6-4D1F-B960-B94CB7ECE156}" srcOrd="0" destOrd="0" presId="urn:microsoft.com/office/officeart/2005/8/layout/hierarchy1"/>
    <dgm:cxn modelId="{9999BDB3-DA30-4ECF-8846-CE6EF4B52333}" type="presParOf" srcId="{C8A4C36F-36C6-4D1F-B960-B94CB7ECE156}" destId="{129B99B9-2E5C-4825-81AF-FC2C156BBCCC}" srcOrd="0" destOrd="0" presId="urn:microsoft.com/office/officeart/2005/8/layout/hierarchy1"/>
    <dgm:cxn modelId="{2C1D3EA6-1CFC-4167-80B9-2070E76CE242}" type="presParOf" srcId="{C8A4C36F-36C6-4D1F-B960-B94CB7ECE156}" destId="{9A692F41-C2BD-43CA-ACAC-6D2EB586C4BA}" srcOrd="1" destOrd="0" presId="urn:microsoft.com/office/officeart/2005/8/layout/hierarchy1"/>
    <dgm:cxn modelId="{ADACA59C-6D4F-4EAA-A1CA-CF47EE1E0D08}" type="presParOf" srcId="{DA326933-ADA9-46DA-8526-DD20CDC28C41}" destId="{D1E8A926-3F45-40B6-9714-AD9ABAE454C2}" srcOrd="1" destOrd="0" presId="urn:microsoft.com/office/officeart/2005/8/layout/hierarchy1"/>
    <dgm:cxn modelId="{806B9AE2-DE09-438E-9B0C-08F8B9C3612F}" type="presParOf" srcId="{D15CB5E7-0CBC-471E-842E-6EE7025C7520}" destId="{D1685B4A-A18B-4BC4-B673-1345DE821188}" srcOrd="2" destOrd="0" presId="urn:microsoft.com/office/officeart/2005/8/layout/hierarchy1"/>
    <dgm:cxn modelId="{6EF7A2ED-21DD-4666-B318-E29B43CE36F7}" type="presParOf" srcId="{D1685B4A-A18B-4BC4-B673-1345DE821188}" destId="{C7D70A2D-0F1E-40E5-A432-3121419B4A68}" srcOrd="0" destOrd="0" presId="urn:microsoft.com/office/officeart/2005/8/layout/hierarchy1"/>
    <dgm:cxn modelId="{913EDF16-419B-4885-A921-E61FDAA69CD6}" type="presParOf" srcId="{C7D70A2D-0F1E-40E5-A432-3121419B4A68}" destId="{AEEDDFE8-0166-4F28-971A-D74A35EC8D36}" srcOrd="0" destOrd="0" presId="urn:microsoft.com/office/officeart/2005/8/layout/hierarchy1"/>
    <dgm:cxn modelId="{D86D8025-7587-44B5-A608-6960A360B7C9}" type="presParOf" srcId="{C7D70A2D-0F1E-40E5-A432-3121419B4A68}" destId="{BDD9B44F-5D21-4B6E-8CEC-4215B67EAC54}" srcOrd="1" destOrd="0" presId="urn:microsoft.com/office/officeart/2005/8/layout/hierarchy1"/>
    <dgm:cxn modelId="{900830BB-B4CB-4546-9FB3-7C214658D21C}" type="presParOf" srcId="{D1685B4A-A18B-4BC4-B673-1345DE821188}" destId="{99BB421E-DCDE-4EBF-BE1B-C1D8791BD1B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F85B283-E91A-470B-BC0A-89FEA04CD9D0}"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144F8804-7313-48BF-AB15-07D357DA24D3}">
      <dgm:prSet/>
      <dgm:spPr/>
      <dgm:t>
        <a:bodyPr/>
        <a:lstStyle/>
        <a:p>
          <a:r>
            <a:rPr lang="tr-TR" b="0" i="0" baseline="0"/>
            <a:t>Çocuğunuza karşı çok korumacı olmayın.</a:t>
          </a:r>
          <a:endParaRPr lang="en-US"/>
        </a:p>
      </dgm:t>
    </dgm:pt>
    <dgm:pt modelId="{A4FFE855-C5C5-431E-AA2C-7887AC5324C5}" type="parTrans" cxnId="{A8BBC2C5-5F01-42EE-ABDB-63C27A4395B7}">
      <dgm:prSet/>
      <dgm:spPr/>
      <dgm:t>
        <a:bodyPr/>
        <a:lstStyle/>
        <a:p>
          <a:endParaRPr lang="en-US"/>
        </a:p>
      </dgm:t>
    </dgm:pt>
    <dgm:pt modelId="{262ED043-A251-407B-97E4-7AB716686801}" type="sibTrans" cxnId="{A8BBC2C5-5F01-42EE-ABDB-63C27A4395B7}">
      <dgm:prSet/>
      <dgm:spPr/>
      <dgm:t>
        <a:bodyPr/>
        <a:lstStyle/>
        <a:p>
          <a:endParaRPr lang="en-US"/>
        </a:p>
      </dgm:t>
    </dgm:pt>
    <dgm:pt modelId="{B766773D-94D5-4F56-9B11-FEB6E542DA1C}">
      <dgm:prSet/>
      <dgm:spPr/>
      <dgm:t>
        <a:bodyPr/>
        <a:lstStyle/>
        <a:p>
          <a:r>
            <a:rPr lang="tr-TR" b="0" i="0" baseline="0"/>
            <a:t>Hareket güçlüğü çeken çocuğa her istediği hemen verildiğinde, çocuk hareket etme isteğini kaybeder.</a:t>
          </a:r>
          <a:endParaRPr lang="en-US"/>
        </a:p>
      </dgm:t>
    </dgm:pt>
    <dgm:pt modelId="{8C0811AF-A3E1-4DDD-B320-B2D4161C32CA}" type="parTrans" cxnId="{D319C81A-0FBF-458D-8685-5D8BCB00FC0A}">
      <dgm:prSet/>
      <dgm:spPr/>
      <dgm:t>
        <a:bodyPr/>
        <a:lstStyle/>
        <a:p>
          <a:endParaRPr lang="en-US"/>
        </a:p>
      </dgm:t>
    </dgm:pt>
    <dgm:pt modelId="{A23CD231-3646-4B63-9645-300FEAD30B19}" type="sibTrans" cxnId="{D319C81A-0FBF-458D-8685-5D8BCB00FC0A}">
      <dgm:prSet/>
      <dgm:spPr/>
      <dgm:t>
        <a:bodyPr/>
        <a:lstStyle/>
        <a:p>
          <a:endParaRPr lang="en-US"/>
        </a:p>
      </dgm:t>
    </dgm:pt>
    <dgm:pt modelId="{35342F13-89DF-45C0-B33B-2C50136D4444}">
      <dgm:prSet/>
      <dgm:spPr/>
      <dgm:t>
        <a:bodyPr/>
        <a:lstStyle/>
        <a:p>
          <a:r>
            <a:rPr lang="tr-TR" b="0" i="0" baseline="0"/>
            <a:t>Oyuncaklarını belirli bir mesafeye koyarak hareket etmesi için çocuğunuzu teşvik edin.</a:t>
          </a:r>
          <a:endParaRPr lang="en-US"/>
        </a:p>
      </dgm:t>
    </dgm:pt>
    <dgm:pt modelId="{01DBEE7A-18F5-4E76-B978-FF9CC5171F36}" type="parTrans" cxnId="{E566B0D0-CF97-4854-94A8-1B1A34A085A1}">
      <dgm:prSet/>
      <dgm:spPr/>
      <dgm:t>
        <a:bodyPr/>
        <a:lstStyle/>
        <a:p>
          <a:endParaRPr lang="en-US"/>
        </a:p>
      </dgm:t>
    </dgm:pt>
    <dgm:pt modelId="{202813CF-6669-429C-91B5-9311FACB2C62}" type="sibTrans" cxnId="{E566B0D0-CF97-4854-94A8-1B1A34A085A1}">
      <dgm:prSet/>
      <dgm:spPr/>
      <dgm:t>
        <a:bodyPr/>
        <a:lstStyle/>
        <a:p>
          <a:endParaRPr lang="en-US"/>
        </a:p>
      </dgm:t>
    </dgm:pt>
    <dgm:pt modelId="{BAB3673E-5308-4376-ABBA-BCA5AA04030F}" type="pres">
      <dgm:prSet presAssocID="{8F85B283-E91A-470B-BC0A-89FEA04CD9D0}" presName="hierChild1" presStyleCnt="0">
        <dgm:presLayoutVars>
          <dgm:chPref val="1"/>
          <dgm:dir/>
          <dgm:animOne val="branch"/>
          <dgm:animLvl val="lvl"/>
          <dgm:resizeHandles/>
        </dgm:presLayoutVars>
      </dgm:prSet>
      <dgm:spPr/>
    </dgm:pt>
    <dgm:pt modelId="{0F419F8F-B13E-48E5-93DD-A14EB829EF36}" type="pres">
      <dgm:prSet presAssocID="{144F8804-7313-48BF-AB15-07D357DA24D3}" presName="hierRoot1" presStyleCnt="0"/>
      <dgm:spPr/>
    </dgm:pt>
    <dgm:pt modelId="{692A28D2-B6F3-491C-AC6C-2656A652ED85}" type="pres">
      <dgm:prSet presAssocID="{144F8804-7313-48BF-AB15-07D357DA24D3}" presName="composite" presStyleCnt="0"/>
      <dgm:spPr/>
    </dgm:pt>
    <dgm:pt modelId="{90D30635-98B2-48C5-BBF0-E6C86A6EA548}" type="pres">
      <dgm:prSet presAssocID="{144F8804-7313-48BF-AB15-07D357DA24D3}" presName="background" presStyleLbl="node0" presStyleIdx="0" presStyleCnt="3"/>
      <dgm:spPr/>
    </dgm:pt>
    <dgm:pt modelId="{B33F27DE-137F-4A9D-A900-BB9316658949}" type="pres">
      <dgm:prSet presAssocID="{144F8804-7313-48BF-AB15-07D357DA24D3}" presName="text" presStyleLbl="fgAcc0" presStyleIdx="0" presStyleCnt="3">
        <dgm:presLayoutVars>
          <dgm:chPref val="3"/>
        </dgm:presLayoutVars>
      </dgm:prSet>
      <dgm:spPr/>
    </dgm:pt>
    <dgm:pt modelId="{CC59FFE3-45D6-467F-BA7B-E881CA3CAF4D}" type="pres">
      <dgm:prSet presAssocID="{144F8804-7313-48BF-AB15-07D357DA24D3}" presName="hierChild2" presStyleCnt="0"/>
      <dgm:spPr/>
    </dgm:pt>
    <dgm:pt modelId="{F13C52AB-5C93-4DEC-897E-62E73B44CD85}" type="pres">
      <dgm:prSet presAssocID="{B766773D-94D5-4F56-9B11-FEB6E542DA1C}" presName="hierRoot1" presStyleCnt="0"/>
      <dgm:spPr/>
    </dgm:pt>
    <dgm:pt modelId="{3A289AB4-8614-44B3-87F7-9D984DB349EA}" type="pres">
      <dgm:prSet presAssocID="{B766773D-94D5-4F56-9B11-FEB6E542DA1C}" presName="composite" presStyleCnt="0"/>
      <dgm:spPr/>
    </dgm:pt>
    <dgm:pt modelId="{7C66C13D-C065-4768-B5A2-5ACE42287A80}" type="pres">
      <dgm:prSet presAssocID="{B766773D-94D5-4F56-9B11-FEB6E542DA1C}" presName="background" presStyleLbl="node0" presStyleIdx="1" presStyleCnt="3"/>
      <dgm:spPr/>
    </dgm:pt>
    <dgm:pt modelId="{359A266E-8F03-4BB9-84EA-C3A73B10BE56}" type="pres">
      <dgm:prSet presAssocID="{B766773D-94D5-4F56-9B11-FEB6E542DA1C}" presName="text" presStyleLbl="fgAcc0" presStyleIdx="1" presStyleCnt="3">
        <dgm:presLayoutVars>
          <dgm:chPref val="3"/>
        </dgm:presLayoutVars>
      </dgm:prSet>
      <dgm:spPr/>
    </dgm:pt>
    <dgm:pt modelId="{D6947636-1EB4-49F7-A296-D068E1C44BDB}" type="pres">
      <dgm:prSet presAssocID="{B766773D-94D5-4F56-9B11-FEB6E542DA1C}" presName="hierChild2" presStyleCnt="0"/>
      <dgm:spPr/>
    </dgm:pt>
    <dgm:pt modelId="{196B2F47-1D4C-499E-879C-5B46B7FB7919}" type="pres">
      <dgm:prSet presAssocID="{35342F13-89DF-45C0-B33B-2C50136D4444}" presName="hierRoot1" presStyleCnt="0"/>
      <dgm:spPr/>
    </dgm:pt>
    <dgm:pt modelId="{8EBA5821-F3F7-4CDA-B517-62F07A405FC6}" type="pres">
      <dgm:prSet presAssocID="{35342F13-89DF-45C0-B33B-2C50136D4444}" presName="composite" presStyleCnt="0"/>
      <dgm:spPr/>
    </dgm:pt>
    <dgm:pt modelId="{3EB01443-F944-44E3-AA8A-59C2D79CD021}" type="pres">
      <dgm:prSet presAssocID="{35342F13-89DF-45C0-B33B-2C50136D4444}" presName="background" presStyleLbl="node0" presStyleIdx="2" presStyleCnt="3"/>
      <dgm:spPr/>
    </dgm:pt>
    <dgm:pt modelId="{5FE9F18F-2603-4687-BE23-2D8C57262732}" type="pres">
      <dgm:prSet presAssocID="{35342F13-89DF-45C0-B33B-2C50136D4444}" presName="text" presStyleLbl="fgAcc0" presStyleIdx="2" presStyleCnt="3">
        <dgm:presLayoutVars>
          <dgm:chPref val="3"/>
        </dgm:presLayoutVars>
      </dgm:prSet>
      <dgm:spPr/>
    </dgm:pt>
    <dgm:pt modelId="{6C1A790B-C87E-47F0-A5CC-48A3BF618DB9}" type="pres">
      <dgm:prSet presAssocID="{35342F13-89DF-45C0-B33B-2C50136D4444}" presName="hierChild2" presStyleCnt="0"/>
      <dgm:spPr/>
    </dgm:pt>
  </dgm:ptLst>
  <dgm:cxnLst>
    <dgm:cxn modelId="{F3909308-6738-47A2-B13B-0E57FB5FBDDD}" type="presOf" srcId="{8F85B283-E91A-470B-BC0A-89FEA04CD9D0}" destId="{BAB3673E-5308-4376-ABBA-BCA5AA04030F}" srcOrd="0" destOrd="0" presId="urn:microsoft.com/office/officeart/2005/8/layout/hierarchy1"/>
    <dgm:cxn modelId="{53723C0D-AFB0-445C-8FC4-D1C9EE1EC154}" type="presOf" srcId="{35342F13-89DF-45C0-B33B-2C50136D4444}" destId="{5FE9F18F-2603-4687-BE23-2D8C57262732}" srcOrd="0" destOrd="0" presId="urn:microsoft.com/office/officeart/2005/8/layout/hierarchy1"/>
    <dgm:cxn modelId="{D319C81A-0FBF-458D-8685-5D8BCB00FC0A}" srcId="{8F85B283-E91A-470B-BC0A-89FEA04CD9D0}" destId="{B766773D-94D5-4F56-9B11-FEB6E542DA1C}" srcOrd="1" destOrd="0" parTransId="{8C0811AF-A3E1-4DDD-B320-B2D4161C32CA}" sibTransId="{A23CD231-3646-4B63-9645-300FEAD30B19}"/>
    <dgm:cxn modelId="{6B3DB273-79A1-45B8-84F3-83EB66A8C38E}" type="presOf" srcId="{144F8804-7313-48BF-AB15-07D357DA24D3}" destId="{B33F27DE-137F-4A9D-A900-BB9316658949}" srcOrd="0" destOrd="0" presId="urn:microsoft.com/office/officeart/2005/8/layout/hierarchy1"/>
    <dgm:cxn modelId="{10971EC2-D2BF-4473-B6CA-CB2382E68DE0}" type="presOf" srcId="{B766773D-94D5-4F56-9B11-FEB6E542DA1C}" destId="{359A266E-8F03-4BB9-84EA-C3A73B10BE56}" srcOrd="0" destOrd="0" presId="urn:microsoft.com/office/officeart/2005/8/layout/hierarchy1"/>
    <dgm:cxn modelId="{A8BBC2C5-5F01-42EE-ABDB-63C27A4395B7}" srcId="{8F85B283-E91A-470B-BC0A-89FEA04CD9D0}" destId="{144F8804-7313-48BF-AB15-07D357DA24D3}" srcOrd="0" destOrd="0" parTransId="{A4FFE855-C5C5-431E-AA2C-7887AC5324C5}" sibTransId="{262ED043-A251-407B-97E4-7AB716686801}"/>
    <dgm:cxn modelId="{E566B0D0-CF97-4854-94A8-1B1A34A085A1}" srcId="{8F85B283-E91A-470B-BC0A-89FEA04CD9D0}" destId="{35342F13-89DF-45C0-B33B-2C50136D4444}" srcOrd="2" destOrd="0" parTransId="{01DBEE7A-18F5-4E76-B978-FF9CC5171F36}" sibTransId="{202813CF-6669-429C-91B5-9311FACB2C62}"/>
    <dgm:cxn modelId="{55A39960-786E-4DFC-89E9-242D0A43A976}" type="presParOf" srcId="{BAB3673E-5308-4376-ABBA-BCA5AA04030F}" destId="{0F419F8F-B13E-48E5-93DD-A14EB829EF36}" srcOrd="0" destOrd="0" presId="urn:microsoft.com/office/officeart/2005/8/layout/hierarchy1"/>
    <dgm:cxn modelId="{96E3B162-C9B3-4C13-A9F6-CA6D55DEBD0D}" type="presParOf" srcId="{0F419F8F-B13E-48E5-93DD-A14EB829EF36}" destId="{692A28D2-B6F3-491C-AC6C-2656A652ED85}" srcOrd="0" destOrd="0" presId="urn:microsoft.com/office/officeart/2005/8/layout/hierarchy1"/>
    <dgm:cxn modelId="{935BB14A-7FD2-4843-941C-EE6AD9957A6E}" type="presParOf" srcId="{692A28D2-B6F3-491C-AC6C-2656A652ED85}" destId="{90D30635-98B2-48C5-BBF0-E6C86A6EA548}" srcOrd="0" destOrd="0" presId="urn:microsoft.com/office/officeart/2005/8/layout/hierarchy1"/>
    <dgm:cxn modelId="{429138D1-2E41-45CA-8E18-650341D93277}" type="presParOf" srcId="{692A28D2-B6F3-491C-AC6C-2656A652ED85}" destId="{B33F27DE-137F-4A9D-A900-BB9316658949}" srcOrd="1" destOrd="0" presId="urn:microsoft.com/office/officeart/2005/8/layout/hierarchy1"/>
    <dgm:cxn modelId="{03D4C5A1-91A2-4838-9B0C-F64260344799}" type="presParOf" srcId="{0F419F8F-B13E-48E5-93DD-A14EB829EF36}" destId="{CC59FFE3-45D6-467F-BA7B-E881CA3CAF4D}" srcOrd="1" destOrd="0" presId="urn:microsoft.com/office/officeart/2005/8/layout/hierarchy1"/>
    <dgm:cxn modelId="{AC5ED4E7-0642-4572-A92C-50E4FE1FA30C}" type="presParOf" srcId="{BAB3673E-5308-4376-ABBA-BCA5AA04030F}" destId="{F13C52AB-5C93-4DEC-897E-62E73B44CD85}" srcOrd="1" destOrd="0" presId="urn:microsoft.com/office/officeart/2005/8/layout/hierarchy1"/>
    <dgm:cxn modelId="{E9DE0A0C-4780-4435-825F-023FBA666AD1}" type="presParOf" srcId="{F13C52AB-5C93-4DEC-897E-62E73B44CD85}" destId="{3A289AB4-8614-44B3-87F7-9D984DB349EA}" srcOrd="0" destOrd="0" presId="urn:microsoft.com/office/officeart/2005/8/layout/hierarchy1"/>
    <dgm:cxn modelId="{914E51C1-4F66-4F29-9698-C90E5B8F9ED7}" type="presParOf" srcId="{3A289AB4-8614-44B3-87F7-9D984DB349EA}" destId="{7C66C13D-C065-4768-B5A2-5ACE42287A80}" srcOrd="0" destOrd="0" presId="urn:microsoft.com/office/officeart/2005/8/layout/hierarchy1"/>
    <dgm:cxn modelId="{A30C70B2-EA55-40CB-86DA-840DCF602297}" type="presParOf" srcId="{3A289AB4-8614-44B3-87F7-9D984DB349EA}" destId="{359A266E-8F03-4BB9-84EA-C3A73B10BE56}" srcOrd="1" destOrd="0" presId="urn:microsoft.com/office/officeart/2005/8/layout/hierarchy1"/>
    <dgm:cxn modelId="{89AFB327-BC1B-4379-A1BB-8D167E5972C3}" type="presParOf" srcId="{F13C52AB-5C93-4DEC-897E-62E73B44CD85}" destId="{D6947636-1EB4-49F7-A296-D068E1C44BDB}" srcOrd="1" destOrd="0" presId="urn:microsoft.com/office/officeart/2005/8/layout/hierarchy1"/>
    <dgm:cxn modelId="{C01794E1-25F9-47DD-BB71-68DEE885F27E}" type="presParOf" srcId="{BAB3673E-5308-4376-ABBA-BCA5AA04030F}" destId="{196B2F47-1D4C-499E-879C-5B46B7FB7919}" srcOrd="2" destOrd="0" presId="urn:microsoft.com/office/officeart/2005/8/layout/hierarchy1"/>
    <dgm:cxn modelId="{3E5A53DA-854F-4CC3-BD5E-1A176CC32558}" type="presParOf" srcId="{196B2F47-1D4C-499E-879C-5B46B7FB7919}" destId="{8EBA5821-F3F7-4CDA-B517-62F07A405FC6}" srcOrd="0" destOrd="0" presId="urn:microsoft.com/office/officeart/2005/8/layout/hierarchy1"/>
    <dgm:cxn modelId="{3BE1524E-6B58-4CAC-B01E-AEA6ADF27066}" type="presParOf" srcId="{8EBA5821-F3F7-4CDA-B517-62F07A405FC6}" destId="{3EB01443-F944-44E3-AA8A-59C2D79CD021}" srcOrd="0" destOrd="0" presId="urn:microsoft.com/office/officeart/2005/8/layout/hierarchy1"/>
    <dgm:cxn modelId="{A09A283C-BF91-42F8-B9C4-6D8E5C58997C}" type="presParOf" srcId="{8EBA5821-F3F7-4CDA-B517-62F07A405FC6}" destId="{5FE9F18F-2603-4687-BE23-2D8C57262732}" srcOrd="1" destOrd="0" presId="urn:microsoft.com/office/officeart/2005/8/layout/hierarchy1"/>
    <dgm:cxn modelId="{59F54BB0-23FB-432E-9738-4EA6E2BFE444}" type="presParOf" srcId="{196B2F47-1D4C-499E-879C-5B46B7FB7919}" destId="{6C1A790B-C87E-47F0-A5CC-48A3BF618DB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16BE596-349C-422D-A213-2EA4011FEEF1}" type="doc">
      <dgm:prSet loTypeId="urn:microsoft.com/office/officeart/2005/8/layout/hierarchy3" loCatId="hierarchy" qsTypeId="urn:microsoft.com/office/officeart/2005/8/quickstyle/simple1" qsCatId="simple" csTypeId="urn:microsoft.com/office/officeart/2005/8/colors/colorful1" csCatId="colorful"/>
      <dgm:spPr/>
      <dgm:t>
        <a:bodyPr/>
        <a:lstStyle/>
        <a:p>
          <a:endParaRPr lang="en-US"/>
        </a:p>
      </dgm:t>
    </dgm:pt>
    <dgm:pt modelId="{76FEECB7-410D-4F29-B958-7C7C81D7648A}">
      <dgm:prSet/>
      <dgm:spPr/>
      <dgm:t>
        <a:bodyPr/>
        <a:lstStyle/>
        <a:p>
          <a:r>
            <a:rPr lang="tr-TR" b="0" i="0" baseline="0"/>
            <a:t>Bebeklik döneminde çocuğunuzu uygun şekilde tutmayı, beslemeyi, egzersizlerini yaptırmayı ihmal etmeyin.</a:t>
          </a:r>
          <a:endParaRPr lang="en-US"/>
        </a:p>
      </dgm:t>
    </dgm:pt>
    <dgm:pt modelId="{A9B5AC41-B1E0-4F14-8A9C-9AD74A2FD049}" type="parTrans" cxnId="{2E6D17B1-566A-4455-BC3B-247554EB80CB}">
      <dgm:prSet/>
      <dgm:spPr/>
      <dgm:t>
        <a:bodyPr/>
        <a:lstStyle/>
        <a:p>
          <a:endParaRPr lang="en-US"/>
        </a:p>
      </dgm:t>
    </dgm:pt>
    <dgm:pt modelId="{C9735908-26CA-48F6-BA2E-5A5CD20B5ADE}" type="sibTrans" cxnId="{2E6D17B1-566A-4455-BC3B-247554EB80CB}">
      <dgm:prSet/>
      <dgm:spPr/>
      <dgm:t>
        <a:bodyPr/>
        <a:lstStyle/>
        <a:p>
          <a:endParaRPr lang="en-US"/>
        </a:p>
      </dgm:t>
    </dgm:pt>
    <dgm:pt modelId="{17AD97D1-069D-47EC-9A2A-4065B29A6A21}">
      <dgm:prSet/>
      <dgm:spPr/>
      <dgm:t>
        <a:bodyPr/>
        <a:lstStyle/>
        <a:p>
          <a:r>
            <a:rPr lang="tr-TR" b="0" i="0" baseline="0"/>
            <a:t>Bebeklik dönemi bir belirsizlik dönemidir, moralinizi bozmadan bebeğinizi sevin.</a:t>
          </a:r>
          <a:endParaRPr lang="en-US"/>
        </a:p>
      </dgm:t>
    </dgm:pt>
    <dgm:pt modelId="{BB9FE6BF-4DA4-4FDF-903C-20FB0297B0DC}" type="parTrans" cxnId="{2AC1DA43-A28E-4748-AF50-186D6E8E54E7}">
      <dgm:prSet/>
      <dgm:spPr/>
      <dgm:t>
        <a:bodyPr/>
        <a:lstStyle/>
        <a:p>
          <a:endParaRPr lang="en-US"/>
        </a:p>
      </dgm:t>
    </dgm:pt>
    <dgm:pt modelId="{8C726BF5-EB8B-49A4-A16B-CC1B0D509C5C}" type="sibTrans" cxnId="{2AC1DA43-A28E-4748-AF50-186D6E8E54E7}">
      <dgm:prSet/>
      <dgm:spPr/>
      <dgm:t>
        <a:bodyPr/>
        <a:lstStyle/>
        <a:p>
          <a:endParaRPr lang="en-US"/>
        </a:p>
      </dgm:t>
    </dgm:pt>
    <dgm:pt modelId="{F45193D5-2EC6-4965-A4A4-F19A54FC5A77}">
      <dgm:prSet/>
      <dgm:spPr/>
      <dgm:t>
        <a:bodyPr/>
        <a:lstStyle/>
        <a:p>
          <a:r>
            <a:rPr lang="tr-TR" b="0" i="0" baseline="0"/>
            <a:t>Oyun  döneminde, çocuğun gövdesini destekleyerek ellerini kullanabilmesini, oyun oynayabilmesini sağlayın. Bu, tedavinin en önemli kısımlarından biridir.</a:t>
          </a:r>
          <a:endParaRPr lang="en-US"/>
        </a:p>
      </dgm:t>
    </dgm:pt>
    <dgm:pt modelId="{3F038176-3B58-41E6-A97E-66A05FD98CC7}" type="parTrans" cxnId="{0732EFA6-0E33-44E3-A0F5-C79A8CF5B9AD}">
      <dgm:prSet/>
      <dgm:spPr/>
      <dgm:t>
        <a:bodyPr/>
        <a:lstStyle/>
        <a:p>
          <a:endParaRPr lang="en-US"/>
        </a:p>
      </dgm:t>
    </dgm:pt>
    <dgm:pt modelId="{400B917D-3220-4563-A590-9941F64A763C}" type="sibTrans" cxnId="{0732EFA6-0E33-44E3-A0F5-C79A8CF5B9AD}">
      <dgm:prSet/>
      <dgm:spPr/>
      <dgm:t>
        <a:bodyPr/>
        <a:lstStyle/>
        <a:p>
          <a:endParaRPr lang="en-US"/>
        </a:p>
      </dgm:t>
    </dgm:pt>
    <dgm:pt modelId="{41311ED2-ABDB-4DF6-BFD4-EF0E847B985A}" type="pres">
      <dgm:prSet presAssocID="{E16BE596-349C-422D-A213-2EA4011FEEF1}" presName="diagram" presStyleCnt="0">
        <dgm:presLayoutVars>
          <dgm:chPref val="1"/>
          <dgm:dir/>
          <dgm:animOne val="branch"/>
          <dgm:animLvl val="lvl"/>
          <dgm:resizeHandles/>
        </dgm:presLayoutVars>
      </dgm:prSet>
      <dgm:spPr/>
    </dgm:pt>
    <dgm:pt modelId="{1892208A-B981-46CA-8B7E-4AFCE3B5D015}" type="pres">
      <dgm:prSet presAssocID="{76FEECB7-410D-4F29-B958-7C7C81D7648A}" presName="root" presStyleCnt="0"/>
      <dgm:spPr/>
    </dgm:pt>
    <dgm:pt modelId="{32A8A5B7-5CED-41D7-9A83-9158C83BD7C4}" type="pres">
      <dgm:prSet presAssocID="{76FEECB7-410D-4F29-B958-7C7C81D7648A}" presName="rootComposite" presStyleCnt="0"/>
      <dgm:spPr/>
    </dgm:pt>
    <dgm:pt modelId="{1C2C248E-17A2-45F8-B76C-AA539C57493E}" type="pres">
      <dgm:prSet presAssocID="{76FEECB7-410D-4F29-B958-7C7C81D7648A}" presName="rootText" presStyleLbl="node1" presStyleIdx="0" presStyleCnt="3"/>
      <dgm:spPr/>
    </dgm:pt>
    <dgm:pt modelId="{ABF074C1-52DA-4025-9689-6236A910683C}" type="pres">
      <dgm:prSet presAssocID="{76FEECB7-410D-4F29-B958-7C7C81D7648A}" presName="rootConnector" presStyleLbl="node1" presStyleIdx="0" presStyleCnt="3"/>
      <dgm:spPr/>
    </dgm:pt>
    <dgm:pt modelId="{04BB38F4-2B10-4734-95C6-0528C4E9D637}" type="pres">
      <dgm:prSet presAssocID="{76FEECB7-410D-4F29-B958-7C7C81D7648A}" presName="childShape" presStyleCnt="0"/>
      <dgm:spPr/>
    </dgm:pt>
    <dgm:pt modelId="{446905F1-5E5F-4698-A584-B3F65600667B}" type="pres">
      <dgm:prSet presAssocID="{17AD97D1-069D-47EC-9A2A-4065B29A6A21}" presName="root" presStyleCnt="0"/>
      <dgm:spPr/>
    </dgm:pt>
    <dgm:pt modelId="{B1C5F8F3-9BA3-42C0-81C0-38DE6C821F0F}" type="pres">
      <dgm:prSet presAssocID="{17AD97D1-069D-47EC-9A2A-4065B29A6A21}" presName="rootComposite" presStyleCnt="0"/>
      <dgm:spPr/>
    </dgm:pt>
    <dgm:pt modelId="{1E83C00E-38BB-4B96-901D-F705A582C12B}" type="pres">
      <dgm:prSet presAssocID="{17AD97D1-069D-47EC-9A2A-4065B29A6A21}" presName="rootText" presStyleLbl="node1" presStyleIdx="1" presStyleCnt="3"/>
      <dgm:spPr/>
    </dgm:pt>
    <dgm:pt modelId="{D0A68360-43AD-45EB-A657-2BBACD1D2087}" type="pres">
      <dgm:prSet presAssocID="{17AD97D1-069D-47EC-9A2A-4065B29A6A21}" presName="rootConnector" presStyleLbl="node1" presStyleIdx="1" presStyleCnt="3"/>
      <dgm:spPr/>
    </dgm:pt>
    <dgm:pt modelId="{E2FD6472-4ED8-49F9-9785-560194855E38}" type="pres">
      <dgm:prSet presAssocID="{17AD97D1-069D-47EC-9A2A-4065B29A6A21}" presName="childShape" presStyleCnt="0"/>
      <dgm:spPr/>
    </dgm:pt>
    <dgm:pt modelId="{2CC886AE-FA36-4C87-AE7A-7F0EF1DBCD0E}" type="pres">
      <dgm:prSet presAssocID="{F45193D5-2EC6-4965-A4A4-F19A54FC5A77}" presName="root" presStyleCnt="0"/>
      <dgm:spPr/>
    </dgm:pt>
    <dgm:pt modelId="{F2BE5144-A35E-455E-B05B-875C09A12C43}" type="pres">
      <dgm:prSet presAssocID="{F45193D5-2EC6-4965-A4A4-F19A54FC5A77}" presName="rootComposite" presStyleCnt="0"/>
      <dgm:spPr/>
    </dgm:pt>
    <dgm:pt modelId="{25C992E5-1BB4-4464-9C99-0E6DA8205AB3}" type="pres">
      <dgm:prSet presAssocID="{F45193D5-2EC6-4965-A4A4-F19A54FC5A77}" presName="rootText" presStyleLbl="node1" presStyleIdx="2" presStyleCnt="3"/>
      <dgm:spPr/>
    </dgm:pt>
    <dgm:pt modelId="{0363DD01-D277-4AEB-9AE3-562981837DA8}" type="pres">
      <dgm:prSet presAssocID="{F45193D5-2EC6-4965-A4A4-F19A54FC5A77}" presName="rootConnector" presStyleLbl="node1" presStyleIdx="2" presStyleCnt="3"/>
      <dgm:spPr/>
    </dgm:pt>
    <dgm:pt modelId="{491412A7-6A51-404A-B0A2-76C6A15CA4D4}" type="pres">
      <dgm:prSet presAssocID="{F45193D5-2EC6-4965-A4A4-F19A54FC5A77}" presName="childShape" presStyleCnt="0"/>
      <dgm:spPr/>
    </dgm:pt>
  </dgm:ptLst>
  <dgm:cxnLst>
    <dgm:cxn modelId="{D188A25D-B216-4792-8062-3766FDFBD976}" type="presOf" srcId="{17AD97D1-069D-47EC-9A2A-4065B29A6A21}" destId="{1E83C00E-38BB-4B96-901D-F705A582C12B}" srcOrd="0" destOrd="0" presId="urn:microsoft.com/office/officeart/2005/8/layout/hierarchy3"/>
    <dgm:cxn modelId="{09BCB341-B744-46B0-AFB7-D2EF2E95A61C}" type="presOf" srcId="{F45193D5-2EC6-4965-A4A4-F19A54FC5A77}" destId="{0363DD01-D277-4AEB-9AE3-562981837DA8}" srcOrd="1" destOrd="0" presId="urn:microsoft.com/office/officeart/2005/8/layout/hierarchy3"/>
    <dgm:cxn modelId="{2AC1DA43-A28E-4748-AF50-186D6E8E54E7}" srcId="{E16BE596-349C-422D-A213-2EA4011FEEF1}" destId="{17AD97D1-069D-47EC-9A2A-4065B29A6A21}" srcOrd="1" destOrd="0" parTransId="{BB9FE6BF-4DA4-4FDF-903C-20FB0297B0DC}" sibTransId="{8C726BF5-EB8B-49A4-A16B-CC1B0D509C5C}"/>
    <dgm:cxn modelId="{B411C781-03CC-44FE-9F13-6BEC62EA3D64}" type="presOf" srcId="{17AD97D1-069D-47EC-9A2A-4065B29A6A21}" destId="{D0A68360-43AD-45EB-A657-2BBACD1D2087}" srcOrd="1" destOrd="0" presId="urn:microsoft.com/office/officeart/2005/8/layout/hierarchy3"/>
    <dgm:cxn modelId="{1A2BB59F-4CD0-4E33-B7B2-40D78F227DD7}" type="presOf" srcId="{76FEECB7-410D-4F29-B958-7C7C81D7648A}" destId="{ABF074C1-52DA-4025-9689-6236A910683C}" srcOrd="1" destOrd="0" presId="urn:microsoft.com/office/officeart/2005/8/layout/hierarchy3"/>
    <dgm:cxn modelId="{0732EFA6-0E33-44E3-A0F5-C79A8CF5B9AD}" srcId="{E16BE596-349C-422D-A213-2EA4011FEEF1}" destId="{F45193D5-2EC6-4965-A4A4-F19A54FC5A77}" srcOrd="2" destOrd="0" parTransId="{3F038176-3B58-41E6-A97E-66A05FD98CC7}" sibTransId="{400B917D-3220-4563-A590-9941F64A763C}"/>
    <dgm:cxn modelId="{2E6D17B1-566A-4455-BC3B-247554EB80CB}" srcId="{E16BE596-349C-422D-A213-2EA4011FEEF1}" destId="{76FEECB7-410D-4F29-B958-7C7C81D7648A}" srcOrd="0" destOrd="0" parTransId="{A9B5AC41-B1E0-4F14-8A9C-9AD74A2FD049}" sibTransId="{C9735908-26CA-48F6-BA2E-5A5CD20B5ADE}"/>
    <dgm:cxn modelId="{0981C9D4-8722-4DAF-8D11-762E962983B1}" type="presOf" srcId="{F45193D5-2EC6-4965-A4A4-F19A54FC5A77}" destId="{25C992E5-1BB4-4464-9C99-0E6DA8205AB3}" srcOrd="0" destOrd="0" presId="urn:microsoft.com/office/officeart/2005/8/layout/hierarchy3"/>
    <dgm:cxn modelId="{C19E5CE7-D950-4796-8E0A-910B4912023F}" type="presOf" srcId="{E16BE596-349C-422D-A213-2EA4011FEEF1}" destId="{41311ED2-ABDB-4DF6-BFD4-EF0E847B985A}" srcOrd="0" destOrd="0" presId="urn:microsoft.com/office/officeart/2005/8/layout/hierarchy3"/>
    <dgm:cxn modelId="{A61313F7-66C3-4922-B719-4429607854D5}" type="presOf" srcId="{76FEECB7-410D-4F29-B958-7C7C81D7648A}" destId="{1C2C248E-17A2-45F8-B76C-AA539C57493E}" srcOrd="0" destOrd="0" presId="urn:microsoft.com/office/officeart/2005/8/layout/hierarchy3"/>
    <dgm:cxn modelId="{1EB3BC7C-A9AF-4F46-A3B8-BEAE6376A103}" type="presParOf" srcId="{41311ED2-ABDB-4DF6-BFD4-EF0E847B985A}" destId="{1892208A-B981-46CA-8B7E-4AFCE3B5D015}" srcOrd="0" destOrd="0" presId="urn:microsoft.com/office/officeart/2005/8/layout/hierarchy3"/>
    <dgm:cxn modelId="{0F4246A0-D4BC-46C9-B6F5-44D519E36205}" type="presParOf" srcId="{1892208A-B981-46CA-8B7E-4AFCE3B5D015}" destId="{32A8A5B7-5CED-41D7-9A83-9158C83BD7C4}" srcOrd="0" destOrd="0" presId="urn:microsoft.com/office/officeart/2005/8/layout/hierarchy3"/>
    <dgm:cxn modelId="{C91F29FB-4A75-4EF4-80D1-FB91D8AF9A2D}" type="presParOf" srcId="{32A8A5B7-5CED-41D7-9A83-9158C83BD7C4}" destId="{1C2C248E-17A2-45F8-B76C-AA539C57493E}" srcOrd="0" destOrd="0" presId="urn:microsoft.com/office/officeart/2005/8/layout/hierarchy3"/>
    <dgm:cxn modelId="{CC7FFDC5-0E14-43B2-8E81-10AD25F7FE79}" type="presParOf" srcId="{32A8A5B7-5CED-41D7-9A83-9158C83BD7C4}" destId="{ABF074C1-52DA-4025-9689-6236A910683C}" srcOrd="1" destOrd="0" presId="urn:microsoft.com/office/officeart/2005/8/layout/hierarchy3"/>
    <dgm:cxn modelId="{740A2A83-2128-4D43-A5F1-F8364126D6E3}" type="presParOf" srcId="{1892208A-B981-46CA-8B7E-4AFCE3B5D015}" destId="{04BB38F4-2B10-4734-95C6-0528C4E9D637}" srcOrd="1" destOrd="0" presId="urn:microsoft.com/office/officeart/2005/8/layout/hierarchy3"/>
    <dgm:cxn modelId="{EB8839AA-6803-44D8-9197-2CEBF7BEFA70}" type="presParOf" srcId="{41311ED2-ABDB-4DF6-BFD4-EF0E847B985A}" destId="{446905F1-5E5F-4698-A584-B3F65600667B}" srcOrd="1" destOrd="0" presId="urn:microsoft.com/office/officeart/2005/8/layout/hierarchy3"/>
    <dgm:cxn modelId="{7C9DE405-8258-4E67-9982-CF067D900EB9}" type="presParOf" srcId="{446905F1-5E5F-4698-A584-B3F65600667B}" destId="{B1C5F8F3-9BA3-42C0-81C0-38DE6C821F0F}" srcOrd="0" destOrd="0" presId="urn:microsoft.com/office/officeart/2005/8/layout/hierarchy3"/>
    <dgm:cxn modelId="{B31A4B8A-B807-4592-90CF-8FCA1C9AC4AF}" type="presParOf" srcId="{B1C5F8F3-9BA3-42C0-81C0-38DE6C821F0F}" destId="{1E83C00E-38BB-4B96-901D-F705A582C12B}" srcOrd="0" destOrd="0" presId="urn:microsoft.com/office/officeart/2005/8/layout/hierarchy3"/>
    <dgm:cxn modelId="{942D6022-545A-4003-91E6-EE3736D74536}" type="presParOf" srcId="{B1C5F8F3-9BA3-42C0-81C0-38DE6C821F0F}" destId="{D0A68360-43AD-45EB-A657-2BBACD1D2087}" srcOrd="1" destOrd="0" presId="urn:microsoft.com/office/officeart/2005/8/layout/hierarchy3"/>
    <dgm:cxn modelId="{5E9599C8-030A-4D7F-8E8B-9D45DB18816D}" type="presParOf" srcId="{446905F1-5E5F-4698-A584-B3F65600667B}" destId="{E2FD6472-4ED8-49F9-9785-560194855E38}" srcOrd="1" destOrd="0" presId="urn:microsoft.com/office/officeart/2005/8/layout/hierarchy3"/>
    <dgm:cxn modelId="{05C920AE-C117-46CC-B3CD-AAA5F63D73D5}" type="presParOf" srcId="{41311ED2-ABDB-4DF6-BFD4-EF0E847B985A}" destId="{2CC886AE-FA36-4C87-AE7A-7F0EF1DBCD0E}" srcOrd="2" destOrd="0" presId="urn:microsoft.com/office/officeart/2005/8/layout/hierarchy3"/>
    <dgm:cxn modelId="{EC7CAFD4-FCAF-4174-91C4-DDCFA37E254F}" type="presParOf" srcId="{2CC886AE-FA36-4C87-AE7A-7F0EF1DBCD0E}" destId="{F2BE5144-A35E-455E-B05B-875C09A12C43}" srcOrd="0" destOrd="0" presId="urn:microsoft.com/office/officeart/2005/8/layout/hierarchy3"/>
    <dgm:cxn modelId="{A0998F72-1560-4D4F-ACCF-DE7C8B010119}" type="presParOf" srcId="{F2BE5144-A35E-455E-B05B-875C09A12C43}" destId="{25C992E5-1BB4-4464-9C99-0E6DA8205AB3}" srcOrd="0" destOrd="0" presId="urn:microsoft.com/office/officeart/2005/8/layout/hierarchy3"/>
    <dgm:cxn modelId="{B128FE12-54CD-4000-BF54-2B97F7FCB25F}" type="presParOf" srcId="{F2BE5144-A35E-455E-B05B-875C09A12C43}" destId="{0363DD01-D277-4AEB-9AE3-562981837DA8}" srcOrd="1" destOrd="0" presId="urn:microsoft.com/office/officeart/2005/8/layout/hierarchy3"/>
    <dgm:cxn modelId="{BC9C3A16-AD00-43F7-A3E6-355FBD99FB81}" type="presParOf" srcId="{2CC886AE-FA36-4C87-AE7A-7F0EF1DBCD0E}" destId="{491412A7-6A51-404A-B0A2-76C6A15CA4D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D32CA69-10A6-48C4-AFE3-D4A97A0DC0C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7ACF09D4-324B-4FF7-B205-698BEF746456}">
      <dgm:prSet/>
      <dgm:spPr/>
      <dgm:t>
        <a:bodyPr/>
        <a:lstStyle/>
        <a:p>
          <a:r>
            <a:rPr lang="tr-TR" b="0" i="0" baseline="0"/>
            <a:t>Okul öncesi ve okul döneminde, çocuğun okula hazır olup olmadığını öğrenin ve tedavi ekibi ile birlikte, uygun eğitim planı yapın.</a:t>
          </a:r>
          <a:endParaRPr lang="en-US"/>
        </a:p>
      </dgm:t>
    </dgm:pt>
    <dgm:pt modelId="{4895F462-5ABB-45E1-9B57-27096658BF51}" type="parTrans" cxnId="{8114E52B-1C40-434F-A6C2-E7111D93F9ED}">
      <dgm:prSet/>
      <dgm:spPr/>
      <dgm:t>
        <a:bodyPr/>
        <a:lstStyle/>
        <a:p>
          <a:endParaRPr lang="en-US"/>
        </a:p>
      </dgm:t>
    </dgm:pt>
    <dgm:pt modelId="{9E6A2F15-51CA-4562-A4F5-A3564FAA6535}" type="sibTrans" cxnId="{8114E52B-1C40-434F-A6C2-E7111D93F9ED}">
      <dgm:prSet/>
      <dgm:spPr/>
      <dgm:t>
        <a:bodyPr/>
        <a:lstStyle/>
        <a:p>
          <a:endParaRPr lang="en-US"/>
        </a:p>
      </dgm:t>
    </dgm:pt>
    <dgm:pt modelId="{B6F8798F-27FD-451D-91FC-77D66F9C1F43}">
      <dgm:prSet/>
      <dgm:spPr/>
      <dgm:t>
        <a:bodyPr/>
        <a:lstStyle/>
        <a:p>
          <a:r>
            <a:rPr lang="tr-TR" b="0" i="0" baseline="0"/>
            <a:t>Ergenlik- gençlik döneminde, ruhsal açıdan çocuğunuza destek olun, sıkıntılarınızı paylaşın.</a:t>
          </a:r>
          <a:endParaRPr lang="en-US"/>
        </a:p>
      </dgm:t>
    </dgm:pt>
    <dgm:pt modelId="{D056395F-6FA2-4724-82AB-D47CAA924315}" type="parTrans" cxnId="{39C10C69-6323-435E-A246-1F8A79161108}">
      <dgm:prSet/>
      <dgm:spPr/>
      <dgm:t>
        <a:bodyPr/>
        <a:lstStyle/>
        <a:p>
          <a:endParaRPr lang="en-US"/>
        </a:p>
      </dgm:t>
    </dgm:pt>
    <dgm:pt modelId="{697F2B54-050E-4030-86CB-0DDCAEDFB0D2}" type="sibTrans" cxnId="{39C10C69-6323-435E-A246-1F8A79161108}">
      <dgm:prSet/>
      <dgm:spPr/>
      <dgm:t>
        <a:bodyPr/>
        <a:lstStyle/>
        <a:p>
          <a:endParaRPr lang="en-US"/>
        </a:p>
      </dgm:t>
    </dgm:pt>
    <dgm:pt modelId="{EF3A437A-5F2A-40A8-BA17-0DB293071A0D}" type="pres">
      <dgm:prSet presAssocID="{CD32CA69-10A6-48C4-AFE3-D4A97A0DC0CB}" presName="hierChild1" presStyleCnt="0">
        <dgm:presLayoutVars>
          <dgm:chPref val="1"/>
          <dgm:dir/>
          <dgm:animOne val="branch"/>
          <dgm:animLvl val="lvl"/>
          <dgm:resizeHandles/>
        </dgm:presLayoutVars>
      </dgm:prSet>
      <dgm:spPr/>
    </dgm:pt>
    <dgm:pt modelId="{AD8B01AB-B0D0-466A-913D-BEE1E961DB4C}" type="pres">
      <dgm:prSet presAssocID="{7ACF09D4-324B-4FF7-B205-698BEF746456}" presName="hierRoot1" presStyleCnt="0"/>
      <dgm:spPr/>
    </dgm:pt>
    <dgm:pt modelId="{4A817B3C-438E-463B-9230-E1A511FFDDE2}" type="pres">
      <dgm:prSet presAssocID="{7ACF09D4-324B-4FF7-B205-698BEF746456}" presName="composite" presStyleCnt="0"/>
      <dgm:spPr/>
    </dgm:pt>
    <dgm:pt modelId="{58FE74B6-E1EC-4B80-B199-7F917449829E}" type="pres">
      <dgm:prSet presAssocID="{7ACF09D4-324B-4FF7-B205-698BEF746456}" presName="background" presStyleLbl="node0" presStyleIdx="0" presStyleCnt="2"/>
      <dgm:spPr/>
    </dgm:pt>
    <dgm:pt modelId="{5ED72C2F-B8C0-4739-8E05-9D1BDF862AED}" type="pres">
      <dgm:prSet presAssocID="{7ACF09D4-324B-4FF7-B205-698BEF746456}" presName="text" presStyleLbl="fgAcc0" presStyleIdx="0" presStyleCnt="2">
        <dgm:presLayoutVars>
          <dgm:chPref val="3"/>
        </dgm:presLayoutVars>
      </dgm:prSet>
      <dgm:spPr/>
    </dgm:pt>
    <dgm:pt modelId="{159E33DC-3C13-4DAA-857E-3DDB70985519}" type="pres">
      <dgm:prSet presAssocID="{7ACF09D4-324B-4FF7-B205-698BEF746456}" presName="hierChild2" presStyleCnt="0"/>
      <dgm:spPr/>
    </dgm:pt>
    <dgm:pt modelId="{2BC71AA7-26D7-4600-BAB1-8D6AFA011DD0}" type="pres">
      <dgm:prSet presAssocID="{B6F8798F-27FD-451D-91FC-77D66F9C1F43}" presName="hierRoot1" presStyleCnt="0"/>
      <dgm:spPr/>
    </dgm:pt>
    <dgm:pt modelId="{09B1177D-30E2-4B7A-88DA-0B7D814B5348}" type="pres">
      <dgm:prSet presAssocID="{B6F8798F-27FD-451D-91FC-77D66F9C1F43}" presName="composite" presStyleCnt="0"/>
      <dgm:spPr/>
    </dgm:pt>
    <dgm:pt modelId="{05C45E53-CA24-4CFE-B28C-A3F2EB0003FE}" type="pres">
      <dgm:prSet presAssocID="{B6F8798F-27FD-451D-91FC-77D66F9C1F43}" presName="background" presStyleLbl="node0" presStyleIdx="1" presStyleCnt="2"/>
      <dgm:spPr/>
    </dgm:pt>
    <dgm:pt modelId="{722D66F6-A2B9-4435-B75A-6EA5991F9B83}" type="pres">
      <dgm:prSet presAssocID="{B6F8798F-27FD-451D-91FC-77D66F9C1F43}" presName="text" presStyleLbl="fgAcc0" presStyleIdx="1" presStyleCnt="2">
        <dgm:presLayoutVars>
          <dgm:chPref val="3"/>
        </dgm:presLayoutVars>
      </dgm:prSet>
      <dgm:spPr/>
    </dgm:pt>
    <dgm:pt modelId="{1044A7FB-A7CF-47B1-AC1F-BB731AFB256C}" type="pres">
      <dgm:prSet presAssocID="{B6F8798F-27FD-451D-91FC-77D66F9C1F43}" presName="hierChild2" presStyleCnt="0"/>
      <dgm:spPr/>
    </dgm:pt>
  </dgm:ptLst>
  <dgm:cxnLst>
    <dgm:cxn modelId="{8114E52B-1C40-434F-A6C2-E7111D93F9ED}" srcId="{CD32CA69-10A6-48C4-AFE3-D4A97A0DC0CB}" destId="{7ACF09D4-324B-4FF7-B205-698BEF746456}" srcOrd="0" destOrd="0" parTransId="{4895F462-5ABB-45E1-9B57-27096658BF51}" sibTransId="{9E6A2F15-51CA-4562-A4F5-A3564FAA6535}"/>
    <dgm:cxn modelId="{39C10C69-6323-435E-A246-1F8A79161108}" srcId="{CD32CA69-10A6-48C4-AFE3-D4A97A0DC0CB}" destId="{B6F8798F-27FD-451D-91FC-77D66F9C1F43}" srcOrd="1" destOrd="0" parTransId="{D056395F-6FA2-4724-82AB-D47CAA924315}" sibTransId="{697F2B54-050E-4030-86CB-0DDCAEDFB0D2}"/>
    <dgm:cxn modelId="{E443B274-5247-4A20-B506-F0AE73209F19}" type="presOf" srcId="{7ACF09D4-324B-4FF7-B205-698BEF746456}" destId="{5ED72C2F-B8C0-4739-8E05-9D1BDF862AED}" srcOrd="0" destOrd="0" presId="urn:microsoft.com/office/officeart/2005/8/layout/hierarchy1"/>
    <dgm:cxn modelId="{22D08588-14BC-4286-8392-346E305A1474}" type="presOf" srcId="{B6F8798F-27FD-451D-91FC-77D66F9C1F43}" destId="{722D66F6-A2B9-4435-B75A-6EA5991F9B83}" srcOrd="0" destOrd="0" presId="urn:microsoft.com/office/officeart/2005/8/layout/hierarchy1"/>
    <dgm:cxn modelId="{C699EBB0-3099-4C67-B782-F1E387EAE93C}" type="presOf" srcId="{CD32CA69-10A6-48C4-AFE3-D4A97A0DC0CB}" destId="{EF3A437A-5F2A-40A8-BA17-0DB293071A0D}" srcOrd="0" destOrd="0" presId="urn:microsoft.com/office/officeart/2005/8/layout/hierarchy1"/>
    <dgm:cxn modelId="{D98D56DC-5E66-46A3-93B9-22DFCFF46A8D}" type="presParOf" srcId="{EF3A437A-5F2A-40A8-BA17-0DB293071A0D}" destId="{AD8B01AB-B0D0-466A-913D-BEE1E961DB4C}" srcOrd="0" destOrd="0" presId="urn:microsoft.com/office/officeart/2005/8/layout/hierarchy1"/>
    <dgm:cxn modelId="{B5F7467B-1B16-4426-8A1F-286FB003FCBE}" type="presParOf" srcId="{AD8B01AB-B0D0-466A-913D-BEE1E961DB4C}" destId="{4A817B3C-438E-463B-9230-E1A511FFDDE2}" srcOrd="0" destOrd="0" presId="urn:microsoft.com/office/officeart/2005/8/layout/hierarchy1"/>
    <dgm:cxn modelId="{B742D443-E8CB-428E-A7A6-F58B885F9BE7}" type="presParOf" srcId="{4A817B3C-438E-463B-9230-E1A511FFDDE2}" destId="{58FE74B6-E1EC-4B80-B199-7F917449829E}" srcOrd="0" destOrd="0" presId="urn:microsoft.com/office/officeart/2005/8/layout/hierarchy1"/>
    <dgm:cxn modelId="{9D0EF99D-1B9B-4DF8-8528-361E595135C7}" type="presParOf" srcId="{4A817B3C-438E-463B-9230-E1A511FFDDE2}" destId="{5ED72C2F-B8C0-4739-8E05-9D1BDF862AED}" srcOrd="1" destOrd="0" presId="urn:microsoft.com/office/officeart/2005/8/layout/hierarchy1"/>
    <dgm:cxn modelId="{330DEB7F-1224-4DB8-8875-B5B3C6BA9F09}" type="presParOf" srcId="{AD8B01AB-B0D0-466A-913D-BEE1E961DB4C}" destId="{159E33DC-3C13-4DAA-857E-3DDB70985519}" srcOrd="1" destOrd="0" presId="urn:microsoft.com/office/officeart/2005/8/layout/hierarchy1"/>
    <dgm:cxn modelId="{166DC6C7-DB00-4A8D-9F43-9B69E7CB2258}" type="presParOf" srcId="{EF3A437A-5F2A-40A8-BA17-0DB293071A0D}" destId="{2BC71AA7-26D7-4600-BAB1-8D6AFA011DD0}" srcOrd="1" destOrd="0" presId="urn:microsoft.com/office/officeart/2005/8/layout/hierarchy1"/>
    <dgm:cxn modelId="{D3F388B1-221E-468D-83B1-40EC069B8CCF}" type="presParOf" srcId="{2BC71AA7-26D7-4600-BAB1-8D6AFA011DD0}" destId="{09B1177D-30E2-4B7A-88DA-0B7D814B5348}" srcOrd="0" destOrd="0" presId="urn:microsoft.com/office/officeart/2005/8/layout/hierarchy1"/>
    <dgm:cxn modelId="{4CE8FE74-AB5A-4592-B616-28622B594816}" type="presParOf" srcId="{09B1177D-30E2-4B7A-88DA-0B7D814B5348}" destId="{05C45E53-CA24-4CFE-B28C-A3F2EB0003FE}" srcOrd="0" destOrd="0" presId="urn:microsoft.com/office/officeart/2005/8/layout/hierarchy1"/>
    <dgm:cxn modelId="{E02CF138-29C0-45B4-AFD5-0B41B616DE4B}" type="presParOf" srcId="{09B1177D-30E2-4B7A-88DA-0B7D814B5348}" destId="{722D66F6-A2B9-4435-B75A-6EA5991F9B83}" srcOrd="1" destOrd="0" presId="urn:microsoft.com/office/officeart/2005/8/layout/hierarchy1"/>
    <dgm:cxn modelId="{840FD103-39C2-47A2-9B03-2297D0AEAAED}" type="presParOf" srcId="{2BC71AA7-26D7-4600-BAB1-8D6AFA011DD0}" destId="{1044A7FB-A7CF-47B1-AC1F-BB731AFB25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B48767-D6F9-48C8-8C43-420D85E2B24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8CDCB6A-FC9F-42A0-A675-25F99FB4E059}">
      <dgm:prSet/>
      <dgm:spPr/>
      <dgm:t>
        <a:bodyPr/>
        <a:lstStyle/>
        <a:p>
          <a:r>
            <a:rPr lang="tr-TR" b="0" i="0" baseline="0"/>
            <a:t>Akrabalıktan kaynaklanan kalıtımsal hastalıklar</a:t>
          </a:r>
          <a:endParaRPr lang="en-US"/>
        </a:p>
      </dgm:t>
    </dgm:pt>
    <dgm:pt modelId="{4F9BCC06-E899-4A3B-82E4-F8CC106FB15B}" type="parTrans" cxnId="{9574FE64-153C-475B-B1E7-C540F62899E8}">
      <dgm:prSet/>
      <dgm:spPr/>
      <dgm:t>
        <a:bodyPr/>
        <a:lstStyle/>
        <a:p>
          <a:endParaRPr lang="en-US"/>
        </a:p>
      </dgm:t>
    </dgm:pt>
    <dgm:pt modelId="{514FE53A-2DDF-45C6-857E-2DEA0447E9D5}" type="sibTrans" cxnId="{9574FE64-153C-475B-B1E7-C540F62899E8}">
      <dgm:prSet/>
      <dgm:spPr/>
      <dgm:t>
        <a:bodyPr/>
        <a:lstStyle/>
        <a:p>
          <a:endParaRPr lang="en-US"/>
        </a:p>
      </dgm:t>
    </dgm:pt>
    <dgm:pt modelId="{25361C77-5733-4F28-9BC1-6EDF2D78453B}">
      <dgm:prSet/>
      <dgm:spPr/>
      <dgm:t>
        <a:bodyPr/>
        <a:lstStyle/>
        <a:p>
          <a:r>
            <a:rPr lang="tr-TR" b="0" i="0" baseline="0"/>
            <a:t>Kan uyuşmazlığı sonucu ağır yeni doğan sarılığı</a:t>
          </a:r>
          <a:endParaRPr lang="en-US"/>
        </a:p>
      </dgm:t>
    </dgm:pt>
    <dgm:pt modelId="{028F71DB-DC48-4349-852E-2E6D3728DF59}" type="parTrans" cxnId="{07940637-B2F1-406D-8C77-404296A01BCB}">
      <dgm:prSet/>
      <dgm:spPr/>
      <dgm:t>
        <a:bodyPr/>
        <a:lstStyle/>
        <a:p>
          <a:endParaRPr lang="en-US"/>
        </a:p>
      </dgm:t>
    </dgm:pt>
    <dgm:pt modelId="{0E2D7FA4-DF63-434F-86D3-671CE59B5D9A}" type="sibTrans" cxnId="{07940637-B2F1-406D-8C77-404296A01BCB}">
      <dgm:prSet/>
      <dgm:spPr/>
      <dgm:t>
        <a:bodyPr/>
        <a:lstStyle/>
        <a:p>
          <a:endParaRPr lang="en-US"/>
        </a:p>
      </dgm:t>
    </dgm:pt>
    <dgm:pt modelId="{332FAD31-1AB9-4ACA-BE3B-851EEFBDC788}" type="pres">
      <dgm:prSet presAssocID="{C0B48767-D6F9-48C8-8C43-420D85E2B246}" presName="linear" presStyleCnt="0">
        <dgm:presLayoutVars>
          <dgm:animLvl val="lvl"/>
          <dgm:resizeHandles val="exact"/>
        </dgm:presLayoutVars>
      </dgm:prSet>
      <dgm:spPr/>
    </dgm:pt>
    <dgm:pt modelId="{3045F279-D476-4D44-A6E9-6DEB4A37C1AD}" type="pres">
      <dgm:prSet presAssocID="{08CDCB6A-FC9F-42A0-A675-25F99FB4E059}" presName="parentText" presStyleLbl="node1" presStyleIdx="0" presStyleCnt="2">
        <dgm:presLayoutVars>
          <dgm:chMax val="0"/>
          <dgm:bulletEnabled val="1"/>
        </dgm:presLayoutVars>
      </dgm:prSet>
      <dgm:spPr/>
    </dgm:pt>
    <dgm:pt modelId="{9CC1CC92-7D15-40F7-8A50-4575C4AFB129}" type="pres">
      <dgm:prSet presAssocID="{514FE53A-2DDF-45C6-857E-2DEA0447E9D5}" presName="spacer" presStyleCnt="0"/>
      <dgm:spPr/>
    </dgm:pt>
    <dgm:pt modelId="{2227312E-2046-4384-9385-033FAEE01EE5}" type="pres">
      <dgm:prSet presAssocID="{25361C77-5733-4F28-9BC1-6EDF2D78453B}" presName="parentText" presStyleLbl="node1" presStyleIdx="1" presStyleCnt="2">
        <dgm:presLayoutVars>
          <dgm:chMax val="0"/>
          <dgm:bulletEnabled val="1"/>
        </dgm:presLayoutVars>
      </dgm:prSet>
      <dgm:spPr/>
    </dgm:pt>
  </dgm:ptLst>
  <dgm:cxnLst>
    <dgm:cxn modelId="{2867C811-10D3-4A96-A582-A80F913168DA}" type="presOf" srcId="{25361C77-5733-4F28-9BC1-6EDF2D78453B}" destId="{2227312E-2046-4384-9385-033FAEE01EE5}" srcOrd="0" destOrd="0" presId="urn:microsoft.com/office/officeart/2005/8/layout/vList2"/>
    <dgm:cxn modelId="{07940637-B2F1-406D-8C77-404296A01BCB}" srcId="{C0B48767-D6F9-48C8-8C43-420D85E2B246}" destId="{25361C77-5733-4F28-9BC1-6EDF2D78453B}" srcOrd="1" destOrd="0" parTransId="{028F71DB-DC48-4349-852E-2E6D3728DF59}" sibTransId="{0E2D7FA4-DF63-434F-86D3-671CE59B5D9A}"/>
    <dgm:cxn modelId="{9574FE64-153C-475B-B1E7-C540F62899E8}" srcId="{C0B48767-D6F9-48C8-8C43-420D85E2B246}" destId="{08CDCB6A-FC9F-42A0-A675-25F99FB4E059}" srcOrd="0" destOrd="0" parTransId="{4F9BCC06-E899-4A3B-82E4-F8CC106FB15B}" sibTransId="{514FE53A-2DDF-45C6-857E-2DEA0447E9D5}"/>
    <dgm:cxn modelId="{30A6CF4C-0746-4D5B-AB86-82351726CE2A}" type="presOf" srcId="{08CDCB6A-FC9F-42A0-A675-25F99FB4E059}" destId="{3045F279-D476-4D44-A6E9-6DEB4A37C1AD}" srcOrd="0" destOrd="0" presId="urn:microsoft.com/office/officeart/2005/8/layout/vList2"/>
    <dgm:cxn modelId="{D88CE7FF-E0D9-45C4-8FE0-4F878DF8733E}" type="presOf" srcId="{C0B48767-D6F9-48C8-8C43-420D85E2B246}" destId="{332FAD31-1AB9-4ACA-BE3B-851EEFBDC788}" srcOrd="0" destOrd="0" presId="urn:microsoft.com/office/officeart/2005/8/layout/vList2"/>
    <dgm:cxn modelId="{6582D8E7-5133-4185-A05A-6161F5512965}" type="presParOf" srcId="{332FAD31-1AB9-4ACA-BE3B-851EEFBDC788}" destId="{3045F279-D476-4D44-A6E9-6DEB4A37C1AD}" srcOrd="0" destOrd="0" presId="urn:microsoft.com/office/officeart/2005/8/layout/vList2"/>
    <dgm:cxn modelId="{74871DAC-BB7F-4711-8146-B0D6B40B64D3}" type="presParOf" srcId="{332FAD31-1AB9-4ACA-BE3B-851EEFBDC788}" destId="{9CC1CC92-7D15-40F7-8A50-4575C4AFB129}" srcOrd="1" destOrd="0" presId="urn:microsoft.com/office/officeart/2005/8/layout/vList2"/>
    <dgm:cxn modelId="{8836E14D-B086-4643-8F7F-61A3786B0B15}" type="presParOf" srcId="{332FAD31-1AB9-4ACA-BE3B-851EEFBDC788}" destId="{2227312E-2046-4384-9385-033FAEE01EE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4ACE1C3-733B-4204-8F56-BA9DA0011213}"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A938CD38-B437-4DBA-B794-00C1E73B51FE}">
      <dgm:prSet/>
      <dgm:spPr/>
      <dgm:t>
        <a:bodyPr/>
        <a:lstStyle/>
        <a:p>
          <a:r>
            <a:rPr lang="tr-TR" b="0" i="0" baseline="0"/>
            <a:t>Yaşamın her döneminde, toplumdan ve sağlık kurumlarından ne istediğinizi bilin ve bunu uygun biçimde dile getirin.</a:t>
          </a:r>
          <a:endParaRPr lang="en-US"/>
        </a:p>
      </dgm:t>
    </dgm:pt>
    <dgm:pt modelId="{6769D169-A3F0-4588-9DFB-504454225696}" type="parTrans" cxnId="{99BA5BE2-5CC9-48DD-8EA4-754288E9917D}">
      <dgm:prSet/>
      <dgm:spPr/>
      <dgm:t>
        <a:bodyPr/>
        <a:lstStyle/>
        <a:p>
          <a:endParaRPr lang="en-US"/>
        </a:p>
      </dgm:t>
    </dgm:pt>
    <dgm:pt modelId="{F587713E-0A5A-428A-AD2D-91E2C6B0A11A}" type="sibTrans" cxnId="{99BA5BE2-5CC9-48DD-8EA4-754288E9917D}">
      <dgm:prSet/>
      <dgm:spPr/>
      <dgm:t>
        <a:bodyPr/>
        <a:lstStyle/>
        <a:p>
          <a:endParaRPr lang="en-US"/>
        </a:p>
      </dgm:t>
    </dgm:pt>
    <dgm:pt modelId="{4FBDFE7B-6863-49A3-B508-40775F3CE968}">
      <dgm:prSet/>
      <dgm:spPr/>
      <dgm:t>
        <a:bodyPr/>
        <a:lstStyle/>
        <a:p>
          <a:r>
            <a:rPr lang="tr-TR" b="0" i="0" baseline="0"/>
            <a:t>Unutmayın ki çocuğunuzun nelere ihtiyacı olduğunu en iyi siz Bilebilirsiniz. Bu ihtiyaçlar dile getirilmedikçe sorunların çözümü mümkün olmaz.</a:t>
          </a:r>
          <a:r>
            <a:rPr lang="tr-TR"/>
            <a:t> </a:t>
          </a:r>
          <a:r>
            <a:rPr lang="tr-TR" b="0" i="0" baseline="0"/>
            <a:t>Sesinizi duyurun, isteklerinizi anlatın.</a:t>
          </a:r>
          <a:endParaRPr lang="en-US"/>
        </a:p>
      </dgm:t>
    </dgm:pt>
    <dgm:pt modelId="{D186D76E-34AD-4D67-9C78-05F7A02BF1EF}" type="parTrans" cxnId="{A11A21FC-C1D4-4B33-8BF6-D7A4556DFE55}">
      <dgm:prSet/>
      <dgm:spPr/>
      <dgm:t>
        <a:bodyPr/>
        <a:lstStyle/>
        <a:p>
          <a:endParaRPr lang="en-US"/>
        </a:p>
      </dgm:t>
    </dgm:pt>
    <dgm:pt modelId="{96ECC15E-9AC1-492E-BB2A-3EDABDC036BE}" type="sibTrans" cxnId="{A11A21FC-C1D4-4B33-8BF6-D7A4556DFE55}">
      <dgm:prSet/>
      <dgm:spPr/>
      <dgm:t>
        <a:bodyPr/>
        <a:lstStyle/>
        <a:p>
          <a:endParaRPr lang="en-US"/>
        </a:p>
      </dgm:t>
    </dgm:pt>
    <dgm:pt modelId="{0CE49DAD-5500-4DC2-9A20-0C9F960C3638}" type="pres">
      <dgm:prSet presAssocID="{24ACE1C3-733B-4204-8F56-BA9DA0011213}" presName="hierChild1" presStyleCnt="0">
        <dgm:presLayoutVars>
          <dgm:chPref val="1"/>
          <dgm:dir/>
          <dgm:animOne val="branch"/>
          <dgm:animLvl val="lvl"/>
          <dgm:resizeHandles/>
        </dgm:presLayoutVars>
      </dgm:prSet>
      <dgm:spPr/>
    </dgm:pt>
    <dgm:pt modelId="{DA9FE732-CB0C-4410-AC07-67CE9DAA1CA4}" type="pres">
      <dgm:prSet presAssocID="{A938CD38-B437-4DBA-B794-00C1E73B51FE}" presName="hierRoot1" presStyleCnt="0"/>
      <dgm:spPr/>
    </dgm:pt>
    <dgm:pt modelId="{AB6DBF8F-7175-4E47-8A2D-EDEDC5A5FB68}" type="pres">
      <dgm:prSet presAssocID="{A938CD38-B437-4DBA-B794-00C1E73B51FE}" presName="composite" presStyleCnt="0"/>
      <dgm:spPr/>
    </dgm:pt>
    <dgm:pt modelId="{5B58FAF7-9E48-4E49-8518-B395592D6180}" type="pres">
      <dgm:prSet presAssocID="{A938CD38-B437-4DBA-B794-00C1E73B51FE}" presName="background" presStyleLbl="node0" presStyleIdx="0" presStyleCnt="2"/>
      <dgm:spPr/>
    </dgm:pt>
    <dgm:pt modelId="{AF3D005F-AE60-4912-A6CD-01107101A512}" type="pres">
      <dgm:prSet presAssocID="{A938CD38-B437-4DBA-B794-00C1E73B51FE}" presName="text" presStyleLbl="fgAcc0" presStyleIdx="0" presStyleCnt="2">
        <dgm:presLayoutVars>
          <dgm:chPref val="3"/>
        </dgm:presLayoutVars>
      </dgm:prSet>
      <dgm:spPr/>
    </dgm:pt>
    <dgm:pt modelId="{8FACAF67-80F4-444A-94AF-571B6FD91DA6}" type="pres">
      <dgm:prSet presAssocID="{A938CD38-B437-4DBA-B794-00C1E73B51FE}" presName="hierChild2" presStyleCnt="0"/>
      <dgm:spPr/>
    </dgm:pt>
    <dgm:pt modelId="{398AE244-5DDD-46E7-BF8B-E33C6D99E1CB}" type="pres">
      <dgm:prSet presAssocID="{4FBDFE7B-6863-49A3-B508-40775F3CE968}" presName="hierRoot1" presStyleCnt="0"/>
      <dgm:spPr/>
    </dgm:pt>
    <dgm:pt modelId="{D9996718-6095-4AE6-9D24-40B8765A42E3}" type="pres">
      <dgm:prSet presAssocID="{4FBDFE7B-6863-49A3-B508-40775F3CE968}" presName="composite" presStyleCnt="0"/>
      <dgm:spPr/>
    </dgm:pt>
    <dgm:pt modelId="{1B4C7953-3239-436B-9B06-1AD96068F3CB}" type="pres">
      <dgm:prSet presAssocID="{4FBDFE7B-6863-49A3-B508-40775F3CE968}" presName="background" presStyleLbl="node0" presStyleIdx="1" presStyleCnt="2"/>
      <dgm:spPr/>
    </dgm:pt>
    <dgm:pt modelId="{1E446570-4020-4BB8-A231-57DDD0F9A152}" type="pres">
      <dgm:prSet presAssocID="{4FBDFE7B-6863-49A3-B508-40775F3CE968}" presName="text" presStyleLbl="fgAcc0" presStyleIdx="1" presStyleCnt="2">
        <dgm:presLayoutVars>
          <dgm:chPref val="3"/>
        </dgm:presLayoutVars>
      </dgm:prSet>
      <dgm:spPr/>
    </dgm:pt>
    <dgm:pt modelId="{9B473EED-45D2-4FC0-A019-F6A611E0432F}" type="pres">
      <dgm:prSet presAssocID="{4FBDFE7B-6863-49A3-B508-40775F3CE968}" presName="hierChild2" presStyleCnt="0"/>
      <dgm:spPr/>
    </dgm:pt>
  </dgm:ptLst>
  <dgm:cxnLst>
    <dgm:cxn modelId="{3066B855-CDDC-4928-9CF0-FC2D513138D0}" type="presOf" srcId="{4FBDFE7B-6863-49A3-B508-40775F3CE968}" destId="{1E446570-4020-4BB8-A231-57DDD0F9A152}" srcOrd="0" destOrd="0" presId="urn:microsoft.com/office/officeart/2005/8/layout/hierarchy1"/>
    <dgm:cxn modelId="{0ECAB595-7330-45A4-A56A-B50A6D7B5FF7}" type="presOf" srcId="{24ACE1C3-733B-4204-8F56-BA9DA0011213}" destId="{0CE49DAD-5500-4DC2-9A20-0C9F960C3638}" srcOrd="0" destOrd="0" presId="urn:microsoft.com/office/officeart/2005/8/layout/hierarchy1"/>
    <dgm:cxn modelId="{A19ACBC5-9E12-4296-B858-26F5FB59C377}" type="presOf" srcId="{A938CD38-B437-4DBA-B794-00C1E73B51FE}" destId="{AF3D005F-AE60-4912-A6CD-01107101A512}" srcOrd="0" destOrd="0" presId="urn:microsoft.com/office/officeart/2005/8/layout/hierarchy1"/>
    <dgm:cxn modelId="{99BA5BE2-5CC9-48DD-8EA4-754288E9917D}" srcId="{24ACE1C3-733B-4204-8F56-BA9DA0011213}" destId="{A938CD38-B437-4DBA-B794-00C1E73B51FE}" srcOrd="0" destOrd="0" parTransId="{6769D169-A3F0-4588-9DFB-504454225696}" sibTransId="{F587713E-0A5A-428A-AD2D-91E2C6B0A11A}"/>
    <dgm:cxn modelId="{A11A21FC-C1D4-4B33-8BF6-D7A4556DFE55}" srcId="{24ACE1C3-733B-4204-8F56-BA9DA0011213}" destId="{4FBDFE7B-6863-49A3-B508-40775F3CE968}" srcOrd="1" destOrd="0" parTransId="{D186D76E-34AD-4D67-9C78-05F7A02BF1EF}" sibTransId="{96ECC15E-9AC1-492E-BB2A-3EDABDC036BE}"/>
    <dgm:cxn modelId="{055BC042-9687-4E5A-8335-D4FEBEBDA708}" type="presParOf" srcId="{0CE49DAD-5500-4DC2-9A20-0C9F960C3638}" destId="{DA9FE732-CB0C-4410-AC07-67CE9DAA1CA4}" srcOrd="0" destOrd="0" presId="urn:microsoft.com/office/officeart/2005/8/layout/hierarchy1"/>
    <dgm:cxn modelId="{D8AD7193-EC4B-4E7E-A657-18F4B5D30B72}" type="presParOf" srcId="{DA9FE732-CB0C-4410-AC07-67CE9DAA1CA4}" destId="{AB6DBF8F-7175-4E47-8A2D-EDEDC5A5FB68}" srcOrd="0" destOrd="0" presId="urn:microsoft.com/office/officeart/2005/8/layout/hierarchy1"/>
    <dgm:cxn modelId="{B992563E-A538-496B-9D2F-CCA47D11F8D4}" type="presParOf" srcId="{AB6DBF8F-7175-4E47-8A2D-EDEDC5A5FB68}" destId="{5B58FAF7-9E48-4E49-8518-B395592D6180}" srcOrd="0" destOrd="0" presId="urn:microsoft.com/office/officeart/2005/8/layout/hierarchy1"/>
    <dgm:cxn modelId="{2B6F409D-30C5-440A-B713-BF97F27D0594}" type="presParOf" srcId="{AB6DBF8F-7175-4E47-8A2D-EDEDC5A5FB68}" destId="{AF3D005F-AE60-4912-A6CD-01107101A512}" srcOrd="1" destOrd="0" presId="urn:microsoft.com/office/officeart/2005/8/layout/hierarchy1"/>
    <dgm:cxn modelId="{8717CA7C-B318-48AD-9A6D-8ED6DA3B8BFA}" type="presParOf" srcId="{DA9FE732-CB0C-4410-AC07-67CE9DAA1CA4}" destId="{8FACAF67-80F4-444A-94AF-571B6FD91DA6}" srcOrd="1" destOrd="0" presId="urn:microsoft.com/office/officeart/2005/8/layout/hierarchy1"/>
    <dgm:cxn modelId="{DEFEEB49-D185-43F6-AB96-2BFDC15500E1}" type="presParOf" srcId="{0CE49DAD-5500-4DC2-9A20-0C9F960C3638}" destId="{398AE244-5DDD-46E7-BF8B-E33C6D99E1CB}" srcOrd="1" destOrd="0" presId="urn:microsoft.com/office/officeart/2005/8/layout/hierarchy1"/>
    <dgm:cxn modelId="{9EA8D155-795B-4E1D-968B-9E0094153351}" type="presParOf" srcId="{398AE244-5DDD-46E7-BF8B-E33C6D99E1CB}" destId="{D9996718-6095-4AE6-9D24-40B8765A42E3}" srcOrd="0" destOrd="0" presId="urn:microsoft.com/office/officeart/2005/8/layout/hierarchy1"/>
    <dgm:cxn modelId="{528B638A-CC09-4F87-8F4A-2FC4ADC81DE7}" type="presParOf" srcId="{D9996718-6095-4AE6-9D24-40B8765A42E3}" destId="{1B4C7953-3239-436B-9B06-1AD96068F3CB}" srcOrd="0" destOrd="0" presId="urn:microsoft.com/office/officeart/2005/8/layout/hierarchy1"/>
    <dgm:cxn modelId="{8C581941-DAD2-4F3A-892D-EA91551CD63C}" type="presParOf" srcId="{D9996718-6095-4AE6-9D24-40B8765A42E3}" destId="{1E446570-4020-4BB8-A231-57DDD0F9A152}" srcOrd="1" destOrd="0" presId="urn:microsoft.com/office/officeart/2005/8/layout/hierarchy1"/>
    <dgm:cxn modelId="{A098E93F-D75F-4484-8E19-8710A42ADABB}" type="presParOf" srcId="{398AE244-5DDD-46E7-BF8B-E33C6D99E1CB}" destId="{9B473EED-45D2-4FC0-A019-F6A611E0432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7F83A47-B075-41C5-B0D7-6F7AB4B66193}"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4EF91825-1C7A-4820-9D3F-F960682C21D7}">
      <dgm:prSet/>
      <dgm:spPr/>
      <dgm:t>
        <a:bodyPr/>
        <a:lstStyle/>
        <a:p>
          <a:r>
            <a:rPr lang="tr-TR" b="0" i="0" baseline="0"/>
            <a:t>Toplumun bu konudaki duyarlılığı ancak sizin çabalarınızla artacaktır.</a:t>
          </a:r>
          <a:endParaRPr lang="en-US"/>
        </a:p>
      </dgm:t>
    </dgm:pt>
    <dgm:pt modelId="{066D9886-5C13-4165-BE16-A0DAF7617236}" type="parTrans" cxnId="{DFC37852-8A3A-4EC6-B147-CA8C6E43AA14}">
      <dgm:prSet/>
      <dgm:spPr/>
      <dgm:t>
        <a:bodyPr/>
        <a:lstStyle/>
        <a:p>
          <a:endParaRPr lang="en-US"/>
        </a:p>
      </dgm:t>
    </dgm:pt>
    <dgm:pt modelId="{77980EDE-82D2-4ADC-A04B-D03275DFAA85}" type="sibTrans" cxnId="{DFC37852-8A3A-4EC6-B147-CA8C6E43AA14}">
      <dgm:prSet/>
      <dgm:spPr/>
      <dgm:t>
        <a:bodyPr/>
        <a:lstStyle/>
        <a:p>
          <a:endParaRPr lang="en-US"/>
        </a:p>
      </dgm:t>
    </dgm:pt>
    <dgm:pt modelId="{AF198712-59F1-41EF-A60E-8FCA071AE152}">
      <dgm:prSet/>
      <dgm:spPr/>
      <dgm:t>
        <a:bodyPr/>
        <a:lstStyle/>
        <a:p>
          <a:r>
            <a:rPr lang="tr-TR" b="0" i="0" baseline="0"/>
            <a:t>Devletin verdiği sosyal haklarınızı öğrenin ve haklarınızı alın, kullanın…</a:t>
          </a:r>
          <a:endParaRPr lang="en-US"/>
        </a:p>
      </dgm:t>
    </dgm:pt>
    <dgm:pt modelId="{2B489F1F-F733-48BF-B735-02D6349E99D0}" type="parTrans" cxnId="{9C811DEE-AD27-4CBC-9011-3BDFBF029B2C}">
      <dgm:prSet/>
      <dgm:spPr/>
      <dgm:t>
        <a:bodyPr/>
        <a:lstStyle/>
        <a:p>
          <a:endParaRPr lang="en-US"/>
        </a:p>
      </dgm:t>
    </dgm:pt>
    <dgm:pt modelId="{A657B23C-8084-4369-944C-AA4391485785}" type="sibTrans" cxnId="{9C811DEE-AD27-4CBC-9011-3BDFBF029B2C}">
      <dgm:prSet/>
      <dgm:spPr/>
      <dgm:t>
        <a:bodyPr/>
        <a:lstStyle/>
        <a:p>
          <a:endParaRPr lang="en-US"/>
        </a:p>
      </dgm:t>
    </dgm:pt>
    <dgm:pt modelId="{AE892C52-3613-4174-9170-2BF5E0605749}" type="pres">
      <dgm:prSet presAssocID="{F7F83A47-B075-41C5-B0D7-6F7AB4B66193}" presName="diagram" presStyleCnt="0">
        <dgm:presLayoutVars>
          <dgm:chPref val="1"/>
          <dgm:dir/>
          <dgm:animOne val="branch"/>
          <dgm:animLvl val="lvl"/>
          <dgm:resizeHandles/>
        </dgm:presLayoutVars>
      </dgm:prSet>
      <dgm:spPr/>
    </dgm:pt>
    <dgm:pt modelId="{DC3DB253-E130-48A2-8929-009F2799B121}" type="pres">
      <dgm:prSet presAssocID="{4EF91825-1C7A-4820-9D3F-F960682C21D7}" presName="root" presStyleCnt="0"/>
      <dgm:spPr/>
    </dgm:pt>
    <dgm:pt modelId="{934889E3-EF46-4362-B56A-540342C1899F}" type="pres">
      <dgm:prSet presAssocID="{4EF91825-1C7A-4820-9D3F-F960682C21D7}" presName="rootComposite" presStyleCnt="0"/>
      <dgm:spPr/>
    </dgm:pt>
    <dgm:pt modelId="{4F5C2B3F-D379-48AA-84E8-6A18A5A04257}" type="pres">
      <dgm:prSet presAssocID="{4EF91825-1C7A-4820-9D3F-F960682C21D7}" presName="rootText" presStyleLbl="node1" presStyleIdx="0" presStyleCnt="2"/>
      <dgm:spPr/>
    </dgm:pt>
    <dgm:pt modelId="{7D90CB2F-26D1-4C6F-B843-2B3E9E6D0055}" type="pres">
      <dgm:prSet presAssocID="{4EF91825-1C7A-4820-9D3F-F960682C21D7}" presName="rootConnector" presStyleLbl="node1" presStyleIdx="0" presStyleCnt="2"/>
      <dgm:spPr/>
    </dgm:pt>
    <dgm:pt modelId="{83CD20A1-0595-48C2-A7D9-9DF08384F444}" type="pres">
      <dgm:prSet presAssocID="{4EF91825-1C7A-4820-9D3F-F960682C21D7}" presName="childShape" presStyleCnt="0"/>
      <dgm:spPr/>
    </dgm:pt>
    <dgm:pt modelId="{8475E717-7657-40DD-B683-58D142C8B55B}" type="pres">
      <dgm:prSet presAssocID="{AF198712-59F1-41EF-A60E-8FCA071AE152}" presName="root" presStyleCnt="0"/>
      <dgm:spPr/>
    </dgm:pt>
    <dgm:pt modelId="{AD7DA36F-8C54-4E76-BAE2-684B9132815E}" type="pres">
      <dgm:prSet presAssocID="{AF198712-59F1-41EF-A60E-8FCA071AE152}" presName="rootComposite" presStyleCnt="0"/>
      <dgm:spPr/>
    </dgm:pt>
    <dgm:pt modelId="{7771566E-43F4-44A2-A1A1-05B04606A35B}" type="pres">
      <dgm:prSet presAssocID="{AF198712-59F1-41EF-A60E-8FCA071AE152}" presName="rootText" presStyleLbl="node1" presStyleIdx="1" presStyleCnt="2"/>
      <dgm:spPr/>
    </dgm:pt>
    <dgm:pt modelId="{FFE146F9-EACD-473B-A212-A5AE3E0E3F16}" type="pres">
      <dgm:prSet presAssocID="{AF198712-59F1-41EF-A60E-8FCA071AE152}" presName="rootConnector" presStyleLbl="node1" presStyleIdx="1" presStyleCnt="2"/>
      <dgm:spPr/>
    </dgm:pt>
    <dgm:pt modelId="{21D8D03B-D027-4913-BD6A-F03F6633B872}" type="pres">
      <dgm:prSet presAssocID="{AF198712-59F1-41EF-A60E-8FCA071AE152}" presName="childShape" presStyleCnt="0"/>
      <dgm:spPr/>
    </dgm:pt>
  </dgm:ptLst>
  <dgm:cxnLst>
    <dgm:cxn modelId="{71A95204-2A5E-4664-9B4A-DFC81AF25581}" type="presOf" srcId="{4EF91825-1C7A-4820-9D3F-F960682C21D7}" destId="{4F5C2B3F-D379-48AA-84E8-6A18A5A04257}" srcOrd="0" destOrd="0" presId="urn:microsoft.com/office/officeart/2005/8/layout/hierarchy3"/>
    <dgm:cxn modelId="{DFC37852-8A3A-4EC6-B147-CA8C6E43AA14}" srcId="{F7F83A47-B075-41C5-B0D7-6F7AB4B66193}" destId="{4EF91825-1C7A-4820-9D3F-F960682C21D7}" srcOrd="0" destOrd="0" parTransId="{066D9886-5C13-4165-BE16-A0DAF7617236}" sibTransId="{77980EDE-82D2-4ADC-A04B-D03275DFAA85}"/>
    <dgm:cxn modelId="{A5548B58-9BA6-46F9-ADF6-9546DB1EAC4B}" type="presOf" srcId="{AF198712-59F1-41EF-A60E-8FCA071AE152}" destId="{FFE146F9-EACD-473B-A212-A5AE3E0E3F16}" srcOrd="1" destOrd="0" presId="urn:microsoft.com/office/officeart/2005/8/layout/hierarchy3"/>
    <dgm:cxn modelId="{A377BE5A-6DC2-4303-82B4-8D397BC69DBE}" type="presOf" srcId="{4EF91825-1C7A-4820-9D3F-F960682C21D7}" destId="{7D90CB2F-26D1-4C6F-B843-2B3E9E6D0055}" srcOrd="1" destOrd="0" presId="urn:microsoft.com/office/officeart/2005/8/layout/hierarchy3"/>
    <dgm:cxn modelId="{C8EC6097-3355-4588-AE85-5F5489354174}" type="presOf" srcId="{F7F83A47-B075-41C5-B0D7-6F7AB4B66193}" destId="{AE892C52-3613-4174-9170-2BF5E0605749}" srcOrd="0" destOrd="0" presId="urn:microsoft.com/office/officeart/2005/8/layout/hierarchy3"/>
    <dgm:cxn modelId="{E016AAE4-6D70-45CE-9569-E7D9043C1679}" type="presOf" srcId="{AF198712-59F1-41EF-A60E-8FCA071AE152}" destId="{7771566E-43F4-44A2-A1A1-05B04606A35B}" srcOrd="0" destOrd="0" presId="urn:microsoft.com/office/officeart/2005/8/layout/hierarchy3"/>
    <dgm:cxn modelId="{9C811DEE-AD27-4CBC-9011-3BDFBF029B2C}" srcId="{F7F83A47-B075-41C5-B0D7-6F7AB4B66193}" destId="{AF198712-59F1-41EF-A60E-8FCA071AE152}" srcOrd="1" destOrd="0" parTransId="{2B489F1F-F733-48BF-B735-02D6349E99D0}" sibTransId="{A657B23C-8084-4369-944C-AA4391485785}"/>
    <dgm:cxn modelId="{F30CA2AD-8A32-4210-9189-CCBA40DF6C98}" type="presParOf" srcId="{AE892C52-3613-4174-9170-2BF5E0605749}" destId="{DC3DB253-E130-48A2-8929-009F2799B121}" srcOrd="0" destOrd="0" presId="urn:microsoft.com/office/officeart/2005/8/layout/hierarchy3"/>
    <dgm:cxn modelId="{334EED4A-AC6C-42D1-A580-FDF0F4D7148F}" type="presParOf" srcId="{DC3DB253-E130-48A2-8929-009F2799B121}" destId="{934889E3-EF46-4362-B56A-540342C1899F}" srcOrd="0" destOrd="0" presId="urn:microsoft.com/office/officeart/2005/8/layout/hierarchy3"/>
    <dgm:cxn modelId="{1F1BC332-F698-4D78-A727-78680EE7DB2B}" type="presParOf" srcId="{934889E3-EF46-4362-B56A-540342C1899F}" destId="{4F5C2B3F-D379-48AA-84E8-6A18A5A04257}" srcOrd="0" destOrd="0" presId="urn:microsoft.com/office/officeart/2005/8/layout/hierarchy3"/>
    <dgm:cxn modelId="{EDF26B6E-8892-45C4-94FE-F145623CDCB2}" type="presParOf" srcId="{934889E3-EF46-4362-B56A-540342C1899F}" destId="{7D90CB2F-26D1-4C6F-B843-2B3E9E6D0055}" srcOrd="1" destOrd="0" presId="urn:microsoft.com/office/officeart/2005/8/layout/hierarchy3"/>
    <dgm:cxn modelId="{AA3BB38C-16D8-4A54-A807-117C160DFF4D}" type="presParOf" srcId="{DC3DB253-E130-48A2-8929-009F2799B121}" destId="{83CD20A1-0595-48C2-A7D9-9DF08384F444}" srcOrd="1" destOrd="0" presId="urn:microsoft.com/office/officeart/2005/8/layout/hierarchy3"/>
    <dgm:cxn modelId="{776DD31B-9870-413A-983C-A3454BE5ECB1}" type="presParOf" srcId="{AE892C52-3613-4174-9170-2BF5E0605749}" destId="{8475E717-7657-40DD-B683-58D142C8B55B}" srcOrd="1" destOrd="0" presId="urn:microsoft.com/office/officeart/2005/8/layout/hierarchy3"/>
    <dgm:cxn modelId="{13BA0763-BEC4-4940-917E-0C4E21B7AD00}" type="presParOf" srcId="{8475E717-7657-40DD-B683-58D142C8B55B}" destId="{AD7DA36F-8C54-4E76-BAE2-684B9132815E}" srcOrd="0" destOrd="0" presId="urn:microsoft.com/office/officeart/2005/8/layout/hierarchy3"/>
    <dgm:cxn modelId="{04D306E9-BF20-4975-8697-A1C9D78DE4ED}" type="presParOf" srcId="{AD7DA36F-8C54-4E76-BAE2-684B9132815E}" destId="{7771566E-43F4-44A2-A1A1-05B04606A35B}" srcOrd="0" destOrd="0" presId="urn:microsoft.com/office/officeart/2005/8/layout/hierarchy3"/>
    <dgm:cxn modelId="{D1561DC3-18CD-4393-8CDC-5EAF76095909}" type="presParOf" srcId="{AD7DA36F-8C54-4E76-BAE2-684B9132815E}" destId="{FFE146F9-EACD-473B-A212-A5AE3E0E3F16}" srcOrd="1" destOrd="0" presId="urn:microsoft.com/office/officeart/2005/8/layout/hierarchy3"/>
    <dgm:cxn modelId="{840EBBDE-BE23-46AE-9925-812FC7756BE2}" type="presParOf" srcId="{8475E717-7657-40DD-B683-58D142C8B55B}" destId="{21D8D03B-D027-4913-BD6A-F03F6633B872}"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5A01C3-8C46-48E4-960A-214336093A2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0BE57529-CD25-46A2-8E8E-D5B0AED2225D}">
      <dgm:prSet/>
      <dgm:spPr/>
      <dgm:t>
        <a:bodyPr/>
        <a:lstStyle/>
        <a:p>
          <a:r>
            <a:rPr lang="tr-TR" b="0" i="0" baseline="0"/>
            <a:t>Çok erken doğum</a:t>
          </a:r>
          <a:endParaRPr lang="en-US"/>
        </a:p>
      </dgm:t>
    </dgm:pt>
    <dgm:pt modelId="{948B3824-F7D8-48E0-9DB4-A2CE20867078}" type="parTrans" cxnId="{0D793385-C663-4C5B-895F-2362B827E48F}">
      <dgm:prSet/>
      <dgm:spPr/>
      <dgm:t>
        <a:bodyPr/>
        <a:lstStyle/>
        <a:p>
          <a:endParaRPr lang="en-US"/>
        </a:p>
      </dgm:t>
    </dgm:pt>
    <dgm:pt modelId="{FD89D026-B630-4643-AE36-76AB6A0943D3}" type="sibTrans" cxnId="{0D793385-C663-4C5B-895F-2362B827E48F}">
      <dgm:prSet/>
      <dgm:spPr/>
      <dgm:t>
        <a:bodyPr/>
        <a:lstStyle/>
        <a:p>
          <a:endParaRPr lang="en-US"/>
        </a:p>
      </dgm:t>
    </dgm:pt>
    <dgm:pt modelId="{1106A096-8A31-4371-A326-70B315D11B75}">
      <dgm:prSet/>
      <dgm:spPr/>
      <dgm:t>
        <a:bodyPr/>
        <a:lstStyle/>
        <a:p>
          <a:r>
            <a:rPr lang="tr-TR" b="0" i="0" baseline="0"/>
            <a:t>Aşırı düşük doğum ağırlığı</a:t>
          </a:r>
          <a:endParaRPr lang="en-US"/>
        </a:p>
      </dgm:t>
    </dgm:pt>
    <dgm:pt modelId="{90788BD9-E0DA-4592-9D58-00812288FF4E}" type="parTrans" cxnId="{0B4AE029-35CD-4974-9F8C-1F50486872DA}">
      <dgm:prSet/>
      <dgm:spPr/>
      <dgm:t>
        <a:bodyPr/>
        <a:lstStyle/>
        <a:p>
          <a:endParaRPr lang="en-US"/>
        </a:p>
      </dgm:t>
    </dgm:pt>
    <dgm:pt modelId="{49C965F4-F6BF-4E8E-86DC-672A40F95E4A}" type="sibTrans" cxnId="{0B4AE029-35CD-4974-9F8C-1F50486872DA}">
      <dgm:prSet/>
      <dgm:spPr/>
      <dgm:t>
        <a:bodyPr/>
        <a:lstStyle/>
        <a:p>
          <a:endParaRPr lang="en-US"/>
        </a:p>
      </dgm:t>
    </dgm:pt>
    <dgm:pt modelId="{83C9DF92-6B04-4185-9531-04BD5F8FB279}">
      <dgm:prSet/>
      <dgm:spPr/>
      <dgm:t>
        <a:bodyPr/>
        <a:lstStyle/>
        <a:p>
          <a:r>
            <a:rPr lang="tr-TR" b="0" i="0" baseline="0"/>
            <a:t>Zor doğum</a:t>
          </a:r>
          <a:endParaRPr lang="en-US"/>
        </a:p>
      </dgm:t>
    </dgm:pt>
    <dgm:pt modelId="{1B5C3B3F-D701-45EF-8BD9-EA8AAB2D0986}" type="parTrans" cxnId="{97785D64-FB87-48F0-996E-9517B13A5672}">
      <dgm:prSet/>
      <dgm:spPr/>
      <dgm:t>
        <a:bodyPr/>
        <a:lstStyle/>
        <a:p>
          <a:endParaRPr lang="en-US"/>
        </a:p>
      </dgm:t>
    </dgm:pt>
    <dgm:pt modelId="{FCFB9150-FF3E-4519-BE41-45C0E349D73C}" type="sibTrans" cxnId="{97785D64-FB87-48F0-996E-9517B13A5672}">
      <dgm:prSet/>
      <dgm:spPr/>
      <dgm:t>
        <a:bodyPr/>
        <a:lstStyle/>
        <a:p>
          <a:endParaRPr lang="en-US"/>
        </a:p>
      </dgm:t>
    </dgm:pt>
    <dgm:pt modelId="{A5E51813-91F0-4CFD-927B-00683B39F2D3}">
      <dgm:prSet/>
      <dgm:spPr/>
      <dgm:t>
        <a:bodyPr/>
        <a:lstStyle/>
        <a:p>
          <a:r>
            <a:rPr lang="tr-TR" b="0" i="0" baseline="0"/>
            <a:t>Doğum esnasında morarma</a:t>
          </a:r>
          <a:endParaRPr lang="en-US"/>
        </a:p>
      </dgm:t>
    </dgm:pt>
    <dgm:pt modelId="{0B0A153A-7AC9-42EB-9D50-0878D770C7AC}" type="parTrans" cxnId="{EF47CCD8-3787-472F-A3DC-55E1AC22795C}">
      <dgm:prSet/>
      <dgm:spPr/>
      <dgm:t>
        <a:bodyPr/>
        <a:lstStyle/>
        <a:p>
          <a:endParaRPr lang="en-US"/>
        </a:p>
      </dgm:t>
    </dgm:pt>
    <dgm:pt modelId="{48821697-3729-42B5-9212-12B4DE713E1E}" type="sibTrans" cxnId="{EF47CCD8-3787-472F-A3DC-55E1AC22795C}">
      <dgm:prSet/>
      <dgm:spPr/>
      <dgm:t>
        <a:bodyPr/>
        <a:lstStyle/>
        <a:p>
          <a:endParaRPr lang="en-US"/>
        </a:p>
      </dgm:t>
    </dgm:pt>
    <dgm:pt modelId="{0B63095B-76FB-4EA5-A75E-DF65FE6954B7}" type="pres">
      <dgm:prSet presAssocID="{5B5A01C3-8C46-48E4-960A-214336093A2B}" presName="linear" presStyleCnt="0">
        <dgm:presLayoutVars>
          <dgm:animLvl val="lvl"/>
          <dgm:resizeHandles val="exact"/>
        </dgm:presLayoutVars>
      </dgm:prSet>
      <dgm:spPr/>
    </dgm:pt>
    <dgm:pt modelId="{7B01FCE8-A544-49F1-A8BF-9249C373E948}" type="pres">
      <dgm:prSet presAssocID="{0BE57529-CD25-46A2-8E8E-D5B0AED2225D}" presName="parentText" presStyleLbl="node1" presStyleIdx="0" presStyleCnt="4">
        <dgm:presLayoutVars>
          <dgm:chMax val="0"/>
          <dgm:bulletEnabled val="1"/>
        </dgm:presLayoutVars>
      </dgm:prSet>
      <dgm:spPr/>
    </dgm:pt>
    <dgm:pt modelId="{C87C68FB-0983-4544-8701-79DCA0B9E3DD}" type="pres">
      <dgm:prSet presAssocID="{FD89D026-B630-4643-AE36-76AB6A0943D3}" presName="spacer" presStyleCnt="0"/>
      <dgm:spPr/>
    </dgm:pt>
    <dgm:pt modelId="{CE30A5CC-EA34-4E57-97B0-42520CFFC62F}" type="pres">
      <dgm:prSet presAssocID="{1106A096-8A31-4371-A326-70B315D11B75}" presName="parentText" presStyleLbl="node1" presStyleIdx="1" presStyleCnt="4">
        <dgm:presLayoutVars>
          <dgm:chMax val="0"/>
          <dgm:bulletEnabled val="1"/>
        </dgm:presLayoutVars>
      </dgm:prSet>
      <dgm:spPr/>
    </dgm:pt>
    <dgm:pt modelId="{6172F99F-7325-4FF1-B4C5-AD506C308E12}" type="pres">
      <dgm:prSet presAssocID="{49C965F4-F6BF-4E8E-86DC-672A40F95E4A}" presName="spacer" presStyleCnt="0"/>
      <dgm:spPr/>
    </dgm:pt>
    <dgm:pt modelId="{9852E6D4-0725-4D6F-B9D9-79E5B3831CB0}" type="pres">
      <dgm:prSet presAssocID="{83C9DF92-6B04-4185-9531-04BD5F8FB279}" presName="parentText" presStyleLbl="node1" presStyleIdx="2" presStyleCnt="4">
        <dgm:presLayoutVars>
          <dgm:chMax val="0"/>
          <dgm:bulletEnabled val="1"/>
        </dgm:presLayoutVars>
      </dgm:prSet>
      <dgm:spPr/>
    </dgm:pt>
    <dgm:pt modelId="{C7EABF9C-0693-4F59-B92C-72486892E091}" type="pres">
      <dgm:prSet presAssocID="{FCFB9150-FF3E-4519-BE41-45C0E349D73C}" presName="spacer" presStyleCnt="0"/>
      <dgm:spPr/>
    </dgm:pt>
    <dgm:pt modelId="{ECB9BBEE-0F0A-4627-97F0-50D396450F64}" type="pres">
      <dgm:prSet presAssocID="{A5E51813-91F0-4CFD-927B-00683B39F2D3}" presName="parentText" presStyleLbl="node1" presStyleIdx="3" presStyleCnt="4">
        <dgm:presLayoutVars>
          <dgm:chMax val="0"/>
          <dgm:bulletEnabled val="1"/>
        </dgm:presLayoutVars>
      </dgm:prSet>
      <dgm:spPr/>
    </dgm:pt>
  </dgm:ptLst>
  <dgm:cxnLst>
    <dgm:cxn modelId="{63E3AB1C-0F0E-4BB3-A57D-BD7982698689}" type="presOf" srcId="{83C9DF92-6B04-4185-9531-04BD5F8FB279}" destId="{9852E6D4-0725-4D6F-B9D9-79E5B3831CB0}" srcOrd="0" destOrd="0" presId="urn:microsoft.com/office/officeart/2005/8/layout/vList2"/>
    <dgm:cxn modelId="{0B4AE029-35CD-4974-9F8C-1F50486872DA}" srcId="{5B5A01C3-8C46-48E4-960A-214336093A2B}" destId="{1106A096-8A31-4371-A326-70B315D11B75}" srcOrd="1" destOrd="0" parTransId="{90788BD9-E0DA-4592-9D58-00812288FF4E}" sibTransId="{49C965F4-F6BF-4E8E-86DC-672A40F95E4A}"/>
    <dgm:cxn modelId="{97785D64-FB87-48F0-996E-9517B13A5672}" srcId="{5B5A01C3-8C46-48E4-960A-214336093A2B}" destId="{83C9DF92-6B04-4185-9531-04BD5F8FB279}" srcOrd="2" destOrd="0" parTransId="{1B5C3B3F-D701-45EF-8BD9-EA8AAB2D0986}" sibTransId="{FCFB9150-FF3E-4519-BE41-45C0E349D73C}"/>
    <dgm:cxn modelId="{7B4FBD4B-3456-4ACF-8FDD-30DFD0DF7B3E}" type="presOf" srcId="{A5E51813-91F0-4CFD-927B-00683B39F2D3}" destId="{ECB9BBEE-0F0A-4627-97F0-50D396450F64}" srcOrd="0" destOrd="0" presId="urn:microsoft.com/office/officeart/2005/8/layout/vList2"/>
    <dgm:cxn modelId="{0D793385-C663-4C5B-895F-2362B827E48F}" srcId="{5B5A01C3-8C46-48E4-960A-214336093A2B}" destId="{0BE57529-CD25-46A2-8E8E-D5B0AED2225D}" srcOrd="0" destOrd="0" parTransId="{948B3824-F7D8-48E0-9DB4-A2CE20867078}" sibTransId="{FD89D026-B630-4643-AE36-76AB6A0943D3}"/>
    <dgm:cxn modelId="{7732C1A1-361A-43B8-8D33-118515E473DB}" type="presOf" srcId="{0BE57529-CD25-46A2-8E8E-D5B0AED2225D}" destId="{7B01FCE8-A544-49F1-A8BF-9249C373E948}" srcOrd="0" destOrd="0" presId="urn:microsoft.com/office/officeart/2005/8/layout/vList2"/>
    <dgm:cxn modelId="{0BFFC4BB-0650-47B7-A973-22F57310A270}" type="presOf" srcId="{1106A096-8A31-4371-A326-70B315D11B75}" destId="{CE30A5CC-EA34-4E57-97B0-42520CFFC62F}" srcOrd="0" destOrd="0" presId="urn:microsoft.com/office/officeart/2005/8/layout/vList2"/>
    <dgm:cxn modelId="{EF47CCD8-3787-472F-A3DC-55E1AC22795C}" srcId="{5B5A01C3-8C46-48E4-960A-214336093A2B}" destId="{A5E51813-91F0-4CFD-927B-00683B39F2D3}" srcOrd="3" destOrd="0" parTransId="{0B0A153A-7AC9-42EB-9D50-0878D770C7AC}" sibTransId="{48821697-3729-42B5-9212-12B4DE713E1E}"/>
    <dgm:cxn modelId="{E53E0CFE-2C38-4E41-9271-0095D292C4F6}" type="presOf" srcId="{5B5A01C3-8C46-48E4-960A-214336093A2B}" destId="{0B63095B-76FB-4EA5-A75E-DF65FE6954B7}" srcOrd="0" destOrd="0" presId="urn:microsoft.com/office/officeart/2005/8/layout/vList2"/>
    <dgm:cxn modelId="{2892110A-3D4E-48DE-8BA3-3AAB8F5CF4B7}" type="presParOf" srcId="{0B63095B-76FB-4EA5-A75E-DF65FE6954B7}" destId="{7B01FCE8-A544-49F1-A8BF-9249C373E948}" srcOrd="0" destOrd="0" presId="urn:microsoft.com/office/officeart/2005/8/layout/vList2"/>
    <dgm:cxn modelId="{AB3D16B5-1544-4B74-AE75-611340C59B24}" type="presParOf" srcId="{0B63095B-76FB-4EA5-A75E-DF65FE6954B7}" destId="{C87C68FB-0983-4544-8701-79DCA0B9E3DD}" srcOrd="1" destOrd="0" presId="urn:microsoft.com/office/officeart/2005/8/layout/vList2"/>
    <dgm:cxn modelId="{3E37EE7C-D877-49B5-8F1B-E1C302BBC935}" type="presParOf" srcId="{0B63095B-76FB-4EA5-A75E-DF65FE6954B7}" destId="{CE30A5CC-EA34-4E57-97B0-42520CFFC62F}" srcOrd="2" destOrd="0" presId="urn:microsoft.com/office/officeart/2005/8/layout/vList2"/>
    <dgm:cxn modelId="{B842297F-5673-4AFE-BED2-3D560745C012}" type="presParOf" srcId="{0B63095B-76FB-4EA5-A75E-DF65FE6954B7}" destId="{6172F99F-7325-4FF1-B4C5-AD506C308E12}" srcOrd="3" destOrd="0" presId="urn:microsoft.com/office/officeart/2005/8/layout/vList2"/>
    <dgm:cxn modelId="{129975A1-58F0-4231-975D-3D5319B77963}" type="presParOf" srcId="{0B63095B-76FB-4EA5-A75E-DF65FE6954B7}" destId="{9852E6D4-0725-4D6F-B9D9-79E5B3831CB0}" srcOrd="4" destOrd="0" presId="urn:microsoft.com/office/officeart/2005/8/layout/vList2"/>
    <dgm:cxn modelId="{9EB34D0F-0695-4814-B7F1-44D83782F9C4}" type="presParOf" srcId="{0B63095B-76FB-4EA5-A75E-DF65FE6954B7}" destId="{C7EABF9C-0693-4F59-B92C-72486892E091}" srcOrd="5" destOrd="0" presId="urn:microsoft.com/office/officeart/2005/8/layout/vList2"/>
    <dgm:cxn modelId="{E5EFEC1E-A4FD-46AB-99C8-77CD712E9D20}" type="presParOf" srcId="{0B63095B-76FB-4EA5-A75E-DF65FE6954B7}" destId="{ECB9BBEE-0F0A-4627-97F0-50D396450F6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B1276B-3A47-461A-832D-E000D39667DF}"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769FCA5-7182-4199-8534-A8329779E5C4}">
      <dgm:prSet/>
      <dgm:spPr/>
      <dgm:t>
        <a:bodyPr/>
        <a:lstStyle/>
        <a:p>
          <a:r>
            <a:rPr lang="tr-TR" b="0" i="0" baseline="0"/>
            <a:t>Bebeklik dönemi oksijensiz kalma, enfeksiyon, beyin hasarı</a:t>
          </a:r>
          <a:endParaRPr lang="en-US"/>
        </a:p>
      </dgm:t>
    </dgm:pt>
    <dgm:pt modelId="{D50A20C3-2B78-48DC-BCE5-7B6B17A26F23}" type="parTrans" cxnId="{1CCBB10B-2AD6-4271-8430-9C25124F4A67}">
      <dgm:prSet/>
      <dgm:spPr/>
      <dgm:t>
        <a:bodyPr/>
        <a:lstStyle/>
        <a:p>
          <a:endParaRPr lang="en-US"/>
        </a:p>
      </dgm:t>
    </dgm:pt>
    <dgm:pt modelId="{0B45269E-5E4D-47D8-B22C-0A7A5F7A8E55}" type="sibTrans" cxnId="{1CCBB10B-2AD6-4271-8430-9C25124F4A67}">
      <dgm:prSet/>
      <dgm:spPr/>
      <dgm:t>
        <a:bodyPr/>
        <a:lstStyle/>
        <a:p>
          <a:endParaRPr lang="en-US"/>
        </a:p>
      </dgm:t>
    </dgm:pt>
    <dgm:pt modelId="{30248ECF-0A96-4FD8-A2E9-AD652563EAC0}">
      <dgm:prSet/>
      <dgm:spPr/>
      <dgm:t>
        <a:bodyPr/>
        <a:lstStyle/>
        <a:p>
          <a:r>
            <a:rPr lang="en-US" b="0" i="0" baseline="0"/>
            <a:t>Bebeklikte meydana gelen travmalar (düşme, </a:t>
          </a:r>
          <a:r>
            <a:rPr lang="tr-TR" b="0" i="0" baseline="0"/>
            <a:t>boğulma, yabancı cisim yutma vs.)</a:t>
          </a:r>
          <a:endParaRPr lang="en-US"/>
        </a:p>
      </dgm:t>
    </dgm:pt>
    <dgm:pt modelId="{B6F09A27-E155-4B8F-9640-940333EFBFC1}" type="parTrans" cxnId="{6A8C41ED-789E-495D-8DBD-C53B5282CECD}">
      <dgm:prSet/>
      <dgm:spPr/>
      <dgm:t>
        <a:bodyPr/>
        <a:lstStyle/>
        <a:p>
          <a:endParaRPr lang="en-US"/>
        </a:p>
      </dgm:t>
    </dgm:pt>
    <dgm:pt modelId="{FA933C19-DDBC-482E-90EC-414A7F039A73}" type="sibTrans" cxnId="{6A8C41ED-789E-495D-8DBD-C53B5282CECD}">
      <dgm:prSet/>
      <dgm:spPr/>
      <dgm:t>
        <a:bodyPr/>
        <a:lstStyle/>
        <a:p>
          <a:endParaRPr lang="en-US"/>
        </a:p>
      </dgm:t>
    </dgm:pt>
    <dgm:pt modelId="{AEB46423-BBC5-4523-9F8A-FF2CA1D572D3}">
      <dgm:prSet/>
      <dgm:spPr/>
      <dgm:t>
        <a:bodyPr/>
        <a:lstStyle/>
        <a:p>
          <a:r>
            <a:rPr lang="tr-TR" b="0" i="0" baseline="0"/>
            <a:t>Yüksek ateşli hastalıklar, havale</a:t>
          </a:r>
          <a:endParaRPr lang="en-US"/>
        </a:p>
      </dgm:t>
    </dgm:pt>
    <dgm:pt modelId="{09495977-6C86-4B86-A27C-2BFAB1C621D1}" type="parTrans" cxnId="{89CE2A69-1C2A-42D8-91C1-AC535908FBAE}">
      <dgm:prSet/>
      <dgm:spPr/>
      <dgm:t>
        <a:bodyPr/>
        <a:lstStyle/>
        <a:p>
          <a:endParaRPr lang="en-US"/>
        </a:p>
      </dgm:t>
    </dgm:pt>
    <dgm:pt modelId="{90F86DB6-333A-4B16-B981-61000D15F66F}" type="sibTrans" cxnId="{89CE2A69-1C2A-42D8-91C1-AC535908FBAE}">
      <dgm:prSet/>
      <dgm:spPr/>
      <dgm:t>
        <a:bodyPr/>
        <a:lstStyle/>
        <a:p>
          <a:endParaRPr lang="en-US"/>
        </a:p>
      </dgm:t>
    </dgm:pt>
    <dgm:pt modelId="{0F37E197-1E3D-4927-8EDA-14426E69136E}">
      <dgm:prSet/>
      <dgm:spPr/>
      <dgm:t>
        <a:bodyPr/>
        <a:lstStyle/>
        <a:p>
          <a:r>
            <a:rPr lang="tr-TR" b="0" i="0" baseline="0"/>
            <a:t>Menenjit, beyin iltihabı (ensefalit) gibi hastalıklar</a:t>
          </a:r>
          <a:endParaRPr lang="en-US"/>
        </a:p>
      </dgm:t>
    </dgm:pt>
    <dgm:pt modelId="{710A6CBB-9C2B-404B-96BC-1707FB4948B1}" type="parTrans" cxnId="{2A9F1238-649F-41B9-89F9-FA89940BCB64}">
      <dgm:prSet/>
      <dgm:spPr/>
      <dgm:t>
        <a:bodyPr/>
        <a:lstStyle/>
        <a:p>
          <a:endParaRPr lang="en-US"/>
        </a:p>
      </dgm:t>
    </dgm:pt>
    <dgm:pt modelId="{C869979F-26B0-411F-933C-D25915D8C594}" type="sibTrans" cxnId="{2A9F1238-649F-41B9-89F9-FA89940BCB64}">
      <dgm:prSet/>
      <dgm:spPr/>
      <dgm:t>
        <a:bodyPr/>
        <a:lstStyle/>
        <a:p>
          <a:endParaRPr lang="en-US"/>
        </a:p>
      </dgm:t>
    </dgm:pt>
    <dgm:pt modelId="{1BFB016D-687F-47FC-B473-32E5470F3FC5}">
      <dgm:prSet/>
      <dgm:spPr/>
      <dgm:t>
        <a:bodyPr/>
        <a:lstStyle/>
        <a:p>
          <a:r>
            <a:rPr lang="tr-TR" b="0" i="0" baseline="0"/>
            <a:t>Zehirlenmeler, tümörler</a:t>
          </a:r>
          <a:endParaRPr lang="en-US"/>
        </a:p>
      </dgm:t>
    </dgm:pt>
    <dgm:pt modelId="{9EB48ED9-72D8-47A0-B79D-52BAB6BFC665}" type="parTrans" cxnId="{032D7C8D-1905-4D00-9842-0DB204884CB4}">
      <dgm:prSet/>
      <dgm:spPr/>
      <dgm:t>
        <a:bodyPr/>
        <a:lstStyle/>
        <a:p>
          <a:endParaRPr lang="en-US"/>
        </a:p>
      </dgm:t>
    </dgm:pt>
    <dgm:pt modelId="{60FB44C0-F145-40A9-931F-E511A7A09200}" type="sibTrans" cxnId="{032D7C8D-1905-4D00-9842-0DB204884CB4}">
      <dgm:prSet/>
      <dgm:spPr/>
      <dgm:t>
        <a:bodyPr/>
        <a:lstStyle/>
        <a:p>
          <a:endParaRPr lang="en-US"/>
        </a:p>
      </dgm:t>
    </dgm:pt>
    <dgm:pt modelId="{4F8DC737-9A77-4132-AD91-EC484C551652}" type="pres">
      <dgm:prSet presAssocID="{28B1276B-3A47-461A-832D-E000D39667DF}" presName="linear" presStyleCnt="0">
        <dgm:presLayoutVars>
          <dgm:animLvl val="lvl"/>
          <dgm:resizeHandles val="exact"/>
        </dgm:presLayoutVars>
      </dgm:prSet>
      <dgm:spPr/>
    </dgm:pt>
    <dgm:pt modelId="{7C1A7A92-5FEA-441D-84BC-CC571FB67D7F}" type="pres">
      <dgm:prSet presAssocID="{4769FCA5-7182-4199-8534-A8329779E5C4}" presName="parentText" presStyleLbl="node1" presStyleIdx="0" presStyleCnt="5">
        <dgm:presLayoutVars>
          <dgm:chMax val="0"/>
          <dgm:bulletEnabled val="1"/>
        </dgm:presLayoutVars>
      </dgm:prSet>
      <dgm:spPr/>
    </dgm:pt>
    <dgm:pt modelId="{E0068EB3-0F99-4087-B9A5-EDD5AF4B5138}" type="pres">
      <dgm:prSet presAssocID="{0B45269E-5E4D-47D8-B22C-0A7A5F7A8E55}" presName="spacer" presStyleCnt="0"/>
      <dgm:spPr/>
    </dgm:pt>
    <dgm:pt modelId="{7D21CE26-583D-47DB-9D26-6570F25848B7}" type="pres">
      <dgm:prSet presAssocID="{30248ECF-0A96-4FD8-A2E9-AD652563EAC0}" presName="parentText" presStyleLbl="node1" presStyleIdx="1" presStyleCnt="5">
        <dgm:presLayoutVars>
          <dgm:chMax val="0"/>
          <dgm:bulletEnabled val="1"/>
        </dgm:presLayoutVars>
      </dgm:prSet>
      <dgm:spPr/>
    </dgm:pt>
    <dgm:pt modelId="{DEDEE7BB-AF37-43D1-832D-EA2610C485B9}" type="pres">
      <dgm:prSet presAssocID="{FA933C19-DDBC-482E-90EC-414A7F039A73}" presName="spacer" presStyleCnt="0"/>
      <dgm:spPr/>
    </dgm:pt>
    <dgm:pt modelId="{3BCA6BE7-EEBC-4DFD-94DD-2BD83835FECF}" type="pres">
      <dgm:prSet presAssocID="{AEB46423-BBC5-4523-9F8A-FF2CA1D572D3}" presName="parentText" presStyleLbl="node1" presStyleIdx="2" presStyleCnt="5">
        <dgm:presLayoutVars>
          <dgm:chMax val="0"/>
          <dgm:bulletEnabled val="1"/>
        </dgm:presLayoutVars>
      </dgm:prSet>
      <dgm:spPr/>
    </dgm:pt>
    <dgm:pt modelId="{59242D03-1A00-40F5-8935-191D90DA0499}" type="pres">
      <dgm:prSet presAssocID="{90F86DB6-333A-4B16-B981-61000D15F66F}" presName="spacer" presStyleCnt="0"/>
      <dgm:spPr/>
    </dgm:pt>
    <dgm:pt modelId="{679B06CB-B338-4851-9F89-8D8C2E67A385}" type="pres">
      <dgm:prSet presAssocID="{0F37E197-1E3D-4927-8EDA-14426E69136E}" presName="parentText" presStyleLbl="node1" presStyleIdx="3" presStyleCnt="5">
        <dgm:presLayoutVars>
          <dgm:chMax val="0"/>
          <dgm:bulletEnabled val="1"/>
        </dgm:presLayoutVars>
      </dgm:prSet>
      <dgm:spPr/>
    </dgm:pt>
    <dgm:pt modelId="{844FE1FF-5B63-4DDF-BF25-92197F492F0E}" type="pres">
      <dgm:prSet presAssocID="{C869979F-26B0-411F-933C-D25915D8C594}" presName="spacer" presStyleCnt="0"/>
      <dgm:spPr/>
    </dgm:pt>
    <dgm:pt modelId="{136492D3-04B6-443C-82EE-C1CF7942AAA9}" type="pres">
      <dgm:prSet presAssocID="{1BFB016D-687F-47FC-B473-32E5470F3FC5}" presName="parentText" presStyleLbl="node1" presStyleIdx="4" presStyleCnt="5">
        <dgm:presLayoutVars>
          <dgm:chMax val="0"/>
          <dgm:bulletEnabled val="1"/>
        </dgm:presLayoutVars>
      </dgm:prSet>
      <dgm:spPr/>
    </dgm:pt>
  </dgm:ptLst>
  <dgm:cxnLst>
    <dgm:cxn modelId="{1CCBB10B-2AD6-4271-8430-9C25124F4A67}" srcId="{28B1276B-3A47-461A-832D-E000D39667DF}" destId="{4769FCA5-7182-4199-8534-A8329779E5C4}" srcOrd="0" destOrd="0" parTransId="{D50A20C3-2B78-48DC-BCE5-7B6B17A26F23}" sibTransId="{0B45269E-5E4D-47D8-B22C-0A7A5F7A8E55}"/>
    <dgm:cxn modelId="{8DF78326-D949-419A-9F27-3D034D1C1B07}" type="presOf" srcId="{1BFB016D-687F-47FC-B473-32E5470F3FC5}" destId="{136492D3-04B6-443C-82EE-C1CF7942AAA9}" srcOrd="0" destOrd="0" presId="urn:microsoft.com/office/officeart/2005/8/layout/vList2"/>
    <dgm:cxn modelId="{2A9F1238-649F-41B9-89F9-FA89940BCB64}" srcId="{28B1276B-3A47-461A-832D-E000D39667DF}" destId="{0F37E197-1E3D-4927-8EDA-14426E69136E}" srcOrd="3" destOrd="0" parTransId="{710A6CBB-9C2B-404B-96BC-1707FB4948B1}" sibTransId="{C869979F-26B0-411F-933C-D25915D8C594}"/>
    <dgm:cxn modelId="{D344215E-6157-4AC0-AE27-D251E8E77593}" type="presOf" srcId="{30248ECF-0A96-4FD8-A2E9-AD652563EAC0}" destId="{7D21CE26-583D-47DB-9D26-6570F25848B7}" srcOrd="0" destOrd="0" presId="urn:microsoft.com/office/officeart/2005/8/layout/vList2"/>
    <dgm:cxn modelId="{89CE2A69-1C2A-42D8-91C1-AC535908FBAE}" srcId="{28B1276B-3A47-461A-832D-E000D39667DF}" destId="{AEB46423-BBC5-4523-9F8A-FF2CA1D572D3}" srcOrd="2" destOrd="0" parTransId="{09495977-6C86-4B86-A27C-2BFAB1C621D1}" sibTransId="{90F86DB6-333A-4B16-B981-61000D15F66F}"/>
    <dgm:cxn modelId="{ED255B49-6139-4810-BF7A-03BFC5A260E5}" type="presOf" srcId="{AEB46423-BBC5-4523-9F8A-FF2CA1D572D3}" destId="{3BCA6BE7-EEBC-4DFD-94DD-2BD83835FECF}" srcOrd="0" destOrd="0" presId="urn:microsoft.com/office/officeart/2005/8/layout/vList2"/>
    <dgm:cxn modelId="{77764376-F44F-466A-B383-92892AF4FE0A}" type="presOf" srcId="{28B1276B-3A47-461A-832D-E000D39667DF}" destId="{4F8DC737-9A77-4132-AD91-EC484C551652}" srcOrd="0" destOrd="0" presId="urn:microsoft.com/office/officeart/2005/8/layout/vList2"/>
    <dgm:cxn modelId="{ED2F3785-8619-4957-81AF-40B191051DE6}" type="presOf" srcId="{0F37E197-1E3D-4927-8EDA-14426E69136E}" destId="{679B06CB-B338-4851-9F89-8D8C2E67A385}" srcOrd="0" destOrd="0" presId="urn:microsoft.com/office/officeart/2005/8/layout/vList2"/>
    <dgm:cxn modelId="{032D7C8D-1905-4D00-9842-0DB204884CB4}" srcId="{28B1276B-3A47-461A-832D-E000D39667DF}" destId="{1BFB016D-687F-47FC-B473-32E5470F3FC5}" srcOrd="4" destOrd="0" parTransId="{9EB48ED9-72D8-47A0-B79D-52BAB6BFC665}" sibTransId="{60FB44C0-F145-40A9-931F-E511A7A09200}"/>
    <dgm:cxn modelId="{400E34C8-27D1-4135-A4FB-C91C0FC4EFA1}" type="presOf" srcId="{4769FCA5-7182-4199-8534-A8329779E5C4}" destId="{7C1A7A92-5FEA-441D-84BC-CC571FB67D7F}" srcOrd="0" destOrd="0" presId="urn:microsoft.com/office/officeart/2005/8/layout/vList2"/>
    <dgm:cxn modelId="{6A8C41ED-789E-495D-8DBD-C53B5282CECD}" srcId="{28B1276B-3A47-461A-832D-E000D39667DF}" destId="{30248ECF-0A96-4FD8-A2E9-AD652563EAC0}" srcOrd="1" destOrd="0" parTransId="{B6F09A27-E155-4B8F-9640-940333EFBFC1}" sibTransId="{FA933C19-DDBC-482E-90EC-414A7F039A73}"/>
    <dgm:cxn modelId="{60FF1841-E191-48D0-946F-C6A415335258}" type="presParOf" srcId="{4F8DC737-9A77-4132-AD91-EC484C551652}" destId="{7C1A7A92-5FEA-441D-84BC-CC571FB67D7F}" srcOrd="0" destOrd="0" presId="urn:microsoft.com/office/officeart/2005/8/layout/vList2"/>
    <dgm:cxn modelId="{CB5B9E16-FB87-49F5-B289-0E1F5E8EF025}" type="presParOf" srcId="{4F8DC737-9A77-4132-AD91-EC484C551652}" destId="{E0068EB3-0F99-4087-B9A5-EDD5AF4B5138}" srcOrd="1" destOrd="0" presId="urn:microsoft.com/office/officeart/2005/8/layout/vList2"/>
    <dgm:cxn modelId="{90814FBB-B2B6-44E9-91B1-B6A74F418702}" type="presParOf" srcId="{4F8DC737-9A77-4132-AD91-EC484C551652}" destId="{7D21CE26-583D-47DB-9D26-6570F25848B7}" srcOrd="2" destOrd="0" presId="urn:microsoft.com/office/officeart/2005/8/layout/vList2"/>
    <dgm:cxn modelId="{40BF5D87-06E1-40CA-8D0D-E7FBE6928424}" type="presParOf" srcId="{4F8DC737-9A77-4132-AD91-EC484C551652}" destId="{DEDEE7BB-AF37-43D1-832D-EA2610C485B9}" srcOrd="3" destOrd="0" presId="urn:microsoft.com/office/officeart/2005/8/layout/vList2"/>
    <dgm:cxn modelId="{5CF8A47A-7882-4B15-9E9D-B60B9FF2F701}" type="presParOf" srcId="{4F8DC737-9A77-4132-AD91-EC484C551652}" destId="{3BCA6BE7-EEBC-4DFD-94DD-2BD83835FECF}" srcOrd="4" destOrd="0" presId="urn:microsoft.com/office/officeart/2005/8/layout/vList2"/>
    <dgm:cxn modelId="{E3416085-FE54-4882-8C89-DD666D562923}" type="presParOf" srcId="{4F8DC737-9A77-4132-AD91-EC484C551652}" destId="{59242D03-1A00-40F5-8935-191D90DA0499}" srcOrd="5" destOrd="0" presId="urn:microsoft.com/office/officeart/2005/8/layout/vList2"/>
    <dgm:cxn modelId="{11D2EE4A-C68F-496C-B639-2A14747C708A}" type="presParOf" srcId="{4F8DC737-9A77-4132-AD91-EC484C551652}" destId="{679B06CB-B338-4851-9F89-8D8C2E67A385}" srcOrd="6" destOrd="0" presId="urn:microsoft.com/office/officeart/2005/8/layout/vList2"/>
    <dgm:cxn modelId="{7EEAD57E-3E89-423B-B77A-A3C821C109FA}" type="presParOf" srcId="{4F8DC737-9A77-4132-AD91-EC484C551652}" destId="{844FE1FF-5B63-4DDF-BF25-92197F492F0E}" srcOrd="7" destOrd="0" presId="urn:microsoft.com/office/officeart/2005/8/layout/vList2"/>
    <dgm:cxn modelId="{BE1BC4AA-95C5-4545-80EA-1CB36D5103D8}" type="presParOf" srcId="{4F8DC737-9A77-4132-AD91-EC484C551652}" destId="{136492D3-04B6-443C-82EE-C1CF7942AAA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9288D6-5DD2-46C9-A627-0CA85A2BC3C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EE91C14-A9BA-4D3D-9784-669F6C93C576}">
      <dgm:prSet/>
      <dgm:spPr/>
      <dgm:t>
        <a:bodyPr/>
        <a:lstStyle/>
        <a:p>
          <a:r>
            <a:rPr lang="tr-TR" b="0" i="0" baseline="0"/>
            <a:t>Başını tutamama,</a:t>
          </a:r>
          <a:endParaRPr lang="en-US"/>
        </a:p>
      </dgm:t>
    </dgm:pt>
    <dgm:pt modelId="{1B78D014-EDA8-4D32-867B-D6BD7E266C40}" type="parTrans" cxnId="{FC8C9EAB-A02E-4C8A-9F79-F8937AD6924D}">
      <dgm:prSet/>
      <dgm:spPr/>
      <dgm:t>
        <a:bodyPr/>
        <a:lstStyle/>
        <a:p>
          <a:endParaRPr lang="en-US"/>
        </a:p>
      </dgm:t>
    </dgm:pt>
    <dgm:pt modelId="{737778AC-B8AB-488E-AEF4-D61E3E45121C}" type="sibTrans" cxnId="{FC8C9EAB-A02E-4C8A-9F79-F8937AD6924D}">
      <dgm:prSet/>
      <dgm:spPr/>
      <dgm:t>
        <a:bodyPr/>
        <a:lstStyle/>
        <a:p>
          <a:endParaRPr lang="en-US"/>
        </a:p>
      </dgm:t>
    </dgm:pt>
    <dgm:pt modelId="{E9BF08F9-C7C6-4BB0-A414-76DF6AE87944}">
      <dgm:prSet/>
      <dgm:spPr/>
      <dgm:t>
        <a:bodyPr/>
        <a:lstStyle/>
        <a:p>
          <a:r>
            <a:rPr lang="tr-TR" b="0" i="0" baseline="0"/>
            <a:t>Baş parmağın avuç içinden çıkarılmaması</a:t>
          </a:r>
          <a:endParaRPr lang="en-US"/>
        </a:p>
      </dgm:t>
    </dgm:pt>
    <dgm:pt modelId="{0A921249-84FD-4923-8D07-97F433B9DC18}" type="parTrans" cxnId="{AF7DE2E0-5CF4-4E3B-9E3D-A30399B81BB7}">
      <dgm:prSet/>
      <dgm:spPr/>
      <dgm:t>
        <a:bodyPr/>
        <a:lstStyle/>
        <a:p>
          <a:endParaRPr lang="en-US"/>
        </a:p>
      </dgm:t>
    </dgm:pt>
    <dgm:pt modelId="{0F49D0EB-1350-433B-B8E5-2814C9565507}" type="sibTrans" cxnId="{AF7DE2E0-5CF4-4E3B-9E3D-A30399B81BB7}">
      <dgm:prSet/>
      <dgm:spPr/>
      <dgm:t>
        <a:bodyPr/>
        <a:lstStyle/>
        <a:p>
          <a:endParaRPr lang="en-US"/>
        </a:p>
      </dgm:t>
    </dgm:pt>
    <dgm:pt modelId="{1B636EEA-45AF-4636-8731-7F8ED7AE6A14}">
      <dgm:prSet/>
      <dgm:spPr/>
      <dgm:t>
        <a:bodyPr/>
        <a:lstStyle/>
        <a:p>
          <a:r>
            <a:rPr lang="tr-TR" b="0" i="0" baseline="0"/>
            <a:t>Elin sert bir yumruk halinde tutulması</a:t>
          </a:r>
          <a:endParaRPr lang="en-US"/>
        </a:p>
      </dgm:t>
    </dgm:pt>
    <dgm:pt modelId="{4C372C85-5A75-43F1-8F22-8D40F3258128}" type="parTrans" cxnId="{97EB9F10-8432-4773-A9D0-0CBD06B2548C}">
      <dgm:prSet/>
      <dgm:spPr/>
      <dgm:t>
        <a:bodyPr/>
        <a:lstStyle/>
        <a:p>
          <a:endParaRPr lang="en-US"/>
        </a:p>
      </dgm:t>
    </dgm:pt>
    <dgm:pt modelId="{352A5BD0-0BCC-417E-A0E6-1EE0F2D6C398}" type="sibTrans" cxnId="{97EB9F10-8432-4773-A9D0-0CBD06B2548C}">
      <dgm:prSet/>
      <dgm:spPr/>
      <dgm:t>
        <a:bodyPr/>
        <a:lstStyle/>
        <a:p>
          <a:endParaRPr lang="en-US"/>
        </a:p>
      </dgm:t>
    </dgm:pt>
    <dgm:pt modelId="{842AD72E-BF44-49C4-B732-F71CA76B6EBC}" type="pres">
      <dgm:prSet presAssocID="{AA9288D6-5DD2-46C9-A627-0CA85A2BC3C9}" presName="linear" presStyleCnt="0">
        <dgm:presLayoutVars>
          <dgm:animLvl val="lvl"/>
          <dgm:resizeHandles val="exact"/>
        </dgm:presLayoutVars>
      </dgm:prSet>
      <dgm:spPr/>
    </dgm:pt>
    <dgm:pt modelId="{59A86A77-67BB-4400-9E4C-E5FDD2D7133B}" type="pres">
      <dgm:prSet presAssocID="{1EE91C14-A9BA-4D3D-9784-669F6C93C576}" presName="parentText" presStyleLbl="node1" presStyleIdx="0" presStyleCnt="3">
        <dgm:presLayoutVars>
          <dgm:chMax val="0"/>
          <dgm:bulletEnabled val="1"/>
        </dgm:presLayoutVars>
      </dgm:prSet>
      <dgm:spPr/>
    </dgm:pt>
    <dgm:pt modelId="{FD191F39-5696-4BA2-84FA-16910296C856}" type="pres">
      <dgm:prSet presAssocID="{737778AC-B8AB-488E-AEF4-D61E3E45121C}" presName="spacer" presStyleCnt="0"/>
      <dgm:spPr/>
    </dgm:pt>
    <dgm:pt modelId="{15F1DC77-5E78-4479-821C-AD2776062336}" type="pres">
      <dgm:prSet presAssocID="{E9BF08F9-C7C6-4BB0-A414-76DF6AE87944}" presName="parentText" presStyleLbl="node1" presStyleIdx="1" presStyleCnt="3">
        <dgm:presLayoutVars>
          <dgm:chMax val="0"/>
          <dgm:bulletEnabled val="1"/>
        </dgm:presLayoutVars>
      </dgm:prSet>
      <dgm:spPr/>
    </dgm:pt>
    <dgm:pt modelId="{59E26643-855A-426B-AE17-AAA45ED57A60}" type="pres">
      <dgm:prSet presAssocID="{0F49D0EB-1350-433B-B8E5-2814C9565507}" presName="spacer" presStyleCnt="0"/>
      <dgm:spPr/>
    </dgm:pt>
    <dgm:pt modelId="{089BAAA9-3B04-4E21-A14D-E447B7A983DB}" type="pres">
      <dgm:prSet presAssocID="{1B636EEA-45AF-4636-8731-7F8ED7AE6A14}" presName="parentText" presStyleLbl="node1" presStyleIdx="2" presStyleCnt="3">
        <dgm:presLayoutVars>
          <dgm:chMax val="0"/>
          <dgm:bulletEnabled val="1"/>
        </dgm:presLayoutVars>
      </dgm:prSet>
      <dgm:spPr/>
    </dgm:pt>
  </dgm:ptLst>
  <dgm:cxnLst>
    <dgm:cxn modelId="{B8ABD20C-5176-426C-B8EA-DED777F3E696}" type="presOf" srcId="{E9BF08F9-C7C6-4BB0-A414-76DF6AE87944}" destId="{15F1DC77-5E78-4479-821C-AD2776062336}" srcOrd="0" destOrd="0" presId="urn:microsoft.com/office/officeart/2005/8/layout/vList2"/>
    <dgm:cxn modelId="{97EB9F10-8432-4773-A9D0-0CBD06B2548C}" srcId="{AA9288D6-5DD2-46C9-A627-0CA85A2BC3C9}" destId="{1B636EEA-45AF-4636-8731-7F8ED7AE6A14}" srcOrd="2" destOrd="0" parTransId="{4C372C85-5A75-43F1-8F22-8D40F3258128}" sibTransId="{352A5BD0-0BCC-417E-A0E6-1EE0F2D6C398}"/>
    <dgm:cxn modelId="{5840F95C-98AD-4CCB-A0CD-717B1F7164D1}" type="presOf" srcId="{1EE91C14-A9BA-4D3D-9784-669F6C93C576}" destId="{59A86A77-67BB-4400-9E4C-E5FDD2D7133B}" srcOrd="0" destOrd="0" presId="urn:microsoft.com/office/officeart/2005/8/layout/vList2"/>
    <dgm:cxn modelId="{14264B8A-E381-4086-A3A2-CC70FA5546D4}" type="presOf" srcId="{AA9288D6-5DD2-46C9-A627-0CA85A2BC3C9}" destId="{842AD72E-BF44-49C4-B732-F71CA76B6EBC}" srcOrd="0" destOrd="0" presId="urn:microsoft.com/office/officeart/2005/8/layout/vList2"/>
    <dgm:cxn modelId="{FC8C9EAB-A02E-4C8A-9F79-F8937AD6924D}" srcId="{AA9288D6-5DD2-46C9-A627-0CA85A2BC3C9}" destId="{1EE91C14-A9BA-4D3D-9784-669F6C93C576}" srcOrd="0" destOrd="0" parTransId="{1B78D014-EDA8-4D32-867B-D6BD7E266C40}" sibTransId="{737778AC-B8AB-488E-AEF4-D61E3E45121C}"/>
    <dgm:cxn modelId="{1E4A6DAC-6A1E-4CA3-8E1A-2ACC68B9AEFD}" type="presOf" srcId="{1B636EEA-45AF-4636-8731-7F8ED7AE6A14}" destId="{089BAAA9-3B04-4E21-A14D-E447B7A983DB}" srcOrd="0" destOrd="0" presId="urn:microsoft.com/office/officeart/2005/8/layout/vList2"/>
    <dgm:cxn modelId="{AF7DE2E0-5CF4-4E3B-9E3D-A30399B81BB7}" srcId="{AA9288D6-5DD2-46C9-A627-0CA85A2BC3C9}" destId="{E9BF08F9-C7C6-4BB0-A414-76DF6AE87944}" srcOrd="1" destOrd="0" parTransId="{0A921249-84FD-4923-8D07-97F433B9DC18}" sibTransId="{0F49D0EB-1350-433B-B8E5-2814C9565507}"/>
    <dgm:cxn modelId="{CE518BC3-96FC-4F67-9A92-CD933A231AFE}" type="presParOf" srcId="{842AD72E-BF44-49C4-B732-F71CA76B6EBC}" destId="{59A86A77-67BB-4400-9E4C-E5FDD2D7133B}" srcOrd="0" destOrd="0" presId="urn:microsoft.com/office/officeart/2005/8/layout/vList2"/>
    <dgm:cxn modelId="{3A9FC94A-DCB0-4998-8561-1556837D9B44}" type="presParOf" srcId="{842AD72E-BF44-49C4-B732-F71CA76B6EBC}" destId="{FD191F39-5696-4BA2-84FA-16910296C856}" srcOrd="1" destOrd="0" presId="urn:microsoft.com/office/officeart/2005/8/layout/vList2"/>
    <dgm:cxn modelId="{DFCC185B-9E67-47F2-BC6E-14989820E900}" type="presParOf" srcId="{842AD72E-BF44-49C4-B732-F71CA76B6EBC}" destId="{15F1DC77-5E78-4479-821C-AD2776062336}" srcOrd="2" destOrd="0" presId="urn:microsoft.com/office/officeart/2005/8/layout/vList2"/>
    <dgm:cxn modelId="{4DB608E1-41D9-4713-B31F-0070F230A995}" type="presParOf" srcId="{842AD72E-BF44-49C4-B732-F71CA76B6EBC}" destId="{59E26643-855A-426B-AE17-AAA45ED57A60}" srcOrd="3" destOrd="0" presId="urn:microsoft.com/office/officeart/2005/8/layout/vList2"/>
    <dgm:cxn modelId="{5D16C754-AE35-4CE7-A5BD-76FF20F310A5}" type="presParOf" srcId="{842AD72E-BF44-49C4-B732-F71CA76B6EBC}" destId="{089BAAA9-3B04-4E21-A14D-E447B7A983D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517F41-BC01-49D2-B701-AE73D8F6716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A0C8FC9-D356-4C40-8286-3DAA60E6DB1B}">
      <dgm:prSet/>
      <dgm:spPr/>
      <dgm:t>
        <a:bodyPr/>
        <a:lstStyle/>
        <a:p>
          <a:r>
            <a:rPr lang="tr-TR" b="0" i="0" baseline="0"/>
            <a:t>Dönme ve oturmanın olmaması</a:t>
          </a:r>
          <a:endParaRPr lang="en-US"/>
        </a:p>
      </dgm:t>
    </dgm:pt>
    <dgm:pt modelId="{128E1E6F-0C0F-4C6A-9B9B-8B168F4A2D20}" type="parTrans" cxnId="{A9E31E2A-FB20-4647-8051-BADF7159C2D0}">
      <dgm:prSet/>
      <dgm:spPr/>
      <dgm:t>
        <a:bodyPr/>
        <a:lstStyle/>
        <a:p>
          <a:endParaRPr lang="en-US"/>
        </a:p>
      </dgm:t>
    </dgm:pt>
    <dgm:pt modelId="{FD284462-7C3E-41A6-9F2C-ECCF8E704AA5}" type="sibTrans" cxnId="{A9E31E2A-FB20-4647-8051-BADF7159C2D0}">
      <dgm:prSet/>
      <dgm:spPr/>
      <dgm:t>
        <a:bodyPr/>
        <a:lstStyle/>
        <a:p>
          <a:endParaRPr lang="en-US"/>
        </a:p>
      </dgm:t>
    </dgm:pt>
    <dgm:pt modelId="{AB45BD13-DB5D-4850-A08E-7736CAB2DA31}">
      <dgm:prSet/>
      <dgm:spPr/>
      <dgm:t>
        <a:bodyPr/>
        <a:lstStyle/>
        <a:p>
          <a:r>
            <a:rPr lang="tr-TR" b="0" i="0" baseline="0"/>
            <a:t>El-göz koordinasyonunun olmaması</a:t>
          </a:r>
          <a:endParaRPr lang="en-US"/>
        </a:p>
      </dgm:t>
    </dgm:pt>
    <dgm:pt modelId="{03D3B825-D5A6-4AF6-BF17-F26FF8AEB01B}" type="parTrans" cxnId="{B7DBC152-67A0-4755-9D02-BA52510D2B39}">
      <dgm:prSet/>
      <dgm:spPr/>
      <dgm:t>
        <a:bodyPr/>
        <a:lstStyle/>
        <a:p>
          <a:endParaRPr lang="en-US"/>
        </a:p>
      </dgm:t>
    </dgm:pt>
    <dgm:pt modelId="{0A56C8E7-A41E-4BBC-BC10-12B3AC207203}" type="sibTrans" cxnId="{B7DBC152-67A0-4755-9D02-BA52510D2B39}">
      <dgm:prSet/>
      <dgm:spPr/>
      <dgm:t>
        <a:bodyPr/>
        <a:lstStyle/>
        <a:p>
          <a:endParaRPr lang="en-US"/>
        </a:p>
      </dgm:t>
    </dgm:pt>
    <dgm:pt modelId="{ACE52E8D-F5ED-4450-89C1-D0D1C6716CBD}">
      <dgm:prSet/>
      <dgm:spPr/>
      <dgm:t>
        <a:bodyPr/>
        <a:lstStyle/>
        <a:p>
          <a:r>
            <a:rPr lang="tr-TR" b="0" i="0" baseline="0"/>
            <a:t>Tekme atarken iki bacağını birden itmesi</a:t>
          </a:r>
          <a:endParaRPr lang="en-US"/>
        </a:p>
      </dgm:t>
    </dgm:pt>
    <dgm:pt modelId="{F9674142-ACAE-4D50-8067-D75B4C60F7F2}" type="parTrans" cxnId="{E8C27209-3F8F-4646-8C7D-E7B0CB46DCE5}">
      <dgm:prSet/>
      <dgm:spPr/>
      <dgm:t>
        <a:bodyPr/>
        <a:lstStyle/>
        <a:p>
          <a:endParaRPr lang="en-US"/>
        </a:p>
      </dgm:t>
    </dgm:pt>
    <dgm:pt modelId="{4289BA65-9DD7-4B86-B3D3-B5CEB5EB1680}" type="sibTrans" cxnId="{E8C27209-3F8F-4646-8C7D-E7B0CB46DCE5}">
      <dgm:prSet/>
      <dgm:spPr/>
      <dgm:t>
        <a:bodyPr/>
        <a:lstStyle/>
        <a:p>
          <a:endParaRPr lang="en-US"/>
        </a:p>
      </dgm:t>
    </dgm:pt>
    <dgm:pt modelId="{7DCE6947-0A8F-49A7-873B-874FF317589A}">
      <dgm:prSet/>
      <dgm:spPr/>
      <dgm:t>
        <a:bodyPr/>
        <a:lstStyle/>
        <a:p>
          <a:r>
            <a:rPr lang="tr-TR" b="0" i="0" baseline="0"/>
            <a:t>Gövde kontrolünün yetersiz olması</a:t>
          </a:r>
          <a:endParaRPr lang="en-US"/>
        </a:p>
      </dgm:t>
    </dgm:pt>
    <dgm:pt modelId="{A7577A98-2EED-4AF2-89B1-7C20DAF11A9B}" type="parTrans" cxnId="{14ABD4A7-7779-4FED-AF02-867F58AF7C52}">
      <dgm:prSet/>
      <dgm:spPr/>
      <dgm:t>
        <a:bodyPr/>
        <a:lstStyle/>
        <a:p>
          <a:endParaRPr lang="en-US"/>
        </a:p>
      </dgm:t>
    </dgm:pt>
    <dgm:pt modelId="{68BCCC28-E113-474C-B5B1-E29A2AFF4C5B}" type="sibTrans" cxnId="{14ABD4A7-7779-4FED-AF02-867F58AF7C52}">
      <dgm:prSet/>
      <dgm:spPr/>
      <dgm:t>
        <a:bodyPr/>
        <a:lstStyle/>
        <a:p>
          <a:endParaRPr lang="en-US"/>
        </a:p>
      </dgm:t>
    </dgm:pt>
    <dgm:pt modelId="{3CB28940-BEDF-4D9E-8DCF-966E5B56D014}">
      <dgm:prSet/>
      <dgm:spPr/>
      <dgm:t>
        <a:bodyPr/>
        <a:lstStyle/>
        <a:p>
          <a:r>
            <a:rPr lang="tr-TR" b="0" i="0" baseline="0"/>
            <a:t>Otururken bacakların birbirini çaprazlaması</a:t>
          </a:r>
          <a:endParaRPr lang="en-US"/>
        </a:p>
      </dgm:t>
    </dgm:pt>
    <dgm:pt modelId="{BE57F1F0-BD1F-4235-A9E8-9DD650F676C8}" type="parTrans" cxnId="{D6778CBA-4707-4229-AB5A-3C78AB461B92}">
      <dgm:prSet/>
      <dgm:spPr/>
      <dgm:t>
        <a:bodyPr/>
        <a:lstStyle/>
        <a:p>
          <a:endParaRPr lang="en-US"/>
        </a:p>
      </dgm:t>
    </dgm:pt>
    <dgm:pt modelId="{EDD5F216-048F-4BE2-A27C-BA50989F7DB9}" type="sibTrans" cxnId="{D6778CBA-4707-4229-AB5A-3C78AB461B92}">
      <dgm:prSet/>
      <dgm:spPr/>
      <dgm:t>
        <a:bodyPr/>
        <a:lstStyle/>
        <a:p>
          <a:endParaRPr lang="en-US"/>
        </a:p>
      </dgm:t>
    </dgm:pt>
    <dgm:pt modelId="{9DC25478-7EE0-46AF-BC22-AAF659E1FE1C}" type="pres">
      <dgm:prSet presAssocID="{5C517F41-BC01-49D2-B701-AE73D8F6716B}" presName="linear" presStyleCnt="0">
        <dgm:presLayoutVars>
          <dgm:animLvl val="lvl"/>
          <dgm:resizeHandles val="exact"/>
        </dgm:presLayoutVars>
      </dgm:prSet>
      <dgm:spPr/>
    </dgm:pt>
    <dgm:pt modelId="{02EF277A-E358-4DE0-8550-695CCE164FCD}" type="pres">
      <dgm:prSet presAssocID="{CA0C8FC9-D356-4C40-8286-3DAA60E6DB1B}" presName="parentText" presStyleLbl="node1" presStyleIdx="0" presStyleCnt="5">
        <dgm:presLayoutVars>
          <dgm:chMax val="0"/>
          <dgm:bulletEnabled val="1"/>
        </dgm:presLayoutVars>
      </dgm:prSet>
      <dgm:spPr/>
    </dgm:pt>
    <dgm:pt modelId="{0EEF5E66-EAC3-4B7A-AD25-865CBBCA3340}" type="pres">
      <dgm:prSet presAssocID="{FD284462-7C3E-41A6-9F2C-ECCF8E704AA5}" presName="spacer" presStyleCnt="0"/>
      <dgm:spPr/>
    </dgm:pt>
    <dgm:pt modelId="{A401F57A-55B8-47F2-BB38-0407520D4ED2}" type="pres">
      <dgm:prSet presAssocID="{AB45BD13-DB5D-4850-A08E-7736CAB2DA31}" presName="parentText" presStyleLbl="node1" presStyleIdx="1" presStyleCnt="5">
        <dgm:presLayoutVars>
          <dgm:chMax val="0"/>
          <dgm:bulletEnabled val="1"/>
        </dgm:presLayoutVars>
      </dgm:prSet>
      <dgm:spPr/>
    </dgm:pt>
    <dgm:pt modelId="{E92BFBEB-EDDA-447E-AAAC-161D955F6EBE}" type="pres">
      <dgm:prSet presAssocID="{0A56C8E7-A41E-4BBC-BC10-12B3AC207203}" presName="spacer" presStyleCnt="0"/>
      <dgm:spPr/>
    </dgm:pt>
    <dgm:pt modelId="{E3235EF8-E99B-45CD-ACDA-508B6720CAD6}" type="pres">
      <dgm:prSet presAssocID="{ACE52E8D-F5ED-4450-89C1-D0D1C6716CBD}" presName="parentText" presStyleLbl="node1" presStyleIdx="2" presStyleCnt="5">
        <dgm:presLayoutVars>
          <dgm:chMax val="0"/>
          <dgm:bulletEnabled val="1"/>
        </dgm:presLayoutVars>
      </dgm:prSet>
      <dgm:spPr/>
    </dgm:pt>
    <dgm:pt modelId="{095024FA-61F8-41C5-A0EF-A02AE678F2B3}" type="pres">
      <dgm:prSet presAssocID="{4289BA65-9DD7-4B86-B3D3-B5CEB5EB1680}" presName="spacer" presStyleCnt="0"/>
      <dgm:spPr/>
    </dgm:pt>
    <dgm:pt modelId="{892EF8F5-E85B-4ECE-9985-F00DBF73CF1F}" type="pres">
      <dgm:prSet presAssocID="{7DCE6947-0A8F-49A7-873B-874FF317589A}" presName="parentText" presStyleLbl="node1" presStyleIdx="3" presStyleCnt="5">
        <dgm:presLayoutVars>
          <dgm:chMax val="0"/>
          <dgm:bulletEnabled val="1"/>
        </dgm:presLayoutVars>
      </dgm:prSet>
      <dgm:spPr/>
    </dgm:pt>
    <dgm:pt modelId="{FCAD9C0C-2DE5-4995-9B0C-78E997BDB423}" type="pres">
      <dgm:prSet presAssocID="{68BCCC28-E113-474C-B5B1-E29A2AFF4C5B}" presName="spacer" presStyleCnt="0"/>
      <dgm:spPr/>
    </dgm:pt>
    <dgm:pt modelId="{D627F35E-7DE0-4233-A1BC-AEE7E683BA42}" type="pres">
      <dgm:prSet presAssocID="{3CB28940-BEDF-4D9E-8DCF-966E5B56D014}" presName="parentText" presStyleLbl="node1" presStyleIdx="4" presStyleCnt="5">
        <dgm:presLayoutVars>
          <dgm:chMax val="0"/>
          <dgm:bulletEnabled val="1"/>
        </dgm:presLayoutVars>
      </dgm:prSet>
      <dgm:spPr/>
    </dgm:pt>
  </dgm:ptLst>
  <dgm:cxnLst>
    <dgm:cxn modelId="{E8C27209-3F8F-4646-8C7D-E7B0CB46DCE5}" srcId="{5C517F41-BC01-49D2-B701-AE73D8F6716B}" destId="{ACE52E8D-F5ED-4450-89C1-D0D1C6716CBD}" srcOrd="2" destOrd="0" parTransId="{F9674142-ACAE-4D50-8067-D75B4C60F7F2}" sibTransId="{4289BA65-9DD7-4B86-B3D3-B5CEB5EB1680}"/>
    <dgm:cxn modelId="{A9E31E2A-FB20-4647-8051-BADF7159C2D0}" srcId="{5C517F41-BC01-49D2-B701-AE73D8F6716B}" destId="{CA0C8FC9-D356-4C40-8286-3DAA60E6DB1B}" srcOrd="0" destOrd="0" parTransId="{128E1E6F-0C0F-4C6A-9B9B-8B168F4A2D20}" sibTransId="{FD284462-7C3E-41A6-9F2C-ECCF8E704AA5}"/>
    <dgm:cxn modelId="{4926C570-1DCA-484B-9767-3911AFCEF891}" type="presOf" srcId="{7DCE6947-0A8F-49A7-873B-874FF317589A}" destId="{892EF8F5-E85B-4ECE-9985-F00DBF73CF1F}" srcOrd="0" destOrd="0" presId="urn:microsoft.com/office/officeart/2005/8/layout/vList2"/>
    <dgm:cxn modelId="{B7DBC152-67A0-4755-9D02-BA52510D2B39}" srcId="{5C517F41-BC01-49D2-B701-AE73D8F6716B}" destId="{AB45BD13-DB5D-4850-A08E-7736CAB2DA31}" srcOrd="1" destOrd="0" parTransId="{03D3B825-D5A6-4AF6-BF17-F26FF8AEB01B}" sibTransId="{0A56C8E7-A41E-4BBC-BC10-12B3AC207203}"/>
    <dgm:cxn modelId="{EE62747A-912C-4033-8E2D-724730E599FE}" type="presOf" srcId="{AB45BD13-DB5D-4850-A08E-7736CAB2DA31}" destId="{A401F57A-55B8-47F2-BB38-0407520D4ED2}" srcOrd="0" destOrd="0" presId="urn:microsoft.com/office/officeart/2005/8/layout/vList2"/>
    <dgm:cxn modelId="{F1A8DEA0-E97E-46C5-B35A-10FD23D65916}" type="presOf" srcId="{3CB28940-BEDF-4D9E-8DCF-966E5B56D014}" destId="{D627F35E-7DE0-4233-A1BC-AEE7E683BA42}" srcOrd="0" destOrd="0" presId="urn:microsoft.com/office/officeart/2005/8/layout/vList2"/>
    <dgm:cxn modelId="{14ABD4A7-7779-4FED-AF02-867F58AF7C52}" srcId="{5C517F41-BC01-49D2-B701-AE73D8F6716B}" destId="{7DCE6947-0A8F-49A7-873B-874FF317589A}" srcOrd="3" destOrd="0" parTransId="{A7577A98-2EED-4AF2-89B1-7C20DAF11A9B}" sibTransId="{68BCCC28-E113-474C-B5B1-E29A2AFF4C5B}"/>
    <dgm:cxn modelId="{A3A79AA8-20EA-49F3-B3ED-E7E2E1F44D62}" type="presOf" srcId="{CA0C8FC9-D356-4C40-8286-3DAA60E6DB1B}" destId="{02EF277A-E358-4DE0-8550-695CCE164FCD}" srcOrd="0" destOrd="0" presId="urn:microsoft.com/office/officeart/2005/8/layout/vList2"/>
    <dgm:cxn modelId="{D6778CBA-4707-4229-AB5A-3C78AB461B92}" srcId="{5C517F41-BC01-49D2-B701-AE73D8F6716B}" destId="{3CB28940-BEDF-4D9E-8DCF-966E5B56D014}" srcOrd="4" destOrd="0" parTransId="{BE57F1F0-BD1F-4235-A9E8-9DD650F676C8}" sibTransId="{EDD5F216-048F-4BE2-A27C-BA50989F7DB9}"/>
    <dgm:cxn modelId="{92FD1FE5-90BA-400A-A907-1A0240C681B5}" type="presOf" srcId="{5C517F41-BC01-49D2-B701-AE73D8F6716B}" destId="{9DC25478-7EE0-46AF-BC22-AAF659E1FE1C}" srcOrd="0" destOrd="0" presId="urn:microsoft.com/office/officeart/2005/8/layout/vList2"/>
    <dgm:cxn modelId="{EA8A5BF5-C9B1-4E7D-A702-9B9A7EC396EB}" type="presOf" srcId="{ACE52E8D-F5ED-4450-89C1-D0D1C6716CBD}" destId="{E3235EF8-E99B-45CD-ACDA-508B6720CAD6}" srcOrd="0" destOrd="0" presId="urn:microsoft.com/office/officeart/2005/8/layout/vList2"/>
    <dgm:cxn modelId="{2C8E1B0A-922B-4740-8373-0C7BEB225D15}" type="presParOf" srcId="{9DC25478-7EE0-46AF-BC22-AAF659E1FE1C}" destId="{02EF277A-E358-4DE0-8550-695CCE164FCD}" srcOrd="0" destOrd="0" presId="urn:microsoft.com/office/officeart/2005/8/layout/vList2"/>
    <dgm:cxn modelId="{0E5654F8-B046-4D29-A936-2E8EFD6414CA}" type="presParOf" srcId="{9DC25478-7EE0-46AF-BC22-AAF659E1FE1C}" destId="{0EEF5E66-EAC3-4B7A-AD25-865CBBCA3340}" srcOrd="1" destOrd="0" presId="urn:microsoft.com/office/officeart/2005/8/layout/vList2"/>
    <dgm:cxn modelId="{CC846E2E-AF7F-46D8-B738-F693F65EA418}" type="presParOf" srcId="{9DC25478-7EE0-46AF-BC22-AAF659E1FE1C}" destId="{A401F57A-55B8-47F2-BB38-0407520D4ED2}" srcOrd="2" destOrd="0" presId="urn:microsoft.com/office/officeart/2005/8/layout/vList2"/>
    <dgm:cxn modelId="{AD71F8EF-E155-4DC9-B8E1-537EEB1E4A20}" type="presParOf" srcId="{9DC25478-7EE0-46AF-BC22-AAF659E1FE1C}" destId="{E92BFBEB-EDDA-447E-AAAC-161D955F6EBE}" srcOrd="3" destOrd="0" presId="urn:microsoft.com/office/officeart/2005/8/layout/vList2"/>
    <dgm:cxn modelId="{C906CA08-2D4D-4200-9E52-A53C53C035CC}" type="presParOf" srcId="{9DC25478-7EE0-46AF-BC22-AAF659E1FE1C}" destId="{E3235EF8-E99B-45CD-ACDA-508B6720CAD6}" srcOrd="4" destOrd="0" presId="urn:microsoft.com/office/officeart/2005/8/layout/vList2"/>
    <dgm:cxn modelId="{6C94048E-B1B1-454A-9F0E-978F6C594BA3}" type="presParOf" srcId="{9DC25478-7EE0-46AF-BC22-AAF659E1FE1C}" destId="{095024FA-61F8-41C5-A0EF-A02AE678F2B3}" srcOrd="5" destOrd="0" presId="urn:microsoft.com/office/officeart/2005/8/layout/vList2"/>
    <dgm:cxn modelId="{8E81C166-B311-4D22-A3A0-34AF9D92A0F0}" type="presParOf" srcId="{9DC25478-7EE0-46AF-BC22-AAF659E1FE1C}" destId="{892EF8F5-E85B-4ECE-9985-F00DBF73CF1F}" srcOrd="6" destOrd="0" presId="urn:microsoft.com/office/officeart/2005/8/layout/vList2"/>
    <dgm:cxn modelId="{164D6502-B4D1-4DAF-9156-E652B6EA9803}" type="presParOf" srcId="{9DC25478-7EE0-46AF-BC22-AAF659E1FE1C}" destId="{FCAD9C0C-2DE5-4995-9B0C-78E997BDB423}" srcOrd="7" destOrd="0" presId="urn:microsoft.com/office/officeart/2005/8/layout/vList2"/>
    <dgm:cxn modelId="{07DC877D-37AC-4242-8107-23B194D780F0}" type="presParOf" srcId="{9DC25478-7EE0-46AF-BC22-AAF659E1FE1C}" destId="{D627F35E-7DE0-4233-A1BC-AEE7E683BA4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198DCC-72B1-4F99-9443-6176DF60664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7511649-43E9-42C5-8F4E-DB729CBCE826}">
      <dgm:prSet/>
      <dgm:spPr/>
      <dgm:t>
        <a:bodyPr/>
        <a:lstStyle/>
        <a:p>
          <a:r>
            <a:rPr lang="tr-TR" b="0" i="0" baseline="0"/>
            <a:t>Emeklemenin olmaması ya da her iki ayağın birden çekilerek, sıçrar tarzda emekleme</a:t>
          </a:r>
          <a:endParaRPr lang="en-US"/>
        </a:p>
      </dgm:t>
    </dgm:pt>
    <dgm:pt modelId="{EC7979D8-B61A-4CA2-BBBA-DD37FE562517}" type="parTrans" cxnId="{546F40AE-AD2C-4E34-AA90-2C3F12657377}">
      <dgm:prSet/>
      <dgm:spPr/>
      <dgm:t>
        <a:bodyPr/>
        <a:lstStyle/>
        <a:p>
          <a:endParaRPr lang="en-US"/>
        </a:p>
      </dgm:t>
    </dgm:pt>
    <dgm:pt modelId="{82E0F67F-90C5-49D9-8923-2A5FD89C2E35}" type="sibTrans" cxnId="{546F40AE-AD2C-4E34-AA90-2C3F12657377}">
      <dgm:prSet/>
      <dgm:spPr/>
      <dgm:t>
        <a:bodyPr/>
        <a:lstStyle/>
        <a:p>
          <a:endParaRPr lang="en-US"/>
        </a:p>
      </dgm:t>
    </dgm:pt>
    <dgm:pt modelId="{95757C57-E18D-48F9-BA49-DBB35B9D5DFD}">
      <dgm:prSet/>
      <dgm:spPr/>
      <dgm:t>
        <a:bodyPr/>
        <a:lstStyle/>
        <a:p>
          <a:r>
            <a:rPr lang="tr-TR" b="0" i="0" baseline="0"/>
            <a:t>Ayağa kalkmada zorluk</a:t>
          </a:r>
          <a:endParaRPr lang="en-US"/>
        </a:p>
      </dgm:t>
    </dgm:pt>
    <dgm:pt modelId="{2F0619EC-10AC-4604-B885-D736030558A0}" type="parTrans" cxnId="{3268D563-BC66-478F-ABAE-4FC9F69F0A46}">
      <dgm:prSet/>
      <dgm:spPr/>
      <dgm:t>
        <a:bodyPr/>
        <a:lstStyle/>
        <a:p>
          <a:endParaRPr lang="en-US"/>
        </a:p>
      </dgm:t>
    </dgm:pt>
    <dgm:pt modelId="{CF82C905-BF85-4D71-B6AA-5B24B234E32B}" type="sibTrans" cxnId="{3268D563-BC66-478F-ABAE-4FC9F69F0A46}">
      <dgm:prSet/>
      <dgm:spPr/>
      <dgm:t>
        <a:bodyPr/>
        <a:lstStyle/>
        <a:p>
          <a:endParaRPr lang="en-US"/>
        </a:p>
      </dgm:t>
    </dgm:pt>
    <dgm:pt modelId="{67F5534D-0E1E-4B3B-B908-C4FFD160E5C7}">
      <dgm:prSet/>
      <dgm:spPr/>
      <dgm:t>
        <a:bodyPr/>
        <a:lstStyle/>
        <a:p>
          <a:r>
            <a:rPr lang="tr-TR" b="0" i="0" baseline="0"/>
            <a:t>İsmi ile çağrılınca tepki vermemesi</a:t>
          </a:r>
          <a:endParaRPr lang="en-US"/>
        </a:p>
      </dgm:t>
    </dgm:pt>
    <dgm:pt modelId="{51ADF085-D0A6-4A99-835F-3C39FDCDEF46}" type="parTrans" cxnId="{C5C28331-E487-4630-871B-0D7EAAF07996}">
      <dgm:prSet/>
      <dgm:spPr/>
      <dgm:t>
        <a:bodyPr/>
        <a:lstStyle/>
        <a:p>
          <a:endParaRPr lang="en-US"/>
        </a:p>
      </dgm:t>
    </dgm:pt>
    <dgm:pt modelId="{AA635364-3F41-416E-A6E6-905F538E6BA4}" type="sibTrans" cxnId="{C5C28331-E487-4630-871B-0D7EAAF07996}">
      <dgm:prSet/>
      <dgm:spPr/>
      <dgm:t>
        <a:bodyPr/>
        <a:lstStyle/>
        <a:p>
          <a:endParaRPr lang="en-US"/>
        </a:p>
      </dgm:t>
    </dgm:pt>
    <dgm:pt modelId="{E7874A5F-6BBD-4DA7-9DED-6ED43CB32F90}">
      <dgm:prSet/>
      <dgm:spPr/>
      <dgm:t>
        <a:bodyPr/>
        <a:lstStyle/>
        <a:p>
          <a:r>
            <a:rPr lang="tr-TR" b="0" i="0" baseline="0"/>
            <a:t>Verilen yiyeceği almaması veya ağzına götürememesi</a:t>
          </a:r>
          <a:endParaRPr lang="en-US"/>
        </a:p>
      </dgm:t>
    </dgm:pt>
    <dgm:pt modelId="{510A11CA-C76F-49FA-A6A5-E37131A8BF90}" type="parTrans" cxnId="{6D9C6888-F21E-4E02-8123-9DE110E7B326}">
      <dgm:prSet/>
      <dgm:spPr/>
      <dgm:t>
        <a:bodyPr/>
        <a:lstStyle/>
        <a:p>
          <a:endParaRPr lang="en-US"/>
        </a:p>
      </dgm:t>
    </dgm:pt>
    <dgm:pt modelId="{F6638946-EF4C-4AD1-A518-C9ED3C0CA131}" type="sibTrans" cxnId="{6D9C6888-F21E-4E02-8123-9DE110E7B326}">
      <dgm:prSet/>
      <dgm:spPr/>
      <dgm:t>
        <a:bodyPr/>
        <a:lstStyle/>
        <a:p>
          <a:endParaRPr lang="en-US"/>
        </a:p>
      </dgm:t>
    </dgm:pt>
    <dgm:pt modelId="{DA102B64-BFF1-49D9-90FC-47EF95EEE5E5}">
      <dgm:prSet/>
      <dgm:spPr/>
      <dgm:t>
        <a:bodyPr/>
        <a:lstStyle/>
        <a:p>
          <a:r>
            <a:rPr lang="tr-TR" b="0" i="0" baseline="0"/>
            <a:t>Ağızdan, fazla salya akıtma</a:t>
          </a:r>
          <a:endParaRPr lang="en-US"/>
        </a:p>
      </dgm:t>
    </dgm:pt>
    <dgm:pt modelId="{88320301-6539-441B-9379-49DBE1A5CE68}" type="parTrans" cxnId="{BCE751CA-61F1-43FF-A2AA-26FA13096F49}">
      <dgm:prSet/>
      <dgm:spPr/>
      <dgm:t>
        <a:bodyPr/>
        <a:lstStyle/>
        <a:p>
          <a:endParaRPr lang="en-US"/>
        </a:p>
      </dgm:t>
    </dgm:pt>
    <dgm:pt modelId="{DCD7F62A-62FB-4486-A152-FCBEC2B3E8CD}" type="sibTrans" cxnId="{BCE751CA-61F1-43FF-A2AA-26FA13096F49}">
      <dgm:prSet/>
      <dgm:spPr/>
      <dgm:t>
        <a:bodyPr/>
        <a:lstStyle/>
        <a:p>
          <a:endParaRPr lang="en-US"/>
        </a:p>
      </dgm:t>
    </dgm:pt>
    <dgm:pt modelId="{249373D0-4952-44D8-9C91-D6F4AACAB0D1}" type="pres">
      <dgm:prSet presAssocID="{DB198DCC-72B1-4F99-9443-6176DF606645}" presName="linear" presStyleCnt="0">
        <dgm:presLayoutVars>
          <dgm:animLvl val="lvl"/>
          <dgm:resizeHandles val="exact"/>
        </dgm:presLayoutVars>
      </dgm:prSet>
      <dgm:spPr/>
    </dgm:pt>
    <dgm:pt modelId="{D5904EFB-E53D-48CE-9291-2F701A4F1E2C}" type="pres">
      <dgm:prSet presAssocID="{B7511649-43E9-42C5-8F4E-DB729CBCE826}" presName="parentText" presStyleLbl="node1" presStyleIdx="0" presStyleCnt="5">
        <dgm:presLayoutVars>
          <dgm:chMax val="0"/>
          <dgm:bulletEnabled val="1"/>
        </dgm:presLayoutVars>
      </dgm:prSet>
      <dgm:spPr/>
    </dgm:pt>
    <dgm:pt modelId="{29325BB3-110A-4696-8EC0-F56667BD415B}" type="pres">
      <dgm:prSet presAssocID="{82E0F67F-90C5-49D9-8923-2A5FD89C2E35}" presName="spacer" presStyleCnt="0"/>
      <dgm:spPr/>
    </dgm:pt>
    <dgm:pt modelId="{A3ECB3B7-9A40-4027-9215-2AB337BE99EE}" type="pres">
      <dgm:prSet presAssocID="{95757C57-E18D-48F9-BA49-DBB35B9D5DFD}" presName="parentText" presStyleLbl="node1" presStyleIdx="1" presStyleCnt="5">
        <dgm:presLayoutVars>
          <dgm:chMax val="0"/>
          <dgm:bulletEnabled val="1"/>
        </dgm:presLayoutVars>
      </dgm:prSet>
      <dgm:spPr/>
    </dgm:pt>
    <dgm:pt modelId="{94157584-895C-4AE2-8B5E-43AAD8FCDA85}" type="pres">
      <dgm:prSet presAssocID="{CF82C905-BF85-4D71-B6AA-5B24B234E32B}" presName="spacer" presStyleCnt="0"/>
      <dgm:spPr/>
    </dgm:pt>
    <dgm:pt modelId="{22D150C5-45C1-4630-BB55-06A1EA78F3C9}" type="pres">
      <dgm:prSet presAssocID="{67F5534D-0E1E-4B3B-B908-C4FFD160E5C7}" presName="parentText" presStyleLbl="node1" presStyleIdx="2" presStyleCnt="5">
        <dgm:presLayoutVars>
          <dgm:chMax val="0"/>
          <dgm:bulletEnabled val="1"/>
        </dgm:presLayoutVars>
      </dgm:prSet>
      <dgm:spPr/>
    </dgm:pt>
    <dgm:pt modelId="{C4C97601-BB28-41E3-A731-D1B79FF3088B}" type="pres">
      <dgm:prSet presAssocID="{AA635364-3F41-416E-A6E6-905F538E6BA4}" presName="spacer" presStyleCnt="0"/>
      <dgm:spPr/>
    </dgm:pt>
    <dgm:pt modelId="{9ECFCAC8-B8D9-422D-99F9-82532FC4D6CF}" type="pres">
      <dgm:prSet presAssocID="{E7874A5F-6BBD-4DA7-9DED-6ED43CB32F90}" presName="parentText" presStyleLbl="node1" presStyleIdx="3" presStyleCnt="5">
        <dgm:presLayoutVars>
          <dgm:chMax val="0"/>
          <dgm:bulletEnabled val="1"/>
        </dgm:presLayoutVars>
      </dgm:prSet>
      <dgm:spPr/>
    </dgm:pt>
    <dgm:pt modelId="{A38658DD-B91A-4946-8EF7-35C9E63F7B7B}" type="pres">
      <dgm:prSet presAssocID="{F6638946-EF4C-4AD1-A518-C9ED3C0CA131}" presName="spacer" presStyleCnt="0"/>
      <dgm:spPr/>
    </dgm:pt>
    <dgm:pt modelId="{4CD064C3-250A-4C7D-B074-7F77EE65F83B}" type="pres">
      <dgm:prSet presAssocID="{DA102B64-BFF1-49D9-90FC-47EF95EEE5E5}" presName="parentText" presStyleLbl="node1" presStyleIdx="4" presStyleCnt="5">
        <dgm:presLayoutVars>
          <dgm:chMax val="0"/>
          <dgm:bulletEnabled val="1"/>
        </dgm:presLayoutVars>
      </dgm:prSet>
      <dgm:spPr/>
    </dgm:pt>
  </dgm:ptLst>
  <dgm:cxnLst>
    <dgm:cxn modelId="{008B1605-4CD4-4620-962C-0527B80439C3}" type="presOf" srcId="{DB198DCC-72B1-4F99-9443-6176DF606645}" destId="{249373D0-4952-44D8-9C91-D6F4AACAB0D1}" srcOrd="0" destOrd="0" presId="urn:microsoft.com/office/officeart/2005/8/layout/vList2"/>
    <dgm:cxn modelId="{F8EA8226-CDBC-4C47-BE6A-9E00DD81FB24}" type="presOf" srcId="{B7511649-43E9-42C5-8F4E-DB729CBCE826}" destId="{D5904EFB-E53D-48CE-9291-2F701A4F1E2C}" srcOrd="0" destOrd="0" presId="urn:microsoft.com/office/officeart/2005/8/layout/vList2"/>
    <dgm:cxn modelId="{C5C28331-E487-4630-871B-0D7EAAF07996}" srcId="{DB198DCC-72B1-4F99-9443-6176DF606645}" destId="{67F5534D-0E1E-4B3B-B908-C4FFD160E5C7}" srcOrd="2" destOrd="0" parTransId="{51ADF085-D0A6-4A99-835F-3C39FDCDEF46}" sibTransId="{AA635364-3F41-416E-A6E6-905F538E6BA4}"/>
    <dgm:cxn modelId="{BBC62439-8D66-4776-80AA-36CF6C493072}" type="presOf" srcId="{DA102B64-BFF1-49D9-90FC-47EF95EEE5E5}" destId="{4CD064C3-250A-4C7D-B074-7F77EE65F83B}" srcOrd="0" destOrd="0" presId="urn:microsoft.com/office/officeart/2005/8/layout/vList2"/>
    <dgm:cxn modelId="{3268D563-BC66-478F-ABAE-4FC9F69F0A46}" srcId="{DB198DCC-72B1-4F99-9443-6176DF606645}" destId="{95757C57-E18D-48F9-BA49-DBB35B9D5DFD}" srcOrd="1" destOrd="0" parTransId="{2F0619EC-10AC-4604-B885-D736030558A0}" sibTransId="{CF82C905-BF85-4D71-B6AA-5B24B234E32B}"/>
    <dgm:cxn modelId="{9413D481-4361-4ED1-A8F6-BB784BFDE3E4}" type="presOf" srcId="{67F5534D-0E1E-4B3B-B908-C4FFD160E5C7}" destId="{22D150C5-45C1-4630-BB55-06A1EA78F3C9}" srcOrd="0" destOrd="0" presId="urn:microsoft.com/office/officeart/2005/8/layout/vList2"/>
    <dgm:cxn modelId="{6D9C6888-F21E-4E02-8123-9DE110E7B326}" srcId="{DB198DCC-72B1-4F99-9443-6176DF606645}" destId="{E7874A5F-6BBD-4DA7-9DED-6ED43CB32F90}" srcOrd="3" destOrd="0" parTransId="{510A11CA-C76F-49FA-A6A5-E37131A8BF90}" sibTransId="{F6638946-EF4C-4AD1-A518-C9ED3C0CA131}"/>
    <dgm:cxn modelId="{546F40AE-AD2C-4E34-AA90-2C3F12657377}" srcId="{DB198DCC-72B1-4F99-9443-6176DF606645}" destId="{B7511649-43E9-42C5-8F4E-DB729CBCE826}" srcOrd="0" destOrd="0" parTransId="{EC7979D8-B61A-4CA2-BBBA-DD37FE562517}" sibTransId="{82E0F67F-90C5-49D9-8923-2A5FD89C2E35}"/>
    <dgm:cxn modelId="{1B2271C6-3130-4FB1-BC32-2E07E5304EC5}" type="presOf" srcId="{E7874A5F-6BBD-4DA7-9DED-6ED43CB32F90}" destId="{9ECFCAC8-B8D9-422D-99F9-82532FC4D6CF}" srcOrd="0" destOrd="0" presId="urn:microsoft.com/office/officeart/2005/8/layout/vList2"/>
    <dgm:cxn modelId="{BCE751CA-61F1-43FF-A2AA-26FA13096F49}" srcId="{DB198DCC-72B1-4F99-9443-6176DF606645}" destId="{DA102B64-BFF1-49D9-90FC-47EF95EEE5E5}" srcOrd="4" destOrd="0" parTransId="{88320301-6539-441B-9379-49DBE1A5CE68}" sibTransId="{DCD7F62A-62FB-4486-A152-FCBEC2B3E8CD}"/>
    <dgm:cxn modelId="{8A3AD3D2-7678-476C-BE40-C07E242BD2D5}" type="presOf" srcId="{95757C57-E18D-48F9-BA49-DBB35B9D5DFD}" destId="{A3ECB3B7-9A40-4027-9215-2AB337BE99EE}" srcOrd="0" destOrd="0" presId="urn:microsoft.com/office/officeart/2005/8/layout/vList2"/>
    <dgm:cxn modelId="{427C3F6B-D811-4073-9FED-CDE0C668E5D7}" type="presParOf" srcId="{249373D0-4952-44D8-9C91-D6F4AACAB0D1}" destId="{D5904EFB-E53D-48CE-9291-2F701A4F1E2C}" srcOrd="0" destOrd="0" presId="urn:microsoft.com/office/officeart/2005/8/layout/vList2"/>
    <dgm:cxn modelId="{4FFFC892-CB39-40F2-8577-C7E0C5C56190}" type="presParOf" srcId="{249373D0-4952-44D8-9C91-D6F4AACAB0D1}" destId="{29325BB3-110A-4696-8EC0-F56667BD415B}" srcOrd="1" destOrd="0" presId="urn:microsoft.com/office/officeart/2005/8/layout/vList2"/>
    <dgm:cxn modelId="{41A0404C-D81A-4DAB-9AE9-0FAF55948419}" type="presParOf" srcId="{249373D0-4952-44D8-9C91-D6F4AACAB0D1}" destId="{A3ECB3B7-9A40-4027-9215-2AB337BE99EE}" srcOrd="2" destOrd="0" presId="urn:microsoft.com/office/officeart/2005/8/layout/vList2"/>
    <dgm:cxn modelId="{B53B14EC-A59E-48A8-AB7B-DC5C2070648E}" type="presParOf" srcId="{249373D0-4952-44D8-9C91-D6F4AACAB0D1}" destId="{94157584-895C-4AE2-8B5E-43AAD8FCDA85}" srcOrd="3" destOrd="0" presId="urn:microsoft.com/office/officeart/2005/8/layout/vList2"/>
    <dgm:cxn modelId="{D86286B3-BA0B-4887-AEEB-4C4E69FC9662}" type="presParOf" srcId="{249373D0-4952-44D8-9C91-D6F4AACAB0D1}" destId="{22D150C5-45C1-4630-BB55-06A1EA78F3C9}" srcOrd="4" destOrd="0" presId="urn:microsoft.com/office/officeart/2005/8/layout/vList2"/>
    <dgm:cxn modelId="{A3404057-84B9-4201-BE32-CC6F06A2F118}" type="presParOf" srcId="{249373D0-4952-44D8-9C91-D6F4AACAB0D1}" destId="{C4C97601-BB28-41E3-A731-D1B79FF3088B}" srcOrd="5" destOrd="0" presId="urn:microsoft.com/office/officeart/2005/8/layout/vList2"/>
    <dgm:cxn modelId="{50C3A10C-B0A1-4B6E-976C-930B77A77357}" type="presParOf" srcId="{249373D0-4952-44D8-9C91-D6F4AACAB0D1}" destId="{9ECFCAC8-B8D9-422D-99F9-82532FC4D6CF}" srcOrd="6" destOrd="0" presId="urn:microsoft.com/office/officeart/2005/8/layout/vList2"/>
    <dgm:cxn modelId="{E3FA132B-1A2F-4110-BBB9-134F370932AC}" type="presParOf" srcId="{249373D0-4952-44D8-9C91-D6F4AACAB0D1}" destId="{A38658DD-B91A-4946-8EF7-35C9E63F7B7B}" srcOrd="7" destOrd="0" presId="urn:microsoft.com/office/officeart/2005/8/layout/vList2"/>
    <dgm:cxn modelId="{AB73059C-14F9-47CA-8F35-F678F29AC857}" type="presParOf" srcId="{249373D0-4952-44D8-9C91-D6F4AACAB0D1}" destId="{4CD064C3-250A-4C7D-B074-7F77EE65F83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6E859B7-9A44-41EE-B72A-C2A77463327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A55BA60-7457-4C52-B149-B38AF0EACB61}">
      <dgm:prSet/>
      <dgm:spPr/>
      <dgm:t>
        <a:bodyPr/>
        <a:lstStyle/>
        <a:p>
          <a:r>
            <a:rPr lang="tr-TR" b="0" i="0" baseline="0"/>
            <a:t>Tutunarak yürüyememe</a:t>
          </a:r>
          <a:endParaRPr lang="en-US"/>
        </a:p>
      </dgm:t>
    </dgm:pt>
    <dgm:pt modelId="{405EF29E-EDDF-47B9-86B7-C5269C01F952}" type="parTrans" cxnId="{096F6296-A93F-42B1-9275-706A5FF5F4F2}">
      <dgm:prSet/>
      <dgm:spPr/>
      <dgm:t>
        <a:bodyPr/>
        <a:lstStyle/>
        <a:p>
          <a:endParaRPr lang="en-US"/>
        </a:p>
      </dgm:t>
    </dgm:pt>
    <dgm:pt modelId="{D240290E-CE65-49B3-92E6-647C91BE0516}" type="sibTrans" cxnId="{096F6296-A93F-42B1-9275-706A5FF5F4F2}">
      <dgm:prSet/>
      <dgm:spPr/>
      <dgm:t>
        <a:bodyPr/>
        <a:lstStyle/>
        <a:p>
          <a:endParaRPr lang="en-US"/>
        </a:p>
      </dgm:t>
    </dgm:pt>
    <dgm:pt modelId="{9BAC86DD-6D63-468A-B74E-76D97E603D7C}">
      <dgm:prSet/>
      <dgm:spPr/>
      <dgm:t>
        <a:bodyPr/>
        <a:lstStyle/>
        <a:p>
          <a:r>
            <a:rPr lang="tr-TR" b="0" i="0" baseline="0"/>
            <a:t>Parmak ucuna basarak yürüme</a:t>
          </a:r>
          <a:endParaRPr lang="en-US"/>
        </a:p>
      </dgm:t>
    </dgm:pt>
    <dgm:pt modelId="{C71563C2-E884-4FE9-BE94-5B460B2992B9}" type="parTrans" cxnId="{AF9C60E2-F0AA-4B88-AAF2-2B0670E36B0F}">
      <dgm:prSet/>
      <dgm:spPr/>
      <dgm:t>
        <a:bodyPr/>
        <a:lstStyle/>
        <a:p>
          <a:endParaRPr lang="en-US"/>
        </a:p>
      </dgm:t>
    </dgm:pt>
    <dgm:pt modelId="{998D4D2A-DC78-4D92-86BF-DE7F1B143F5A}" type="sibTrans" cxnId="{AF9C60E2-F0AA-4B88-AAF2-2B0670E36B0F}">
      <dgm:prSet/>
      <dgm:spPr/>
      <dgm:t>
        <a:bodyPr/>
        <a:lstStyle/>
        <a:p>
          <a:endParaRPr lang="en-US"/>
        </a:p>
      </dgm:t>
    </dgm:pt>
    <dgm:pt modelId="{AA3C825F-B283-4966-8918-533AFFE250E4}" type="pres">
      <dgm:prSet presAssocID="{D6E859B7-9A44-41EE-B72A-C2A77463327F}" presName="linear" presStyleCnt="0">
        <dgm:presLayoutVars>
          <dgm:animLvl val="lvl"/>
          <dgm:resizeHandles val="exact"/>
        </dgm:presLayoutVars>
      </dgm:prSet>
      <dgm:spPr/>
    </dgm:pt>
    <dgm:pt modelId="{69B32CAA-C729-441F-B874-6A5F57CA0702}" type="pres">
      <dgm:prSet presAssocID="{BA55BA60-7457-4C52-B149-B38AF0EACB61}" presName="parentText" presStyleLbl="node1" presStyleIdx="0" presStyleCnt="2">
        <dgm:presLayoutVars>
          <dgm:chMax val="0"/>
          <dgm:bulletEnabled val="1"/>
        </dgm:presLayoutVars>
      </dgm:prSet>
      <dgm:spPr/>
    </dgm:pt>
    <dgm:pt modelId="{F0F759CF-81E6-439D-81AF-3659BF29DD36}" type="pres">
      <dgm:prSet presAssocID="{D240290E-CE65-49B3-92E6-647C91BE0516}" presName="spacer" presStyleCnt="0"/>
      <dgm:spPr/>
    </dgm:pt>
    <dgm:pt modelId="{6CE121BE-4B84-4812-ADFD-D5A733692AD0}" type="pres">
      <dgm:prSet presAssocID="{9BAC86DD-6D63-468A-B74E-76D97E603D7C}" presName="parentText" presStyleLbl="node1" presStyleIdx="1" presStyleCnt="2">
        <dgm:presLayoutVars>
          <dgm:chMax val="0"/>
          <dgm:bulletEnabled val="1"/>
        </dgm:presLayoutVars>
      </dgm:prSet>
      <dgm:spPr/>
    </dgm:pt>
  </dgm:ptLst>
  <dgm:cxnLst>
    <dgm:cxn modelId="{36773D1F-6434-4D73-876E-094AEBA663B7}" type="presOf" srcId="{9BAC86DD-6D63-468A-B74E-76D97E603D7C}" destId="{6CE121BE-4B84-4812-ADFD-D5A733692AD0}" srcOrd="0" destOrd="0" presId="urn:microsoft.com/office/officeart/2005/8/layout/vList2"/>
    <dgm:cxn modelId="{7CE41080-3283-4EE5-96B4-8CE9DB0A1308}" type="presOf" srcId="{BA55BA60-7457-4C52-B149-B38AF0EACB61}" destId="{69B32CAA-C729-441F-B874-6A5F57CA0702}" srcOrd="0" destOrd="0" presId="urn:microsoft.com/office/officeart/2005/8/layout/vList2"/>
    <dgm:cxn modelId="{096F6296-A93F-42B1-9275-706A5FF5F4F2}" srcId="{D6E859B7-9A44-41EE-B72A-C2A77463327F}" destId="{BA55BA60-7457-4C52-B149-B38AF0EACB61}" srcOrd="0" destOrd="0" parTransId="{405EF29E-EDDF-47B9-86B7-C5269C01F952}" sibTransId="{D240290E-CE65-49B3-92E6-647C91BE0516}"/>
    <dgm:cxn modelId="{803B8AC3-8F7A-4E0F-8211-6E6EE5296955}" type="presOf" srcId="{D6E859B7-9A44-41EE-B72A-C2A77463327F}" destId="{AA3C825F-B283-4966-8918-533AFFE250E4}" srcOrd="0" destOrd="0" presId="urn:microsoft.com/office/officeart/2005/8/layout/vList2"/>
    <dgm:cxn modelId="{AF9C60E2-F0AA-4B88-AAF2-2B0670E36B0F}" srcId="{D6E859B7-9A44-41EE-B72A-C2A77463327F}" destId="{9BAC86DD-6D63-468A-B74E-76D97E603D7C}" srcOrd="1" destOrd="0" parTransId="{C71563C2-E884-4FE9-BE94-5B460B2992B9}" sibTransId="{998D4D2A-DC78-4D92-86BF-DE7F1B143F5A}"/>
    <dgm:cxn modelId="{67BC0487-A642-44D2-ADED-F7DC3BC330F2}" type="presParOf" srcId="{AA3C825F-B283-4966-8918-533AFFE250E4}" destId="{69B32CAA-C729-441F-B874-6A5F57CA0702}" srcOrd="0" destOrd="0" presId="urn:microsoft.com/office/officeart/2005/8/layout/vList2"/>
    <dgm:cxn modelId="{36125BD8-4411-488E-AD02-580B83B0F3EE}" type="presParOf" srcId="{AA3C825F-B283-4966-8918-533AFFE250E4}" destId="{F0F759CF-81E6-439D-81AF-3659BF29DD36}" srcOrd="1" destOrd="0" presId="urn:microsoft.com/office/officeart/2005/8/layout/vList2"/>
    <dgm:cxn modelId="{7B37E0FD-D2FC-4657-9046-8BC66159A566}" type="presParOf" srcId="{AA3C825F-B283-4966-8918-533AFFE250E4}" destId="{6CE121BE-4B84-4812-ADFD-D5A733692AD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896F4-86C9-4CCE-BAA8-F49F92BF65CB}">
      <dsp:nvSpPr>
        <dsp:cNvPr id="0" name=""/>
        <dsp:cNvSpPr/>
      </dsp:nvSpPr>
      <dsp:spPr>
        <a:xfrm>
          <a:off x="379476" y="0"/>
          <a:ext cx="5504687" cy="5504687"/>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95EBD6-BBFA-447C-AD79-2B8D0272FFC0}">
      <dsp:nvSpPr>
        <dsp:cNvPr id="0" name=""/>
        <dsp:cNvSpPr/>
      </dsp:nvSpPr>
      <dsp:spPr>
        <a:xfrm>
          <a:off x="902421" y="522945"/>
          <a:ext cx="2146828" cy="21468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baseline="0"/>
            <a:t>Dünyadaki farklı ülkelerde, SP’nin görülme sıklığı ile ilgili farklı oranlar belirtilmiştir. Birçok ülkede SP görülme sıklığının 1000 canlı</a:t>
          </a:r>
          <a:endParaRPr lang="en-US" sz="1800" kern="1200"/>
        </a:p>
      </dsp:txBody>
      <dsp:txXfrm>
        <a:off x="1007221" y="627745"/>
        <a:ext cx="1937228" cy="1937228"/>
      </dsp:txXfrm>
    </dsp:sp>
    <dsp:sp modelId="{BD87EBB9-4DF3-45BE-9314-19811A6363B8}">
      <dsp:nvSpPr>
        <dsp:cNvPr id="0" name=""/>
        <dsp:cNvSpPr/>
      </dsp:nvSpPr>
      <dsp:spPr>
        <a:xfrm>
          <a:off x="3214390" y="522945"/>
          <a:ext cx="2146828" cy="21468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baseline="0"/>
            <a:t>Doğumda ortalama 2 olduğu gösterilmiştir.</a:t>
          </a:r>
          <a:endParaRPr lang="en-US" sz="1800" kern="1200"/>
        </a:p>
      </dsp:txBody>
      <dsp:txXfrm>
        <a:off x="3319190" y="627745"/>
        <a:ext cx="1937228" cy="1937228"/>
      </dsp:txXfrm>
    </dsp:sp>
    <dsp:sp modelId="{96129CAF-A058-477A-8032-8BCD7FCAD655}">
      <dsp:nvSpPr>
        <dsp:cNvPr id="0" name=""/>
        <dsp:cNvSpPr/>
      </dsp:nvSpPr>
      <dsp:spPr>
        <a:xfrm>
          <a:off x="902421" y="2834914"/>
          <a:ext cx="2146828" cy="21468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baseline="0"/>
            <a:t>Türkiye’de ise bu oran (yapılmış en kapsamlı</a:t>
          </a:r>
          <a:endParaRPr lang="en-US" sz="1800" kern="1200"/>
        </a:p>
      </dsp:txBody>
      <dsp:txXfrm>
        <a:off x="1007221" y="2939714"/>
        <a:ext cx="1937228" cy="1937228"/>
      </dsp:txXfrm>
    </dsp:sp>
    <dsp:sp modelId="{B7E239D0-CB76-4A25-9EF3-86B254CDAAA9}">
      <dsp:nvSpPr>
        <dsp:cNvPr id="0" name=""/>
        <dsp:cNvSpPr/>
      </dsp:nvSpPr>
      <dsp:spPr>
        <a:xfrm>
          <a:off x="3214390" y="2834914"/>
          <a:ext cx="2146828" cy="21468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b="0" i="0" kern="1200" baseline="0"/>
            <a:t>Çalışmada) 1000 canlı doğumda   4  olarak bildirilmiştir.</a:t>
          </a:r>
          <a:endParaRPr lang="en-US" sz="1800" kern="1200"/>
        </a:p>
      </dsp:txBody>
      <dsp:txXfrm>
        <a:off x="3319190" y="2939714"/>
        <a:ext cx="1937228" cy="193722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0C924-9FD4-44A4-8399-6B0AAE5CEFBB}">
      <dsp:nvSpPr>
        <dsp:cNvPr id="0" name=""/>
        <dsp:cNvSpPr/>
      </dsp:nvSpPr>
      <dsp:spPr>
        <a:xfrm>
          <a:off x="348456" y="0"/>
          <a:ext cx="5572125" cy="557212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609B2B-C8CF-423A-B431-276B43B6D3DB}">
      <dsp:nvSpPr>
        <dsp:cNvPr id="0" name=""/>
        <dsp:cNvSpPr/>
      </dsp:nvSpPr>
      <dsp:spPr>
        <a:xfrm>
          <a:off x="877808" y="529351"/>
          <a:ext cx="2173128" cy="21731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b="0" i="0" kern="1200" baseline="0"/>
            <a:t>3 aylıkken başını tutamayan</a:t>
          </a:r>
          <a:endParaRPr lang="en-US" sz="2500" kern="1200"/>
        </a:p>
      </dsp:txBody>
      <dsp:txXfrm>
        <a:off x="983891" y="635434"/>
        <a:ext cx="1960962" cy="1960962"/>
      </dsp:txXfrm>
    </dsp:sp>
    <dsp:sp modelId="{E0B9B76F-D32E-498D-9EBA-BE615002F6E4}">
      <dsp:nvSpPr>
        <dsp:cNvPr id="0" name=""/>
        <dsp:cNvSpPr/>
      </dsp:nvSpPr>
      <dsp:spPr>
        <a:xfrm>
          <a:off x="3218100" y="529351"/>
          <a:ext cx="2173128" cy="21731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b="0" i="0" kern="1200" baseline="0"/>
            <a:t>6 ay civarında oturamayan</a:t>
          </a:r>
          <a:endParaRPr lang="en-US" sz="2500" kern="1200"/>
        </a:p>
      </dsp:txBody>
      <dsp:txXfrm>
        <a:off x="3324183" y="635434"/>
        <a:ext cx="1960962" cy="1960962"/>
      </dsp:txXfrm>
    </dsp:sp>
    <dsp:sp modelId="{5D371653-719F-42F2-BAC0-972A8C0AC05F}">
      <dsp:nvSpPr>
        <dsp:cNvPr id="0" name=""/>
        <dsp:cNvSpPr/>
      </dsp:nvSpPr>
      <dsp:spPr>
        <a:xfrm>
          <a:off x="877808" y="2869644"/>
          <a:ext cx="2173128" cy="21731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b="0" i="0" kern="1200" baseline="0"/>
            <a:t>8 aylıkken dönemeyen</a:t>
          </a:r>
          <a:endParaRPr lang="en-US" sz="2500" kern="1200"/>
        </a:p>
      </dsp:txBody>
      <dsp:txXfrm>
        <a:off x="983891" y="2975727"/>
        <a:ext cx="1960962" cy="1960962"/>
      </dsp:txXfrm>
    </dsp:sp>
    <dsp:sp modelId="{1F4B423C-6CF1-4F58-8E29-83D178172964}">
      <dsp:nvSpPr>
        <dsp:cNvPr id="0" name=""/>
        <dsp:cNvSpPr/>
      </dsp:nvSpPr>
      <dsp:spPr>
        <a:xfrm>
          <a:off x="3218100" y="2869644"/>
          <a:ext cx="2173128" cy="217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tr-TR" sz="2500" b="0" i="0" kern="1200" baseline="0"/>
            <a:t>18 aylıkken hala yürüyemeyen çocuk</a:t>
          </a:r>
          <a:endParaRPr lang="en-US" sz="2500" kern="1200"/>
        </a:p>
      </dsp:txBody>
      <dsp:txXfrm>
        <a:off x="3324183" y="2975727"/>
        <a:ext cx="1960962" cy="19609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491DC-761C-4DBC-B994-9157A7CDF4A9}">
      <dsp:nvSpPr>
        <dsp:cNvPr id="0" name=""/>
        <dsp:cNvSpPr/>
      </dsp:nvSpPr>
      <dsp:spPr>
        <a:xfrm>
          <a:off x="0" y="0"/>
          <a:ext cx="8742263" cy="81166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Kollar ve bacaklardaki kasların normalde olduğundan daha sert, kasılı halde olması</a:t>
          </a:r>
          <a:endParaRPr lang="en-US" sz="2100" kern="1200"/>
        </a:p>
      </dsp:txBody>
      <dsp:txXfrm>
        <a:off x="23773" y="23773"/>
        <a:ext cx="7797822" cy="764123"/>
      </dsp:txXfrm>
    </dsp:sp>
    <dsp:sp modelId="{F5427ACA-920F-4947-8A53-DE023FF717B1}">
      <dsp:nvSpPr>
        <dsp:cNvPr id="0" name=""/>
        <dsp:cNvSpPr/>
      </dsp:nvSpPr>
      <dsp:spPr>
        <a:xfrm>
          <a:off x="732164" y="959245"/>
          <a:ext cx="8742263" cy="81166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Kollar ve bacaklardaki kasların normalde daha gevşek yumuşak halde olması</a:t>
          </a:r>
          <a:endParaRPr lang="en-US" sz="2100" kern="1200"/>
        </a:p>
      </dsp:txBody>
      <dsp:txXfrm>
        <a:off x="755937" y="983018"/>
        <a:ext cx="7434967" cy="764123"/>
      </dsp:txXfrm>
    </dsp:sp>
    <dsp:sp modelId="{DCFCA39E-8076-4725-BAF0-E161E4820F19}">
      <dsp:nvSpPr>
        <dsp:cNvPr id="0" name=""/>
        <dsp:cNvSpPr/>
      </dsp:nvSpPr>
      <dsp:spPr>
        <a:xfrm>
          <a:off x="1453401" y="1918490"/>
          <a:ext cx="8742263" cy="81166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Kas kuvvetsizlikleri</a:t>
          </a:r>
          <a:endParaRPr lang="en-US" sz="2100" kern="1200"/>
        </a:p>
      </dsp:txBody>
      <dsp:txXfrm>
        <a:off x="1477174" y="1942263"/>
        <a:ext cx="7445895" cy="764123"/>
      </dsp:txXfrm>
    </dsp:sp>
    <dsp:sp modelId="{E5ED5C10-21C4-42CF-88B2-88931AA1F977}">
      <dsp:nvSpPr>
        <dsp:cNvPr id="0" name=""/>
        <dsp:cNvSpPr/>
      </dsp:nvSpPr>
      <dsp:spPr>
        <a:xfrm>
          <a:off x="2185565" y="2877735"/>
          <a:ext cx="8742263" cy="81166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Kasların ani kasılıp gevşemesi</a:t>
          </a:r>
          <a:endParaRPr lang="en-US" sz="2100" kern="1200"/>
        </a:p>
      </dsp:txBody>
      <dsp:txXfrm>
        <a:off x="2209338" y="2901508"/>
        <a:ext cx="7434967" cy="764123"/>
      </dsp:txXfrm>
    </dsp:sp>
    <dsp:sp modelId="{CD5265AF-0733-4920-B247-F79D49C07A6C}">
      <dsp:nvSpPr>
        <dsp:cNvPr id="0" name=""/>
        <dsp:cNvSpPr/>
      </dsp:nvSpPr>
      <dsp:spPr>
        <a:xfrm>
          <a:off x="8214678" y="621664"/>
          <a:ext cx="527584" cy="52758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333384" y="621664"/>
        <a:ext cx="290172" cy="397007"/>
      </dsp:txXfrm>
    </dsp:sp>
    <dsp:sp modelId="{85E837AA-B8ED-4FA0-A50A-6186C1C5BF3C}">
      <dsp:nvSpPr>
        <dsp:cNvPr id="0" name=""/>
        <dsp:cNvSpPr/>
      </dsp:nvSpPr>
      <dsp:spPr>
        <a:xfrm>
          <a:off x="8946842" y="1580910"/>
          <a:ext cx="527584" cy="527584"/>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065548" y="1580910"/>
        <a:ext cx="290172" cy="397007"/>
      </dsp:txXfrm>
    </dsp:sp>
    <dsp:sp modelId="{90B96C69-B3EE-43C8-BD8E-BBC93CAA735D}">
      <dsp:nvSpPr>
        <dsp:cNvPr id="0" name=""/>
        <dsp:cNvSpPr/>
      </dsp:nvSpPr>
      <dsp:spPr>
        <a:xfrm>
          <a:off x="9668079" y="2540155"/>
          <a:ext cx="527584" cy="527584"/>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86785" y="2540155"/>
        <a:ext cx="290172" cy="39700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B73C2-B272-4857-8EC8-783C68CFB624}">
      <dsp:nvSpPr>
        <dsp:cNvPr id="0" name=""/>
        <dsp:cNvSpPr/>
      </dsp:nvSpPr>
      <dsp:spPr>
        <a:xfrm>
          <a:off x="0" y="251"/>
          <a:ext cx="10515600" cy="13431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a:lnSpc>
              <a:spcPct val="90000"/>
            </a:lnSpc>
            <a:spcBef>
              <a:spcPct val="0"/>
            </a:spcBef>
            <a:spcAft>
              <a:spcPct val="35000"/>
            </a:spcAft>
            <a:buNone/>
          </a:pPr>
          <a:r>
            <a:rPr lang="tr-TR" sz="5600" b="0" i="0" kern="1200" baseline="0"/>
            <a:t>Zihinsel sorunlar               </a:t>
          </a:r>
          <a:endParaRPr lang="en-US" sz="5600" kern="1200"/>
        </a:p>
      </dsp:txBody>
      <dsp:txXfrm>
        <a:off x="65568" y="65819"/>
        <a:ext cx="10384464" cy="1212024"/>
      </dsp:txXfrm>
    </dsp:sp>
    <dsp:sp modelId="{09541D38-1D6F-419A-9CC6-3DC3D5595093}">
      <dsp:nvSpPr>
        <dsp:cNvPr id="0" name=""/>
        <dsp:cNvSpPr/>
      </dsp:nvSpPr>
      <dsp:spPr>
        <a:xfrm>
          <a:off x="0" y="1504691"/>
          <a:ext cx="10515600" cy="13431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a:lnSpc>
              <a:spcPct val="90000"/>
            </a:lnSpc>
            <a:spcBef>
              <a:spcPct val="0"/>
            </a:spcBef>
            <a:spcAft>
              <a:spcPct val="35000"/>
            </a:spcAft>
            <a:buNone/>
          </a:pPr>
          <a:r>
            <a:rPr lang="tr-TR" sz="5600" b="0" i="0" kern="1200" baseline="0"/>
            <a:t>Nöbet (Epilepsi)</a:t>
          </a:r>
          <a:endParaRPr lang="en-US" sz="5600" kern="1200"/>
        </a:p>
      </dsp:txBody>
      <dsp:txXfrm>
        <a:off x="65568" y="1570259"/>
        <a:ext cx="10384464" cy="1212024"/>
      </dsp:txXfrm>
    </dsp:sp>
    <dsp:sp modelId="{D095D300-A221-4336-BE4F-C1CA8E86058D}">
      <dsp:nvSpPr>
        <dsp:cNvPr id="0" name=""/>
        <dsp:cNvSpPr/>
      </dsp:nvSpPr>
      <dsp:spPr>
        <a:xfrm>
          <a:off x="0" y="3009132"/>
          <a:ext cx="10515600" cy="13431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a:lnSpc>
              <a:spcPct val="90000"/>
            </a:lnSpc>
            <a:spcBef>
              <a:spcPct val="0"/>
            </a:spcBef>
            <a:spcAft>
              <a:spcPct val="35000"/>
            </a:spcAft>
            <a:buNone/>
          </a:pPr>
          <a:r>
            <a:rPr lang="tr-TR" sz="5600" b="0" i="0" kern="1200" baseline="0"/>
            <a:t>Duyu algı bozuklukları           </a:t>
          </a:r>
          <a:endParaRPr lang="en-US" sz="5600" kern="1200"/>
        </a:p>
      </dsp:txBody>
      <dsp:txXfrm>
        <a:off x="65568" y="3074700"/>
        <a:ext cx="10384464" cy="12120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DB2DE-6539-49CC-9E95-19197632E178}">
      <dsp:nvSpPr>
        <dsp:cNvPr id="0" name=""/>
        <dsp:cNvSpPr/>
      </dsp:nvSpPr>
      <dsp:spPr>
        <a:xfrm>
          <a:off x="0" y="770611"/>
          <a:ext cx="6263640" cy="12232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b="0" i="0" kern="1200" baseline="0"/>
            <a:t>Görme bozuklukları</a:t>
          </a:r>
          <a:endParaRPr lang="en-US" sz="5100" kern="1200"/>
        </a:p>
      </dsp:txBody>
      <dsp:txXfrm>
        <a:off x="59713" y="830324"/>
        <a:ext cx="6144214" cy="1103809"/>
      </dsp:txXfrm>
    </dsp:sp>
    <dsp:sp modelId="{A716C323-C277-4522-8289-6343A12908BB}">
      <dsp:nvSpPr>
        <dsp:cNvPr id="0" name=""/>
        <dsp:cNvSpPr/>
      </dsp:nvSpPr>
      <dsp:spPr>
        <a:xfrm>
          <a:off x="0" y="2140726"/>
          <a:ext cx="6263640" cy="122323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b="0" i="0" kern="1200" baseline="0"/>
            <a:t>İşitme bozuklukları                </a:t>
          </a:r>
          <a:endParaRPr lang="en-US" sz="5100" kern="1200"/>
        </a:p>
      </dsp:txBody>
      <dsp:txXfrm>
        <a:off x="59713" y="2200439"/>
        <a:ext cx="6144214" cy="1103809"/>
      </dsp:txXfrm>
    </dsp:sp>
    <dsp:sp modelId="{821373BA-3D93-4B0D-9F83-B7E1E0FF12F6}">
      <dsp:nvSpPr>
        <dsp:cNvPr id="0" name=""/>
        <dsp:cNvSpPr/>
      </dsp:nvSpPr>
      <dsp:spPr>
        <a:xfrm>
          <a:off x="0" y="3510841"/>
          <a:ext cx="6263640" cy="122323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tr-TR" sz="5100" b="0" i="0" kern="1200" baseline="0"/>
            <a:t>Konuşma bozuklukları</a:t>
          </a:r>
          <a:endParaRPr lang="en-US" sz="5100" kern="1200"/>
        </a:p>
      </dsp:txBody>
      <dsp:txXfrm>
        <a:off x="59713" y="3570554"/>
        <a:ext cx="6144214" cy="11038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9FEB1A-2891-4F04-90D1-5B1799A504F8}">
      <dsp:nvSpPr>
        <dsp:cNvPr id="0" name=""/>
        <dsp:cNvSpPr/>
      </dsp:nvSpPr>
      <dsp:spPr>
        <a:xfrm>
          <a:off x="0" y="37482"/>
          <a:ext cx="6269038" cy="17479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b="0" i="0" kern="1200" baseline="0"/>
            <a:t>Yutma- emme yetersizliği       </a:t>
          </a:r>
          <a:endParaRPr lang="en-US" sz="4400" kern="1200"/>
        </a:p>
      </dsp:txBody>
      <dsp:txXfrm>
        <a:off x="85326" y="122808"/>
        <a:ext cx="6098386" cy="1577254"/>
      </dsp:txXfrm>
    </dsp:sp>
    <dsp:sp modelId="{E21F513D-D7D9-4EB5-9C0E-3CC7D78C19A9}">
      <dsp:nvSpPr>
        <dsp:cNvPr id="0" name=""/>
        <dsp:cNvSpPr/>
      </dsp:nvSpPr>
      <dsp:spPr>
        <a:xfrm>
          <a:off x="0" y="1912109"/>
          <a:ext cx="6269038" cy="174790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b="0" i="0" kern="1200" baseline="0"/>
            <a:t>Ağrı</a:t>
          </a:r>
          <a:endParaRPr lang="en-US" sz="4400" kern="1200"/>
        </a:p>
      </dsp:txBody>
      <dsp:txXfrm>
        <a:off x="85326" y="1997435"/>
        <a:ext cx="6098386" cy="1577254"/>
      </dsp:txXfrm>
    </dsp:sp>
    <dsp:sp modelId="{2FD730DF-E21D-467D-8E6D-E1FD09FA5F91}">
      <dsp:nvSpPr>
        <dsp:cNvPr id="0" name=""/>
        <dsp:cNvSpPr/>
      </dsp:nvSpPr>
      <dsp:spPr>
        <a:xfrm>
          <a:off x="0" y="3786735"/>
          <a:ext cx="6269038" cy="174790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b="0" i="0" kern="1200" baseline="0"/>
            <a:t>Diş çürükleri ve kırılmaları</a:t>
          </a:r>
          <a:endParaRPr lang="en-US" sz="4400" kern="1200"/>
        </a:p>
      </dsp:txBody>
      <dsp:txXfrm>
        <a:off x="85326" y="3872061"/>
        <a:ext cx="6098386" cy="15772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E524E-D7D2-4A15-82E1-1702436BC8AC}">
      <dsp:nvSpPr>
        <dsp:cNvPr id="0" name=""/>
        <dsp:cNvSpPr/>
      </dsp:nvSpPr>
      <dsp:spPr>
        <a:xfrm>
          <a:off x="0" y="2687"/>
          <a:ext cx="62636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574B78-2143-455C-BE2F-8B8D7A022862}">
      <dsp:nvSpPr>
        <dsp:cNvPr id="0" name=""/>
        <dsp:cNvSpPr/>
      </dsp:nvSpPr>
      <dsp:spPr>
        <a:xfrm>
          <a:off x="0" y="2687"/>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tr-TR" sz="4300" b="0" i="0" kern="1200" baseline="0"/>
            <a:t>Boşaltım sistemi (bağırsak, mesane) sorunları</a:t>
          </a:r>
          <a:endParaRPr lang="en-US" sz="4300" kern="1200"/>
        </a:p>
      </dsp:txBody>
      <dsp:txXfrm>
        <a:off x="0" y="2687"/>
        <a:ext cx="6263640" cy="1833104"/>
      </dsp:txXfrm>
    </dsp:sp>
    <dsp:sp modelId="{91C058F8-E7BF-48F9-9297-9B7EB3FDF401}">
      <dsp:nvSpPr>
        <dsp:cNvPr id="0" name=""/>
        <dsp:cNvSpPr/>
      </dsp:nvSpPr>
      <dsp:spPr>
        <a:xfrm>
          <a:off x="0" y="1835791"/>
          <a:ext cx="62636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C80CC0-3B07-4EF6-8507-CB258DB227A4}">
      <dsp:nvSpPr>
        <dsp:cNvPr id="0" name=""/>
        <dsp:cNvSpPr/>
      </dsp:nvSpPr>
      <dsp:spPr>
        <a:xfrm>
          <a:off x="0" y="1835791"/>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tr-TR" sz="4300" b="0" i="0" kern="1200" baseline="0"/>
            <a:t>Sindirim sistemi (mide) işlev bozuklukları</a:t>
          </a:r>
          <a:endParaRPr lang="en-US" sz="4300" kern="1200"/>
        </a:p>
      </dsp:txBody>
      <dsp:txXfrm>
        <a:off x="0" y="1835791"/>
        <a:ext cx="6263640" cy="1833104"/>
      </dsp:txXfrm>
    </dsp:sp>
    <dsp:sp modelId="{1CE5825B-80A8-46B1-9505-6A2CDC8A8D9E}">
      <dsp:nvSpPr>
        <dsp:cNvPr id="0" name=""/>
        <dsp:cNvSpPr/>
      </dsp:nvSpPr>
      <dsp:spPr>
        <a:xfrm>
          <a:off x="0" y="3668896"/>
          <a:ext cx="62636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0A317-BFE3-48C3-986D-090676F0BC3E}">
      <dsp:nvSpPr>
        <dsp:cNvPr id="0" name=""/>
        <dsp:cNvSpPr/>
      </dsp:nvSpPr>
      <dsp:spPr>
        <a:xfrm>
          <a:off x="0" y="3668896"/>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tr-TR" sz="4300" b="0" i="0" kern="1200" baseline="0"/>
            <a:t>Davranış sorunları</a:t>
          </a:r>
          <a:endParaRPr lang="en-US" sz="4300" kern="1200"/>
        </a:p>
      </dsp:txBody>
      <dsp:txXfrm>
        <a:off x="0" y="3668896"/>
        <a:ext cx="6263640" cy="183310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48C65-B8FC-4F3E-9F56-3F9E59D151CB}">
      <dsp:nvSpPr>
        <dsp:cNvPr id="0" name=""/>
        <dsp:cNvSpPr/>
      </dsp:nvSpPr>
      <dsp:spPr>
        <a:xfrm>
          <a:off x="570112" y="346371"/>
          <a:ext cx="4769703" cy="4769703"/>
        </a:xfrm>
        <a:prstGeom prst="pie">
          <a:avLst>
            <a:gd name="adj1" fmla="val 16200000"/>
            <a:gd name="adj2" fmla="val 19285716"/>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Beyindeki hasarı iyileştirecek bir tedavi</a:t>
          </a:r>
          <a:endParaRPr lang="en-US" sz="1300" kern="1200"/>
        </a:p>
      </dsp:txBody>
      <dsp:txXfrm>
        <a:off x="3075910" y="789272"/>
        <a:ext cx="1135643" cy="908515"/>
      </dsp:txXfrm>
    </dsp:sp>
    <dsp:sp modelId="{E7767380-5F63-4FF9-9771-A172B894566B}">
      <dsp:nvSpPr>
        <dsp:cNvPr id="0" name=""/>
        <dsp:cNvSpPr/>
      </dsp:nvSpPr>
      <dsp:spPr>
        <a:xfrm>
          <a:off x="631437" y="423027"/>
          <a:ext cx="4769703" cy="4769703"/>
        </a:xfrm>
        <a:prstGeom prst="pie">
          <a:avLst>
            <a:gd name="adj1" fmla="val 19285716"/>
            <a:gd name="adj2" fmla="val 771428"/>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yöntemi henüz bulunamamıştır. Ancak</a:t>
          </a:r>
          <a:endParaRPr lang="en-US" sz="1300" kern="1200"/>
        </a:p>
      </dsp:txBody>
      <dsp:txXfrm>
        <a:off x="3870861" y="2152045"/>
        <a:ext cx="1305990" cy="794950"/>
      </dsp:txXfrm>
    </dsp:sp>
    <dsp:sp modelId="{3B95273D-6DF4-4AC1-95CA-E349CDA1E8F6}">
      <dsp:nvSpPr>
        <dsp:cNvPr id="0" name=""/>
        <dsp:cNvSpPr/>
      </dsp:nvSpPr>
      <dsp:spPr>
        <a:xfrm>
          <a:off x="609292" y="519557"/>
          <a:ext cx="4769703" cy="4769703"/>
        </a:xfrm>
        <a:prstGeom prst="pie">
          <a:avLst>
            <a:gd name="adj1" fmla="val 771428"/>
            <a:gd name="adj2" fmla="val 3857143"/>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SP'li çocuğun sorunlarının her biri için</a:t>
          </a:r>
          <a:endParaRPr lang="en-US" sz="1300" kern="1200"/>
        </a:p>
      </dsp:txBody>
      <dsp:txXfrm>
        <a:off x="3672123" y="3344470"/>
        <a:ext cx="1135643" cy="880123"/>
      </dsp:txXfrm>
    </dsp:sp>
    <dsp:sp modelId="{A2111E08-0C2D-4E66-B9EF-7CE9C9EB6A24}">
      <dsp:nvSpPr>
        <dsp:cNvPr id="0" name=""/>
        <dsp:cNvSpPr/>
      </dsp:nvSpPr>
      <dsp:spPr>
        <a:xfrm>
          <a:off x="520712" y="562143"/>
          <a:ext cx="4769703" cy="4769703"/>
        </a:xfrm>
        <a:prstGeom prst="pie">
          <a:avLst>
            <a:gd name="adj1" fmla="val 3857226"/>
            <a:gd name="adj2" fmla="val 6942858"/>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çeşitli tedaviler mevcuttur. Sorunlar çok</a:t>
          </a:r>
          <a:endParaRPr lang="en-US" sz="1300" kern="1200"/>
        </a:p>
      </dsp:txBody>
      <dsp:txXfrm>
        <a:off x="2351937" y="4309768"/>
        <a:ext cx="1107252" cy="794950"/>
      </dsp:txXfrm>
    </dsp:sp>
    <dsp:sp modelId="{850A293E-11DC-4CA6-A3B2-CC0772C02F0D}">
      <dsp:nvSpPr>
        <dsp:cNvPr id="0" name=""/>
        <dsp:cNvSpPr/>
      </dsp:nvSpPr>
      <dsp:spPr>
        <a:xfrm>
          <a:off x="432131" y="519557"/>
          <a:ext cx="4769703" cy="4769703"/>
        </a:xfrm>
        <a:prstGeom prst="pie">
          <a:avLst>
            <a:gd name="adj1" fmla="val 6942858"/>
            <a:gd name="adj2" fmla="val 10028574"/>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geniş bir yelpazeye oturduğundan tek bir</a:t>
          </a:r>
          <a:endParaRPr lang="en-US" sz="1300" kern="1200"/>
        </a:p>
      </dsp:txBody>
      <dsp:txXfrm>
        <a:off x="1003360" y="3344470"/>
        <a:ext cx="1135643" cy="880123"/>
      </dsp:txXfrm>
    </dsp:sp>
    <dsp:sp modelId="{E2CA8C77-2EBE-41A9-87B2-6FEB697340B0}">
      <dsp:nvSpPr>
        <dsp:cNvPr id="0" name=""/>
        <dsp:cNvSpPr/>
      </dsp:nvSpPr>
      <dsp:spPr>
        <a:xfrm>
          <a:off x="409986" y="423027"/>
          <a:ext cx="4769703" cy="4769703"/>
        </a:xfrm>
        <a:prstGeom prst="pie">
          <a:avLst>
            <a:gd name="adj1" fmla="val 10028574"/>
            <a:gd name="adj2" fmla="val 13114284"/>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Uzmanın, SP’li çocuğu tek başına tedavi</a:t>
          </a:r>
          <a:endParaRPr lang="en-US" sz="1300" kern="1200"/>
        </a:p>
      </dsp:txBody>
      <dsp:txXfrm>
        <a:off x="634276" y="2152045"/>
        <a:ext cx="1305990" cy="794950"/>
      </dsp:txXfrm>
    </dsp:sp>
    <dsp:sp modelId="{ADB24EB6-E079-418D-899D-36672257D209}">
      <dsp:nvSpPr>
        <dsp:cNvPr id="0" name=""/>
        <dsp:cNvSpPr/>
      </dsp:nvSpPr>
      <dsp:spPr>
        <a:xfrm>
          <a:off x="471311" y="346371"/>
          <a:ext cx="4769703" cy="4769703"/>
        </a:xfrm>
        <a:prstGeom prst="pie">
          <a:avLst>
            <a:gd name="adj1" fmla="val 13114284"/>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b="0" i="0" kern="1200" baseline="0"/>
            <a:t>edebilmesi söz konusu değildir.</a:t>
          </a:r>
          <a:endParaRPr lang="en-US" sz="1300" kern="1200"/>
        </a:p>
      </dsp:txBody>
      <dsp:txXfrm>
        <a:off x="1599573" y="789272"/>
        <a:ext cx="1135643" cy="908515"/>
      </dsp:txXfrm>
    </dsp:sp>
    <dsp:sp modelId="{425D3EA4-FF76-4C62-BDC3-679962B5C052}">
      <dsp:nvSpPr>
        <dsp:cNvPr id="0" name=""/>
        <dsp:cNvSpPr/>
      </dsp:nvSpPr>
      <dsp:spPr>
        <a:xfrm>
          <a:off x="274607" y="51103"/>
          <a:ext cx="5360238" cy="5360238"/>
        </a:xfrm>
        <a:prstGeom prst="circularArrow">
          <a:avLst>
            <a:gd name="adj1" fmla="val 5085"/>
            <a:gd name="adj2" fmla="val 327528"/>
            <a:gd name="adj3" fmla="val 18957827"/>
            <a:gd name="adj4" fmla="val 16200343"/>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1D1A53-8272-49D3-AD07-392ECBB4F78F}">
      <dsp:nvSpPr>
        <dsp:cNvPr id="0" name=""/>
        <dsp:cNvSpPr/>
      </dsp:nvSpPr>
      <dsp:spPr>
        <a:xfrm>
          <a:off x="336317" y="128099"/>
          <a:ext cx="5360238" cy="5360238"/>
        </a:xfrm>
        <a:prstGeom prst="circularArrow">
          <a:avLst>
            <a:gd name="adj1" fmla="val 5085"/>
            <a:gd name="adj2" fmla="val 327528"/>
            <a:gd name="adj3" fmla="val 443744"/>
            <a:gd name="adj4" fmla="val 19285776"/>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5BA6BC-09A7-4778-84C8-809DC8B9BD39}">
      <dsp:nvSpPr>
        <dsp:cNvPr id="0" name=""/>
        <dsp:cNvSpPr/>
      </dsp:nvSpPr>
      <dsp:spPr>
        <a:xfrm>
          <a:off x="314094" y="224405"/>
          <a:ext cx="5360238" cy="5360238"/>
        </a:xfrm>
        <a:prstGeom prst="circularArrow">
          <a:avLst>
            <a:gd name="adj1" fmla="val 5085"/>
            <a:gd name="adj2" fmla="val 327528"/>
            <a:gd name="adj3" fmla="val 3529100"/>
            <a:gd name="adj4" fmla="val 770764"/>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D1E221-313F-4A38-8B03-B8031846F887}">
      <dsp:nvSpPr>
        <dsp:cNvPr id="0" name=""/>
        <dsp:cNvSpPr/>
      </dsp:nvSpPr>
      <dsp:spPr>
        <a:xfrm>
          <a:off x="225444" y="266751"/>
          <a:ext cx="5360238" cy="5360238"/>
        </a:xfrm>
        <a:prstGeom prst="circularArrow">
          <a:avLst>
            <a:gd name="adj1" fmla="val 5085"/>
            <a:gd name="adj2" fmla="val 327528"/>
            <a:gd name="adj3" fmla="val 6615046"/>
            <a:gd name="adj4" fmla="val 3857426"/>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565DB0-A64F-4AF8-81D3-6AA6A24206C4}">
      <dsp:nvSpPr>
        <dsp:cNvPr id="0" name=""/>
        <dsp:cNvSpPr/>
      </dsp:nvSpPr>
      <dsp:spPr>
        <a:xfrm>
          <a:off x="136795" y="224405"/>
          <a:ext cx="5360238" cy="5360238"/>
        </a:xfrm>
        <a:prstGeom prst="circularArrow">
          <a:avLst>
            <a:gd name="adj1" fmla="val 5085"/>
            <a:gd name="adj2" fmla="val 327528"/>
            <a:gd name="adj3" fmla="val 9701707"/>
            <a:gd name="adj4" fmla="val 694337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F1C229-FCDD-4FFD-8849-83CB6328AA74}">
      <dsp:nvSpPr>
        <dsp:cNvPr id="0" name=""/>
        <dsp:cNvSpPr/>
      </dsp:nvSpPr>
      <dsp:spPr>
        <a:xfrm>
          <a:off x="114571" y="128099"/>
          <a:ext cx="5360238" cy="5360238"/>
        </a:xfrm>
        <a:prstGeom prst="circularArrow">
          <a:avLst>
            <a:gd name="adj1" fmla="val 5085"/>
            <a:gd name="adj2" fmla="val 327528"/>
            <a:gd name="adj3" fmla="val 12786695"/>
            <a:gd name="adj4" fmla="val 10028727"/>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0ED84D-7954-4D80-8D09-D14D8DDFB7F1}">
      <dsp:nvSpPr>
        <dsp:cNvPr id="0" name=""/>
        <dsp:cNvSpPr/>
      </dsp:nvSpPr>
      <dsp:spPr>
        <a:xfrm>
          <a:off x="176281" y="51103"/>
          <a:ext cx="5360238" cy="5360238"/>
        </a:xfrm>
        <a:prstGeom prst="circularArrow">
          <a:avLst>
            <a:gd name="adj1" fmla="val 5085"/>
            <a:gd name="adj2" fmla="val 327528"/>
            <a:gd name="adj3" fmla="val 15872129"/>
            <a:gd name="adj4" fmla="val 13114645"/>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E5621-22EF-476F-A9DF-9206C50FAE44}">
      <dsp:nvSpPr>
        <dsp:cNvPr id="0" name=""/>
        <dsp:cNvSpPr/>
      </dsp:nvSpPr>
      <dsp:spPr>
        <a:xfrm>
          <a:off x="810" y="0"/>
          <a:ext cx="3283803" cy="320990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4367" tIns="0" rIns="324367" bIns="330200" numCol="1" spcCol="1270" anchor="t" anchorCtr="0">
          <a:noAutofit/>
        </a:bodyPr>
        <a:lstStyle/>
        <a:p>
          <a:pPr marL="0" lvl="0" indent="0" algn="l" defTabSz="844550">
            <a:lnSpc>
              <a:spcPct val="90000"/>
            </a:lnSpc>
            <a:spcBef>
              <a:spcPct val="0"/>
            </a:spcBef>
            <a:spcAft>
              <a:spcPct val="35000"/>
            </a:spcAft>
            <a:buNone/>
          </a:pPr>
          <a:r>
            <a:rPr lang="tr-TR" sz="1900" b="0" i="0" kern="1200" baseline="0"/>
            <a:t>Beyindeki hasarı iyileştirecek bir tedavi yöntemi henüz bulunamamıştır. </a:t>
          </a:r>
          <a:endParaRPr lang="en-US" sz="1900" kern="1200"/>
        </a:p>
      </dsp:txBody>
      <dsp:txXfrm>
        <a:off x="810" y="1283960"/>
        <a:ext cx="3283803" cy="1925941"/>
      </dsp:txXfrm>
    </dsp:sp>
    <dsp:sp modelId="{66A720D0-CA01-4380-8BCA-6855E85405FD}">
      <dsp:nvSpPr>
        <dsp:cNvPr id="0" name=""/>
        <dsp:cNvSpPr/>
      </dsp:nvSpPr>
      <dsp:spPr>
        <a:xfrm>
          <a:off x="810" y="0"/>
          <a:ext cx="3283803" cy="12839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4367" tIns="165100" rIns="324367"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10" y="0"/>
        <a:ext cx="3283803" cy="1283960"/>
      </dsp:txXfrm>
    </dsp:sp>
    <dsp:sp modelId="{EF5908F0-153C-490C-B479-F31DC4C41837}">
      <dsp:nvSpPr>
        <dsp:cNvPr id="0" name=""/>
        <dsp:cNvSpPr/>
      </dsp:nvSpPr>
      <dsp:spPr>
        <a:xfrm>
          <a:off x="3547318" y="0"/>
          <a:ext cx="3283803" cy="320990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4367" tIns="0" rIns="324367" bIns="330200" numCol="1" spcCol="1270" anchor="t" anchorCtr="0">
          <a:noAutofit/>
        </a:bodyPr>
        <a:lstStyle/>
        <a:p>
          <a:pPr marL="0" lvl="0" indent="0" algn="l" defTabSz="844550">
            <a:lnSpc>
              <a:spcPct val="90000"/>
            </a:lnSpc>
            <a:spcBef>
              <a:spcPct val="0"/>
            </a:spcBef>
            <a:spcAft>
              <a:spcPct val="35000"/>
            </a:spcAft>
            <a:buNone/>
          </a:pPr>
          <a:r>
            <a:rPr lang="tr-TR" sz="1900" b="0" i="0" kern="1200" baseline="0" dirty="0"/>
            <a:t>Ancak</a:t>
          </a:r>
          <a:r>
            <a:rPr lang="tr-TR" sz="1900" kern="1200" dirty="0"/>
            <a:t> </a:t>
          </a:r>
          <a:r>
            <a:rPr lang="tr-TR" sz="1900" b="0" i="0" kern="1200" baseline="0" dirty="0" err="1"/>
            <a:t>SP'li</a:t>
          </a:r>
          <a:r>
            <a:rPr lang="tr-TR" sz="1900" b="0" i="0" kern="1200" baseline="0" dirty="0"/>
            <a:t> çocuğun sorunlarının her biri için çeşitli tedaviler mevcuttur.</a:t>
          </a:r>
          <a:endParaRPr lang="en-US" sz="1900" kern="1200" dirty="0"/>
        </a:p>
      </dsp:txBody>
      <dsp:txXfrm>
        <a:off x="3547318" y="1283960"/>
        <a:ext cx="3283803" cy="1925941"/>
      </dsp:txXfrm>
    </dsp:sp>
    <dsp:sp modelId="{1E393462-A56F-4DD7-8425-6F8E3A98265C}">
      <dsp:nvSpPr>
        <dsp:cNvPr id="0" name=""/>
        <dsp:cNvSpPr/>
      </dsp:nvSpPr>
      <dsp:spPr>
        <a:xfrm>
          <a:off x="3547318" y="0"/>
          <a:ext cx="3283803" cy="12839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4367" tIns="165100" rIns="324367"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47318" y="0"/>
        <a:ext cx="3283803" cy="1283960"/>
      </dsp:txXfrm>
    </dsp:sp>
    <dsp:sp modelId="{974FDDFB-2122-44C6-BFD3-3E21EF276986}">
      <dsp:nvSpPr>
        <dsp:cNvPr id="0" name=""/>
        <dsp:cNvSpPr/>
      </dsp:nvSpPr>
      <dsp:spPr>
        <a:xfrm>
          <a:off x="7093825" y="0"/>
          <a:ext cx="3283803" cy="320990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4367" tIns="0" rIns="324367" bIns="330200" numCol="1" spcCol="1270" anchor="t" anchorCtr="0">
          <a:noAutofit/>
        </a:bodyPr>
        <a:lstStyle/>
        <a:p>
          <a:pPr marL="0" lvl="0" indent="0" algn="l" defTabSz="844550">
            <a:lnSpc>
              <a:spcPct val="90000"/>
            </a:lnSpc>
            <a:spcBef>
              <a:spcPct val="0"/>
            </a:spcBef>
            <a:spcAft>
              <a:spcPct val="35000"/>
            </a:spcAft>
            <a:buNone/>
          </a:pPr>
          <a:r>
            <a:rPr lang="tr-TR" sz="1900" b="0" i="0" kern="1200" baseline="0"/>
            <a:t>Sorunlar çok geniş bir yelpazeye oturduğundan tek bir Uzmanın, SP’li çocuğu tek başına tedavi edebilmesi söz konusu değildir.</a:t>
          </a:r>
          <a:endParaRPr lang="en-US" sz="1900" kern="1200"/>
        </a:p>
      </dsp:txBody>
      <dsp:txXfrm>
        <a:off x="7093825" y="1283960"/>
        <a:ext cx="3283803" cy="1925941"/>
      </dsp:txXfrm>
    </dsp:sp>
    <dsp:sp modelId="{6E7FE83F-6785-4FAC-BE98-DCC21F031066}">
      <dsp:nvSpPr>
        <dsp:cNvPr id="0" name=""/>
        <dsp:cNvSpPr/>
      </dsp:nvSpPr>
      <dsp:spPr>
        <a:xfrm>
          <a:off x="7093825" y="0"/>
          <a:ext cx="3283803" cy="12839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4367" tIns="165100" rIns="324367"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093825" y="0"/>
        <a:ext cx="3283803" cy="12839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65229-D181-4900-A00B-8E7B95BDEEB7}">
      <dsp:nvSpPr>
        <dsp:cNvPr id="0" name=""/>
        <dsp:cNvSpPr/>
      </dsp:nvSpPr>
      <dsp:spPr>
        <a:xfrm>
          <a:off x="679050"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CBAC46-7506-4919-BC2B-85357F01D261}">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2B1489-569F-4DAC-91D9-562B3207645F}">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tr-TR" sz="2800" b="0" i="0" kern="1200" baseline="0"/>
            <a:t>Konuşma Terapisti</a:t>
          </a:r>
          <a:endParaRPr lang="en-US" sz="2800" kern="1200"/>
        </a:p>
      </dsp:txBody>
      <dsp:txXfrm>
        <a:off x="75768" y="3053169"/>
        <a:ext cx="3093750" cy="720000"/>
      </dsp:txXfrm>
    </dsp:sp>
    <dsp:sp modelId="{5A23A318-6403-46EF-9009-0126EBD2F6EA}">
      <dsp:nvSpPr>
        <dsp:cNvPr id="0" name=""/>
        <dsp:cNvSpPr/>
      </dsp:nvSpPr>
      <dsp:spPr>
        <a:xfrm>
          <a:off x="4314206" y="578168"/>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C64D83-3987-42EF-9B73-ACD9454E7D4E}">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C9B20B-6EF3-449F-8CB0-BF0F9BA98C3B}">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tr-TR" sz="2800" b="0" i="0" kern="1200" baseline="0"/>
            <a:t>İş-Uğraşı Terapisti</a:t>
          </a:r>
          <a:endParaRPr lang="en-US" sz="2800" kern="1200"/>
        </a:p>
      </dsp:txBody>
      <dsp:txXfrm>
        <a:off x="3710925" y="3053169"/>
        <a:ext cx="3093750" cy="720000"/>
      </dsp:txXfrm>
    </dsp:sp>
    <dsp:sp modelId="{3C2E9FBA-BF1C-43A9-BF74-FADB9A0E3469}">
      <dsp:nvSpPr>
        <dsp:cNvPr id="0" name=""/>
        <dsp:cNvSpPr/>
      </dsp:nvSpPr>
      <dsp:spPr>
        <a:xfrm>
          <a:off x="7949362" y="578168"/>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127B45-5C2E-4851-8D47-E9C1D14E656E}">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9B9313-E71B-4A96-BC9D-B030DA8017DF}">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tr-TR" sz="2800" b="0" i="0" kern="1200" baseline="0"/>
            <a:t>Psikolog</a:t>
          </a:r>
          <a:endParaRPr lang="en-US" sz="2800" kern="1200"/>
        </a:p>
      </dsp:txBody>
      <dsp:txXfrm>
        <a:off x="7346081" y="3053169"/>
        <a:ext cx="3093750" cy="7200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F6839-5352-4568-AE47-63DD02CEBF33}">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5CD97B-FB2A-454F-A341-1862E2E12604}">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tr-TR" sz="2500" b="0" i="0" kern="1200" baseline="0"/>
            <a:t>Sosyal Hizmet Uzmanı</a:t>
          </a:r>
          <a:endParaRPr lang="en-US" sz="2500" kern="1200"/>
        </a:p>
      </dsp:txBody>
      <dsp:txXfrm>
        <a:off x="417971" y="2644140"/>
        <a:ext cx="2889450" cy="720000"/>
      </dsp:txXfrm>
    </dsp:sp>
    <dsp:sp modelId="{0E43C857-14A2-43EC-A977-6C4112AE2886}">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E4A89E-31D4-485F-8DFB-53B6425BA836}">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tr-TR" sz="2500" b="0" i="0" kern="1200" baseline="0"/>
            <a:t>Hemşire</a:t>
          </a:r>
          <a:endParaRPr lang="en-US" sz="2500" kern="1200"/>
        </a:p>
      </dsp:txBody>
      <dsp:txXfrm>
        <a:off x="3813075" y="2644140"/>
        <a:ext cx="2889450" cy="720000"/>
      </dsp:txXfrm>
    </dsp:sp>
    <dsp:sp modelId="{4AF32D79-5913-4A26-9399-877641B69E9C}">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298C9A-2869-46E1-842C-E18A87D18D31}">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tr-TR" sz="2500" b="0" i="0" kern="1200" baseline="0"/>
            <a:t>Kulak Burun Boğaz Uzmanı</a:t>
          </a:r>
          <a:endParaRPr lang="en-US" sz="2500" kern="1200"/>
        </a:p>
      </dsp:txBody>
      <dsp:txXfrm>
        <a:off x="7208178" y="2644140"/>
        <a:ext cx="28894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D0512-09E2-4A8C-BB47-A3C00960A31F}">
      <dsp:nvSpPr>
        <dsp:cNvPr id="0" name=""/>
        <dsp:cNvSpPr/>
      </dsp:nvSpPr>
      <dsp:spPr>
        <a:xfrm>
          <a:off x="0" y="98459"/>
          <a:ext cx="6263640" cy="8342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Akraba evlilikleri</a:t>
          </a:r>
          <a:endParaRPr lang="en-US" sz="2100" kern="1200"/>
        </a:p>
      </dsp:txBody>
      <dsp:txXfrm>
        <a:off x="40724" y="139183"/>
        <a:ext cx="6182192" cy="752780"/>
      </dsp:txXfrm>
    </dsp:sp>
    <dsp:sp modelId="{E86975EE-28AE-4E12-B972-BC0BB4A22F62}">
      <dsp:nvSpPr>
        <dsp:cNvPr id="0" name=""/>
        <dsp:cNvSpPr/>
      </dsp:nvSpPr>
      <dsp:spPr>
        <a:xfrm>
          <a:off x="0" y="993167"/>
          <a:ext cx="6263640" cy="834228"/>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Hamilelik döneminde geçirilen hastalıklar</a:t>
          </a:r>
          <a:endParaRPr lang="en-US" sz="2100" kern="1200"/>
        </a:p>
      </dsp:txBody>
      <dsp:txXfrm>
        <a:off x="40724" y="1033891"/>
        <a:ext cx="6182192" cy="752780"/>
      </dsp:txXfrm>
    </dsp:sp>
    <dsp:sp modelId="{8110C210-B098-4423-9FDB-18070E37629D}">
      <dsp:nvSpPr>
        <dsp:cNvPr id="0" name=""/>
        <dsp:cNvSpPr/>
      </dsp:nvSpPr>
      <dsp:spPr>
        <a:xfrm>
          <a:off x="0" y="1887875"/>
          <a:ext cx="6263640" cy="834228"/>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Bebeklerde görülen bulaşıcı ve ateşli hastalıkların fazla olması</a:t>
          </a:r>
          <a:endParaRPr lang="en-US" sz="2100" kern="1200"/>
        </a:p>
      </dsp:txBody>
      <dsp:txXfrm>
        <a:off x="40724" y="1928599"/>
        <a:ext cx="6182192" cy="752780"/>
      </dsp:txXfrm>
    </dsp:sp>
    <dsp:sp modelId="{915CEB89-464E-4191-8513-5C309D7E2B4D}">
      <dsp:nvSpPr>
        <dsp:cNvPr id="0" name=""/>
        <dsp:cNvSpPr/>
      </dsp:nvSpPr>
      <dsp:spPr>
        <a:xfrm>
          <a:off x="0" y="2782584"/>
          <a:ext cx="6263640" cy="834228"/>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Bebek bakım şartları ve hizmetlerinin eksikliği</a:t>
          </a:r>
          <a:endParaRPr lang="en-US" sz="2100" kern="1200"/>
        </a:p>
      </dsp:txBody>
      <dsp:txXfrm>
        <a:off x="40724" y="2823308"/>
        <a:ext cx="6182192" cy="752780"/>
      </dsp:txXfrm>
    </dsp:sp>
    <dsp:sp modelId="{1895BD2F-4198-40AA-8E8D-EE3A19F69893}">
      <dsp:nvSpPr>
        <dsp:cNvPr id="0" name=""/>
        <dsp:cNvSpPr/>
      </dsp:nvSpPr>
      <dsp:spPr>
        <a:xfrm>
          <a:off x="0" y="3677292"/>
          <a:ext cx="6263640" cy="834228"/>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Doğum şartlarının olumsuzluğu</a:t>
          </a:r>
          <a:endParaRPr lang="en-US" sz="2100" kern="1200"/>
        </a:p>
      </dsp:txBody>
      <dsp:txXfrm>
        <a:off x="40724" y="3718016"/>
        <a:ext cx="6182192" cy="752780"/>
      </dsp:txXfrm>
    </dsp:sp>
    <dsp:sp modelId="{B32A9642-D4D1-47CD-AE41-EAB0D59AAF92}">
      <dsp:nvSpPr>
        <dsp:cNvPr id="0" name=""/>
        <dsp:cNvSpPr/>
      </dsp:nvSpPr>
      <dsp:spPr>
        <a:xfrm>
          <a:off x="0" y="4572000"/>
          <a:ext cx="6263640" cy="8342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b="0" i="0" kern="1200" baseline="0"/>
            <a:t>Beslenme yetersizliği ..... vb.</a:t>
          </a:r>
          <a:endParaRPr lang="en-US" sz="2100" kern="1200"/>
        </a:p>
      </dsp:txBody>
      <dsp:txXfrm>
        <a:off x="40724" y="4612724"/>
        <a:ext cx="6182192" cy="75278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AA207-CA7E-46DF-AF7D-AFA1B68FCD3F}">
      <dsp:nvSpPr>
        <dsp:cNvPr id="0" name=""/>
        <dsp:cNvSpPr/>
      </dsp:nvSpPr>
      <dsp:spPr>
        <a:xfrm>
          <a:off x="679050"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A87E59-D08D-4487-A193-69962B31CD02}">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7C0734-C265-4D34-8B41-56818A6DF28F}">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tr-TR" sz="2500" b="0" i="0" kern="1200" baseline="0"/>
            <a:t>Göz Doktoru</a:t>
          </a:r>
          <a:endParaRPr lang="en-US" sz="2500" kern="1200"/>
        </a:p>
      </dsp:txBody>
      <dsp:txXfrm>
        <a:off x="75768" y="3053169"/>
        <a:ext cx="3093750" cy="720000"/>
      </dsp:txXfrm>
    </dsp:sp>
    <dsp:sp modelId="{8AC7E160-2ACA-42EC-8EAB-810B7429ACCC}">
      <dsp:nvSpPr>
        <dsp:cNvPr id="0" name=""/>
        <dsp:cNvSpPr/>
      </dsp:nvSpPr>
      <dsp:spPr>
        <a:xfrm>
          <a:off x="4314206" y="578168"/>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6645C1-6235-438C-AD5C-96605014EF67}">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CAD22E-ECB5-4747-A604-36624EE4A4E5}">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tr-TR" sz="2500" b="0" i="0" kern="1200" baseline="0"/>
            <a:t>Ruh Sağlığı ve Hastalıkları Uzmanı</a:t>
          </a:r>
          <a:endParaRPr lang="en-US" sz="2500" kern="1200"/>
        </a:p>
      </dsp:txBody>
      <dsp:txXfrm>
        <a:off x="3710925" y="3053169"/>
        <a:ext cx="3093750" cy="720000"/>
      </dsp:txXfrm>
    </dsp:sp>
    <dsp:sp modelId="{9E776581-5C70-46CA-96AE-5C98AA86EA16}">
      <dsp:nvSpPr>
        <dsp:cNvPr id="0" name=""/>
        <dsp:cNvSpPr/>
      </dsp:nvSpPr>
      <dsp:spPr>
        <a:xfrm>
          <a:off x="7949362" y="578168"/>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09E9FC-CEDE-4D08-9619-5E7CD1280C27}">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16AF27-732E-415A-935D-9C24F8CE69DB}">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tr-TR" sz="2500" b="0" i="0" kern="1200" baseline="0"/>
            <a:t>Beden Eğitimi ve Spor Öğretmeni</a:t>
          </a:r>
          <a:endParaRPr lang="en-US" sz="2500" kern="1200"/>
        </a:p>
      </dsp:txBody>
      <dsp:txXfrm>
        <a:off x="7346081" y="3053169"/>
        <a:ext cx="3093750" cy="7200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52CA2-0F01-4F39-8F86-EAA195242A4D}">
      <dsp:nvSpPr>
        <dsp:cNvPr id="0" name=""/>
        <dsp:cNvSpPr/>
      </dsp:nvSpPr>
      <dsp:spPr>
        <a:xfrm>
          <a:off x="626666" y="1912"/>
          <a:ext cx="3785616" cy="83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tr-TR" sz="1600" b="0" i="0" kern="1200" baseline="0"/>
            <a:t>Her çocuğun sorunlarına göre özel tedavi planı yapılmalı, ve sabırla uzun yıllar tedaviye  devam edilmelidir.</a:t>
          </a:r>
          <a:endParaRPr lang="en-US" sz="1600" kern="1200"/>
        </a:p>
      </dsp:txBody>
      <dsp:txXfrm>
        <a:off x="667479" y="42725"/>
        <a:ext cx="3703990" cy="754434"/>
      </dsp:txXfrm>
    </dsp:sp>
    <dsp:sp modelId="{18A96006-A468-42AC-B523-911458A3B829}">
      <dsp:nvSpPr>
        <dsp:cNvPr id="0" name=""/>
        <dsp:cNvSpPr/>
      </dsp:nvSpPr>
      <dsp:spPr>
        <a:xfrm>
          <a:off x="626666" y="879775"/>
          <a:ext cx="3785616" cy="83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tr-TR" sz="1600" b="0" i="0" kern="1200" baseline="0"/>
            <a:t>SP’ li çoc</a:t>
          </a:r>
          <a:r>
            <a:rPr lang="tr-TR" sz="1600" b="1" i="0" kern="1200" baseline="0"/>
            <a:t>u</a:t>
          </a:r>
          <a:r>
            <a:rPr lang="tr-TR" sz="1600" b="0" i="0" kern="1200" baseline="0"/>
            <a:t>klar, yılda</a:t>
          </a:r>
          <a:endParaRPr lang="en-US" sz="1600" kern="1200"/>
        </a:p>
      </dsp:txBody>
      <dsp:txXfrm>
        <a:off x="667479" y="920588"/>
        <a:ext cx="3703990" cy="754434"/>
      </dsp:txXfrm>
    </dsp:sp>
    <dsp:sp modelId="{CBF25411-7814-4C69-A3F2-4085807FCF49}">
      <dsp:nvSpPr>
        <dsp:cNvPr id="0" name=""/>
        <dsp:cNvSpPr/>
      </dsp:nvSpPr>
      <dsp:spPr>
        <a:xfrm>
          <a:off x="626666" y="1866819"/>
          <a:ext cx="3785616" cy="836060"/>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tr-TR" sz="1600" b="0" i="0" kern="1200" baseline="0">
              <a:solidFill>
                <a:schemeClr val="tx1"/>
              </a:solidFill>
            </a:rPr>
            <a:t>EN AZ</a:t>
          </a:r>
          <a:endParaRPr lang="en-US" sz="1600" kern="1200">
            <a:solidFill>
              <a:schemeClr val="tx1"/>
            </a:solidFill>
          </a:endParaRPr>
        </a:p>
      </dsp:txBody>
      <dsp:txXfrm>
        <a:off x="667479" y="1907632"/>
        <a:ext cx="3703990" cy="754434"/>
      </dsp:txXfrm>
    </dsp:sp>
    <dsp:sp modelId="{CBA60A54-79E2-433D-A301-D269C244EE9C}">
      <dsp:nvSpPr>
        <dsp:cNvPr id="0" name=""/>
        <dsp:cNvSpPr/>
      </dsp:nvSpPr>
      <dsp:spPr>
        <a:xfrm>
          <a:off x="626666" y="2635502"/>
          <a:ext cx="9262266" cy="83606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tr-TR" sz="2400" b="0" i="0" kern="1200" baseline="0"/>
            <a:t>2 kez, ortopedist tarafından</a:t>
          </a:r>
          <a:endParaRPr lang="en-US" sz="2400" b="0" kern="1200"/>
        </a:p>
      </dsp:txBody>
      <dsp:txXfrm>
        <a:off x="667479" y="2676315"/>
        <a:ext cx="9180640" cy="754434"/>
      </dsp:txXfrm>
    </dsp:sp>
    <dsp:sp modelId="{ECCB2770-3632-494E-ADDC-265BBCBFEA24}">
      <dsp:nvSpPr>
        <dsp:cNvPr id="0" name=""/>
        <dsp:cNvSpPr/>
      </dsp:nvSpPr>
      <dsp:spPr>
        <a:xfrm>
          <a:off x="626666" y="3513365"/>
          <a:ext cx="3785616" cy="83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tr-TR" sz="1600" b="0" i="0" kern="1200" baseline="0"/>
            <a:t>kontrol edilmelidir.</a:t>
          </a:r>
          <a:endParaRPr lang="en-US" sz="1600" kern="1200"/>
        </a:p>
      </dsp:txBody>
      <dsp:txXfrm>
        <a:off x="667479" y="3554178"/>
        <a:ext cx="3703990" cy="75443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B8B7D-4F79-40B3-8980-62796AE24E03}">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BE4802-0194-4FDC-8E8F-736E13432EF9}">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dirty="0"/>
            <a:t>Çocuğunuzu sahip olduğu kapasite ve  yetenekleri içinde yapamadıkları ile değil yapabildikleri ile değerlendirin, başka çocuklarla karşılaştırmayın, kıyaslamayın.</a:t>
          </a:r>
          <a:endParaRPr lang="en-US" sz="2200" kern="1200" dirty="0"/>
        </a:p>
      </dsp:txBody>
      <dsp:txXfrm>
        <a:off x="696297" y="538547"/>
        <a:ext cx="4171627" cy="2590157"/>
      </dsp:txXfrm>
    </dsp:sp>
    <dsp:sp modelId="{CC639CAE-2EEB-4DB6-91E9-082918AC8337}">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B9F6E1-04CA-4B66-9BD2-15A1D64F4003}">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Kendinizi çok yalnız, çaresiz ve yorgun hissedebilirsiniz, hatta bazen kendinizi suçlayabilir, ailenizi ihmal ettiğinizi düşünebilirsiniz. Bunlar son derecece doğaldır. Bu duygularınızı sevdiklerinizle paylaşın ve  hekimlerinize </a:t>
          </a:r>
          <a:endParaRPr lang="en-US" sz="2200" kern="1200"/>
        </a:p>
      </dsp:txBody>
      <dsp:txXfrm>
        <a:off x="5991936" y="538547"/>
        <a:ext cx="4171627" cy="259015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C5EB2-4088-4A89-9ABC-968A3878A9F2}">
      <dsp:nvSpPr>
        <dsp:cNvPr id="0" name=""/>
        <dsp:cNvSpPr/>
      </dsp:nvSpPr>
      <dsp:spPr>
        <a:xfrm>
          <a:off x="0" y="203470"/>
          <a:ext cx="10378440" cy="1352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tr-TR" sz="3400" b="0" i="0" kern="1200" baseline="0"/>
            <a:t>Kendi ihtiyaçlarınızı ve aile ilişkilerinizi ihmal etmeyin, siz güçlendikçe çocuğunuza daha fazla yardım edebilirsiniz.</a:t>
          </a:r>
          <a:endParaRPr lang="en-US" sz="3400" kern="1200"/>
        </a:p>
      </dsp:txBody>
      <dsp:txXfrm>
        <a:off x="66025" y="269495"/>
        <a:ext cx="10246390" cy="1220470"/>
      </dsp:txXfrm>
    </dsp:sp>
    <dsp:sp modelId="{A67EF81D-E5A5-4491-A9A5-BCA1EB3AF3FC}">
      <dsp:nvSpPr>
        <dsp:cNvPr id="0" name=""/>
        <dsp:cNvSpPr/>
      </dsp:nvSpPr>
      <dsp:spPr>
        <a:xfrm>
          <a:off x="0" y="1653910"/>
          <a:ext cx="10378440" cy="13525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tr-TR" sz="3400" b="0" i="0" kern="1200" baseline="0"/>
            <a:t>Benzer sorunları yaşayan çocuk ve ailelerle daha yakın ilişkiler kurun.</a:t>
          </a:r>
          <a:endParaRPr lang="en-US" sz="3400" kern="1200"/>
        </a:p>
      </dsp:txBody>
      <dsp:txXfrm>
        <a:off x="66025" y="1719935"/>
        <a:ext cx="10246390" cy="122047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6B3AF-01D1-48E8-AC1B-219753EBE606}">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1C86F2-A6FF-482E-B081-ED8B9B66A10A}">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b="0" i="0" kern="1200" baseline="0"/>
            <a:t>Hastalık hakkında yeterli bilgi edinin.</a:t>
          </a:r>
          <a:endParaRPr lang="en-US" sz="3300" kern="1200"/>
        </a:p>
      </dsp:txBody>
      <dsp:txXfrm>
        <a:off x="696297" y="538547"/>
        <a:ext cx="4171627" cy="2590157"/>
      </dsp:txXfrm>
    </dsp:sp>
    <dsp:sp modelId="{8F9B1069-9B1F-4659-BFB2-ED75503F707D}">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9610B1-9558-427F-B3F2-72FCA3CFF6BD}">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b="0" i="0" kern="1200" baseline="0"/>
            <a:t>Var olan kaynakları okuyun, sizler için kurulmuş olan derneklere destek verin.</a:t>
          </a:r>
          <a:endParaRPr lang="en-US" sz="3300" kern="1200"/>
        </a:p>
      </dsp:txBody>
      <dsp:txXfrm>
        <a:off x="5991936" y="538547"/>
        <a:ext cx="4171627" cy="259015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B1BAA-4C21-448C-B2D9-C1D838CD1256}">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4A7CD4-DFC1-4AB4-B046-09AF057D031C}">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b="0" i="0" kern="1200" baseline="0"/>
            <a:t>SP konusundaki seminer, panel gibi eğitim toplantılarına katılın, gelişmeleri izleyin.</a:t>
          </a:r>
          <a:endParaRPr lang="en-US" sz="3300" kern="1200"/>
        </a:p>
      </dsp:txBody>
      <dsp:txXfrm>
        <a:off x="696297" y="538547"/>
        <a:ext cx="4171627" cy="2590157"/>
      </dsp:txXfrm>
    </dsp:sp>
    <dsp:sp modelId="{093F9F4B-2729-4B80-B54E-535C1E262592}">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55EBE3-ED6C-4B75-9DE0-20FF06DB6481}">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r-TR" sz="3300" b="0" i="0" kern="1200" baseline="0"/>
            <a:t>Çocuğun durumunu gözleyin, tedavi ekibinizden neler istediğinizi bilin ve bunu açıkça ifade edin.</a:t>
          </a:r>
          <a:endParaRPr lang="en-US" sz="3300" kern="1200"/>
        </a:p>
      </dsp:txBody>
      <dsp:txXfrm>
        <a:off x="5991936" y="538547"/>
        <a:ext cx="4171627" cy="259015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D579C-9DA2-42BD-90B0-C2A75F90C7EB}">
      <dsp:nvSpPr>
        <dsp:cNvPr id="0" name=""/>
        <dsp:cNvSpPr/>
      </dsp:nvSpPr>
      <dsp:spPr>
        <a:xfrm>
          <a:off x="0"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C99C2D-E0CB-44DA-A0D2-29180BE48379}">
      <dsp:nvSpPr>
        <dsp:cNvPr id="0" name=""/>
        <dsp:cNvSpPr/>
      </dsp:nvSpPr>
      <dsp:spPr>
        <a:xfrm>
          <a:off x="324326"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Fizyoterapistinizin evde yapılmasını önerdiği egzersizleri öğrenin ve uygulayın, anlamadığınızda sorun.</a:t>
          </a:r>
          <a:endParaRPr lang="en-US" sz="2200" kern="1200"/>
        </a:p>
      </dsp:txBody>
      <dsp:txXfrm>
        <a:off x="378614" y="886531"/>
        <a:ext cx="2810360" cy="1744948"/>
      </dsp:txXfrm>
    </dsp:sp>
    <dsp:sp modelId="{129B99B9-2E5C-4825-81AF-FC2C156BBCCC}">
      <dsp:nvSpPr>
        <dsp:cNvPr id="0" name=""/>
        <dsp:cNvSpPr/>
      </dsp:nvSpPr>
      <dsp:spPr>
        <a:xfrm>
          <a:off x="3567588"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692F41-C2BD-43CA-ACAC-6D2EB586C4BA}">
      <dsp:nvSpPr>
        <dsp:cNvPr id="0" name=""/>
        <dsp:cNvSpPr/>
      </dsp:nvSpPr>
      <dsp:spPr>
        <a:xfrm>
          <a:off x="3891915"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Çocuğunuzun eğitimini sürdürmesi için uğraşın.</a:t>
          </a:r>
          <a:endParaRPr lang="en-US" sz="2200" kern="1200"/>
        </a:p>
      </dsp:txBody>
      <dsp:txXfrm>
        <a:off x="3946203" y="886531"/>
        <a:ext cx="2810360" cy="1744948"/>
      </dsp:txXfrm>
    </dsp:sp>
    <dsp:sp modelId="{AEEDDFE8-0166-4F28-971A-D74A35EC8D36}">
      <dsp:nvSpPr>
        <dsp:cNvPr id="0" name=""/>
        <dsp:cNvSpPr/>
      </dsp:nvSpPr>
      <dsp:spPr>
        <a:xfrm>
          <a:off x="7135177"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D9B44F-5D21-4B6E-8CEC-4215B67EAC54}">
      <dsp:nvSpPr>
        <dsp:cNvPr id="0" name=""/>
        <dsp:cNvSpPr/>
      </dsp:nvSpPr>
      <dsp:spPr>
        <a:xfrm>
          <a:off x="7459503"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Rehberlik ve Araştırma Merkezlerine başvurun, özel eğitim kurumlarından yararlanın.</a:t>
          </a:r>
          <a:endParaRPr lang="en-US" sz="2200" kern="1200"/>
        </a:p>
      </dsp:txBody>
      <dsp:txXfrm>
        <a:off x="7513791" y="886531"/>
        <a:ext cx="2810360" cy="174494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30635-98B2-48C5-BBF0-E6C86A6EA548}">
      <dsp:nvSpPr>
        <dsp:cNvPr id="0" name=""/>
        <dsp:cNvSpPr/>
      </dsp:nvSpPr>
      <dsp:spPr>
        <a:xfrm>
          <a:off x="0"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3F27DE-137F-4A9D-A900-BB9316658949}">
      <dsp:nvSpPr>
        <dsp:cNvPr id="0" name=""/>
        <dsp:cNvSpPr/>
      </dsp:nvSpPr>
      <dsp:spPr>
        <a:xfrm>
          <a:off x="324326"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Çocuğunuza karşı çok korumacı olmayın.</a:t>
          </a:r>
          <a:endParaRPr lang="en-US" sz="2200" kern="1200"/>
        </a:p>
      </dsp:txBody>
      <dsp:txXfrm>
        <a:off x="378614" y="886531"/>
        <a:ext cx="2810360" cy="1744948"/>
      </dsp:txXfrm>
    </dsp:sp>
    <dsp:sp modelId="{7C66C13D-C065-4768-B5A2-5ACE42287A80}">
      <dsp:nvSpPr>
        <dsp:cNvPr id="0" name=""/>
        <dsp:cNvSpPr/>
      </dsp:nvSpPr>
      <dsp:spPr>
        <a:xfrm>
          <a:off x="3567588"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9A266E-8F03-4BB9-84EA-C3A73B10BE56}">
      <dsp:nvSpPr>
        <dsp:cNvPr id="0" name=""/>
        <dsp:cNvSpPr/>
      </dsp:nvSpPr>
      <dsp:spPr>
        <a:xfrm>
          <a:off x="3891915"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Hareket güçlüğü çeken çocuğa her istediği hemen verildiğinde, çocuk hareket etme isteğini kaybeder.</a:t>
          </a:r>
          <a:endParaRPr lang="en-US" sz="2200" kern="1200"/>
        </a:p>
      </dsp:txBody>
      <dsp:txXfrm>
        <a:off x="3946203" y="886531"/>
        <a:ext cx="2810360" cy="1744948"/>
      </dsp:txXfrm>
    </dsp:sp>
    <dsp:sp modelId="{3EB01443-F944-44E3-AA8A-59C2D79CD021}">
      <dsp:nvSpPr>
        <dsp:cNvPr id="0" name=""/>
        <dsp:cNvSpPr/>
      </dsp:nvSpPr>
      <dsp:spPr>
        <a:xfrm>
          <a:off x="7135177"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E9F18F-2603-4687-BE23-2D8C57262732}">
      <dsp:nvSpPr>
        <dsp:cNvPr id="0" name=""/>
        <dsp:cNvSpPr/>
      </dsp:nvSpPr>
      <dsp:spPr>
        <a:xfrm>
          <a:off x="7459503"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0" i="0" kern="1200" baseline="0"/>
            <a:t>Oyuncaklarını belirli bir mesafeye koyarak hareket etmesi için çocuğunuzu teşvik edin.</a:t>
          </a:r>
          <a:endParaRPr lang="en-US" sz="2200" kern="1200"/>
        </a:p>
      </dsp:txBody>
      <dsp:txXfrm>
        <a:off x="7513791" y="886531"/>
        <a:ext cx="2810360" cy="174494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C248E-17A2-45F8-B76C-AA539C57493E}">
      <dsp:nvSpPr>
        <dsp:cNvPr id="0" name=""/>
        <dsp:cNvSpPr/>
      </dsp:nvSpPr>
      <dsp:spPr>
        <a:xfrm>
          <a:off x="1266" y="863814"/>
          <a:ext cx="2964544" cy="148227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tr-TR" sz="1600" b="0" i="0" kern="1200" baseline="0"/>
            <a:t>Bebeklik döneminde çocuğunuzu uygun şekilde tutmayı, beslemeyi, egzersizlerini yaptırmayı ihmal etmeyin.</a:t>
          </a:r>
          <a:endParaRPr lang="en-US" sz="1600" kern="1200"/>
        </a:p>
      </dsp:txBody>
      <dsp:txXfrm>
        <a:off x="44680" y="907228"/>
        <a:ext cx="2877716" cy="1395444"/>
      </dsp:txXfrm>
    </dsp:sp>
    <dsp:sp modelId="{1E83C00E-38BB-4B96-901D-F705A582C12B}">
      <dsp:nvSpPr>
        <dsp:cNvPr id="0" name=""/>
        <dsp:cNvSpPr/>
      </dsp:nvSpPr>
      <dsp:spPr>
        <a:xfrm>
          <a:off x="3706947" y="863814"/>
          <a:ext cx="2964544" cy="148227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tr-TR" sz="1600" b="0" i="0" kern="1200" baseline="0"/>
            <a:t>Bebeklik dönemi bir belirsizlik dönemidir, moralinizi bozmadan bebeğinizi sevin.</a:t>
          </a:r>
          <a:endParaRPr lang="en-US" sz="1600" kern="1200"/>
        </a:p>
      </dsp:txBody>
      <dsp:txXfrm>
        <a:off x="3750361" y="907228"/>
        <a:ext cx="2877716" cy="1395444"/>
      </dsp:txXfrm>
    </dsp:sp>
    <dsp:sp modelId="{25C992E5-1BB4-4464-9C99-0E6DA8205AB3}">
      <dsp:nvSpPr>
        <dsp:cNvPr id="0" name=""/>
        <dsp:cNvSpPr/>
      </dsp:nvSpPr>
      <dsp:spPr>
        <a:xfrm>
          <a:off x="7412628" y="863814"/>
          <a:ext cx="2964544" cy="148227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tr-TR" sz="1600" b="0" i="0" kern="1200" baseline="0"/>
            <a:t>Oyun  döneminde, çocuğun gövdesini destekleyerek ellerini kullanabilmesini, oyun oynayabilmesini sağlayın. Bu, tedavinin en önemli kısımlarından biridir.</a:t>
          </a:r>
          <a:endParaRPr lang="en-US" sz="1600" kern="1200"/>
        </a:p>
      </dsp:txBody>
      <dsp:txXfrm>
        <a:off x="7456042" y="907228"/>
        <a:ext cx="2877716" cy="139544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E74B6-E1EC-4B80-B199-7F917449829E}">
      <dsp:nvSpPr>
        <dsp:cNvPr id="0" name=""/>
        <dsp:cNvSpPr/>
      </dsp:nvSpPr>
      <dsp:spPr>
        <a:xfrm>
          <a:off x="1225" y="126292"/>
          <a:ext cx="4301580" cy="27315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D72C2F-B8C0-4739-8E05-9D1BDF862AED}">
      <dsp:nvSpPr>
        <dsp:cNvPr id="0" name=""/>
        <dsp:cNvSpPr/>
      </dsp:nvSpPr>
      <dsp:spPr>
        <a:xfrm>
          <a:off x="479178" y="580348"/>
          <a:ext cx="4301580" cy="27315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0" i="0" kern="1200" baseline="0"/>
            <a:t>Okul öncesi ve okul döneminde, çocuğun okula hazır olup olmadığını öğrenin ve tedavi ekibi ile birlikte, uygun eğitim planı yapın.</a:t>
          </a:r>
          <a:endParaRPr lang="en-US" sz="2800" kern="1200"/>
        </a:p>
      </dsp:txBody>
      <dsp:txXfrm>
        <a:off x="559181" y="660351"/>
        <a:ext cx="4141574" cy="2571497"/>
      </dsp:txXfrm>
    </dsp:sp>
    <dsp:sp modelId="{05C45E53-CA24-4CFE-B28C-A3F2EB0003FE}">
      <dsp:nvSpPr>
        <dsp:cNvPr id="0" name=""/>
        <dsp:cNvSpPr/>
      </dsp:nvSpPr>
      <dsp:spPr>
        <a:xfrm>
          <a:off x="5258712" y="126292"/>
          <a:ext cx="4301580" cy="27315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2D66F6-A2B9-4435-B75A-6EA5991F9B83}">
      <dsp:nvSpPr>
        <dsp:cNvPr id="0" name=""/>
        <dsp:cNvSpPr/>
      </dsp:nvSpPr>
      <dsp:spPr>
        <a:xfrm>
          <a:off x="5736666" y="580348"/>
          <a:ext cx="4301580" cy="27315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0" i="0" kern="1200" baseline="0"/>
            <a:t>Ergenlik- gençlik döneminde, ruhsal açıdan çocuğunuza destek olun, sıkıntılarınızı paylaşın.</a:t>
          </a:r>
          <a:endParaRPr lang="en-US" sz="2800" kern="1200"/>
        </a:p>
      </dsp:txBody>
      <dsp:txXfrm>
        <a:off x="5816669" y="660351"/>
        <a:ext cx="4141574" cy="25714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5F279-D476-4D44-A6E9-6DEB4A37C1AD}">
      <dsp:nvSpPr>
        <dsp:cNvPr id="0" name=""/>
        <dsp:cNvSpPr/>
      </dsp:nvSpPr>
      <dsp:spPr>
        <a:xfrm>
          <a:off x="0" y="43703"/>
          <a:ext cx="6263640" cy="26395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tr-TR" sz="4800" b="0" i="0" kern="1200" baseline="0"/>
            <a:t>Akrabalıktan kaynaklanan kalıtımsal hastalıklar</a:t>
          </a:r>
          <a:endParaRPr lang="en-US" sz="4800" kern="1200"/>
        </a:p>
      </dsp:txBody>
      <dsp:txXfrm>
        <a:off x="128851" y="172554"/>
        <a:ext cx="6005938" cy="2381817"/>
      </dsp:txXfrm>
    </dsp:sp>
    <dsp:sp modelId="{2227312E-2046-4384-9385-033FAEE01EE5}">
      <dsp:nvSpPr>
        <dsp:cNvPr id="0" name=""/>
        <dsp:cNvSpPr/>
      </dsp:nvSpPr>
      <dsp:spPr>
        <a:xfrm>
          <a:off x="0" y="2821464"/>
          <a:ext cx="6263640" cy="26395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tr-TR" sz="4800" b="0" i="0" kern="1200" baseline="0"/>
            <a:t>Kan uyuşmazlığı sonucu ağır yeni doğan sarılığı</a:t>
          </a:r>
          <a:endParaRPr lang="en-US" sz="4800" kern="1200"/>
        </a:p>
      </dsp:txBody>
      <dsp:txXfrm>
        <a:off x="128851" y="2950315"/>
        <a:ext cx="6005938" cy="238181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8FAF7-9E48-4E49-8518-B395592D6180}">
      <dsp:nvSpPr>
        <dsp:cNvPr id="0" name=""/>
        <dsp:cNvSpPr/>
      </dsp:nvSpPr>
      <dsp:spPr>
        <a:xfrm>
          <a:off x="134291"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3D005F-AE60-4912-A6CD-01107101A512}">
      <dsp:nvSpPr>
        <dsp:cNvPr id="0" name=""/>
        <dsp:cNvSpPr/>
      </dsp:nvSpPr>
      <dsp:spPr>
        <a:xfrm>
          <a:off x="615713"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0" i="0" kern="1200" baseline="0"/>
            <a:t>Yaşamın her döneminde, toplumdan ve sağlık kurumlarından ne istediğinizi bilin ve bunu uygun biçimde dile getirin.</a:t>
          </a:r>
          <a:endParaRPr lang="en-US" sz="2400" kern="1200"/>
        </a:p>
      </dsp:txBody>
      <dsp:txXfrm>
        <a:off x="696297" y="538547"/>
        <a:ext cx="4171627" cy="2590157"/>
      </dsp:txXfrm>
    </dsp:sp>
    <dsp:sp modelId="{1B4C7953-3239-436B-9B06-1AD96068F3CB}">
      <dsp:nvSpPr>
        <dsp:cNvPr id="0" name=""/>
        <dsp:cNvSpPr/>
      </dsp:nvSpPr>
      <dsp:spPr>
        <a:xfrm>
          <a:off x="5429930" y="612"/>
          <a:ext cx="4332795" cy="275132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446570-4020-4BB8-A231-57DDD0F9A152}">
      <dsp:nvSpPr>
        <dsp:cNvPr id="0" name=""/>
        <dsp:cNvSpPr/>
      </dsp:nvSpPr>
      <dsp:spPr>
        <a:xfrm>
          <a:off x="5911352" y="457963"/>
          <a:ext cx="4332795" cy="2751325"/>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0" i="0" kern="1200" baseline="0"/>
            <a:t>Unutmayın ki çocuğunuzun nelere ihtiyacı olduğunu en iyi siz Bilebilirsiniz. Bu ihtiyaçlar dile getirilmedikçe sorunların çözümü mümkün olmaz.</a:t>
          </a:r>
          <a:r>
            <a:rPr lang="tr-TR" sz="2400" kern="1200"/>
            <a:t> </a:t>
          </a:r>
          <a:r>
            <a:rPr lang="tr-TR" sz="2400" b="0" i="0" kern="1200" baseline="0"/>
            <a:t>Sesinizi duyurun, isteklerinizi anlatın.</a:t>
          </a:r>
          <a:endParaRPr lang="en-US" sz="2400" kern="1200"/>
        </a:p>
      </dsp:txBody>
      <dsp:txXfrm>
        <a:off x="5991936" y="538547"/>
        <a:ext cx="4171627" cy="259015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C2B3F-D379-48AA-84E8-6A18A5A04257}">
      <dsp:nvSpPr>
        <dsp:cNvPr id="0" name=""/>
        <dsp:cNvSpPr/>
      </dsp:nvSpPr>
      <dsp:spPr>
        <a:xfrm>
          <a:off x="1266" y="452072"/>
          <a:ext cx="4611513" cy="23057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tr-TR" sz="3600" b="0" i="0" kern="1200" baseline="0"/>
            <a:t>Toplumun bu konudaki duyarlılığı ancak sizin çabalarınızla artacaktır.</a:t>
          </a:r>
          <a:endParaRPr lang="en-US" sz="3600" kern="1200"/>
        </a:p>
      </dsp:txBody>
      <dsp:txXfrm>
        <a:off x="68799" y="519605"/>
        <a:ext cx="4476447" cy="2170690"/>
      </dsp:txXfrm>
    </dsp:sp>
    <dsp:sp modelId="{7771566E-43F4-44A2-A1A1-05B04606A35B}">
      <dsp:nvSpPr>
        <dsp:cNvPr id="0" name=""/>
        <dsp:cNvSpPr/>
      </dsp:nvSpPr>
      <dsp:spPr>
        <a:xfrm>
          <a:off x="5765659" y="452072"/>
          <a:ext cx="4611513" cy="23057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tr-TR" sz="3600" b="0" i="0" kern="1200" baseline="0"/>
            <a:t>Devletin verdiği sosyal haklarınızı öğrenin ve haklarınızı alın, kullanın…</a:t>
          </a:r>
          <a:endParaRPr lang="en-US" sz="3600" kern="1200"/>
        </a:p>
      </dsp:txBody>
      <dsp:txXfrm>
        <a:off x="5833192" y="519605"/>
        <a:ext cx="4476447" cy="21706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1FCE8-A544-49F1-A8BF-9249C373E948}">
      <dsp:nvSpPr>
        <dsp:cNvPr id="0" name=""/>
        <dsp:cNvSpPr/>
      </dsp:nvSpPr>
      <dsp:spPr>
        <a:xfrm>
          <a:off x="0" y="608453"/>
          <a:ext cx="6263640" cy="98338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tr-TR" sz="4100" b="0" i="0" kern="1200" baseline="0"/>
            <a:t>Çok erken doğum</a:t>
          </a:r>
          <a:endParaRPr lang="en-US" sz="4100" kern="1200"/>
        </a:p>
      </dsp:txBody>
      <dsp:txXfrm>
        <a:off x="48005" y="656458"/>
        <a:ext cx="6167630" cy="887374"/>
      </dsp:txXfrm>
    </dsp:sp>
    <dsp:sp modelId="{CE30A5CC-EA34-4E57-97B0-42520CFFC62F}">
      <dsp:nvSpPr>
        <dsp:cNvPr id="0" name=""/>
        <dsp:cNvSpPr/>
      </dsp:nvSpPr>
      <dsp:spPr>
        <a:xfrm>
          <a:off x="0" y="1709919"/>
          <a:ext cx="6263640" cy="98338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tr-TR" sz="4100" b="0" i="0" kern="1200" baseline="0"/>
            <a:t>Aşırı düşük doğum ağırlığı</a:t>
          </a:r>
          <a:endParaRPr lang="en-US" sz="4100" kern="1200"/>
        </a:p>
      </dsp:txBody>
      <dsp:txXfrm>
        <a:off x="48005" y="1757924"/>
        <a:ext cx="6167630" cy="887374"/>
      </dsp:txXfrm>
    </dsp:sp>
    <dsp:sp modelId="{9852E6D4-0725-4D6F-B9D9-79E5B3831CB0}">
      <dsp:nvSpPr>
        <dsp:cNvPr id="0" name=""/>
        <dsp:cNvSpPr/>
      </dsp:nvSpPr>
      <dsp:spPr>
        <a:xfrm>
          <a:off x="0" y="2811383"/>
          <a:ext cx="6263640" cy="98338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tr-TR" sz="4100" b="0" i="0" kern="1200" baseline="0"/>
            <a:t>Zor doğum</a:t>
          </a:r>
          <a:endParaRPr lang="en-US" sz="4100" kern="1200"/>
        </a:p>
      </dsp:txBody>
      <dsp:txXfrm>
        <a:off x="48005" y="2859388"/>
        <a:ext cx="6167630" cy="887374"/>
      </dsp:txXfrm>
    </dsp:sp>
    <dsp:sp modelId="{ECB9BBEE-0F0A-4627-97F0-50D396450F64}">
      <dsp:nvSpPr>
        <dsp:cNvPr id="0" name=""/>
        <dsp:cNvSpPr/>
      </dsp:nvSpPr>
      <dsp:spPr>
        <a:xfrm>
          <a:off x="0" y="3912849"/>
          <a:ext cx="6263640" cy="98338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tr-TR" sz="4100" b="0" i="0" kern="1200" baseline="0"/>
            <a:t>Doğum esnasında morarma</a:t>
          </a:r>
          <a:endParaRPr lang="en-US" sz="4100" kern="1200"/>
        </a:p>
      </dsp:txBody>
      <dsp:txXfrm>
        <a:off x="48005" y="3960854"/>
        <a:ext cx="6167630" cy="8873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A7A92-5FEA-441D-84BC-CC571FB67D7F}">
      <dsp:nvSpPr>
        <dsp:cNvPr id="0" name=""/>
        <dsp:cNvSpPr/>
      </dsp:nvSpPr>
      <dsp:spPr>
        <a:xfrm>
          <a:off x="0" y="16883"/>
          <a:ext cx="6263640" cy="1034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Bebeklik dönemi oksijensiz kalma, enfeksiyon, beyin hasarı</a:t>
          </a:r>
          <a:endParaRPr lang="en-US" sz="2600" kern="1200"/>
        </a:p>
      </dsp:txBody>
      <dsp:txXfrm>
        <a:off x="50489" y="67372"/>
        <a:ext cx="6162662" cy="933302"/>
      </dsp:txXfrm>
    </dsp:sp>
    <dsp:sp modelId="{7D21CE26-583D-47DB-9D26-6570F25848B7}">
      <dsp:nvSpPr>
        <dsp:cNvPr id="0" name=""/>
        <dsp:cNvSpPr/>
      </dsp:nvSpPr>
      <dsp:spPr>
        <a:xfrm>
          <a:off x="0" y="1126043"/>
          <a:ext cx="6263640" cy="103428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i="0" kern="1200" baseline="0"/>
            <a:t>Bebeklikte meydana gelen travmalar (düşme, </a:t>
          </a:r>
          <a:r>
            <a:rPr lang="tr-TR" sz="2600" b="0" i="0" kern="1200" baseline="0"/>
            <a:t>boğulma, yabancı cisim yutma vs.)</a:t>
          </a:r>
          <a:endParaRPr lang="en-US" sz="2600" kern="1200"/>
        </a:p>
      </dsp:txBody>
      <dsp:txXfrm>
        <a:off x="50489" y="1176532"/>
        <a:ext cx="6162662" cy="933302"/>
      </dsp:txXfrm>
    </dsp:sp>
    <dsp:sp modelId="{3BCA6BE7-EEBC-4DFD-94DD-2BD83835FECF}">
      <dsp:nvSpPr>
        <dsp:cNvPr id="0" name=""/>
        <dsp:cNvSpPr/>
      </dsp:nvSpPr>
      <dsp:spPr>
        <a:xfrm>
          <a:off x="0" y="2235203"/>
          <a:ext cx="6263640" cy="103428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Yüksek ateşli hastalıklar, havale</a:t>
          </a:r>
          <a:endParaRPr lang="en-US" sz="2600" kern="1200"/>
        </a:p>
      </dsp:txBody>
      <dsp:txXfrm>
        <a:off x="50489" y="2285692"/>
        <a:ext cx="6162662" cy="933302"/>
      </dsp:txXfrm>
    </dsp:sp>
    <dsp:sp modelId="{679B06CB-B338-4851-9F89-8D8C2E67A385}">
      <dsp:nvSpPr>
        <dsp:cNvPr id="0" name=""/>
        <dsp:cNvSpPr/>
      </dsp:nvSpPr>
      <dsp:spPr>
        <a:xfrm>
          <a:off x="0" y="3344363"/>
          <a:ext cx="6263640" cy="103428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Menenjit, beyin iltihabı (ensefalit) gibi hastalıklar</a:t>
          </a:r>
          <a:endParaRPr lang="en-US" sz="2600" kern="1200"/>
        </a:p>
      </dsp:txBody>
      <dsp:txXfrm>
        <a:off x="50489" y="3394852"/>
        <a:ext cx="6162662" cy="933302"/>
      </dsp:txXfrm>
    </dsp:sp>
    <dsp:sp modelId="{136492D3-04B6-443C-82EE-C1CF7942AAA9}">
      <dsp:nvSpPr>
        <dsp:cNvPr id="0" name=""/>
        <dsp:cNvSpPr/>
      </dsp:nvSpPr>
      <dsp:spPr>
        <a:xfrm>
          <a:off x="0" y="4453523"/>
          <a:ext cx="6263640" cy="10342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Zehirlenmeler, tümörler</a:t>
          </a:r>
          <a:endParaRPr lang="en-US" sz="2600" kern="1200"/>
        </a:p>
      </dsp:txBody>
      <dsp:txXfrm>
        <a:off x="50489" y="4504012"/>
        <a:ext cx="6162662" cy="9333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86A77-67BB-4400-9E4C-E5FDD2D7133B}">
      <dsp:nvSpPr>
        <dsp:cNvPr id="0" name=""/>
        <dsp:cNvSpPr/>
      </dsp:nvSpPr>
      <dsp:spPr>
        <a:xfrm>
          <a:off x="0" y="3763"/>
          <a:ext cx="6263640" cy="17479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b="0" i="0" kern="1200" baseline="0"/>
            <a:t>Başını tutamama,</a:t>
          </a:r>
          <a:endParaRPr lang="en-US" sz="4400" kern="1200"/>
        </a:p>
      </dsp:txBody>
      <dsp:txXfrm>
        <a:off x="85326" y="89089"/>
        <a:ext cx="6092988" cy="1577254"/>
      </dsp:txXfrm>
    </dsp:sp>
    <dsp:sp modelId="{15F1DC77-5E78-4479-821C-AD2776062336}">
      <dsp:nvSpPr>
        <dsp:cNvPr id="0" name=""/>
        <dsp:cNvSpPr/>
      </dsp:nvSpPr>
      <dsp:spPr>
        <a:xfrm>
          <a:off x="0" y="1878390"/>
          <a:ext cx="6263640" cy="174790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b="0" i="0" kern="1200" baseline="0"/>
            <a:t>Baş parmağın avuç içinden çıkarılmaması</a:t>
          </a:r>
          <a:endParaRPr lang="en-US" sz="4400" kern="1200"/>
        </a:p>
      </dsp:txBody>
      <dsp:txXfrm>
        <a:off x="85326" y="1963716"/>
        <a:ext cx="6092988" cy="1577254"/>
      </dsp:txXfrm>
    </dsp:sp>
    <dsp:sp modelId="{089BAAA9-3B04-4E21-A14D-E447B7A983DB}">
      <dsp:nvSpPr>
        <dsp:cNvPr id="0" name=""/>
        <dsp:cNvSpPr/>
      </dsp:nvSpPr>
      <dsp:spPr>
        <a:xfrm>
          <a:off x="0" y="3753017"/>
          <a:ext cx="6263640" cy="174790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b="0" i="0" kern="1200" baseline="0"/>
            <a:t>Elin sert bir yumruk halinde tutulması</a:t>
          </a:r>
          <a:endParaRPr lang="en-US" sz="4400" kern="1200"/>
        </a:p>
      </dsp:txBody>
      <dsp:txXfrm>
        <a:off x="85326" y="3838343"/>
        <a:ext cx="6092988" cy="15772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F277A-E358-4DE0-8550-695CCE164FCD}">
      <dsp:nvSpPr>
        <dsp:cNvPr id="0" name=""/>
        <dsp:cNvSpPr/>
      </dsp:nvSpPr>
      <dsp:spPr>
        <a:xfrm>
          <a:off x="0" y="977836"/>
          <a:ext cx="6263640" cy="64759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0" i="0" kern="1200" baseline="0"/>
            <a:t>Dönme ve oturmanın olmaması</a:t>
          </a:r>
          <a:endParaRPr lang="en-US" sz="2700" kern="1200"/>
        </a:p>
      </dsp:txBody>
      <dsp:txXfrm>
        <a:off x="31613" y="1009449"/>
        <a:ext cx="6200414" cy="584369"/>
      </dsp:txXfrm>
    </dsp:sp>
    <dsp:sp modelId="{A401F57A-55B8-47F2-BB38-0407520D4ED2}">
      <dsp:nvSpPr>
        <dsp:cNvPr id="0" name=""/>
        <dsp:cNvSpPr/>
      </dsp:nvSpPr>
      <dsp:spPr>
        <a:xfrm>
          <a:off x="0" y="1703191"/>
          <a:ext cx="6263640" cy="647595"/>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0" i="0" kern="1200" baseline="0"/>
            <a:t>El-göz koordinasyonunun olmaması</a:t>
          </a:r>
          <a:endParaRPr lang="en-US" sz="2700" kern="1200"/>
        </a:p>
      </dsp:txBody>
      <dsp:txXfrm>
        <a:off x="31613" y="1734804"/>
        <a:ext cx="6200414" cy="584369"/>
      </dsp:txXfrm>
    </dsp:sp>
    <dsp:sp modelId="{E3235EF8-E99B-45CD-ACDA-508B6720CAD6}">
      <dsp:nvSpPr>
        <dsp:cNvPr id="0" name=""/>
        <dsp:cNvSpPr/>
      </dsp:nvSpPr>
      <dsp:spPr>
        <a:xfrm>
          <a:off x="0" y="2428546"/>
          <a:ext cx="6263640" cy="64759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0" i="0" kern="1200" baseline="0"/>
            <a:t>Tekme atarken iki bacağını birden itmesi</a:t>
          </a:r>
          <a:endParaRPr lang="en-US" sz="2700" kern="1200"/>
        </a:p>
      </dsp:txBody>
      <dsp:txXfrm>
        <a:off x="31613" y="2460159"/>
        <a:ext cx="6200414" cy="584369"/>
      </dsp:txXfrm>
    </dsp:sp>
    <dsp:sp modelId="{892EF8F5-E85B-4ECE-9985-F00DBF73CF1F}">
      <dsp:nvSpPr>
        <dsp:cNvPr id="0" name=""/>
        <dsp:cNvSpPr/>
      </dsp:nvSpPr>
      <dsp:spPr>
        <a:xfrm>
          <a:off x="0" y="3153901"/>
          <a:ext cx="6263640" cy="647595"/>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0" i="0" kern="1200" baseline="0"/>
            <a:t>Gövde kontrolünün yetersiz olması</a:t>
          </a:r>
          <a:endParaRPr lang="en-US" sz="2700" kern="1200"/>
        </a:p>
      </dsp:txBody>
      <dsp:txXfrm>
        <a:off x="31613" y="3185514"/>
        <a:ext cx="6200414" cy="584369"/>
      </dsp:txXfrm>
    </dsp:sp>
    <dsp:sp modelId="{D627F35E-7DE0-4233-A1BC-AEE7E683BA42}">
      <dsp:nvSpPr>
        <dsp:cNvPr id="0" name=""/>
        <dsp:cNvSpPr/>
      </dsp:nvSpPr>
      <dsp:spPr>
        <a:xfrm>
          <a:off x="0" y="3879256"/>
          <a:ext cx="6263640" cy="64759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0" i="0" kern="1200" baseline="0"/>
            <a:t>Otururken bacakların birbirini çaprazlaması</a:t>
          </a:r>
          <a:endParaRPr lang="en-US" sz="2700" kern="1200"/>
        </a:p>
      </dsp:txBody>
      <dsp:txXfrm>
        <a:off x="31613" y="3910869"/>
        <a:ext cx="6200414" cy="5843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04EFB-E53D-48CE-9291-2F701A4F1E2C}">
      <dsp:nvSpPr>
        <dsp:cNvPr id="0" name=""/>
        <dsp:cNvSpPr/>
      </dsp:nvSpPr>
      <dsp:spPr>
        <a:xfrm>
          <a:off x="0" y="16883"/>
          <a:ext cx="6263640" cy="1034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Emeklemenin olmaması ya da her iki ayağın birden çekilerek, sıçrar tarzda emekleme</a:t>
          </a:r>
          <a:endParaRPr lang="en-US" sz="2600" kern="1200"/>
        </a:p>
      </dsp:txBody>
      <dsp:txXfrm>
        <a:off x="50489" y="67372"/>
        <a:ext cx="6162662" cy="933302"/>
      </dsp:txXfrm>
    </dsp:sp>
    <dsp:sp modelId="{A3ECB3B7-9A40-4027-9215-2AB337BE99EE}">
      <dsp:nvSpPr>
        <dsp:cNvPr id="0" name=""/>
        <dsp:cNvSpPr/>
      </dsp:nvSpPr>
      <dsp:spPr>
        <a:xfrm>
          <a:off x="0" y="1126043"/>
          <a:ext cx="6263640" cy="103428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Ayağa kalkmada zorluk</a:t>
          </a:r>
          <a:endParaRPr lang="en-US" sz="2600" kern="1200"/>
        </a:p>
      </dsp:txBody>
      <dsp:txXfrm>
        <a:off x="50489" y="1176532"/>
        <a:ext cx="6162662" cy="933302"/>
      </dsp:txXfrm>
    </dsp:sp>
    <dsp:sp modelId="{22D150C5-45C1-4630-BB55-06A1EA78F3C9}">
      <dsp:nvSpPr>
        <dsp:cNvPr id="0" name=""/>
        <dsp:cNvSpPr/>
      </dsp:nvSpPr>
      <dsp:spPr>
        <a:xfrm>
          <a:off x="0" y="2235203"/>
          <a:ext cx="6263640" cy="103428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İsmi ile çağrılınca tepki vermemesi</a:t>
          </a:r>
          <a:endParaRPr lang="en-US" sz="2600" kern="1200"/>
        </a:p>
      </dsp:txBody>
      <dsp:txXfrm>
        <a:off x="50489" y="2285692"/>
        <a:ext cx="6162662" cy="933302"/>
      </dsp:txXfrm>
    </dsp:sp>
    <dsp:sp modelId="{9ECFCAC8-B8D9-422D-99F9-82532FC4D6CF}">
      <dsp:nvSpPr>
        <dsp:cNvPr id="0" name=""/>
        <dsp:cNvSpPr/>
      </dsp:nvSpPr>
      <dsp:spPr>
        <a:xfrm>
          <a:off x="0" y="3344363"/>
          <a:ext cx="6263640" cy="103428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Verilen yiyeceği almaması veya ağzına götürememesi</a:t>
          </a:r>
          <a:endParaRPr lang="en-US" sz="2600" kern="1200"/>
        </a:p>
      </dsp:txBody>
      <dsp:txXfrm>
        <a:off x="50489" y="3394852"/>
        <a:ext cx="6162662" cy="933302"/>
      </dsp:txXfrm>
    </dsp:sp>
    <dsp:sp modelId="{4CD064C3-250A-4C7D-B074-7F77EE65F83B}">
      <dsp:nvSpPr>
        <dsp:cNvPr id="0" name=""/>
        <dsp:cNvSpPr/>
      </dsp:nvSpPr>
      <dsp:spPr>
        <a:xfrm>
          <a:off x="0" y="4453523"/>
          <a:ext cx="6263640" cy="1034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tr-TR" sz="2600" b="0" i="0" kern="1200" baseline="0"/>
            <a:t>Ağızdan, fazla salya akıtma</a:t>
          </a:r>
          <a:endParaRPr lang="en-US" sz="2600" kern="1200"/>
        </a:p>
      </dsp:txBody>
      <dsp:txXfrm>
        <a:off x="50489" y="4504012"/>
        <a:ext cx="6162662" cy="9333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B32CAA-C729-441F-B874-6A5F57CA0702}">
      <dsp:nvSpPr>
        <dsp:cNvPr id="0" name=""/>
        <dsp:cNvSpPr/>
      </dsp:nvSpPr>
      <dsp:spPr>
        <a:xfrm>
          <a:off x="0" y="73043"/>
          <a:ext cx="6263640" cy="2585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tr-TR" sz="6500" b="0" i="0" kern="1200" baseline="0"/>
            <a:t>Tutunarak yürüyememe</a:t>
          </a:r>
          <a:endParaRPr lang="en-US" sz="6500" kern="1200"/>
        </a:p>
      </dsp:txBody>
      <dsp:txXfrm>
        <a:off x="126223" y="199266"/>
        <a:ext cx="6011194" cy="2333254"/>
      </dsp:txXfrm>
    </dsp:sp>
    <dsp:sp modelId="{6CE121BE-4B84-4812-ADFD-D5A733692AD0}">
      <dsp:nvSpPr>
        <dsp:cNvPr id="0" name=""/>
        <dsp:cNvSpPr/>
      </dsp:nvSpPr>
      <dsp:spPr>
        <a:xfrm>
          <a:off x="0" y="2845943"/>
          <a:ext cx="6263640" cy="25857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tr-TR" sz="6500" b="0" i="0" kern="1200" baseline="0"/>
            <a:t>Parmak ucuna basarak yürüme</a:t>
          </a:r>
          <a:endParaRPr lang="en-US" sz="6500" kern="1200"/>
        </a:p>
      </dsp:txBody>
      <dsp:txXfrm>
        <a:off x="126223" y="2972166"/>
        <a:ext cx="6011194" cy="233325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1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E2E82-280C-4B2B-8DC6-9FA20EF239A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2DFCBAA-F87B-47A7-9CA8-E77C20ABB5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C88A09D-2FEF-42B1-A1FE-E2ECBDD21C1D}"/>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5" name="Alt Bilgi Yer Tutucusu 4">
            <a:extLst>
              <a:ext uri="{FF2B5EF4-FFF2-40B4-BE49-F238E27FC236}">
                <a16:creationId xmlns:a16="http://schemas.microsoft.com/office/drawing/2014/main" id="{6B1174B0-81BC-4E27-814F-376E7234829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BB7A5B-7454-4F50-B98E-0D773E7B3EDD}"/>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304231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82DE62-5D97-4930-AF9A-C2DB34C0109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C41DD31-02DE-4D8F-9578-0E73A0007BE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9C6A1B-9A78-461A-BDA1-0393559DAF14}"/>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5" name="Alt Bilgi Yer Tutucusu 4">
            <a:extLst>
              <a:ext uri="{FF2B5EF4-FFF2-40B4-BE49-F238E27FC236}">
                <a16:creationId xmlns:a16="http://schemas.microsoft.com/office/drawing/2014/main" id="{598EE022-DC33-455B-906D-B451DC0DF6C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EC6041-EB32-4129-8774-B6EE9BF977B8}"/>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292168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5F13B2C-11BB-446A-A96E-727533CD37B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96767DA-981A-4F4A-A16C-0A5A4B30143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AECD2BA-CE64-4060-A6B1-7CDCA7072FB1}"/>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5" name="Alt Bilgi Yer Tutucusu 4">
            <a:extLst>
              <a:ext uri="{FF2B5EF4-FFF2-40B4-BE49-F238E27FC236}">
                <a16:creationId xmlns:a16="http://schemas.microsoft.com/office/drawing/2014/main" id="{0F00238E-07D5-4C12-8515-36BBA62C55A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B1C4C2-9F48-4E44-812F-155E0DACA08A}"/>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2678936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4E39B2-D31F-4D72-BE79-A6D4193A8337}"/>
              </a:ext>
            </a:extLst>
          </p:cNvPr>
          <p:cNvSpPr>
            <a:spLocks noGrp="1"/>
          </p:cNvSpPr>
          <p:nvPr>
            <p:ph type="title"/>
          </p:nvPr>
        </p:nvSpPr>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9AAF92B-AC7E-4AB7-B489-5DD4CFD7F67D}"/>
              </a:ext>
            </a:extLst>
          </p:cNvPr>
          <p:cNvSpPr>
            <a:spLocks noGrp="1"/>
          </p:cNvSpPr>
          <p:nvPr>
            <p:ph type="body"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1144E6-3C64-4315-9D76-47FEC72672D1}"/>
              </a:ext>
            </a:extLst>
          </p:cNvPr>
          <p:cNvSpPr>
            <a:spLocks noGrp="1"/>
          </p:cNvSpPr>
          <p:nvPr>
            <p:ph type="dt" sz="half" idx="10"/>
          </p:nvPr>
        </p:nvSpPr>
        <p:spPr/>
        <p:txBody>
          <a:bodyPr/>
          <a:lstStyle/>
          <a:p>
            <a:fld id="{9B0977B4-1E8B-4DAE-9418-C2F86DFB9003}" type="datetimeFigureOut">
              <a:rPr lang="tr-TR" smtClean="0"/>
              <a:t>2.12.2021</a:t>
            </a:fld>
            <a:endParaRPr lang="tr-TR"/>
          </a:p>
        </p:txBody>
      </p:sp>
      <p:sp>
        <p:nvSpPr>
          <p:cNvPr id="5" name="Alt Bilgi Yer Tutucusu 4">
            <a:extLst>
              <a:ext uri="{FF2B5EF4-FFF2-40B4-BE49-F238E27FC236}">
                <a16:creationId xmlns:a16="http://schemas.microsoft.com/office/drawing/2014/main" id="{C68EFB85-8081-4769-9A4A-4C814648B2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D167996-38EA-463D-950A-03C9E2111768}"/>
              </a:ext>
            </a:extLst>
          </p:cNvPr>
          <p:cNvSpPr>
            <a:spLocks noGrp="1"/>
          </p:cNvSpPr>
          <p:nvPr>
            <p:ph type="sldNum" sz="quarter" idx="12"/>
          </p:nvPr>
        </p:nvSpPr>
        <p:spPr/>
        <p:txBody>
          <a:bodyPr/>
          <a:lstStyle/>
          <a:p>
            <a:fld id="{6B0C7913-3805-4975-9BBD-2A2ACBD59B35}" type="slidenum">
              <a:rPr lang="tr-TR" smtClean="0"/>
              <a:t>‹#›</a:t>
            </a:fld>
            <a:endParaRPr lang="tr-TR"/>
          </a:p>
        </p:txBody>
      </p:sp>
    </p:spTree>
    <p:extLst>
      <p:ext uri="{BB962C8B-B14F-4D97-AF65-F5344CB8AC3E}">
        <p14:creationId xmlns:p14="http://schemas.microsoft.com/office/powerpoint/2010/main" val="379289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81DD6F-B4EE-45D7-8469-501D38FB0D0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0218A71-A0B7-421B-B447-C5DABC2F001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086EEE-46F6-4FA9-9DE2-4787D8E3140C}"/>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5" name="Alt Bilgi Yer Tutucusu 4">
            <a:extLst>
              <a:ext uri="{FF2B5EF4-FFF2-40B4-BE49-F238E27FC236}">
                <a16:creationId xmlns:a16="http://schemas.microsoft.com/office/drawing/2014/main" id="{09991330-C606-44C1-8286-2270E0CAB5E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E05ABD-C74C-4C8F-969A-360F14C453F2}"/>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124279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38A484-FAEC-4356-AB19-AAB51C4FC7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72879D2-6FF1-4237-84F7-262A1E215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E8E23C6-E8D1-4111-850E-D2FEFF97BA9A}"/>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5" name="Alt Bilgi Yer Tutucusu 4">
            <a:extLst>
              <a:ext uri="{FF2B5EF4-FFF2-40B4-BE49-F238E27FC236}">
                <a16:creationId xmlns:a16="http://schemas.microsoft.com/office/drawing/2014/main" id="{97E5F909-FF19-4543-8196-474A08078D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186460-D816-4607-8F19-DF3410C21594}"/>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308916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3A115A-B8A0-4102-83BB-945FC0D7DF5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595B171-F36E-4522-AEF5-A6486FE74F6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C8C7CB3-F8BA-400C-9FA6-0390A6D6449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527FDD1-AF9A-49C9-B890-0C8B22535C5E}"/>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6" name="Alt Bilgi Yer Tutucusu 5">
            <a:extLst>
              <a:ext uri="{FF2B5EF4-FFF2-40B4-BE49-F238E27FC236}">
                <a16:creationId xmlns:a16="http://schemas.microsoft.com/office/drawing/2014/main" id="{E78570B5-269D-475A-8450-098317F11C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CC3AB8-A53D-45EA-BF15-B99077A7205E}"/>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58870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7973D6-5A99-4119-9A56-DDDA5179363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C59FCB0-D1E0-4772-B36C-981992EC38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ED1A966-627A-41F0-B1C5-EDAC6A530DE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C683655-8CC6-4FBA-A544-7BC33B74A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1B46F1B-6DD1-4959-9012-934AA9BC12D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0835D06-227D-4CCE-959B-AA602C30551F}"/>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8" name="Alt Bilgi Yer Tutucusu 7">
            <a:extLst>
              <a:ext uri="{FF2B5EF4-FFF2-40B4-BE49-F238E27FC236}">
                <a16:creationId xmlns:a16="http://schemas.microsoft.com/office/drawing/2014/main" id="{77922BD9-0F1A-4E86-81B1-926E903669D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23F6374-030E-4891-AC95-2E180385011B}"/>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262299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8A90E4-8A7C-4BB0-AA28-F906FCC40E9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859BEA0-2A27-44C3-B4CE-C2D8B4157453}"/>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4" name="Alt Bilgi Yer Tutucusu 3">
            <a:extLst>
              <a:ext uri="{FF2B5EF4-FFF2-40B4-BE49-F238E27FC236}">
                <a16:creationId xmlns:a16="http://schemas.microsoft.com/office/drawing/2014/main" id="{3081B6C5-8EB5-4229-A452-748539C2CEC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308C7E5-58B1-4D38-A560-9FFAEC05EC7B}"/>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48769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CEFF86C-62E4-401F-9101-230CD2F9849D}"/>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3" name="Alt Bilgi Yer Tutucusu 2">
            <a:extLst>
              <a:ext uri="{FF2B5EF4-FFF2-40B4-BE49-F238E27FC236}">
                <a16:creationId xmlns:a16="http://schemas.microsoft.com/office/drawing/2014/main" id="{27E60A81-07C4-4B6B-81B7-5A00617A357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70287C-0788-4FCC-B546-C56F230F74DE}"/>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209435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DE3A5B-DC1D-4089-9461-E61A0A66CEB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3C1690F-C55C-417A-984F-ACC1B33DC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624623-A5D7-4492-A1F2-E215AA724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65B27AD-0AF0-43BB-9BF6-3F07C7A51CD4}"/>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6" name="Alt Bilgi Yer Tutucusu 5">
            <a:extLst>
              <a:ext uri="{FF2B5EF4-FFF2-40B4-BE49-F238E27FC236}">
                <a16:creationId xmlns:a16="http://schemas.microsoft.com/office/drawing/2014/main" id="{F6C99D65-7EF7-4934-A032-C30EB0A08A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43D83FD-5C2C-4C20-85ED-2DCD619934A8}"/>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2969842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C35B4E-6721-48EF-8618-8C32B69CC1C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999BA6D-F9C4-4306-8089-53B63BFEF1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55E93ED-014E-4FD8-885F-ED451CDDF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DD16931-7CCA-453B-B162-C9686E256869}"/>
              </a:ext>
            </a:extLst>
          </p:cNvPr>
          <p:cNvSpPr>
            <a:spLocks noGrp="1"/>
          </p:cNvSpPr>
          <p:nvPr>
            <p:ph type="dt" sz="half" idx="10"/>
          </p:nvPr>
        </p:nvSpPr>
        <p:spPr/>
        <p:txBody>
          <a:bodyPr/>
          <a:lstStyle/>
          <a:p>
            <a:fld id="{5652C6E6-12B2-4A1B-A9AB-402CA949F8E8}" type="datetimeFigureOut">
              <a:rPr lang="tr-TR" smtClean="0"/>
              <a:t>2.12.2021</a:t>
            </a:fld>
            <a:endParaRPr lang="tr-TR"/>
          </a:p>
        </p:txBody>
      </p:sp>
      <p:sp>
        <p:nvSpPr>
          <p:cNvPr id="6" name="Alt Bilgi Yer Tutucusu 5">
            <a:extLst>
              <a:ext uri="{FF2B5EF4-FFF2-40B4-BE49-F238E27FC236}">
                <a16:creationId xmlns:a16="http://schemas.microsoft.com/office/drawing/2014/main" id="{2384CDB5-9E1A-496F-8D5E-5E9BD1C7E03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FC2605-FCE6-437C-AC91-DE9279BD8498}"/>
              </a:ext>
            </a:extLst>
          </p:cNvPr>
          <p:cNvSpPr>
            <a:spLocks noGrp="1"/>
          </p:cNvSpPr>
          <p:nvPr>
            <p:ph type="sldNum" sz="quarter" idx="12"/>
          </p:nvPr>
        </p:nvSpPr>
        <p:spPr/>
        <p:txBody>
          <a:bodyPr/>
          <a:lstStyle/>
          <a:p>
            <a:fld id="{AFF8B5B9-2AA5-4542-8BD9-63FEE2E508DE}" type="slidenum">
              <a:rPr lang="tr-TR" smtClean="0"/>
              <a:t>‹#›</a:t>
            </a:fld>
            <a:endParaRPr lang="tr-TR"/>
          </a:p>
        </p:txBody>
      </p:sp>
    </p:spTree>
    <p:extLst>
      <p:ext uri="{BB962C8B-B14F-4D97-AF65-F5344CB8AC3E}">
        <p14:creationId xmlns:p14="http://schemas.microsoft.com/office/powerpoint/2010/main" val="1805202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F20C63D-144E-4B21-BBF9-4F3F3A1492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3519081-C3CC-4168-91C4-C63BBF838D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700FA9-C451-4384-B106-1D7162067A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2C6E6-12B2-4A1B-A9AB-402CA949F8E8}" type="datetimeFigureOut">
              <a:rPr lang="tr-TR" smtClean="0"/>
              <a:t>2.12.2021</a:t>
            </a:fld>
            <a:endParaRPr lang="tr-TR"/>
          </a:p>
        </p:txBody>
      </p:sp>
      <p:sp>
        <p:nvSpPr>
          <p:cNvPr id="5" name="Alt Bilgi Yer Tutucusu 4">
            <a:extLst>
              <a:ext uri="{FF2B5EF4-FFF2-40B4-BE49-F238E27FC236}">
                <a16:creationId xmlns:a16="http://schemas.microsoft.com/office/drawing/2014/main" id="{C0EE5F7E-1C15-454C-BE8B-C62BB37397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9991D65-19F0-40D3-918B-ED505A7358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8B5B9-2AA5-4542-8BD9-63FEE2E508DE}" type="slidenum">
              <a:rPr lang="tr-TR" smtClean="0"/>
              <a:t>‹#›</a:t>
            </a:fld>
            <a:endParaRPr lang="tr-TR"/>
          </a:p>
        </p:txBody>
      </p:sp>
    </p:spTree>
    <p:extLst>
      <p:ext uri="{BB962C8B-B14F-4D97-AF65-F5344CB8AC3E}">
        <p14:creationId xmlns:p14="http://schemas.microsoft.com/office/powerpoint/2010/main" val="162540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C7E0A2C-7C0A-4AAC-B3B0-6C12B2EBA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46CF44B-879B-4348-AD89-E46F062367E2}"/>
              </a:ext>
            </a:extLst>
          </p:cNvPr>
          <p:cNvSpPr>
            <a:spLocks noGrp="1"/>
          </p:cNvSpPr>
          <p:nvPr>
            <p:ph type="title"/>
          </p:nvPr>
        </p:nvSpPr>
        <p:spPr>
          <a:xfrm>
            <a:off x="1524000" y="1248587"/>
            <a:ext cx="9144000" cy="2387600"/>
          </a:xfrm>
        </p:spPr>
        <p:txBody>
          <a:bodyPr vert="horz" lIns="91440" tIns="45720" rIns="91440" bIns="45720" rtlCol="0" anchor="b">
            <a:normAutofit/>
          </a:bodyPr>
          <a:lstStyle/>
          <a:p>
            <a:pPr marR="0" algn="ctr"/>
            <a:r>
              <a:rPr lang="en-US" sz="6400" b="0" i="0" u="none" strike="noStrike" kern="1200" baseline="0">
                <a:solidFill>
                  <a:schemeClr val="tx1"/>
                </a:solidFill>
                <a:latin typeface="+mj-lt"/>
                <a:ea typeface="+mj-ea"/>
                <a:cs typeface="+mj-cs"/>
              </a:rPr>
              <a:t>SEREBRAL PALSi</a:t>
            </a:r>
            <a:br>
              <a:rPr lang="en-US" sz="6400" b="0" i="0" u="none" strike="noStrike" kern="1200" baseline="0">
                <a:solidFill>
                  <a:schemeClr val="tx1"/>
                </a:solidFill>
                <a:latin typeface="+mj-lt"/>
                <a:ea typeface="+mj-ea"/>
                <a:cs typeface="+mj-cs"/>
              </a:rPr>
            </a:br>
            <a:endParaRPr lang="en-US" sz="6400" b="0" i="0" u="none" strike="noStrike" kern="1200" baseline="0">
              <a:solidFill>
                <a:schemeClr val="tx1"/>
              </a:solidFill>
              <a:latin typeface="+mj-lt"/>
              <a:ea typeface="+mj-ea"/>
              <a:cs typeface="+mj-cs"/>
            </a:endParaRPr>
          </a:p>
        </p:txBody>
      </p:sp>
      <p:sp>
        <p:nvSpPr>
          <p:cNvPr id="3" name="Metin Yer Tutucusu 2">
            <a:extLst>
              <a:ext uri="{FF2B5EF4-FFF2-40B4-BE49-F238E27FC236}">
                <a16:creationId xmlns:a16="http://schemas.microsoft.com/office/drawing/2014/main" id="{9E1E337F-2B17-4929-B527-7BA56D39BEEB}"/>
              </a:ext>
            </a:extLst>
          </p:cNvPr>
          <p:cNvSpPr>
            <a:spLocks noGrp="1"/>
          </p:cNvSpPr>
          <p:nvPr>
            <p:ph type="body" idx="1"/>
          </p:nvPr>
        </p:nvSpPr>
        <p:spPr>
          <a:xfrm>
            <a:off x="1524000" y="3820338"/>
            <a:ext cx="9144000" cy="1563686"/>
          </a:xfrm>
        </p:spPr>
        <p:txBody>
          <a:bodyPr vert="horz" lIns="91440" tIns="45720" rIns="91440" bIns="45720" rtlCol="0">
            <a:normAutofit/>
          </a:bodyPr>
          <a:lstStyle/>
          <a:p>
            <a:pPr marL="0" marR="0" lvl="0" indent="0" algn="ctr">
              <a:buNone/>
            </a:pPr>
            <a:r>
              <a:rPr lang="en-US" sz="2400" b="0" i="0" u="none" strike="noStrike" kern="1200" baseline="0">
                <a:solidFill>
                  <a:schemeClr val="tx1"/>
                </a:solidFill>
                <a:latin typeface="+mn-lt"/>
                <a:ea typeface="+mn-ea"/>
                <a:cs typeface="+mn-cs"/>
              </a:rPr>
              <a:t>Serebral Palsi, İlk kez 1862 yılında Prof. William Little tarafından tanımlanmıştır</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48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3B8741D-08C8-4810-8C2A-F2B76467BDC3}"/>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dirty="0">
                <a:solidFill>
                  <a:schemeClr val="bg1"/>
                </a:solidFill>
                <a:latin typeface="+mj-lt"/>
                <a:ea typeface="+mj-ea"/>
                <a:cs typeface="+mj-cs"/>
              </a:rPr>
              <a:t>DOĞUM SONRASI NEDENLER</a:t>
            </a:r>
          </a:p>
        </p:txBody>
      </p:sp>
      <p:graphicFrame>
        <p:nvGraphicFramePr>
          <p:cNvPr id="5" name="Metin Yer Tutucusu 2">
            <a:extLst>
              <a:ext uri="{FF2B5EF4-FFF2-40B4-BE49-F238E27FC236}">
                <a16:creationId xmlns:a16="http://schemas.microsoft.com/office/drawing/2014/main" id="{6B765C6B-D13C-458F-A3AB-7373DC51D620}"/>
              </a:ext>
            </a:extLst>
          </p:cNvPr>
          <p:cNvGraphicFramePr/>
          <p:nvPr>
            <p:extLst>
              <p:ext uri="{D42A27DB-BD31-4B8C-83A1-F6EECF244321}">
                <p14:modId xmlns:p14="http://schemas.microsoft.com/office/powerpoint/2010/main" val="222791168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F1C780B-A1E2-4A59-95A1-18A935BEEB18}"/>
              </a:ext>
            </a:extLst>
          </p:cNvPr>
          <p:cNvSpPr>
            <a:spLocks noGrp="1"/>
          </p:cNvSpPr>
          <p:nvPr>
            <p:ph type="title"/>
          </p:nvPr>
        </p:nvSpPr>
        <p:spPr>
          <a:xfrm>
            <a:off x="1901162" y="3050434"/>
            <a:ext cx="3722933" cy="757130"/>
          </a:xfrm>
          <a:solidFill>
            <a:srgbClr val="FFFF00"/>
          </a:solidFill>
          <a:ln w="25400" cap="sq">
            <a:solidFill>
              <a:srgbClr val="FFFFFF"/>
            </a:solidFill>
            <a:miter lim="800000"/>
          </a:ln>
        </p:spPr>
        <p:txBody>
          <a:bodyPr wrap="square">
            <a:normAutofit/>
          </a:bodyPr>
          <a:lstStyle/>
          <a:p>
            <a:pPr marR="0" algn="ctr" rtl="0"/>
            <a:endParaRPr lang="tr-TR" sz="1500" b="0" i="0" u="none" strike="noStrike" baseline="0" dirty="0">
              <a:latin typeface="Times New Roman" panose="02020603050405020304" pitchFamily="18" charset="0"/>
            </a:endParaRPr>
          </a:p>
        </p:txBody>
      </p:sp>
      <p:sp>
        <p:nvSpPr>
          <p:cNvPr id="18" name="Rectangle 17">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çerik Yer Tutucusu 7">
            <a:extLst>
              <a:ext uri="{FF2B5EF4-FFF2-40B4-BE49-F238E27FC236}">
                <a16:creationId xmlns:a16="http://schemas.microsoft.com/office/drawing/2014/main" id="{9F585BE7-41B2-4870-B9DB-D25F73EBE968}"/>
              </a:ext>
            </a:extLst>
          </p:cNvPr>
          <p:cNvSpPr>
            <a:spLocks noGrp="1"/>
          </p:cNvSpPr>
          <p:nvPr>
            <p:ph sz="half" idx="1"/>
          </p:nvPr>
        </p:nvSpPr>
        <p:spPr>
          <a:xfrm>
            <a:off x="6574536" y="640080"/>
            <a:ext cx="5053066" cy="2546604"/>
          </a:xfrm>
          <a:solidFill>
            <a:schemeClr val="tx1">
              <a:lumMod val="50000"/>
              <a:lumOff val="50000"/>
            </a:schemeClr>
          </a:solidFill>
        </p:spPr>
        <p:txBody>
          <a:bodyPr anchor="ctr">
            <a:normAutofit/>
          </a:bodyPr>
          <a:lstStyle/>
          <a:p>
            <a:pPr algn="ctr"/>
            <a:r>
              <a:rPr lang="tr-TR" sz="2000" b="0" i="0" u="none" strike="noStrike" baseline="0" dirty="0">
                <a:solidFill>
                  <a:schemeClr val="bg1"/>
                </a:solidFill>
                <a:latin typeface="Times New Roman" panose="02020603050405020304" pitchFamily="18" charset="0"/>
              </a:rPr>
              <a:t>1 AYLIK BEBEKTE</a:t>
            </a:r>
            <a:endParaRPr lang="tr-TR" sz="2000" dirty="0">
              <a:solidFill>
                <a:schemeClr val="bg1"/>
              </a:solidFill>
            </a:endParaRPr>
          </a:p>
        </p:txBody>
      </p:sp>
      <p:sp>
        <p:nvSpPr>
          <p:cNvPr id="9" name="İçerik Yer Tutucusu 8">
            <a:extLst>
              <a:ext uri="{FF2B5EF4-FFF2-40B4-BE49-F238E27FC236}">
                <a16:creationId xmlns:a16="http://schemas.microsoft.com/office/drawing/2014/main" id="{000D7BF7-96A0-4B7E-BF6A-147A0C84E7B5}"/>
              </a:ext>
            </a:extLst>
          </p:cNvPr>
          <p:cNvSpPr>
            <a:spLocks noGrp="1"/>
          </p:cNvSpPr>
          <p:nvPr>
            <p:ph sz="half" idx="2"/>
          </p:nvPr>
        </p:nvSpPr>
        <p:spPr>
          <a:xfrm>
            <a:off x="6570204" y="3671315"/>
            <a:ext cx="5057398" cy="2546605"/>
          </a:xfrm>
        </p:spPr>
        <p:txBody>
          <a:bodyPr>
            <a:normAutofit/>
          </a:bodyPr>
          <a:lstStyle/>
          <a:p>
            <a:pPr marR="0" lvl="0" rtl="0"/>
            <a:r>
              <a:rPr lang="es-ES" sz="2000" b="0" i="0" u="none" strike="noStrike" baseline="0" dirty="0">
                <a:latin typeface="Times New Roman" panose="02020603050405020304" pitchFamily="18" charset="0"/>
              </a:rPr>
              <a:t>Devamlı uykulu olma ya da uyuyamama</a:t>
            </a:r>
          </a:p>
          <a:p>
            <a:pPr marR="0" lvl="0" rtl="0"/>
            <a:r>
              <a:rPr lang="tr-TR" sz="2000" b="0" i="0" u="none" strike="noStrike" baseline="0" dirty="0">
                <a:latin typeface="Times New Roman" panose="02020603050405020304" pitchFamily="18" charset="0"/>
              </a:rPr>
              <a:t>Emme bozukluğu</a:t>
            </a:r>
          </a:p>
          <a:p>
            <a:pPr marR="0" lvl="0" rtl="0"/>
            <a:r>
              <a:rPr lang="tr-TR" sz="2000" b="0" i="0" u="none" strike="noStrike" baseline="0" dirty="0">
                <a:latin typeface="Times New Roman" panose="02020603050405020304" pitchFamily="18" charset="0"/>
              </a:rPr>
              <a:t>Aşırı kusma</a:t>
            </a:r>
          </a:p>
          <a:p>
            <a:pPr marR="0" lvl="0" rtl="0"/>
            <a:r>
              <a:rPr lang="tr-TR" sz="2000" b="0" i="0" u="none" strike="noStrike" baseline="0" dirty="0">
                <a:latin typeface="Times New Roman" panose="02020603050405020304" pitchFamily="18" charset="0"/>
              </a:rPr>
              <a:t>Sürekli ağlama</a:t>
            </a:r>
          </a:p>
          <a:p>
            <a:pPr marR="0" lvl="0" rtl="0"/>
            <a:r>
              <a:rPr lang="tr-TR" sz="2000" b="0" i="0" u="none" strike="noStrike" baseline="0" dirty="0">
                <a:latin typeface="Times New Roman" panose="02020603050405020304" pitchFamily="18" charset="0"/>
              </a:rPr>
              <a:t>Etraftan gelen uyarılara cevap vermeme</a:t>
            </a:r>
          </a:p>
          <a:p>
            <a:pPr marR="0" lvl="0" rtl="0"/>
            <a:r>
              <a:rPr lang="tr-TR" sz="2000" b="0" i="0" u="none" strike="noStrike" baseline="0" dirty="0">
                <a:latin typeface="Times New Roman" panose="02020603050405020304" pitchFamily="18" charset="0"/>
              </a:rPr>
              <a:t>Havale geçirme</a:t>
            </a:r>
          </a:p>
          <a:p>
            <a:endParaRPr lang="tr-TR" sz="2000" dirty="0"/>
          </a:p>
        </p:txBody>
      </p:sp>
    </p:spTree>
    <p:extLst>
      <p:ext uri="{BB962C8B-B14F-4D97-AF65-F5344CB8AC3E}">
        <p14:creationId xmlns:p14="http://schemas.microsoft.com/office/powerpoint/2010/main" val="417934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F1C780B-A1E2-4A59-95A1-18A935BEEB18}"/>
              </a:ext>
            </a:extLst>
          </p:cNvPr>
          <p:cNvSpPr>
            <a:spLocks noGrp="1"/>
          </p:cNvSpPr>
          <p:nvPr>
            <p:ph type="title"/>
          </p:nvPr>
        </p:nvSpPr>
        <p:spPr>
          <a:xfrm>
            <a:off x="1901162" y="3050434"/>
            <a:ext cx="3722933" cy="757130"/>
          </a:xfrm>
          <a:solidFill>
            <a:srgbClr val="FFFF00"/>
          </a:solidFill>
          <a:ln w="25400" cap="sq">
            <a:solidFill>
              <a:srgbClr val="FFFFFF"/>
            </a:solidFill>
            <a:miter lim="800000"/>
          </a:ln>
        </p:spPr>
        <p:txBody>
          <a:bodyPr wrap="square">
            <a:normAutofit/>
          </a:bodyPr>
          <a:lstStyle/>
          <a:p>
            <a:pPr marR="0" algn="ctr" rtl="0"/>
            <a:r>
              <a:rPr lang="tr-TR" sz="1500" b="0" i="0" u="none" strike="noStrike" baseline="0" dirty="0">
                <a:latin typeface="Times New Roman" panose="02020603050405020304" pitchFamily="18" charset="0"/>
              </a:rPr>
              <a:t>ÇOCUK GELİŞİMİNDE SP OLASILIĞINI DÜŞÜNDÜREBİLECEK BELİRTİLER NELERDİR?</a:t>
            </a:r>
          </a:p>
        </p:txBody>
      </p:sp>
      <p:sp>
        <p:nvSpPr>
          <p:cNvPr id="18" name="Rectangle 17">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çerik Yer Tutucusu 7">
            <a:extLst>
              <a:ext uri="{FF2B5EF4-FFF2-40B4-BE49-F238E27FC236}">
                <a16:creationId xmlns:a16="http://schemas.microsoft.com/office/drawing/2014/main" id="{9F585BE7-41B2-4870-B9DB-D25F73EBE968}"/>
              </a:ext>
            </a:extLst>
          </p:cNvPr>
          <p:cNvSpPr>
            <a:spLocks noGrp="1"/>
          </p:cNvSpPr>
          <p:nvPr>
            <p:ph sz="half" idx="1"/>
          </p:nvPr>
        </p:nvSpPr>
        <p:spPr>
          <a:xfrm>
            <a:off x="6574536" y="640080"/>
            <a:ext cx="5053066" cy="2546604"/>
          </a:xfrm>
          <a:solidFill>
            <a:schemeClr val="tx1">
              <a:lumMod val="50000"/>
              <a:lumOff val="50000"/>
            </a:schemeClr>
          </a:solidFill>
        </p:spPr>
        <p:txBody>
          <a:bodyPr anchor="ctr">
            <a:normAutofit/>
          </a:bodyPr>
          <a:lstStyle/>
          <a:p>
            <a:pPr marL="0" indent="0" algn="ctr">
              <a:buNone/>
            </a:pPr>
            <a:r>
              <a:rPr lang="tr-TR" sz="2000" dirty="0">
                <a:solidFill>
                  <a:schemeClr val="bg1"/>
                </a:solidFill>
                <a:latin typeface="Times New Roman" panose="02020603050405020304" pitchFamily="18" charset="0"/>
              </a:rPr>
              <a:t>2</a:t>
            </a:r>
            <a:r>
              <a:rPr lang="tr-TR" sz="2000" b="0" i="0" u="none" strike="noStrike" baseline="0" dirty="0">
                <a:solidFill>
                  <a:schemeClr val="bg1"/>
                </a:solidFill>
                <a:latin typeface="Times New Roman" panose="02020603050405020304" pitchFamily="18" charset="0"/>
              </a:rPr>
              <a:t> AYLIK BEBEKTE</a:t>
            </a:r>
            <a:endParaRPr lang="tr-TR" sz="2000" dirty="0">
              <a:solidFill>
                <a:schemeClr val="bg1"/>
              </a:solidFill>
            </a:endParaRPr>
          </a:p>
        </p:txBody>
      </p:sp>
      <p:sp>
        <p:nvSpPr>
          <p:cNvPr id="9" name="İçerik Yer Tutucusu 8">
            <a:extLst>
              <a:ext uri="{FF2B5EF4-FFF2-40B4-BE49-F238E27FC236}">
                <a16:creationId xmlns:a16="http://schemas.microsoft.com/office/drawing/2014/main" id="{000D7BF7-96A0-4B7E-BF6A-147A0C84E7B5}"/>
              </a:ext>
            </a:extLst>
          </p:cNvPr>
          <p:cNvSpPr>
            <a:spLocks noGrp="1"/>
          </p:cNvSpPr>
          <p:nvPr>
            <p:ph sz="half" idx="2"/>
          </p:nvPr>
        </p:nvSpPr>
        <p:spPr>
          <a:xfrm>
            <a:off x="6570204" y="3671315"/>
            <a:ext cx="5057398" cy="2546605"/>
          </a:xfrm>
        </p:spPr>
        <p:txBody>
          <a:bodyPr>
            <a:normAutofit/>
          </a:bodyPr>
          <a:lstStyle/>
          <a:p>
            <a:r>
              <a:rPr lang="tr-TR" sz="2000" b="0" i="0" u="none" strike="noStrike" baseline="0" dirty="0">
                <a:solidFill>
                  <a:schemeClr val="tx1"/>
                </a:solidFill>
                <a:latin typeface="Times New Roman" panose="02020603050405020304" pitchFamily="18" charset="0"/>
              </a:rPr>
              <a:t>Kaslarda, </a:t>
            </a:r>
            <a:r>
              <a:rPr lang="tr-TR" sz="2000" b="0" i="0" u="none" strike="noStrike" baseline="0" dirty="0" err="1">
                <a:solidFill>
                  <a:schemeClr val="tx1"/>
                </a:solidFill>
                <a:latin typeface="Times New Roman" panose="02020603050405020304" pitchFamily="18" charset="0"/>
              </a:rPr>
              <a:t>anorma</a:t>
            </a:r>
            <a:r>
              <a:rPr lang="tr-TR" sz="2000" b="0" i="0" u="none" strike="noStrike" baseline="0" dirty="0">
                <a:solidFill>
                  <a:schemeClr val="tx1"/>
                </a:solidFill>
                <a:latin typeface="Times New Roman" panose="02020603050405020304" pitchFamily="18" charset="0"/>
              </a:rPr>
              <a:t> kas sertlikleri</a:t>
            </a:r>
          </a:p>
          <a:p>
            <a:pPr marL="0" indent="0">
              <a:buNone/>
            </a:pPr>
            <a:endParaRPr lang="tr-TR" sz="2000" dirty="0"/>
          </a:p>
        </p:txBody>
      </p:sp>
    </p:spTree>
    <p:extLst>
      <p:ext uri="{BB962C8B-B14F-4D97-AF65-F5344CB8AC3E}">
        <p14:creationId xmlns:p14="http://schemas.microsoft.com/office/powerpoint/2010/main" val="3990310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936D921-6825-4E4C-B4BE-8306247DEF0D}"/>
              </a:ext>
            </a:extLst>
          </p:cNvPr>
          <p:cNvSpPr>
            <a:spLocks noGrp="1"/>
          </p:cNvSpPr>
          <p:nvPr>
            <p:ph type="title"/>
          </p:nvPr>
        </p:nvSpPr>
        <p:spPr>
          <a:xfrm>
            <a:off x="1901162" y="3050434"/>
            <a:ext cx="3722933" cy="757130"/>
          </a:xfrm>
          <a:solidFill>
            <a:srgbClr val="FFFF00"/>
          </a:solidFill>
          <a:ln w="25400" cap="sq">
            <a:solidFill>
              <a:srgbClr val="FFFFFF"/>
            </a:solidFill>
            <a:miter lim="800000"/>
          </a:ln>
        </p:spPr>
        <p:txBody>
          <a:bodyPr wrap="square">
            <a:normAutofit/>
          </a:bodyPr>
          <a:lstStyle/>
          <a:p>
            <a:pPr marR="0" algn="ctr" rtl="0"/>
            <a:r>
              <a:rPr lang="tr-TR" sz="1500" b="0" i="0" u="none" strike="noStrike" baseline="0" dirty="0">
                <a:latin typeface="Times New Roman" panose="02020603050405020304" pitchFamily="18" charset="0"/>
              </a:rPr>
              <a:t>ÇOCUK GELİŞİMİNDE SP OLASILIĞINI DÜŞÜNDÜREBİLECEK BELİRTİLER NELERDİR?</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461FD38F-DB3C-4975-8467-B72D0A8EBFBE}"/>
              </a:ext>
            </a:extLst>
          </p:cNvPr>
          <p:cNvSpPr>
            <a:spLocks noGrp="1"/>
          </p:cNvSpPr>
          <p:nvPr>
            <p:ph sz="half" idx="1"/>
          </p:nvPr>
        </p:nvSpPr>
        <p:spPr>
          <a:xfrm>
            <a:off x="6574536" y="640080"/>
            <a:ext cx="5053066" cy="2546604"/>
          </a:xfrm>
          <a:solidFill>
            <a:schemeClr val="tx1"/>
          </a:solidFill>
        </p:spPr>
        <p:txBody>
          <a:bodyPr anchor="ctr">
            <a:normAutofit/>
          </a:bodyPr>
          <a:lstStyle/>
          <a:p>
            <a:pPr marL="0" marR="0" lvl="0" indent="0" algn="ctr" rtl="0">
              <a:buNone/>
            </a:pPr>
            <a:r>
              <a:rPr lang="tr-TR" sz="2000" b="0" i="0" u="none" strike="noStrike" baseline="0">
                <a:solidFill>
                  <a:schemeClr val="bg1"/>
                </a:solidFill>
                <a:latin typeface="Times New Roman" panose="02020603050405020304" pitchFamily="18" charset="0"/>
              </a:rPr>
              <a:t>3 AYLIK BEBEKTE</a:t>
            </a:r>
          </a:p>
        </p:txBody>
      </p:sp>
      <p:sp>
        <p:nvSpPr>
          <p:cNvPr id="4" name="İçerik Yer Tutucusu 3">
            <a:extLst>
              <a:ext uri="{FF2B5EF4-FFF2-40B4-BE49-F238E27FC236}">
                <a16:creationId xmlns:a16="http://schemas.microsoft.com/office/drawing/2014/main" id="{B2F10E19-3353-40CD-95B9-29C374352613}"/>
              </a:ext>
            </a:extLst>
          </p:cNvPr>
          <p:cNvSpPr>
            <a:spLocks noGrp="1"/>
          </p:cNvSpPr>
          <p:nvPr>
            <p:ph sz="half" idx="2"/>
          </p:nvPr>
        </p:nvSpPr>
        <p:spPr>
          <a:xfrm>
            <a:off x="6570204" y="3671315"/>
            <a:ext cx="5057398" cy="2546605"/>
          </a:xfrm>
        </p:spPr>
        <p:txBody>
          <a:bodyPr>
            <a:normAutofit/>
          </a:bodyPr>
          <a:lstStyle/>
          <a:p>
            <a:pPr marR="0" lvl="0" rtl="0"/>
            <a:r>
              <a:rPr lang="tr-TR" sz="2000" b="0" i="0" u="none" strike="noStrike" baseline="0">
                <a:latin typeface="Times New Roman" panose="02020603050405020304" pitchFamily="18" charset="0"/>
              </a:rPr>
              <a:t>Gözbebeğinde düzensiz titremeler,</a:t>
            </a:r>
          </a:p>
          <a:p>
            <a:pPr marR="0" lvl="0" rtl="0"/>
            <a:r>
              <a:rPr lang="tr-TR" sz="2000" b="0" i="0" u="none" strike="noStrike" baseline="0">
                <a:latin typeface="Times New Roman" panose="02020603050405020304" pitchFamily="18" charset="0"/>
              </a:rPr>
              <a:t>Sırtüstü yattığında baş ve topuklar üzerinde yay gibi durma,</a:t>
            </a:r>
          </a:p>
          <a:p>
            <a:pPr marR="0" lvl="0" rtl="0"/>
            <a:r>
              <a:rPr lang="tr-TR" sz="2000" b="0" i="0" u="none" strike="noStrike" baseline="0">
                <a:latin typeface="Times New Roman" panose="02020603050405020304" pitchFamily="18" charset="0"/>
              </a:rPr>
              <a:t>Çevresel uyaranlara tepki vermeme</a:t>
            </a:r>
          </a:p>
          <a:p>
            <a:pPr marR="0" lvl="0" rtl="0"/>
            <a:r>
              <a:rPr lang="tr-TR" sz="2000" b="0" i="0" u="none" strike="noStrike" baseline="0">
                <a:latin typeface="Times New Roman" panose="02020603050405020304" pitchFamily="18" charset="0"/>
              </a:rPr>
              <a:t>Yüzüstü önkolları üzerinde kendini destekleyememe</a:t>
            </a:r>
          </a:p>
          <a:p>
            <a:endParaRPr lang="tr-TR" sz="2000"/>
          </a:p>
        </p:txBody>
      </p:sp>
    </p:spTree>
    <p:extLst>
      <p:ext uri="{BB962C8B-B14F-4D97-AF65-F5344CB8AC3E}">
        <p14:creationId xmlns:p14="http://schemas.microsoft.com/office/powerpoint/2010/main" val="4055934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8B39C42-72F3-4B85-97D4-FA7886E2C3FC}"/>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a:solidFill>
                  <a:schemeClr val="bg1"/>
                </a:solidFill>
                <a:latin typeface="+mj-lt"/>
                <a:ea typeface="+mj-ea"/>
                <a:cs typeface="+mj-cs"/>
              </a:rPr>
              <a:t>4 - 7 AYLIK BEBEKTE</a:t>
            </a:r>
          </a:p>
        </p:txBody>
      </p:sp>
      <p:graphicFrame>
        <p:nvGraphicFramePr>
          <p:cNvPr id="5" name="Metin Yer Tutucusu 2">
            <a:extLst>
              <a:ext uri="{FF2B5EF4-FFF2-40B4-BE49-F238E27FC236}">
                <a16:creationId xmlns:a16="http://schemas.microsoft.com/office/drawing/2014/main" id="{6B4E0752-0461-4F7C-9E34-8F78C1B63F6D}"/>
              </a:ext>
            </a:extLst>
          </p:cNvPr>
          <p:cNvGraphicFramePr/>
          <p:nvPr>
            <p:extLst>
              <p:ext uri="{D42A27DB-BD31-4B8C-83A1-F6EECF244321}">
                <p14:modId xmlns:p14="http://schemas.microsoft.com/office/powerpoint/2010/main" val="295851949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936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6B95296-7505-4844-9F2F-41E35B803DBB}"/>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a:solidFill>
                  <a:schemeClr val="bg1"/>
                </a:solidFill>
                <a:latin typeface="+mj-lt"/>
                <a:ea typeface="+mj-ea"/>
                <a:cs typeface="+mj-cs"/>
              </a:rPr>
              <a:t>8 AYLIK BEBEKTE</a:t>
            </a:r>
          </a:p>
        </p:txBody>
      </p:sp>
      <p:graphicFrame>
        <p:nvGraphicFramePr>
          <p:cNvPr id="5" name="Metin Yer Tutucusu 2">
            <a:extLst>
              <a:ext uri="{FF2B5EF4-FFF2-40B4-BE49-F238E27FC236}">
                <a16:creationId xmlns:a16="http://schemas.microsoft.com/office/drawing/2014/main" id="{94312B47-B41C-4FD3-A158-6816229C5889}"/>
              </a:ext>
            </a:extLst>
          </p:cNvPr>
          <p:cNvGraphicFramePr/>
          <p:nvPr>
            <p:extLst>
              <p:ext uri="{D42A27DB-BD31-4B8C-83A1-F6EECF244321}">
                <p14:modId xmlns:p14="http://schemas.microsoft.com/office/powerpoint/2010/main" val="356217847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0285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74C635D0-6D28-4AF1-B186-96BEC47F5142}"/>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a:solidFill>
                  <a:schemeClr val="bg1"/>
                </a:solidFill>
                <a:latin typeface="+mj-lt"/>
                <a:ea typeface="+mj-ea"/>
                <a:cs typeface="+mj-cs"/>
              </a:rPr>
              <a:t>10 AYLIK BEBEKTE</a:t>
            </a:r>
          </a:p>
        </p:txBody>
      </p:sp>
      <p:graphicFrame>
        <p:nvGraphicFramePr>
          <p:cNvPr id="5" name="Metin Yer Tutucusu 2">
            <a:extLst>
              <a:ext uri="{FF2B5EF4-FFF2-40B4-BE49-F238E27FC236}">
                <a16:creationId xmlns:a16="http://schemas.microsoft.com/office/drawing/2014/main" id="{15C06227-3DFC-48C1-BDDF-47A86F2408DC}"/>
              </a:ext>
            </a:extLst>
          </p:cNvPr>
          <p:cNvGraphicFramePr/>
          <p:nvPr>
            <p:extLst>
              <p:ext uri="{D42A27DB-BD31-4B8C-83A1-F6EECF244321}">
                <p14:modId xmlns:p14="http://schemas.microsoft.com/office/powerpoint/2010/main" val="256089794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899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F917EB5A-CAE9-4912-9BA0-11DF69AAFA5C}"/>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a:solidFill>
                  <a:schemeClr val="bg1"/>
                </a:solidFill>
                <a:latin typeface="+mj-lt"/>
                <a:ea typeface="+mj-ea"/>
                <a:cs typeface="+mj-cs"/>
              </a:rPr>
              <a:t>1 YAŞINDAKİ BEBEKTE</a:t>
            </a:r>
          </a:p>
        </p:txBody>
      </p:sp>
      <p:graphicFrame>
        <p:nvGraphicFramePr>
          <p:cNvPr id="5" name="Metin Yer Tutucusu 2">
            <a:extLst>
              <a:ext uri="{FF2B5EF4-FFF2-40B4-BE49-F238E27FC236}">
                <a16:creationId xmlns:a16="http://schemas.microsoft.com/office/drawing/2014/main" id="{E365CDF5-2E42-4A7D-B8E8-5548D9CF3B98}"/>
              </a:ext>
            </a:extLst>
          </p:cNvPr>
          <p:cNvGraphicFramePr/>
          <p:nvPr>
            <p:extLst>
              <p:ext uri="{D42A27DB-BD31-4B8C-83A1-F6EECF244321}">
                <p14:modId xmlns:p14="http://schemas.microsoft.com/office/powerpoint/2010/main" val="9179082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69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DE89305-C173-4C0F-8618-3EA3E6AF5B2E}"/>
              </a:ext>
            </a:extLst>
          </p:cNvPr>
          <p:cNvSpPr>
            <a:spLocks noGrp="1"/>
          </p:cNvSpPr>
          <p:nvPr>
            <p:ph type="title"/>
          </p:nvPr>
        </p:nvSpPr>
        <p:spPr>
          <a:xfrm>
            <a:off x="943277" y="712269"/>
            <a:ext cx="3370998" cy="5502264"/>
          </a:xfrm>
        </p:spPr>
        <p:txBody>
          <a:bodyPr vert="horz" lIns="91440" tIns="45720" rIns="91440" bIns="45720" rtlCol="0" anchor="ctr">
            <a:normAutofit/>
          </a:bodyPr>
          <a:lstStyle/>
          <a:p>
            <a:pPr marR="0"/>
            <a:r>
              <a:rPr lang="en-US" b="0" i="0" u="none" strike="noStrike" kern="1200" baseline="0">
                <a:solidFill>
                  <a:srgbClr val="FFFFFF"/>
                </a:solidFill>
                <a:latin typeface="+mj-lt"/>
                <a:ea typeface="+mj-ea"/>
                <a:cs typeface="+mj-cs"/>
              </a:rPr>
              <a:t>ÖZETLE</a:t>
            </a:r>
          </a:p>
        </p:txBody>
      </p:sp>
      <p:cxnSp>
        <p:nvCxnSpPr>
          <p:cNvPr id="11" name="Straight Connector 10">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ACB612EC-FA9D-4BBC-9CE5-141D85F9CE61}"/>
              </a:ext>
            </a:extLst>
          </p:cNvPr>
          <p:cNvGraphicFramePr/>
          <p:nvPr>
            <p:extLst>
              <p:ext uri="{D42A27DB-BD31-4B8C-83A1-F6EECF244321}">
                <p14:modId xmlns:p14="http://schemas.microsoft.com/office/powerpoint/2010/main" val="3629952328"/>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654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tetoskop ve bilgisayar klavyesi bulunan masa">
            <a:extLst>
              <a:ext uri="{FF2B5EF4-FFF2-40B4-BE49-F238E27FC236}">
                <a16:creationId xmlns:a16="http://schemas.microsoft.com/office/drawing/2014/main" id="{A43A1C09-13E3-4149-BF0F-0EBC6E93056F}"/>
              </a:ext>
            </a:extLst>
          </p:cNvPr>
          <p:cNvPicPr>
            <a:picLocks noChangeAspect="1"/>
          </p:cNvPicPr>
          <p:nvPr/>
        </p:nvPicPr>
        <p:blipFill rotWithShape="1">
          <a:blip r:embed="rId2"/>
          <a:srcRect t="558" b="15172"/>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C2DDE87-C5A7-416D-832E-F12BC2D089BC}"/>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marR="0" algn="ctr"/>
            <a:r>
              <a:rPr lang="en-US" sz="5200" b="0" i="0" u="none" strike="noStrike" baseline="0">
                <a:solidFill>
                  <a:srgbClr val="FFFFFF"/>
                </a:solidFill>
              </a:rPr>
              <a:t>MUTLAKA PEDİATRİK NÖROLOG</a:t>
            </a:r>
          </a:p>
        </p:txBody>
      </p:sp>
    </p:spTree>
    <p:extLst>
      <p:ext uri="{BB962C8B-B14F-4D97-AF65-F5344CB8AC3E}">
        <p14:creationId xmlns:p14="http://schemas.microsoft.com/office/powerpoint/2010/main" val="194483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4247BA6-3187-4BD3-98AC-9BAA63F7626E}"/>
              </a:ext>
            </a:extLst>
          </p:cNvPr>
          <p:cNvSpPr>
            <a:spLocks noGrp="1"/>
          </p:cNvSpPr>
          <p:nvPr>
            <p:ph type="title"/>
          </p:nvPr>
        </p:nvSpPr>
        <p:spPr>
          <a:xfrm>
            <a:off x="599609" y="679730"/>
            <a:ext cx="4533014" cy="4852389"/>
          </a:xfrm>
        </p:spPr>
        <p:txBody>
          <a:bodyPr vert="horz" lIns="91440" tIns="45720" rIns="91440" bIns="45720" rtlCol="0" anchor="b">
            <a:normAutofit/>
          </a:bodyPr>
          <a:lstStyle/>
          <a:p>
            <a:pPr marR="0"/>
            <a:r>
              <a:rPr lang="en-US" sz="5100" b="0" i="0" u="none" strike="noStrike" kern="1200" baseline="0" dirty="0">
                <a:solidFill>
                  <a:schemeClr val="tx1"/>
                </a:solidFill>
                <a:latin typeface="+mj-lt"/>
                <a:ea typeface="+mj-ea"/>
                <a:cs typeface="+mj-cs"/>
              </a:rPr>
              <a:t>SP </a:t>
            </a:r>
            <a:r>
              <a:rPr lang="en-US" sz="5100" b="0" i="0" u="none" strike="noStrike" kern="1200" baseline="0" dirty="0" err="1">
                <a:solidFill>
                  <a:schemeClr val="tx1"/>
                </a:solidFill>
                <a:latin typeface="+mj-lt"/>
                <a:ea typeface="+mj-ea"/>
                <a:cs typeface="+mj-cs"/>
              </a:rPr>
              <a:t>bir</a:t>
            </a:r>
            <a:r>
              <a:rPr lang="en-US" sz="5100" b="0" i="0" u="none" strike="noStrike" kern="1200" baseline="0" dirty="0">
                <a:solidFill>
                  <a:schemeClr val="tx1"/>
                </a:solidFill>
                <a:latin typeface="+mj-lt"/>
                <a:ea typeface="+mj-ea"/>
                <a:cs typeface="+mj-cs"/>
              </a:rPr>
              <a:t> </a:t>
            </a:r>
            <a:r>
              <a:rPr lang="en-US" sz="5100" b="0" i="0" u="none" strike="noStrike" kern="1200" baseline="0" dirty="0" err="1">
                <a:solidFill>
                  <a:schemeClr val="tx1"/>
                </a:solidFill>
                <a:latin typeface="+mj-lt"/>
                <a:ea typeface="+mj-ea"/>
                <a:cs typeface="+mj-cs"/>
              </a:rPr>
              <a:t>hastalık</a:t>
            </a:r>
            <a:r>
              <a:rPr lang="en-US" sz="5100" b="0" i="0" u="none" strike="noStrike" kern="1200" baseline="0" dirty="0">
                <a:solidFill>
                  <a:schemeClr val="tx1"/>
                </a:solidFill>
                <a:latin typeface="+mj-lt"/>
                <a:ea typeface="+mj-ea"/>
                <a:cs typeface="+mj-cs"/>
              </a:rPr>
              <a:t> </a:t>
            </a:r>
            <a:r>
              <a:rPr lang="en-US" sz="5100" b="0" i="0" u="none" strike="noStrike" kern="1200" baseline="0" dirty="0" err="1">
                <a:solidFill>
                  <a:schemeClr val="tx1"/>
                </a:solidFill>
                <a:latin typeface="+mj-lt"/>
                <a:ea typeface="+mj-ea"/>
                <a:cs typeface="+mj-cs"/>
              </a:rPr>
              <a:t>değil</a:t>
            </a:r>
            <a:r>
              <a:rPr lang="en-US" sz="5100" b="0" i="0" u="none" strike="noStrike" kern="1200" baseline="0" dirty="0">
                <a:solidFill>
                  <a:schemeClr val="tx1"/>
                </a:solidFill>
                <a:latin typeface="+mj-lt"/>
                <a:ea typeface="+mj-ea"/>
                <a:cs typeface="+mj-cs"/>
              </a:rPr>
              <a:t>, </a:t>
            </a:r>
            <a:r>
              <a:rPr lang="en-US" sz="5100" b="0" i="0" u="none" strike="noStrike" kern="1200" baseline="0" dirty="0" err="1">
                <a:solidFill>
                  <a:schemeClr val="tx1"/>
                </a:solidFill>
                <a:latin typeface="+mj-lt"/>
                <a:ea typeface="+mj-ea"/>
                <a:cs typeface="+mj-cs"/>
              </a:rPr>
              <a:t>kalıcı</a:t>
            </a:r>
            <a:r>
              <a:rPr lang="en-US" sz="5100" b="0" i="0" u="none" strike="noStrike" kern="1200" baseline="0" dirty="0">
                <a:solidFill>
                  <a:schemeClr val="tx1"/>
                </a:solidFill>
                <a:latin typeface="+mj-lt"/>
                <a:ea typeface="+mj-ea"/>
                <a:cs typeface="+mj-cs"/>
              </a:rPr>
              <a:t> ama </a:t>
            </a:r>
            <a:r>
              <a:rPr lang="en-US" sz="5100" b="0" i="0" u="none" strike="noStrike" kern="1200" baseline="0" dirty="0" err="1">
                <a:solidFill>
                  <a:schemeClr val="tx1"/>
                </a:solidFill>
                <a:latin typeface="+mj-lt"/>
                <a:ea typeface="+mj-ea"/>
                <a:cs typeface="+mj-cs"/>
              </a:rPr>
              <a:t>ilerleyici</a:t>
            </a:r>
            <a:r>
              <a:rPr lang="en-US" sz="5100" b="0" i="0" u="none" strike="noStrike" kern="1200" baseline="0" dirty="0">
                <a:solidFill>
                  <a:schemeClr val="tx1"/>
                </a:solidFill>
                <a:latin typeface="+mj-lt"/>
                <a:ea typeface="+mj-ea"/>
                <a:cs typeface="+mj-cs"/>
              </a:rPr>
              <a:t> </a:t>
            </a:r>
            <a:r>
              <a:rPr lang="en-US" sz="5100" b="0" i="0" u="none" strike="noStrike" kern="1200" baseline="0" dirty="0" err="1">
                <a:solidFill>
                  <a:schemeClr val="tx1"/>
                </a:solidFill>
                <a:latin typeface="+mj-lt"/>
                <a:ea typeface="+mj-ea"/>
                <a:cs typeface="+mj-cs"/>
              </a:rPr>
              <a:t>olmayan</a:t>
            </a:r>
            <a:r>
              <a:rPr lang="en-US" sz="5100" b="0" i="0" u="none" strike="noStrike" kern="1200" baseline="0" dirty="0">
                <a:solidFill>
                  <a:schemeClr val="tx1"/>
                </a:solidFill>
                <a:latin typeface="+mj-lt"/>
                <a:ea typeface="+mj-ea"/>
                <a:cs typeface="+mj-cs"/>
              </a:rPr>
              <a:t> </a:t>
            </a:r>
            <a:r>
              <a:rPr lang="en-US" sz="5100" b="0" i="0" u="none" strike="noStrike" kern="1200" baseline="0" dirty="0" err="1">
                <a:solidFill>
                  <a:schemeClr val="tx1"/>
                </a:solidFill>
                <a:latin typeface="+mj-lt"/>
                <a:ea typeface="+mj-ea"/>
                <a:cs typeface="+mj-cs"/>
              </a:rPr>
              <a:t>bir</a:t>
            </a:r>
            <a:r>
              <a:rPr lang="en-US" sz="5100" b="0" i="0" u="none" strike="noStrike" kern="1200" baseline="0" dirty="0">
                <a:solidFill>
                  <a:schemeClr val="tx1"/>
                </a:solidFill>
                <a:latin typeface="+mj-lt"/>
                <a:ea typeface="+mj-ea"/>
                <a:cs typeface="+mj-cs"/>
              </a:rPr>
              <a:t> </a:t>
            </a:r>
            <a:r>
              <a:rPr lang="en-US" sz="5100" b="0" i="0" u="none" strike="noStrike" kern="1200" baseline="0" dirty="0" err="1">
                <a:solidFill>
                  <a:schemeClr val="tx1"/>
                </a:solidFill>
                <a:latin typeface="+mj-lt"/>
                <a:ea typeface="+mj-ea"/>
                <a:cs typeface="+mj-cs"/>
              </a:rPr>
              <a:t>tablodur</a:t>
            </a:r>
            <a:r>
              <a:rPr lang="en-US" sz="5100" b="0" i="0" u="none" strike="noStrike" kern="1200" baseline="0" dirty="0">
                <a:solidFill>
                  <a:schemeClr val="tx1"/>
                </a:solidFill>
                <a:latin typeface="+mj-lt"/>
                <a:ea typeface="+mj-ea"/>
                <a:cs typeface="+mj-cs"/>
              </a:rPr>
              <a:t>.</a:t>
            </a:r>
          </a:p>
        </p:txBody>
      </p:sp>
      <p:grpSp>
        <p:nvGrpSpPr>
          <p:cNvPr id="11" name="Group 1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2" name="Straight Connector 1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Hastane">
            <a:extLst>
              <a:ext uri="{FF2B5EF4-FFF2-40B4-BE49-F238E27FC236}">
                <a16:creationId xmlns:a16="http://schemas.microsoft.com/office/drawing/2014/main" id="{B949A92F-E56F-4305-944D-6BF527CC93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0572" y="569297"/>
            <a:ext cx="5608830" cy="5608830"/>
          </a:xfrm>
          <a:prstGeom prst="rect">
            <a:avLst/>
          </a:prstGeom>
        </p:spPr>
      </p:pic>
    </p:spTree>
    <p:extLst>
      <p:ext uri="{BB962C8B-B14F-4D97-AF65-F5344CB8AC3E}">
        <p14:creationId xmlns:p14="http://schemas.microsoft.com/office/powerpoint/2010/main" val="1833286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38741B6-E1AC-48E0-8E9E-B5DB816F4DDD}"/>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marR="0" algn="ctr"/>
            <a:r>
              <a:rPr lang="en-US" sz="5600" b="0" i="0" u="none" strike="noStrike" kern="1200" baseline="0">
                <a:solidFill>
                  <a:schemeClr val="tx1"/>
                </a:solidFill>
                <a:latin typeface="+mj-lt"/>
                <a:ea typeface="+mj-ea"/>
                <a:cs typeface="+mj-cs"/>
              </a:rPr>
              <a:t>TARAFINDAN DEĞERLENDİRİLMELİDİR. HER SP’Lİ ÇOCUK AYNI MIDIR?</a:t>
            </a:r>
          </a:p>
        </p:txBody>
      </p:sp>
    </p:spTree>
    <p:extLst>
      <p:ext uri="{BB962C8B-B14F-4D97-AF65-F5344CB8AC3E}">
        <p14:creationId xmlns:p14="http://schemas.microsoft.com/office/powerpoint/2010/main" val="3710029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8C1BCA-247F-4480-B78C-924FEBA5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D506745-318A-4B95-B2D2-C97B1FFB93FC}"/>
              </a:ext>
            </a:extLst>
          </p:cNvPr>
          <p:cNvSpPr>
            <a:spLocks noGrp="1"/>
          </p:cNvSpPr>
          <p:nvPr>
            <p:ph type="title"/>
          </p:nvPr>
        </p:nvSpPr>
        <p:spPr>
          <a:xfrm>
            <a:off x="7534655" y="993913"/>
            <a:ext cx="4013877" cy="4021637"/>
          </a:xfrm>
        </p:spPr>
        <p:txBody>
          <a:bodyPr vert="horz" lIns="91440" tIns="45720" rIns="91440" bIns="45720" rtlCol="0" anchor="b">
            <a:normAutofit/>
          </a:bodyPr>
          <a:lstStyle/>
          <a:p>
            <a:pPr marR="0"/>
            <a:r>
              <a:rPr lang="en-US" sz="8000" b="0" i="0" u="none" strike="noStrike" kern="1200" baseline="0">
                <a:solidFill>
                  <a:schemeClr val="tx1"/>
                </a:solidFill>
                <a:latin typeface="+mj-lt"/>
                <a:ea typeface="+mj-ea"/>
                <a:cs typeface="+mj-cs"/>
              </a:rPr>
              <a:t>HAYIR.</a:t>
            </a:r>
          </a:p>
        </p:txBody>
      </p:sp>
      <p:sp>
        <p:nvSpPr>
          <p:cNvPr id="3" name="Metin Yer Tutucusu 2">
            <a:extLst>
              <a:ext uri="{FF2B5EF4-FFF2-40B4-BE49-F238E27FC236}">
                <a16:creationId xmlns:a16="http://schemas.microsoft.com/office/drawing/2014/main" id="{8B05D285-255C-44AD-95F5-9924AD18F1FC}"/>
              </a:ext>
            </a:extLst>
          </p:cNvPr>
          <p:cNvSpPr>
            <a:spLocks noGrp="1"/>
          </p:cNvSpPr>
          <p:nvPr>
            <p:ph type="body" idx="1"/>
          </p:nvPr>
        </p:nvSpPr>
        <p:spPr>
          <a:xfrm>
            <a:off x="7534654" y="5015551"/>
            <a:ext cx="4013872" cy="1069441"/>
          </a:xfrm>
        </p:spPr>
        <p:txBody>
          <a:bodyPr vert="horz" lIns="91440" tIns="45720" rIns="91440" bIns="45720" rtlCol="0" anchor="t">
            <a:normAutofit/>
          </a:bodyPr>
          <a:lstStyle/>
          <a:p>
            <a:pPr marL="0" marR="0" lvl="0" indent="0">
              <a:buNone/>
            </a:pPr>
            <a:r>
              <a:rPr lang="en-US" sz="2400" b="0" i="0" u="none" strike="noStrike" kern="1200" baseline="0">
                <a:solidFill>
                  <a:schemeClr val="tx1"/>
                </a:solidFill>
                <a:latin typeface="+mn-lt"/>
                <a:ea typeface="+mn-ea"/>
                <a:cs typeface="+mn-cs"/>
              </a:rPr>
              <a:t>Vücudun etkilenen kısmına göre değişkenlik gösterir .</a:t>
            </a:r>
          </a:p>
        </p:txBody>
      </p:sp>
      <p:sp>
        <p:nvSpPr>
          <p:cNvPr id="10" name="Freeform: Shape 9">
            <a:extLst>
              <a:ext uri="{FF2B5EF4-FFF2-40B4-BE49-F238E27FC236}">
                <a16:creationId xmlns:a16="http://schemas.microsoft.com/office/drawing/2014/main" id="{B8E37057-BDB6-4452-836A-27973D54F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11A3A707-72D6-4BAB-8187-F8204F4ED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8530" y="1774620"/>
            <a:ext cx="3780042" cy="3780042"/>
          </a:xfrm>
          <a:custGeom>
            <a:avLst/>
            <a:gdLst>
              <a:gd name="connsiteX0" fmla="*/ 2054781 w 4109561"/>
              <a:gd name="connsiteY0" fmla="*/ 0 h 4109561"/>
              <a:gd name="connsiteX1" fmla="*/ 4109561 w 4109561"/>
              <a:gd name="connsiteY1" fmla="*/ 2054781 h 4109561"/>
              <a:gd name="connsiteX2" fmla="*/ 2054781 w 4109561"/>
              <a:gd name="connsiteY2" fmla="*/ 4109561 h 4109561"/>
              <a:gd name="connsiteX3" fmla="*/ 0 w 4109561"/>
              <a:gd name="connsiteY3" fmla="*/ 2054781 h 4109561"/>
              <a:gd name="connsiteX4" fmla="*/ 2054781 w 4109561"/>
              <a:gd name="connsiteY4" fmla="*/ 0 h 410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9561" h="4109561">
                <a:moveTo>
                  <a:pt x="2054781" y="0"/>
                </a:moveTo>
                <a:cubicBezTo>
                  <a:pt x="3189605" y="0"/>
                  <a:pt x="4109561" y="919957"/>
                  <a:pt x="4109561" y="2054781"/>
                </a:cubicBezTo>
                <a:cubicBezTo>
                  <a:pt x="4109561" y="3189605"/>
                  <a:pt x="3189605" y="4109561"/>
                  <a:pt x="2054781" y="4109561"/>
                </a:cubicBezTo>
                <a:cubicBezTo>
                  <a:pt x="919957" y="4109561"/>
                  <a:pt x="0" y="3189605"/>
                  <a:pt x="0" y="2054781"/>
                </a:cubicBezTo>
                <a:cubicBezTo>
                  <a:pt x="0" y="919957"/>
                  <a:pt x="919957" y="0"/>
                  <a:pt x="2054781" y="0"/>
                </a:cubicBezTo>
                <a:close/>
              </a:path>
            </a:pathLst>
          </a:custGeom>
          <a:solidFill>
            <a:schemeClr val="bg1">
              <a:alpha val="25000"/>
            </a:schemeClr>
          </a:solidFill>
          <a:ln w="222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Oval 13">
            <a:extLst>
              <a:ext uri="{FF2B5EF4-FFF2-40B4-BE49-F238E27FC236}">
                <a16:creationId xmlns:a16="http://schemas.microsoft.com/office/drawing/2014/main" id="{C983411D-901F-4574-9926-33415AA92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3450" y="1713004"/>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770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7134EDFF-A340-47F1-8AD6-B5959B4FCB21}"/>
              </a:ext>
            </a:extLst>
          </p:cNvPr>
          <p:cNvSpPr>
            <a:spLocks noGrp="1"/>
          </p:cNvSpPr>
          <p:nvPr>
            <p:ph type="title"/>
          </p:nvPr>
        </p:nvSpPr>
        <p:spPr>
          <a:xfrm>
            <a:off x="1383564" y="348865"/>
            <a:ext cx="9718111" cy="1576446"/>
          </a:xfrm>
          <a:solidFill>
            <a:srgbClr val="FF0000"/>
          </a:solidFill>
        </p:spPr>
        <p:txBody>
          <a:bodyPr vert="horz" lIns="91440" tIns="45720" rIns="91440" bIns="45720" rtlCol="0" anchor="ctr">
            <a:normAutofit/>
          </a:bodyPr>
          <a:lstStyle/>
          <a:p>
            <a:pPr marR="0" algn="ctr"/>
            <a:r>
              <a:rPr lang="en-US" sz="4000" b="1" i="0" u="none" strike="noStrike" kern="1200" baseline="0" dirty="0">
                <a:solidFill>
                  <a:srgbClr val="FFFFFF"/>
                </a:solidFill>
                <a:latin typeface="+mj-lt"/>
                <a:ea typeface="+mj-ea"/>
                <a:cs typeface="+mj-cs"/>
              </a:rPr>
              <a:t>KAS İSKELET SİSTEMİ SORUNLARI</a:t>
            </a:r>
          </a:p>
        </p:txBody>
      </p:sp>
      <p:graphicFrame>
        <p:nvGraphicFramePr>
          <p:cNvPr id="5" name="Metin Yer Tutucusu 2">
            <a:extLst>
              <a:ext uri="{FF2B5EF4-FFF2-40B4-BE49-F238E27FC236}">
                <a16:creationId xmlns:a16="http://schemas.microsoft.com/office/drawing/2014/main" id="{CC94DE58-FD3B-42D5-ACD0-CE631FFF8874}"/>
              </a:ext>
            </a:extLst>
          </p:cNvPr>
          <p:cNvGraphicFramePr/>
          <p:nvPr>
            <p:extLst>
              <p:ext uri="{D42A27DB-BD31-4B8C-83A1-F6EECF244321}">
                <p14:modId xmlns:p14="http://schemas.microsoft.com/office/powerpoint/2010/main" val="333311467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577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3E6B531-ECC2-4382-B381-37063F5C6F06}"/>
              </a:ext>
            </a:extLst>
          </p:cNvPr>
          <p:cNvSpPr>
            <a:spLocks noGrp="1"/>
          </p:cNvSpPr>
          <p:nvPr>
            <p:ph type="title"/>
          </p:nvPr>
        </p:nvSpPr>
        <p:spPr>
          <a:xfrm>
            <a:off x="838200" y="557188"/>
            <a:ext cx="10515600" cy="1133499"/>
          </a:xfrm>
          <a:solidFill>
            <a:srgbClr val="FF0000"/>
          </a:solidFill>
        </p:spPr>
        <p:txBody>
          <a:bodyPr vert="horz" lIns="91440" tIns="45720" rIns="91440" bIns="45720" rtlCol="0" anchor="ctr">
            <a:normAutofit/>
          </a:bodyPr>
          <a:lstStyle/>
          <a:p>
            <a:pPr marR="0" algn="ctr"/>
            <a:r>
              <a:rPr lang="en-US" sz="5200" b="1" i="0" u="none" strike="noStrike" kern="1200" baseline="0">
                <a:solidFill>
                  <a:schemeClr val="tx1"/>
                </a:solidFill>
                <a:latin typeface="+mj-lt"/>
                <a:ea typeface="+mj-ea"/>
                <a:cs typeface="+mj-cs"/>
              </a:rPr>
              <a:t>Serebral Palsİ ve Eşlik Eden Durumlar</a:t>
            </a:r>
          </a:p>
        </p:txBody>
      </p:sp>
      <p:graphicFrame>
        <p:nvGraphicFramePr>
          <p:cNvPr id="5" name="Metin Yer Tutucusu 2">
            <a:extLst>
              <a:ext uri="{FF2B5EF4-FFF2-40B4-BE49-F238E27FC236}">
                <a16:creationId xmlns:a16="http://schemas.microsoft.com/office/drawing/2014/main" id="{F0F27AA1-6A12-4D75-8B16-90950CB793C8}"/>
              </a:ext>
            </a:extLst>
          </p:cNvPr>
          <p:cNvGraphicFramePr/>
          <p:nvPr>
            <p:extLst>
              <p:ext uri="{D42A27DB-BD31-4B8C-83A1-F6EECF244321}">
                <p14:modId xmlns:p14="http://schemas.microsoft.com/office/powerpoint/2010/main" val="130541476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4844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3E6B531-ECC2-4382-B381-37063F5C6F06}"/>
              </a:ext>
            </a:extLst>
          </p:cNvPr>
          <p:cNvSpPr>
            <a:spLocks noGrp="1"/>
          </p:cNvSpPr>
          <p:nvPr>
            <p:ph type="title"/>
          </p:nvPr>
        </p:nvSpPr>
        <p:spPr>
          <a:xfrm>
            <a:off x="524741" y="620392"/>
            <a:ext cx="3808268" cy="5504688"/>
          </a:xfrm>
          <a:solidFill>
            <a:srgbClr val="FF0000"/>
          </a:solidFill>
        </p:spPr>
        <p:txBody>
          <a:bodyPr vert="horz" lIns="91440" tIns="45720" rIns="91440" bIns="45720" rtlCol="0" anchor="ctr">
            <a:normAutofit/>
          </a:bodyPr>
          <a:lstStyle/>
          <a:p>
            <a:pPr marR="0" algn="ctr"/>
            <a:r>
              <a:rPr lang="en-US" sz="6000" b="0" i="0" u="none" strike="noStrike" kern="1200" baseline="0" dirty="0" err="1">
                <a:latin typeface="+mj-lt"/>
                <a:ea typeface="+mj-ea"/>
                <a:cs typeface="+mj-cs"/>
              </a:rPr>
              <a:t>Serebral</a:t>
            </a:r>
            <a:r>
              <a:rPr lang="en-US" sz="6000" b="0" i="0" u="none" strike="noStrike" kern="1200" baseline="0" dirty="0">
                <a:latin typeface="+mj-lt"/>
                <a:ea typeface="+mj-ea"/>
                <a:cs typeface="+mj-cs"/>
              </a:rPr>
              <a:t> </a:t>
            </a:r>
            <a:r>
              <a:rPr lang="en-US" sz="6000" b="0" i="0" u="none" strike="noStrike" kern="1200" baseline="0" dirty="0" err="1">
                <a:latin typeface="+mj-lt"/>
                <a:ea typeface="+mj-ea"/>
                <a:cs typeface="+mj-cs"/>
              </a:rPr>
              <a:t>Palsİ</a:t>
            </a:r>
            <a:r>
              <a:rPr lang="en-US" sz="6000" b="0" i="0" u="none" strike="noStrike" kern="1200" baseline="0" dirty="0">
                <a:latin typeface="+mj-lt"/>
                <a:ea typeface="+mj-ea"/>
                <a:cs typeface="+mj-cs"/>
              </a:rPr>
              <a:t> </a:t>
            </a:r>
            <a:r>
              <a:rPr lang="en-US" sz="6000" b="0" i="0" u="none" strike="noStrike" kern="1200" baseline="0" dirty="0" err="1">
                <a:latin typeface="+mj-lt"/>
                <a:ea typeface="+mj-ea"/>
                <a:cs typeface="+mj-cs"/>
              </a:rPr>
              <a:t>ve</a:t>
            </a:r>
            <a:r>
              <a:rPr lang="en-US" sz="6000" b="0" i="0" u="none" strike="noStrike" kern="1200" baseline="0" dirty="0">
                <a:latin typeface="+mj-lt"/>
                <a:ea typeface="+mj-ea"/>
                <a:cs typeface="+mj-cs"/>
              </a:rPr>
              <a:t> </a:t>
            </a:r>
            <a:r>
              <a:rPr lang="en-US" sz="6000" b="0" i="0" u="none" strike="noStrike" kern="1200" baseline="0" dirty="0" err="1">
                <a:latin typeface="+mj-lt"/>
                <a:ea typeface="+mj-ea"/>
                <a:cs typeface="+mj-cs"/>
              </a:rPr>
              <a:t>Eşlik</a:t>
            </a:r>
            <a:r>
              <a:rPr lang="en-US" sz="6000" b="0" i="0" u="none" strike="noStrike" kern="1200" baseline="0" dirty="0">
                <a:latin typeface="+mj-lt"/>
                <a:ea typeface="+mj-ea"/>
                <a:cs typeface="+mj-cs"/>
              </a:rPr>
              <a:t> Eden </a:t>
            </a:r>
            <a:r>
              <a:rPr lang="en-US" sz="6000" b="0" i="0" u="none" strike="noStrike" kern="1200" baseline="0" dirty="0" err="1">
                <a:latin typeface="+mj-lt"/>
                <a:ea typeface="+mj-ea"/>
                <a:cs typeface="+mj-cs"/>
              </a:rPr>
              <a:t>Durumlar</a:t>
            </a:r>
            <a:endParaRPr lang="en-US" sz="6000" b="0" i="0" u="none" strike="noStrike" kern="1200" baseline="0" dirty="0">
              <a:latin typeface="+mj-lt"/>
              <a:ea typeface="+mj-ea"/>
              <a:cs typeface="+mj-cs"/>
            </a:endParaRPr>
          </a:p>
        </p:txBody>
      </p:sp>
      <p:graphicFrame>
        <p:nvGraphicFramePr>
          <p:cNvPr id="5" name="Metin Yer Tutucusu 2">
            <a:extLst>
              <a:ext uri="{FF2B5EF4-FFF2-40B4-BE49-F238E27FC236}">
                <a16:creationId xmlns:a16="http://schemas.microsoft.com/office/drawing/2014/main" id="{08BAAB28-779C-4347-A646-82E855FBCA58}"/>
              </a:ext>
            </a:extLst>
          </p:cNvPr>
          <p:cNvGraphicFramePr/>
          <p:nvPr>
            <p:extLst>
              <p:ext uri="{D42A27DB-BD31-4B8C-83A1-F6EECF244321}">
                <p14:modId xmlns:p14="http://schemas.microsoft.com/office/powerpoint/2010/main" val="88571594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2045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3E6B531-ECC2-4382-B381-37063F5C6F06}"/>
              </a:ext>
            </a:extLst>
          </p:cNvPr>
          <p:cNvSpPr>
            <a:spLocks noGrp="1"/>
          </p:cNvSpPr>
          <p:nvPr>
            <p:ph type="title"/>
          </p:nvPr>
        </p:nvSpPr>
        <p:spPr>
          <a:xfrm>
            <a:off x="943277" y="712269"/>
            <a:ext cx="3370998" cy="5502264"/>
          </a:xfrm>
          <a:solidFill>
            <a:srgbClr val="FF0000"/>
          </a:solidFill>
        </p:spPr>
        <p:txBody>
          <a:bodyPr vert="horz" lIns="91440" tIns="45720" rIns="91440" bIns="45720" rtlCol="0" anchor="ctr">
            <a:normAutofit/>
          </a:bodyPr>
          <a:lstStyle/>
          <a:p>
            <a:pPr marR="0"/>
            <a:r>
              <a:rPr lang="en-US" b="0" i="0" u="none" strike="noStrike" kern="1200" baseline="0">
                <a:latin typeface="+mj-lt"/>
                <a:ea typeface="+mj-ea"/>
                <a:cs typeface="+mj-cs"/>
              </a:rPr>
              <a:t>Serebral Palsİ ve Eşlik Eden Durumlar</a:t>
            </a:r>
          </a:p>
        </p:txBody>
      </p:sp>
      <p:cxnSp>
        <p:nvCxnSpPr>
          <p:cNvPr id="11" name="Straight Connector 10">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B00187B6-A956-44BF-81D2-B13ED06782E4}"/>
              </a:ext>
            </a:extLst>
          </p:cNvPr>
          <p:cNvGraphicFramePr/>
          <p:nvPr>
            <p:extLst>
              <p:ext uri="{D42A27DB-BD31-4B8C-83A1-F6EECF244321}">
                <p14:modId xmlns:p14="http://schemas.microsoft.com/office/powerpoint/2010/main" val="1099647289"/>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626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3E6B531-ECC2-4382-B381-37063F5C6F06}"/>
              </a:ext>
            </a:extLst>
          </p:cNvPr>
          <p:cNvSpPr>
            <a:spLocks noGrp="1"/>
          </p:cNvSpPr>
          <p:nvPr>
            <p:ph type="title"/>
          </p:nvPr>
        </p:nvSpPr>
        <p:spPr>
          <a:xfrm>
            <a:off x="524741" y="620392"/>
            <a:ext cx="3808268" cy="5504688"/>
          </a:xfrm>
          <a:solidFill>
            <a:srgbClr val="FF0000"/>
          </a:solidFill>
        </p:spPr>
        <p:txBody>
          <a:bodyPr vert="horz" lIns="91440" tIns="45720" rIns="91440" bIns="45720" rtlCol="0" anchor="ctr">
            <a:normAutofit/>
          </a:bodyPr>
          <a:lstStyle/>
          <a:p>
            <a:pPr marR="0" algn="ctr"/>
            <a:r>
              <a:rPr lang="en-US" sz="6000" b="0" i="0" u="none" strike="noStrike" kern="1200" baseline="0" dirty="0" err="1">
                <a:latin typeface="+mj-lt"/>
                <a:ea typeface="+mj-ea"/>
                <a:cs typeface="+mj-cs"/>
              </a:rPr>
              <a:t>Serebral</a:t>
            </a:r>
            <a:r>
              <a:rPr lang="en-US" sz="6000" b="0" i="0" u="none" strike="noStrike" kern="1200" baseline="0" dirty="0">
                <a:latin typeface="+mj-lt"/>
                <a:ea typeface="+mj-ea"/>
                <a:cs typeface="+mj-cs"/>
              </a:rPr>
              <a:t> </a:t>
            </a:r>
            <a:r>
              <a:rPr lang="en-US" sz="6000" b="0" i="0" u="none" strike="noStrike" kern="1200" baseline="0" dirty="0" err="1">
                <a:latin typeface="+mj-lt"/>
                <a:ea typeface="+mj-ea"/>
                <a:cs typeface="+mj-cs"/>
              </a:rPr>
              <a:t>Palsİ</a:t>
            </a:r>
            <a:r>
              <a:rPr lang="en-US" sz="6000" b="0" i="0" u="none" strike="noStrike" kern="1200" baseline="0" dirty="0">
                <a:latin typeface="+mj-lt"/>
                <a:ea typeface="+mj-ea"/>
                <a:cs typeface="+mj-cs"/>
              </a:rPr>
              <a:t> </a:t>
            </a:r>
            <a:r>
              <a:rPr lang="en-US" sz="6000" b="0" i="0" u="none" strike="noStrike" kern="1200" baseline="0" dirty="0" err="1">
                <a:latin typeface="+mj-lt"/>
                <a:ea typeface="+mj-ea"/>
                <a:cs typeface="+mj-cs"/>
              </a:rPr>
              <a:t>ve</a:t>
            </a:r>
            <a:r>
              <a:rPr lang="en-US" sz="6000" b="0" i="0" u="none" strike="noStrike" kern="1200" baseline="0" dirty="0">
                <a:latin typeface="+mj-lt"/>
                <a:ea typeface="+mj-ea"/>
                <a:cs typeface="+mj-cs"/>
              </a:rPr>
              <a:t> </a:t>
            </a:r>
            <a:r>
              <a:rPr lang="en-US" sz="6000" b="0" i="0" u="none" strike="noStrike" kern="1200" baseline="0" dirty="0" err="1">
                <a:latin typeface="+mj-lt"/>
                <a:ea typeface="+mj-ea"/>
                <a:cs typeface="+mj-cs"/>
              </a:rPr>
              <a:t>Eşlik</a:t>
            </a:r>
            <a:r>
              <a:rPr lang="en-US" sz="6000" b="0" i="0" u="none" strike="noStrike" kern="1200" baseline="0" dirty="0">
                <a:latin typeface="+mj-lt"/>
                <a:ea typeface="+mj-ea"/>
                <a:cs typeface="+mj-cs"/>
              </a:rPr>
              <a:t> Eden </a:t>
            </a:r>
            <a:r>
              <a:rPr lang="en-US" sz="6000" b="0" i="0" u="none" strike="noStrike" kern="1200" baseline="0" dirty="0" err="1">
                <a:latin typeface="+mj-lt"/>
                <a:ea typeface="+mj-ea"/>
                <a:cs typeface="+mj-cs"/>
              </a:rPr>
              <a:t>Durumlar</a:t>
            </a:r>
            <a:endParaRPr lang="en-US" sz="6000" b="0" i="0" u="none" strike="noStrike" kern="1200" baseline="0" dirty="0">
              <a:latin typeface="+mj-lt"/>
              <a:ea typeface="+mj-ea"/>
              <a:cs typeface="+mj-cs"/>
            </a:endParaRPr>
          </a:p>
        </p:txBody>
      </p:sp>
      <p:graphicFrame>
        <p:nvGraphicFramePr>
          <p:cNvPr id="5" name="Metin Yer Tutucusu 2">
            <a:extLst>
              <a:ext uri="{FF2B5EF4-FFF2-40B4-BE49-F238E27FC236}">
                <a16:creationId xmlns:a16="http://schemas.microsoft.com/office/drawing/2014/main" id="{B09B504A-4C78-4F6A-BEF5-A7753F434017}"/>
              </a:ext>
            </a:extLst>
          </p:cNvPr>
          <p:cNvGraphicFramePr/>
          <p:nvPr>
            <p:extLst>
              <p:ext uri="{D42A27DB-BD31-4B8C-83A1-F6EECF244321}">
                <p14:modId xmlns:p14="http://schemas.microsoft.com/office/powerpoint/2010/main" val="306090208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5868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90638A40-CC08-4BD7-AA50-F84FC892733A}"/>
              </a:ext>
            </a:extLst>
          </p:cNvPr>
          <p:cNvSpPr>
            <a:spLocks noGrp="1"/>
          </p:cNvSpPr>
          <p:nvPr>
            <p:ph type="title"/>
          </p:nvPr>
        </p:nvSpPr>
        <p:spPr>
          <a:xfrm>
            <a:off x="838200" y="673770"/>
            <a:ext cx="3220329" cy="2027227"/>
          </a:xfrm>
        </p:spPr>
        <p:txBody>
          <a:bodyPr vert="horz" lIns="91440" tIns="45720" rIns="91440" bIns="45720" rtlCol="0" anchor="t">
            <a:normAutofit/>
          </a:bodyPr>
          <a:lstStyle/>
          <a:p>
            <a:pPr marR="0"/>
            <a:r>
              <a:rPr lang="en-US" sz="5400" b="0" i="0" u="none" strike="noStrike" kern="1200" baseline="0">
                <a:solidFill>
                  <a:srgbClr val="FFFFFF"/>
                </a:solidFill>
                <a:latin typeface="+mj-lt"/>
                <a:ea typeface="+mj-ea"/>
                <a:cs typeface="+mj-cs"/>
              </a:rPr>
              <a:t>TEDAVİSİ NASILDIR?</a:t>
            </a:r>
          </a:p>
        </p:txBody>
      </p:sp>
      <p:graphicFrame>
        <p:nvGraphicFramePr>
          <p:cNvPr id="12" name="Metin Yer Tutucusu 2">
            <a:extLst>
              <a:ext uri="{FF2B5EF4-FFF2-40B4-BE49-F238E27FC236}">
                <a16:creationId xmlns:a16="http://schemas.microsoft.com/office/drawing/2014/main" id="{70CA2EAA-E229-4C47-8082-2D26CCE3DDA5}"/>
              </a:ext>
            </a:extLst>
          </p:cNvPr>
          <p:cNvGraphicFramePr/>
          <p:nvPr>
            <p:extLst>
              <p:ext uri="{D42A27DB-BD31-4B8C-83A1-F6EECF244321}">
                <p14:modId xmlns:p14="http://schemas.microsoft.com/office/powerpoint/2010/main" val="3436291065"/>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647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4" name="Rectangle 23">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422D3E4-ED6B-4CEA-BAE1-685D753BF457}"/>
              </a:ext>
            </a:extLst>
          </p:cNvPr>
          <p:cNvSpPr>
            <a:spLocks noGrp="1"/>
          </p:cNvSpPr>
          <p:nvPr>
            <p:ph type="title"/>
          </p:nvPr>
        </p:nvSpPr>
        <p:spPr>
          <a:xfrm>
            <a:off x="1043631" y="809898"/>
            <a:ext cx="10173010" cy="1554480"/>
          </a:xfrm>
        </p:spPr>
        <p:txBody>
          <a:bodyPr vert="horz" lIns="91440" tIns="45720" rIns="91440" bIns="45720" rtlCol="0" anchor="ctr">
            <a:normAutofit/>
          </a:bodyPr>
          <a:lstStyle/>
          <a:p>
            <a:pPr marR="0"/>
            <a:r>
              <a:rPr lang="en-US" sz="4800" b="1" i="0" u="none" strike="noStrike" kern="1200" baseline="0">
                <a:solidFill>
                  <a:schemeClr val="tx1"/>
                </a:solidFill>
                <a:latin typeface="+mj-lt"/>
                <a:ea typeface="+mj-ea"/>
                <a:cs typeface="+mj-cs"/>
              </a:rPr>
              <a:t>TEDAVİSİ NASILDIR?</a:t>
            </a:r>
          </a:p>
        </p:txBody>
      </p:sp>
      <p:cxnSp>
        <p:nvCxnSpPr>
          <p:cNvPr id="30" name="Straight Connector 2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0FA5791D-1206-4DC8-853A-C6B666B9461E}"/>
              </a:ext>
            </a:extLst>
          </p:cNvPr>
          <p:cNvGraphicFramePr/>
          <p:nvPr>
            <p:extLst>
              <p:ext uri="{D42A27DB-BD31-4B8C-83A1-F6EECF244321}">
                <p14:modId xmlns:p14="http://schemas.microsoft.com/office/powerpoint/2010/main" val="2494395954"/>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1564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a:xfrm>
            <a:off x="645064" y="525982"/>
            <a:ext cx="4282983" cy="1200361"/>
          </a:xfrm>
        </p:spPr>
        <p:txBody>
          <a:bodyPr vert="horz" lIns="91440" tIns="45720" rIns="91440" bIns="45720" rtlCol="0" anchor="b">
            <a:normAutofit/>
          </a:bodyPr>
          <a:lstStyle/>
          <a:p>
            <a:pPr marR="0"/>
            <a:r>
              <a:rPr lang="en-US" sz="3600" b="0" i="0" u="none" strike="noStrike" kern="1200" baseline="0">
                <a:solidFill>
                  <a:schemeClr val="tx1"/>
                </a:solidFill>
                <a:latin typeface="+mj-lt"/>
                <a:ea typeface="+mj-ea"/>
                <a:cs typeface="+mj-cs"/>
              </a:rPr>
              <a:t>TEDAVİ EKİBİ</a:t>
            </a:r>
          </a:p>
        </p:txBody>
      </p:sp>
      <p:sp>
        <p:nvSpPr>
          <p:cNvPr id="24" name="Rectangle 18">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1D5A345F-B00F-427E-87CF-E8A84CEA571C}"/>
              </a:ext>
            </a:extLst>
          </p:cNvPr>
          <p:cNvSpPr>
            <a:spLocks noGrp="1"/>
          </p:cNvSpPr>
          <p:nvPr>
            <p:ph type="body" idx="1"/>
          </p:nvPr>
        </p:nvSpPr>
        <p:spPr>
          <a:xfrm>
            <a:off x="645066" y="2031101"/>
            <a:ext cx="4282984" cy="3511943"/>
          </a:xfrm>
          <a:solidFill>
            <a:srgbClr val="FF0000"/>
          </a:solidFill>
        </p:spPr>
        <p:txBody>
          <a:bodyPr vert="horz" lIns="91440" tIns="45720" rIns="91440" bIns="45720" rtlCol="0" anchor="ctr">
            <a:normAutofit/>
          </a:bodyPr>
          <a:lstStyle/>
          <a:p>
            <a:pPr marR="0" lvl="0"/>
            <a:r>
              <a:rPr lang="en-US" sz="1800" b="0" i="0" u="none" strike="noStrike" baseline="0" dirty="0" err="1"/>
              <a:t>Çocuk</a:t>
            </a:r>
            <a:r>
              <a:rPr lang="en-US" sz="1800" b="0" i="0" u="none" strike="noStrike" baseline="0" dirty="0"/>
              <a:t> </a:t>
            </a:r>
            <a:r>
              <a:rPr lang="en-US" sz="1800" b="0" i="0" u="none" strike="noStrike" baseline="0" dirty="0" err="1"/>
              <a:t>Doktoru</a:t>
            </a:r>
            <a:endParaRPr lang="en-US" sz="1800" b="0" i="0" u="none" strike="noStrike" baseline="0" dirty="0"/>
          </a:p>
          <a:p>
            <a:pPr marR="0" lvl="0"/>
            <a:r>
              <a:rPr lang="en-US" sz="1800" b="0" i="0" u="none" strike="noStrike" baseline="0" dirty="0" err="1"/>
              <a:t>Çocuk</a:t>
            </a:r>
            <a:r>
              <a:rPr lang="en-US" sz="1800" b="0" i="0" u="none" strike="noStrike" baseline="0" dirty="0"/>
              <a:t> </a:t>
            </a:r>
            <a:r>
              <a:rPr lang="en-US" sz="1800" b="0" i="0" u="none" strike="noStrike" baseline="0" dirty="0" err="1"/>
              <a:t>Nörolojisi</a:t>
            </a:r>
            <a:r>
              <a:rPr lang="en-US" sz="1800" b="0" i="0" u="none" strike="noStrike" baseline="0" dirty="0"/>
              <a:t> </a:t>
            </a:r>
            <a:r>
              <a:rPr lang="en-US" sz="1800" b="0" i="0" u="none" strike="noStrike" baseline="0" dirty="0" err="1"/>
              <a:t>Uzmanı</a:t>
            </a:r>
            <a:endParaRPr lang="en-US" sz="1800" b="0" i="0" u="none" strike="noStrike" baseline="0" dirty="0"/>
          </a:p>
          <a:p>
            <a:pPr marR="0" lvl="0"/>
            <a:r>
              <a:rPr lang="en-US" sz="1800" b="0" i="0" u="none" strike="noStrike" baseline="0" dirty="0" err="1"/>
              <a:t>Fizyoterapist</a:t>
            </a:r>
            <a:endParaRPr lang="en-US" sz="1800" b="0" i="0" u="none" strike="noStrike" baseline="0" dirty="0"/>
          </a:p>
          <a:p>
            <a:pPr marR="0" lvl="0"/>
            <a:endParaRPr lang="en-US" sz="1800" b="0" i="0" u="none" strike="noStrike" baseline="0" dirty="0"/>
          </a:p>
        </p:txBody>
      </p:sp>
      <p:sp>
        <p:nvSpPr>
          <p:cNvPr id="21" name="Rectangle 20">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Tıp">
            <a:extLst>
              <a:ext uri="{FF2B5EF4-FFF2-40B4-BE49-F238E27FC236}">
                <a16:creationId xmlns:a16="http://schemas.microsoft.com/office/drawing/2014/main" id="{45B94D70-4D81-4241-8077-991ACE74B7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39676" y="650494"/>
            <a:ext cx="5324142" cy="5324142"/>
          </a:xfrm>
          <a:prstGeom prst="rect">
            <a:avLst/>
          </a:prstGeom>
        </p:spPr>
      </p:pic>
    </p:spTree>
    <p:extLst>
      <p:ext uri="{BB962C8B-B14F-4D97-AF65-F5344CB8AC3E}">
        <p14:creationId xmlns:p14="http://schemas.microsoft.com/office/powerpoint/2010/main" val="223771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B3C2A63-5F24-4EEB-9DED-E7FE1295F5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296186" y="-689446"/>
            <a:ext cx="1715478" cy="83078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632" y="857786"/>
            <a:ext cx="7661510"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B7E74EB-CB1D-41DB-9DC3-B329ECA9DC2F}"/>
              </a:ext>
            </a:extLst>
          </p:cNvPr>
          <p:cNvSpPr>
            <a:spLocks noGrp="1"/>
          </p:cNvSpPr>
          <p:nvPr>
            <p:ph type="title"/>
          </p:nvPr>
        </p:nvSpPr>
        <p:spPr>
          <a:xfrm>
            <a:off x="939337" y="1471351"/>
            <a:ext cx="6724997" cy="4016621"/>
          </a:xfrm>
        </p:spPr>
        <p:txBody>
          <a:bodyPr vert="horz" lIns="91440" tIns="45720" rIns="91440" bIns="45720" rtlCol="0" anchor="ctr">
            <a:normAutofit/>
          </a:bodyPr>
          <a:lstStyle/>
          <a:p>
            <a:pPr marR="0"/>
            <a:r>
              <a:rPr lang="en-US" sz="6600" b="0" i="0" u="none" strike="noStrike" kern="1200" baseline="0">
                <a:solidFill>
                  <a:schemeClr val="tx1"/>
                </a:solidFill>
                <a:latin typeface="+mj-lt"/>
                <a:ea typeface="+mj-ea"/>
                <a:cs typeface="+mj-cs"/>
              </a:rPr>
              <a:t>SP’ li çocuk, beynindeki hasar ile gelişmek zorundadır.</a:t>
            </a: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4872"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51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a:xfrm>
            <a:off x="643467" y="321734"/>
            <a:ext cx="5136416" cy="1135737"/>
          </a:xfrm>
        </p:spPr>
        <p:txBody>
          <a:bodyPr vert="horz" lIns="91440" tIns="45720" rIns="91440" bIns="45720" rtlCol="0" anchor="ctr">
            <a:normAutofit/>
          </a:bodyPr>
          <a:lstStyle/>
          <a:p>
            <a:pPr marR="0"/>
            <a:r>
              <a:rPr lang="en-US" sz="3600" b="0" i="0" u="none" strike="noStrike" baseline="0"/>
              <a:t>TEDAVİ EKİBİ</a:t>
            </a:r>
          </a:p>
        </p:txBody>
      </p:sp>
      <p:sp>
        <p:nvSpPr>
          <p:cNvPr id="23" name="Metin Yer Tutucusu 2">
            <a:extLst>
              <a:ext uri="{FF2B5EF4-FFF2-40B4-BE49-F238E27FC236}">
                <a16:creationId xmlns:a16="http://schemas.microsoft.com/office/drawing/2014/main" id="{1D5A345F-B00F-427E-87CF-E8A84CEA571C}"/>
              </a:ext>
            </a:extLst>
          </p:cNvPr>
          <p:cNvSpPr>
            <a:spLocks noGrp="1"/>
          </p:cNvSpPr>
          <p:nvPr>
            <p:ph type="body" idx="1"/>
          </p:nvPr>
        </p:nvSpPr>
        <p:spPr>
          <a:xfrm>
            <a:off x="643468" y="1782981"/>
            <a:ext cx="5136416" cy="4393982"/>
          </a:xfrm>
        </p:spPr>
        <p:txBody>
          <a:bodyPr vert="horz" lIns="91440" tIns="45720" rIns="91440" bIns="45720" rtlCol="0">
            <a:normAutofit/>
          </a:bodyPr>
          <a:lstStyle/>
          <a:p>
            <a:pPr marR="0" lvl="0"/>
            <a:endParaRPr lang="en-US" sz="2000" b="0" i="0" u="none" strike="noStrike" baseline="0" dirty="0"/>
          </a:p>
          <a:p>
            <a:pPr marR="0" lvl="0"/>
            <a:r>
              <a:rPr lang="en-US" sz="2000" b="0" i="0" u="none" strike="noStrike" baseline="0" dirty="0"/>
              <a:t>Özel </a:t>
            </a:r>
            <a:r>
              <a:rPr lang="en-US" sz="2000" b="0" i="0" u="none" strike="noStrike" baseline="0" dirty="0" err="1"/>
              <a:t>Eğitim</a:t>
            </a:r>
            <a:r>
              <a:rPr lang="en-US" sz="2000" b="0" i="0" u="none" strike="noStrike" baseline="0" dirty="0"/>
              <a:t> </a:t>
            </a:r>
            <a:r>
              <a:rPr lang="en-US" sz="2000" b="0" i="0" u="none" strike="noStrike" baseline="0" dirty="0" err="1"/>
              <a:t>Uzmanı</a:t>
            </a:r>
            <a:endParaRPr lang="en-US" sz="2000" b="0" i="0" u="none" strike="noStrike" baseline="0" dirty="0"/>
          </a:p>
          <a:p>
            <a:pPr marL="0" marR="0" lvl="0"/>
            <a:endParaRPr lang="en-US" sz="2000" b="0" i="0" u="none" strike="noStrike" baseline="0" dirty="0"/>
          </a:p>
          <a:p>
            <a:pPr marR="0" lvl="0"/>
            <a:r>
              <a:rPr lang="en-US" sz="2000" b="0" i="0" u="none" strike="noStrike" baseline="0" dirty="0"/>
              <a:t>FTR </a:t>
            </a:r>
            <a:r>
              <a:rPr lang="en-US" sz="2000" b="0" i="0" u="none" strike="noStrike" baseline="0" dirty="0" err="1"/>
              <a:t>Uzmanı</a:t>
            </a:r>
            <a:endParaRPr lang="en-US" sz="2000" b="0" i="0" u="none" strike="noStrike" baseline="0" dirty="0"/>
          </a:p>
          <a:p>
            <a:pPr marR="0" lvl="0"/>
            <a:endParaRPr lang="en-US" sz="2000" dirty="0"/>
          </a:p>
          <a:p>
            <a:pPr marL="0" marR="0" lvl="0"/>
            <a:endParaRPr lang="en-US" sz="2000" b="0" i="0" u="none" strike="noStrike" baseline="0" dirty="0"/>
          </a:p>
          <a:p>
            <a:pPr marR="0" lvl="0"/>
            <a:r>
              <a:rPr lang="en-US" sz="2000" b="0" i="0" u="none" strike="noStrike" baseline="0" dirty="0" err="1"/>
              <a:t>Ortopedist</a:t>
            </a:r>
            <a:endParaRPr lang="en-US" sz="2000" b="0" i="0" u="none" strike="noStrike" baseline="0" dirty="0"/>
          </a:p>
          <a:p>
            <a:pPr marR="0" lvl="0"/>
            <a:endParaRPr lang="en-US" sz="2000" b="0" i="0" u="none" strike="noStrike" baseline="0" dirty="0"/>
          </a:p>
        </p:txBody>
      </p:sp>
      <p:sp>
        <p:nvSpPr>
          <p:cNvPr id="11" name="Isosceles Triangle 1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tetoskop">
            <a:extLst>
              <a:ext uri="{FF2B5EF4-FFF2-40B4-BE49-F238E27FC236}">
                <a16:creationId xmlns:a16="http://schemas.microsoft.com/office/drawing/2014/main" id="{4CD91100-7771-4194-B5CE-CC50DFB17E59}"/>
              </a:ext>
            </a:extLst>
          </p:cNvPr>
          <p:cNvPicPr>
            <a:picLocks noChangeAspect="1"/>
          </p:cNvPicPr>
          <p:nvPr/>
        </p:nvPicPr>
        <p:blipFill rotWithShape="1">
          <a:blip r:embed="rId2"/>
          <a:srcRect l="24635" r="19107" b="-1"/>
          <a:stretch/>
        </p:blipFill>
        <p:spPr>
          <a:xfrm>
            <a:off x="6412117" y="10"/>
            <a:ext cx="5779884" cy="6857990"/>
          </a:xfrm>
          <a:prstGeom prst="rect">
            <a:avLst/>
          </a:prstGeom>
        </p:spPr>
      </p:pic>
      <p:grpSp>
        <p:nvGrpSpPr>
          <p:cNvPr id="15" name="Group 14">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24"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95304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a:xfrm>
            <a:off x="643467" y="321734"/>
            <a:ext cx="10905066" cy="1135737"/>
          </a:xfrm>
        </p:spPr>
        <p:txBody>
          <a:bodyPr vert="horz" lIns="91440" tIns="45720" rIns="91440" bIns="45720" rtlCol="0" anchor="ctr">
            <a:normAutofit/>
          </a:bodyPr>
          <a:lstStyle/>
          <a:p>
            <a:pPr marR="0"/>
            <a:r>
              <a:rPr lang="en-US" sz="3600" b="0" i="0" u="none" strike="noStrike" kern="1200" baseline="0">
                <a:solidFill>
                  <a:schemeClr val="tx1"/>
                </a:solidFill>
                <a:latin typeface="+mj-lt"/>
                <a:ea typeface="+mj-ea"/>
                <a:cs typeface="+mj-cs"/>
              </a:rPr>
              <a:t>TEDAVİ EKİBİ</a:t>
            </a:r>
          </a:p>
        </p:txBody>
      </p:sp>
      <p:sp>
        <p:nvSpPr>
          <p:cNvPr id="20"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Metin Yer Tutucusu 2">
            <a:extLst>
              <a:ext uri="{FF2B5EF4-FFF2-40B4-BE49-F238E27FC236}">
                <a16:creationId xmlns:a16="http://schemas.microsoft.com/office/drawing/2014/main" id="{22440C12-0538-46D8-9365-7ECFA02A2200}"/>
              </a:ext>
            </a:extLst>
          </p:cNvPr>
          <p:cNvGraphicFramePr/>
          <p:nvPr>
            <p:extLst>
              <p:ext uri="{D42A27DB-BD31-4B8C-83A1-F6EECF244321}">
                <p14:modId xmlns:p14="http://schemas.microsoft.com/office/powerpoint/2010/main" val="27769085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5751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a:xfrm>
            <a:off x="643467" y="321734"/>
            <a:ext cx="10905066" cy="1135737"/>
          </a:xfrm>
        </p:spPr>
        <p:txBody>
          <a:bodyPr vert="horz" lIns="91440" tIns="45720" rIns="91440" bIns="45720" rtlCol="0" anchor="ctr">
            <a:normAutofit/>
          </a:bodyPr>
          <a:lstStyle/>
          <a:p>
            <a:pPr marR="0"/>
            <a:r>
              <a:rPr lang="en-US" sz="3600" b="0" i="0" u="none" strike="noStrike" kern="1200" baseline="0">
                <a:solidFill>
                  <a:schemeClr val="tx1"/>
                </a:solidFill>
                <a:latin typeface="+mj-lt"/>
                <a:ea typeface="+mj-ea"/>
                <a:cs typeface="+mj-cs"/>
              </a:rPr>
              <a:t>TEDAVİ EKİBİ</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AFF7E8E7-4ACA-4887-B019-588A89D90ED0}"/>
              </a:ext>
            </a:extLst>
          </p:cNvPr>
          <p:cNvGraphicFramePr/>
          <p:nvPr>
            <p:extLst>
              <p:ext uri="{D42A27DB-BD31-4B8C-83A1-F6EECF244321}">
                <p14:modId xmlns:p14="http://schemas.microsoft.com/office/powerpoint/2010/main" val="11275636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3188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a:xfrm>
            <a:off x="643467" y="321734"/>
            <a:ext cx="10905066" cy="1135737"/>
          </a:xfrm>
        </p:spPr>
        <p:txBody>
          <a:bodyPr vert="horz" lIns="91440" tIns="45720" rIns="91440" bIns="45720" rtlCol="0" anchor="ctr">
            <a:normAutofit/>
          </a:bodyPr>
          <a:lstStyle/>
          <a:p>
            <a:pPr marR="0"/>
            <a:r>
              <a:rPr lang="en-US" sz="3600" b="0" i="0" u="none" strike="noStrike" kern="1200" baseline="0">
                <a:solidFill>
                  <a:schemeClr val="tx1"/>
                </a:solidFill>
                <a:latin typeface="+mj-lt"/>
                <a:ea typeface="+mj-ea"/>
                <a:cs typeface="+mj-cs"/>
              </a:rPr>
              <a:t>TEDAVİ EKİBİ</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ADFE4D49-7D0E-43CE-9CD0-60797670B34A}"/>
              </a:ext>
            </a:extLst>
          </p:cNvPr>
          <p:cNvGraphicFramePr/>
          <p:nvPr>
            <p:extLst>
              <p:ext uri="{D42A27DB-BD31-4B8C-83A1-F6EECF244321}">
                <p14:modId xmlns:p14="http://schemas.microsoft.com/office/powerpoint/2010/main" val="7683515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6415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p:txBody>
          <a:bodyPr/>
          <a:lstStyle/>
          <a:p>
            <a:pPr marR="0" rtl="0"/>
            <a:r>
              <a:rPr lang="tr-TR" b="0" i="0" u="none" strike="noStrike" baseline="0">
                <a:solidFill>
                  <a:srgbClr val="365F91"/>
                </a:solidFill>
                <a:latin typeface="Times New Roman" panose="02020603050405020304" pitchFamily="18" charset="0"/>
              </a:rPr>
              <a:t>TEDAVİ EKİBİ</a:t>
            </a:r>
          </a:p>
        </p:txBody>
      </p:sp>
      <p:sp>
        <p:nvSpPr>
          <p:cNvPr id="3" name="Metin Yer Tutucusu 2">
            <a:extLst>
              <a:ext uri="{FF2B5EF4-FFF2-40B4-BE49-F238E27FC236}">
                <a16:creationId xmlns:a16="http://schemas.microsoft.com/office/drawing/2014/main" id="{1D5A345F-B00F-427E-87CF-E8A84CEA571C}"/>
              </a:ext>
            </a:extLst>
          </p:cNvPr>
          <p:cNvSpPr>
            <a:spLocks noGrp="1"/>
          </p:cNvSpPr>
          <p:nvPr>
            <p:ph type="body" idx="1"/>
          </p:nvPr>
        </p:nvSpPr>
        <p:spPr/>
        <p:txBody>
          <a:bodyPr>
            <a:normAutofit/>
          </a:bodyPr>
          <a:lstStyle/>
          <a:p>
            <a:pPr marR="0" lvl="0" rtl="0"/>
            <a:endParaRPr lang="tr-TR" b="0" i="0" u="none" strike="noStrike" baseline="0" dirty="0">
              <a:solidFill>
                <a:srgbClr val="365F91"/>
              </a:solidFill>
              <a:latin typeface="Times New Roman" panose="02020603050405020304" pitchFamily="18" charset="0"/>
            </a:endParaRPr>
          </a:p>
          <a:p>
            <a:pPr marR="0" lvl="0" rtl="0"/>
            <a:r>
              <a:rPr lang="tr-TR" b="0" i="0" u="none" strike="noStrike" baseline="0" dirty="0">
                <a:solidFill>
                  <a:srgbClr val="365F91"/>
                </a:solidFill>
                <a:latin typeface="Times New Roman" panose="02020603050405020304" pitchFamily="18" charset="0"/>
              </a:rPr>
              <a:t>Diş Hekimi</a:t>
            </a:r>
          </a:p>
          <a:p>
            <a:pPr marR="0" lvl="0" rtl="0"/>
            <a:r>
              <a:rPr lang="tr-TR" b="0" i="0" u="none" strike="noStrike" baseline="0" dirty="0">
                <a:solidFill>
                  <a:srgbClr val="365F91"/>
                </a:solidFill>
                <a:latin typeface="Times New Roman" panose="02020603050405020304" pitchFamily="18" charset="0"/>
              </a:rPr>
              <a:t>Mesleki Rehabilitasyon Uzmanı</a:t>
            </a:r>
          </a:p>
          <a:p>
            <a:pPr marR="0" lvl="0" rtl="0"/>
            <a:r>
              <a:rPr lang="tr-TR" b="0" i="0" u="none" strike="noStrike" baseline="0" dirty="0">
                <a:solidFill>
                  <a:srgbClr val="365F91"/>
                </a:solidFill>
                <a:latin typeface="Times New Roman" panose="02020603050405020304" pitchFamily="18" charset="0"/>
              </a:rPr>
              <a:t>SP tedavisinde tüm sorunları birden ele alan, çocuğu bir bütün olarak düşünen bir yaklaşım  uygulanmalı ve bu yaklaşım içinde çocuğun zihinsel yapısı, kişiliği, iletişimi, eğitimi ve aile yapısı unutulmamalıdır.</a:t>
            </a:r>
          </a:p>
          <a:p>
            <a:pPr marR="0" lvl="0" rtl="0"/>
            <a:endParaRPr lang="tr-TR" b="0" i="0" u="none" strike="noStrike" baseline="0" dirty="0">
              <a:solidFill>
                <a:srgbClr val="365F91"/>
              </a:solidFill>
              <a:latin typeface="Times New Roman" panose="02020603050405020304" pitchFamily="18" charset="0"/>
            </a:endParaRPr>
          </a:p>
        </p:txBody>
      </p:sp>
    </p:spTree>
    <p:extLst>
      <p:ext uri="{BB962C8B-B14F-4D97-AF65-F5344CB8AC3E}">
        <p14:creationId xmlns:p14="http://schemas.microsoft.com/office/powerpoint/2010/main" val="2914017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04EF70F-61DE-4939-84E0-1D24BC92003F}"/>
              </a:ext>
            </a:extLst>
          </p:cNvPr>
          <p:cNvSpPr>
            <a:spLocks noGrp="1"/>
          </p:cNvSpPr>
          <p:nvPr>
            <p:ph type="title"/>
          </p:nvPr>
        </p:nvSpPr>
        <p:spPr/>
        <p:txBody>
          <a:bodyPr/>
          <a:lstStyle/>
          <a:p>
            <a:pPr marR="0" rtl="0"/>
            <a:r>
              <a:rPr lang="tr-TR" b="0" i="0" u="none" strike="noStrike" baseline="0">
                <a:solidFill>
                  <a:srgbClr val="365F91"/>
                </a:solidFill>
                <a:latin typeface="Times New Roman" panose="02020603050405020304" pitchFamily="18" charset="0"/>
              </a:rPr>
              <a:t>TEDAVİ EKİBİ</a:t>
            </a:r>
          </a:p>
        </p:txBody>
      </p:sp>
      <p:graphicFrame>
        <p:nvGraphicFramePr>
          <p:cNvPr id="5" name="Metin Yer Tutucusu 2">
            <a:extLst>
              <a:ext uri="{FF2B5EF4-FFF2-40B4-BE49-F238E27FC236}">
                <a16:creationId xmlns:a16="http://schemas.microsoft.com/office/drawing/2014/main" id="{98F44A93-2F62-4659-B1BB-15948B7B7620}"/>
              </a:ext>
            </a:extLst>
          </p:cNvPr>
          <p:cNvGraphicFramePr/>
          <p:nvPr>
            <p:extLst>
              <p:ext uri="{D42A27DB-BD31-4B8C-83A1-F6EECF244321}">
                <p14:modId xmlns:p14="http://schemas.microsoft.com/office/powerpoint/2010/main" val="15588149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976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lgn="ctr"/>
            <a:r>
              <a:rPr lang="en-US" sz="4800" b="1"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64451884-11CA-4477-80A0-E6D11FDA98B6}"/>
              </a:ext>
            </a:extLst>
          </p:cNvPr>
          <p:cNvGraphicFramePr/>
          <p:nvPr>
            <p:extLst>
              <p:ext uri="{D42A27DB-BD31-4B8C-83A1-F6EECF244321}">
                <p14:modId xmlns:p14="http://schemas.microsoft.com/office/powerpoint/2010/main" val="1435022320"/>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6818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lgn="ctr"/>
            <a:r>
              <a:rPr lang="en-US" sz="4800" b="1"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B8A2F5B4-D878-417D-8144-269807E47F5E}"/>
              </a:ext>
            </a:extLst>
          </p:cNvPr>
          <p:cNvGraphicFramePr/>
          <p:nvPr>
            <p:extLst>
              <p:ext uri="{D42A27DB-BD31-4B8C-83A1-F6EECF244321}">
                <p14:modId xmlns:p14="http://schemas.microsoft.com/office/powerpoint/2010/main" val="137758370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966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lgn="ctr"/>
            <a:r>
              <a:rPr lang="en-US" sz="4800" b="1"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F694B11B-A6AB-4D4C-A210-78CDA2F951EB}"/>
              </a:ext>
            </a:extLst>
          </p:cNvPr>
          <p:cNvGraphicFramePr/>
          <p:nvPr>
            <p:extLst>
              <p:ext uri="{D42A27DB-BD31-4B8C-83A1-F6EECF244321}">
                <p14:modId xmlns:p14="http://schemas.microsoft.com/office/powerpoint/2010/main" val="2347976717"/>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335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r>
              <a:rPr lang="en-US" sz="4800" b="0"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52D99A82-EC55-4F8E-8F3B-90780699E93D}"/>
              </a:ext>
            </a:extLst>
          </p:cNvPr>
          <p:cNvGraphicFramePr/>
          <p:nvPr>
            <p:extLst>
              <p:ext uri="{D42A27DB-BD31-4B8C-83A1-F6EECF244321}">
                <p14:modId xmlns:p14="http://schemas.microsoft.com/office/powerpoint/2010/main" val="295558519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16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59AD9C32-2E58-4804-B03D-6BB66219D4F8}"/>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dirty="0">
                <a:solidFill>
                  <a:schemeClr val="bg1"/>
                </a:solidFill>
                <a:latin typeface="+mj-lt"/>
                <a:ea typeface="+mj-ea"/>
                <a:cs typeface="+mj-cs"/>
              </a:rPr>
              <a:t>GÖRÜLME SIKLIĞI</a:t>
            </a:r>
          </a:p>
        </p:txBody>
      </p:sp>
      <p:graphicFrame>
        <p:nvGraphicFramePr>
          <p:cNvPr id="5" name="Metin Yer Tutucusu 2">
            <a:extLst>
              <a:ext uri="{FF2B5EF4-FFF2-40B4-BE49-F238E27FC236}">
                <a16:creationId xmlns:a16="http://schemas.microsoft.com/office/drawing/2014/main" id="{55416364-8897-4D81-A9C1-275C0FA1A725}"/>
              </a:ext>
            </a:extLst>
          </p:cNvPr>
          <p:cNvGraphicFramePr/>
          <p:nvPr>
            <p:extLst>
              <p:ext uri="{D42A27DB-BD31-4B8C-83A1-F6EECF244321}">
                <p14:modId xmlns:p14="http://schemas.microsoft.com/office/powerpoint/2010/main" val="60220461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239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r>
              <a:rPr lang="en-US" sz="4800" b="0"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F46E5A55-E1E6-4327-B6BE-AF15F1DB8AF7}"/>
              </a:ext>
            </a:extLst>
          </p:cNvPr>
          <p:cNvGraphicFramePr/>
          <p:nvPr>
            <p:extLst>
              <p:ext uri="{D42A27DB-BD31-4B8C-83A1-F6EECF244321}">
                <p14:modId xmlns:p14="http://schemas.microsoft.com/office/powerpoint/2010/main" val="71903281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9474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r>
              <a:rPr lang="en-US" sz="4800" b="0"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7258C7C9-E879-44CA-8500-D67B9954A47F}"/>
              </a:ext>
            </a:extLst>
          </p:cNvPr>
          <p:cNvGraphicFramePr/>
          <p:nvPr>
            <p:extLst>
              <p:ext uri="{D42A27DB-BD31-4B8C-83A1-F6EECF244321}">
                <p14:modId xmlns:p14="http://schemas.microsoft.com/office/powerpoint/2010/main" val="252568998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04616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r>
              <a:rPr lang="en-US" sz="4800" b="0"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96B90568-E471-415F-9E38-CFB91D3CE876}"/>
              </a:ext>
            </a:extLst>
          </p:cNvPr>
          <p:cNvGraphicFramePr/>
          <p:nvPr>
            <p:extLst>
              <p:ext uri="{D42A27DB-BD31-4B8C-83A1-F6EECF244321}">
                <p14:modId xmlns:p14="http://schemas.microsoft.com/office/powerpoint/2010/main" val="4181146755"/>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390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8233B0-41B5-4D9A-AEEC-13DB66A8C9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808637" y="386930"/>
            <a:ext cx="10886443" cy="1188950"/>
          </a:xfrm>
          <a:solidFill>
            <a:srgbClr val="FFFF00"/>
          </a:solidFill>
        </p:spPr>
        <p:txBody>
          <a:bodyPr vert="horz" lIns="91440" tIns="45720" rIns="91440" bIns="45720" rtlCol="0" anchor="b">
            <a:normAutofit/>
          </a:bodyPr>
          <a:lstStyle/>
          <a:p>
            <a:pPr marR="0"/>
            <a:r>
              <a:rPr lang="en-US" sz="3800" b="0" i="0" u="none" strike="noStrike" kern="1200" baseline="0" dirty="0">
                <a:solidFill>
                  <a:schemeClr val="tx1"/>
                </a:solidFill>
                <a:latin typeface="+mj-lt"/>
                <a:ea typeface="+mj-ea"/>
                <a:cs typeface="+mj-cs"/>
              </a:rPr>
              <a:t>AİLELERİN DİKKAT ETMESİ GEREKEN NOKTALAR:</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etin Yer Tutucusu 2">
            <a:extLst>
              <a:ext uri="{FF2B5EF4-FFF2-40B4-BE49-F238E27FC236}">
                <a16:creationId xmlns:a16="http://schemas.microsoft.com/office/drawing/2014/main" id="{CBDB219D-5364-4E81-A87D-3060FFF5618A}"/>
              </a:ext>
            </a:extLst>
          </p:cNvPr>
          <p:cNvGraphicFramePr/>
          <p:nvPr>
            <p:extLst>
              <p:ext uri="{D42A27DB-BD31-4B8C-83A1-F6EECF244321}">
                <p14:modId xmlns:p14="http://schemas.microsoft.com/office/powerpoint/2010/main" val="1131663979"/>
              </p:ext>
            </p:extLst>
          </p:nvPr>
        </p:nvGraphicFramePr>
        <p:xfrm>
          <a:off x="825264" y="2598710"/>
          <a:ext cx="10039472" cy="343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24024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r>
              <a:rPr lang="en-US" sz="4800" b="0" i="0" u="none" strike="noStrike" kern="1200" baseline="0" dirty="0">
                <a:solidFill>
                  <a:schemeClr val="tx1"/>
                </a:solidFill>
                <a:latin typeface="+mj-lt"/>
                <a:ea typeface="+mj-ea"/>
                <a:cs typeface="+mj-cs"/>
              </a:rPr>
              <a:t>AİLELERİN DİKKAT ETMESİ GEREKEN NOKTALAR: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85877DFB-2D76-433E-90A4-AE0CF9B63C90}"/>
              </a:ext>
            </a:extLst>
          </p:cNvPr>
          <p:cNvGraphicFramePr/>
          <p:nvPr>
            <p:extLst>
              <p:ext uri="{D42A27DB-BD31-4B8C-83A1-F6EECF244321}">
                <p14:modId xmlns:p14="http://schemas.microsoft.com/office/powerpoint/2010/main" val="3101503653"/>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2172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6" name="Rectangle 2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EF96D7D-2A67-41F5-A5D2-C103FB111C85}"/>
              </a:ext>
            </a:extLst>
          </p:cNvPr>
          <p:cNvSpPr>
            <a:spLocks noGrp="1"/>
          </p:cNvSpPr>
          <p:nvPr>
            <p:ph type="title"/>
          </p:nvPr>
        </p:nvSpPr>
        <p:spPr>
          <a:xfrm>
            <a:off x="1043631" y="809898"/>
            <a:ext cx="10173010" cy="1554480"/>
          </a:xfrm>
          <a:solidFill>
            <a:srgbClr val="FFFF00"/>
          </a:solidFill>
        </p:spPr>
        <p:txBody>
          <a:bodyPr vert="horz" lIns="91440" tIns="45720" rIns="91440" bIns="45720" rtlCol="0" anchor="ctr">
            <a:normAutofit/>
          </a:bodyPr>
          <a:lstStyle/>
          <a:p>
            <a:pPr marR="0"/>
            <a:r>
              <a:rPr lang="en-US" sz="4800" b="0" i="0" u="none" strike="noStrike" kern="1200" baseline="0" dirty="0">
                <a:solidFill>
                  <a:schemeClr val="tx1"/>
                </a:solidFill>
                <a:latin typeface="+mj-lt"/>
                <a:ea typeface="+mj-ea"/>
                <a:cs typeface="+mj-cs"/>
              </a:rPr>
              <a:t>AİLELERİN DİKKAT ETMESİ GEREKEN NOKTALAR:</a:t>
            </a:r>
          </a:p>
        </p:txBody>
      </p:sp>
      <p:cxnSp>
        <p:nvCxnSpPr>
          <p:cNvPr id="32" name="Straight Connector 3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Metin Yer Tutucusu 2">
            <a:extLst>
              <a:ext uri="{FF2B5EF4-FFF2-40B4-BE49-F238E27FC236}">
                <a16:creationId xmlns:a16="http://schemas.microsoft.com/office/drawing/2014/main" id="{53CA151B-D4DA-49C0-A3A1-FD904C625D51}"/>
              </a:ext>
            </a:extLst>
          </p:cNvPr>
          <p:cNvGraphicFramePr/>
          <p:nvPr>
            <p:extLst>
              <p:ext uri="{D42A27DB-BD31-4B8C-83A1-F6EECF244321}">
                <p14:modId xmlns:p14="http://schemas.microsoft.com/office/powerpoint/2010/main" val="247107700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91983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marR="0" algn="ctr" rtl="0"/>
            <a:r>
              <a:rPr lang="tr-TR" sz="2800" b="0" i="0" u="none" strike="noStrike" baseline="0">
                <a:solidFill>
                  <a:srgbClr val="FFFFFF"/>
                </a:solidFill>
                <a:latin typeface="Times New Roman" panose="02020603050405020304" pitchFamily="18" charset="0"/>
              </a:rPr>
              <a:t>SONSÖZ</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6574536" y="640080"/>
            <a:ext cx="5053066" cy="2546604"/>
          </a:xfrm>
        </p:spPr>
        <p:txBody>
          <a:bodyPr>
            <a:normAutofit/>
          </a:bodyPr>
          <a:lstStyle/>
          <a:p>
            <a:pPr marR="0" lvl="0" rtl="0"/>
            <a:r>
              <a:rPr lang="tr-TR" sz="1900" b="0" i="0" u="none" strike="noStrike" baseline="0" dirty="0" err="1">
                <a:latin typeface="Times New Roman" panose="02020603050405020304" pitchFamily="18" charset="0"/>
              </a:rPr>
              <a:t>SP’li</a:t>
            </a:r>
            <a:r>
              <a:rPr lang="tr-TR" sz="1900" b="0" i="0" u="none" strike="noStrike" baseline="0" dirty="0">
                <a:latin typeface="Times New Roman" panose="02020603050405020304" pitchFamily="18" charset="0"/>
              </a:rPr>
              <a:t> çocuk büyüyerek </a:t>
            </a:r>
            <a:r>
              <a:rPr lang="tr-TR" sz="1900" b="0" i="0" u="none" strike="noStrike" baseline="0" dirty="0" err="1">
                <a:latin typeface="Times New Roman" panose="02020603050405020304" pitchFamily="18" charset="0"/>
              </a:rPr>
              <a:t>SP’li</a:t>
            </a:r>
            <a:r>
              <a:rPr lang="tr-TR" sz="1900" b="0" i="0" u="none" strike="noStrike" baseline="0" dirty="0">
                <a:latin typeface="Times New Roman" panose="02020603050405020304" pitchFamily="18" charset="0"/>
              </a:rPr>
              <a:t> bir erişkin olacaktır. Bugünün çocuklarını, yarının topluma uyum sağlamış büyükleri olarak aramızda görmek  istiyorsak onların eğitilmeleri, var olan becerilerini kullanabilmeleri ve yeni beceriler kazanabilmeleri için ebeveynler, kardeşler, arkadaşlar, komşular, öğretmenler, hekimler , terapistler, kısacası toplum olarak </a:t>
            </a:r>
            <a:r>
              <a:rPr lang="tr-TR" sz="1900" b="0" i="0" u="none" strike="noStrike" baseline="0" dirty="0" err="1">
                <a:latin typeface="Times New Roman" panose="02020603050405020304" pitchFamily="18" charset="0"/>
              </a:rPr>
              <a:t>olarak</a:t>
            </a:r>
            <a:r>
              <a:rPr lang="tr-TR" sz="1900" b="0" i="0" u="none" strike="noStrike" baseline="0" dirty="0">
                <a:latin typeface="Times New Roman" panose="02020603050405020304" pitchFamily="18" charset="0"/>
              </a:rPr>
              <a:t> el ele vermeliyiz.</a:t>
            </a:r>
          </a:p>
          <a:p>
            <a:pPr marR="0" lvl="0" rtl="0"/>
            <a:endParaRPr lang="tr-TR" sz="1900" b="0" i="0" u="none" strike="noStrike" baseline="0" dirty="0">
              <a:latin typeface="Times New Roman" panose="02020603050405020304" pitchFamily="18" charset="0"/>
            </a:endParaRPr>
          </a:p>
          <a:p>
            <a:pPr marR="0" lvl="0" rtl="0"/>
            <a:endParaRPr lang="tr-TR" sz="1900" b="0" i="0" u="none" strike="noStrike" baseline="0" dirty="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6570204" y="3671315"/>
            <a:ext cx="5057398" cy="2546605"/>
          </a:xfrm>
          <a:solidFill>
            <a:srgbClr val="FFFF00"/>
          </a:solidFill>
        </p:spPr>
        <p:txBody>
          <a:bodyPr anchor="ctr">
            <a:normAutofit/>
          </a:bodyPr>
          <a:lstStyle/>
          <a:p>
            <a:pPr marL="0" indent="0" algn="ctr">
              <a:buNone/>
            </a:pPr>
            <a:r>
              <a:rPr lang="tr-TR" b="1" i="0" u="none" strike="noStrike" baseline="0" dirty="0">
                <a:latin typeface="Times New Roman" panose="02020603050405020304" pitchFamily="18" charset="0"/>
              </a:rPr>
              <a:t>SP kalıcı bir sorundur.</a:t>
            </a:r>
            <a:endParaRPr lang="tr-TR" b="1" dirty="0"/>
          </a:p>
        </p:txBody>
      </p:sp>
    </p:spTree>
    <p:extLst>
      <p:ext uri="{BB962C8B-B14F-4D97-AF65-F5344CB8AC3E}">
        <p14:creationId xmlns:p14="http://schemas.microsoft.com/office/powerpoint/2010/main" val="4432733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marR="0" algn="ctr" rtl="0"/>
            <a:r>
              <a:rPr lang="tr-TR" sz="2800" b="0" i="0" u="none" strike="noStrike" baseline="0">
                <a:solidFill>
                  <a:srgbClr val="FFFFFF"/>
                </a:solidFill>
                <a:latin typeface="Times New Roman" panose="02020603050405020304" pitchFamily="18" charset="0"/>
              </a:rPr>
              <a:t>SONSÖZ</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6574536" y="640080"/>
            <a:ext cx="5053066" cy="2546604"/>
          </a:xfrm>
        </p:spPr>
        <p:txBody>
          <a:bodyPr>
            <a:normAutofit/>
          </a:bodyPr>
          <a:lstStyle/>
          <a:p>
            <a:pPr marR="0" lvl="0" rtl="0"/>
            <a:endParaRPr lang="tr-TR" sz="2000" b="0" i="0" u="none" strike="noStrike" baseline="0">
              <a:latin typeface="Times New Roman" panose="02020603050405020304" pitchFamily="18" charset="0"/>
            </a:endParaRPr>
          </a:p>
          <a:p>
            <a:pPr marR="0" lvl="0" rtl="0"/>
            <a:r>
              <a:rPr lang="tr-TR" sz="2000" b="0" i="0" u="none" strike="noStrike" baseline="0">
                <a:latin typeface="Times New Roman" panose="02020603050405020304" pitchFamily="18" charset="0"/>
              </a:rPr>
              <a:t>Hepimizin amacı çocuklarımızın mümkün olan en sağlıklı biçimde gelişip büyümesini sağlamaktır. Ailenin tedavi ekibi ile birlikte çalışması ve anlamadığını sorarak öğrenmesi gereklidir. Çocuğun her işini yapmak, aşırı korumak uzun dönemde zararına olacaktır.</a:t>
            </a:r>
          </a:p>
          <a:p>
            <a:pPr marR="0" lvl="0" rtl="0"/>
            <a:endParaRPr lang="tr-TR" sz="2000" b="0" i="0" u="none" strike="noStrike" baseline="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6570204" y="3671315"/>
            <a:ext cx="5057398" cy="2546605"/>
          </a:xfrm>
          <a:solidFill>
            <a:srgbClr val="FFFF00"/>
          </a:solidFill>
        </p:spPr>
        <p:txBody>
          <a:bodyPr anchor="ctr">
            <a:normAutofit/>
          </a:bodyPr>
          <a:lstStyle/>
          <a:p>
            <a:pPr marL="0" indent="0" algn="ctr">
              <a:buNone/>
            </a:pPr>
            <a:r>
              <a:rPr lang="tr-TR" b="1" i="0" u="none" strike="noStrike" baseline="0" dirty="0">
                <a:latin typeface="Times New Roman" panose="02020603050405020304" pitchFamily="18" charset="0"/>
              </a:rPr>
              <a:t>SP kalıcı bir sorundur.</a:t>
            </a:r>
            <a:endParaRPr lang="tr-TR" b="1" dirty="0"/>
          </a:p>
        </p:txBody>
      </p:sp>
    </p:spTree>
    <p:extLst>
      <p:ext uri="{BB962C8B-B14F-4D97-AF65-F5344CB8AC3E}">
        <p14:creationId xmlns:p14="http://schemas.microsoft.com/office/powerpoint/2010/main" val="15652448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045BF01-625E-4022-91E5-488DB3FCB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0658"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schemeClr>
              </a:solidFill>
            </a:endParaRPr>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475488" y="2745736"/>
            <a:ext cx="3703320" cy="1366528"/>
          </a:xfrm>
          <a:solidFill>
            <a:schemeClr val="tx1">
              <a:alpha val="50000"/>
            </a:schemeClr>
          </a:solidFill>
          <a:ln w="25400" cap="sq" cmpd="sng">
            <a:solidFill>
              <a:schemeClr val="bg1"/>
            </a:solidFill>
            <a:miter lim="800000"/>
          </a:ln>
        </p:spPr>
        <p:txBody>
          <a:bodyPr>
            <a:normAutofit/>
          </a:bodyPr>
          <a:lstStyle/>
          <a:p>
            <a:pPr marR="0" algn="ctr" rtl="0"/>
            <a:r>
              <a:rPr lang="tr-TR" sz="3200" b="0" i="0" u="none" strike="noStrike" baseline="0">
                <a:solidFill>
                  <a:schemeClr val="bg1"/>
                </a:solidFill>
                <a:latin typeface="Times New Roman" panose="02020603050405020304" pitchFamily="18" charset="0"/>
              </a:rPr>
              <a:t>SONSÖZ</a:t>
            </a:r>
          </a:p>
        </p:txBody>
      </p:sp>
      <p:sp useBgFill="1">
        <p:nvSpPr>
          <p:cNvPr id="11" name="Rectangle 10">
            <a:extLst>
              <a:ext uri="{FF2B5EF4-FFF2-40B4-BE49-F238E27FC236}">
                <a16:creationId xmlns:a16="http://schemas.microsoft.com/office/drawing/2014/main" id="{0E442549-290E-4B7E-892E-F2DB911DD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7" y="-2"/>
            <a:ext cx="753770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5294377" y="640080"/>
            <a:ext cx="6049953" cy="2523854"/>
          </a:xfrm>
        </p:spPr>
        <p:txBody>
          <a:bodyPr anchor="b">
            <a:normAutofit/>
          </a:bodyPr>
          <a:lstStyle/>
          <a:p>
            <a:pPr marR="0" lvl="0" rtl="0"/>
            <a:r>
              <a:rPr lang="tr-TR" sz="2000" b="0" i="0" u="none" strike="noStrike" baseline="0">
                <a:latin typeface="Times New Roman" panose="02020603050405020304" pitchFamily="18" charset="0"/>
              </a:rPr>
              <a:t>Çocuğunuza güvenin ve onu kendi işini yapması için cesaretlendirin. Bazen bu uzun zaman alabilir ama ileride bağımsız yaşayabilmesi için gereklidir.</a:t>
            </a:r>
          </a:p>
          <a:p>
            <a:pPr marR="0" lvl="0" rtl="0"/>
            <a:endParaRPr lang="tr-TR" sz="2000" b="0" i="0" u="none" strike="noStrike" baseline="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5294377" y="3671317"/>
            <a:ext cx="6059423" cy="2505646"/>
          </a:xfrm>
          <a:solidFill>
            <a:srgbClr val="FFFF00"/>
          </a:solidFill>
        </p:spPr>
        <p:txBody>
          <a:bodyPr anchor="ctr">
            <a:normAutofit/>
          </a:bodyPr>
          <a:lstStyle/>
          <a:p>
            <a:pPr marL="0" indent="0" algn="ctr">
              <a:buNone/>
            </a:pPr>
            <a:r>
              <a:rPr lang="tr-TR" sz="3200" b="1" i="0" u="none" strike="noStrike" baseline="0" dirty="0">
                <a:solidFill>
                  <a:schemeClr val="bg1"/>
                </a:solidFill>
                <a:latin typeface="Times New Roman" panose="02020603050405020304" pitchFamily="18" charset="0"/>
              </a:rPr>
              <a:t>SP kalıcı bir sorundur.</a:t>
            </a:r>
            <a:endParaRPr lang="tr-TR" sz="3200" b="1" dirty="0">
              <a:solidFill>
                <a:schemeClr val="bg1"/>
              </a:solidFill>
            </a:endParaRPr>
          </a:p>
        </p:txBody>
      </p:sp>
    </p:spTree>
    <p:extLst>
      <p:ext uri="{BB962C8B-B14F-4D97-AF65-F5344CB8AC3E}">
        <p14:creationId xmlns:p14="http://schemas.microsoft.com/office/powerpoint/2010/main" val="1053392843"/>
      </p:ext>
    </p:extLst>
  </p:cSld>
  <p:clrMapOvr>
    <a:overrideClrMapping bg1="dk1" tx1="lt1" bg2="dk2" tx2="lt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marR="0" algn="ctr" rtl="0"/>
            <a:r>
              <a:rPr lang="tr-TR" sz="2800" b="0" i="0" u="none" strike="noStrike" baseline="0">
                <a:solidFill>
                  <a:srgbClr val="FFFFFF"/>
                </a:solidFill>
                <a:latin typeface="Times New Roman" panose="02020603050405020304" pitchFamily="18" charset="0"/>
              </a:rPr>
              <a:t>SONSÖZ</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6574536" y="640080"/>
            <a:ext cx="5053066" cy="2546604"/>
          </a:xfrm>
        </p:spPr>
        <p:txBody>
          <a:bodyPr>
            <a:normAutofit/>
          </a:bodyPr>
          <a:lstStyle/>
          <a:p>
            <a:pPr marR="0" lvl="0" rtl="0"/>
            <a:r>
              <a:rPr lang="tr-TR" sz="2000" b="0" i="0" u="none" strike="noStrike" baseline="0">
                <a:latin typeface="Times New Roman" panose="02020603050405020304" pitchFamily="18" charset="0"/>
              </a:rPr>
              <a:t>Aşırı korunan ve her işi anne-babası tarafından yapılan çocuklar yaşamda başarısız olurlar.</a:t>
            </a:r>
          </a:p>
          <a:p>
            <a:pPr marR="0" lvl="0" rtl="0"/>
            <a:endParaRPr lang="tr-TR" sz="2000" b="0" i="0" u="none" strike="noStrike" baseline="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6570204" y="3671315"/>
            <a:ext cx="5057398" cy="2546605"/>
          </a:xfrm>
          <a:solidFill>
            <a:srgbClr val="FFFF00"/>
          </a:solidFill>
        </p:spPr>
        <p:txBody>
          <a:bodyPr anchor="ctr">
            <a:normAutofit/>
          </a:bodyPr>
          <a:lstStyle/>
          <a:p>
            <a:pPr marL="0" indent="0" algn="ctr">
              <a:buNone/>
            </a:pPr>
            <a:r>
              <a:rPr lang="tr-TR" sz="2000" b="1" i="0" u="none" strike="noStrike" baseline="0" dirty="0">
                <a:latin typeface="Times New Roman" panose="02020603050405020304" pitchFamily="18" charset="0"/>
              </a:rPr>
              <a:t>SP kalıcı bir sorundur.</a:t>
            </a:r>
            <a:endParaRPr lang="tr-TR" sz="2000" b="1" dirty="0"/>
          </a:p>
        </p:txBody>
      </p:sp>
    </p:spTree>
    <p:extLst>
      <p:ext uri="{BB962C8B-B14F-4D97-AF65-F5344CB8AC3E}">
        <p14:creationId xmlns:p14="http://schemas.microsoft.com/office/powerpoint/2010/main" val="18774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61F740B-0FB5-4249-BD5F-ECC48D439BA3}"/>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a:solidFill>
                  <a:schemeClr val="bg1"/>
                </a:solidFill>
                <a:latin typeface="+mj-lt"/>
                <a:ea typeface="+mj-ea"/>
                <a:cs typeface="+mj-cs"/>
              </a:rPr>
              <a:t>TÜRKİYE’DE BU ORANIN FAZLA OLMASININ NEDENLERİ</a:t>
            </a:r>
          </a:p>
        </p:txBody>
      </p:sp>
      <p:graphicFrame>
        <p:nvGraphicFramePr>
          <p:cNvPr id="5" name="Metin Yer Tutucusu 2">
            <a:extLst>
              <a:ext uri="{FF2B5EF4-FFF2-40B4-BE49-F238E27FC236}">
                <a16:creationId xmlns:a16="http://schemas.microsoft.com/office/drawing/2014/main" id="{41F4A773-1B54-45A6-BBFA-175949B110CE}"/>
              </a:ext>
            </a:extLst>
          </p:cNvPr>
          <p:cNvGraphicFramePr/>
          <p:nvPr>
            <p:extLst>
              <p:ext uri="{D42A27DB-BD31-4B8C-83A1-F6EECF244321}">
                <p14:modId xmlns:p14="http://schemas.microsoft.com/office/powerpoint/2010/main" val="257377885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2520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045BF01-625E-4022-91E5-488DB3FCB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0658"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schemeClr>
              </a:solidFill>
            </a:endParaRPr>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475488" y="2745736"/>
            <a:ext cx="3703320" cy="1366528"/>
          </a:xfrm>
          <a:solidFill>
            <a:schemeClr val="tx1">
              <a:alpha val="50000"/>
            </a:schemeClr>
          </a:solidFill>
          <a:ln w="25400" cap="sq" cmpd="sng">
            <a:solidFill>
              <a:schemeClr val="bg1"/>
            </a:solidFill>
            <a:miter lim="800000"/>
          </a:ln>
        </p:spPr>
        <p:txBody>
          <a:bodyPr>
            <a:normAutofit/>
          </a:bodyPr>
          <a:lstStyle/>
          <a:p>
            <a:pPr marR="0" algn="ctr" rtl="0"/>
            <a:r>
              <a:rPr lang="tr-TR" sz="3200" b="0" i="0" u="none" strike="noStrike" baseline="0">
                <a:solidFill>
                  <a:schemeClr val="bg1"/>
                </a:solidFill>
                <a:latin typeface="Times New Roman" panose="02020603050405020304" pitchFamily="18" charset="0"/>
              </a:rPr>
              <a:t>SONSÖZ</a:t>
            </a:r>
          </a:p>
        </p:txBody>
      </p:sp>
      <p:sp useBgFill="1">
        <p:nvSpPr>
          <p:cNvPr id="11" name="Rectangle 10">
            <a:extLst>
              <a:ext uri="{FF2B5EF4-FFF2-40B4-BE49-F238E27FC236}">
                <a16:creationId xmlns:a16="http://schemas.microsoft.com/office/drawing/2014/main" id="{0E442549-290E-4B7E-892E-F2DB911DD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7" y="-2"/>
            <a:ext cx="753770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5294377" y="640080"/>
            <a:ext cx="6049953" cy="2523854"/>
          </a:xfrm>
        </p:spPr>
        <p:txBody>
          <a:bodyPr anchor="b">
            <a:normAutofit/>
          </a:bodyPr>
          <a:lstStyle/>
          <a:p>
            <a:pPr marR="0" lvl="0" rtl="0"/>
            <a:r>
              <a:rPr lang="tr-TR" sz="2000" b="0" i="0" u="none" strike="noStrike" baseline="0" dirty="0">
                <a:latin typeface="Times New Roman" panose="02020603050405020304" pitchFamily="18" charset="0"/>
              </a:rPr>
              <a:t>Çocuklarımızın gelişmesine katkıda bulunabilmek için onlara elden geldiğince erken dönemde kendi kendilerine bakmaları konusunda destek olmalıyız.</a:t>
            </a:r>
          </a:p>
          <a:p>
            <a:pPr marR="0" lvl="0" rtl="0"/>
            <a:endParaRPr lang="tr-TR" sz="2000" b="0" i="0" u="none" strike="noStrike" baseline="0" dirty="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5294377" y="3671317"/>
            <a:ext cx="6059423" cy="2505646"/>
          </a:xfrm>
          <a:solidFill>
            <a:srgbClr val="FFFF00"/>
          </a:solidFill>
        </p:spPr>
        <p:txBody>
          <a:bodyPr anchor="ctr">
            <a:normAutofit/>
          </a:bodyPr>
          <a:lstStyle/>
          <a:p>
            <a:pPr marL="0" indent="0" algn="ctr">
              <a:buNone/>
            </a:pPr>
            <a:r>
              <a:rPr lang="tr-TR" sz="3200" b="1" i="0" u="none" strike="noStrike" baseline="0" dirty="0">
                <a:solidFill>
                  <a:schemeClr val="bg1"/>
                </a:solidFill>
                <a:latin typeface="Times New Roman" panose="02020603050405020304" pitchFamily="18" charset="0"/>
              </a:rPr>
              <a:t>SP kalıcı bir sorundur.</a:t>
            </a:r>
            <a:endParaRPr lang="tr-TR" sz="3200" b="1" dirty="0">
              <a:solidFill>
                <a:schemeClr val="bg1"/>
              </a:solidFill>
            </a:endParaRPr>
          </a:p>
        </p:txBody>
      </p:sp>
    </p:spTree>
    <p:extLst>
      <p:ext uri="{BB962C8B-B14F-4D97-AF65-F5344CB8AC3E}">
        <p14:creationId xmlns:p14="http://schemas.microsoft.com/office/powerpoint/2010/main" val="375403834"/>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1901162" y="3050434"/>
            <a:ext cx="3722933" cy="757130"/>
          </a:xfrm>
          <a:ln w="25400" cap="sq">
            <a:solidFill>
              <a:srgbClr val="FFFFFF"/>
            </a:solidFill>
            <a:miter lim="800000"/>
          </a:ln>
        </p:spPr>
        <p:txBody>
          <a:bodyPr wrap="square">
            <a:normAutofit/>
          </a:bodyPr>
          <a:lstStyle/>
          <a:p>
            <a:pPr marR="0" algn="ctr" rtl="0"/>
            <a:r>
              <a:rPr lang="tr-TR" sz="2800" b="0" i="0" u="none" strike="noStrike" baseline="0">
                <a:solidFill>
                  <a:srgbClr val="FFFFFF"/>
                </a:solidFill>
                <a:latin typeface="Times New Roman" panose="02020603050405020304" pitchFamily="18" charset="0"/>
              </a:rPr>
              <a:t>SONSÖZ</a:t>
            </a:r>
          </a:p>
        </p:txBody>
      </p:sp>
      <p:sp>
        <p:nvSpPr>
          <p:cNvPr id="13" name="Rectangle 12">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6574536" y="640080"/>
            <a:ext cx="5053066" cy="2546604"/>
          </a:xfrm>
        </p:spPr>
        <p:txBody>
          <a:bodyPr>
            <a:normAutofit/>
          </a:bodyPr>
          <a:lstStyle/>
          <a:p>
            <a:pPr marR="0" lvl="0" rtl="0"/>
            <a:r>
              <a:rPr lang="sv-SE" sz="2000" b="0" i="0" u="none" strike="noStrike" baseline="0">
                <a:latin typeface="Times New Roman" panose="02020603050405020304" pitchFamily="18" charset="0"/>
              </a:rPr>
              <a:t>Hem evde hem de okulda normal</a:t>
            </a:r>
            <a:r>
              <a:rPr lang="tr-TR" sz="2000" b="0" i="0" u="none" strike="noStrike" baseline="0">
                <a:latin typeface="Times New Roman" panose="02020603050405020304" pitchFamily="18" charset="0"/>
              </a:rPr>
              <a:t> çocuklara gösterilen ilgi ve şefkat bu çocuklara da gösterilmeli, çocuğun öğrenimi ve sosyal gelişimi eksik bırakılmamalıdır.</a:t>
            </a:r>
          </a:p>
          <a:p>
            <a:pPr marR="0" lvl="0" rtl="0"/>
            <a:endParaRPr lang="tr-TR" sz="2000" b="0" i="0" u="none" strike="noStrike" baseline="0">
              <a:latin typeface="Times New Roman" panose="02020603050405020304" pitchFamily="18" charset="0"/>
            </a:endParaRPr>
          </a:p>
          <a:p>
            <a:pPr marL="0" marR="0" lvl="0" indent="0" rtl="0">
              <a:buNone/>
            </a:pPr>
            <a:endParaRPr lang="tr-TR" sz="2000" b="0" i="0" u="none" strike="noStrike" baseline="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6570204" y="3671315"/>
            <a:ext cx="5057398" cy="2546605"/>
          </a:xfrm>
          <a:solidFill>
            <a:srgbClr val="FFFF00"/>
          </a:solidFill>
        </p:spPr>
        <p:txBody>
          <a:bodyPr anchor="ctr">
            <a:normAutofit/>
          </a:bodyPr>
          <a:lstStyle/>
          <a:p>
            <a:pPr marL="0" indent="0" algn="ctr">
              <a:buNone/>
            </a:pPr>
            <a:r>
              <a:rPr lang="tr-TR" sz="2000" b="1" i="0" u="none" strike="noStrike" baseline="0" dirty="0">
                <a:latin typeface="Times New Roman" panose="02020603050405020304" pitchFamily="18" charset="0"/>
              </a:rPr>
              <a:t>SP kalıcı bir sorundur.</a:t>
            </a:r>
            <a:endParaRPr lang="tr-TR" sz="2000" b="1" dirty="0"/>
          </a:p>
        </p:txBody>
      </p:sp>
    </p:spTree>
    <p:extLst>
      <p:ext uri="{BB962C8B-B14F-4D97-AF65-F5344CB8AC3E}">
        <p14:creationId xmlns:p14="http://schemas.microsoft.com/office/powerpoint/2010/main" val="41651907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1">
            <a:extLst>
              <a:ext uri="{FF2B5EF4-FFF2-40B4-BE49-F238E27FC236}">
                <a16:creationId xmlns:a16="http://schemas.microsoft.com/office/drawing/2014/main" id="{8045BF01-625E-4022-91E5-488DB3FCB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0658"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schemeClr>
              </a:solidFill>
            </a:endParaRPr>
          </a:p>
        </p:txBody>
      </p:sp>
      <p:sp>
        <p:nvSpPr>
          <p:cNvPr id="2" name="Başlık 1">
            <a:extLst>
              <a:ext uri="{FF2B5EF4-FFF2-40B4-BE49-F238E27FC236}">
                <a16:creationId xmlns:a16="http://schemas.microsoft.com/office/drawing/2014/main" id="{F5EC0175-0C18-4C90-B37E-2031D0F67866}"/>
              </a:ext>
            </a:extLst>
          </p:cNvPr>
          <p:cNvSpPr>
            <a:spLocks noGrp="1"/>
          </p:cNvSpPr>
          <p:nvPr>
            <p:ph type="title"/>
          </p:nvPr>
        </p:nvSpPr>
        <p:spPr>
          <a:xfrm>
            <a:off x="475488" y="2745736"/>
            <a:ext cx="3703320" cy="1366528"/>
          </a:xfrm>
          <a:solidFill>
            <a:schemeClr val="tx1">
              <a:alpha val="50000"/>
            </a:schemeClr>
          </a:solidFill>
          <a:ln w="25400" cap="sq" cmpd="sng">
            <a:solidFill>
              <a:schemeClr val="bg1"/>
            </a:solidFill>
            <a:miter lim="800000"/>
          </a:ln>
        </p:spPr>
        <p:txBody>
          <a:bodyPr>
            <a:normAutofit/>
          </a:bodyPr>
          <a:lstStyle/>
          <a:p>
            <a:pPr marR="0" algn="ctr" rtl="0"/>
            <a:r>
              <a:rPr lang="tr-TR" sz="3200" b="0" i="0" u="none" strike="noStrike" baseline="0">
                <a:solidFill>
                  <a:schemeClr val="bg1"/>
                </a:solidFill>
                <a:latin typeface="Times New Roman" panose="02020603050405020304" pitchFamily="18" charset="0"/>
              </a:rPr>
              <a:t>SONSÖZ</a:t>
            </a:r>
          </a:p>
        </p:txBody>
      </p:sp>
      <p:sp useBgFill="1">
        <p:nvSpPr>
          <p:cNvPr id="33" name="Rectangle 23">
            <a:extLst>
              <a:ext uri="{FF2B5EF4-FFF2-40B4-BE49-F238E27FC236}">
                <a16:creationId xmlns:a16="http://schemas.microsoft.com/office/drawing/2014/main" id="{0E442549-290E-4B7E-892E-F2DB911DD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7" y="-2"/>
            <a:ext cx="753770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etin Yer Tutucusu 2">
            <a:extLst>
              <a:ext uri="{FF2B5EF4-FFF2-40B4-BE49-F238E27FC236}">
                <a16:creationId xmlns:a16="http://schemas.microsoft.com/office/drawing/2014/main" id="{C8A7104E-D696-4C4E-B79A-F6E681349710}"/>
              </a:ext>
            </a:extLst>
          </p:cNvPr>
          <p:cNvSpPr>
            <a:spLocks noGrp="1"/>
          </p:cNvSpPr>
          <p:nvPr>
            <p:ph sz="half" idx="1"/>
          </p:nvPr>
        </p:nvSpPr>
        <p:spPr>
          <a:xfrm>
            <a:off x="5294377" y="640080"/>
            <a:ext cx="6049953" cy="2523854"/>
          </a:xfrm>
        </p:spPr>
        <p:txBody>
          <a:bodyPr anchor="b">
            <a:normAutofit/>
          </a:bodyPr>
          <a:lstStyle/>
          <a:p>
            <a:pPr marR="0" lvl="0" rtl="0"/>
            <a:endParaRPr lang="tr-TR" sz="2000" b="0" i="0" u="none" strike="noStrike" baseline="0">
              <a:latin typeface="Times New Roman" panose="02020603050405020304" pitchFamily="18" charset="0"/>
            </a:endParaRPr>
          </a:p>
          <a:p>
            <a:pPr marR="0" lvl="0" rtl="0"/>
            <a:r>
              <a:rPr lang="tr-TR" sz="2000" b="0" i="0" u="none" strike="noStrike" baseline="0">
                <a:latin typeface="Times New Roman" panose="02020603050405020304" pitchFamily="18" charset="0"/>
              </a:rPr>
              <a:t>Önemli olan, çocuğun yetersizliklerine rağmen topluma katılması, üretmesi ve mutlu olmasıdır.</a:t>
            </a:r>
          </a:p>
          <a:p>
            <a:pPr marR="0" lvl="0" rtl="0"/>
            <a:endParaRPr lang="tr-TR" sz="2000" b="0" i="0" u="none" strike="noStrike" baseline="0">
              <a:latin typeface="Times New Roman" panose="02020603050405020304" pitchFamily="18" charset="0"/>
            </a:endParaRPr>
          </a:p>
        </p:txBody>
      </p:sp>
      <p:sp>
        <p:nvSpPr>
          <p:cNvPr id="4" name="İçerik Yer Tutucusu 3">
            <a:extLst>
              <a:ext uri="{FF2B5EF4-FFF2-40B4-BE49-F238E27FC236}">
                <a16:creationId xmlns:a16="http://schemas.microsoft.com/office/drawing/2014/main" id="{75E0B7A7-8E0E-433E-988A-B6D1034A841D}"/>
              </a:ext>
            </a:extLst>
          </p:cNvPr>
          <p:cNvSpPr>
            <a:spLocks noGrp="1"/>
          </p:cNvSpPr>
          <p:nvPr>
            <p:ph sz="half" idx="2"/>
          </p:nvPr>
        </p:nvSpPr>
        <p:spPr>
          <a:xfrm>
            <a:off x="5294377" y="3671317"/>
            <a:ext cx="6059423" cy="2505646"/>
          </a:xfr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marL="0" indent="0" algn="ctr">
              <a:buNone/>
            </a:pPr>
            <a:r>
              <a:rPr lang="tr-TR" sz="2000" b="1" i="0" u="none" strike="noStrike" baseline="0">
                <a:solidFill>
                  <a:schemeClr val="bg1"/>
                </a:solidFill>
                <a:latin typeface="Times New Roman" panose="02020603050405020304" pitchFamily="18" charset="0"/>
              </a:rPr>
              <a:t>SP kalıcı bir sorundur.</a:t>
            </a:r>
            <a:endParaRPr lang="tr-TR" sz="2000" b="1">
              <a:solidFill>
                <a:schemeClr val="bg1"/>
              </a:solidFill>
            </a:endParaRPr>
          </a:p>
        </p:txBody>
      </p:sp>
    </p:spTree>
    <p:extLst>
      <p:ext uri="{BB962C8B-B14F-4D97-AF65-F5344CB8AC3E}">
        <p14:creationId xmlns:p14="http://schemas.microsoft.com/office/powerpoint/2010/main" val="85747384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9ED1A5E2-3EE8-4005-860B-0BD6353F9639}"/>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6000" b="0" i="0" u="none" strike="noStrike" kern="1200" baseline="0">
                <a:solidFill>
                  <a:schemeClr val="bg1"/>
                </a:solidFill>
                <a:latin typeface="+mj-lt"/>
                <a:ea typeface="+mj-ea"/>
                <a:cs typeface="+mj-cs"/>
              </a:rPr>
              <a:t>DOĞUM ÖNCESİ NEDENLER</a:t>
            </a:r>
          </a:p>
        </p:txBody>
      </p:sp>
      <p:graphicFrame>
        <p:nvGraphicFramePr>
          <p:cNvPr id="5" name="Metin Yer Tutucusu 2">
            <a:extLst>
              <a:ext uri="{FF2B5EF4-FFF2-40B4-BE49-F238E27FC236}">
                <a16:creationId xmlns:a16="http://schemas.microsoft.com/office/drawing/2014/main" id="{3432A26C-8370-437A-96FD-B732E856D5CF}"/>
              </a:ext>
            </a:extLst>
          </p:cNvPr>
          <p:cNvGraphicFramePr/>
          <p:nvPr>
            <p:extLst>
              <p:ext uri="{D42A27DB-BD31-4B8C-83A1-F6EECF244321}">
                <p14:modId xmlns:p14="http://schemas.microsoft.com/office/powerpoint/2010/main" val="337060723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01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36304D4E-736D-4A5C-B2E2-CCC73DD1F9D8}"/>
              </a:ext>
            </a:extLst>
          </p:cNvPr>
          <p:cNvSpPr>
            <a:spLocks noGrp="1"/>
          </p:cNvSpPr>
          <p:nvPr>
            <p:ph type="title"/>
          </p:nvPr>
        </p:nvSpPr>
        <p:spPr>
          <a:xfrm>
            <a:off x="6978316" y="1431042"/>
            <a:ext cx="4055899" cy="3995916"/>
          </a:xfrm>
        </p:spPr>
        <p:txBody>
          <a:bodyPr vert="horz" lIns="91440" tIns="45720" rIns="91440" bIns="45720" rtlCol="0" anchor="ctr">
            <a:normAutofit/>
          </a:bodyPr>
          <a:lstStyle/>
          <a:p>
            <a:pPr marR="0"/>
            <a:r>
              <a:rPr lang="en-US" b="0" i="0" u="none" strike="noStrike" kern="1200" baseline="0">
                <a:solidFill>
                  <a:schemeClr val="tx1">
                    <a:lumMod val="95000"/>
                    <a:lumOff val="5000"/>
                  </a:schemeClr>
                </a:solidFill>
                <a:latin typeface="+mj-lt"/>
                <a:ea typeface="+mj-ea"/>
                <a:cs typeface="+mj-cs"/>
              </a:rPr>
              <a:t>DOĞUM ÖNCESİ NEDENLER</a:t>
            </a:r>
          </a:p>
        </p:txBody>
      </p:sp>
      <p:sp>
        <p:nvSpPr>
          <p:cNvPr id="3" name="Metin Yer Tutucusu 2">
            <a:extLst>
              <a:ext uri="{FF2B5EF4-FFF2-40B4-BE49-F238E27FC236}">
                <a16:creationId xmlns:a16="http://schemas.microsoft.com/office/drawing/2014/main" id="{2AC53951-B7C7-4CD2-843E-80C2034BB286}"/>
              </a:ext>
            </a:extLst>
          </p:cNvPr>
          <p:cNvSpPr>
            <a:spLocks noGrp="1"/>
          </p:cNvSpPr>
          <p:nvPr>
            <p:ph type="body" idx="1"/>
          </p:nvPr>
        </p:nvSpPr>
        <p:spPr>
          <a:xfrm>
            <a:off x="1463040" y="1431042"/>
            <a:ext cx="3927826" cy="3995916"/>
          </a:xfrm>
        </p:spPr>
        <p:txBody>
          <a:bodyPr vert="horz" lIns="91440" tIns="45720" rIns="91440" bIns="45720" rtlCol="0" anchor="ctr">
            <a:normAutofit/>
          </a:bodyPr>
          <a:lstStyle/>
          <a:p>
            <a:pPr marR="0" lvl="0"/>
            <a:r>
              <a:rPr lang="en-US" sz="1800" b="0" i="0" u="none" strike="noStrike" baseline="0">
                <a:solidFill>
                  <a:schemeClr val="tx1">
                    <a:lumMod val="85000"/>
                    <a:lumOff val="15000"/>
                  </a:schemeClr>
                </a:solidFill>
              </a:rPr>
              <a:t>Doktor kontrolünün olmaması</a:t>
            </a:r>
          </a:p>
          <a:p>
            <a:pPr marR="0" lvl="0"/>
            <a:r>
              <a:rPr lang="en-US" sz="1800" b="0" i="0" u="none" strike="noStrike" baseline="0">
                <a:solidFill>
                  <a:schemeClr val="tx1">
                    <a:lumMod val="85000"/>
                    <a:lumOff val="15000"/>
                  </a:schemeClr>
                </a:solidFill>
              </a:rPr>
              <a:t>Annenin hamileliği sırasında özellikle ilk 3 ayda geçirilen hastalıklar (kızamıkçık, su çiçeği), ilaçlar, kazalar</a:t>
            </a:r>
          </a:p>
        </p:txBody>
      </p:sp>
    </p:spTree>
    <p:extLst>
      <p:ext uri="{BB962C8B-B14F-4D97-AF65-F5344CB8AC3E}">
        <p14:creationId xmlns:p14="http://schemas.microsoft.com/office/powerpoint/2010/main" val="428248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950FC9-96F8-481E-B2FF-741D34A8F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B2B4586-EC5C-4ED3-82D8-63143F7C7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2012" y="0"/>
            <a:ext cx="6829989" cy="6858000"/>
          </a:xfrm>
          <a:custGeom>
            <a:avLst/>
            <a:gdLst>
              <a:gd name="connsiteX0" fmla="*/ 0 w 6829989"/>
              <a:gd name="connsiteY0" fmla="*/ 0 h 6858000"/>
              <a:gd name="connsiteX1" fmla="*/ 6829989 w 6829989"/>
              <a:gd name="connsiteY1" fmla="*/ 0 h 6858000"/>
              <a:gd name="connsiteX2" fmla="*/ 6829989 w 6829989"/>
              <a:gd name="connsiteY2" fmla="*/ 6858000 h 6858000"/>
              <a:gd name="connsiteX3" fmla="*/ 1 w 6829989"/>
              <a:gd name="connsiteY3" fmla="*/ 6858000 h 6858000"/>
              <a:gd name="connsiteX4" fmla="*/ 4006 w 6829989"/>
              <a:gd name="connsiteY4" fmla="*/ 6854853 h 6858000"/>
              <a:gd name="connsiteX5" fmla="*/ 1619628 w 6829989"/>
              <a:gd name="connsiteY5" fmla="*/ 3429000 h 6858000"/>
              <a:gd name="connsiteX6" fmla="*/ 4006 w 6829989"/>
              <a:gd name="connsiteY6" fmla="*/ 314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9989" h="6858000">
                <a:moveTo>
                  <a:pt x="0" y="0"/>
                </a:moveTo>
                <a:lnTo>
                  <a:pt x="6829989" y="0"/>
                </a:lnTo>
                <a:lnTo>
                  <a:pt x="6829989" y="6858000"/>
                </a:lnTo>
                <a:lnTo>
                  <a:pt x="1" y="6858000"/>
                </a:lnTo>
                <a:lnTo>
                  <a:pt x="4006" y="6854853"/>
                </a:lnTo>
                <a:cubicBezTo>
                  <a:pt x="990707" y="6040555"/>
                  <a:pt x="1619628" y="4808224"/>
                  <a:pt x="1619628" y="3429000"/>
                </a:cubicBezTo>
                <a:cubicBezTo>
                  <a:pt x="1619628" y="2049777"/>
                  <a:pt x="990707" y="817446"/>
                  <a:pt x="4006" y="3148"/>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BD18CC4-F639-47CF-96DD-9BA6031B5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7181EB6D-589D-492F-9BA1-169651387877}"/>
              </a:ext>
            </a:extLst>
          </p:cNvPr>
          <p:cNvSpPr>
            <a:spLocks noGrp="1"/>
          </p:cNvSpPr>
          <p:nvPr>
            <p:ph type="title"/>
          </p:nvPr>
        </p:nvSpPr>
        <p:spPr>
          <a:xfrm>
            <a:off x="7458500" y="1091821"/>
            <a:ext cx="3366816" cy="4674358"/>
          </a:xfrm>
        </p:spPr>
        <p:txBody>
          <a:bodyPr vert="horz" lIns="91440" tIns="45720" rIns="91440" bIns="45720" rtlCol="0" anchor="ctr">
            <a:normAutofit/>
          </a:bodyPr>
          <a:lstStyle/>
          <a:p>
            <a:pPr marR="0"/>
            <a:r>
              <a:rPr lang="en-US" sz="5600" b="0" i="0" u="none" strike="noStrike" kern="1200" baseline="0">
                <a:solidFill>
                  <a:schemeClr val="bg1"/>
                </a:solidFill>
                <a:latin typeface="+mj-lt"/>
                <a:ea typeface="+mj-ea"/>
                <a:cs typeface="+mj-cs"/>
              </a:rPr>
              <a:t>DOĞUM ÖNCESİ NEDENLER</a:t>
            </a:r>
          </a:p>
        </p:txBody>
      </p:sp>
      <p:sp>
        <p:nvSpPr>
          <p:cNvPr id="3" name="Metin Yer Tutucusu 2">
            <a:extLst>
              <a:ext uri="{FF2B5EF4-FFF2-40B4-BE49-F238E27FC236}">
                <a16:creationId xmlns:a16="http://schemas.microsoft.com/office/drawing/2014/main" id="{56ED829F-7A02-4BB3-8356-344A8355F50E}"/>
              </a:ext>
            </a:extLst>
          </p:cNvPr>
          <p:cNvSpPr>
            <a:spLocks noGrp="1"/>
          </p:cNvSpPr>
          <p:nvPr>
            <p:ph type="body" idx="1"/>
          </p:nvPr>
        </p:nvSpPr>
        <p:spPr>
          <a:xfrm>
            <a:off x="1463040" y="1503936"/>
            <a:ext cx="4363895" cy="3850129"/>
          </a:xfrm>
        </p:spPr>
        <p:txBody>
          <a:bodyPr vert="horz" lIns="91440" tIns="45720" rIns="91440" bIns="45720" rtlCol="0" anchor="ctr">
            <a:normAutofit/>
          </a:bodyPr>
          <a:lstStyle/>
          <a:p>
            <a:pPr marR="0" lvl="0"/>
            <a:r>
              <a:rPr lang="en-US" sz="1800" b="0" i="0" u="none" strike="noStrike" baseline="0">
                <a:solidFill>
                  <a:schemeClr val="tx1">
                    <a:lumMod val="85000"/>
                    <a:lumOff val="15000"/>
                  </a:schemeClr>
                </a:solidFill>
              </a:rPr>
              <a:t>Hamilelikte kanama</a:t>
            </a:r>
          </a:p>
          <a:p>
            <a:pPr marR="0" lvl="0"/>
            <a:r>
              <a:rPr lang="en-US" sz="1800" b="0" i="0" u="none" strike="noStrike" baseline="0">
                <a:solidFill>
                  <a:schemeClr val="tx1">
                    <a:lumMod val="85000"/>
                    <a:lumOff val="15000"/>
                  </a:schemeClr>
                </a:solidFill>
              </a:rPr>
              <a:t>Hamilelikte kan basıncı yükselmesi /aşırı  düşmesi</a:t>
            </a:r>
          </a:p>
        </p:txBody>
      </p:sp>
    </p:spTree>
    <p:extLst>
      <p:ext uri="{BB962C8B-B14F-4D97-AF65-F5344CB8AC3E}">
        <p14:creationId xmlns:p14="http://schemas.microsoft.com/office/powerpoint/2010/main" val="73564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74DD5705-CC05-4AB9-AEA6-A9B693BEB25E}"/>
              </a:ext>
            </a:extLst>
          </p:cNvPr>
          <p:cNvSpPr>
            <a:spLocks noGrp="1"/>
          </p:cNvSpPr>
          <p:nvPr>
            <p:ph type="title"/>
          </p:nvPr>
        </p:nvSpPr>
        <p:spPr>
          <a:xfrm>
            <a:off x="524741" y="620392"/>
            <a:ext cx="3808268" cy="5504688"/>
          </a:xfrm>
        </p:spPr>
        <p:txBody>
          <a:bodyPr vert="horz" lIns="91440" tIns="45720" rIns="91440" bIns="45720" rtlCol="0" anchor="ctr">
            <a:normAutofit/>
          </a:bodyPr>
          <a:lstStyle/>
          <a:p>
            <a:pPr marR="0"/>
            <a:r>
              <a:rPr lang="en-US" sz="5600" b="0" i="0" u="none" strike="noStrike" kern="1200" baseline="0">
                <a:solidFill>
                  <a:schemeClr val="bg1"/>
                </a:solidFill>
                <a:latin typeface="+mj-lt"/>
                <a:ea typeface="+mj-ea"/>
                <a:cs typeface="+mj-cs"/>
              </a:rPr>
              <a:t>DOĞUM SIRASINDAKİ NEDENLER</a:t>
            </a:r>
          </a:p>
        </p:txBody>
      </p:sp>
      <p:graphicFrame>
        <p:nvGraphicFramePr>
          <p:cNvPr id="5" name="Metin Yer Tutucusu 2">
            <a:extLst>
              <a:ext uri="{FF2B5EF4-FFF2-40B4-BE49-F238E27FC236}">
                <a16:creationId xmlns:a16="http://schemas.microsoft.com/office/drawing/2014/main" id="{397F1B9C-D2DC-4B6C-9E20-EE0D74F3BFB5}"/>
              </a:ext>
            </a:extLst>
          </p:cNvPr>
          <p:cNvGraphicFramePr/>
          <p:nvPr>
            <p:extLst>
              <p:ext uri="{D42A27DB-BD31-4B8C-83A1-F6EECF244321}">
                <p14:modId xmlns:p14="http://schemas.microsoft.com/office/powerpoint/2010/main" val="264915364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72769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1345</Words>
  <Application>Microsoft Office PowerPoint</Application>
  <PresentationFormat>Geniş ekran</PresentationFormat>
  <Paragraphs>207</Paragraphs>
  <Slides>52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52</vt:i4>
      </vt:variant>
    </vt:vector>
  </HeadingPairs>
  <TitlesOfParts>
    <vt:vector size="57" baseType="lpstr">
      <vt:lpstr>Arial</vt:lpstr>
      <vt:lpstr>Calibri</vt:lpstr>
      <vt:lpstr>Calibri Light</vt:lpstr>
      <vt:lpstr>Times New Roman</vt:lpstr>
      <vt:lpstr>Office Teması</vt:lpstr>
      <vt:lpstr>SEREBRAL PALSi </vt:lpstr>
      <vt:lpstr>SP bir hastalık değil, kalıcı ama ilerleyici olmayan bir tablodur.</vt:lpstr>
      <vt:lpstr>SP’ li çocuk, beynindeki hasar ile gelişmek zorundadır.</vt:lpstr>
      <vt:lpstr>GÖRÜLME SIKLIĞI</vt:lpstr>
      <vt:lpstr>TÜRKİYE’DE BU ORANIN FAZLA OLMASININ NEDENLERİ</vt:lpstr>
      <vt:lpstr>DOĞUM ÖNCESİ NEDENLER</vt:lpstr>
      <vt:lpstr>DOĞUM ÖNCESİ NEDENLER</vt:lpstr>
      <vt:lpstr>DOĞUM ÖNCESİ NEDENLER</vt:lpstr>
      <vt:lpstr>DOĞUM SIRASINDAKİ NEDENLER</vt:lpstr>
      <vt:lpstr>DOĞUM SONRASI NEDENLER</vt:lpstr>
      <vt:lpstr>PowerPoint Sunusu</vt:lpstr>
      <vt:lpstr>ÇOCUK GELİŞİMİNDE SP OLASILIĞINI DÜŞÜNDÜREBİLECEK BELİRTİLER NELERDİR?</vt:lpstr>
      <vt:lpstr>ÇOCUK GELİŞİMİNDE SP OLASILIĞINI DÜŞÜNDÜREBİLECEK BELİRTİLER NELERDİR?</vt:lpstr>
      <vt:lpstr>4 - 7 AYLIK BEBEKTE</vt:lpstr>
      <vt:lpstr>8 AYLIK BEBEKTE</vt:lpstr>
      <vt:lpstr>10 AYLIK BEBEKTE</vt:lpstr>
      <vt:lpstr>1 YAŞINDAKİ BEBEKTE</vt:lpstr>
      <vt:lpstr>ÖZETLE</vt:lpstr>
      <vt:lpstr>MUTLAKA PEDİATRİK NÖROLOG</vt:lpstr>
      <vt:lpstr>TARAFINDAN DEĞERLENDİRİLMELİDİR. HER SP’Lİ ÇOCUK AYNI MIDIR?</vt:lpstr>
      <vt:lpstr>HAYIR.</vt:lpstr>
      <vt:lpstr>KAS İSKELET SİSTEMİ SORUNLARI</vt:lpstr>
      <vt:lpstr>Serebral Palsİ ve Eşlik Eden Durumlar</vt:lpstr>
      <vt:lpstr>Serebral Palsİ ve Eşlik Eden Durumlar</vt:lpstr>
      <vt:lpstr>Serebral Palsİ ve Eşlik Eden Durumlar</vt:lpstr>
      <vt:lpstr>Serebral Palsİ ve Eşlik Eden Durumlar</vt:lpstr>
      <vt:lpstr>TEDAVİSİ NASILDIR?</vt:lpstr>
      <vt:lpstr>TEDAVİSİ NASILDIR?</vt:lpstr>
      <vt:lpstr>TEDAVİ EKİBİ</vt:lpstr>
      <vt:lpstr>TEDAVİ EKİBİ</vt:lpstr>
      <vt:lpstr>TEDAVİ EKİBİ</vt:lpstr>
      <vt:lpstr>TEDAVİ EKİBİ</vt:lpstr>
      <vt:lpstr>TEDAVİ EKİBİ</vt:lpstr>
      <vt:lpstr>TEDAVİ EKİBİ</vt:lpstr>
      <vt:lpstr>TEDAVİ EKİBİ</vt:lpstr>
      <vt:lpstr>AİLELERİN DİKKAT ETMESİ GEREKEN NOKTALAR:</vt:lpstr>
      <vt:lpstr>AİLELERİN DİKKAT ETMESİ GEREKEN NOKTALAR:</vt:lpstr>
      <vt:lpstr>AİLELERİN DİKKAT ETMESİ GEREKEN NOKTALAR:</vt:lpstr>
      <vt:lpstr>AİLELERİN DİKKAT ETMESİ GEREKEN NOKTALAR:</vt:lpstr>
      <vt:lpstr>AİLELERİN DİKKAT ETMESİ GEREKEN NOKTALAR:</vt:lpstr>
      <vt:lpstr>AİLELERİN DİKKAT ETMESİ GEREKEN NOKTALAR:</vt:lpstr>
      <vt:lpstr>AİLELERİN DİKKAT ETMESİ GEREKEN NOKTALAR:</vt:lpstr>
      <vt:lpstr>AİLELERİN DİKKAT ETMESİ GEREKEN NOKTALAR:</vt:lpstr>
      <vt:lpstr>AİLELERİN DİKKAT ETMESİ GEREKEN NOKTALAR:</vt:lpstr>
      <vt:lpstr>AİLELERİN DİKKAT ETMESİ GEREKEN NOKTALAR:</vt:lpstr>
      <vt:lpstr>SONSÖZ</vt:lpstr>
      <vt:lpstr>SONSÖZ</vt:lpstr>
      <vt:lpstr>SONSÖZ</vt:lpstr>
      <vt:lpstr>SONSÖZ</vt:lpstr>
      <vt:lpstr>SONSÖZ</vt:lpstr>
      <vt:lpstr>SONSÖZ</vt:lpstr>
      <vt:lpstr>SONSÖZ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SEREBRAL PALSi </dc:title>
  <dc:creator>hüseyin tekin</dc:creator>
  <cp:lastModifiedBy>hüseyin tekin</cp:lastModifiedBy>
  <cp:revision>1</cp:revision>
  <dcterms:created xsi:type="dcterms:W3CDTF">2021-12-02T02:31:52Z</dcterms:created>
  <dcterms:modified xsi:type="dcterms:W3CDTF">2021-12-02T03:30:12Z</dcterms:modified>
</cp:coreProperties>
</file>