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314" r:id="rId14"/>
    <p:sldId id="311" r:id="rId15"/>
    <p:sldId id="315" r:id="rId16"/>
    <p:sldId id="290" r:id="rId17"/>
    <p:sldId id="291" r:id="rId18"/>
    <p:sldId id="292" r:id="rId19"/>
    <p:sldId id="293" r:id="rId20"/>
    <p:sldId id="294" r:id="rId21"/>
    <p:sldId id="271" r:id="rId22"/>
    <p:sldId id="272" r:id="rId23"/>
    <p:sldId id="269" r:id="rId24"/>
    <p:sldId id="310" r:id="rId25"/>
    <p:sldId id="273" r:id="rId26"/>
    <p:sldId id="274" r:id="rId27"/>
    <p:sldId id="275" r:id="rId28"/>
    <p:sldId id="316" r:id="rId29"/>
    <p:sldId id="277" r:id="rId30"/>
    <p:sldId id="278" r:id="rId31"/>
    <p:sldId id="279" r:id="rId32"/>
    <p:sldId id="280" r:id="rId33"/>
    <p:sldId id="281" r:id="rId34"/>
    <p:sldId id="282" r:id="rId35"/>
    <p:sldId id="283" r:id="rId36"/>
    <p:sldId id="284" r:id="rId37"/>
    <p:sldId id="285" r:id="rId38"/>
    <p:sldId id="286" r:id="rId39"/>
    <p:sldId id="287" r:id="rId40"/>
    <p:sldId id="295" r:id="rId41"/>
    <p:sldId id="307" r:id="rId42"/>
    <p:sldId id="296" r:id="rId43"/>
    <p:sldId id="297" r:id="rId44"/>
    <p:sldId id="298" r:id="rId45"/>
    <p:sldId id="299" r:id="rId46"/>
    <p:sldId id="300" r:id="rId47"/>
    <p:sldId id="301" r:id="rId48"/>
    <p:sldId id="302" r:id="rId49"/>
    <p:sldId id="303" r:id="rId50"/>
    <p:sldId id="304" r:id="rId51"/>
    <p:sldId id="305" r:id="rId52"/>
    <p:sldId id="309" r:id="rId53"/>
    <p:sldId id="313" r:id="rId54"/>
    <p:sldId id="312" r:id="rId55"/>
    <p:sldId id="306"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43" autoAdjust="0"/>
  </p:normalViewPr>
  <p:slideViewPr>
    <p:cSldViewPr snapToGrid="0">
      <p:cViewPr varScale="1">
        <p:scale>
          <a:sx n="68" d="100"/>
          <a:sy n="68" d="100"/>
        </p:scale>
        <p:origin x="6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30.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3.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30.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3.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AD781-F0A4-4FBB-AE97-03DDCC392CD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A234D73-3D6A-4283-A7C7-910547B90F82}">
      <dgm:prSet/>
      <dgm:spPr/>
      <dgm:t>
        <a:bodyPr/>
        <a:lstStyle/>
        <a:p>
          <a:r>
            <a:rPr lang="tr-TR"/>
            <a:t>Dil, genellikle konuşma ile aynı kavram gibi algılanmakla birlikte konuşmayı, yazmayı ve sembollerle ifade etmeyi de içeren daha geniş kapsamlı bir kavramdır. </a:t>
          </a:r>
          <a:endParaRPr lang="en-US"/>
        </a:p>
      </dgm:t>
    </dgm:pt>
    <dgm:pt modelId="{A5D52C6A-7999-40BF-B30A-081C91A37C3D}" type="parTrans" cxnId="{9394FC70-8814-48EA-9FE9-9FAA4E7B7753}">
      <dgm:prSet/>
      <dgm:spPr/>
      <dgm:t>
        <a:bodyPr/>
        <a:lstStyle/>
        <a:p>
          <a:endParaRPr lang="en-US"/>
        </a:p>
      </dgm:t>
    </dgm:pt>
    <dgm:pt modelId="{ACE5E602-DF42-4077-97F1-61CC2EF3A48E}" type="sibTrans" cxnId="{9394FC70-8814-48EA-9FE9-9FAA4E7B7753}">
      <dgm:prSet/>
      <dgm:spPr/>
      <dgm:t>
        <a:bodyPr/>
        <a:lstStyle/>
        <a:p>
          <a:endParaRPr lang="en-US"/>
        </a:p>
      </dgm:t>
    </dgm:pt>
    <dgm:pt modelId="{78F59094-82DB-431A-AD23-4733E3D7B440}">
      <dgm:prSet/>
      <dgm:spPr/>
      <dgm:t>
        <a:bodyPr/>
        <a:lstStyle/>
        <a:p>
          <a:r>
            <a:rPr lang="tr-TR"/>
            <a:t>Konuşma ise seslerin fiziksel olarak üretilmesi ve dili kullanarak sözlü iletişim kurma yöntemidir. </a:t>
          </a:r>
          <a:endParaRPr lang="en-US"/>
        </a:p>
      </dgm:t>
    </dgm:pt>
    <dgm:pt modelId="{48FED6C8-E69A-43CC-BF46-7D34B3F2CCEC}" type="parTrans" cxnId="{F3907BAE-BB9B-4B2B-8C45-5134058F1B75}">
      <dgm:prSet/>
      <dgm:spPr/>
      <dgm:t>
        <a:bodyPr/>
        <a:lstStyle/>
        <a:p>
          <a:endParaRPr lang="en-US"/>
        </a:p>
      </dgm:t>
    </dgm:pt>
    <dgm:pt modelId="{D71DB134-132D-4780-A4EA-0A3CF4AC5E0F}" type="sibTrans" cxnId="{F3907BAE-BB9B-4B2B-8C45-5134058F1B75}">
      <dgm:prSet/>
      <dgm:spPr/>
      <dgm:t>
        <a:bodyPr/>
        <a:lstStyle/>
        <a:p>
          <a:endParaRPr lang="en-US"/>
        </a:p>
      </dgm:t>
    </dgm:pt>
    <dgm:pt modelId="{7953EAB0-249E-44B4-9546-D586DC125EAA}" type="pres">
      <dgm:prSet presAssocID="{FF7AD781-F0A4-4FBB-AE97-03DDCC392CDB}" presName="root" presStyleCnt="0">
        <dgm:presLayoutVars>
          <dgm:dir/>
          <dgm:resizeHandles val="exact"/>
        </dgm:presLayoutVars>
      </dgm:prSet>
      <dgm:spPr/>
    </dgm:pt>
    <dgm:pt modelId="{E3E3437E-7A80-4C58-BEEE-35D73D1DE891}" type="pres">
      <dgm:prSet presAssocID="{6A234D73-3D6A-4283-A7C7-910547B90F82}" presName="compNode" presStyleCnt="0"/>
      <dgm:spPr/>
    </dgm:pt>
    <dgm:pt modelId="{935B750C-D9B9-4D3E-BB1E-A00D577467D3}" type="pres">
      <dgm:prSet presAssocID="{6A234D73-3D6A-4283-A7C7-910547B90F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l"/>
        </a:ext>
      </dgm:extLst>
    </dgm:pt>
    <dgm:pt modelId="{D40784F0-100B-4401-8BEC-DC2ABE2BDBF3}" type="pres">
      <dgm:prSet presAssocID="{6A234D73-3D6A-4283-A7C7-910547B90F82}" presName="spaceRect" presStyleCnt="0"/>
      <dgm:spPr/>
    </dgm:pt>
    <dgm:pt modelId="{76AD94D7-285E-4780-B517-0AA41613628D}" type="pres">
      <dgm:prSet presAssocID="{6A234D73-3D6A-4283-A7C7-910547B90F82}" presName="textRect" presStyleLbl="revTx" presStyleIdx="0" presStyleCnt="2">
        <dgm:presLayoutVars>
          <dgm:chMax val="1"/>
          <dgm:chPref val="1"/>
        </dgm:presLayoutVars>
      </dgm:prSet>
      <dgm:spPr/>
    </dgm:pt>
    <dgm:pt modelId="{AFCDCFA7-10FB-4C1F-91EB-CE0CA3A50D53}" type="pres">
      <dgm:prSet presAssocID="{ACE5E602-DF42-4077-97F1-61CC2EF3A48E}" presName="sibTrans" presStyleCnt="0"/>
      <dgm:spPr/>
    </dgm:pt>
    <dgm:pt modelId="{2117E313-86B2-4470-B6EA-5BF96A28727A}" type="pres">
      <dgm:prSet presAssocID="{78F59094-82DB-431A-AD23-4733E3D7B440}" presName="compNode" presStyleCnt="0"/>
      <dgm:spPr/>
    </dgm:pt>
    <dgm:pt modelId="{3DCA6718-B247-4EF7-BD77-6C9926D68FCD}" type="pres">
      <dgm:prSet presAssocID="{78F59094-82DB-431A-AD23-4733E3D7B44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hbet"/>
        </a:ext>
      </dgm:extLst>
    </dgm:pt>
    <dgm:pt modelId="{935EE6E3-DD87-40F1-B6CD-874CA92A774F}" type="pres">
      <dgm:prSet presAssocID="{78F59094-82DB-431A-AD23-4733E3D7B440}" presName="spaceRect" presStyleCnt="0"/>
      <dgm:spPr/>
    </dgm:pt>
    <dgm:pt modelId="{623F1CE4-EF99-4FBF-ACA2-A0EC727352EB}" type="pres">
      <dgm:prSet presAssocID="{78F59094-82DB-431A-AD23-4733E3D7B440}" presName="textRect" presStyleLbl="revTx" presStyleIdx="1" presStyleCnt="2">
        <dgm:presLayoutVars>
          <dgm:chMax val="1"/>
          <dgm:chPref val="1"/>
        </dgm:presLayoutVars>
      </dgm:prSet>
      <dgm:spPr/>
    </dgm:pt>
  </dgm:ptLst>
  <dgm:cxnLst>
    <dgm:cxn modelId="{B6658843-F506-4519-95E0-2BB7F05F36A0}" type="presOf" srcId="{78F59094-82DB-431A-AD23-4733E3D7B440}" destId="{623F1CE4-EF99-4FBF-ACA2-A0EC727352EB}" srcOrd="0" destOrd="0" presId="urn:microsoft.com/office/officeart/2018/2/layout/IconLabelList"/>
    <dgm:cxn modelId="{9394FC70-8814-48EA-9FE9-9FAA4E7B7753}" srcId="{FF7AD781-F0A4-4FBB-AE97-03DDCC392CDB}" destId="{6A234D73-3D6A-4283-A7C7-910547B90F82}" srcOrd="0" destOrd="0" parTransId="{A5D52C6A-7999-40BF-B30A-081C91A37C3D}" sibTransId="{ACE5E602-DF42-4077-97F1-61CC2EF3A48E}"/>
    <dgm:cxn modelId="{59B03F84-BF05-4ABF-AB95-6B69133CEBD8}" type="presOf" srcId="{FF7AD781-F0A4-4FBB-AE97-03DDCC392CDB}" destId="{7953EAB0-249E-44B4-9546-D586DC125EAA}" srcOrd="0" destOrd="0" presId="urn:microsoft.com/office/officeart/2018/2/layout/IconLabelList"/>
    <dgm:cxn modelId="{F3907BAE-BB9B-4B2B-8C45-5134058F1B75}" srcId="{FF7AD781-F0A4-4FBB-AE97-03DDCC392CDB}" destId="{78F59094-82DB-431A-AD23-4733E3D7B440}" srcOrd="1" destOrd="0" parTransId="{48FED6C8-E69A-43CC-BF46-7D34B3F2CCEC}" sibTransId="{D71DB134-132D-4780-A4EA-0A3CF4AC5E0F}"/>
    <dgm:cxn modelId="{D766D0CB-8397-4379-A8FD-B89152F26405}" type="presOf" srcId="{6A234D73-3D6A-4283-A7C7-910547B90F82}" destId="{76AD94D7-285E-4780-B517-0AA41613628D}" srcOrd="0" destOrd="0" presId="urn:microsoft.com/office/officeart/2018/2/layout/IconLabelList"/>
    <dgm:cxn modelId="{65ABF0DA-4F9A-40E4-ADD5-115467376CAA}" type="presParOf" srcId="{7953EAB0-249E-44B4-9546-D586DC125EAA}" destId="{E3E3437E-7A80-4C58-BEEE-35D73D1DE891}" srcOrd="0" destOrd="0" presId="urn:microsoft.com/office/officeart/2018/2/layout/IconLabelList"/>
    <dgm:cxn modelId="{523D6B3D-5DEC-4551-B7CC-DCDAAD0DAF49}" type="presParOf" srcId="{E3E3437E-7A80-4C58-BEEE-35D73D1DE891}" destId="{935B750C-D9B9-4D3E-BB1E-A00D577467D3}" srcOrd="0" destOrd="0" presId="urn:microsoft.com/office/officeart/2018/2/layout/IconLabelList"/>
    <dgm:cxn modelId="{70AC644D-036A-44BF-B44F-13F4775CD9A7}" type="presParOf" srcId="{E3E3437E-7A80-4C58-BEEE-35D73D1DE891}" destId="{D40784F0-100B-4401-8BEC-DC2ABE2BDBF3}" srcOrd="1" destOrd="0" presId="urn:microsoft.com/office/officeart/2018/2/layout/IconLabelList"/>
    <dgm:cxn modelId="{644C1056-894B-46E2-8F5F-83A1C33E7135}" type="presParOf" srcId="{E3E3437E-7A80-4C58-BEEE-35D73D1DE891}" destId="{76AD94D7-285E-4780-B517-0AA41613628D}" srcOrd="2" destOrd="0" presId="urn:microsoft.com/office/officeart/2018/2/layout/IconLabelList"/>
    <dgm:cxn modelId="{F57CE831-B9C3-45DB-879D-7ACBD37750A6}" type="presParOf" srcId="{7953EAB0-249E-44B4-9546-D586DC125EAA}" destId="{AFCDCFA7-10FB-4C1F-91EB-CE0CA3A50D53}" srcOrd="1" destOrd="0" presId="urn:microsoft.com/office/officeart/2018/2/layout/IconLabelList"/>
    <dgm:cxn modelId="{13F5F95B-88BE-4E2E-BAA8-527A2E1C38CB}" type="presParOf" srcId="{7953EAB0-249E-44B4-9546-D586DC125EAA}" destId="{2117E313-86B2-4470-B6EA-5BF96A28727A}" srcOrd="2" destOrd="0" presId="urn:microsoft.com/office/officeart/2018/2/layout/IconLabelList"/>
    <dgm:cxn modelId="{23135AE1-DAFA-41D9-BEF3-87996A8E2C32}" type="presParOf" srcId="{2117E313-86B2-4470-B6EA-5BF96A28727A}" destId="{3DCA6718-B247-4EF7-BD77-6C9926D68FCD}" srcOrd="0" destOrd="0" presId="urn:microsoft.com/office/officeart/2018/2/layout/IconLabelList"/>
    <dgm:cxn modelId="{C792830B-6C7A-42F2-A161-3D42A964A624}" type="presParOf" srcId="{2117E313-86B2-4470-B6EA-5BF96A28727A}" destId="{935EE6E3-DD87-40F1-B6CD-874CA92A774F}" srcOrd="1" destOrd="0" presId="urn:microsoft.com/office/officeart/2018/2/layout/IconLabelList"/>
    <dgm:cxn modelId="{30DCD446-605A-43D3-BC3F-7AB301433216}" type="presParOf" srcId="{2117E313-86B2-4470-B6EA-5BF96A28727A}" destId="{623F1CE4-EF99-4FBF-ACA2-A0EC727352E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31D8E6-B546-4F9D-9ACE-15B8EE632325}"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FA8858C1-0292-4555-804C-585EB868AEFC}">
      <dgm:prSet/>
      <dgm:spPr/>
      <dgm:t>
        <a:bodyPr/>
        <a:lstStyle/>
        <a:p>
          <a:r>
            <a:rPr lang="tr-TR"/>
            <a:t>Dil ve konuşma bozukluklarının erken teşhis edilmesi ve bu bozukluklara erken müdahalede bulunmak çocuğun okul performansı için son derece önemlidir. </a:t>
          </a:r>
          <a:endParaRPr lang="en-US"/>
        </a:p>
      </dgm:t>
    </dgm:pt>
    <dgm:pt modelId="{0C7D348D-8429-4F9B-847D-053700DB47FB}" type="parTrans" cxnId="{631797E8-9FC7-46EA-953F-D2F50271F5DF}">
      <dgm:prSet/>
      <dgm:spPr/>
      <dgm:t>
        <a:bodyPr/>
        <a:lstStyle/>
        <a:p>
          <a:endParaRPr lang="en-US"/>
        </a:p>
      </dgm:t>
    </dgm:pt>
    <dgm:pt modelId="{7EE530D5-F74D-47E5-9E4B-0CE054900E15}" type="sibTrans" cxnId="{631797E8-9FC7-46EA-953F-D2F50271F5DF}">
      <dgm:prSet/>
      <dgm:spPr/>
      <dgm:t>
        <a:bodyPr/>
        <a:lstStyle/>
        <a:p>
          <a:endParaRPr lang="en-US"/>
        </a:p>
      </dgm:t>
    </dgm:pt>
    <dgm:pt modelId="{757317A0-6631-408A-B138-2E34691E0ABD}">
      <dgm:prSet/>
      <dgm:spPr/>
      <dgm:t>
        <a:bodyPr/>
        <a:lstStyle/>
        <a:p>
          <a:r>
            <a:rPr lang="tr-TR"/>
            <a:t>Dil ve konuşma güçlüğü olan çocuğun öğrenme yaşantısında öğretmenin gözlemleri ve yaklaşımları büyük önem taşımaktadır. </a:t>
          </a:r>
          <a:endParaRPr lang="en-US"/>
        </a:p>
      </dgm:t>
    </dgm:pt>
    <dgm:pt modelId="{AA0E4DC4-8936-497E-95E2-09395C92D9D3}" type="parTrans" cxnId="{16590364-BE2D-43C9-A900-63DAF2D5633F}">
      <dgm:prSet/>
      <dgm:spPr/>
      <dgm:t>
        <a:bodyPr/>
        <a:lstStyle/>
        <a:p>
          <a:endParaRPr lang="en-US"/>
        </a:p>
      </dgm:t>
    </dgm:pt>
    <dgm:pt modelId="{086D2D9D-1CB8-4325-8A77-2588F048E386}" type="sibTrans" cxnId="{16590364-BE2D-43C9-A900-63DAF2D5633F}">
      <dgm:prSet/>
      <dgm:spPr/>
      <dgm:t>
        <a:bodyPr/>
        <a:lstStyle/>
        <a:p>
          <a:endParaRPr lang="en-US"/>
        </a:p>
      </dgm:t>
    </dgm:pt>
    <dgm:pt modelId="{ED3DDCB8-45E5-4BBD-BD95-69501FAD404E}" type="pres">
      <dgm:prSet presAssocID="{7231D8E6-B546-4F9D-9ACE-15B8EE632325}" presName="hierChild1" presStyleCnt="0">
        <dgm:presLayoutVars>
          <dgm:chPref val="1"/>
          <dgm:dir/>
          <dgm:animOne val="branch"/>
          <dgm:animLvl val="lvl"/>
          <dgm:resizeHandles/>
        </dgm:presLayoutVars>
      </dgm:prSet>
      <dgm:spPr/>
    </dgm:pt>
    <dgm:pt modelId="{5B84F6A5-2245-44C1-88D4-16A353A742D5}" type="pres">
      <dgm:prSet presAssocID="{FA8858C1-0292-4555-804C-585EB868AEFC}" presName="hierRoot1" presStyleCnt="0"/>
      <dgm:spPr/>
    </dgm:pt>
    <dgm:pt modelId="{C0512612-4ED6-4DEF-B678-6A5ED2E48A1D}" type="pres">
      <dgm:prSet presAssocID="{FA8858C1-0292-4555-804C-585EB868AEFC}" presName="composite" presStyleCnt="0"/>
      <dgm:spPr/>
    </dgm:pt>
    <dgm:pt modelId="{0344DFC2-D03E-421C-84F1-70634EF7F35F}" type="pres">
      <dgm:prSet presAssocID="{FA8858C1-0292-4555-804C-585EB868AEFC}" presName="background" presStyleLbl="node0" presStyleIdx="0" presStyleCnt="2"/>
      <dgm:spPr/>
    </dgm:pt>
    <dgm:pt modelId="{D30370FF-D203-43BB-8AED-C4BFD9FA53BD}" type="pres">
      <dgm:prSet presAssocID="{FA8858C1-0292-4555-804C-585EB868AEFC}" presName="text" presStyleLbl="fgAcc0" presStyleIdx="0" presStyleCnt="2">
        <dgm:presLayoutVars>
          <dgm:chPref val="3"/>
        </dgm:presLayoutVars>
      </dgm:prSet>
      <dgm:spPr/>
    </dgm:pt>
    <dgm:pt modelId="{2AC4980A-2973-4CB9-BD98-24905EF37FDA}" type="pres">
      <dgm:prSet presAssocID="{FA8858C1-0292-4555-804C-585EB868AEFC}" presName="hierChild2" presStyleCnt="0"/>
      <dgm:spPr/>
    </dgm:pt>
    <dgm:pt modelId="{0AD00140-2812-49DD-8158-4C74CC424693}" type="pres">
      <dgm:prSet presAssocID="{757317A0-6631-408A-B138-2E34691E0ABD}" presName="hierRoot1" presStyleCnt="0"/>
      <dgm:spPr/>
    </dgm:pt>
    <dgm:pt modelId="{381139F3-4A59-4D23-B33B-4B172576057F}" type="pres">
      <dgm:prSet presAssocID="{757317A0-6631-408A-B138-2E34691E0ABD}" presName="composite" presStyleCnt="0"/>
      <dgm:spPr/>
    </dgm:pt>
    <dgm:pt modelId="{5D422823-D5BB-4ED8-B830-6C2DCFEEF2CF}" type="pres">
      <dgm:prSet presAssocID="{757317A0-6631-408A-B138-2E34691E0ABD}" presName="background" presStyleLbl="node0" presStyleIdx="1" presStyleCnt="2"/>
      <dgm:spPr/>
    </dgm:pt>
    <dgm:pt modelId="{65F216A0-6BA4-463F-A0E7-40F2AC06DE1F}" type="pres">
      <dgm:prSet presAssocID="{757317A0-6631-408A-B138-2E34691E0ABD}" presName="text" presStyleLbl="fgAcc0" presStyleIdx="1" presStyleCnt="2">
        <dgm:presLayoutVars>
          <dgm:chPref val="3"/>
        </dgm:presLayoutVars>
      </dgm:prSet>
      <dgm:spPr/>
    </dgm:pt>
    <dgm:pt modelId="{46B08895-8AE0-4EE1-AF51-72F837379269}" type="pres">
      <dgm:prSet presAssocID="{757317A0-6631-408A-B138-2E34691E0ABD}" presName="hierChild2" presStyleCnt="0"/>
      <dgm:spPr/>
    </dgm:pt>
  </dgm:ptLst>
  <dgm:cxnLst>
    <dgm:cxn modelId="{16590364-BE2D-43C9-A900-63DAF2D5633F}" srcId="{7231D8E6-B546-4F9D-9ACE-15B8EE632325}" destId="{757317A0-6631-408A-B138-2E34691E0ABD}" srcOrd="1" destOrd="0" parTransId="{AA0E4DC4-8936-497E-95E2-09395C92D9D3}" sibTransId="{086D2D9D-1CB8-4325-8A77-2588F048E386}"/>
    <dgm:cxn modelId="{A097E593-BA17-4FA8-BDF8-9905CB635E0A}" type="presOf" srcId="{757317A0-6631-408A-B138-2E34691E0ABD}" destId="{65F216A0-6BA4-463F-A0E7-40F2AC06DE1F}" srcOrd="0" destOrd="0" presId="urn:microsoft.com/office/officeart/2005/8/layout/hierarchy1"/>
    <dgm:cxn modelId="{B504C0A3-796D-46DB-899A-0DE32964751C}" type="presOf" srcId="{7231D8E6-B546-4F9D-9ACE-15B8EE632325}" destId="{ED3DDCB8-45E5-4BBD-BD95-69501FAD404E}" srcOrd="0" destOrd="0" presId="urn:microsoft.com/office/officeart/2005/8/layout/hierarchy1"/>
    <dgm:cxn modelId="{B7D18FAF-2E9C-43E5-B4AB-6C16431FE204}" type="presOf" srcId="{FA8858C1-0292-4555-804C-585EB868AEFC}" destId="{D30370FF-D203-43BB-8AED-C4BFD9FA53BD}" srcOrd="0" destOrd="0" presId="urn:microsoft.com/office/officeart/2005/8/layout/hierarchy1"/>
    <dgm:cxn modelId="{631797E8-9FC7-46EA-953F-D2F50271F5DF}" srcId="{7231D8E6-B546-4F9D-9ACE-15B8EE632325}" destId="{FA8858C1-0292-4555-804C-585EB868AEFC}" srcOrd="0" destOrd="0" parTransId="{0C7D348D-8429-4F9B-847D-053700DB47FB}" sibTransId="{7EE530D5-F74D-47E5-9E4B-0CE054900E15}"/>
    <dgm:cxn modelId="{6334C3E4-10C6-4DA2-B153-C1B3B8DEA8BD}" type="presParOf" srcId="{ED3DDCB8-45E5-4BBD-BD95-69501FAD404E}" destId="{5B84F6A5-2245-44C1-88D4-16A353A742D5}" srcOrd="0" destOrd="0" presId="urn:microsoft.com/office/officeart/2005/8/layout/hierarchy1"/>
    <dgm:cxn modelId="{B46321E5-CA4A-4AC7-A01C-1E8515993B54}" type="presParOf" srcId="{5B84F6A5-2245-44C1-88D4-16A353A742D5}" destId="{C0512612-4ED6-4DEF-B678-6A5ED2E48A1D}" srcOrd="0" destOrd="0" presId="urn:microsoft.com/office/officeart/2005/8/layout/hierarchy1"/>
    <dgm:cxn modelId="{9E2411B5-3C7C-429C-B167-5BDA1A4B9FE6}" type="presParOf" srcId="{C0512612-4ED6-4DEF-B678-6A5ED2E48A1D}" destId="{0344DFC2-D03E-421C-84F1-70634EF7F35F}" srcOrd="0" destOrd="0" presId="urn:microsoft.com/office/officeart/2005/8/layout/hierarchy1"/>
    <dgm:cxn modelId="{8139BCF2-DC83-461D-817F-D6A34C4B964C}" type="presParOf" srcId="{C0512612-4ED6-4DEF-B678-6A5ED2E48A1D}" destId="{D30370FF-D203-43BB-8AED-C4BFD9FA53BD}" srcOrd="1" destOrd="0" presId="urn:microsoft.com/office/officeart/2005/8/layout/hierarchy1"/>
    <dgm:cxn modelId="{41796579-2914-4A43-8D86-1FA2CB77493C}" type="presParOf" srcId="{5B84F6A5-2245-44C1-88D4-16A353A742D5}" destId="{2AC4980A-2973-4CB9-BD98-24905EF37FDA}" srcOrd="1" destOrd="0" presId="urn:microsoft.com/office/officeart/2005/8/layout/hierarchy1"/>
    <dgm:cxn modelId="{FB1365E6-A55B-4E59-9462-9724E216EB7F}" type="presParOf" srcId="{ED3DDCB8-45E5-4BBD-BD95-69501FAD404E}" destId="{0AD00140-2812-49DD-8158-4C74CC424693}" srcOrd="1" destOrd="0" presId="urn:microsoft.com/office/officeart/2005/8/layout/hierarchy1"/>
    <dgm:cxn modelId="{3B6FC445-F7D2-4FC2-AB11-4995A510DF20}" type="presParOf" srcId="{0AD00140-2812-49DD-8158-4C74CC424693}" destId="{381139F3-4A59-4D23-B33B-4B172576057F}" srcOrd="0" destOrd="0" presId="urn:microsoft.com/office/officeart/2005/8/layout/hierarchy1"/>
    <dgm:cxn modelId="{6E0FF5BD-F140-4FFB-9B42-057D2B060758}" type="presParOf" srcId="{381139F3-4A59-4D23-B33B-4B172576057F}" destId="{5D422823-D5BB-4ED8-B830-6C2DCFEEF2CF}" srcOrd="0" destOrd="0" presId="urn:microsoft.com/office/officeart/2005/8/layout/hierarchy1"/>
    <dgm:cxn modelId="{F531E2F1-AE1C-4BFE-8F35-81801C1BE8FD}" type="presParOf" srcId="{381139F3-4A59-4D23-B33B-4B172576057F}" destId="{65F216A0-6BA4-463F-A0E7-40F2AC06DE1F}" srcOrd="1" destOrd="0" presId="urn:microsoft.com/office/officeart/2005/8/layout/hierarchy1"/>
    <dgm:cxn modelId="{AB486A63-0D81-44CA-A308-CC8AA717CE0E}" type="presParOf" srcId="{0AD00140-2812-49DD-8158-4C74CC424693}" destId="{46B08895-8AE0-4EE1-AF51-72F83737926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B847F8-5467-4E90-ACEC-D7293EFD587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EF9C87-83A0-4D45-B7EC-2AA29996AB05}">
      <dgm:prSet/>
      <dgm:spPr/>
      <dgm:t>
        <a:bodyPr/>
        <a:lstStyle/>
        <a:p>
          <a:pPr>
            <a:lnSpc>
              <a:spcPct val="100000"/>
            </a:lnSpc>
          </a:pPr>
          <a:r>
            <a:rPr lang="tr-TR"/>
            <a:t>Öğretmen dil ve konuşma güçlüğü yaşayan çocukları fark etmeli ve bu çocukların eğitim ortamında yaşayacağı risklere yönelik gerekli tedbirleri alarak onları derslerde desteklemelidir. </a:t>
          </a:r>
          <a:endParaRPr lang="en-US"/>
        </a:p>
      </dgm:t>
    </dgm:pt>
    <dgm:pt modelId="{E75E977D-2018-40C6-8C14-25BF4F806CB8}" type="parTrans" cxnId="{03A5DC08-601D-49CD-A15D-AFBC409E6917}">
      <dgm:prSet/>
      <dgm:spPr/>
      <dgm:t>
        <a:bodyPr/>
        <a:lstStyle/>
        <a:p>
          <a:endParaRPr lang="en-US"/>
        </a:p>
      </dgm:t>
    </dgm:pt>
    <dgm:pt modelId="{9C51D2E0-FD72-4C8F-9E62-EC04D44BADDC}" type="sibTrans" cxnId="{03A5DC08-601D-49CD-A15D-AFBC409E6917}">
      <dgm:prSet/>
      <dgm:spPr/>
      <dgm:t>
        <a:bodyPr/>
        <a:lstStyle/>
        <a:p>
          <a:endParaRPr lang="en-US"/>
        </a:p>
      </dgm:t>
    </dgm:pt>
    <dgm:pt modelId="{C693E998-165B-4476-806B-474F28CE13FC}">
      <dgm:prSet/>
      <dgm:spPr/>
      <dgm:t>
        <a:bodyPr/>
        <a:lstStyle/>
        <a:p>
          <a:pPr>
            <a:lnSpc>
              <a:spcPct val="100000"/>
            </a:lnSpc>
          </a:pPr>
          <a:r>
            <a:rPr lang="tr-TR"/>
            <a:t>Diğer öğrencilerle konuşma bozukluğu olan çocuğun durumu hakkında konuşmalı ve olası bir dışlama ve alay etmenin önüne geçmelidir.</a:t>
          </a:r>
          <a:endParaRPr lang="en-US"/>
        </a:p>
      </dgm:t>
    </dgm:pt>
    <dgm:pt modelId="{7B574140-211A-4A93-BB47-6705BC69B5EE}" type="parTrans" cxnId="{F7EF85B5-AAFF-4599-9C7D-D7EA9C5D04C2}">
      <dgm:prSet/>
      <dgm:spPr/>
      <dgm:t>
        <a:bodyPr/>
        <a:lstStyle/>
        <a:p>
          <a:endParaRPr lang="en-US"/>
        </a:p>
      </dgm:t>
    </dgm:pt>
    <dgm:pt modelId="{A349A7E0-7A34-44B4-91BB-DA5C5995CA06}" type="sibTrans" cxnId="{F7EF85B5-AAFF-4599-9C7D-D7EA9C5D04C2}">
      <dgm:prSet/>
      <dgm:spPr/>
      <dgm:t>
        <a:bodyPr/>
        <a:lstStyle/>
        <a:p>
          <a:endParaRPr lang="en-US"/>
        </a:p>
      </dgm:t>
    </dgm:pt>
    <dgm:pt modelId="{212234CC-29C3-4A1F-B1C5-29BBA0A582A8}">
      <dgm:prSet/>
      <dgm:spPr/>
      <dgm:t>
        <a:bodyPr/>
        <a:lstStyle/>
        <a:p>
          <a:pPr>
            <a:lnSpc>
              <a:spcPct val="100000"/>
            </a:lnSpc>
          </a:pPr>
          <a:r>
            <a:rPr lang="tr-TR"/>
            <a:t>Çocuk bir soruya cevap verirken ya da bir şey anlatırken sabırla dinlemelidir. </a:t>
          </a:r>
          <a:endParaRPr lang="en-US"/>
        </a:p>
      </dgm:t>
    </dgm:pt>
    <dgm:pt modelId="{4F26CF43-2E1E-4863-9614-1D48314A6F09}" type="parTrans" cxnId="{34C1B39E-F2C8-4DB8-8F95-F6F67C782B2D}">
      <dgm:prSet/>
      <dgm:spPr/>
      <dgm:t>
        <a:bodyPr/>
        <a:lstStyle/>
        <a:p>
          <a:endParaRPr lang="en-US"/>
        </a:p>
      </dgm:t>
    </dgm:pt>
    <dgm:pt modelId="{F1FB5ED1-B0E1-423E-B6C0-D9AF350415D4}" type="sibTrans" cxnId="{34C1B39E-F2C8-4DB8-8F95-F6F67C782B2D}">
      <dgm:prSet/>
      <dgm:spPr/>
      <dgm:t>
        <a:bodyPr/>
        <a:lstStyle/>
        <a:p>
          <a:endParaRPr lang="en-US"/>
        </a:p>
      </dgm:t>
    </dgm:pt>
    <dgm:pt modelId="{02DF1DEE-B779-46AF-986E-8CEF2D3FCA4F}">
      <dgm:prSet/>
      <dgm:spPr/>
      <dgm:t>
        <a:bodyPr/>
        <a:lstStyle/>
        <a:p>
          <a:pPr>
            <a:lnSpc>
              <a:spcPct val="100000"/>
            </a:lnSpc>
          </a:pPr>
          <a:r>
            <a:rPr lang="tr-TR"/>
            <a:t>Sınıfta yapılan okuma yarışmalarına konuşma bozukluğu olan çocuğu dahil etmemelidir.</a:t>
          </a:r>
          <a:endParaRPr lang="en-US"/>
        </a:p>
      </dgm:t>
    </dgm:pt>
    <dgm:pt modelId="{73DBA52F-C1ED-43FC-9C17-92E446C32927}" type="parTrans" cxnId="{48A40E22-75C8-4BA0-A0C6-3181B79F625D}">
      <dgm:prSet/>
      <dgm:spPr/>
      <dgm:t>
        <a:bodyPr/>
        <a:lstStyle/>
        <a:p>
          <a:endParaRPr lang="en-US"/>
        </a:p>
      </dgm:t>
    </dgm:pt>
    <dgm:pt modelId="{86750316-6003-4BC9-9FF7-A07194C6C932}" type="sibTrans" cxnId="{48A40E22-75C8-4BA0-A0C6-3181B79F625D}">
      <dgm:prSet/>
      <dgm:spPr/>
      <dgm:t>
        <a:bodyPr/>
        <a:lstStyle/>
        <a:p>
          <a:endParaRPr lang="en-US"/>
        </a:p>
      </dgm:t>
    </dgm:pt>
    <dgm:pt modelId="{90CAC1DD-1588-4817-8587-FDA1394E39C3}" type="pres">
      <dgm:prSet presAssocID="{F6B847F8-5467-4E90-ACEC-D7293EFD5873}" presName="root" presStyleCnt="0">
        <dgm:presLayoutVars>
          <dgm:dir/>
          <dgm:resizeHandles val="exact"/>
        </dgm:presLayoutVars>
      </dgm:prSet>
      <dgm:spPr/>
    </dgm:pt>
    <dgm:pt modelId="{DF640987-7D3E-4F8B-97AC-39B172D9B79A}" type="pres">
      <dgm:prSet presAssocID="{34EF9C87-83A0-4D45-B7EC-2AA29996AB05}" presName="compNode" presStyleCnt="0"/>
      <dgm:spPr/>
    </dgm:pt>
    <dgm:pt modelId="{AAA21C0C-C308-4DFB-83CB-CB3C2F3A32D0}" type="pres">
      <dgm:prSet presAssocID="{34EF9C87-83A0-4D45-B7EC-2AA29996AB05}" presName="bgRect" presStyleLbl="bgShp" presStyleIdx="0" presStyleCnt="4"/>
      <dgm:spPr/>
    </dgm:pt>
    <dgm:pt modelId="{A732A92B-7785-4D80-83D5-46508D0AECAA}" type="pres">
      <dgm:prSet presAssocID="{34EF9C87-83A0-4D45-B7EC-2AA29996AB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taplar"/>
        </a:ext>
      </dgm:extLst>
    </dgm:pt>
    <dgm:pt modelId="{1E34A672-7856-47AD-B9C5-4F0C8A74A52C}" type="pres">
      <dgm:prSet presAssocID="{34EF9C87-83A0-4D45-B7EC-2AA29996AB05}" presName="spaceRect" presStyleCnt="0"/>
      <dgm:spPr/>
    </dgm:pt>
    <dgm:pt modelId="{3C36CD19-1A24-4105-8E5B-C6F6B9B1A487}" type="pres">
      <dgm:prSet presAssocID="{34EF9C87-83A0-4D45-B7EC-2AA29996AB05}" presName="parTx" presStyleLbl="revTx" presStyleIdx="0" presStyleCnt="4">
        <dgm:presLayoutVars>
          <dgm:chMax val="0"/>
          <dgm:chPref val="0"/>
        </dgm:presLayoutVars>
      </dgm:prSet>
      <dgm:spPr/>
    </dgm:pt>
    <dgm:pt modelId="{6629761E-B382-49F6-B7BF-5401283C177C}" type="pres">
      <dgm:prSet presAssocID="{9C51D2E0-FD72-4C8F-9E62-EC04D44BADDC}" presName="sibTrans" presStyleCnt="0"/>
      <dgm:spPr/>
    </dgm:pt>
    <dgm:pt modelId="{1F4DC860-EB6F-433C-BECA-C10B3CB09E28}" type="pres">
      <dgm:prSet presAssocID="{C693E998-165B-4476-806B-474F28CE13FC}" presName="compNode" presStyleCnt="0"/>
      <dgm:spPr/>
    </dgm:pt>
    <dgm:pt modelId="{9BE079E9-164B-4B30-A122-6072AAD4B2EE}" type="pres">
      <dgm:prSet presAssocID="{C693E998-165B-4476-806B-474F28CE13FC}" presName="bgRect" presStyleLbl="bgShp" presStyleIdx="1" presStyleCnt="4"/>
      <dgm:spPr/>
    </dgm:pt>
    <dgm:pt modelId="{136ECA7B-0AFC-4C26-BB2E-EC99ED0C796A}" type="pres">
      <dgm:prSet presAssocID="{C693E998-165B-4476-806B-474F28CE13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nay işareti"/>
        </a:ext>
      </dgm:extLst>
    </dgm:pt>
    <dgm:pt modelId="{6C31A6F5-364A-4F68-84CC-04A5E824773C}" type="pres">
      <dgm:prSet presAssocID="{C693E998-165B-4476-806B-474F28CE13FC}" presName="spaceRect" presStyleCnt="0"/>
      <dgm:spPr/>
    </dgm:pt>
    <dgm:pt modelId="{3C5752CD-C18A-4848-95B3-4890EAA05CC4}" type="pres">
      <dgm:prSet presAssocID="{C693E998-165B-4476-806B-474F28CE13FC}" presName="parTx" presStyleLbl="revTx" presStyleIdx="1" presStyleCnt="4">
        <dgm:presLayoutVars>
          <dgm:chMax val="0"/>
          <dgm:chPref val="0"/>
        </dgm:presLayoutVars>
      </dgm:prSet>
      <dgm:spPr/>
    </dgm:pt>
    <dgm:pt modelId="{BBCD8273-CA99-44CA-BC79-684FB3794DFC}" type="pres">
      <dgm:prSet presAssocID="{A349A7E0-7A34-44B4-91BB-DA5C5995CA06}" presName="sibTrans" presStyleCnt="0"/>
      <dgm:spPr/>
    </dgm:pt>
    <dgm:pt modelId="{8E2C97C2-BD9D-4E8C-8377-25C7856F59E1}" type="pres">
      <dgm:prSet presAssocID="{212234CC-29C3-4A1F-B1C5-29BBA0A582A8}" presName="compNode" presStyleCnt="0"/>
      <dgm:spPr/>
    </dgm:pt>
    <dgm:pt modelId="{445ECEB7-3DC6-474A-99A8-7CCD46C2746D}" type="pres">
      <dgm:prSet presAssocID="{212234CC-29C3-4A1F-B1C5-29BBA0A582A8}" presName="bgRect" presStyleLbl="bgShp" presStyleIdx="2" presStyleCnt="4"/>
      <dgm:spPr/>
    </dgm:pt>
    <dgm:pt modelId="{B2A667E3-F04D-4AA4-ADE3-4659C843B8FC}" type="pres">
      <dgm:prSet presAssocID="{212234CC-29C3-4A1F-B1C5-29BBA0A582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rent and Child"/>
        </a:ext>
      </dgm:extLst>
    </dgm:pt>
    <dgm:pt modelId="{26637138-4F51-421D-8D83-6333845E01D9}" type="pres">
      <dgm:prSet presAssocID="{212234CC-29C3-4A1F-B1C5-29BBA0A582A8}" presName="spaceRect" presStyleCnt="0"/>
      <dgm:spPr/>
    </dgm:pt>
    <dgm:pt modelId="{B0910DA4-BD51-4D80-9137-A0E2D905C576}" type="pres">
      <dgm:prSet presAssocID="{212234CC-29C3-4A1F-B1C5-29BBA0A582A8}" presName="parTx" presStyleLbl="revTx" presStyleIdx="2" presStyleCnt="4">
        <dgm:presLayoutVars>
          <dgm:chMax val="0"/>
          <dgm:chPref val="0"/>
        </dgm:presLayoutVars>
      </dgm:prSet>
      <dgm:spPr/>
    </dgm:pt>
    <dgm:pt modelId="{01E41202-9647-4317-A204-F23CE063D1CD}" type="pres">
      <dgm:prSet presAssocID="{F1FB5ED1-B0E1-423E-B6C0-D9AF350415D4}" presName="sibTrans" presStyleCnt="0"/>
      <dgm:spPr/>
    </dgm:pt>
    <dgm:pt modelId="{B406766A-CF96-4FAB-ACE5-78181AF50EBA}" type="pres">
      <dgm:prSet presAssocID="{02DF1DEE-B779-46AF-986E-8CEF2D3FCA4F}" presName="compNode" presStyleCnt="0"/>
      <dgm:spPr/>
    </dgm:pt>
    <dgm:pt modelId="{3B296A28-613A-4AD8-891B-A3FCC67CE129}" type="pres">
      <dgm:prSet presAssocID="{02DF1DEE-B779-46AF-986E-8CEF2D3FCA4F}" presName="bgRect" presStyleLbl="bgShp" presStyleIdx="3" presStyleCnt="4"/>
      <dgm:spPr/>
    </dgm:pt>
    <dgm:pt modelId="{A50D17C0-ECD0-4A07-BFEA-3746A2A4A82E}" type="pres">
      <dgm:prSet presAssocID="{02DF1DEE-B779-46AF-986E-8CEF2D3FCA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Book"/>
        </a:ext>
      </dgm:extLst>
    </dgm:pt>
    <dgm:pt modelId="{50D68875-A697-45FC-A105-1D77F6D29440}" type="pres">
      <dgm:prSet presAssocID="{02DF1DEE-B779-46AF-986E-8CEF2D3FCA4F}" presName="spaceRect" presStyleCnt="0"/>
      <dgm:spPr/>
    </dgm:pt>
    <dgm:pt modelId="{72E195F8-8A37-41DD-AC2F-15B7679C70CD}" type="pres">
      <dgm:prSet presAssocID="{02DF1DEE-B779-46AF-986E-8CEF2D3FCA4F}" presName="parTx" presStyleLbl="revTx" presStyleIdx="3" presStyleCnt="4">
        <dgm:presLayoutVars>
          <dgm:chMax val="0"/>
          <dgm:chPref val="0"/>
        </dgm:presLayoutVars>
      </dgm:prSet>
      <dgm:spPr/>
    </dgm:pt>
  </dgm:ptLst>
  <dgm:cxnLst>
    <dgm:cxn modelId="{03A5DC08-601D-49CD-A15D-AFBC409E6917}" srcId="{F6B847F8-5467-4E90-ACEC-D7293EFD5873}" destId="{34EF9C87-83A0-4D45-B7EC-2AA29996AB05}" srcOrd="0" destOrd="0" parTransId="{E75E977D-2018-40C6-8C14-25BF4F806CB8}" sibTransId="{9C51D2E0-FD72-4C8F-9E62-EC04D44BADDC}"/>
    <dgm:cxn modelId="{4018E10F-063B-4520-9BBC-E561341060F1}" type="presOf" srcId="{34EF9C87-83A0-4D45-B7EC-2AA29996AB05}" destId="{3C36CD19-1A24-4105-8E5B-C6F6B9B1A487}" srcOrd="0" destOrd="0" presId="urn:microsoft.com/office/officeart/2018/2/layout/IconVerticalSolidList"/>
    <dgm:cxn modelId="{48A40E22-75C8-4BA0-A0C6-3181B79F625D}" srcId="{F6B847F8-5467-4E90-ACEC-D7293EFD5873}" destId="{02DF1DEE-B779-46AF-986E-8CEF2D3FCA4F}" srcOrd="3" destOrd="0" parTransId="{73DBA52F-C1ED-43FC-9C17-92E446C32927}" sibTransId="{86750316-6003-4BC9-9FF7-A07194C6C932}"/>
    <dgm:cxn modelId="{34C1B39E-F2C8-4DB8-8F95-F6F67C782B2D}" srcId="{F6B847F8-5467-4E90-ACEC-D7293EFD5873}" destId="{212234CC-29C3-4A1F-B1C5-29BBA0A582A8}" srcOrd="2" destOrd="0" parTransId="{4F26CF43-2E1E-4863-9614-1D48314A6F09}" sibTransId="{F1FB5ED1-B0E1-423E-B6C0-D9AF350415D4}"/>
    <dgm:cxn modelId="{784ECBAC-EE76-42CA-ABD2-F1E6E68C1F65}" type="presOf" srcId="{C693E998-165B-4476-806B-474F28CE13FC}" destId="{3C5752CD-C18A-4848-95B3-4890EAA05CC4}" srcOrd="0" destOrd="0" presId="urn:microsoft.com/office/officeart/2018/2/layout/IconVerticalSolidList"/>
    <dgm:cxn modelId="{F7EF85B5-AAFF-4599-9C7D-D7EA9C5D04C2}" srcId="{F6B847F8-5467-4E90-ACEC-D7293EFD5873}" destId="{C693E998-165B-4476-806B-474F28CE13FC}" srcOrd="1" destOrd="0" parTransId="{7B574140-211A-4A93-BB47-6705BC69B5EE}" sibTransId="{A349A7E0-7A34-44B4-91BB-DA5C5995CA06}"/>
    <dgm:cxn modelId="{28B116C6-D9C8-4254-8299-DB49B9753A0F}" type="presOf" srcId="{F6B847F8-5467-4E90-ACEC-D7293EFD5873}" destId="{90CAC1DD-1588-4817-8587-FDA1394E39C3}" srcOrd="0" destOrd="0" presId="urn:microsoft.com/office/officeart/2018/2/layout/IconVerticalSolidList"/>
    <dgm:cxn modelId="{D9ED9CC7-6629-4A20-AA37-66B488955701}" type="presOf" srcId="{02DF1DEE-B779-46AF-986E-8CEF2D3FCA4F}" destId="{72E195F8-8A37-41DD-AC2F-15B7679C70CD}" srcOrd="0" destOrd="0" presId="urn:microsoft.com/office/officeart/2018/2/layout/IconVerticalSolidList"/>
    <dgm:cxn modelId="{3AE94BF4-1C04-497E-94EE-EED6CB94C99B}" type="presOf" srcId="{212234CC-29C3-4A1F-B1C5-29BBA0A582A8}" destId="{B0910DA4-BD51-4D80-9137-A0E2D905C576}" srcOrd="0" destOrd="0" presId="urn:microsoft.com/office/officeart/2018/2/layout/IconVerticalSolidList"/>
    <dgm:cxn modelId="{233ED6AF-B8FB-4E3E-B580-CDD96C21EAE3}" type="presParOf" srcId="{90CAC1DD-1588-4817-8587-FDA1394E39C3}" destId="{DF640987-7D3E-4F8B-97AC-39B172D9B79A}" srcOrd="0" destOrd="0" presId="urn:microsoft.com/office/officeart/2018/2/layout/IconVerticalSolidList"/>
    <dgm:cxn modelId="{F264908C-F0BA-4A6C-BCB6-33AD96EA02C7}" type="presParOf" srcId="{DF640987-7D3E-4F8B-97AC-39B172D9B79A}" destId="{AAA21C0C-C308-4DFB-83CB-CB3C2F3A32D0}" srcOrd="0" destOrd="0" presId="urn:microsoft.com/office/officeart/2018/2/layout/IconVerticalSolidList"/>
    <dgm:cxn modelId="{2EF11B69-8653-40C0-A1FC-35880DF40CEB}" type="presParOf" srcId="{DF640987-7D3E-4F8B-97AC-39B172D9B79A}" destId="{A732A92B-7785-4D80-83D5-46508D0AECAA}" srcOrd="1" destOrd="0" presId="urn:microsoft.com/office/officeart/2018/2/layout/IconVerticalSolidList"/>
    <dgm:cxn modelId="{7C68C609-BA88-4CD6-8286-7FE94A53D9C0}" type="presParOf" srcId="{DF640987-7D3E-4F8B-97AC-39B172D9B79A}" destId="{1E34A672-7856-47AD-B9C5-4F0C8A74A52C}" srcOrd="2" destOrd="0" presId="urn:microsoft.com/office/officeart/2018/2/layout/IconVerticalSolidList"/>
    <dgm:cxn modelId="{69BE2DEA-7D9F-4C8C-997B-5A55F917F39D}" type="presParOf" srcId="{DF640987-7D3E-4F8B-97AC-39B172D9B79A}" destId="{3C36CD19-1A24-4105-8E5B-C6F6B9B1A487}" srcOrd="3" destOrd="0" presId="urn:microsoft.com/office/officeart/2018/2/layout/IconVerticalSolidList"/>
    <dgm:cxn modelId="{1F997B4C-3723-4B74-9496-5AE433AF5F83}" type="presParOf" srcId="{90CAC1DD-1588-4817-8587-FDA1394E39C3}" destId="{6629761E-B382-49F6-B7BF-5401283C177C}" srcOrd="1" destOrd="0" presId="urn:microsoft.com/office/officeart/2018/2/layout/IconVerticalSolidList"/>
    <dgm:cxn modelId="{23838E0F-0C77-4B4D-BCAF-9E51655BE37B}" type="presParOf" srcId="{90CAC1DD-1588-4817-8587-FDA1394E39C3}" destId="{1F4DC860-EB6F-433C-BECA-C10B3CB09E28}" srcOrd="2" destOrd="0" presId="urn:microsoft.com/office/officeart/2018/2/layout/IconVerticalSolidList"/>
    <dgm:cxn modelId="{2F6A9478-32D7-4E7E-B758-D1769C037BC1}" type="presParOf" srcId="{1F4DC860-EB6F-433C-BECA-C10B3CB09E28}" destId="{9BE079E9-164B-4B30-A122-6072AAD4B2EE}" srcOrd="0" destOrd="0" presId="urn:microsoft.com/office/officeart/2018/2/layout/IconVerticalSolidList"/>
    <dgm:cxn modelId="{CEF6AB0B-FD1D-4085-92AD-7E7BD9FAD118}" type="presParOf" srcId="{1F4DC860-EB6F-433C-BECA-C10B3CB09E28}" destId="{136ECA7B-0AFC-4C26-BB2E-EC99ED0C796A}" srcOrd="1" destOrd="0" presId="urn:microsoft.com/office/officeart/2018/2/layout/IconVerticalSolidList"/>
    <dgm:cxn modelId="{0350A98E-3684-48FA-8640-0B1BFB83EE18}" type="presParOf" srcId="{1F4DC860-EB6F-433C-BECA-C10B3CB09E28}" destId="{6C31A6F5-364A-4F68-84CC-04A5E824773C}" srcOrd="2" destOrd="0" presId="urn:microsoft.com/office/officeart/2018/2/layout/IconVerticalSolidList"/>
    <dgm:cxn modelId="{589CED0F-CB1B-49D2-BAA1-7437AE9D5B10}" type="presParOf" srcId="{1F4DC860-EB6F-433C-BECA-C10B3CB09E28}" destId="{3C5752CD-C18A-4848-95B3-4890EAA05CC4}" srcOrd="3" destOrd="0" presId="urn:microsoft.com/office/officeart/2018/2/layout/IconVerticalSolidList"/>
    <dgm:cxn modelId="{645E7E53-522B-4491-A837-609E04D3D257}" type="presParOf" srcId="{90CAC1DD-1588-4817-8587-FDA1394E39C3}" destId="{BBCD8273-CA99-44CA-BC79-684FB3794DFC}" srcOrd="3" destOrd="0" presId="urn:microsoft.com/office/officeart/2018/2/layout/IconVerticalSolidList"/>
    <dgm:cxn modelId="{51EE85A4-DF12-4D34-B4E2-CF132F7A562B}" type="presParOf" srcId="{90CAC1DD-1588-4817-8587-FDA1394E39C3}" destId="{8E2C97C2-BD9D-4E8C-8377-25C7856F59E1}" srcOrd="4" destOrd="0" presId="urn:microsoft.com/office/officeart/2018/2/layout/IconVerticalSolidList"/>
    <dgm:cxn modelId="{27867F2C-EE92-49A2-BB4A-226C7AA26532}" type="presParOf" srcId="{8E2C97C2-BD9D-4E8C-8377-25C7856F59E1}" destId="{445ECEB7-3DC6-474A-99A8-7CCD46C2746D}" srcOrd="0" destOrd="0" presId="urn:microsoft.com/office/officeart/2018/2/layout/IconVerticalSolidList"/>
    <dgm:cxn modelId="{D33BB4E8-2F13-4A96-842B-F7B4EB7BC29D}" type="presParOf" srcId="{8E2C97C2-BD9D-4E8C-8377-25C7856F59E1}" destId="{B2A667E3-F04D-4AA4-ADE3-4659C843B8FC}" srcOrd="1" destOrd="0" presId="urn:microsoft.com/office/officeart/2018/2/layout/IconVerticalSolidList"/>
    <dgm:cxn modelId="{76100296-B566-4884-85C1-E479BE5E12EC}" type="presParOf" srcId="{8E2C97C2-BD9D-4E8C-8377-25C7856F59E1}" destId="{26637138-4F51-421D-8D83-6333845E01D9}" srcOrd="2" destOrd="0" presId="urn:microsoft.com/office/officeart/2018/2/layout/IconVerticalSolidList"/>
    <dgm:cxn modelId="{7CBF1F37-9E08-40ED-8478-07554D0EF896}" type="presParOf" srcId="{8E2C97C2-BD9D-4E8C-8377-25C7856F59E1}" destId="{B0910DA4-BD51-4D80-9137-A0E2D905C576}" srcOrd="3" destOrd="0" presId="urn:microsoft.com/office/officeart/2018/2/layout/IconVerticalSolidList"/>
    <dgm:cxn modelId="{0C958D6F-E728-42E6-A258-6C7DFACAFBDD}" type="presParOf" srcId="{90CAC1DD-1588-4817-8587-FDA1394E39C3}" destId="{01E41202-9647-4317-A204-F23CE063D1CD}" srcOrd="5" destOrd="0" presId="urn:microsoft.com/office/officeart/2018/2/layout/IconVerticalSolidList"/>
    <dgm:cxn modelId="{F066A585-12DE-4915-A555-BCFF94E7C90B}" type="presParOf" srcId="{90CAC1DD-1588-4817-8587-FDA1394E39C3}" destId="{B406766A-CF96-4FAB-ACE5-78181AF50EBA}" srcOrd="6" destOrd="0" presId="urn:microsoft.com/office/officeart/2018/2/layout/IconVerticalSolidList"/>
    <dgm:cxn modelId="{27978A79-8354-45C4-829D-F3C52A45205E}" type="presParOf" srcId="{B406766A-CF96-4FAB-ACE5-78181AF50EBA}" destId="{3B296A28-613A-4AD8-891B-A3FCC67CE129}" srcOrd="0" destOrd="0" presId="urn:microsoft.com/office/officeart/2018/2/layout/IconVerticalSolidList"/>
    <dgm:cxn modelId="{3CD159D5-A506-479D-9CB5-D945109D2993}" type="presParOf" srcId="{B406766A-CF96-4FAB-ACE5-78181AF50EBA}" destId="{A50D17C0-ECD0-4A07-BFEA-3746A2A4A82E}" srcOrd="1" destOrd="0" presId="urn:microsoft.com/office/officeart/2018/2/layout/IconVerticalSolidList"/>
    <dgm:cxn modelId="{6C6F2D14-160D-47A5-85EB-8AE9C92090C9}" type="presParOf" srcId="{B406766A-CF96-4FAB-ACE5-78181AF50EBA}" destId="{50D68875-A697-45FC-A105-1D77F6D29440}" srcOrd="2" destOrd="0" presId="urn:microsoft.com/office/officeart/2018/2/layout/IconVerticalSolidList"/>
    <dgm:cxn modelId="{4CC5B09D-0DC1-4B87-95CB-AB8346DA4C02}" type="presParOf" srcId="{B406766A-CF96-4FAB-ACE5-78181AF50EBA}" destId="{72E195F8-8A37-41DD-AC2F-15B7679C70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BDEC8E-17A2-4CE7-9A44-C56239040710}"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506BBA1-A9B9-473F-81E7-847A0CA972F6}">
      <dgm:prSet/>
      <dgm:spPr/>
      <dgm:t>
        <a:bodyPr/>
        <a:lstStyle/>
        <a:p>
          <a:pPr>
            <a:defRPr cap="all"/>
          </a:pPr>
          <a:r>
            <a:rPr lang="tr-TR"/>
            <a:t>Dil ve konuşma güçlüğü olan bireyler için sadece eğitimsel düzenlemelerin yapılması yeterli olmayabilir. Özellikle tıbbi destek ve ya daha farklı bir eğitimsel destek gerektiren durumlarda önce rehber öğretmeni ve okul yönetimini bilgilendirmeli sonra da aile ile iletişime geçmelidir. </a:t>
          </a:r>
          <a:endParaRPr lang="en-US"/>
        </a:p>
      </dgm:t>
    </dgm:pt>
    <dgm:pt modelId="{D41EF73F-8FAF-4C50-945D-796C79B3C7B6}" type="parTrans" cxnId="{F5C3FDF5-31F7-460B-AC24-3F0AD94CEABE}">
      <dgm:prSet/>
      <dgm:spPr/>
      <dgm:t>
        <a:bodyPr/>
        <a:lstStyle/>
        <a:p>
          <a:endParaRPr lang="en-US"/>
        </a:p>
      </dgm:t>
    </dgm:pt>
    <dgm:pt modelId="{869D5925-B5E6-47B5-B4DB-7C1D87796C1E}" type="sibTrans" cxnId="{F5C3FDF5-31F7-460B-AC24-3F0AD94CEABE}">
      <dgm:prSet/>
      <dgm:spPr/>
      <dgm:t>
        <a:bodyPr/>
        <a:lstStyle/>
        <a:p>
          <a:endParaRPr lang="en-US"/>
        </a:p>
      </dgm:t>
    </dgm:pt>
    <dgm:pt modelId="{B284E9B9-83E5-4A6C-BF17-0ECCB069A480}">
      <dgm:prSet/>
      <dgm:spPr/>
      <dgm:t>
        <a:bodyPr/>
        <a:lstStyle/>
        <a:p>
          <a:pPr>
            <a:defRPr cap="all"/>
          </a:pPr>
          <a:r>
            <a:rPr lang="tr-TR"/>
            <a:t>Öğretmen, gerekirse dil ve konuşma terapisti, özel eğitim öğretmeni ve psikolog gibi diğer uzmanlarla da işbirliği içinde olmalıdır.</a:t>
          </a:r>
          <a:endParaRPr lang="en-US"/>
        </a:p>
      </dgm:t>
    </dgm:pt>
    <dgm:pt modelId="{E8BEF0E9-42CC-4026-A5C3-E5BE8F77C920}" type="parTrans" cxnId="{C6636989-7A9B-4CD2-AD2A-80C103E64D7D}">
      <dgm:prSet/>
      <dgm:spPr/>
      <dgm:t>
        <a:bodyPr/>
        <a:lstStyle/>
        <a:p>
          <a:endParaRPr lang="en-US"/>
        </a:p>
      </dgm:t>
    </dgm:pt>
    <dgm:pt modelId="{EC50AC87-F9E3-4B0A-9A28-072B2F75AB50}" type="sibTrans" cxnId="{C6636989-7A9B-4CD2-AD2A-80C103E64D7D}">
      <dgm:prSet/>
      <dgm:spPr/>
      <dgm:t>
        <a:bodyPr/>
        <a:lstStyle/>
        <a:p>
          <a:endParaRPr lang="en-US"/>
        </a:p>
      </dgm:t>
    </dgm:pt>
    <dgm:pt modelId="{86A2926F-201B-4831-ABBA-10D69B29E90F}" type="pres">
      <dgm:prSet presAssocID="{A8BDEC8E-17A2-4CE7-9A44-C56239040710}" presName="root" presStyleCnt="0">
        <dgm:presLayoutVars>
          <dgm:dir/>
          <dgm:resizeHandles val="exact"/>
        </dgm:presLayoutVars>
      </dgm:prSet>
      <dgm:spPr/>
    </dgm:pt>
    <dgm:pt modelId="{924FFD18-E6E7-48DA-AB76-83C3774EA649}" type="pres">
      <dgm:prSet presAssocID="{A506BBA1-A9B9-473F-81E7-847A0CA972F6}" presName="compNode" presStyleCnt="0"/>
      <dgm:spPr/>
    </dgm:pt>
    <dgm:pt modelId="{357B696B-A2A9-487C-B1CF-6F306F4B1E3D}" type="pres">
      <dgm:prSet presAssocID="{A506BBA1-A9B9-473F-81E7-847A0CA972F6}" presName="iconBgRect" presStyleLbl="bgShp" presStyleIdx="0" presStyleCnt="2"/>
      <dgm:spPr/>
    </dgm:pt>
    <dgm:pt modelId="{A21FD909-0CD5-4018-B959-C3DF35F45655}" type="pres">
      <dgm:prSet presAssocID="{A506BBA1-A9B9-473F-81E7-847A0CA972F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l"/>
        </a:ext>
      </dgm:extLst>
    </dgm:pt>
    <dgm:pt modelId="{D56192B5-D182-434F-8B29-84DD089ACFE2}" type="pres">
      <dgm:prSet presAssocID="{A506BBA1-A9B9-473F-81E7-847A0CA972F6}" presName="spaceRect" presStyleCnt="0"/>
      <dgm:spPr/>
    </dgm:pt>
    <dgm:pt modelId="{A33916AD-1C38-4B43-B639-AA6DB255BE87}" type="pres">
      <dgm:prSet presAssocID="{A506BBA1-A9B9-473F-81E7-847A0CA972F6}" presName="textRect" presStyleLbl="revTx" presStyleIdx="0" presStyleCnt="2">
        <dgm:presLayoutVars>
          <dgm:chMax val="1"/>
          <dgm:chPref val="1"/>
        </dgm:presLayoutVars>
      </dgm:prSet>
      <dgm:spPr/>
    </dgm:pt>
    <dgm:pt modelId="{7630C6E2-79E8-4E81-9F8B-86C1EAAF97CC}" type="pres">
      <dgm:prSet presAssocID="{869D5925-B5E6-47B5-B4DB-7C1D87796C1E}" presName="sibTrans" presStyleCnt="0"/>
      <dgm:spPr/>
    </dgm:pt>
    <dgm:pt modelId="{E8C611D5-EF73-4AFA-BDD2-F79A6A7FE0D3}" type="pres">
      <dgm:prSet presAssocID="{B284E9B9-83E5-4A6C-BF17-0ECCB069A480}" presName="compNode" presStyleCnt="0"/>
      <dgm:spPr/>
    </dgm:pt>
    <dgm:pt modelId="{44C46226-8CF8-4F81-BA96-A884B3C983BA}" type="pres">
      <dgm:prSet presAssocID="{B284E9B9-83E5-4A6C-BF17-0ECCB069A480}" presName="iconBgRect" presStyleLbl="bgShp" presStyleIdx="1" presStyleCnt="2"/>
      <dgm:spPr/>
    </dgm:pt>
    <dgm:pt modelId="{862145D7-8938-47EB-B213-3DF5AD96C3CC}" type="pres">
      <dgm:prSet presAssocID="{B284E9B9-83E5-4A6C-BF17-0ECCB069A4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taplar"/>
        </a:ext>
      </dgm:extLst>
    </dgm:pt>
    <dgm:pt modelId="{3150AB2C-2837-41D3-8136-83169DE10A9F}" type="pres">
      <dgm:prSet presAssocID="{B284E9B9-83E5-4A6C-BF17-0ECCB069A480}" presName="spaceRect" presStyleCnt="0"/>
      <dgm:spPr/>
    </dgm:pt>
    <dgm:pt modelId="{53291CB9-1BBE-4C48-A58F-7C03F67AE668}" type="pres">
      <dgm:prSet presAssocID="{B284E9B9-83E5-4A6C-BF17-0ECCB069A480}" presName="textRect" presStyleLbl="revTx" presStyleIdx="1" presStyleCnt="2">
        <dgm:presLayoutVars>
          <dgm:chMax val="1"/>
          <dgm:chPref val="1"/>
        </dgm:presLayoutVars>
      </dgm:prSet>
      <dgm:spPr/>
    </dgm:pt>
  </dgm:ptLst>
  <dgm:cxnLst>
    <dgm:cxn modelId="{C6636989-7A9B-4CD2-AD2A-80C103E64D7D}" srcId="{A8BDEC8E-17A2-4CE7-9A44-C56239040710}" destId="{B284E9B9-83E5-4A6C-BF17-0ECCB069A480}" srcOrd="1" destOrd="0" parTransId="{E8BEF0E9-42CC-4026-A5C3-E5BE8F77C920}" sibTransId="{EC50AC87-F9E3-4B0A-9A28-072B2F75AB50}"/>
    <dgm:cxn modelId="{B5B6468D-159A-4C24-B0C8-89A6C7A2C566}" type="presOf" srcId="{A8BDEC8E-17A2-4CE7-9A44-C56239040710}" destId="{86A2926F-201B-4831-ABBA-10D69B29E90F}" srcOrd="0" destOrd="0" presId="urn:microsoft.com/office/officeart/2018/5/layout/IconCircleLabelList"/>
    <dgm:cxn modelId="{2E3CF8F1-B186-408F-B4C4-CFA2CF1B2AEE}" type="presOf" srcId="{B284E9B9-83E5-4A6C-BF17-0ECCB069A480}" destId="{53291CB9-1BBE-4C48-A58F-7C03F67AE668}" srcOrd="0" destOrd="0" presId="urn:microsoft.com/office/officeart/2018/5/layout/IconCircleLabelList"/>
    <dgm:cxn modelId="{572F57F4-30BD-4CD4-BC9C-0FC3C866F6BB}" type="presOf" srcId="{A506BBA1-A9B9-473F-81E7-847A0CA972F6}" destId="{A33916AD-1C38-4B43-B639-AA6DB255BE87}" srcOrd="0" destOrd="0" presId="urn:microsoft.com/office/officeart/2018/5/layout/IconCircleLabelList"/>
    <dgm:cxn modelId="{F5C3FDF5-31F7-460B-AC24-3F0AD94CEABE}" srcId="{A8BDEC8E-17A2-4CE7-9A44-C56239040710}" destId="{A506BBA1-A9B9-473F-81E7-847A0CA972F6}" srcOrd="0" destOrd="0" parTransId="{D41EF73F-8FAF-4C50-945D-796C79B3C7B6}" sibTransId="{869D5925-B5E6-47B5-B4DB-7C1D87796C1E}"/>
    <dgm:cxn modelId="{CCF1330D-F768-4F34-BE52-BAD09DFD9E4D}" type="presParOf" srcId="{86A2926F-201B-4831-ABBA-10D69B29E90F}" destId="{924FFD18-E6E7-48DA-AB76-83C3774EA649}" srcOrd="0" destOrd="0" presId="urn:microsoft.com/office/officeart/2018/5/layout/IconCircleLabelList"/>
    <dgm:cxn modelId="{43644494-2CC1-483A-8FCE-BC95D30943F6}" type="presParOf" srcId="{924FFD18-E6E7-48DA-AB76-83C3774EA649}" destId="{357B696B-A2A9-487C-B1CF-6F306F4B1E3D}" srcOrd="0" destOrd="0" presId="urn:microsoft.com/office/officeart/2018/5/layout/IconCircleLabelList"/>
    <dgm:cxn modelId="{A5E9AA0B-65B3-44EE-943F-D86E95BD20EC}" type="presParOf" srcId="{924FFD18-E6E7-48DA-AB76-83C3774EA649}" destId="{A21FD909-0CD5-4018-B959-C3DF35F45655}" srcOrd="1" destOrd="0" presId="urn:microsoft.com/office/officeart/2018/5/layout/IconCircleLabelList"/>
    <dgm:cxn modelId="{E7D201D3-97F9-4444-A8C7-F0BEC72A760F}" type="presParOf" srcId="{924FFD18-E6E7-48DA-AB76-83C3774EA649}" destId="{D56192B5-D182-434F-8B29-84DD089ACFE2}" srcOrd="2" destOrd="0" presId="urn:microsoft.com/office/officeart/2018/5/layout/IconCircleLabelList"/>
    <dgm:cxn modelId="{A7EE5215-68FC-437F-B1AB-16CB19FB0F6A}" type="presParOf" srcId="{924FFD18-E6E7-48DA-AB76-83C3774EA649}" destId="{A33916AD-1C38-4B43-B639-AA6DB255BE87}" srcOrd="3" destOrd="0" presId="urn:microsoft.com/office/officeart/2018/5/layout/IconCircleLabelList"/>
    <dgm:cxn modelId="{564F2D5B-681E-46F8-A5F5-601C8483A117}" type="presParOf" srcId="{86A2926F-201B-4831-ABBA-10D69B29E90F}" destId="{7630C6E2-79E8-4E81-9F8B-86C1EAAF97CC}" srcOrd="1" destOrd="0" presId="urn:microsoft.com/office/officeart/2018/5/layout/IconCircleLabelList"/>
    <dgm:cxn modelId="{F97C3DE2-B2EA-48E1-8EAA-E771D80D882B}" type="presParOf" srcId="{86A2926F-201B-4831-ABBA-10D69B29E90F}" destId="{E8C611D5-EF73-4AFA-BDD2-F79A6A7FE0D3}" srcOrd="2" destOrd="0" presId="urn:microsoft.com/office/officeart/2018/5/layout/IconCircleLabelList"/>
    <dgm:cxn modelId="{1305929E-3D16-4C68-B7DE-101DC59D5859}" type="presParOf" srcId="{E8C611D5-EF73-4AFA-BDD2-F79A6A7FE0D3}" destId="{44C46226-8CF8-4F81-BA96-A884B3C983BA}" srcOrd="0" destOrd="0" presId="urn:microsoft.com/office/officeart/2018/5/layout/IconCircleLabelList"/>
    <dgm:cxn modelId="{0BBAE2C3-A0C7-4096-9D97-2D3FCBDEDB98}" type="presParOf" srcId="{E8C611D5-EF73-4AFA-BDD2-F79A6A7FE0D3}" destId="{862145D7-8938-47EB-B213-3DF5AD96C3CC}" srcOrd="1" destOrd="0" presId="urn:microsoft.com/office/officeart/2018/5/layout/IconCircleLabelList"/>
    <dgm:cxn modelId="{3099AEA2-4D73-4ECE-B50A-884DD1093010}" type="presParOf" srcId="{E8C611D5-EF73-4AFA-BDD2-F79A6A7FE0D3}" destId="{3150AB2C-2837-41D3-8136-83169DE10A9F}" srcOrd="2" destOrd="0" presId="urn:microsoft.com/office/officeart/2018/5/layout/IconCircleLabelList"/>
    <dgm:cxn modelId="{4F25C61F-A676-48F0-BD84-5AE39CD5B234}" type="presParOf" srcId="{E8C611D5-EF73-4AFA-BDD2-F79A6A7FE0D3}" destId="{53291CB9-1BBE-4C48-A58F-7C03F67AE66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6B0694-6D67-498A-9041-FB744D25A55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957467F-1EB2-4528-B45E-39AA070B090C}">
      <dgm:prSet/>
      <dgm:spPr/>
      <dgm:t>
        <a:bodyPr/>
        <a:lstStyle/>
        <a:p>
          <a:r>
            <a:rPr lang="tr-TR"/>
            <a:t>Süreç içinde eğer öğrenci destek eğitim almakta ise destek eğitim sağlayan öğretmen ile sürekli iletişim halinde olmak öğrencinin akademik gelişimi için çok önemlidir.</a:t>
          </a:r>
          <a:endParaRPr lang="en-US"/>
        </a:p>
      </dgm:t>
    </dgm:pt>
    <dgm:pt modelId="{C6BE6380-9ED5-4512-8F71-2BDB3AD16D2D}" type="parTrans" cxnId="{5E51D5F4-EF89-4DD9-A7AE-15C91A96837A}">
      <dgm:prSet/>
      <dgm:spPr/>
      <dgm:t>
        <a:bodyPr/>
        <a:lstStyle/>
        <a:p>
          <a:endParaRPr lang="en-US"/>
        </a:p>
      </dgm:t>
    </dgm:pt>
    <dgm:pt modelId="{6B112FDB-BA4B-4616-AD18-C268A4739EE6}" type="sibTrans" cxnId="{5E51D5F4-EF89-4DD9-A7AE-15C91A96837A}">
      <dgm:prSet/>
      <dgm:spPr/>
      <dgm:t>
        <a:bodyPr/>
        <a:lstStyle/>
        <a:p>
          <a:endParaRPr lang="en-US"/>
        </a:p>
      </dgm:t>
    </dgm:pt>
    <dgm:pt modelId="{BA8C4A1A-2E59-4BD5-90DF-A1C08371DA51}">
      <dgm:prSet/>
      <dgm:spPr>
        <a:solidFill>
          <a:schemeClr val="tx1"/>
        </a:solidFill>
      </dgm:spPr>
      <dgm:t>
        <a:bodyPr/>
        <a:lstStyle/>
        <a:p>
          <a:r>
            <a:rPr lang="tr-TR" dirty="0"/>
            <a:t>Bunun yanı sıra öğretmenler aileler ile iletişimi sürdürmeli ve ailelerin öğrencilerin eğitim sürecine aktif katılımları konusunda yönlendirme yapmalı ve tavsiyeler vermelidirler.</a:t>
          </a:r>
          <a:endParaRPr lang="en-US" dirty="0"/>
        </a:p>
      </dgm:t>
    </dgm:pt>
    <dgm:pt modelId="{28ACC97F-3B5B-4388-A5DA-2B3AD04E5EDD}" type="parTrans" cxnId="{A7C53CE8-D9F0-44E1-A006-D3C272114860}">
      <dgm:prSet/>
      <dgm:spPr/>
      <dgm:t>
        <a:bodyPr/>
        <a:lstStyle/>
        <a:p>
          <a:endParaRPr lang="en-US"/>
        </a:p>
      </dgm:t>
    </dgm:pt>
    <dgm:pt modelId="{2AAAB23A-9EEF-4DB5-93BB-EA34E289C860}" type="sibTrans" cxnId="{A7C53CE8-D9F0-44E1-A006-D3C272114860}">
      <dgm:prSet/>
      <dgm:spPr/>
      <dgm:t>
        <a:bodyPr/>
        <a:lstStyle/>
        <a:p>
          <a:endParaRPr lang="en-US"/>
        </a:p>
      </dgm:t>
    </dgm:pt>
    <dgm:pt modelId="{23AAEF28-E813-47B5-BCDE-3FEE8E841A9C}" type="pres">
      <dgm:prSet presAssocID="{0E6B0694-6D67-498A-9041-FB744D25A551}" presName="linear" presStyleCnt="0">
        <dgm:presLayoutVars>
          <dgm:animLvl val="lvl"/>
          <dgm:resizeHandles val="exact"/>
        </dgm:presLayoutVars>
      </dgm:prSet>
      <dgm:spPr/>
    </dgm:pt>
    <dgm:pt modelId="{0E4C3E98-0629-4D73-98AF-EDBDA7326767}" type="pres">
      <dgm:prSet presAssocID="{4957467F-1EB2-4528-B45E-39AA070B090C}" presName="parentText" presStyleLbl="node1" presStyleIdx="0" presStyleCnt="2">
        <dgm:presLayoutVars>
          <dgm:chMax val="0"/>
          <dgm:bulletEnabled val="1"/>
        </dgm:presLayoutVars>
      </dgm:prSet>
      <dgm:spPr/>
    </dgm:pt>
    <dgm:pt modelId="{7EC14173-BACC-40A7-987C-31D0C2A06ED2}" type="pres">
      <dgm:prSet presAssocID="{6B112FDB-BA4B-4616-AD18-C268A4739EE6}" presName="spacer" presStyleCnt="0"/>
      <dgm:spPr/>
    </dgm:pt>
    <dgm:pt modelId="{5E87653D-7DC4-4683-885F-B7E8DAC61AA7}" type="pres">
      <dgm:prSet presAssocID="{BA8C4A1A-2E59-4BD5-90DF-A1C08371DA51}" presName="parentText" presStyleLbl="node1" presStyleIdx="1" presStyleCnt="2">
        <dgm:presLayoutVars>
          <dgm:chMax val="0"/>
          <dgm:bulletEnabled val="1"/>
        </dgm:presLayoutVars>
      </dgm:prSet>
      <dgm:spPr/>
    </dgm:pt>
  </dgm:ptLst>
  <dgm:cxnLst>
    <dgm:cxn modelId="{A9826427-06B5-41E1-B2E6-217643E18B39}" type="presOf" srcId="{BA8C4A1A-2E59-4BD5-90DF-A1C08371DA51}" destId="{5E87653D-7DC4-4683-885F-B7E8DAC61AA7}" srcOrd="0" destOrd="0" presId="urn:microsoft.com/office/officeart/2005/8/layout/vList2"/>
    <dgm:cxn modelId="{B783B82C-84F9-4850-B040-5FF46CF84E5F}" type="presOf" srcId="{4957467F-1EB2-4528-B45E-39AA070B090C}" destId="{0E4C3E98-0629-4D73-98AF-EDBDA7326767}" srcOrd="0" destOrd="0" presId="urn:microsoft.com/office/officeart/2005/8/layout/vList2"/>
    <dgm:cxn modelId="{564BEBCB-64F7-4215-B87C-9851175E47F6}" type="presOf" srcId="{0E6B0694-6D67-498A-9041-FB744D25A551}" destId="{23AAEF28-E813-47B5-BCDE-3FEE8E841A9C}" srcOrd="0" destOrd="0" presId="urn:microsoft.com/office/officeart/2005/8/layout/vList2"/>
    <dgm:cxn modelId="{A7C53CE8-D9F0-44E1-A006-D3C272114860}" srcId="{0E6B0694-6D67-498A-9041-FB744D25A551}" destId="{BA8C4A1A-2E59-4BD5-90DF-A1C08371DA51}" srcOrd="1" destOrd="0" parTransId="{28ACC97F-3B5B-4388-A5DA-2B3AD04E5EDD}" sibTransId="{2AAAB23A-9EEF-4DB5-93BB-EA34E289C860}"/>
    <dgm:cxn modelId="{5E51D5F4-EF89-4DD9-A7AE-15C91A96837A}" srcId="{0E6B0694-6D67-498A-9041-FB744D25A551}" destId="{4957467F-1EB2-4528-B45E-39AA070B090C}" srcOrd="0" destOrd="0" parTransId="{C6BE6380-9ED5-4512-8F71-2BDB3AD16D2D}" sibTransId="{6B112FDB-BA4B-4616-AD18-C268A4739EE6}"/>
    <dgm:cxn modelId="{C2C70016-6993-415B-B25D-60ABFD15096A}" type="presParOf" srcId="{23AAEF28-E813-47B5-BCDE-3FEE8E841A9C}" destId="{0E4C3E98-0629-4D73-98AF-EDBDA7326767}" srcOrd="0" destOrd="0" presId="urn:microsoft.com/office/officeart/2005/8/layout/vList2"/>
    <dgm:cxn modelId="{A7FA62B7-DFF9-48BA-BEBD-E9F77256A923}" type="presParOf" srcId="{23AAEF28-E813-47B5-BCDE-3FEE8E841A9C}" destId="{7EC14173-BACC-40A7-987C-31D0C2A06ED2}" srcOrd="1" destOrd="0" presId="urn:microsoft.com/office/officeart/2005/8/layout/vList2"/>
    <dgm:cxn modelId="{2A9469C2-FD25-417F-967D-886D9720A1C8}" type="presParOf" srcId="{23AAEF28-E813-47B5-BCDE-3FEE8E841A9C}" destId="{5E87653D-7DC4-4683-885F-B7E8DAC61AA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4E3614-5ACA-4127-A661-2E7DD8C56B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19011D3-3474-4CB0-90D8-FC4E1DB2DAB1}">
      <dgm:prSet/>
      <dgm:spPr/>
      <dgm:t>
        <a:bodyPr/>
        <a:lstStyle/>
        <a:p>
          <a:r>
            <a:rPr lang="tr-TR"/>
            <a:t>1. Çocukla konuşurken ve çocuğu dinlerken gözlerine bakılmalıdır (Göz kontağı kurma).</a:t>
          </a:r>
          <a:endParaRPr lang="en-US"/>
        </a:p>
      </dgm:t>
    </dgm:pt>
    <dgm:pt modelId="{9EF499F7-A3F4-4320-9199-D396D1802547}" type="parTrans" cxnId="{D57AD876-C648-445E-9590-40CC2C6BC29C}">
      <dgm:prSet/>
      <dgm:spPr/>
      <dgm:t>
        <a:bodyPr/>
        <a:lstStyle/>
        <a:p>
          <a:endParaRPr lang="en-US"/>
        </a:p>
      </dgm:t>
    </dgm:pt>
    <dgm:pt modelId="{F701BAEF-36B4-4999-9F53-6E8B584806B9}" type="sibTrans" cxnId="{D57AD876-C648-445E-9590-40CC2C6BC29C}">
      <dgm:prSet/>
      <dgm:spPr/>
      <dgm:t>
        <a:bodyPr/>
        <a:lstStyle/>
        <a:p>
          <a:endParaRPr lang="en-US"/>
        </a:p>
      </dgm:t>
    </dgm:pt>
    <dgm:pt modelId="{345AF79C-DDB2-4FF3-9064-B89289B82396}">
      <dgm:prSet/>
      <dgm:spPr/>
      <dgm:t>
        <a:bodyPr/>
        <a:lstStyle/>
        <a:p>
          <a:r>
            <a:rPr lang="tr-TR"/>
            <a:t>2. Çocuk konuşurken ona dinlenildiği hissettirilmelidir.</a:t>
          </a:r>
          <a:endParaRPr lang="en-US"/>
        </a:p>
      </dgm:t>
    </dgm:pt>
    <dgm:pt modelId="{452E60BE-06CC-4E95-AEFA-FA70EC26DF64}" type="parTrans" cxnId="{060CA622-CAAA-466B-9A21-5E866B2CFA03}">
      <dgm:prSet/>
      <dgm:spPr/>
      <dgm:t>
        <a:bodyPr/>
        <a:lstStyle/>
        <a:p>
          <a:endParaRPr lang="en-US"/>
        </a:p>
      </dgm:t>
    </dgm:pt>
    <dgm:pt modelId="{D1A45B01-4CB7-49BB-9BFD-9BF785AB197A}" type="sibTrans" cxnId="{060CA622-CAAA-466B-9A21-5E866B2CFA03}">
      <dgm:prSet/>
      <dgm:spPr/>
      <dgm:t>
        <a:bodyPr/>
        <a:lstStyle/>
        <a:p>
          <a:endParaRPr lang="en-US"/>
        </a:p>
      </dgm:t>
    </dgm:pt>
    <dgm:pt modelId="{AE2605DC-E26C-45A3-B358-FC698719F24D}">
      <dgm:prSet/>
      <dgm:spPr/>
      <dgm:t>
        <a:bodyPr/>
        <a:lstStyle/>
        <a:p>
          <a:r>
            <a:rPr lang="tr-TR"/>
            <a:t>3. Çocuğun sık kullandığı sözcüklere ilave sözcükler katarak cevap verilmelidir. (Genişletme). Örneğin, “mama” dediğinde “daha mama mı istiyorsun?” gibi.</a:t>
          </a:r>
          <a:endParaRPr lang="en-US"/>
        </a:p>
      </dgm:t>
    </dgm:pt>
    <dgm:pt modelId="{9554457A-A66B-4F28-8977-A06AF556C24E}" type="parTrans" cxnId="{150F9B2A-EB52-4E66-98BE-C9023A17D2D4}">
      <dgm:prSet/>
      <dgm:spPr/>
      <dgm:t>
        <a:bodyPr/>
        <a:lstStyle/>
        <a:p>
          <a:endParaRPr lang="en-US"/>
        </a:p>
      </dgm:t>
    </dgm:pt>
    <dgm:pt modelId="{FE62E255-8C14-4D11-886F-3430B3EFE0A6}" type="sibTrans" cxnId="{150F9B2A-EB52-4E66-98BE-C9023A17D2D4}">
      <dgm:prSet/>
      <dgm:spPr/>
      <dgm:t>
        <a:bodyPr/>
        <a:lstStyle/>
        <a:p>
          <a:endParaRPr lang="en-US"/>
        </a:p>
      </dgm:t>
    </dgm:pt>
    <dgm:pt modelId="{EB85BD53-ABC0-4FC1-83D6-3BCEA8AC0C35}">
      <dgm:prSet/>
      <dgm:spPr/>
      <dgm:t>
        <a:bodyPr/>
        <a:lstStyle/>
        <a:p>
          <a:r>
            <a:rPr lang="tr-TR"/>
            <a:t>4. Günlük rutin işler sözel olarak ifade edilmelidir.</a:t>
          </a:r>
          <a:br>
            <a:rPr lang="tr-TR"/>
          </a:br>
          <a:br>
            <a:rPr lang="tr-TR"/>
          </a:br>
          <a:r>
            <a:rPr lang="tr-TR"/>
            <a:t> </a:t>
          </a:r>
          <a:endParaRPr lang="en-US"/>
        </a:p>
      </dgm:t>
    </dgm:pt>
    <dgm:pt modelId="{240E6C82-C8A6-492A-B32E-9E924CDFDED5}" type="parTrans" cxnId="{0C260E0B-545E-424A-9EB9-01EE47153736}">
      <dgm:prSet/>
      <dgm:spPr/>
      <dgm:t>
        <a:bodyPr/>
        <a:lstStyle/>
        <a:p>
          <a:endParaRPr lang="en-US"/>
        </a:p>
      </dgm:t>
    </dgm:pt>
    <dgm:pt modelId="{7320D902-7510-424F-8178-88D56CE8DA0A}" type="sibTrans" cxnId="{0C260E0B-545E-424A-9EB9-01EE47153736}">
      <dgm:prSet/>
      <dgm:spPr/>
      <dgm:t>
        <a:bodyPr/>
        <a:lstStyle/>
        <a:p>
          <a:endParaRPr lang="en-US"/>
        </a:p>
      </dgm:t>
    </dgm:pt>
    <dgm:pt modelId="{1C6C6D9D-8BFD-4645-B0DD-D7C00F285C2E}" type="pres">
      <dgm:prSet presAssocID="{634E3614-5ACA-4127-A661-2E7DD8C56BBB}" presName="linear" presStyleCnt="0">
        <dgm:presLayoutVars>
          <dgm:animLvl val="lvl"/>
          <dgm:resizeHandles val="exact"/>
        </dgm:presLayoutVars>
      </dgm:prSet>
      <dgm:spPr/>
    </dgm:pt>
    <dgm:pt modelId="{EC7044E9-61EB-4323-ABAF-87CE0E779A3B}" type="pres">
      <dgm:prSet presAssocID="{319011D3-3474-4CB0-90D8-FC4E1DB2DAB1}" presName="parentText" presStyleLbl="node1" presStyleIdx="0" presStyleCnt="4">
        <dgm:presLayoutVars>
          <dgm:chMax val="0"/>
          <dgm:bulletEnabled val="1"/>
        </dgm:presLayoutVars>
      </dgm:prSet>
      <dgm:spPr/>
    </dgm:pt>
    <dgm:pt modelId="{2C5177C8-FD18-453E-8838-29F31CAE380C}" type="pres">
      <dgm:prSet presAssocID="{F701BAEF-36B4-4999-9F53-6E8B584806B9}" presName="spacer" presStyleCnt="0"/>
      <dgm:spPr/>
    </dgm:pt>
    <dgm:pt modelId="{BD1BB1AF-1F0D-4AF0-8427-C17CA3BD50C3}" type="pres">
      <dgm:prSet presAssocID="{345AF79C-DDB2-4FF3-9064-B89289B82396}" presName="parentText" presStyleLbl="node1" presStyleIdx="1" presStyleCnt="4">
        <dgm:presLayoutVars>
          <dgm:chMax val="0"/>
          <dgm:bulletEnabled val="1"/>
        </dgm:presLayoutVars>
      </dgm:prSet>
      <dgm:spPr/>
    </dgm:pt>
    <dgm:pt modelId="{73E7BB62-9164-4ABF-91B8-C1B2AE275FA8}" type="pres">
      <dgm:prSet presAssocID="{D1A45B01-4CB7-49BB-9BFD-9BF785AB197A}" presName="spacer" presStyleCnt="0"/>
      <dgm:spPr/>
    </dgm:pt>
    <dgm:pt modelId="{C1634632-E0F9-464C-88ED-91F537050772}" type="pres">
      <dgm:prSet presAssocID="{AE2605DC-E26C-45A3-B358-FC698719F24D}" presName="parentText" presStyleLbl="node1" presStyleIdx="2" presStyleCnt="4">
        <dgm:presLayoutVars>
          <dgm:chMax val="0"/>
          <dgm:bulletEnabled val="1"/>
        </dgm:presLayoutVars>
      </dgm:prSet>
      <dgm:spPr/>
    </dgm:pt>
    <dgm:pt modelId="{AD627DEE-49E0-4A96-B986-FA3121FD5BD1}" type="pres">
      <dgm:prSet presAssocID="{FE62E255-8C14-4D11-886F-3430B3EFE0A6}" presName="spacer" presStyleCnt="0"/>
      <dgm:spPr/>
    </dgm:pt>
    <dgm:pt modelId="{9AF55666-A4E8-4BDC-A9CF-1BD69B209CE0}" type="pres">
      <dgm:prSet presAssocID="{EB85BD53-ABC0-4FC1-83D6-3BCEA8AC0C35}" presName="parentText" presStyleLbl="node1" presStyleIdx="3" presStyleCnt="4">
        <dgm:presLayoutVars>
          <dgm:chMax val="0"/>
          <dgm:bulletEnabled val="1"/>
        </dgm:presLayoutVars>
      </dgm:prSet>
      <dgm:spPr/>
    </dgm:pt>
  </dgm:ptLst>
  <dgm:cxnLst>
    <dgm:cxn modelId="{0C260E0B-545E-424A-9EB9-01EE47153736}" srcId="{634E3614-5ACA-4127-A661-2E7DD8C56BBB}" destId="{EB85BD53-ABC0-4FC1-83D6-3BCEA8AC0C35}" srcOrd="3" destOrd="0" parTransId="{240E6C82-C8A6-492A-B32E-9E924CDFDED5}" sibTransId="{7320D902-7510-424F-8178-88D56CE8DA0A}"/>
    <dgm:cxn modelId="{060CA622-CAAA-466B-9A21-5E866B2CFA03}" srcId="{634E3614-5ACA-4127-A661-2E7DD8C56BBB}" destId="{345AF79C-DDB2-4FF3-9064-B89289B82396}" srcOrd="1" destOrd="0" parTransId="{452E60BE-06CC-4E95-AEFA-FA70EC26DF64}" sibTransId="{D1A45B01-4CB7-49BB-9BFD-9BF785AB197A}"/>
    <dgm:cxn modelId="{150F9B2A-EB52-4E66-98BE-C9023A17D2D4}" srcId="{634E3614-5ACA-4127-A661-2E7DD8C56BBB}" destId="{AE2605DC-E26C-45A3-B358-FC698719F24D}" srcOrd="2" destOrd="0" parTransId="{9554457A-A66B-4F28-8977-A06AF556C24E}" sibTransId="{FE62E255-8C14-4D11-886F-3430B3EFE0A6}"/>
    <dgm:cxn modelId="{76B8B65D-5A17-40A8-8863-D1B1170EB98D}" type="presOf" srcId="{319011D3-3474-4CB0-90D8-FC4E1DB2DAB1}" destId="{EC7044E9-61EB-4323-ABAF-87CE0E779A3B}" srcOrd="0" destOrd="0" presId="urn:microsoft.com/office/officeart/2005/8/layout/vList2"/>
    <dgm:cxn modelId="{D57AD876-C648-445E-9590-40CC2C6BC29C}" srcId="{634E3614-5ACA-4127-A661-2E7DD8C56BBB}" destId="{319011D3-3474-4CB0-90D8-FC4E1DB2DAB1}" srcOrd="0" destOrd="0" parTransId="{9EF499F7-A3F4-4320-9199-D396D1802547}" sibTransId="{F701BAEF-36B4-4999-9F53-6E8B584806B9}"/>
    <dgm:cxn modelId="{CC3CED78-F14E-4D7A-BDF9-3B06AC035AD9}" type="presOf" srcId="{634E3614-5ACA-4127-A661-2E7DD8C56BBB}" destId="{1C6C6D9D-8BFD-4645-B0DD-D7C00F285C2E}" srcOrd="0" destOrd="0" presId="urn:microsoft.com/office/officeart/2005/8/layout/vList2"/>
    <dgm:cxn modelId="{8AA40C93-143F-477A-A62B-FCA73C33AA89}" type="presOf" srcId="{345AF79C-DDB2-4FF3-9064-B89289B82396}" destId="{BD1BB1AF-1F0D-4AF0-8427-C17CA3BD50C3}" srcOrd="0" destOrd="0" presId="urn:microsoft.com/office/officeart/2005/8/layout/vList2"/>
    <dgm:cxn modelId="{6055D5CE-9052-421A-92EB-2474BDA2B3E1}" type="presOf" srcId="{AE2605DC-E26C-45A3-B358-FC698719F24D}" destId="{C1634632-E0F9-464C-88ED-91F537050772}" srcOrd="0" destOrd="0" presId="urn:microsoft.com/office/officeart/2005/8/layout/vList2"/>
    <dgm:cxn modelId="{342B16F1-8F27-455B-9ACA-87243C4ED108}" type="presOf" srcId="{EB85BD53-ABC0-4FC1-83D6-3BCEA8AC0C35}" destId="{9AF55666-A4E8-4BDC-A9CF-1BD69B209CE0}" srcOrd="0" destOrd="0" presId="urn:microsoft.com/office/officeart/2005/8/layout/vList2"/>
    <dgm:cxn modelId="{0DE2BE70-8FE3-441C-82F5-A3A08B767A77}" type="presParOf" srcId="{1C6C6D9D-8BFD-4645-B0DD-D7C00F285C2E}" destId="{EC7044E9-61EB-4323-ABAF-87CE0E779A3B}" srcOrd="0" destOrd="0" presId="urn:microsoft.com/office/officeart/2005/8/layout/vList2"/>
    <dgm:cxn modelId="{AA0D8BE9-2995-4C9F-A9B9-F377A309A4A4}" type="presParOf" srcId="{1C6C6D9D-8BFD-4645-B0DD-D7C00F285C2E}" destId="{2C5177C8-FD18-453E-8838-29F31CAE380C}" srcOrd="1" destOrd="0" presId="urn:microsoft.com/office/officeart/2005/8/layout/vList2"/>
    <dgm:cxn modelId="{5A92154F-0D7C-44FF-B72E-E78937DF944F}" type="presParOf" srcId="{1C6C6D9D-8BFD-4645-B0DD-D7C00F285C2E}" destId="{BD1BB1AF-1F0D-4AF0-8427-C17CA3BD50C3}" srcOrd="2" destOrd="0" presId="urn:microsoft.com/office/officeart/2005/8/layout/vList2"/>
    <dgm:cxn modelId="{A80C46FE-8A9A-4B70-B474-A6A7938A8458}" type="presParOf" srcId="{1C6C6D9D-8BFD-4645-B0DD-D7C00F285C2E}" destId="{73E7BB62-9164-4ABF-91B8-C1B2AE275FA8}" srcOrd="3" destOrd="0" presId="urn:microsoft.com/office/officeart/2005/8/layout/vList2"/>
    <dgm:cxn modelId="{82DE67DE-CDEE-415A-A085-6D36E3362EFF}" type="presParOf" srcId="{1C6C6D9D-8BFD-4645-B0DD-D7C00F285C2E}" destId="{C1634632-E0F9-464C-88ED-91F537050772}" srcOrd="4" destOrd="0" presId="urn:microsoft.com/office/officeart/2005/8/layout/vList2"/>
    <dgm:cxn modelId="{FF5F7230-3820-4CAF-974D-330998987E20}" type="presParOf" srcId="{1C6C6D9D-8BFD-4645-B0DD-D7C00F285C2E}" destId="{AD627DEE-49E0-4A96-B986-FA3121FD5BD1}" srcOrd="5" destOrd="0" presId="urn:microsoft.com/office/officeart/2005/8/layout/vList2"/>
    <dgm:cxn modelId="{42804CC6-DBE6-4879-B04D-15B60C054A64}" type="presParOf" srcId="{1C6C6D9D-8BFD-4645-B0DD-D7C00F285C2E}" destId="{9AF55666-A4E8-4BDC-A9CF-1BD69B209CE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4FE9F5-886F-485D-ACAD-A7D41712AC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FAF538-55C4-441B-B375-796BE2FA4C3E}">
      <dgm:prSet/>
      <dgm:spPr/>
      <dgm:t>
        <a:bodyPr/>
        <a:lstStyle/>
        <a:p>
          <a:r>
            <a:rPr lang="tr-TR"/>
            <a:t>5. Çevredeki tüm canlı ve cansız nesneler isimlendirilmelidir.</a:t>
          </a:r>
          <a:endParaRPr lang="en-US"/>
        </a:p>
      </dgm:t>
    </dgm:pt>
    <dgm:pt modelId="{4974C91B-139F-4779-923B-DC50C0FB4933}" type="parTrans" cxnId="{D3C7C9CF-B5B1-4899-B716-DD4918CEAEC8}">
      <dgm:prSet/>
      <dgm:spPr/>
      <dgm:t>
        <a:bodyPr/>
        <a:lstStyle/>
        <a:p>
          <a:endParaRPr lang="en-US"/>
        </a:p>
      </dgm:t>
    </dgm:pt>
    <dgm:pt modelId="{530112B8-2370-4586-A8DA-7C17D5620256}" type="sibTrans" cxnId="{D3C7C9CF-B5B1-4899-B716-DD4918CEAEC8}">
      <dgm:prSet/>
      <dgm:spPr/>
      <dgm:t>
        <a:bodyPr/>
        <a:lstStyle/>
        <a:p>
          <a:endParaRPr lang="en-US"/>
        </a:p>
      </dgm:t>
    </dgm:pt>
    <dgm:pt modelId="{D20160DC-3620-4D9B-93EE-8CBFB8C42530}">
      <dgm:prSet/>
      <dgm:spPr>
        <a:solidFill>
          <a:srgbClr val="FFFF00"/>
        </a:solidFill>
      </dgm:spPr>
      <dgm:t>
        <a:bodyPr/>
        <a:lstStyle/>
        <a:p>
          <a:r>
            <a:rPr lang="tr-TR" dirty="0">
              <a:solidFill>
                <a:schemeClr val="tx1"/>
              </a:solidFill>
            </a:rPr>
            <a:t>6. Çocuğun sözel iletişim kurabileceği sosyal ortamlar düzenlenmeli ve başlangıç için çocuğun yanında olunmalı zamanla yanında olma süresi azaltılmalıdır. </a:t>
          </a:r>
          <a:endParaRPr lang="en-US" dirty="0">
            <a:solidFill>
              <a:schemeClr val="tx1"/>
            </a:solidFill>
          </a:endParaRPr>
        </a:p>
      </dgm:t>
    </dgm:pt>
    <dgm:pt modelId="{2F50952F-ADA3-4EDA-9017-3374EE7F0BB8}" type="parTrans" cxnId="{41500741-ED50-477C-BE59-1E67819C2AD5}">
      <dgm:prSet/>
      <dgm:spPr/>
      <dgm:t>
        <a:bodyPr/>
        <a:lstStyle/>
        <a:p>
          <a:endParaRPr lang="en-US"/>
        </a:p>
      </dgm:t>
    </dgm:pt>
    <dgm:pt modelId="{8BCCD92D-60EA-4580-803C-D2450648371F}" type="sibTrans" cxnId="{41500741-ED50-477C-BE59-1E67819C2AD5}">
      <dgm:prSet/>
      <dgm:spPr/>
      <dgm:t>
        <a:bodyPr/>
        <a:lstStyle/>
        <a:p>
          <a:endParaRPr lang="en-US"/>
        </a:p>
      </dgm:t>
    </dgm:pt>
    <dgm:pt modelId="{9D605B93-A33A-4CD8-B0A7-04C40BB85600}">
      <dgm:prSet/>
      <dgm:spPr/>
      <dgm:t>
        <a:bodyPr/>
        <a:lstStyle/>
        <a:p>
          <a:r>
            <a:rPr lang="tr-TR"/>
            <a:t>7. İhtiyaçlarını, duygu ve düşüncelerini ifade etmesi için doğal durumlar yaratılmalı ve bu konular için çocuk desteklenmelidir.</a:t>
          </a:r>
          <a:endParaRPr lang="en-US"/>
        </a:p>
      </dgm:t>
    </dgm:pt>
    <dgm:pt modelId="{4125F63C-66A4-49F8-9AEA-80B9B3E4E7EC}" type="parTrans" cxnId="{C08366E8-CD5F-4B1F-AFBE-2A41856C4B1C}">
      <dgm:prSet/>
      <dgm:spPr/>
      <dgm:t>
        <a:bodyPr/>
        <a:lstStyle/>
        <a:p>
          <a:endParaRPr lang="en-US"/>
        </a:p>
      </dgm:t>
    </dgm:pt>
    <dgm:pt modelId="{F4B8E23B-07AE-41D8-8570-62DA58B3DD86}" type="sibTrans" cxnId="{C08366E8-CD5F-4B1F-AFBE-2A41856C4B1C}">
      <dgm:prSet/>
      <dgm:spPr/>
      <dgm:t>
        <a:bodyPr/>
        <a:lstStyle/>
        <a:p>
          <a:endParaRPr lang="en-US"/>
        </a:p>
      </dgm:t>
    </dgm:pt>
    <dgm:pt modelId="{E22B8A1C-5052-497E-AF29-3FE12936EC40}" type="pres">
      <dgm:prSet presAssocID="{884FE9F5-886F-485D-ACAD-A7D41712AC30}" presName="linear" presStyleCnt="0">
        <dgm:presLayoutVars>
          <dgm:animLvl val="lvl"/>
          <dgm:resizeHandles val="exact"/>
        </dgm:presLayoutVars>
      </dgm:prSet>
      <dgm:spPr/>
    </dgm:pt>
    <dgm:pt modelId="{45D3C88B-7352-4F6C-BD8C-1BECE9E80E9A}" type="pres">
      <dgm:prSet presAssocID="{4CFAF538-55C4-441B-B375-796BE2FA4C3E}" presName="parentText" presStyleLbl="node1" presStyleIdx="0" presStyleCnt="3">
        <dgm:presLayoutVars>
          <dgm:chMax val="0"/>
          <dgm:bulletEnabled val="1"/>
        </dgm:presLayoutVars>
      </dgm:prSet>
      <dgm:spPr/>
    </dgm:pt>
    <dgm:pt modelId="{7D30F2A9-18B2-4706-897D-A109F6C64525}" type="pres">
      <dgm:prSet presAssocID="{530112B8-2370-4586-A8DA-7C17D5620256}" presName="spacer" presStyleCnt="0"/>
      <dgm:spPr/>
    </dgm:pt>
    <dgm:pt modelId="{D1124600-5EDF-4CC4-859C-D1E07C73961C}" type="pres">
      <dgm:prSet presAssocID="{D20160DC-3620-4D9B-93EE-8CBFB8C42530}" presName="parentText" presStyleLbl="node1" presStyleIdx="1" presStyleCnt="3">
        <dgm:presLayoutVars>
          <dgm:chMax val="0"/>
          <dgm:bulletEnabled val="1"/>
        </dgm:presLayoutVars>
      </dgm:prSet>
      <dgm:spPr/>
    </dgm:pt>
    <dgm:pt modelId="{95CA450E-6F03-4649-9262-244EA87697CD}" type="pres">
      <dgm:prSet presAssocID="{8BCCD92D-60EA-4580-803C-D2450648371F}" presName="spacer" presStyleCnt="0"/>
      <dgm:spPr/>
    </dgm:pt>
    <dgm:pt modelId="{BAEB815F-73A2-4CAA-8316-6FC40ACFEF0C}" type="pres">
      <dgm:prSet presAssocID="{9D605B93-A33A-4CD8-B0A7-04C40BB85600}" presName="parentText" presStyleLbl="node1" presStyleIdx="2" presStyleCnt="3">
        <dgm:presLayoutVars>
          <dgm:chMax val="0"/>
          <dgm:bulletEnabled val="1"/>
        </dgm:presLayoutVars>
      </dgm:prSet>
      <dgm:spPr/>
    </dgm:pt>
  </dgm:ptLst>
  <dgm:cxnLst>
    <dgm:cxn modelId="{57D28903-1842-4E50-B17B-D18BCE431940}" type="presOf" srcId="{9D605B93-A33A-4CD8-B0A7-04C40BB85600}" destId="{BAEB815F-73A2-4CAA-8316-6FC40ACFEF0C}" srcOrd="0" destOrd="0" presId="urn:microsoft.com/office/officeart/2005/8/layout/vList2"/>
    <dgm:cxn modelId="{41500741-ED50-477C-BE59-1E67819C2AD5}" srcId="{884FE9F5-886F-485D-ACAD-A7D41712AC30}" destId="{D20160DC-3620-4D9B-93EE-8CBFB8C42530}" srcOrd="1" destOrd="0" parTransId="{2F50952F-ADA3-4EDA-9017-3374EE7F0BB8}" sibTransId="{8BCCD92D-60EA-4580-803C-D2450648371F}"/>
    <dgm:cxn modelId="{1A59CE69-37AD-41F4-8ED7-013AC280BCBC}" type="presOf" srcId="{4CFAF538-55C4-441B-B375-796BE2FA4C3E}" destId="{45D3C88B-7352-4F6C-BD8C-1BECE9E80E9A}" srcOrd="0" destOrd="0" presId="urn:microsoft.com/office/officeart/2005/8/layout/vList2"/>
    <dgm:cxn modelId="{F5D6C699-2058-4E87-8E96-70034F1A87E9}" type="presOf" srcId="{D20160DC-3620-4D9B-93EE-8CBFB8C42530}" destId="{D1124600-5EDF-4CC4-859C-D1E07C73961C}" srcOrd="0" destOrd="0" presId="urn:microsoft.com/office/officeart/2005/8/layout/vList2"/>
    <dgm:cxn modelId="{2AC28EAA-08EF-45ED-B5D8-9782721207FE}" type="presOf" srcId="{884FE9F5-886F-485D-ACAD-A7D41712AC30}" destId="{E22B8A1C-5052-497E-AF29-3FE12936EC40}" srcOrd="0" destOrd="0" presId="urn:microsoft.com/office/officeart/2005/8/layout/vList2"/>
    <dgm:cxn modelId="{D3C7C9CF-B5B1-4899-B716-DD4918CEAEC8}" srcId="{884FE9F5-886F-485D-ACAD-A7D41712AC30}" destId="{4CFAF538-55C4-441B-B375-796BE2FA4C3E}" srcOrd="0" destOrd="0" parTransId="{4974C91B-139F-4779-923B-DC50C0FB4933}" sibTransId="{530112B8-2370-4586-A8DA-7C17D5620256}"/>
    <dgm:cxn modelId="{C08366E8-CD5F-4B1F-AFBE-2A41856C4B1C}" srcId="{884FE9F5-886F-485D-ACAD-A7D41712AC30}" destId="{9D605B93-A33A-4CD8-B0A7-04C40BB85600}" srcOrd="2" destOrd="0" parTransId="{4125F63C-66A4-49F8-9AEA-80B9B3E4E7EC}" sibTransId="{F4B8E23B-07AE-41D8-8570-62DA58B3DD86}"/>
    <dgm:cxn modelId="{E9F4D885-2B0C-4742-9AAD-02251CDDE779}" type="presParOf" srcId="{E22B8A1C-5052-497E-AF29-3FE12936EC40}" destId="{45D3C88B-7352-4F6C-BD8C-1BECE9E80E9A}" srcOrd="0" destOrd="0" presId="urn:microsoft.com/office/officeart/2005/8/layout/vList2"/>
    <dgm:cxn modelId="{B4E8599B-9576-4D7C-AC18-DE16E8C5151E}" type="presParOf" srcId="{E22B8A1C-5052-497E-AF29-3FE12936EC40}" destId="{7D30F2A9-18B2-4706-897D-A109F6C64525}" srcOrd="1" destOrd="0" presId="urn:microsoft.com/office/officeart/2005/8/layout/vList2"/>
    <dgm:cxn modelId="{0579FBCB-1104-4166-97AE-FFA99BDE5270}" type="presParOf" srcId="{E22B8A1C-5052-497E-AF29-3FE12936EC40}" destId="{D1124600-5EDF-4CC4-859C-D1E07C73961C}" srcOrd="2" destOrd="0" presId="urn:microsoft.com/office/officeart/2005/8/layout/vList2"/>
    <dgm:cxn modelId="{B36E5A5E-98A8-44A9-91BF-A2948A12F903}" type="presParOf" srcId="{E22B8A1C-5052-497E-AF29-3FE12936EC40}" destId="{95CA450E-6F03-4649-9262-244EA87697CD}" srcOrd="3" destOrd="0" presId="urn:microsoft.com/office/officeart/2005/8/layout/vList2"/>
    <dgm:cxn modelId="{A38DC716-6C0D-4766-8484-6CFB53BB7DF1}" type="presParOf" srcId="{E22B8A1C-5052-497E-AF29-3FE12936EC40}" destId="{BAEB815F-73A2-4CAA-8316-6FC40ACFEF0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8DCC4C7-2594-4B26-A230-060426B003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957DF6-AC3E-44B5-ADE4-B953F7BFA905}">
      <dgm:prSet/>
      <dgm:spPr>
        <a:solidFill>
          <a:srgbClr val="FFFF00"/>
        </a:solidFill>
      </dgm:spPr>
      <dgm:t>
        <a:bodyPr/>
        <a:lstStyle/>
        <a:p>
          <a:r>
            <a:rPr lang="tr-TR" dirty="0">
              <a:solidFill>
                <a:schemeClr val="tx1"/>
              </a:solidFill>
            </a:rPr>
            <a:t>8. Çocuğun yaptığı her türlü dil hatasının yanlış olduğu vurgulanmaksızın doğrusu söylenerek düzeltilmelidir. Örneğin, çocuk “bu” dediğinde “Su mu istiyorsun? Peki, sana su vereyim” gibi.</a:t>
          </a:r>
          <a:endParaRPr lang="en-US" dirty="0">
            <a:solidFill>
              <a:schemeClr val="tx1"/>
            </a:solidFill>
          </a:endParaRPr>
        </a:p>
      </dgm:t>
    </dgm:pt>
    <dgm:pt modelId="{3718B51E-6DAA-4452-A8F4-489A61240F30}" type="parTrans" cxnId="{14370594-B3AB-4551-A34B-3EB13A446A44}">
      <dgm:prSet/>
      <dgm:spPr/>
      <dgm:t>
        <a:bodyPr/>
        <a:lstStyle/>
        <a:p>
          <a:endParaRPr lang="en-US">
            <a:solidFill>
              <a:schemeClr val="tx1"/>
            </a:solidFill>
          </a:endParaRPr>
        </a:p>
      </dgm:t>
    </dgm:pt>
    <dgm:pt modelId="{1C059894-4CA5-4C82-BACF-E438AFE37730}" type="sibTrans" cxnId="{14370594-B3AB-4551-A34B-3EB13A446A44}">
      <dgm:prSet/>
      <dgm:spPr/>
      <dgm:t>
        <a:bodyPr/>
        <a:lstStyle/>
        <a:p>
          <a:endParaRPr lang="en-US">
            <a:solidFill>
              <a:schemeClr val="tx1"/>
            </a:solidFill>
          </a:endParaRPr>
        </a:p>
      </dgm:t>
    </dgm:pt>
    <dgm:pt modelId="{11F8FD1A-8821-47BC-A5FB-FE134790FC29}">
      <dgm:prSet/>
      <dgm:spPr/>
      <dgm:t>
        <a:bodyPr/>
        <a:lstStyle/>
        <a:p>
          <a:r>
            <a:rPr lang="tr-TR">
              <a:solidFill>
                <a:schemeClr val="tx1"/>
              </a:solidFill>
            </a:rPr>
            <a:t>9. Çocuğun anlatmak istediği şeyi anlatmasına fırsat verilmeli, sözü kesilmemelidir. Fırsat verildiği halde anlatamıyorsa uygun bir sözel ifade ile geri iletim sağlanmalıdır. Örneğin; “Gezimizde gördüğün hayvanları çok sevdiğini mi söylemek istiyorsun” gibi.</a:t>
          </a:r>
          <a:endParaRPr lang="en-US">
            <a:solidFill>
              <a:schemeClr val="tx1"/>
            </a:solidFill>
          </a:endParaRPr>
        </a:p>
      </dgm:t>
    </dgm:pt>
    <dgm:pt modelId="{73B0EDCC-C23D-459E-8882-118D9FEC51B3}" type="parTrans" cxnId="{F6BDF670-6B9E-4166-B195-EDD180AB758E}">
      <dgm:prSet/>
      <dgm:spPr/>
      <dgm:t>
        <a:bodyPr/>
        <a:lstStyle/>
        <a:p>
          <a:endParaRPr lang="en-US">
            <a:solidFill>
              <a:schemeClr val="tx1"/>
            </a:solidFill>
          </a:endParaRPr>
        </a:p>
      </dgm:t>
    </dgm:pt>
    <dgm:pt modelId="{449A6E8F-7669-4639-B650-3EB7AD2A9955}" type="sibTrans" cxnId="{F6BDF670-6B9E-4166-B195-EDD180AB758E}">
      <dgm:prSet/>
      <dgm:spPr/>
      <dgm:t>
        <a:bodyPr/>
        <a:lstStyle/>
        <a:p>
          <a:endParaRPr lang="en-US">
            <a:solidFill>
              <a:schemeClr val="tx1"/>
            </a:solidFill>
          </a:endParaRPr>
        </a:p>
      </dgm:t>
    </dgm:pt>
    <dgm:pt modelId="{A7AAEFD6-E557-46DF-A46F-374BFF627C45}">
      <dgm:prSet/>
      <dgm:spPr>
        <a:solidFill>
          <a:srgbClr val="00B0F0"/>
        </a:solidFill>
      </dgm:spPr>
      <dgm:t>
        <a:bodyPr/>
        <a:lstStyle/>
        <a:p>
          <a:r>
            <a:rPr lang="tr-TR" dirty="0">
              <a:solidFill>
                <a:schemeClr val="tx1"/>
              </a:solidFill>
            </a:rPr>
            <a:t>10. Yetişkin düzgün ve anlaşılır bir Türkçe kullanarak iyi bir model olmalıdır.</a:t>
          </a:r>
          <a:endParaRPr lang="en-US" dirty="0">
            <a:solidFill>
              <a:schemeClr val="tx1"/>
            </a:solidFill>
          </a:endParaRPr>
        </a:p>
      </dgm:t>
    </dgm:pt>
    <dgm:pt modelId="{76575029-AA23-48AF-99FB-C249E78DC615}" type="parTrans" cxnId="{B0ADCFE6-5AA3-4F47-8AE9-6E2A90458465}">
      <dgm:prSet/>
      <dgm:spPr/>
      <dgm:t>
        <a:bodyPr/>
        <a:lstStyle/>
        <a:p>
          <a:endParaRPr lang="en-US">
            <a:solidFill>
              <a:schemeClr val="tx1"/>
            </a:solidFill>
          </a:endParaRPr>
        </a:p>
      </dgm:t>
    </dgm:pt>
    <dgm:pt modelId="{446A93AC-7B25-4472-85CB-16653053AAD9}" type="sibTrans" cxnId="{B0ADCFE6-5AA3-4F47-8AE9-6E2A90458465}">
      <dgm:prSet/>
      <dgm:spPr/>
      <dgm:t>
        <a:bodyPr/>
        <a:lstStyle/>
        <a:p>
          <a:endParaRPr lang="en-US">
            <a:solidFill>
              <a:schemeClr val="tx1"/>
            </a:solidFill>
          </a:endParaRPr>
        </a:p>
      </dgm:t>
    </dgm:pt>
    <dgm:pt modelId="{7B84E9B3-2C63-4F8B-9175-9CEC588E0D69}" type="pres">
      <dgm:prSet presAssocID="{38DCC4C7-2594-4B26-A230-060426B003B6}" presName="linear" presStyleCnt="0">
        <dgm:presLayoutVars>
          <dgm:animLvl val="lvl"/>
          <dgm:resizeHandles val="exact"/>
        </dgm:presLayoutVars>
      </dgm:prSet>
      <dgm:spPr/>
    </dgm:pt>
    <dgm:pt modelId="{03561FF8-9656-41C2-BC1D-73B3ED838B76}" type="pres">
      <dgm:prSet presAssocID="{65957DF6-AC3E-44B5-ADE4-B953F7BFA905}" presName="parentText" presStyleLbl="node1" presStyleIdx="0" presStyleCnt="3">
        <dgm:presLayoutVars>
          <dgm:chMax val="0"/>
          <dgm:bulletEnabled val="1"/>
        </dgm:presLayoutVars>
      </dgm:prSet>
      <dgm:spPr/>
    </dgm:pt>
    <dgm:pt modelId="{AD913D3A-EA8B-4021-992D-9890D4D74790}" type="pres">
      <dgm:prSet presAssocID="{1C059894-4CA5-4C82-BACF-E438AFE37730}" presName="spacer" presStyleCnt="0"/>
      <dgm:spPr/>
    </dgm:pt>
    <dgm:pt modelId="{E5535988-97EF-4837-ACAC-836C622790AC}" type="pres">
      <dgm:prSet presAssocID="{11F8FD1A-8821-47BC-A5FB-FE134790FC29}" presName="parentText" presStyleLbl="node1" presStyleIdx="1" presStyleCnt="3">
        <dgm:presLayoutVars>
          <dgm:chMax val="0"/>
          <dgm:bulletEnabled val="1"/>
        </dgm:presLayoutVars>
      </dgm:prSet>
      <dgm:spPr/>
    </dgm:pt>
    <dgm:pt modelId="{29345249-2320-4BF2-B7E9-647DB1664332}" type="pres">
      <dgm:prSet presAssocID="{449A6E8F-7669-4639-B650-3EB7AD2A9955}" presName="spacer" presStyleCnt="0"/>
      <dgm:spPr/>
    </dgm:pt>
    <dgm:pt modelId="{441183CC-2980-4887-B247-E9AF25C04606}" type="pres">
      <dgm:prSet presAssocID="{A7AAEFD6-E557-46DF-A46F-374BFF627C45}" presName="parentText" presStyleLbl="node1" presStyleIdx="2" presStyleCnt="3">
        <dgm:presLayoutVars>
          <dgm:chMax val="0"/>
          <dgm:bulletEnabled val="1"/>
        </dgm:presLayoutVars>
      </dgm:prSet>
      <dgm:spPr/>
    </dgm:pt>
  </dgm:ptLst>
  <dgm:cxnLst>
    <dgm:cxn modelId="{CBEEBD20-1D5C-47F6-BB54-AFBEE09EAC4E}" type="presOf" srcId="{38DCC4C7-2594-4B26-A230-060426B003B6}" destId="{7B84E9B3-2C63-4F8B-9175-9CEC588E0D69}" srcOrd="0" destOrd="0" presId="urn:microsoft.com/office/officeart/2005/8/layout/vList2"/>
    <dgm:cxn modelId="{F6BDF670-6B9E-4166-B195-EDD180AB758E}" srcId="{38DCC4C7-2594-4B26-A230-060426B003B6}" destId="{11F8FD1A-8821-47BC-A5FB-FE134790FC29}" srcOrd="1" destOrd="0" parTransId="{73B0EDCC-C23D-459E-8882-118D9FEC51B3}" sibTransId="{449A6E8F-7669-4639-B650-3EB7AD2A9955}"/>
    <dgm:cxn modelId="{001E4F5A-5280-40E5-89C1-53C37055E1FE}" type="presOf" srcId="{A7AAEFD6-E557-46DF-A46F-374BFF627C45}" destId="{441183CC-2980-4887-B247-E9AF25C04606}" srcOrd="0" destOrd="0" presId="urn:microsoft.com/office/officeart/2005/8/layout/vList2"/>
    <dgm:cxn modelId="{F7A64B91-D2FD-4DD4-BD2F-ED37F0DBBBE1}" type="presOf" srcId="{65957DF6-AC3E-44B5-ADE4-B953F7BFA905}" destId="{03561FF8-9656-41C2-BC1D-73B3ED838B76}" srcOrd="0" destOrd="0" presId="urn:microsoft.com/office/officeart/2005/8/layout/vList2"/>
    <dgm:cxn modelId="{14370594-B3AB-4551-A34B-3EB13A446A44}" srcId="{38DCC4C7-2594-4B26-A230-060426B003B6}" destId="{65957DF6-AC3E-44B5-ADE4-B953F7BFA905}" srcOrd="0" destOrd="0" parTransId="{3718B51E-6DAA-4452-A8F4-489A61240F30}" sibTransId="{1C059894-4CA5-4C82-BACF-E438AFE37730}"/>
    <dgm:cxn modelId="{51E372C0-54D9-481A-B16B-4803C9EC2DEB}" type="presOf" srcId="{11F8FD1A-8821-47BC-A5FB-FE134790FC29}" destId="{E5535988-97EF-4837-ACAC-836C622790AC}" srcOrd="0" destOrd="0" presId="urn:microsoft.com/office/officeart/2005/8/layout/vList2"/>
    <dgm:cxn modelId="{B0ADCFE6-5AA3-4F47-8AE9-6E2A90458465}" srcId="{38DCC4C7-2594-4B26-A230-060426B003B6}" destId="{A7AAEFD6-E557-46DF-A46F-374BFF627C45}" srcOrd="2" destOrd="0" parTransId="{76575029-AA23-48AF-99FB-C249E78DC615}" sibTransId="{446A93AC-7B25-4472-85CB-16653053AAD9}"/>
    <dgm:cxn modelId="{5F8057CF-96D5-4C09-A224-A1F33B502E14}" type="presParOf" srcId="{7B84E9B3-2C63-4F8B-9175-9CEC588E0D69}" destId="{03561FF8-9656-41C2-BC1D-73B3ED838B76}" srcOrd="0" destOrd="0" presId="urn:microsoft.com/office/officeart/2005/8/layout/vList2"/>
    <dgm:cxn modelId="{B3DB0F77-6E49-4B11-9168-5360D78256A9}" type="presParOf" srcId="{7B84E9B3-2C63-4F8B-9175-9CEC588E0D69}" destId="{AD913D3A-EA8B-4021-992D-9890D4D74790}" srcOrd="1" destOrd="0" presId="urn:microsoft.com/office/officeart/2005/8/layout/vList2"/>
    <dgm:cxn modelId="{16ACF9B6-6149-4569-B380-94FD084C1E58}" type="presParOf" srcId="{7B84E9B3-2C63-4F8B-9175-9CEC588E0D69}" destId="{E5535988-97EF-4837-ACAC-836C622790AC}" srcOrd="2" destOrd="0" presId="urn:microsoft.com/office/officeart/2005/8/layout/vList2"/>
    <dgm:cxn modelId="{DE2FA160-3B12-4719-A144-234F40D6EF2E}" type="presParOf" srcId="{7B84E9B3-2C63-4F8B-9175-9CEC588E0D69}" destId="{29345249-2320-4BF2-B7E9-647DB1664332}" srcOrd="3" destOrd="0" presId="urn:microsoft.com/office/officeart/2005/8/layout/vList2"/>
    <dgm:cxn modelId="{4DB5E689-CC8C-4E68-9E56-B1DD22012640}" type="presParOf" srcId="{7B84E9B3-2C63-4F8B-9175-9CEC588E0D69}" destId="{441183CC-2980-4887-B247-E9AF25C0460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8F116E-C153-4385-B725-4AB66937308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F523239-357A-446B-AC2D-3507122A3E35}">
      <dgm:prSet/>
      <dgm:spPr/>
      <dgm:t>
        <a:bodyPr/>
        <a:lstStyle/>
        <a:p>
          <a:r>
            <a:rPr lang="tr-TR"/>
            <a:t>TEŞEKKÜRLER</a:t>
          </a:r>
          <a:endParaRPr lang="en-US"/>
        </a:p>
      </dgm:t>
    </dgm:pt>
    <dgm:pt modelId="{390689B5-49C8-44DD-8595-2245412345C8}" type="parTrans" cxnId="{ED770402-4688-406C-AACD-226F8CD4D173}">
      <dgm:prSet/>
      <dgm:spPr/>
      <dgm:t>
        <a:bodyPr/>
        <a:lstStyle/>
        <a:p>
          <a:endParaRPr lang="en-US"/>
        </a:p>
      </dgm:t>
    </dgm:pt>
    <dgm:pt modelId="{B6733956-0119-49EB-AFC0-C2B70B269BF5}" type="sibTrans" cxnId="{ED770402-4688-406C-AACD-226F8CD4D173}">
      <dgm:prSet/>
      <dgm:spPr/>
      <dgm:t>
        <a:bodyPr/>
        <a:lstStyle/>
        <a:p>
          <a:endParaRPr lang="en-US"/>
        </a:p>
      </dgm:t>
    </dgm:pt>
    <dgm:pt modelId="{658BB351-F0C7-430F-9748-913AB7365E03}">
      <dgm:prSet/>
      <dgm:spPr/>
      <dgm:t>
        <a:bodyPr/>
        <a:lstStyle/>
        <a:p>
          <a:r>
            <a:rPr lang="tr-TR"/>
            <a:t>ELİF KARAKAŞ</a:t>
          </a:r>
          <a:endParaRPr lang="en-US"/>
        </a:p>
      </dgm:t>
    </dgm:pt>
    <dgm:pt modelId="{2C0EE9FE-9179-4C15-87CB-3CCE835056B2}" type="parTrans" cxnId="{F7E7B2C6-85CF-4211-8AB7-7C74C28A3404}">
      <dgm:prSet/>
      <dgm:spPr/>
      <dgm:t>
        <a:bodyPr/>
        <a:lstStyle/>
        <a:p>
          <a:endParaRPr lang="en-US"/>
        </a:p>
      </dgm:t>
    </dgm:pt>
    <dgm:pt modelId="{B9ADA100-CF78-4AB6-8F9F-53E48C6BE2A4}" type="sibTrans" cxnId="{F7E7B2C6-85CF-4211-8AB7-7C74C28A3404}">
      <dgm:prSet/>
      <dgm:spPr/>
      <dgm:t>
        <a:bodyPr/>
        <a:lstStyle/>
        <a:p>
          <a:endParaRPr lang="en-US"/>
        </a:p>
      </dgm:t>
    </dgm:pt>
    <dgm:pt modelId="{7E0EE686-9971-4DE3-BC90-59BC4E316723}">
      <dgm:prSet/>
      <dgm:spPr/>
      <dgm:t>
        <a:bodyPr/>
        <a:lstStyle/>
        <a:p>
          <a:r>
            <a:rPr lang="tr-TR"/>
            <a:t>SEYHAN R.A.M. ÖZEL EĞT. ÖĞRT.</a:t>
          </a:r>
          <a:endParaRPr lang="en-US"/>
        </a:p>
      </dgm:t>
    </dgm:pt>
    <dgm:pt modelId="{16E9AFD5-A812-4A76-8450-D389BD32DE63}" type="parTrans" cxnId="{CC4683A7-601B-4F85-B0C1-41CF87EF7BE7}">
      <dgm:prSet/>
      <dgm:spPr/>
      <dgm:t>
        <a:bodyPr/>
        <a:lstStyle/>
        <a:p>
          <a:endParaRPr lang="en-US"/>
        </a:p>
      </dgm:t>
    </dgm:pt>
    <dgm:pt modelId="{89F73593-8A1D-4881-B15F-92A6AE0266F8}" type="sibTrans" cxnId="{CC4683A7-601B-4F85-B0C1-41CF87EF7BE7}">
      <dgm:prSet/>
      <dgm:spPr/>
      <dgm:t>
        <a:bodyPr/>
        <a:lstStyle/>
        <a:p>
          <a:endParaRPr lang="en-US"/>
        </a:p>
      </dgm:t>
    </dgm:pt>
    <dgm:pt modelId="{2834ECC3-DC67-4EE9-A297-546FCD7B4E64}" type="pres">
      <dgm:prSet presAssocID="{EA8F116E-C153-4385-B725-4AB669373085}" presName="outerComposite" presStyleCnt="0">
        <dgm:presLayoutVars>
          <dgm:chMax val="5"/>
          <dgm:dir/>
          <dgm:resizeHandles val="exact"/>
        </dgm:presLayoutVars>
      </dgm:prSet>
      <dgm:spPr/>
    </dgm:pt>
    <dgm:pt modelId="{7159AA12-8891-4899-A5FB-A3521A282044}" type="pres">
      <dgm:prSet presAssocID="{EA8F116E-C153-4385-B725-4AB669373085}" presName="dummyMaxCanvas" presStyleCnt="0">
        <dgm:presLayoutVars/>
      </dgm:prSet>
      <dgm:spPr/>
    </dgm:pt>
    <dgm:pt modelId="{CC73E0DB-66A7-43FE-B07D-E80AE1C22DB3}" type="pres">
      <dgm:prSet presAssocID="{EA8F116E-C153-4385-B725-4AB669373085}" presName="ThreeNodes_1" presStyleLbl="node1" presStyleIdx="0" presStyleCnt="3">
        <dgm:presLayoutVars>
          <dgm:bulletEnabled val="1"/>
        </dgm:presLayoutVars>
      </dgm:prSet>
      <dgm:spPr/>
    </dgm:pt>
    <dgm:pt modelId="{959E7881-F558-4945-BD38-05682C37F90C}" type="pres">
      <dgm:prSet presAssocID="{EA8F116E-C153-4385-B725-4AB669373085}" presName="ThreeNodes_2" presStyleLbl="node1" presStyleIdx="1" presStyleCnt="3">
        <dgm:presLayoutVars>
          <dgm:bulletEnabled val="1"/>
        </dgm:presLayoutVars>
      </dgm:prSet>
      <dgm:spPr/>
    </dgm:pt>
    <dgm:pt modelId="{2849663A-8C65-46A9-A29D-A1F186B50918}" type="pres">
      <dgm:prSet presAssocID="{EA8F116E-C153-4385-B725-4AB669373085}" presName="ThreeNodes_3" presStyleLbl="node1" presStyleIdx="2" presStyleCnt="3">
        <dgm:presLayoutVars>
          <dgm:bulletEnabled val="1"/>
        </dgm:presLayoutVars>
      </dgm:prSet>
      <dgm:spPr/>
    </dgm:pt>
    <dgm:pt modelId="{899BD8FA-3896-4206-B77E-F8CB046E4733}" type="pres">
      <dgm:prSet presAssocID="{EA8F116E-C153-4385-B725-4AB669373085}" presName="ThreeConn_1-2" presStyleLbl="fgAccFollowNode1" presStyleIdx="0" presStyleCnt="2">
        <dgm:presLayoutVars>
          <dgm:bulletEnabled val="1"/>
        </dgm:presLayoutVars>
      </dgm:prSet>
      <dgm:spPr/>
    </dgm:pt>
    <dgm:pt modelId="{27E549B6-3EEA-41C3-89FC-5269FF75661A}" type="pres">
      <dgm:prSet presAssocID="{EA8F116E-C153-4385-B725-4AB669373085}" presName="ThreeConn_2-3" presStyleLbl="fgAccFollowNode1" presStyleIdx="1" presStyleCnt="2">
        <dgm:presLayoutVars>
          <dgm:bulletEnabled val="1"/>
        </dgm:presLayoutVars>
      </dgm:prSet>
      <dgm:spPr/>
    </dgm:pt>
    <dgm:pt modelId="{411C31C7-5E67-4442-843D-90AB8CCC51B7}" type="pres">
      <dgm:prSet presAssocID="{EA8F116E-C153-4385-B725-4AB669373085}" presName="ThreeNodes_1_text" presStyleLbl="node1" presStyleIdx="2" presStyleCnt="3">
        <dgm:presLayoutVars>
          <dgm:bulletEnabled val="1"/>
        </dgm:presLayoutVars>
      </dgm:prSet>
      <dgm:spPr/>
    </dgm:pt>
    <dgm:pt modelId="{DBFFFB9D-0F2F-4075-B2E1-F8923DBEAF41}" type="pres">
      <dgm:prSet presAssocID="{EA8F116E-C153-4385-B725-4AB669373085}" presName="ThreeNodes_2_text" presStyleLbl="node1" presStyleIdx="2" presStyleCnt="3">
        <dgm:presLayoutVars>
          <dgm:bulletEnabled val="1"/>
        </dgm:presLayoutVars>
      </dgm:prSet>
      <dgm:spPr/>
    </dgm:pt>
    <dgm:pt modelId="{C6FE1561-BD29-44AB-A7C2-C968F7FCA2F6}" type="pres">
      <dgm:prSet presAssocID="{EA8F116E-C153-4385-B725-4AB669373085}" presName="ThreeNodes_3_text" presStyleLbl="node1" presStyleIdx="2" presStyleCnt="3">
        <dgm:presLayoutVars>
          <dgm:bulletEnabled val="1"/>
        </dgm:presLayoutVars>
      </dgm:prSet>
      <dgm:spPr/>
    </dgm:pt>
  </dgm:ptLst>
  <dgm:cxnLst>
    <dgm:cxn modelId="{ED770402-4688-406C-AACD-226F8CD4D173}" srcId="{EA8F116E-C153-4385-B725-4AB669373085}" destId="{6F523239-357A-446B-AC2D-3507122A3E35}" srcOrd="0" destOrd="0" parTransId="{390689B5-49C8-44DD-8595-2245412345C8}" sibTransId="{B6733956-0119-49EB-AFC0-C2B70B269BF5}"/>
    <dgm:cxn modelId="{F31ECE5F-ABD3-4851-8011-44C4A0E85849}" type="presOf" srcId="{6F523239-357A-446B-AC2D-3507122A3E35}" destId="{411C31C7-5E67-4442-843D-90AB8CCC51B7}" srcOrd="1" destOrd="0" presId="urn:microsoft.com/office/officeart/2005/8/layout/vProcess5"/>
    <dgm:cxn modelId="{D65B2048-100A-40F2-851D-AFBA252581AF}" type="presOf" srcId="{B6733956-0119-49EB-AFC0-C2B70B269BF5}" destId="{899BD8FA-3896-4206-B77E-F8CB046E4733}" srcOrd="0" destOrd="0" presId="urn:microsoft.com/office/officeart/2005/8/layout/vProcess5"/>
    <dgm:cxn modelId="{B4A48A58-549A-4D8E-A964-1960A14C95A4}" type="presOf" srcId="{7E0EE686-9971-4DE3-BC90-59BC4E316723}" destId="{2849663A-8C65-46A9-A29D-A1F186B50918}" srcOrd="0" destOrd="0" presId="urn:microsoft.com/office/officeart/2005/8/layout/vProcess5"/>
    <dgm:cxn modelId="{A9721096-8CBE-4799-A829-AD53EA85571E}" type="presOf" srcId="{658BB351-F0C7-430F-9748-913AB7365E03}" destId="{959E7881-F558-4945-BD38-05682C37F90C}" srcOrd="0" destOrd="0" presId="urn:microsoft.com/office/officeart/2005/8/layout/vProcess5"/>
    <dgm:cxn modelId="{CC4683A7-601B-4F85-B0C1-41CF87EF7BE7}" srcId="{EA8F116E-C153-4385-B725-4AB669373085}" destId="{7E0EE686-9971-4DE3-BC90-59BC4E316723}" srcOrd="2" destOrd="0" parTransId="{16E9AFD5-A812-4A76-8450-D389BD32DE63}" sibTransId="{89F73593-8A1D-4881-B15F-92A6AE0266F8}"/>
    <dgm:cxn modelId="{D21734AA-10CF-40E6-8E14-8E7F7192C76D}" type="presOf" srcId="{B9ADA100-CF78-4AB6-8F9F-53E48C6BE2A4}" destId="{27E549B6-3EEA-41C3-89FC-5269FF75661A}" srcOrd="0" destOrd="0" presId="urn:microsoft.com/office/officeart/2005/8/layout/vProcess5"/>
    <dgm:cxn modelId="{C66A8DC6-B47B-421D-937D-783EEAFA9E2B}" type="presOf" srcId="{7E0EE686-9971-4DE3-BC90-59BC4E316723}" destId="{C6FE1561-BD29-44AB-A7C2-C968F7FCA2F6}" srcOrd="1" destOrd="0" presId="urn:microsoft.com/office/officeart/2005/8/layout/vProcess5"/>
    <dgm:cxn modelId="{F7E7B2C6-85CF-4211-8AB7-7C74C28A3404}" srcId="{EA8F116E-C153-4385-B725-4AB669373085}" destId="{658BB351-F0C7-430F-9748-913AB7365E03}" srcOrd="1" destOrd="0" parTransId="{2C0EE9FE-9179-4C15-87CB-3CCE835056B2}" sibTransId="{B9ADA100-CF78-4AB6-8F9F-53E48C6BE2A4}"/>
    <dgm:cxn modelId="{DBA98ECB-F7F0-4E6E-932F-D91DFD80E89D}" type="presOf" srcId="{EA8F116E-C153-4385-B725-4AB669373085}" destId="{2834ECC3-DC67-4EE9-A297-546FCD7B4E64}" srcOrd="0" destOrd="0" presId="urn:microsoft.com/office/officeart/2005/8/layout/vProcess5"/>
    <dgm:cxn modelId="{050A33D3-CE52-4FD7-8299-51444DD1F544}" type="presOf" srcId="{6F523239-357A-446B-AC2D-3507122A3E35}" destId="{CC73E0DB-66A7-43FE-B07D-E80AE1C22DB3}" srcOrd="0" destOrd="0" presId="urn:microsoft.com/office/officeart/2005/8/layout/vProcess5"/>
    <dgm:cxn modelId="{2D57EBF6-45EE-4605-9BF4-87331A33F580}" type="presOf" srcId="{658BB351-F0C7-430F-9748-913AB7365E03}" destId="{DBFFFB9D-0F2F-4075-B2E1-F8923DBEAF41}" srcOrd="1" destOrd="0" presId="urn:microsoft.com/office/officeart/2005/8/layout/vProcess5"/>
    <dgm:cxn modelId="{FC438A7B-6C7C-435C-BB2A-E2F01B952DD0}" type="presParOf" srcId="{2834ECC3-DC67-4EE9-A297-546FCD7B4E64}" destId="{7159AA12-8891-4899-A5FB-A3521A282044}" srcOrd="0" destOrd="0" presId="urn:microsoft.com/office/officeart/2005/8/layout/vProcess5"/>
    <dgm:cxn modelId="{F99374A6-12A6-4B8A-A0D1-FF50A0702EEA}" type="presParOf" srcId="{2834ECC3-DC67-4EE9-A297-546FCD7B4E64}" destId="{CC73E0DB-66A7-43FE-B07D-E80AE1C22DB3}" srcOrd="1" destOrd="0" presId="urn:microsoft.com/office/officeart/2005/8/layout/vProcess5"/>
    <dgm:cxn modelId="{1F0730A3-F579-4877-863B-74AFFAD92301}" type="presParOf" srcId="{2834ECC3-DC67-4EE9-A297-546FCD7B4E64}" destId="{959E7881-F558-4945-BD38-05682C37F90C}" srcOrd="2" destOrd="0" presId="urn:microsoft.com/office/officeart/2005/8/layout/vProcess5"/>
    <dgm:cxn modelId="{2A95D934-0701-4E37-A6E7-93650B879160}" type="presParOf" srcId="{2834ECC3-DC67-4EE9-A297-546FCD7B4E64}" destId="{2849663A-8C65-46A9-A29D-A1F186B50918}" srcOrd="3" destOrd="0" presId="urn:microsoft.com/office/officeart/2005/8/layout/vProcess5"/>
    <dgm:cxn modelId="{08A6D282-3375-426B-9BB8-599B21CE6741}" type="presParOf" srcId="{2834ECC3-DC67-4EE9-A297-546FCD7B4E64}" destId="{899BD8FA-3896-4206-B77E-F8CB046E4733}" srcOrd="4" destOrd="0" presId="urn:microsoft.com/office/officeart/2005/8/layout/vProcess5"/>
    <dgm:cxn modelId="{F35BB0CD-A98C-4770-BCEF-230B7E217449}" type="presParOf" srcId="{2834ECC3-DC67-4EE9-A297-546FCD7B4E64}" destId="{27E549B6-3EEA-41C3-89FC-5269FF75661A}" srcOrd="5" destOrd="0" presId="urn:microsoft.com/office/officeart/2005/8/layout/vProcess5"/>
    <dgm:cxn modelId="{C106CA37-C4B4-4F4D-8B68-0FF33ADA5568}" type="presParOf" srcId="{2834ECC3-DC67-4EE9-A297-546FCD7B4E64}" destId="{411C31C7-5E67-4442-843D-90AB8CCC51B7}" srcOrd="6" destOrd="0" presId="urn:microsoft.com/office/officeart/2005/8/layout/vProcess5"/>
    <dgm:cxn modelId="{1F918303-28B5-44C2-90FA-A39FB09987A2}" type="presParOf" srcId="{2834ECC3-DC67-4EE9-A297-546FCD7B4E64}" destId="{DBFFFB9D-0F2F-4075-B2E1-F8923DBEAF41}" srcOrd="7" destOrd="0" presId="urn:microsoft.com/office/officeart/2005/8/layout/vProcess5"/>
    <dgm:cxn modelId="{1BEF8C6E-B4D9-46A5-84A3-103A51CDADFA}" type="presParOf" srcId="{2834ECC3-DC67-4EE9-A297-546FCD7B4E64}" destId="{C6FE1561-BD29-44AB-A7C2-C968F7FCA2F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364A5B-238D-4702-9E49-D52851CE92F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1493228-984D-420C-92C3-27CC3E7FED4E}">
      <dgm:prSet/>
      <dgm:spPr/>
      <dgm:t>
        <a:bodyPr/>
        <a:lstStyle/>
        <a:p>
          <a:pPr>
            <a:lnSpc>
              <a:spcPct val="100000"/>
            </a:lnSpc>
          </a:pPr>
          <a:r>
            <a:rPr lang="tr-TR"/>
            <a:t>Dil ve konuşmayla ilgili bozukluklar da birbirinden farklıdır. Bir kişi diğerlerini anlamakta, düşüncelerini paylaşmakta güçlük çekiyorsa bu dil bozukluğudur. </a:t>
          </a:r>
          <a:endParaRPr lang="en-US"/>
        </a:p>
      </dgm:t>
    </dgm:pt>
    <dgm:pt modelId="{BDA2DC7C-4C19-4947-8761-0850FA012C4A}" type="parTrans" cxnId="{8CD8DF9C-F36A-4DD1-8AA6-8FC1EC2A3550}">
      <dgm:prSet/>
      <dgm:spPr/>
      <dgm:t>
        <a:bodyPr/>
        <a:lstStyle/>
        <a:p>
          <a:endParaRPr lang="en-US"/>
        </a:p>
      </dgm:t>
    </dgm:pt>
    <dgm:pt modelId="{30C74B20-0A9F-4A18-A7AA-5631250FD768}" type="sibTrans" cxnId="{8CD8DF9C-F36A-4DD1-8AA6-8FC1EC2A3550}">
      <dgm:prSet/>
      <dgm:spPr/>
      <dgm:t>
        <a:bodyPr/>
        <a:lstStyle/>
        <a:p>
          <a:endParaRPr lang="en-US"/>
        </a:p>
      </dgm:t>
    </dgm:pt>
    <dgm:pt modelId="{F51E0B10-5AD2-4C18-A715-EC74036BE05A}">
      <dgm:prSet/>
      <dgm:spPr/>
      <dgm:t>
        <a:bodyPr/>
        <a:lstStyle/>
        <a:p>
          <a:pPr>
            <a:lnSpc>
              <a:spcPct val="100000"/>
            </a:lnSpc>
          </a:pPr>
          <a:r>
            <a:rPr lang="tr-TR"/>
            <a:t>Eğer bir kişi konuşma sesleri düzgün veya akıcı telaffuz edemiyorsa, konuşması akıcı değilse ya da sesiyle problemi varsa bu konuşma bozukluğudur.</a:t>
          </a:r>
          <a:endParaRPr lang="en-US"/>
        </a:p>
      </dgm:t>
    </dgm:pt>
    <dgm:pt modelId="{97C1A523-E921-4EDD-8D8B-8B955E952144}" type="parTrans" cxnId="{FC12FCD0-1A93-43E4-B37E-04814CBDD9D0}">
      <dgm:prSet/>
      <dgm:spPr/>
      <dgm:t>
        <a:bodyPr/>
        <a:lstStyle/>
        <a:p>
          <a:endParaRPr lang="en-US"/>
        </a:p>
      </dgm:t>
    </dgm:pt>
    <dgm:pt modelId="{904E3A22-6BE7-4101-96CD-0C9AF27403FE}" type="sibTrans" cxnId="{FC12FCD0-1A93-43E4-B37E-04814CBDD9D0}">
      <dgm:prSet/>
      <dgm:spPr/>
      <dgm:t>
        <a:bodyPr/>
        <a:lstStyle/>
        <a:p>
          <a:endParaRPr lang="en-US"/>
        </a:p>
      </dgm:t>
    </dgm:pt>
    <dgm:pt modelId="{2A75AA6A-5A07-43C3-A6C5-9D67D592AC15}" type="pres">
      <dgm:prSet presAssocID="{5B364A5B-238D-4702-9E49-D52851CE92FD}" presName="root" presStyleCnt="0">
        <dgm:presLayoutVars>
          <dgm:dir/>
          <dgm:resizeHandles val="exact"/>
        </dgm:presLayoutVars>
      </dgm:prSet>
      <dgm:spPr/>
    </dgm:pt>
    <dgm:pt modelId="{6F134EF1-EF64-45C4-9FDC-EF21EBF7E782}" type="pres">
      <dgm:prSet presAssocID="{21493228-984D-420C-92C3-27CC3E7FED4E}" presName="compNode" presStyleCnt="0"/>
      <dgm:spPr/>
    </dgm:pt>
    <dgm:pt modelId="{0BE7A2EE-32FA-4613-9763-AF21DFFF329D}" type="pres">
      <dgm:prSet presAssocID="{21493228-984D-420C-92C3-27CC3E7FED4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l"/>
        </a:ext>
      </dgm:extLst>
    </dgm:pt>
    <dgm:pt modelId="{02B4E104-8591-4B6D-8423-9AFA5F903C37}" type="pres">
      <dgm:prSet presAssocID="{21493228-984D-420C-92C3-27CC3E7FED4E}" presName="spaceRect" presStyleCnt="0"/>
      <dgm:spPr/>
    </dgm:pt>
    <dgm:pt modelId="{012B0986-C80E-4E37-B27F-34FAB358C96E}" type="pres">
      <dgm:prSet presAssocID="{21493228-984D-420C-92C3-27CC3E7FED4E}" presName="textRect" presStyleLbl="revTx" presStyleIdx="0" presStyleCnt="2">
        <dgm:presLayoutVars>
          <dgm:chMax val="1"/>
          <dgm:chPref val="1"/>
        </dgm:presLayoutVars>
      </dgm:prSet>
      <dgm:spPr/>
    </dgm:pt>
    <dgm:pt modelId="{56B54552-5D15-4C05-8822-77876A42E4F1}" type="pres">
      <dgm:prSet presAssocID="{30C74B20-0A9F-4A18-A7AA-5631250FD768}" presName="sibTrans" presStyleCnt="0"/>
      <dgm:spPr/>
    </dgm:pt>
    <dgm:pt modelId="{D8D58714-3FC6-461A-BD2D-B002D711DAB4}" type="pres">
      <dgm:prSet presAssocID="{F51E0B10-5AD2-4C18-A715-EC74036BE05A}" presName="compNode" presStyleCnt="0"/>
      <dgm:spPr/>
    </dgm:pt>
    <dgm:pt modelId="{50302F2A-75AC-457F-B458-E67CE226A5D3}" type="pres">
      <dgm:prSet presAssocID="{F51E0B10-5AD2-4C18-A715-EC74036BE05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Bubble"/>
        </a:ext>
      </dgm:extLst>
    </dgm:pt>
    <dgm:pt modelId="{4F4FCBC4-9483-4C13-AF1A-FE78257F75A7}" type="pres">
      <dgm:prSet presAssocID="{F51E0B10-5AD2-4C18-A715-EC74036BE05A}" presName="spaceRect" presStyleCnt="0"/>
      <dgm:spPr/>
    </dgm:pt>
    <dgm:pt modelId="{EB67BFA5-5244-43CC-BBFF-BB7F9C47BF77}" type="pres">
      <dgm:prSet presAssocID="{F51E0B10-5AD2-4C18-A715-EC74036BE05A}" presName="textRect" presStyleLbl="revTx" presStyleIdx="1" presStyleCnt="2">
        <dgm:presLayoutVars>
          <dgm:chMax val="1"/>
          <dgm:chPref val="1"/>
        </dgm:presLayoutVars>
      </dgm:prSet>
      <dgm:spPr/>
    </dgm:pt>
  </dgm:ptLst>
  <dgm:cxnLst>
    <dgm:cxn modelId="{8CD8DF9C-F36A-4DD1-8AA6-8FC1EC2A3550}" srcId="{5B364A5B-238D-4702-9E49-D52851CE92FD}" destId="{21493228-984D-420C-92C3-27CC3E7FED4E}" srcOrd="0" destOrd="0" parTransId="{BDA2DC7C-4C19-4947-8761-0850FA012C4A}" sibTransId="{30C74B20-0A9F-4A18-A7AA-5631250FD768}"/>
    <dgm:cxn modelId="{4E875A9E-D076-49EF-8447-8B3B4E1A1367}" type="presOf" srcId="{F51E0B10-5AD2-4C18-A715-EC74036BE05A}" destId="{EB67BFA5-5244-43CC-BBFF-BB7F9C47BF77}" srcOrd="0" destOrd="0" presId="urn:microsoft.com/office/officeart/2018/2/layout/IconLabelList"/>
    <dgm:cxn modelId="{870E48BF-5DB6-4FFF-A4F8-09AE3F9363CA}" type="presOf" srcId="{5B364A5B-238D-4702-9E49-D52851CE92FD}" destId="{2A75AA6A-5A07-43C3-A6C5-9D67D592AC15}" srcOrd="0" destOrd="0" presId="urn:microsoft.com/office/officeart/2018/2/layout/IconLabelList"/>
    <dgm:cxn modelId="{FC12FCD0-1A93-43E4-B37E-04814CBDD9D0}" srcId="{5B364A5B-238D-4702-9E49-D52851CE92FD}" destId="{F51E0B10-5AD2-4C18-A715-EC74036BE05A}" srcOrd="1" destOrd="0" parTransId="{97C1A523-E921-4EDD-8D8B-8B955E952144}" sibTransId="{904E3A22-6BE7-4101-96CD-0C9AF27403FE}"/>
    <dgm:cxn modelId="{0761D6DE-9830-43BB-9AB7-2C14E2E95E17}" type="presOf" srcId="{21493228-984D-420C-92C3-27CC3E7FED4E}" destId="{012B0986-C80E-4E37-B27F-34FAB358C96E}" srcOrd="0" destOrd="0" presId="urn:microsoft.com/office/officeart/2018/2/layout/IconLabelList"/>
    <dgm:cxn modelId="{37D9D7CB-DB32-41FE-9612-FD78619CC2D6}" type="presParOf" srcId="{2A75AA6A-5A07-43C3-A6C5-9D67D592AC15}" destId="{6F134EF1-EF64-45C4-9FDC-EF21EBF7E782}" srcOrd="0" destOrd="0" presId="urn:microsoft.com/office/officeart/2018/2/layout/IconLabelList"/>
    <dgm:cxn modelId="{6D05C63B-8E96-4C01-926D-F80EE121539B}" type="presParOf" srcId="{6F134EF1-EF64-45C4-9FDC-EF21EBF7E782}" destId="{0BE7A2EE-32FA-4613-9763-AF21DFFF329D}" srcOrd="0" destOrd="0" presId="urn:microsoft.com/office/officeart/2018/2/layout/IconLabelList"/>
    <dgm:cxn modelId="{C16F70F4-1954-452E-9F02-22E8845351CD}" type="presParOf" srcId="{6F134EF1-EF64-45C4-9FDC-EF21EBF7E782}" destId="{02B4E104-8591-4B6D-8423-9AFA5F903C37}" srcOrd="1" destOrd="0" presId="urn:microsoft.com/office/officeart/2018/2/layout/IconLabelList"/>
    <dgm:cxn modelId="{BD79F342-FAEA-4D17-8110-1670C09B209C}" type="presParOf" srcId="{6F134EF1-EF64-45C4-9FDC-EF21EBF7E782}" destId="{012B0986-C80E-4E37-B27F-34FAB358C96E}" srcOrd="2" destOrd="0" presId="urn:microsoft.com/office/officeart/2018/2/layout/IconLabelList"/>
    <dgm:cxn modelId="{DC26D335-9F07-43AE-AAD5-7B761EBB358D}" type="presParOf" srcId="{2A75AA6A-5A07-43C3-A6C5-9D67D592AC15}" destId="{56B54552-5D15-4C05-8822-77876A42E4F1}" srcOrd="1" destOrd="0" presId="urn:microsoft.com/office/officeart/2018/2/layout/IconLabelList"/>
    <dgm:cxn modelId="{61469B95-461A-4CD0-8C50-A0759C337535}" type="presParOf" srcId="{2A75AA6A-5A07-43C3-A6C5-9D67D592AC15}" destId="{D8D58714-3FC6-461A-BD2D-B002D711DAB4}" srcOrd="2" destOrd="0" presId="urn:microsoft.com/office/officeart/2018/2/layout/IconLabelList"/>
    <dgm:cxn modelId="{68B429F3-C83B-47E7-842C-B5CEA22B2EA7}" type="presParOf" srcId="{D8D58714-3FC6-461A-BD2D-B002D711DAB4}" destId="{50302F2A-75AC-457F-B458-E67CE226A5D3}" srcOrd="0" destOrd="0" presId="urn:microsoft.com/office/officeart/2018/2/layout/IconLabelList"/>
    <dgm:cxn modelId="{262F864C-20EE-496F-BF2F-CEDD11552D45}" type="presParOf" srcId="{D8D58714-3FC6-461A-BD2D-B002D711DAB4}" destId="{4F4FCBC4-9483-4C13-AF1A-FE78257F75A7}" srcOrd="1" destOrd="0" presId="urn:microsoft.com/office/officeart/2018/2/layout/IconLabelList"/>
    <dgm:cxn modelId="{0EA4FA59-E387-4412-B766-A1810F07EBB0}" type="presParOf" srcId="{D8D58714-3FC6-461A-BD2D-B002D711DAB4}" destId="{EB67BFA5-5244-43CC-BBFF-BB7F9C47BF7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C258D0-3AED-4128-8DB9-348218FE10B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7ED8AF9-FDF9-4CC1-991A-F919F3B7A999}">
      <dgm:prSet/>
      <dgm:spPr/>
      <dgm:t>
        <a:bodyPr/>
        <a:lstStyle/>
        <a:p>
          <a:r>
            <a:rPr lang="tr-TR" b="1"/>
            <a:t>Dil bozukluklarında,</a:t>
          </a:r>
          <a:r>
            <a:rPr lang="tr-TR"/>
            <a:t> bir kişi kendi dil sisteminin kodunu/şifresini anlayamıyor ve çözemiyorsa o kişinin "</a:t>
          </a:r>
          <a:r>
            <a:rPr lang="tr-TR" b="1"/>
            <a:t>dili anlamlandırma ve algılama bozukluğu</a:t>
          </a:r>
          <a:r>
            <a:rPr lang="tr-TR"/>
            <a:t>" vardır. Eğer bir kişi dil sisteminin kurallarını bilmiyor ya da uygulayamıyorsa, düşünce, fikir ve duygularını bu sebebe bağlı olarak ifade edemiyorsa o kişinin "</a:t>
          </a:r>
          <a:r>
            <a:rPr lang="tr-TR" b="1"/>
            <a:t>dili ifade etme bozukluğu</a:t>
          </a:r>
          <a:r>
            <a:rPr lang="tr-TR"/>
            <a:t>" vardır. Algılama ve ifade bozuklukları genel olarak bir arada görülürler.</a:t>
          </a:r>
          <a:endParaRPr lang="en-US"/>
        </a:p>
      </dgm:t>
    </dgm:pt>
    <dgm:pt modelId="{0764A19C-6E81-40B5-9E27-FE6AF6B2AA2C}" type="parTrans" cxnId="{5A29D1C5-E471-4D70-914A-68B45105EA95}">
      <dgm:prSet/>
      <dgm:spPr/>
      <dgm:t>
        <a:bodyPr/>
        <a:lstStyle/>
        <a:p>
          <a:endParaRPr lang="en-US"/>
        </a:p>
      </dgm:t>
    </dgm:pt>
    <dgm:pt modelId="{221C0ED6-02DB-4177-A07C-B0B59DA761C2}" type="sibTrans" cxnId="{5A29D1C5-E471-4D70-914A-68B45105EA95}">
      <dgm:prSet/>
      <dgm:spPr/>
      <dgm:t>
        <a:bodyPr/>
        <a:lstStyle/>
        <a:p>
          <a:endParaRPr lang="en-US"/>
        </a:p>
      </dgm:t>
    </dgm:pt>
    <dgm:pt modelId="{C96F986C-E75F-4D39-9AF3-0FF9DA15741E}">
      <dgm:prSet/>
      <dgm:spPr/>
      <dgm:t>
        <a:bodyPr/>
        <a:lstStyle/>
        <a:p>
          <a:r>
            <a:rPr lang="tr-TR"/>
            <a:t>Örneğin; Ali geçirmiş olduğu felç sonrasında uzun ve karışık cümleleri anlayamaz (lisan algılama bozukluğu), kendisi konuştuğunda ise cisimlerin ve kişilerin isimlerini hatırlamakta ve bulmakta güçlük çekmeye başlar bir hale gelmiştir. Ayrıca cümleleri eksik olarak ya da yanlış kelime sıralamasıyla kurmaya başlamıştır (dil ifade bozukluğu).</a:t>
          </a:r>
          <a:endParaRPr lang="en-US"/>
        </a:p>
      </dgm:t>
    </dgm:pt>
    <dgm:pt modelId="{12A0298E-4909-4651-AB58-503DA2A9FABC}" type="parTrans" cxnId="{19616503-4B9A-4031-99D6-FF79C704A365}">
      <dgm:prSet/>
      <dgm:spPr/>
      <dgm:t>
        <a:bodyPr/>
        <a:lstStyle/>
        <a:p>
          <a:endParaRPr lang="en-US"/>
        </a:p>
      </dgm:t>
    </dgm:pt>
    <dgm:pt modelId="{81313835-82AE-4773-89C2-748FF4544CAC}" type="sibTrans" cxnId="{19616503-4B9A-4031-99D6-FF79C704A365}">
      <dgm:prSet/>
      <dgm:spPr/>
      <dgm:t>
        <a:bodyPr/>
        <a:lstStyle/>
        <a:p>
          <a:endParaRPr lang="en-US"/>
        </a:p>
      </dgm:t>
    </dgm:pt>
    <dgm:pt modelId="{17F3E06F-C11F-4987-BB09-7BB134F2A352}" type="pres">
      <dgm:prSet presAssocID="{37C258D0-3AED-4128-8DB9-348218FE10BC}" presName="linear" presStyleCnt="0">
        <dgm:presLayoutVars>
          <dgm:animLvl val="lvl"/>
          <dgm:resizeHandles val="exact"/>
        </dgm:presLayoutVars>
      </dgm:prSet>
      <dgm:spPr/>
    </dgm:pt>
    <dgm:pt modelId="{FEC4F142-CD92-496E-9D7C-B799737D383C}" type="pres">
      <dgm:prSet presAssocID="{57ED8AF9-FDF9-4CC1-991A-F919F3B7A999}" presName="parentText" presStyleLbl="node1" presStyleIdx="0" presStyleCnt="2">
        <dgm:presLayoutVars>
          <dgm:chMax val="0"/>
          <dgm:bulletEnabled val="1"/>
        </dgm:presLayoutVars>
      </dgm:prSet>
      <dgm:spPr/>
    </dgm:pt>
    <dgm:pt modelId="{740936DF-1B55-4CA1-A91F-30904E158C5C}" type="pres">
      <dgm:prSet presAssocID="{221C0ED6-02DB-4177-A07C-B0B59DA761C2}" presName="spacer" presStyleCnt="0"/>
      <dgm:spPr/>
    </dgm:pt>
    <dgm:pt modelId="{1448461C-D1B3-4F59-B168-B8958650D850}" type="pres">
      <dgm:prSet presAssocID="{C96F986C-E75F-4D39-9AF3-0FF9DA15741E}" presName="parentText" presStyleLbl="node1" presStyleIdx="1" presStyleCnt="2">
        <dgm:presLayoutVars>
          <dgm:chMax val="0"/>
          <dgm:bulletEnabled val="1"/>
        </dgm:presLayoutVars>
      </dgm:prSet>
      <dgm:spPr/>
    </dgm:pt>
  </dgm:ptLst>
  <dgm:cxnLst>
    <dgm:cxn modelId="{19616503-4B9A-4031-99D6-FF79C704A365}" srcId="{37C258D0-3AED-4128-8DB9-348218FE10BC}" destId="{C96F986C-E75F-4D39-9AF3-0FF9DA15741E}" srcOrd="1" destOrd="0" parTransId="{12A0298E-4909-4651-AB58-503DA2A9FABC}" sibTransId="{81313835-82AE-4773-89C2-748FF4544CAC}"/>
    <dgm:cxn modelId="{9633810A-6FA3-480B-AEF8-14232B7151AE}" type="presOf" srcId="{C96F986C-E75F-4D39-9AF3-0FF9DA15741E}" destId="{1448461C-D1B3-4F59-B168-B8958650D850}" srcOrd="0" destOrd="0" presId="urn:microsoft.com/office/officeart/2005/8/layout/vList2"/>
    <dgm:cxn modelId="{3F5BC42F-ABD1-4FAE-B306-E689C0A65482}" type="presOf" srcId="{57ED8AF9-FDF9-4CC1-991A-F919F3B7A999}" destId="{FEC4F142-CD92-496E-9D7C-B799737D383C}" srcOrd="0" destOrd="0" presId="urn:microsoft.com/office/officeart/2005/8/layout/vList2"/>
    <dgm:cxn modelId="{5A29D1C5-E471-4D70-914A-68B45105EA95}" srcId="{37C258D0-3AED-4128-8DB9-348218FE10BC}" destId="{57ED8AF9-FDF9-4CC1-991A-F919F3B7A999}" srcOrd="0" destOrd="0" parTransId="{0764A19C-6E81-40B5-9E27-FE6AF6B2AA2C}" sibTransId="{221C0ED6-02DB-4177-A07C-B0B59DA761C2}"/>
    <dgm:cxn modelId="{90C6CEFE-98CD-4AD3-A5B5-0D34E674DC50}" type="presOf" srcId="{37C258D0-3AED-4128-8DB9-348218FE10BC}" destId="{17F3E06F-C11F-4987-BB09-7BB134F2A352}" srcOrd="0" destOrd="0" presId="urn:microsoft.com/office/officeart/2005/8/layout/vList2"/>
    <dgm:cxn modelId="{65C2F119-6FAD-4B0C-A501-A7CE71196E54}" type="presParOf" srcId="{17F3E06F-C11F-4987-BB09-7BB134F2A352}" destId="{FEC4F142-CD92-496E-9D7C-B799737D383C}" srcOrd="0" destOrd="0" presId="urn:microsoft.com/office/officeart/2005/8/layout/vList2"/>
    <dgm:cxn modelId="{47A61BAC-9396-4489-A86F-C96718D1B8F8}" type="presParOf" srcId="{17F3E06F-C11F-4987-BB09-7BB134F2A352}" destId="{740936DF-1B55-4CA1-A91F-30904E158C5C}" srcOrd="1" destOrd="0" presId="urn:microsoft.com/office/officeart/2005/8/layout/vList2"/>
    <dgm:cxn modelId="{D101DA47-907B-467C-8B0E-0AD8070938C1}" type="presParOf" srcId="{17F3E06F-C11F-4987-BB09-7BB134F2A352}" destId="{1448461C-D1B3-4F59-B168-B8958650D8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482F05-A5E5-4F7A-88C5-2CDF52726B20}"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9274DC2-6E50-4ECD-82DF-F8FD5F527131}">
      <dgm:prSet/>
      <dgm:spPr/>
      <dgm:t>
        <a:bodyPr/>
        <a:lstStyle/>
        <a:p>
          <a:r>
            <a:rPr lang="tr-TR" b="1"/>
            <a:t>Konuşma bozuklukları,</a:t>
          </a:r>
          <a:r>
            <a:rPr lang="tr-TR"/>
            <a:t> konuşma sırasında ağızdan çıkan seslerin anlaşılmaz ya da yanlış olarak telaffuzu, konuşmayı sağlayan organların doğru hareket ettirilememesi ya da kontrol-koordinasyon bozukluğu sonucunda iletilmek istenen mesajın doğru olarak iletilememesidir. Konuşma bozuklukları, konuşma seslerinin yanlış ya da eksik üretilmesi </a:t>
          </a:r>
          <a:r>
            <a:rPr lang="tr-TR" b="1"/>
            <a:t>(artikülasyon-sesletim bozukluğu)</a:t>
          </a:r>
          <a:r>
            <a:rPr lang="tr-TR"/>
            <a:t>, konuşmanın akıcılığında sorun </a:t>
          </a:r>
          <a:r>
            <a:rPr lang="tr-TR" b="1"/>
            <a:t>(kekemelik, takipemi)</a:t>
          </a:r>
          <a:r>
            <a:rPr lang="tr-TR"/>
            <a:t>, ses bozukluğu </a:t>
          </a:r>
          <a:r>
            <a:rPr lang="tr-TR" b="1"/>
            <a:t>(ses kısıklığı ya da kaybı)</a:t>
          </a:r>
          <a:r>
            <a:rPr lang="tr-TR"/>
            <a:t> motor konuşma bozukluğu </a:t>
          </a:r>
          <a:r>
            <a:rPr lang="tr-TR" b="1"/>
            <a:t>(apraksi)</a:t>
          </a:r>
          <a:r>
            <a:rPr lang="tr-TR"/>
            <a:t>, konuşma ile ilgili kasların zayıflığı ya da aşırı gerginliği </a:t>
          </a:r>
          <a:r>
            <a:rPr lang="tr-TR" b="1"/>
            <a:t>(dizartri)</a:t>
          </a:r>
          <a:r>
            <a:rPr lang="tr-TR"/>
            <a:t> şeklinde görülebilir.</a:t>
          </a:r>
          <a:endParaRPr lang="en-US"/>
        </a:p>
      </dgm:t>
    </dgm:pt>
    <dgm:pt modelId="{690B327E-B4B2-4F79-8CBE-E7C6F63E9F79}" type="parTrans" cxnId="{461A90A8-95EF-4F17-B2CF-19D20DB645DB}">
      <dgm:prSet/>
      <dgm:spPr/>
      <dgm:t>
        <a:bodyPr/>
        <a:lstStyle/>
        <a:p>
          <a:endParaRPr lang="en-US"/>
        </a:p>
      </dgm:t>
    </dgm:pt>
    <dgm:pt modelId="{D4CC94D4-0FD4-497C-B4F0-ED1B082A1024}" type="sibTrans" cxnId="{461A90A8-95EF-4F17-B2CF-19D20DB645DB}">
      <dgm:prSet/>
      <dgm:spPr/>
      <dgm:t>
        <a:bodyPr/>
        <a:lstStyle/>
        <a:p>
          <a:endParaRPr lang="en-US"/>
        </a:p>
      </dgm:t>
    </dgm:pt>
    <dgm:pt modelId="{FD2F8F1D-A8A3-4779-AD03-0FBDD4C8D6BD}">
      <dgm:prSet/>
      <dgm:spPr/>
      <dgm:t>
        <a:bodyPr/>
        <a:lstStyle/>
        <a:p>
          <a:r>
            <a:rPr lang="tr-TR"/>
            <a:t>Örneğin; Ali'nin konuşması dinleyiciler tarafından adeta bir telsiz konuşmasıymış gibi duyulmakta, kelimelerin telaffuzu son derece karışık ve sessiz harflerin bir kısmı yanlıştır (konuşma bozukluğu).</a:t>
          </a:r>
          <a:endParaRPr lang="en-US"/>
        </a:p>
      </dgm:t>
    </dgm:pt>
    <dgm:pt modelId="{9AF82F94-E986-43C1-9310-E219FF04C446}" type="parTrans" cxnId="{B0768B62-38E7-417E-BC68-31D71FF06450}">
      <dgm:prSet/>
      <dgm:spPr/>
      <dgm:t>
        <a:bodyPr/>
        <a:lstStyle/>
        <a:p>
          <a:endParaRPr lang="en-US"/>
        </a:p>
      </dgm:t>
    </dgm:pt>
    <dgm:pt modelId="{E749632F-AA14-4E46-90E2-863DD30030B1}" type="sibTrans" cxnId="{B0768B62-38E7-417E-BC68-31D71FF06450}">
      <dgm:prSet/>
      <dgm:spPr/>
      <dgm:t>
        <a:bodyPr/>
        <a:lstStyle/>
        <a:p>
          <a:endParaRPr lang="en-US"/>
        </a:p>
      </dgm:t>
    </dgm:pt>
    <dgm:pt modelId="{67DD00C4-861B-4965-B293-44A2F9467CA3}" type="pres">
      <dgm:prSet presAssocID="{78482F05-A5E5-4F7A-88C5-2CDF52726B20}" presName="root" presStyleCnt="0">
        <dgm:presLayoutVars>
          <dgm:dir/>
          <dgm:resizeHandles val="exact"/>
        </dgm:presLayoutVars>
      </dgm:prSet>
      <dgm:spPr/>
    </dgm:pt>
    <dgm:pt modelId="{EAFFC4D2-8B95-4AB3-A25A-EF8037CB5750}" type="pres">
      <dgm:prSet presAssocID="{78482F05-A5E5-4F7A-88C5-2CDF52726B20}" presName="container" presStyleCnt="0">
        <dgm:presLayoutVars>
          <dgm:dir/>
          <dgm:resizeHandles val="exact"/>
        </dgm:presLayoutVars>
      </dgm:prSet>
      <dgm:spPr/>
    </dgm:pt>
    <dgm:pt modelId="{57793D88-DC85-45BF-9036-904697670968}" type="pres">
      <dgm:prSet presAssocID="{29274DC2-6E50-4ECD-82DF-F8FD5F527131}" presName="compNode" presStyleCnt="0"/>
      <dgm:spPr/>
    </dgm:pt>
    <dgm:pt modelId="{42571244-4B43-4118-9139-53C47C03C6F3}" type="pres">
      <dgm:prSet presAssocID="{29274DC2-6E50-4ECD-82DF-F8FD5F527131}" presName="iconBgRect" presStyleLbl="bgShp" presStyleIdx="0" presStyleCnt="2"/>
      <dgm:spPr/>
    </dgm:pt>
    <dgm:pt modelId="{EBA80901-1921-4937-A6D4-738D1499668D}" type="pres">
      <dgm:prSet presAssocID="{29274DC2-6E50-4ECD-82DF-F8FD5F52713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şitme engelli"/>
        </a:ext>
      </dgm:extLst>
    </dgm:pt>
    <dgm:pt modelId="{7F2748F7-2B9F-402B-9241-D1629E001B9F}" type="pres">
      <dgm:prSet presAssocID="{29274DC2-6E50-4ECD-82DF-F8FD5F527131}" presName="spaceRect" presStyleCnt="0"/>
      <dgm:spPr/>
    </dgm:pt>
    <dgm:pt modelId="{921A1C12-3DFA-45BB-A1F5-8B32EA9C110C}" type="pres">
      <dgm:prSet presAssocID="{29274DC2-6E50-4ECD-82DF-F8FD5F527131}" presName="textRect" presStyleLbl="revTx" presStyleIdx="0" presStyleCnt="2">
        <dgm:presLayoutVars>
          <dgm:chMax val="1"/>
          <dgm:chPref val="1"/>
        </dgm:presLayoutVars>
      </dgm:prSet>
      <dgm:spPr/>
    </dgm:pt>
    <dgm:pt modelId="{F4A797D4-30BE-4C73-A216-6A95D34D3200}" type="pres">
      <dgm:prSet presAssocID="{D4CC94D4-0FD4-497C-B4F0-ED1B082A1024}" presName="sibTrans" presStyleLbl="sibTrans2D1" presStyleIdx="0" presStyleCnt="0"/>
      <dgm:spPr/>
    </dgm:pt>
    <dgm:pt modelId="{AF00A050-2359-4D0B-88CD-8BC4F1573F04}" type="pres">
      <dgm:prSet presAssocID="{FD2F8F1D-A8A3-4779-AD03-0FBDD4C8D6BD}" presName="compNode" presStyleCnt="0"/>
      <dgm:spPr/>
    </dgm:pt>
    <dgm:pt modelId="{DAB08F62-1CC8-4553-8617-51ECD55D9D3A}" type="pres">
      <dgm:prSet presAssocID="{FD2F8F1D-A8A3-4779-AD03-0FBDD4C8D6BD}" presName="iconBgRect" presStyleLbl="bgShp" presStyleIdx="1" presStyleCnt="2"/>
      <dgm:spPr/>
    </dgm:pt>
    <dgm:pt modelId="{719F7FB0-FCDE-47DD-8D64-2708F588A962}" type="pres">
      <dgm:prSet presAssocID="{FD2F8F1D-A8A3-4779-AD03-0FBDD4C8D6B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um Set"/>
        </a:ext>
      </dgm:extLst>
    </dgm:pt>
    <dgm:pt modelId="{60A731F7-1A7E-4D21-A257-525829B5F818}" type="pres">
      <dgm:prSet presAssocID="{FD2F8F1D-A8A3-4779-AD03-0FBDD4C8D6BD}" presName="spaceRect" presStyleCnt="0"/>
      <dgm:spPr/>
    </dgm:pt>
    <dgm:pt modelId="{4DF9EDBE-E681-43A1-8DCB-90C37AE18D19}" type="pres">
      <dgm:prSet presAssocID="{FD2F8F1D-A8A3-4779-AD03-0FBDD4C8D6BD}" presName="textRect" presStyleLbl="revTx" presStyleIdx="1" presStyleCnt="2">
        <dgm:presLayoutVars>
          <dgm:chMax val="1"/>
          <dgm:chPref val="1"/>
        </dgm:presLayoutVars>
      </dgm:prSet>
      <dgm:spPr/>
    </dgm:pt>
  </dgm:ptLst>
  <dgm:cxnLst>
    <dgm:cxn modelId="{B0768B62-38E7-417E-BC68-31D71FF06450}" srcId="{78482F05-A5E5-4F7A-88C5-2CDF52726B20}" destId="{FD2F8F1D-A8A3-4779-AD03-0FBDD4C8D6BD}" srcOrd="1" destOrd="0" parTransId="{9AF82F94-E986-43C1-9310-E219FF04C446}" sibTransId="{E749632F-AA14-4E46-90E2-863DD30030B1}"/>
    <dgm:cxn modelId="{07739364-C1FA-41D4-9AE1-4CFC31FFCE8D}" type="presOf" srcId="{78482F05-A5E5-4F7A-88C5-2CDF52726B20}" destId="{67DD00C4-861B-4965-B293-44A2F9467CA3}" srcOrd="0" destOrd="0" presId="urn:microsoft.com/office/officeart/2018/2/layout/IconCircleList"/>
    <dgm:cxn modelId="{EAD87E50-CD50-4BDA-A200-C6F9712A98BE}" type="presOf" srcId="{D4CC94D4-0FD4-497C-B4F0-ED1B082A1024}" destId="{F4A797D4-30BE-4C73-A216-6A95D34D3200}" srcOrd="0" destOrd="0" presId="urn:microsoft.com/office/officeart/2018/2/layout/IconCircleList"/>
    <dgm:cxn modelId="{461A90A8-95EF-4F17-B2CF-19D20DB645DB}" srcId="{78482F05-A5E5-4F7A-88C5-2CDF52726B20}" destId="{29274DC2-6E50-4ECD-82DF-F8FD5F527131}" srcOrd="0" destOrd="0" parTransId="{690B327E-B4B2-4F79-8CBE-E7C6F63E9F79}" sibTransId="{D4CC94D4-0FD4-497C-B4F0-ED1B082A1024}"/>
    <dgm:cxn modelId="{A3C18AD1-B443-4103-B047-A41961CB84B0}" type="presOf" srcId="{FD2F8F1D-A8A3-4779-AD03-0FBDD4C8D6BD}" destId="{4DF9EDBE-E681-43A1-8DCB-90C37AE18D19}" srcOrd="0" destOrd="0" presId="urn:microsoft.com/office/officeart/2018/2/layout/IconCircleList"/>
    <dgm:cxn modelId="{6D50C0D4-5C4A-45E5-A5E7-49B42EE05786}" type="presOf" srcId="{29274DC2-6E50-4ECD-82DF-F8FD5F527131}" destId="{921A1C12-3DFA-45BB-A1F5-8B32EA9C110C}" srcOrd="0" destOrd="0" presId="urn:microsoft.com/office/officeart/2018/2/layout/IconCircleList"/>
    <dgm:cxn modelId="{8BAA95D5-6B28-4503-9683-0021AB072F88}" type="presParOf" srcId="{67DD00C4-861B-4965-B293-44A2F9467CA3}" destId="{EAFFC4D2-8B95-4AB3-A25A-EF8037CB5750}" srcOrd="0" destOrd="0" presId="urn:microsoft.com/office/officeart/2018/2/layout/IconCircleList"/>
    <dgm:cxn modelId="{362939B2-E7A5-437A-BA40-BEC75DEDF0CD}" type="presParOf" srcId="{EAFFC4D2-8B95-4AB3-A25A-EF8037CB5750}" destId="{57793D88-DC85-45BF-9036-904697670968}" srcOrd="0" destOrd="0" presId="urn:microsoft.com/office/officeart/2018/2/layout/IconCircleList"/>
    <dgm:cxn modelId="{7B24D71A-7FBA-4EBA-94D4-8F7E74861D2B}" type="presParOf" srcId="{57793D88-DC85-45BF-9036-904697670968}" destId="{42571244-4B43-4118-9139-53C47C03C6F3}" srcOrd="0" destOrd="0" presId="urn:microsoft.com/office/officeart/2018/2/layout/IconCircleList"/>
    <dgm:cxn modelId="{0DA45023-E097-46C7-9C56-F343569BDD19}" type="presParOf" srcId="{57793D88-DC85-45BF-9036-904697670968}" destId="{EBA80901-1921-4937-A6D4-738D1499668D}" srcOrd="1" destOrd="0" presId="urn:microsoft.com/office/officeart/2018/2/layout/IconCircleList"/>
    <dgm:cxn modelId="{A128D782-7B66-4EA7-A75D-A97DE89C7760}" type="presParOf" srcId="{57793D88-DC85-45BF-9036-904697670968}" destId="{7F2748F7-2B9F-402B-9241-D1629E001B9F}" srcOrd="2" destOrd="0" presId="urn:microsoft.com/office/officeart/2018/2/layout/IconCircleList"/>
    <dgm:cxn modelId="{21090972-D0A3-4C3E-92CF-352D6674D874}" type="presParOf" srcId="{57793D88-DC85-45BF-9036-904697670968}" destId="{921A1C12-3DFA-45BB-A1F5-8B32EA9C110C}" srcOrd="3" destOrd="0" presId="urn:microsoft.com/office/officeart/2018/2/layout/IconCircleList"/>
    <dgm:cxn modelId="{281BFA78-838F-4FF6-AA9B-D5FF980CB09C}" type="presParOf" srcId="{EAFFC4D2-8B95-4AB3-A25A-EF8037CB5750}" destId="{F4A797D4-30BE-4C73-A216-6A95D34D3200}" srcOrd="1" destOrd="0" presId="urn:microsoft.com/office/officeart/2018/2/layout/IconCircleList"/>
    <dgm:cxn modelId="{5FFA43EB-285B-48B2-AEB8-8A506F2DAACB}" type="presParOf" srcId="{EAFFC4D2-8B95-4AB3-A25A-EF8037CB5750}" destId="{AF00A050-2359-4D0B-88CD-8BC4F1573F04}" srcOrd="2" destOrd="0" presId="urn:microsoft.com/office/officeart/2018/2/layout/IconCircleList"/>
    <dgm:cxn modelId="{A4E50126-F02D-4451-9C4D-237489FED671}" type="presParOf" srcId="{AF00A050-2359-4D0B-88CD-8BC4F1573F04}" destId="{DAB08F62-1CC8-4553-8617-51ECD55D9D3A}" srcOrd="0" destOrd="0" presId="urn:microsoft.com/office/officeart/2018/2/layout/IconCircleList"/>
    <dgm:cxn modelId="{4105BDF6-2A91-4623-85CB-7051DDF14A31}" type="presParOf" srcId="{AF00A050-2359-4D0B-88CD-8BC4F1573F04}" destId="{719F7FB0-FCDE-47DD-8D64-2708F588A962}" srcOrd="1" destOrd="0" presId="urn:microsoft.com/office/officeart/2018/2/layout/IconCircleList"/>
    <dgm:cxn modelId="{41F7EC2E-34F7-4B31-89C1-A61735549314}" type="presParOf" srcId="{AF00A050-2359-4D0B-88CD-8BC4F1573F04}" destId="{60A731F7-1A7E-4D21-A257-525829B5F818}" srcOrd="2" destOrd="0" presId="urn:microsoft.com/office/officeart/2018/2/layout/IconCircleList"/>
    <dgm:cxn modelId="{F1F53D04-A7A3-416D-BC96-408D832F180D}" type="presParOf" srcId="{AF00A050-2359-4D0B-88CD-8BC4F1573F04}" destId="{4DF9EDBE-E681-43A1-8DCB-90C37AE18D1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47D4C8-178E-4F8F-A82B-5B9A018D29A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925887B4-B754-4DB4-812B-5358C73BD4B5}">
      <dgm:prSet/>
      <dgm:spPr/>
      <dgm:t>
        <a:bodyPr/>
        <a:lstStyle/>
        <a:p>
          <a:r>
            <a:rPr lang="tr-TR" b="1"/>
            <a:t>PROGRAMDA YER ALAN MODÜLLER VE SÜRELERİ </a:t>
          </a:r>
          <a:endParaRPr lang="en-US"/>
        </a:p>
      </dgm:t>
    </dgm:pt>
    <dgm:pt modelId="{991ECAEE-5C5D-4941-A4B0-BD8C05E2B9C2}" type="parTrans" cxnId="{F090628D-96DD-437F-B3B9-8EA51E682A0A}">
      <dgm:prSet/>
      <dgm:spPr/>
      <dgm:t>
        <a:bodyPr/>
        <a:lstStyle/>
        <a:p>
          <a:endParaRPr lang="en-US"/>
        </a:p>
      </dgm:t>
    </dgm:pt>
    <dgm:pt modelId="{5D156735-6974-4BFA-8F79-014A8EE51A4B}" type="sibTrans" cxnId="{F090628D-96DD-437F-B3B9-8EA51E682A0A}">
      <dgm:prSet/>
      <dgm:spPr/>
      <dgm:t>
        <a:bodyPr/>
        <a:lstStyle/>
        <a:p>
          <a:endParaRPr lang="en-US"/>
        </a:p>
      </dgm:t>
    </dgm:pt>
    <dgm:pt modelId="{BC1B6E45-EE66-4055-9BAF-E35C026261EB}">
      <dgm:prSet/>
      <dgm:spPr/>
      <dgm:t>
        <a:bodyPr/>
        <a:lstStyle/>
        <a:p>
          <a:r>
            <a:rPr lang="tr-TR" b="1"/>
            <a:t>Modülün adı </a:t>
          </a:r>
          <a:r>
            <a:rPr lang="tr-TR"/>
            <a:t>	                                                            </a:t>
          </a:r>
          <a:r>
            <a:rPr lang="tr-TR" b="1"/>
            <a:t>Süre </a:t>
          </a:r>
          <a:r>
            <a:rPr lang="tr-TR"/>
            <a:t>	</a:t>
          </a:r>
          <a:endParaRPr lang="en-US"/>
        </a:p>
      </dgm:t>
    </dgm:pt>
    <dgm:pt modelId="{67DEB59D-1578-4A26-8C87-8E52578E23F0}" type="parTrans" cxnId="{019663B3-A5FE-4367-94E6-E676E7B7F602}">
      <dgm:prSet/>
      <dgm:spPr/>
      <dgm:t>
        <a:bodyPr/>
        <a:lstStyle/>
        <a:p>
          <a:endParaRPr lang="en-US"/>
        </a:p>
      </dgm:t>
    </dgm:pt>
    <dgm:pt modelId="{C30EE9E6-85DA-4FFA-896E-7D18510290C9}" type="sibTrans" cxnId="{019663B3-A5FE-4367-94E6-E676E7B7F602}">
      <dgm:prSet/>
      <dgm:spPr/>
      <dgm:t>
        <a:bodyPr/>
        <a:lstStyle/>
        <a:p>
          <a:endParaRPr lang="en-US"/>
        </a:p>
      </dgm:t>
    </dgm:pt>
    <dgm:pt modelId="{0AB12E35-EF00-42B8-8D57-1F90E25418B9}">
      <dgm:prSet/>
      <dgm:spPr/>
      <dgm:t>
        <a:bodyPr/>
        <a:lstStyle/>
        <a:p>
          <a:r>
            <a:rPr lang="tr-TR"/>
            <a:t>Sesletim ve Ses Bilgisi 	                                              48</a:t>
          </a:r>
          <a:endParaRPr lang="en-US"/>
        </a:p>
      </dgm:t>
    </dgm:pt>
    <dgm:pt modelId="{86232C27-009A-4C27-AA12-DF7B0644645B}" type="parTrans" cxnId="{3804280C-7C85-4484-A383-3EB8EBE4FEA3}">
      <dgm:prSet/>
      <dgm:spPr/>
      <dgm:t>
        <a:bodyPr/>
        <a:lstStyle/>
        <a:p>
          <a:endParaRPr lang="en-US"/>
        </a:p>
      </dgm:t>
    </dgm:pt>
    <dgm:pt modelId="{FABBFA25-DE4B-4EF1-8A91-B7BE220E2D60}" type="sibTrans" cxnId="{3804280C-7C85-4484-A383-3EB8EBE4FEA3}">
      <dgm:prSet/>
      <dgm:spPr/>
      <dgm:t>
        <a:bodyPr/>
        <a:lstStyle/>
        <a:p>
          <a:endParaRPr lang="en-US"/>
        </a:p>
      </dgm:t>
    </dgm:pt>
    <dgm:pt modelId="{E507C1FF-762A-49A9-B082-6D8EC102C238}">
      <dgm:prSet/>
      <dgm:spPr/>
      <dgm:t>
        <a:bodyPr/>
        <a:lstStyle/>
        <a:p>
          <a:r>
            <a:rPr lang="tr-TR"/>
            <a:t>Akıcı Konuşma                                                                48</a:t>
          </a:r>
          <a:endParaRPr lang="en-US"/>
        </a:p>
      </dgm:t>
    </dgm:pt>
    <dgm:pt modelId="{6380C159-2A89-4D29-AA8F-A0A039A56180}" type="parTrans" cxnId="{A2416F48-A5EE-4203-9138-12BCD2CD0F75}">
      <dgm:prSet/>
      <dgm:spPr/>
      <dgm:t>
        <a:bodyPr/>
        <a:lstStyle/>
        <a:p>
          <a:endParaRPr lang="en-US"/>
        </a:p>
      </dgm:t>
    </dgm:pt>
    <dgm:pt modelId="{F8B622D3-BFA6-4373-8279-A45137466142}" type="sibTrans" cxnId="{A2416F48-A5EE-4203-9138-12BCD2CD0F75}">
      <dgm:prSet/>
      <dgm:spPr/>
      <dgm:t>
        <a:bodyPr/>
        <a:lstStyle/>
        <a:p>
          <a:endParaRPr lang="en-US"/>
        </a:p>
      </dgm:t>
    </dgm:pt>
    <dgm:pt modelId="{9580CE0F-F66C-45B4-AB0E-1B1CC17C1114}">
      <dgm:prSet/>
      <dgm:spPr/>
      <dgm:t>
        <a:bodyPr/>
        <a:lstStyle/>
        <a:p>
          <a:r>
            <a:rPr lang="tr-TR"/>
            <a:t>Ses Bozukluklarının Sağaltımı 	                                    12</a:t>
          </a:r>
          <a:endParaRPr lang="en-US"/>
        </a:p>
      </dgm:t>
    </dgm:pt>
    <dgm:pt modelId="{2D3CE07E-F6B0-4E30-8455-92AE01A1B308}" type="parTrans" cxnId="{43CEF179-9DCE-41EB-9687-3C9CBC82AE4B}">
      <dgm:prSet/>
      <dgm:spPr/>
      <dgm:t>
        <a:bodyPr/>
        <a:lstStyle/>
        <a:p>
          <a:endParaRPr lang="en-US"/>
        </a:p>
      </dgm:t>
    </dgm:pt>
    <dgm:pt modelId="{35BE7D23-4AC1-4216-9471-9247014E0352}" type="sibTrans" cxnId="{43CEF179-9DCE-41EB-9687-3C9CBC82AE4B}">
      <dgm:prSet/>
      <dgm:spPr/>
      <dgm:t>
        <a:bodyPr/>
        <a:lstStyle/>
        <a:p>
          <a:endParaRPr lang="en-US"/>
        </a:p>
      </dgm:t>
    </dgm:pt>
    <dgm:pt modelId="{13AE3FBA-9968-46E3-A8F2-5FBECAD3EFF6}">
      <dgm:prSet/>
      <dgm:spPr/>
      <dgm:t>
        <a:bodyPr/>
        <a:lstStyle/>
        <a:p>
          <a:r>
            <a:rPr lang="tr-TR"/>
            <a:t>Gelişimsel Dil 	                                                               96</a:t>
          </a:r>
          <a:endParaRPr lang="en-US"/>
        </a:p>
      </dgm:t>
    </dgm:pt>
    <dgm:pt modelId="{26BD87B3-5BE9-4732-8B7A-2C9B5EC76082}" type="parTrans" cxnId="{56079973-6C03-4D7C-BBBD-33B3DCA56B76}">
      <dgm:prSet/>
      <dgm:spPr/>
      <dgm:t>
        <a:bodyPr/>
        <a:lstStyle/>
        <a:p>
          <a:endParaRPr lang="en-US"/>
        </a:p>
      </dgm:t>
    </dgm:pt>
    <dgm:pt modelId="{749F3F7E-CF53-4D1C-A799-937E8D125AC1}" type="sibTrans" cxnId="{56079973-6C03-4D7C-BBBD-33B3DCA56B76}">
      <dgm:prSet/>
      <dgm:spPr/>
      <dgm:t>
        <a:bodyPr/>
        <a:lstStyle/>
        <a:p>
          <a:endParaRPr lang="en-US"/>
        </a:p>
      </dgm:t>
    </dgm:pt>
    <dgm:pt modelId="{193C3333-FBE2-4220-827F-A4C4D0016489}">
      <dgm:prSet/>
      <dgm:spPr/>
      <dgm:t>
        <a:bodyPr/>
        <a:lstStyle/>
        <a:p>
          <a:r>
            <a:rPr lang="tr-TR"/>
            <a:t>Edinilmiş Dil Bozukluklarının Sağaltımı                       96</a:t>
          </a:r>
          <a:endParaRPr lang="en-US"/>
        </a:p>
      </dgm:t>
    </dgm:pt>
    <dgm:pt modelId="{507FF75A-A498-4622-B2BA-7756DAF35CB1}" type="parTrans" cxnId="{DC68C355-3916-4CA7-8323-12CF8E5775BB}">
      <dgm:prSet/>
      <dgm:spPr/>
      <dgm:t>
        <a:bodyPr/>
        <a:lstStyle/>
        <a:p>
          <a:endParaRPr lang="en-US"/>
        </a:p>
      </dgm:t>
    </dgm:pt>
    <dgm:pt modelId="{A035532A-DC89-4A7B-949C-AF2BD1916A20}" type="sibTrans" cxnId="{DC68C355-3916-4CA7-8323-12CF8E5775BB}">
      <dgm:prSet/>
      <dgm:spPr/>
      <dgm:t>
        <a:bodyPr/>
        <a:lstStyle/>
        <a:p>
          <a:endParaRPr lang="en-US"/>
        </a:p>
      </dgm:t>
    </dgm:pt>
    <dgm:pt modelId="{FA4F391E-8891-4BC1-A8CC-8E2DDD33D019}" type="pres">
      <dgm:prSet presAssocID="{D247D4C8-178E-4F8F-A82B-5B9A018D29A4}" presName="linear" presStyleCnt="0">
        <dgm:presLayoutVars>
          <dgm:animLvl val="lvl"/>
          <dgm:resizeHandles val="exact"/>
        </dgm:presLayoutVars>
      </dgm:prSet>
      <dgm:spPr/>
    </dgm:pt>
    <dgm:pt modelId="{AA9D9C85-68AA-43F3-920D-0B9B66923C60}" type="pres">
      <dgm:prSet presAssocID="{925887B4-B754-4DB4-812B-5358C73BD4B5}" presName="parentText" presStyleLbl="node1" presStyleIdx="0" presStyleCnt="7">
        <dgm:presLayoutVars>
          <dgm:chMax val="0"/>
          <dgm:bulletEnabled val="1"/>
        </dgm:presLayoutVars>
      </dgm:prSet>
      <dgm:spPr/>
    </dgm:pt>
    <dgm:pt modelId="{AFED1494-4315-46F0-BB4A-E92795D6F654}" type="pres">
      <dgm:prSet presAssocID="{5D156735-6974-4BFA-8F79-014A8EE51A4B}" presName="spacer" presStyleCnt="0"/>
      <dgm:spPr/>
    </dgm:pt>
    <dgm:pt modelId="{5DA2BBD8-D9D5-48BB-AEAD-DF9B69F91EB1}" type="pres">
      <dgm:prSet presAssocID="{BC1B6E45-EE66-4055-9BAF-E35C026261EB}" presName="parentText" presStyleLbl="node1" presStyleIdx="1" presStyleCnt="7">
        <dgm:presLayoutVars>
          <dgm:chMax val="0"/>
          <dgm:bulletEnabled val="1"/>
        </dgm:presLayoutVars>
      </dgm:prSet>
      <dgm:spPr/>
    </dgm:pt>
    <dgm:pt modelId="{99F8B6CC-3F56-41AE-B4E3-62EF80F3F4D5}" type="pres">
      <dgm:prSet presAssocID="{C30EE9E6-85DA-4FFA-896E-7D18510290C9}" presName="spacer" presStyleCnt="0"/>
      <dgm:spPr/>
    </dgm:pt>
    <dgm:pt modelId="{82414123-13B8-48A1-99F8-F95C75C138A9}" type="pres">
      <dgm:prSet presAssocID="{0AB12E35-EF00-42B8-8D57-1F90E25418B9}" presName="parentText" presStyleLbl="node1" presStyleIdx="2" presStyleCnt="7">
        <dgm:presLayoutVars>
          <dgm:chMax val="0"/>
          <dgm:bulletEnabled val="1"/>
        </dgm:presLayoutVars>
      </dgm:prSet>
      <dgm:spPr/>
    </dgm:pt>
    <dgm:pt modelId="{92687F02-7F99-48EB-B55D-82C39A97371B}" type="pres">
      <dgm:prSet presAssocID="{FABBFA25-DE4B-4EF1-8A91-B7BE220E2D60}" presName="spacer" presStyleCnt="0"/>
      <dgm:spPr/>
    </dgm:pt>
    <dgm:pt modelId="{A3F7AA78-0896-4876-BEF6-04E4D4BB0C7E}" type="pres">
      <dgm:prSet presAssocID="{E507C1FF-762A-49A9-B082-6D8EC102C238}" presName="parentText" presStyleLbl="node1" presStyleIdx="3" presStyleCnt="7">
        <dgm:presLayoutVars>
          <dgm:chMax val="0"/>
          <dgm:bulletEnabled val="1"/>
        </dgm:presLayoutVars>
      </dgm:prSet>
      <dgm:spPr/>
    </dgm:pt>
    <dgm:pt modelId="{671B379B-5321-498E-9417-D871BE7CB121}" type="pres">
      <dgm:prSet presAssocID="{F8B622D3-BFA6-4373-8279-A45137466142}" presName="spacer" presStyleCnt="0"/>
      <dgm:spPr/>
    </dgm:pt>
    <dgm:pt modelId="{84364161-C2E6-4759-ADB1-83F36C2BDC37}" type="pres">
      <dgm:prSet presAssocID="{9580CE0F-F66C-45B4-AB0E-1B1CC17C1114}" presName="parentText" presStyleLbl="node1" presStyleIdx="4" presStyleCnt="7">
        <dgm:presLayoutVars>
          <dgm:chMax val="0"/>
          <dgm:bulletEnabled val="1"/>
        </dgm:presLayoutVars>
      </dgm:prSet>
      <dgm:spPr/>
    </dgm:pt>
    <dgm:pt modelId="{47EA8FDD-EE32-46BC-B4D6-BF9E41BD51AB}" type="pres">
      <dgm:prSet presAssocID="{35BE7D23-4AC1-4216-9471-9247014E0352}" presName="spacer" presStyleCnt="0"/>
      <dgm:spPr/>
    </dgm:pt>
    <dgm:pt modelId="{D4B16219-7AF9-4EDD-95A1-79C71F0624FA}" type="pres">
      <dgm:prSet presAssocID="{13AE3FBA-9968-46E3-A8F2-5FBECAD3EFF6}" presName="parentText" presStyleLbl="node1" presStyleIdx="5" presStyleCnt="7">
        <dgm:presLayoutVars>
          <dgm:chMax val="0"/>
          <dgm:bulletEnabled val="1"/>
        </dgm:presLayoutVars>
      </dgm:prSet>
      <dgm:spPr/>
    </dgm:pt>
    <dgm:pt modelId="{375EC3C4-3995-4324-9376-D7FEFB407D05}" type="pres">
      <dgm:prSet presAssocID="{749F3F7E-CF53-4D1C-A799-937E8D125AC1}" presName="spacer" presStyleCnt="0"/>
      <dgm:spPr/>
    </dgm:pt>
    <dgm:pt modelId="{33717C53-D5A6-4C88-B32A-15FF19785CC1}" type="pres">
      <dgm:prSet presAssocID="{193C3333-FBE2-4220-827F-A4C4D0016489}" presName="parentText" presStyleLbl="node1" presStyleIdx="6" presStyleCnt="7">
        <dgm:presLayoutVars>
          <dgm:chMax val="0"/>
          <dgm:bulletEnabled val="1"/>
        </dgm:presLayoutVars>
      </dgm:prSet>
      <dgm:spPr/>
    </dgm:pt>
  </dgm:ptLst>
  <dgm:cxnLst>
    <dgm:cxn modelId="{3804280C-7C85-4484-A383-3EB8EBE4FEA3}" srcId="{D247D4C8-178E-4F8F-A82B-5B9A018D29A4}" destId="{0AB12E35-EF00-42B8-8D57-1F90E25418B9}" srcOrd="2" destOrd="0" parTransId="{86232C27-009A-4C27-AA12-DF7B0644645B}" sibTransId="{FABBFA25-DE4B-4EF1-8A91-B7BE220E2D60}"/>
    <dgm:cxn modelId="{BC8BDC17-E4E0-4098-A818-35725AE3D620}" type="presOf" srcId="{BC1B6E45-EE66-4055-9BAF-E35C026261EB}" destId="{5DA2BBD8-D9D5-48BB-AEAD-DF9B69F91EB1}" srcOrd="0" destOrd="0" presId="urn:microsoft.com/office/officeart/2005/8/layout/vList2"/>
    <dgm:cxn modelId="{A33AC45D-ACD0-420E-8910-1723CA6022CC}" type="presOf" srcId="{9580CE0F-F66C-45B4-AB0E-1B1CC17C1114}" destId="{84364161-C2E6-4759-ADB1-83F36C2BDC37}" srcOrd="0" destOrd="0" presId="urn:microsoft.com/office/officeart/2005/8/layout/vList2"/>
    <dgm:cxn modelId="{A2416F48-A5EE-4203-9138-12BCD2CD0F75}" srcId="{D247D4C8-178E-4F8F-A82B-5B9A018D29A4}" destId="{E507C1FF-762A-49A9-B082-6D8EC102C238}" srcOrd="3" destOrd="0" parTransId="{6380C159-2A89-4D29-AA8F-A0A039A56180}" sibTransId="{F8B622D3-BFA6-4373-8279-A45137466142}"/>
    <dgm:cxn modelId="{0AE6206D-CC02-4613-8528-A80CCC20059B}" type="presOf" srcId="{D247D4C8-178E-4F8F-A82B-5B9A018D29A4}" destId="{FA4F391E-8891-4BC1-A8CC-8E2DDD33D019}" srcOrd="0" destOrd="0" presId="urn:microsoft.com/office/officeart/2005/8/layout/vList2"/>
    <dgm:cxn modelId="{86B27571-046A-49C0-B141-BDB37BC844FE}" type="presOf" srcId="{E507C1FF-762A-49A9-B082-6D8EC102C238}" destId="{A3F7AA78-0896-4876-BEF6-04E4D4BB0C7E}" srcOrd="0" destOrd="0" presId="urn:microsoft.com/office/officeart/2005/8/layout/vList2"/>
    <dgm:cxn modelId="{56079973-6C03-4D7C-BBBD-33B3DCA56B76}" srcId="{D247D4C8-178E-4F8F-A82B-5B9A018D29A4}" destId="{13AE3FBA-9968-46E3-A8F2-5FBECAD3EFF6}" srcOrd="5" destOrd="0" parTransId="{26BD87B3-5BE9-4732-8B7A-2C9B5EC76082}" sibTransId="{749F3F7E-CF53-4D1C-A799-937E8D125AC1}"/>
    <dgm:cxn modelId="{DC68C355-3916-4CA7-8323-12CF8E5775BB}" srcId="{D247D4C8-178E-4F8F-A82B-5B9A018D29A4}" destId="{193C3333-FBE2-4220-827F-A4C4D0016489}" srcOrd="6" destOrd="0" parTransId="{507FF75A-A498-4622-B2BA-7756DAF35CB1}" sibTransId="{A035532A-DC89-4A7B-949C-AF2BD1916A20}"/>
    <dgm:cxn modelId="{D967ED56-50EF-480C-98D5-FCB46AFD5946}" type="presOf" srcId="{13AE3FBA-9968-46E3-A8F2-5FBECAD3EFF6}" destId="{D4B16219-7AF9-4EDD-95A1-79C71F0624FA}" srcOrd="0" destOrd="0" presId="urn:microsoft.com/office/officeart/2005/8/layout/vList2"/>
    <dgm:cxn modelId="{43CEF179-9DCE-41EB-9687-3C9CBC82AE4B}" srcId="{D247D4C8-178E-4F8F-A82B-5B9A018D29A4}" destId="{9580CE0F-F66C-45B4-AB0E-1B1CC17C1114}" srcOrd="4" destOrd="0" parTransId="{2D3CE07E-F6B0-4E30-8455-92AE01A1B308}" sibTransId="{35BE7D23-4AC1-4216-9471-9247014E0352}"/>
    <dgm:cxn modelId="{F090628D-96DD-437F-B3B9-8EA51E682A0A}" srcId="{D247D4C8-178E-4F8F-A82B-5B9A018D29A4}" destId="{925887B4-B754-4DB4-812B-5358C73BD4B5}" srcOrd="0" destOrd="0" parTransId="{991ECAEE-5C5D-4941-A4B0-BD8C05E2B9C2}" sibTransId="{5D156735-6974-4BFA-8F79-014A8EE51A4B}"/>
    <dgm:cxn modelId="{7D4AFB97-4BC5-4E01-8DD4-BD69097105E1}" type="presOf" srcId="{0AB12E35-EF00-42B8-8D57-1F90E25418B9}" destId="{82414123-13B8-48A1-99F8-F95C75C138A9}" srcOrd="0" destOrd="0" presId="urn:microsoft.com/office/officeart/2005/8/layout/vList2"/>
    <dgm:cxn modelId="{019663B3-A5FE-4367-94E6-E676E7B7F602}" srcId="{D247D4C8-178E-4F8F-A82B-5B9A018D29A4}" destId="{BC1B6E45-EE66-4055-9BAF-E35C026261EB}" srcOrd="1" destOrd="0" parTransId="{67DEB59D-1578-4A26-8C87-8E52578E23F0}" sibTransId="{C30EE9E6-85DA-4FFA-896E-7D18510290C9}"/>
    <dgm:cxn modelId="{40E957D5-6617-40CA-81EE-C7B4C7ED5A8B}" type="presOf" srcId="{925887B4-B754-4DB4-812B-5358C73BD4B5}" destId="{AA9D9C85-68AA-43F3-920D-0B9B66923C60}" srcOrd="0" destOrd="0" presId="urn:microsoft.com/office/officeart/2005/8/layout/vList2"/>
    <dgm:cxn modelId="{04A9C4F8-1035-4305-BE76-BEA19D3AB0D5}" type="presOf" srcId="{193C3333-FBE2-4220-827F-A4C4D0016489}" destId="{33717C53-D5A6-4C88-B32A-15FF19785CC1}" srcOrd="0" destOrd="0" presId="urn:microsoft.com/office/officeart/2005/8/layout/vList2"/>
    <dgm:cxn modelId="{6718437A-F0BD-4419-8926-465CB7852BF9}" type="presParOf" srcId="{FA4F391E-8891-4BC1-A8CC-8E2DDD33D019}" destId="{AA9D9C85-68AA-43F3-920D-0B9B66923C60}" srcOrd="0" destOrd="0" presId="urn:microsoft.com/office/officeart/2005/8/layout/vList2"/>
    <dgm:cxn modelId="{94E10775-43DD-40E8-BA0E-6B66E2F7BFC5}" type="presParOf" srcId="{FA4F391E-8891-4BC1-A8CC-8E2DDD33D019}" destId="{AFED1494-4315-46F0-BB4A-E92795D6F654}" srcOrd="1" destOrd="0" presId="urn:microsoft.com/office/officeart/2005/8/layout/vList2"/>
    <dgm:cxn modelId="{962A8769-222B-497F-9007-F8082EEF2018}" type="presParOf" srcId="{FA4F391E-8891-4BC1-A8CC-8E2DDD33D019}" destId="{5DA2BBD8-D9D5-48BB-AEAD-DF9B69F91EB1}" srcOrd="2" destOrd="0" presId="urn:microsoft.com/office/officeart/2005/8/layout/vList2"/>
    <dgm:cxn modelId="{BB47D916-4A9F-4E3B-8176-F79141F33361}" type="presParOf" srcId="{FA4F391E-8891-4BC1-A8CC-8E2DDD33D019}" destId="{99F8B6CC-3F56-41AE-B4E3-62EF80F3F4D5}" srcOrd="3" destOrd="0" presId="urn:microsoft.com/office/officeart/2005/8/layout/vList2"/>
    <dgm:cxn modelId="{B3E472BB-44A1-4C44-9D7D-71443E832FD7}" type="presParOf" srcId="{FA4F391E-8891-4BC1-A8CC-8E2DDD33D019}" destId="{82414123-13B8-48A1-99F8-F95C75C138A9}" srcOrd="4" destOrd="0" presId="urn:microsoft.com/office/officeart/2005/8/layout/vList2"/>
    <dgm:cxn modelId="{7D9BD096-293A-4028-A3FB-45836457CA06}" type="presParOf" srcId="{FA4F391E-8891-4BC1-A8CC-8E2DDD33D019}" destId="{92687F02-7F99-48EB-B55D-82C39A97371B}" srcOrd="5" destOrd="0" presId="urn:microsoft.com/office/officeart/2005/8/layout/vList2"/>
    <dgm:cxn modelId="{CB3AB490-92AE-44DF-ADF6-CBC5AEF87463}" type="presParOf" srcId="{FA4F391E-8891-4BC1-A8CC-8E2DDD33D019}" destId="{A3F7AA78-0896-4876-BEF6-04E4D4BB0C7E}" srcOrd="6" destOrd="0" presId="urn:microsoft.com/office/officeart/2005/8/layout/vList2"/>
    <dgm:cxn modelId="{99738392-4837-409B-BEEF-C3AC2C3026C2}" type="presParOf" srcId="{FA4F391E-8891-4BC1-A8CC-8E2DDD33D019}" destId="{671B379B-5321-498E-9417-D871BE7CB121}" srcOrd="7" destOrd="0" presId="urn:microsoft.com/office/officeart/2005/8/layout/vList2"/>
    <dgm:cxn modelId="{7D6D7AEA-1E3A-4C99-A181-811AFCD1FCF5}" type="presParOf" srcId="{FA4F391E-8891-4BC1-A8CC-8E2DDD33D019}" destId="{84364161-C2E6-4759-ADB1-83F36C2BDC37}" srcOrd="8" destOrd="0" presId="urn:microsoft.com/office/officeart/2005/8/layout/vList2"/>
    <dgm:cxn modelId="{00BF984B-2EA9-4603-A624-4B2CC6377A86}" type="presParOf" srcId="{FA4F391E-8891-4BC1-A8CC-8E2DDD33D019}" destId="{47EA8FDD-EE32-46BC-B4D6-BF9E41BD51AB}" srcOrd="9" destOrd="0" presId="urn:microsoft.com/office/officeart/2005/8/layout/vList2"/>
    <dgm:cxn modelId="{792B09DC-755D-485A-A486-C6D37AA10C47}" type="presParOf" srcId="{FA4F391E-8891-4BC1-A8CC-8E2DDD33D019}" destId="{D4B16219-7AF9-4EDD-95A1-79C71F0624FA}" srcOrd="10" destOrd="0" presId="urn:microsoft.com/office/officeart/2005/8/layout/vList2"/>
    <dgm:cxn modelId="{0BAE50E4-0393-49FA-8AB6-BB59FE5DF8E4}" type="presParOf" srcId="{FA4F391E-8891-4BC1-A8CC-8E2DDD33D019}" destId="{375EC3C4-3995-4324-9376-D7FEFB407D05}" srcOrd="11" destOrd="0" presId="urn:microsoft.com/office/officeart/2005/8/layout/vList2"/>
    <dgm:cxn modelId="{F8064ED6-2A1A-4E50-A0F4-AD0DCB194E93}" type="presParOf" srcId="{FA4F391E-8891-4BC1-A8CC-8E2DDD33D019}" destId="{33717C53-D5A6-4C88-B32A-15FF19785CC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D11A1C-9D16-49B0-839A-15FF46C06650}"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121E7E7F-D755-40A1-8A81-91E44EAFA825}">
      <dgm:prSet/>
      <dgm:spPr/>
      <dgm:t>
        <a:bodyPr/>
        <a:lstStyle/>
        <a:p>
          <a:r>
            <a:rPr lang="tr-TR"/>
            <a:t>a. Anatomik nedenlere bağlı dil ve konuşma sorunları. (dudak- damak yarıklığı, larenjektomi, işitme düzeneği sorunları vb.)</a:t>
          </a:r>
          <a:endParaRPr lang="en-US"/>
        </a:p>
      </dgm:t>
    </dgm:pt>
    <dgm:pt modelId="{9A63A5DF-492D-4AF3-9E1B-F20BDE090682}" type="parTrans" cxnId="{A77E52D9-DDD2-49E3-B5C2-AEBFF0EDF6A5}">
      <dgm:prSet/>
      <dgm:spPr/>
      <dgm:t>
        <a:bodyPr/>
        <a:lstStyle/>
        <a:p>
          <a:endParaRPr lang="en-US"/>
        </a:p>
      </dgm:t>
    </dgm:pt>
    <dgm:pt modelId="{1BF74A29-7A45-4C29-B648-728EF5D30589}" type="sibTrans" cxnId="{A77E52D9-DDD2-49E3-B5C2-AEBFF0EDF6A5}">
      <dgm:prSet/>
      <dgm:spPr/>
      <dgm:t>
        <a:bodyPr/>
        <a:lstStyle/>
        <a:p>
          <a:endParaRPr lang="en-US"/>
        </a:p>
      </dgm:t>
    </dgm:pt>
    <dgm:pt modelId="{96A2B5D4-655B-4141-98CB-F0B9670CCDD1}">
      <dgm:prSet/>
      <dgm:spPr/>
      <dgm:t>
        <a:bodyPr/>
        <a:lstStyle/>
        <a:p>
          <a:r>
            <a:rPr lang="tr-TR"/>
            <a:t>b. Fizyolojik nedenlere bağlı dil ve konuşma sorunları. (müsküler distrofi vb.)</a:t>
          </a:r>
          <a:endParaRPr lang="en-US"/>
        </a:p>
      </dgm:t>
    </dgm:pt>
    <dgm:pt modelId="{D71B7488-BED7-499D-A03C-CCB9206860B8}" type="parTrans" cxnId="{F7D1D286-5F89-4B57-9248-8C6876E49A15}">
      <dgm:prSet/>
      <dgm:spPr/>
      <dgm:t>
        <a:bodyPr/>
        <a:lstStyle/>
        <a:p>
          <a:endParaRPr lang="en-US"/>
        </a:p>
      </dgm:t>
    </dgm:pt>
    <dgm:pt modelId="{FB52AAB6-C405-4467-BA07-06928A2D6C9B}" type="sibTrans" cxnId="{F7D1D286-5F89-4B57-9248-8C6876E49A15}">
      <dgm:prSet/>
      <dgm:spPr/>
      <dgm:t>
        <a:bodyPr/>
        <a:lstStyle/>
        <a:p>
          <a:endParaRPr lang="en-US"/>
        </a:p>
      </dgm:t>
    </dgm:pt>
    <dgm:pt modelId="{4F65D77F-1940-40D6-8AAB-EFB25B8F0523}">
      <dgm:prSet/>
      <dgm:spPr/>
      <dgm:t>
        <a:bodyPr/>
        <a:lstStyle/>
        <a:p>
          <a:r>
            <a:rPr lang="tr-TR"/>
            <a:t>c. Nörolojik nedenlere bağlı dil ve konuşma sorunları. (CVA, Parkinson Hastalığı, Cerebral Palsy vb.)</a:t>
          </a:r>
          <a:endParaRPr lang="en-US"/>
        </a:p>
      </dgm:t>
    </dgm:pt>
    <dgm:pt modelId="{D040D00B-A8A3-41DB-9E0D-822D45F4C372}" type="parTrans" cxnId="{A0DD8F1C-DD59-4FC3-BEBC-E3F2767924CD}">
      <dgm:prSet/>
      <dgm:spPr/>
      <dgm:t>
        <a:bodyPr/>
        <a:lstStyle/>
        <a:p>
          <a:endParaRPr lang="en-US"/>
        </a:p>
      </dgm:t>
    </dgm:pt>
    <dgm:pt modelId="{5BE4EF66-0AE8-4CB8-9E2A-A176EDC49198}" type="sibTrans" cxnId="{A0DD8F1C-DD59-4FC3-BEBC-E3F2767924CD}">
      <dgm:prSet/>
      <dgm:spPr/>
      <dgm:t>
        <a:bodyPr/>
        <a:lstStyle/>
        <a:p>
          <a:endParaRPr lang="en-US"/>
        </a:p>
      </dgm:t>
    </dgm:pt>
    <dgm:pt modelId="{53D65294-EAF2-422B-B386-B26746A115A9}">
      <dgm:prSet/>
      <dgm:spPr/>
      <dgm:t>
        <a:bodyPr/>
        <a:lstStyle/>
        <a:p>
          <a:r>
            <a:rPr lang="tr-TR"/>
            <a:t>d. Biyokimyasal nedenlere bağlı dil ve konuşma sorunları. (Anoxia vb.) </a:t>
          </a:r>
          <a:endParaRPr lang="en-US"/>
        </a:p>
      </dgm:t>
    </dgm:pt>
    <dgm:pt modelId="{93665061-74CD-462A-84CB-08773F1DE354}" type="parTrans" cxnId="{2409190A-860C-4C67-A3F5-BD69B0A26D73}">
      <dgm:prSet/>
      <dgm:spPr/>
      <dgm:t>
        <a:bodyPr/>
        <a:lstStyle/>
        <a:p>
          <a:endParaRPr lang="en-US"/>
        </a:p>
      </dgm:t>
    </dgm:pt>
    <dgm:pt modelId="{E1F0468B-81F8-438C-9D4A-59B6C65FD084}" type="sibTrans" cxnId="{2409190A-860C-4C67-A3F5-BD69B0A26D73}">
      <dgm:prSet/>
      <dgm:spPr/>
      <dgm:t>
        <a:bodyPr/>
        <a:lstStyle/>
        <a:p>
          <a:endParaRPr lang="en-US"/>
        </a:p>
      </dgm:t>
    </dgm:pt>
    <dgm:pt modelId="{BB89B110-4005-4614-8CB9-FD88AC537B1C}" type="pres">
      <dgm:prSet presAssocID="{11D11A1C-9D16-49B0-839A-15FF46C06650}" presName="vert0" presStyleCnt="0">
        <dgm:presLayoutVars>
          <dgm:dir/>
          <dgm:animOne val="branch"/>
          <dgm:animLvl val="lvl"/>
        </dgm:presLayoutVars>
      </dgm:prSet>
      <dgm:spPr/>
    </dgm:pt>
    <dgm:pt modelId="{152B8ED7-0DEB-49BC-93E4-12B0884CC477}" type="pres">
      <dgm:prSet presAssocID="{121E7E7F-D755-40A1-8A81-91E44EAFA825}" presName="thickLine" presStyleLbl="alignNode1" presStyleIdx="0" presStyleCnt="4"/>
      <dgm:spPr/>
    </dgm:pt>
    <dgm:pt modelId="{166D84B1-3D40-4B1B-ADA4-BF75EC4D1BD1}" type="pres">
      <dgm:prSet presAssocID="{121E7E7F-D755-40A1-8A81-91E44EAFA825}" presName="horz1" presStyleCnt="0"/>
      <dgm:spPr/>
    </dgm:pt>
    <dgm:pt modelId="{6406A2A9-AAF3-4C1E-952D-17362D80011E}" type="pres">
      <dgm:prSet presAssocID="{121E7E7F-D755-40A1-8A81-91E44EAFA825}" presName="tx1" presStyleLbl="revTx" presStyleIdx="0" presStyleCnt="4"/>
      <dgm:spPr/>
    </dgm:pt>
    <dgm:pt modelId="{03B4E677-0F34-4542-8426-F1801DF17DC4}" type="pres">
      <dgm:prSet presAssocID="{121E7E7F-D755-40A1-8A81-91E44EAFA825}" presName="vert1" presStyleCnt="0"/>
      <dgm:spPr/>
    </dgm:pt>
    <dgm:pt modelId="{B1A065D4-53C6-457F-8BE1-696ABDA3F324}" type="pres">
      <dgm:prSet presAssocID="{96A2B5D4-655B-4141-98CB-F0B9670CCDD1}" presName="thickLine" presStyleLbl="alignNode1" presStyleIdx="1" presStyleCnt="4"/>
      <dgm:spPr/>
    </dgm:pt>
    <dgm:pt modelId="{B3DA0C3D-587C-49E4-B396-29A4D04A7D61}" type="pres">
      <dgm:prSet presAssocID="{96A2B5D4-655B-4141-98CB-F0B9670CCDD1}" presName="horz1" presStyleCnt="0"/>
      <dgm:spPr/>
    </dgm:pt>
    <dgm:pt modelId="{FA032816-3099-436C-BE08-3C7B575E8DDC}" type="pres">
      <dgm:prSet presAssocID="{96A2B5D4-655B-4141-98CB-F0B9670CCDD1}" presName="tx1" presStyleLbl="revTx" presStyleIdx="1" presStyleCnt="4"/>
      <dgm:spPr/>
    </dgm:pt>
    <dgm:pt modelId="{FAC4AB9C-FD50-4278-87F9-05341AB579B6}" type="pres">
      <dgm:prSet presAssocID="{96A2B5D4-655B-4141-98CB-F0B9670CCDD1}" presName="vert1" presStyleCnt="0"/>
      <dgm:spPr/>
    </dgm:pt>
    <dgm:pt modelId="{6F75322A-D454-4E36-99D5-4D466C82B9A7}" type="pres">
      <dgm:prSet presAssocID="{4F65D77F-1940-40D6-8AAB-EFB25B8F0523}" presName="thickLine" presStyleLbl="alignNode1" presStyleIdx="2" presStyleCnt="4"/>
      <dgm:spPr/>
    </dgm:pt>
    <dgm:pt modelId="{A4C9E428-3A61-4519-B125-AB6F8C3A7449}" type="pres">
      <dgm:prSet presAssocID="{4F65D77F-1940-40D6-8AAB-EFB25B8F0523}" presName="horz1" presStyleCnt="0"/>
      <dgm:spPr/>
    </dgm:pt>
    <dgm:pt modelId="{23605656-4C20-4FCF-9999-D8D3E5714C7E}" type="pres">
      <dgm:prSet presAssocID="{4F65D77F-1940-40D6-8AAB-EFB25B8F0523}" presName="tx1" presStyleLbl="revTx" presStyleIdx="2" presStyleCnt="4"/>
      <dgm:spPr/>
    </dgm:pt>
    <dgm:pt modelId="{24B71B49-D2B5-4215-8A26-1EB22BBFFCB5}" type="pres">
      <dgm:prSet presAssocID="{4F65D77F-1940-40D6-8AAB-EFB25B8F0523}" presName="vert1" presStyleCnt="0"/>
      <dgm:spPr/>
    </dgm:pt>
    <dgm:pt modelId="{3BA52ADC-A3FF-498A-AE9E-F7937193DCEF}" type="pres">
      <dgm:prSet presAssocID="{53D65294-EAF2-422B-B386-B26746A115A9}" presName="thickLine" presStyleLbl="alignNode1" presStyleIdx="3" presStyleCnt="4"/>
      <dgm:spPr/>
    </dgm:pt>
    <dgm:pt modelId="{2947D2F0-9771-4B51-A24C-B1584E1781D2}" type="pres">
      <dgm:prSet presAssocID="{53D65294-EAF2-422B-B386-B26746A115A9}" presName="horz1" presStyleCnt="0"/>
      <dgm:spPr/>
    </dgm:pt>
    <dgm:pt modelId="{58D81033-7E2E-4343-A3C0-A52019B5C09B}" type="pres">
      <dgm:prSet presAssocID="{53D65294-EAF2-422B-B386-B26746A115A9}" presName="tx1" presStyleLbl="revTx" presStyleIdx="3" presStyleCnt="4"/>
      <dgm:spPr/>
    </dgm:pt>
    <dgm:pt modelId="{A772A472-7381-443E-9A45-E3281BEC07D0}" type="pres">
      <dgm:prSet presAssocID="{53D65294-EAF2-422B-B386-B26746A115A9}" presName="vert1" presStyleCnt="0"/>
      <dgm:spPr/>
    </dgm:pt>
  </dgm:ptLst>
  <dgm:cxnLst>
    <dgm:cxn modelId="{B597A002-FEA1-49D1-A721-D4DA560FCE8E}" type="presOf" srcId="{53D65294-EAF2-422B-B386-B26746A115A9}" destId="{58D81033-7E2E-4343-A3C0-A52019B5C09B}" srcOrd="0" destOrd="0" presId="urn:microsoft.com/office/officeart/2008/layout/LinedList"/>
    <dgm:cxn modelId="{2409190A-860C-4C67-A3F5-BD69B0A26D73}" srcId="{11D11A1C-9D16-49B0-839A-15FF46C06650}" destId="{53D65294-EAF2-422B-B386-B26746A115A9}" srcOrd="3" destOrd="0" parTransId="{93665061-74CD-462A-84CB-08773F1DE354}" sibTransId="{E1F0468B-81F8-438C-9D4A-59B6C65FD084}"/>
    <dgm:cxn modelId="{A0DD8F1C-DD59-4FC3-BEBC-E3F2767924CD}" srcId="{11D11A1C-9D16-49B0-839A-15FF46C06650}" destId="{4F65D77F-1940-40D6-8AAB-EFB25B8F0523}" srcOrd="2" destOrd="0" parTransId="{D040D00B-A8A3-41DB-9E0D-822D45F4C372}" sibTransId="{5BE4EF66-0AE8-4CB8-9E2A-A176EDC49198}"/>
    <dgm:cxn modelId="{BA2B4C38-085A-4BD7-9773-DBB262096F61}" type="presOf" srcId="{96A2B5D4-655B-4141-98CB-F0B9670CCDD1}" destId="{FA032816-3099-436C-BE08-3C7B575E8DDC}" srcOrd="0" destOrd="0" presId="urn:microsoft.com/office/officeart/2008/layout/LinedList"/>
    <dgm:cxn modelId="{95EE9F6A-BA73-41A1-A0EF-74EEE9DB8C35}" type="presOf" srcId="{4F65D77F-1940-40D6-8AAB-EFB25B8F0523}" destId="{23605656-4C20-4FCF-9999-D8D3E5714C7E}" srcOrd="0" destOrd="0" presId="urn:microsoft.com/office/officeart/2008/layout/LinedList"/>
    <dgm:cxn modelId="{5D09C656-F2C8-4975-BC32-07D5026D6858}" type="presOf" srcId="{121E7E7F-D755-40A1-8A81-91E44EAFA825}" destId="{6406A2A9-AAF3-4C1E-952D-17362D80011E}" srcOrd="0" destOrd="0" presId="urn:microsoft.com/office/officeart/2008/layout/LinedList"/>
    <dgm:cxn modelId="{F7D1D286-5F89-4B57-9248-8C6876E49A15}" srcId="{11D11A1C-9D16-49B0-839A-15FF46C06650}" destId="{96A2B5D4-655B-4141-98CB-F0B9670CCDD1}" srcOrd="1" destOrd="0" parTransId="{D71B7488-BED7-499D-A03C-CCB9206860B8}" sibTransId="{FB52AAB6-C405-4467-BA07-06928A2D6C9B}"/>
    <dgm:cxn modelId="{A77E52D9-DDD2-49E3-B5C2-AEBFF0EDF6A5}" srcId="{11D11A1C-9D16-49B0-839A-15FF46C06650}" destId="{121E7E7F-D755-40A1-8A81-91E44EAFA825}" srcOrd="0" destOrd="0" parTransId="{9A63A5DF-492D-4AF3-9E1B-F20BDE090682}" sibTransId="{1BF74A29-7A45-4C29-B648-728EF5D30589}"/>
    <dgm:cxn modelId="{6A77F8F1-328C-4769-BC4C-FDCB14DB7BBB}" type="presOf" srcId="{11D11A1C-9D16-49B0-839A-15FF46C06650}" destId="{BB89B110-4005-4614-8CB9-FD88AC537B1C}" srcOrd="0" destOrd="0" presId="urn:microsoft.com/office/officeart/2008/layout/LinedList"/>
    <dgm:cxn modelId="{C2999E1E-4FFD-4A9E-A657-2E5188F682A1}" type="presParOf" srcId="{BB89B110-4005-4614-8CB9-FD88AC537B1C}" destId="{152B8ED7-0DEB-49BC-93E4-12B0884CC477}" srcOrd="0" destOrd="0" presId="urn:microsoft.com/office/officeart/2008/layout/LinedList"/>
    <dgm:cxn modelId="{978325CC-0436-47E4-A54A-EE404093B60B}" type="presParOf" srcId="{BB89B110-4005-4614-8CB9-FD88AC537B1C}" destId="{166D84B1-3D40-4B1B-ADA4-BF75EC4D1BD1}" srcOrd="1" destOrd="0" presId="urn:microsoft.com/office/officeart/2008/layout/LinedList"/>
    <dgm:cxn modelId="{0081B99B-4C02-4823-A122-FA74521F8029}" type="presParOf" srcId="{166D84B1-3D40-4B1B-ADA4-BF75EC4D1BD1}" destId="{6406A2A9-AAF3-4C1E-952D-17362D80011E}" srcOrd="0" destOrd="0" presId="urn:microsoft.com/office/officeart/2008/layout/LinedList"/>
    <dgm:cxn modelId="{88CCB213-A2E2-4B3D-BA2D-399030F4B825}" type="presParOf" srcId="{166D84B1-3D40-4B1B-ADA4-BF75EC4D1BD1}" destId="{03B4E677-0F34-4542-8426-F1801DF17DC4}" srcOrd="1" destOrd="0" presId="urn:microsoft.com/office/officeart/2008/layout/LinedList"/>
    <dgm:cxn modelId="{967FE235-C0D1-43BF-A5C7-6C074ADF1D55}" type="presParOf" srcId="{BB89B110-4005-4614-8CB9-FD88AC537B1C}" destId="{B1A065D4-53C6-457F-8BE1-696ABDA3F324}" srcOrd="2" destOrd="0" presId="urn:microsoft.com/office/officeart/2008/layout/LinedList"/>
    <dgm:cxn modelId="{F7E53E55-7A3B-4F7A-BD63-05AFDBE3A081}" type="presParOf" srcId="{BB89B110-4005-4614-8CB9-FD88AC537B1C}" destId="{B3DA0C3D-587C-49E4-B396-29A4D04A7D61}" srcOrd="3" destOrd="0" presId="urn:microsoft.com/office/officeart/2008/layout/LinedList"/>
    <dgm:cxn modelId="{22434DCF-8D91-45BF-82B7-97B261035210}" type="presParOf" srcId="{B3DA0C3D-587C-49E4-B396-29A4D04A7D61}" destId="{FA032816-3099-436C-BE08-3C7B575E8DDC}" srcOrd="0" destOrd="0" presId="urn:microsoft.com/office/officeart/2008/layout/LinedList"/>
    <dgm:cxn modelId="{471FFCA2-C249-460F-9A6A-22A4FD9ECCA4}" type="presParOf" srcId="{B3DA0C3D-587C-49E4-B396-29A4D04A7D61}" destId="{FAC4AB9C-FD50-4278-87F9-05341AB579B6}" srcOrd="1" destOrd="0" presId="urn:microsoft.com/office/officeart/2008/layout/LinedList"/>
    <dgm:cxn modelId="{43A3279E-F9BA-4B19-A104-39D0E551F5EA}" type="presParOf" srcId="{BB89B110-4005-4614-8CB9-FD88AC537B1C}" destId="{6F75322A-D454-4E36-99D5-4D466C82B9A7}" srcOrd="4" destOrd="0" presId="urn:microsoft.com/office/officeart/2008/layout/LinedList"/>
    <dgm:cxn modelId="{CFBE4DE9-8EF1-4FAD-8500-406D9FFD28C1}" type="presParOf" srcId="{BB89B110-4005-4614-8CB9-FD88AC537B1C}" destId="{A4C9E428-3A61-4519-B125-AB6F8C3A7449}" srcOrd="5" destOrd="0" presId="urn:microsoft.com/office/officeart/2008/layout/LinedList"/>
    <dgm:cxn modelId="{E1B72F23-D4A4-4F91-BA40-2B7B912C61E8}" type="presParOf" srcId="{A4C9E428-3A61-4519-B125-AB6F8C3A7449}" destId="{23605656-4C20-4FCF-9999-D8D3E5714C7E}" srcOrd="0" destOrd="0" presId="urn:microsoft.com/office/officeart/2008/layout/LinedList"/>
    <dgm:cxn modelId="{83F49C5C-91BB-4E27-9B01-C5ECC674F421}" type="presParOf" srcId="{A4C9E428-3A61-4519-B125-AB6F8C3A7449}" destId="{24B71B49-D2B5-4215-8A26-1EB22BBFFCB5}" srcOrd="1" destOrd="0" presId="urn:microsoft.com/office/officeart/2008/layout/LinedList"/>
    <dgm:cxn modelId="{DFFBF278-42AF-4F4B-98F9-579143ACF992}" type="presParOf" srcId="{BB89B110-4005-4614-8CB9-FD88AC537B1C}" destId="{3BA52ADC-A3FF-498A-AE9E-F7937193DCEF}" srcOrd="6" destOrd="0" presId="urn:microsoft.com/office/officeart/2008/layout/LinedList"/>
    <dgm:cxn modelId="{4FB46B16-E39E-47DE-BDC5-BB0BC0E6AD76}" type="presParOf" srcId="{BB89B110-4005-4614-8CB9-FD88AC537B1C}" destId="{2947D2F0-9771-4B51-A24C-B1584E1781D2}" srcOrd="7" destOrd="0" presId="urn:microsoft.com/office/officeart/2008/layout/LinedList"/>
    <dgm:cxn modelId="{5E757233-6ACB-4081-A173-FD2443BB453E}" type="presParOf" srcId="{2947D2F0-9771-4B51-A24C-B1584E1781D2}" destId="{58D81033-7E2E-4343-A3C0-A52019B5C09B}" srcOrd="0" destOrd="0" presId="urn:microsoft.com/office/officeart/2008/layout/LinedList"/>
    <dgm:cxn modelId="{5F6B153A-21A3-430E-B919-3D187EF59976}" type="presParOf" srcId="{2947D2F0-9771-4B51-A24C-B1584E1781D2}" destId="{A772A472-7381-443E-9A45-E3281BEC07D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D23780-0955-4C82-B790-78F227DABB0E}"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68A6C245-B54D-4723-A4B8-05365AE41D5F}">
      <dgm:prSet/>
      <dgm:spPr/>
      <dgm:t>
        <a:bodyPr/>
        <a:lstStyle/>
        <a:p>
          <a:r>
            <a:rPr lang="tr-TR"/>
            <a:t>e. Psikolojik / psikiyatrik nedenlere bağlı dil ve konuşma sorunları. (Kimi uzmanlara göre kekemelik vb. konuşma sorunları bu küme de ele alınmaktadır.)</a:t>
          </a:r>
          <a:endParaRPr lang="en-US"/>
        </a:p>
      </dgm:t>
    </dgm:pt>
    <dgm:pt modelId="{55CBF8B9-1ECA-4987-A132-071E86E03B36}" type="parTrans" cxnId="{C9631D10-3B2B-4BB8-9BCC-6D58A6F7FF99}">
      <dgm:prSet/>
      <dgm:spPr/>
      <dgm:t>
        <a:bodyPr/>
        <a:lstStyle/>
        <a:p>
          <a:endParaRPr lang="en-US"/>
        </a:p>
      </dgm:t>
    </dgm:pt>
    <dgm:pt modelId="{BA79EC7A-A1BA-40B1-9B78-C12A9B248723}" type="sibTrans" cxnId="{C9631D10-3B2B-4BB8-9BCC-6D58A6F7FF99}">
      <dgm:prSet/>
      <dgm:spPr/>
      <dgm:t>
        <a:bodyPr/>
        <a:lstStyle/>
        <a:p>
          <a:endParaRPr lang="en-US"/>
        </a:p>
      </dgm:t>
    </dgm:pt>
    <dgm:pt modelId="{EE08471D-2D82-4E1B-8B66-B4AEA0CEA128}">
      <dgm:prSet/>
      <dgm:spPr/>
      <dgm:t>
        <a:bodyPr/>
        <a:lstStyle/>
        <a:p>
          <a:r>
            <a:rPr lang="tr-TR"/>
            <a:t>f. Gelişim sürecindeki aksaklıklara bağlı dil ve konuşma sorunları. (Gecikmiş dil ve konuşma, öğrenme güçlüğü, okuma güçlüğü vb.)</a:t>
          </a:r>
          <a:endParaRPr lang="en-US"/>
        </a:p>
      </dgm:t>
    </dgm:pt>
    <dgm:pt modelId="{5868CF06-3C15-4BB4-9005-57CDA1AC82B6}" type="parTrans" cxnId="{C9F6AD6E-26E6-4FDE-8D01-54C60DA003AE}">
      <dgm:prSet/>
      <dgm:spPr/>
      <dgm:t>
        <a:bodyPr/>
        <a:lstStyle/>
        <a:p>
          <a:endParaRPr lang="en-US"/>
        </a:p>
      </dgm:t>
    </dgm:pt>
    <dgm:pt modelId="{BD1AE141-32C2-4694-BC0A-FA74450E2957}" type="sibTrans" cxnId="{C9F6AD6E-26E6-4FDE-8D01-54C60DA003AE}">
      <dgm:prSet/>
      <dgm:spPr/>
      <dgm:t>
        <a:bodyPr/>
        <a:lstStyle/>
        <a:p>
          <a:endParaRPr lang="en-US"/>
        </a:p>
      </dgm:t>
    </dgm:pt>
    <dgm:pt modelId="{E75CA1D5-77F6-44B2-8FF5-74ECFA9380B5}">
      <dgm:prSet/>
      <dgm:spPr/>
      <dgm:t>
        <a:bodyPr/>
        <a:lstStyle/>
        <a:p>
          <a:r>
            <a:rPr lang="tr-TR"/>
            <a:t>g. Olumsuz çevresel etmenlere bağlı dil ve konuşma sorunları. (Dil ve konuşma gelişiminde gecikme vb.)</a:t>
          </a:r>
          <a:endParaRPr lang="en-US"/>
        </a:p>
      </dgm:t>
    </dgm:pt>
    <dgm:pt modelId="{A773925A-95DA-4D84-921F-2E64688A7C62}" type="parTrans" cxnId="{09D86445-BD9C-488E-87C0-36C10FACB388}">
      <dgm:prSet/>
      <dgm:spPr/>
      <dgm:t>
        <a:bodyPr/>
        <a:lstStyle/>
        <a:p>
          <a:endParaRPr lang="en-US"/>
        </a:p>
      </dgm:t>
    </dgm:pt>
    <dgm:pt modelId="{9D457647-CDE1-4551-A5E0-B4E8766D000F}" type="sibTrans" cxnId="{09D86445-BD9C-488E-87C0-36C10FACB388}">
      <dgm:prSet/>
      <dgm:spPr/>
      <dgm:t>
        <a:bodyPr/>
        <a:lstStyle/>
        <a:p>
          <a:endParaRPr lang="en-US"/>
        </a:p>
      </dgm:t>
    </dgm:pt>
    <dgm:pt modelId="{D9EB6E07-9400-4493-B025-5AE2E2B908AE}">
      <dgm:prSet/>
      <dgm:spPr/>
      <dgm:t>
        <a:bodyPr/>
        <a:lstStyle/>
        <a:p>
          <a:r>
            <a:rPr lang="tr-TR"/>
            <a:t>h. Hiçbir nedene bağlanamayan dil ve konuşma sorunları.</a:t>
          </a:r>
          <a:endParaRPr lang="en-US"/>
        </a:p>
      </dgm:t>
    </dgm:pt>
    <dgm:pt modelId="{7092E038-035F-430D-A012-A2385B357F9D}" type="parTrans" cxnId="{EC4B8CEC-1EB7-4D44-8396-11C6A99149E8}">
      <dgm:prSet/>
      <dgm:spPr/>
      <dgm:t>
        <a:bodyPr/>
        <a:lstStyle/>
        <a:p>
          <a:endParaRPr lang="en-US"/>
        </a:p>
      </dgm:t>
    </dgm:pt>
    <dgm:pt modelId="{3F602E9C-438B-4872-AB93-43330A612C30}" type="sibTrans" cxnId="{EC4B8CEC-1EB7-4D44-8396-11C6A99149E8}">
      <dgm:prSet/>
      <dgm:spPr/>
      <dgm:t>
        <a:bodyPr/>
        <a:lstStyle/>
        <a:p>
          <a:endParaRPr lang="en-US"/>
        </a:p>
      </dgm:t>
    </dgm:pt>
    <dgm:pt modelId="{0FACE4EF-52D3-45F9-833F-3F1E14888B85}">
      <dgm:prSet/>
      <dgm:spPr/>
      <dgm:t>
        <a:bodyPr/>
        <a:lstStyle/>
        <a:p>
          <a:r>
            <a:rPr lang="tr-TR"/>
            <a:t>ı. Karmaşık nedenlere bağlı dil ve konuşma sorunları. (Zihin engeli vb.) </a:t>
          </a:r>
          <a:endParaRPr lang="en-US"/>
        </a:p>
      </dgm:t>
    </dgm:pt>
    <dgm:pt modelId="{F9928DBE-2B02-4B73-93D9-A455893E5062}" type="parTrans" cxnId="{DFE864B6-504F-4454-B784-A1BB208E1D12}">
      <dgm:prSet/>
      <dgm:spPr/>
      <dgm:t>
        <a:bodyPr/>
        <a:lstStyle/>
        <a:p>
          <a:endParaRPr lang="en-US"/>
        </a:p>
      </dgm:t>
    </dgm:pt>
    <dgm:pt modelId="{E15BF965-A48D-4032-BE04-5F5968109A3A}" type="sibTrans" cxnId="{DFE864B6-504F-4454-B784-A1BB208E1D12}">
      <dgm:prSet/>
      <dgm:spPr/>
      <dgm:t>
        <a:bodyPr/>
        <a:lstStyle/>
        <a:p>
          <a:endParaRPr lang="en-US"/>
        </a:p>
      </dgm:t>
    </dgm:pt>
    <dgm:pt modelId="{4BB8C55C-B9B9-4F11-A7E7-E17F2C32892E}" type="pres">
      <dgm:prSet presAssocID="{2BD23780-0955-4C82-B790-78F227DABB0E}" presName="vert0" presStyleCnt="0">
        <dgm:presLayoutVars>
          <dgm:dir/>
          <dgm:animOne val="branch"/>
          <dgm:animLvl val="lvl"/>
        </dgm:presLayoutVars>
      </dgm:prSet>
      <dgm:spPr/>
    </dgm:pt>
    <dgm:pt modelId="{1C84BBC5-95AF-4D28-925E-64B9257E6ED6}" type="pres">
      <dgm:prSet presAssocID="{68A6C245-B54D-4723-A4B8-05365AE41D5F}" presName="thickLine" presStyleLbl="alignNode1" presStyleIdx="0" presStyleCnt="5"/>
      <dgm:spPr/>
    </dgm:pt>
    <dgm:pt modelId="{BE79F2C9-1E5A-4829-8909-B43799F53E83}" type="pres">
      <dgm:prSet presAssocID="{68A6C245-B54D-4723-A4B8-05365AE41D5F}" presName="horz1" presStyleCnt="0"/>
      <dgm:spPr/>
    </dgm:pt>
    <dgm:pt modelId="{7EB23451-86B4-4D46-B1F4-0554C9048355}" type="pres">
      <dgm:prSet presAssocID="{68A6C245-B54D-4723-A4B8-05365AE41D5F}" presName="tx1" presStyleLbl="revTx" presStyleIdx="0" presStyleCnt="5"/>
      <dgm:spPr/>
    </dgm:pt>
    <dgm:pt modelId="{D2468E4A-4A15-4B12-A260-6A8ED70B0803}" type="pres">
      <dgm:prSet presAssocID="{68A6C245-B54D-4723-A4B8-05365AE41D5F}" presName="vert1" presStyleCnt="0"/>
      <dgm:spPr/>
    </dgm:pt>
    <dgm:pt modelId="{31D316FB-B724-45F9-9D49-1716D98217AB}" type="pres">
      <dgm:prSet presAssocID="{EE08471D-2D82-4E1B-8B66-B4AEA0CEA128}" presName="thickLine" presStyleLbl="alignNode1" presStyleIdx="1" presStyleCnt="5"/>
      <dgm:spPr/>
    </dgm:pt>
    <dgm:pt modelId="{5F9A8882-80C7-4BA6-8DBB-03E63EDF52BB}" type="pres">
      <dgm:prSet presAssocID="{EE08471D-2D82-4E1B-8B66-B4AEA0CEA128}" presName="horz1" presStyleCnt="0"/>
      <dgm:spPr/>
    </dgm:pt>
    <dgm:pt modelId="{98919899-7B6D-4E34-A636-FE2EF17A042C}" type="pres">
      <dgm:prSet presAssocID="{EE08471D-2D82-4E1B-8B66-B4AEA0CEA128}" presName="tx1" presStyleLbl="revTx" presStyleIdx="1" presStyleCnt="5"/>
      <dgm:spPr/>
    </dgm:pt>
    <dgm:pt modelId="{CE4A0E1E-7274-4E7D-BD15-CB51EA90E16B}" type="pres">
      <dgm:prSet presAssocID="{EE08471D-2D82-4E1B-8B66-B4AEA0CEA128}" presName="vert1" presStyleCnt="0"/>
      <dgm:spPr/>
    </dgm:pt>
    <dgm:pt modelId="{F360196D-CAE2-42A2-8AC0-9CE6C68270D0}" type="pres">
      <dgm:prSet presAssocID="{E75CA1D5-77F6-44B2-8FF5-74ECFA9380B5}" presName="thickLine" presStyleLbl="alignNode1" presStyleIdx="2" presStyleCnt="5"/>
      <dgm:spPr/>
    </dgm:pt>
    <dgm:pt modelId="{CF6D77CC-4158-490A-9816-FBBAB04B3B5B}" type="pres">
      <dgm:prSet presAssocID="{E75CA1D5-77F6-44B2-8FF5-74ECFA9380B5}" presName="horz1" presStyleCnt="0"/>
      <dgm:spPr/>
    </dgm:pt>
    <dgm:pt modelId="{50BEC1B2-456F-49B8-99D9-431EB2ADF32B}" type="pres">
      <dgm:prSet presAssocID="{E75CA1D5-77F6-44B2-8FF5-74ECFA9380B5}" presName="tx1" presStyleLbl="revTx" presStyleIdx="2" presStyleCnt="5"/>
      <dgm:spPr/>
    </dgm:pt>
    <dgm:pt modelId="{BC13D1C1-19CF-4187-9862-1AC09385AAE1}" type="pres">
      <dgm:prSet presAssocID="{E75CA1D5-77F6-44B2-8FF5-74ECFA9380B5}" presName="vert1" presStyleCnt="0"/>
      <dgm:spPr/>
    </dgm:pt>
    <dgm:pt modelId="{056B2B08-E12F-46ED-AA5D-BD11F8E882E0}" type="pres">
      <dgm:prSet presAssocID="{D9EB6E07-9400-4493-B025-5AE2E2B908AE}" presName="thickLine" presStyleLbl="alignNode1" presStyleIdx="3" presStyleCnt="5"/>
      <dgm:spPr/>
    </dgm:pt>
    <dgm:pt modelId="{3173F0F4-E0EB-485C-BC69-65B773EA14AA}" type="pres">
      <dgm:prSet presAssocID="{D9EB6E07-9400-4493-B025-5AE2E2B908AE}" presName="horz1" presStyleCnt="0"/>
      <dgm:spPr/>
    </dgm:pt>
    <dgm:pt modelId="{128C803B-9EDC-4DE3-A79D-29D6AFED73BC}" type="pres">
      <dgm:prSet presAssocID="{D9EB6E07-9400-4493-B025-5AE2E2B908AE}" presName="tx1" presStyleLbl="revTx" presStyleIdx="3" presStyleCnt="5"/>
      <dgm:spPr/>
    </dgm:pt>
    <dgm:pt modelId="{8ABA42F8-4E52-402F-801C-423AA9EBDB5E}" type="pres">
      <dgm:prSet presAssocID="{D9EB6E07-9400-4493-B025-5AE2E2B908AE}" presName="vert1" presStyleCnt="0"/>
      <dgm:spPr/>
    </dgm:pt>
    <dgm:pt modelId="{8D0A403C-2930-495A-995E-313A230E9AA8}" type="pres">
      <dgm:prSet presAssocID="{0FACE4EF-52D3-45F9-833F-3F1E14888B85}" presName="thickLine" presStyleLbl="alignNode1" presStyleIdx="4" presStyleCnt="5"/>
      <dgm:spPr/>
    </dgm:pt>
    <dgm:pt modelId="{A4107AE0-5A76-4DA5-B583-579D733220EB}" type="pres">
      <dgm:prSet presAssocID="{0FACE4EF-52D3-45F9-833F-3F1E14888B85}" presName="horz1" presStyleCnt="0"/>
      <dgm:spPr/>
    </dgm:pt>
    <dgm:pt modelId="{BE501AEB-ADD9-4C1D-86E5-CDA7ABE27E0C}" type="pres">
      <dgm:prSet presAssocID="{0FACE4EF-52D3-45F9-833F-3F1E14888B85}" presName="tx1" presStyleLbl="revTx" presStyleIdx="4" presStyleCnt="5"/>
      <dgm:spPr/>
    </dgm:pt>
    <dgm:pt modelId="{A4C68AB3-8B6C-47E2-A723-74D45C6200AF}" type="pres">
      <dgm:prSet presAssocID="{0FACE4EF-52D3-45F9-833F-3F1E14888B85}" presName="vert1" presStyleCnt="0"/>
      <dgm:spPr/>
    </dgm:pt>
  </dgm:ptLst>
  <dgm:cxnLst>
    <dgm:cxn modelId="{229C9709-D137-4ECB-992F-6F0D20FA5CA6}" type="presOf" srcId="{68A6C245-B54D-4723-A4B8-05365AE41D5F}" destId="{7EB23451-86B4-4D46-B1F4-0554C9048355}" srcOrd="0" destOrd="0" presId="urn:microsoft.com/office/officeart/2008/layout/LinedList"/>
    <dgm:cxn modelId="{C9631D10-3B2B-4BB8-9BCC-6D58A6F7FF99}" srcId="{2BD23780-0955-4C82-B790-78F227DABB0E}" destId="{68A6C245-B54D-4723-A4B8-05365AE41D5F}" srcOrd="0" destOrd="0" parTransId="{55CBF8B9-1ECA-4987-A132-071E86E03B36}" sibTransId="{BA79EC7A-A1BA-40B1-9B78-C12A9B248723}"/>
    <dgm:cxn modelId="{AC136A10-C015-41CC-8D82-DDF0DE422264}" type="presOf" srcId="{E75CA1D5-77F6-44B2-8FF5-74ECFA9380B5}" destId="{50BEC1B2-456F-49B8-99D9-431EB2ADF32B}" srcOrd="0" destOrd="0" presId="urn:microsoft.com/office/officeart/2008/layout/LinedList"/>
    <dgm:cxn modelId="{0670D01C-EF64-4F64-8ABC-595DAC1606D6}" type="presOf" srcId="{EE08471D-2D82-4E1B-8B66-B4AEA0CEA128}" destId="{98919899-7B6D-4E34-A636-FE2EF17A042C}" srcOrd="0" destOrd="0" presId="urn:microsoft.com/office/officeart/2008/layout/LinedList"/>
    <dgm:cxn modelId="{569BF362-6184-41BF-B75B-F1244BF8EC04}" type="presOf" srcId="{D9EB6E07-9400-4493-B025-5AE2E2B908AE}" destId="{128C803B-9EDC-4DE3-A79D-29D6AFED73BC}" srcOrd="0" destOrd="0" presId="urn:microsoft.com/office/officeart/2008/layout/LinedList"/>
    <dgm:cxn modelId="{09D86445-BD9C-488E-87C0-36C10FACB388}" srcId="{2BD23780-0955-4C82-B790-78F227DABB0E}" destId="{E75CA1D5-77F6-44B2-8FF5-74ECFA9380B5}" srcOrd="2" destOrd="0" parTransId="{A773925A-95DA-4D84-921F-2E64688A7C62}" sibTransId="{9D457647-CDE1-4551-A5E0-B4E8766D000F}"/>
    <dgm:cxn modelId="{C9F6AD6E-26E6-4FDE-8D01-54C60DA003AE}" srcId="{2BD23780-0955-4C82-B790-78F227DABB0E}" destId="{EE08471D-2D82-4E1B-8B66-B4AEA0CEA128}" srcOrd="1" destOrd="0" parTransId="{5868CF06-3C15-4BB4-9005-57CDA1AC82B6}" sibTransId="{BD1AE141-32C2-4694-BC0A-FA74450E2957}"/>
    <dgm:cxn modelId="{DFE864B6-504F-4454-B784-A1BB208E1D12}" srcId="{2BD23780-0955-4C82-B790-78F227DABB0E}" destId="{0FACE4EF-52D3-45F9-833F-3F1E14888B85}" srcOrd="4" destOrd="0" parTransId="{F9928DBE-2B02-4B73-93D9-A455893E5062}" sibTransId="{E15BF965-A48D-4032-BE04-5F5968109A3A}"/>
    <dgm:cxn modelId="{7CAAF9C1-7962-40D4-ABAB-19D7F86705A1}" type="presOf" srcId="{2BD23780-0955-4C82-B790-78F227DABB0E}" destId="{4BB8C55C-B9B9-4F11-A7E7-E17F2C32892E}" srcOrd="0" destOrd="0" presId="urn:microsoft.com/office/officeart/2008/layout/LinedList"/>
    <dgm:cxn modelId="{96458FC5-1A9A-4D19-9C98-541EE64F11E2}" type="presOf" srcId="{0FACE4EF-52D3-45F9-833F-3F1E14888B85}" destId="{BE501AEB-ADD9-4C1D-86E5-CDA7ABE27E0C}" srcOrd="0" destOrd="0" presId="urn:microsoft.com/office/officeart/2008/layout/LinedList"/>
    <dgm:cxn modelId="{EC4B8CEC-1EB7-4D44-8396-11C6A99149E8}" srcId="{2BD23780-0955-4C82-B790-78F227DABB0E}" destId="{D9EB6E07-9400-4493-B025-5AE2E2B908AE}" srcOrd="3" destOrd="0" parTransId="{7092E038-035F-430D-A012-A2385B357F9D}" sibTransId="{3F602E9C-438B-4872-AB93-43330A612C30}"/>
    <dgm:cxn modelId="{0F7C07B3-5DA8-4C95-AD9C-954817C9EDD6}" type="presParOf" srcId="{4BB8C55C-B9B9-4F11-A7E7-E17F2C32892E}" destId="{1C84BBC5-95AF-4D28-925E-64B9257E6ED6}" srcOrd="0" destOrd="0" presId="urn:microsoft.com/office/officeart/2008/layout/LinedList"/>
    <dgm:cxn modelId="{50B352E2-ED5C-4CF7-8EDC-E553618B8FAC}" type="presParOf" srcId="{4BB8C55C-B9B9-4F11-A7E7-E17F2C32892E}" destId="{BE79F2C9-1E5A-4829-8909-B43799F53E83}" srcOrd="1" destOrd="0" presId="urn:microsoft.com/office/officeart/2008/layout/LinedList"/>
    <dgm:cxn modelId="{881250F9-7E6D-490C-8569-6A9FB19DDC8C}" type="presParOf" srcId="{BE79F2C9-1E5A-4829-8909-B43799F53E83}" destId="{7EB23451-86B4-4D46-B1F4-0554C9048355}" srcOrd="0" destOrd="0" presId="urn:microsoft.com/office/officeart/2008/layout/LinedList"/>
    <dgm:cxn modelId="{24BF5083-993A-467B-B434-3C5F53A5577D}" type="presParOf" srcId="{BE79F2C9-1E5A-4829-8909-B43799F53E83}" destId="{D2468E4A-4A15-4B12-A260-6A8ED70B0803}" srcOrd="1" destOrd="0" presId="urn:microsoft.com/office/officeart/2008/layout/LinedList"/>
    <dgm:cxn modelId="{7DFC33E2-24C7-4117-A6CD-630565AF2EFE}" type="presParOf" srcId="{4BB8C55C-B9B9-4F11-A7E7-E17F2C32892E}" destId="{31D316FB-B724-45F9-9D49-1716D98217AB}" srcOrd="2" destOrd="0" presId="urn:microsoft.com/office/officeart/2008/layout/LinedList"/>
    <dgm:cxn modelId="{EA34D3CE-8672-4013-BF51-B09D23FE11BB}" type="presParOf" srcId="{4BB8C55C-B9B9-4F11-A7E7-E17F2C32892E}" destId="{5F9A8882-80C7-4BA6-8DBB-03E63EDF52BB}" srcOrd="3" destOrd="0" presId="urn:microsoft.com/office/officeart/2008/layout/LinedList"/>
    <dgm:cxn modelId="{CBE6EC99-1E6E-4EC1-8933-A398772BB36B}" type="presParOf" srcId="{5F9A8882-80C7-4BA6-8DBB-03E63EDF52BB}" destId="{98919899-7B6D-4E34-A636-FE2EF17A042C}" srcOrd="0" destOrd="0" presId="urn:microsoft.com/office/officeart/2008/layout/LinedList"/>
    <dgm:cxn modelId="{9AE7B6BA-F381-445C-960A-8F2ADBD8FBF3}" type="presParOf" srcId="{5F9A8882-80C7-4BA6-8DBB-03E63EDF52BB}" destId="{CE4A0E1E-7274-4E7D-BD15-CB51EA90E16B}" srcOrd="1" destOrd="0" presId="urn:microsoft.com/office/officeart/2008/layout/LinedList"/>
    <dgm:cxn modelId="{862116A9-F52B-4DCA-8056-F972835F206D}" type="presParOf" srcId="{4BB8C55C-B9B9-4F11-A7E7-E17F2C32892E}" destId="{F360196D-CAE2-42A2-8AC0-9CE6C68270D0}" srcOrd="4" destOrd="0" presId="urn:microsoft.com/office/officeart/2008/layout/LinedList"/>
    <dgm:cxn modelId="{603F98FC-CF86-4430-8597-6ACCD258BD59}" type="presParOf" srcId="{4BB8C55C-B9B9-4F11-A7E7-E17F2C32892E}" destId="{CF6D77CC-4158-490A-9816-FBBAB04B3B5B}" srcOrd="5" destOrd="0" presId="urn:microsoft.com/office/officeart/2008/layout/LinedList"/>
    <dgm:cxn modelId="{A52FD108-6CF3-4313-9C0C-7A49313D913B}" type="presParOf" srcId="{CF6D77CC-4158-490A-9816-FBBAB04B3B5B}" destId="{50BEC1B2-456F-49B8-99D9-431EB2ADF32B}" srcOrd="0" destOrd="0" presId="urn:microsoft.com/office/officeart/2008/layout/LinedList"/>
    <dgm:cxn modelId="{3B73D5F8-69DD-4CF7-AC7A-9531C4152E59}" type="presParOf" srcId="{CF6D77CC-4158-490A-9816-FBBAB04B3B5B}" destId="{BC13D1C1-19CF-4187-9862-1AC09385AAE1}" srcOrd="1" destOrd="0" presId="urn:microsoft.com/office/officeart/2008/layout/LinedList"/>
    <dgm:cxn modelId="{091FDC28-8EF6-4A0D-8531-83732A8338DF}" type="presParOf" srcId="{4BB8C55C-B9B9-4F11-A7E7-E17F2C32892E}" destId="{056B2B08-E12F-46ED-AA5D-BD11F8E882E0}" srcOrd="6" destOrd="0" presId="urn:microsoft.com/office/officeart/2008/layout/LinedList"/>
    <dgm:cxn modelId="{311C29EA-5314-4CC2-B225-76FF9AC418EF}" type="presParOf" srcId="{4BB8C55C-B9B9-4F11-A7E7-E17F2C32892E}" destId="{3173F0F4-E0EB-485C-BC69-65B773EA14AA}" srcOrd="7" destOrd="0" presId="urn:microsoft.com/office/officeart/2008/layout/LinedList"/>
    <dgm:cxn modelId="{AF103752-B59C-409B-9E53-7CDDCA0D0C2F}" type="presParOf" srcId="{3173F0F4-E0EB-485C-BC69-65B773EA14AA}" destId="{128C803B-9EDC-4DE3-A79D-29D6AFED73BC}" srcOrd="0" destOrd="0" presId="urn:microsoft.com/office/officeart/2008/layout/LinedList"/>
    <dgm:cxn modelId="{07131227-37DD-4CFD-A3BF-9F36C49EBF78}" type="presParOf" srcId="{3173F0F4-E0EB-485C-BC69-65B773EA14AA}" destId="{8ABA42F8-4E52-402F-801C-423AA9EBDB5E}" srcOrd="1" destOrd="0" presId="urn:microsoft.com/office/officeart/2008/layout/LinedList"/>
    <dgm:cxn modelId="{4EF411D4-7725-4096-B9D8-F8F04C6B6066}" type="presParOf" srcId="{4BB8C55C-B9B9-4F11-A7E7-E17F2C32892E}" destId="{8D0A403C-2930-495A-995E-313A230E9AA8}" srcOrd="8" destOrd="0" presId="urn:microsoft.com/office/officeart/2008/layout/LinedList"/>
    <dgm:cxn modelId="{FE9DDE3D-20B5-480B-AE0C-18DAF9DBE903}" type="presParOf" srcId="{4BB8C55C-B9B9-4F11-A7E7-E17F2C32892E}" destId="{A4107AE0-5A76-4DA5-B583-579D733220EB}" srcOrd="9" destOrd="0" presId="urn:microsoft.com/office/officeart/2008/layout/LinedList"/>
    <dgm:cxn modelId="{62FFD038-4E99-4586-82D0-6618963BEA4D}" type="presParOf" srcId="{A4107AE0-5A76-4DA5-B583-579D733220EB}" destId="{BE501AEB-ADD9-4C1D-86E5-CDA7ABE27E0C}" srcOrd="0" destOrd="0" presId="urn:microsoft.com/office/officeart/2008/layout/LinedList"/>
    <dgm:cxn modelId="{D12E5F82-ABA2-4855-AB8F-7E89C8C27859}" type="presParOf" srcId="{A4107AE0-5A76-4DA5-B583-579D733220EB}" destId="{A4C68AB3-8B6C-47E2-A723-74D45C6200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C7EF0A-1CCB-45AB-A1DA-ECD94E9379E4}"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EEE43961-B1AB-4D41-986F-E1684269D5B2}">
      <dgm:prSet/>
      <dgm:spPr/>
      <dgm:t>
        <a:bodyPr/>
        <a:lstStyle/>
        <a:p>
          <a:r>
            <a:rPr lang="tr-TR"/>
            <a:t>Prenatal dönemde</a:t>
          </a:r>
          <a:endParaRPr lang="en-US"/>
        </a:p>
      </dgm:t>
    </dgm:pt>
    <dgm:pt modelId="{BEC90FCC-AD3F-4E59-BB26-74D26A927D17}" type="parTrans" cxnId="{51559FC8-529E-43C0-BAEA-1D9DFCAD9879}">
      <dgm:prSet/>
      <dgm:spPr/>
      <dgm:t>
        <a:bodyPr/>
        <a:lstStyle/>
        <a:p>
          <a:endParaRPr lang="en-US"/>
        </a:p>
      </dgm:t>
    </dgm:pt>
    <dgm:pt modelId="{002EFB52-84A2-453F-86C3-C3D3392A0C25}" type="sibTrans" cxnId="{51559FC8-529E-43C0-BAEA-1D9DFCAD9879}">
      <dgm:prSet/>
      <dgm:spPr/>
      <dgm:t>
        <a:bodyPr/>
        <a:lstStyle/>
        <a:p>
          <a:endParaRPr lang="en-US"/>
        </a:p>
      </dgm:t>
    </dgm:pt>
    <dgm:pt modelId="{03EDB85C-5CA5-4506-A97E-4E2A717C5C7C}">
      <dgm:prSet/>
      <dgm:spPr/>
      <dgm:t>
        <a:bodyPr/>
        <a:lstStyle/>
        <a:p>
          <a:r>
            <a:rPr lang="tr-TR"/>
            <a:t>aşırı alkol tüketimi,</a:t>
          </a:r>
          <a:endParaRPr lang="en-US"/>
        </a:p>
      </dgm:t>
    </dgm:pt>
    <dgm:pt modelId="{850E9E25-8816-49ED-BEA1-5305916089AA}" type="parTrans" cxnId="{A7E8CDF7-4A3B-4A8C-8547-DB0050A91E06}">
      <dgm:prSet/>
      <dgm:spPr/>
      <dgm:t>
        <a:bodyPr/>
        <a:lstStyle/>
        <a:p>
          <a:endParaRPr lang="en-US"/>
        </a:p>
      </dgm:t>
    </dgm:pt>
    <dgm:pt modelId="{E6B06192-D6B6-4391-BB96-E40DA43F75A6}" type="sibTrans" cxnId="{A7E8CDF7-4A3B-4A8C-8547-DB0050A91E06}">
      <dgm:prSet/>
      <dgm:spPr/>
      <dgm:t>
        <a:bodyPr/>
        <a:lstStyle/>
        <a:p>
          <a:endParaRPr lang="en-US"/>
        </a:p>
      </dgm:t>
    </dgm:pt>
    <dgm:pt modelId="{FC2FEE3E-A23F-4C91-93BD-E219E855F6A5}">
      <dgm:prSet/>
      <dgm:spPr/>
      <dgm:t>
        <a:bodyPr/>
        <a:lstStyle/>
        <a:p>
          <a:r>
            <a:rPr lang="tr-TR"/>
            <a:t>kurşun ve benzeri ağır metallere maruz kalma, </a:t>
          </a:r>
          <a:endParaRPr lang="en-US"/>
        </a:p>
      </dgm:t>
    </dgm:pt>
    <dgm:pt modelId="{5F8C00F2-AFEF-4543-9BB8-852D9AE45A13}" type="parTrans" cxnId="{E303D26F-13AB-46E3-9FA1-CD32B69F0E7F}">
      <dgm:prSet/>
      <dgm:spPr/>
      <dgm:t>
        <a:bodyPr/>
        <a:lstStyle/>
        <a:p>
          <a:endParaRPr lang="en-US"/>
        </a:p>
      </dgm:t>
    </dgm:pt>
    <dgm:pt modelId="{F47AEEAE-22CB-4430-A787-2982D5A13A62}" type="sibTrans" cxnId="{E303D26F-13AB-46E3-9FA1-CD32B69F0E7F}">
      <dgm:prSet/>
      <dgm:spPr/>
      <dgm:t>
        <a:bodyPr/>
        <a:lstStyle/>
        <a:p>
          <a:endParaRPr lang="en-US"/>
        </a:p>
      </dgm:t>
    </dgm:pt>
    <dgm:pt modelId="{BAA6109B-6187-4B52-8743-2D81E0E90A3A}">
      <dgm:prSet/>
      <dgm:spPr/>
      <dgm:t>
        <a:bodyPr/>
        <a:lstStyle/>
        <a:p>
          <a:r>
            <a:rPr lang="tr-TR"/>
            <a:t>kızamıkçık,</a:t>
          </a:r>
          <a:endParaRPr lang="en-US"/>
        </a:p>
      </dgm:t>
    </dgm:pt>
    <dgm:pt modelId="{D8A12E63-056F-41F9-8C50-7DC00371B226}" type="parTrans" cxnId="{440773A8-E9C1-4865-9F10-2C907D3708DF}">
      <dgm:prSet/>
      <dgm:spPr/>
      <dgm:t>
        <a:bodyPr/>
        <a:lstStyle/>
        <a:p>
          <a:endParaRPr lang="en-US"/>
        </a:p>
      </dgm:t>
    </dgm:pt>
    <dgm:pt modelId="{79A17EB7-C87E-4115-9EF8-3D2F0692585C}" type="sibTrans" cxnId="{440773A8-E9C1-4865-9F10-2C907D3708DF}">
      <dgm:prSet/>
      <dgm:spPr/>
      <dgm:t>
        <a:bodyPr/>
        <a:lstStyle/>
        <a:p>
          <a:endParaRPr lang="en-US"/>
        </a:p>
      </dgm:t>
    </dgm:pt>
    <dgm:pt modelId="{304DDC7F-B7C1-404F-B0EC-D3C6B78F11AD}">
      <dgm:prSet/>
      <dgm:spPr/>
      <dgm:t>
        <a:bodyPr/>
        <a:lstStyle/>
        <a:p>
          <a:r>
            <a:rPr lang="tr-TR"/>
            <a:t>toksoplazma enfeksiyonlarının varlığı gibi birçok faktörün yanında, </a:t>
          </a:r>
          <a:endParaRPr lang="en-US"/>
        </a:p>
      </dgm:t>
    </dgm:pt>
    <dgm:pt modelId="{A5601B16-FF8B-4248-9799-97109CD6DAEA}" type="parTrans" cxnId="{3545D743-829D-4EC3-A8E4-880167A22367}">
      <dgm:prSet/>
      <dgm:spPr/>
      <dgm:t>
        <a:bodyPr/>
        <a:lstStyle/>
        <a:p>
          <a:endParaRPr lang="en-US"/>
        </a:p>
      </dgm:t>
    </dgm:pt>
    <dgm:pt modelId="{D538F653-BBC9-4836-917F-6DCBF779C5B9}" type="sibTrans" cxnId="{3545D743-829D-4EC3-A8E4-880167A22367}">
      <dgm:prSet/>
      <dgm:spPr/>
      <dgm:t>
        <a:bodyPr/>
        <a:lstStyle/>
        <a:p>
          <a:endParaRPr lang="en-US"/>
        </a:p>
      </dgm:t>
    </dgm:pt>
    <dgm:pt modelId="{26574D1C-0926-4D48-9F50-5D21C6E0392A}" type="pres">
      <dgm:prSet presAssocID="{BAC7EF0A-1CCB-45AB-A1DA-ECD94E9379E4}" presName="vert0" presStyleCnt="0">
        <dgm:presLayoutVars>
          <dgm:dir/>
          <dgm:animOne val="branch"/>
          <dgm:animLvl val="lvl"/>
        </dgm:presLayoutVars>
      </dgm:prSet>
      <dgm:spPr/>
    </dgm:pt>
    <dgm:pt modelId="{024A77D7-4BB5-4BDB-BF9D-C161BB1FC1B3}" type="pres">
      <dgm:prSet presAssocID="{EEE43961-B1AB-4D41-986F-E1684269D5B2}" presName="thickLine" presStyleLbl="alignNode1" presStyleIdx="0" presStyleCnt="1"/>
      <dgm:spPr/>
    </dgm:pt>
    <dgm:pt modelId="{93646FC0-C422-481E-BC91-B82F208D0941}" type="pres">
      <dgm:prSet presAssocID="{EEE43961-B1AB-4D41-986F-E1684269D5B2}" presName="horz1" presStyleCnt="0"/>
      <dgm:spPr/>
    </dgm:pt>
    <dgm:pt modelId="{C159001E-8ED4-44FF-919A-7D0E1D182BAE}" type="pres">
      <dgm:prSet presAssocID="{EEE43961-B1AB-4D41-986F-E1684269D5B2}" presName="tx1" presStyleLbl="revTx" presStyleIdx="0" presStyleCnt="5"/>
      <dgm:spPr/>
    </dgm:pt>
    <dgm:pt modelId="{E205701F-3A05-4058-BE40-65C85753F6DA}" type="pres">
      <dgm:prSet presAssocID="{EEE43961-B1AB-4D41-986F-E1684269D5B2}" presName="vert1" presStyleCnt="0"/>
      <dgm:spPr/>
    </dgm:pt>
    <dgm:pt modelId="{9DBB27FB-D53C-4955-852E-5AC8A283BA43}" type="pres">
      <dgm:prSet presAssocID="{03EDB85C-5CA5-4506-A97E-4E2A717C5C7C}" presName="vertSpace2a" presStyleCnt="0"/>
      <dgm:spPr/>
    </dgm:pt>
    <dgm:pt modelId="{874A4F55-86F7-4FB9-B7E4-169A54CD1A79}" type="pres">
      <dgm:prSet presAssocID="{03EDB85C-5CA5-4506-A97E-4E2A717C5C7C}" presName="horz2" presStyleCnt="0"/>
      <dgm:spPr/>
    </dgm:pt>
    <dgm:pt modelId="{70CB470D-31DE-4E44-A164-6FB521806BB4}" type="pres">
      <dgm:prSet presAssocID="{03EDB85C-5CA5-4506-A97E-4E2A717C5C7C}" presName="horzSpace2" presStyleCnt="0"/>
      <dgm:spPr/>
    </dgm:pt>
    <dgm:pt modelId="{148DDB6A-5608-4102-BA6D-1918BD7A106C}" type="pres">
      <dgm:prSet presAssocID="{03EDB85C-5CA5-4506-A97E-4E2A717C5C7C}" presName="tx2" presStyleLbl="revTx" presStyleIdx="1" presStyleCnt="5"/>
      <dgm:spPr/>
    </dgm:pt>
    <dgm:pt modelId="{8E358FC0-61F4-4655-9C99-72D23A8F933D}" type="pres">
      <dgm:prSet presAssocID="{03EDB85C-5CA5-4506-A97E-4E2A717C5C7C}" presName="vert2" presStyleCnt="0"/>
      <dgm:spPr/>
    </dgm:pt>
    <dgm:pt modelId="{91E784D6-C1CC-479E-8AB0-CCD6943AAD8A}" type="pres">
      <dgm:prSet presAssocID="{03EDB85C-5CA5-4506-A97E-4E2A717C5C7C}" presName="thinLine2b" presStyleLbl="callout" presStyleIdx="0" presStyleCnt="4"/>
      <dgm:spPr/>
    </dgm:pt>
    <dgm:pt modelId="{57A344E2-2D2A-40B6-8FC4-E3861C282CFA}" type="pres">
      <dgm:prSet presAssocID="{03EDB85C-5CA5-4506-A97E-4E2A717C5C7C}" presName="vertSpace2b" presStyleCnt="0"/>
      <dgm:spPr/>
    </dgm:pt>
    <dgm:pt modelId="{A17A47FB-AD3E-451B-9429-48370FF2ABE1}" type="pres">
      <dgm:prSet presAssocID="{FC2FEE3E-A23F-4C91-93BD-E219E855F6A5}" presName="horz2" presStyleCnt="0"/>
      <dgm:spPr/>
    </dgm:pt>
    <dgm:pt modelId="{17624E3A-C074-4848-B732-FA292639AEB9}" type="pres">
      <dgm:prSet presAssocID="{FC2FEE3E-A23F-4C91-93BD-E219E855F6A5}" presName="horzSpace2" presStyleCnt="0"/>
      <dgm:spPr/>
    </dgm:pt>
    <dgm:pt modelId="{F8D2F6A0-D412-4043-A0AD-8AED9F692EC3}" type="pres">
      <dgm:prSet presAssocID="{FC2FEE3E-A23F-4C91-93BD-E219E855F6A5}" presName="tx2" presStyleLbl="revTx" presStyleIdx="2" presStyleCnt="5"/>
      <dgm:spPr/>
    </dgm:pt>
    <dgm:pt modelId="{7BE7A9FE-3725-4D6D-931E-EFAEE9145974}" type="pres">
      <dgm:prSet presAssocID="{FC2FEE3E-A23F-4C91-93BD-E219E855F6A5}" presName="vert2" presStyleCnt="0"/>
      <dgm:spPr/>
    </dgm:pt>
    <dgm:pt modelId="{53C901A2-9725-4A31-9F29-37CA3231578C}" type="pres">
      <dgm:prSet presAssocID="{FC2FEE3E-A23F-4C91-93BD-E219E855F6A5}" presName="thinLine2b" presStyleLbl="callout" presStyleIdx="1" presStyleCnt="4"/>
      <dgm:spPr/>
    </dgm:pt>
    <dgm:pt modelId="{27838755-EB6E-49E1-B037-110A132DA9AC}" type="pres">
      <dgm:prSet presAssocID="{FC2FEE3E-A23F-4C91-93BD-E219E855F6A5}" presName="vertSpace2b" presStyleCnt="0"/>
      <dgm:spPr/>
    </dgm:pt>
    <dgm:pt modelId="{FCC4AF3B-716B-4899-9029-AFF0ED3BA048}" type="pres">
      <dgm:prSet presAssocID="{BAA6109B-6187-4B52-8743-2D81E0E90A3A}" presName="horz2" presStyleCnt="0"/>
      <dgm:spPr/>
    </dgm:pt>
    <dgm:pt modelId="{0BDB3C78-5AE5-4D1A-ACEC-E5C92AC938FE}" type="pres">
      <dgm:prSet presAssocID="{BAA6109B-6187-4B52-8743-2D81E0E90A3A}" presName="horzSpace2" presStyleCnt="0"/>
      <dgm:spPr/>
    </dgm:pt>
    <dgm:pt modelId="{1268A790-A1D1-49BC-B355-536E57E6DF3C}" type="pres">
      <dgm:prSet presAssocID="{BAA6109B-6187-4B52-8743-2D81E0E90A3A}" presName="tx2" presStyleLbl="revTx" presStyleIdx="3" presStyleCnt="5"/>
      <dgm:spPr/>
    </dgm:pt>
    <dgm:pt modelId="{F3D9E1D6-2348-41D7-A407-6D5864DC46E2}" type="pres">
      <dgm:prSet presAssocID="{BAA6109B-6187-4B52-8743-2D81E0E90A3A}" presName="vert2" presStyleCnt="0"/>
      <dgm:spPr/>
    </dgm:pt>
    <dgm:pt modelId="{56A19DBC-E195-432D-86E5-6B8B5AC5A2C6}" type="pres">
      <dgm:prSet presAssocID="{BAA6109B-6187-4B52-8743-2D81E0E90A3A}" presName="thinLine2b" presStyleLbl="callout" presStyleIdx="2" presStyleCnt="4"/>
      <dgm:spPr/>
    </dgm:pt>
    <dgm:pt modelId="{E14C727D-3B9B-4DD2-9098-A8313C0656A6}" type="pres">
      <dgm:prSet presAssocID="{BAA6109B-6187-4B52-8743-2D81E0E90A3A}" presName="vertSpace2b" presStyleCnt="0"/>
      <dgm:spPr/>
    </dgm:pt>
    <dgm:pt modelId="{F22352BD-B987-4182-BC98-1820355F133B}" type="pres">
      <dgm:prSet presAssocID="{304DDC7F-B7C1-404F-B0EC-D3C6B78F11AD}" presName="horz2" presStyleCnt="0"/>
      <dgm:spPr/>
    </dgm:pt>
    <dgm:pt modelId="{0B74382F-A71C-4A81-81B9-5D328F3B0646}" type="pres">
      <dgm:prSet presAssocID="{304DDC7F-B7C1-404F-B0EC-D3C6B78F11AD}" presName="horzSpace2" presStyleCnt="0"/>
      <dgm:spPr/>
    </dgm:pt>
    <dgm:pt modelId="{1BB04FA5-B79B-4166-917E-45D799003D70}" type="pres">
      <dgm:prSet presAssocID="{304DDC7F-B7C1-404F-B0EC-D3C6B78F11AD}" presName="tx2" presStyleLbl="revTx" presStyleIdx="4" presStyleCnt="5"/>
      <dgm:spPr/>
    </dgm:pt>
    <dgm:pt modelId="{D8E829AD-F0A7-46B0-9E24-DAFA50B467E4}" type="pres">
      <dgm:prSet presAssocID="{304DDC7F-B7C1-404F-B0EC-D3C6B78F11AD}" presName="vert2" presStyleCnt="0"/>
      <dgm:spPr/>
    </dgm:pt>
    <dgm:pt modelId="{D4D3AF53-FD7B-4469-95DE-9BE4BBCF5D67}" type="pres">
      <dgm:prSet presAssocID="{304DDC7F-B7C1-404F-B0EC-D3C6B78F11AD}" presName="thinLine2b" presStyleLbl="callout" presStyleIdx="3" presStyleCnt="4"/>
      <dgm:spPr/>
    </dgm:pt>
    <dgm:pt modelId="{1F1CB33E-FA22-4B9D-9923-B856DE1EA5F4}" type="pres">
      <dgm:prSet presAssocID="{304DDC7F-B7C1-404F-B0EC-D3C6B78F11AD}" presName="vertSpace2b" presStyleCnt="0"/>
      <dgm:spPr/>
    </dgm:pt>
  </dgm:ptLst>
  <dgm:cxnLst>
    <dgm:cxn modelId="{3BBB6934-80FC-4C7E-8B34-461CAA94B1B1}" type="presOf" srcId="{BAC7EF0A-1CCB-45AB-A1DA-ECD94E9379E4}" destId="{26574D1C-0926-4D48-9F50-5D21C6E0392A}" srcOrd="0" destOrd="0" presId="urn:microsoft.com/office/officeart/2008/layout/LinedList"/>
    <dgm:cxn modelId="{3545D743-829D-4EC3-A8E4-880167A22367}" srcId="{EEE43961-B1AB-4D41-986F-E1684269D5B2}" destId="{304DDC7F-B7C1-404F-B0EC-D3C6B78F11AD}" srcOrd="3" destOrd="0" parTransId="{A5601B16-FF8B-4248-9799-97109CD6DAEA}" sibTransId="{D538F653-BBC9-4836-917F-6DCBF779C5B9}"/>
    <dgm:cxn modelId="{240FFD46-DFB2-4F67-A106-977F94F15002}" type="presOf" srcId="{FC2FEE3E-A23F-4C91-93BD-E219E855F6A5}" destId="{F8D2F6A0-D412-4043-A0AD-8AED9F692EC3}" srcOrd="0" destOrd="0" presId="urn:microsoft.com/office/officeart/2008/layout/LinedList"/>
    <dgm:cxn modelId="{E303D26F-13AB-46E3-9FA1-CD32B69F0E7F}" srcId="{EEE43961-B1AB-4D41-986F-E1684269D5B2}" destId="{FC2FEE3E-A23F-4C91-93BD-E219E855F6A5}" srcOrd="1" destOrd="0" parTransId="{5F8C00F2-AFEF-4543-9BB8-852D9AE45A13}" sibTransId="{F47AEEAE-22CB-4430-A787-2982D5A13A62}"/>
    <dgm:cxn modelId="{A430A3A3-E9AE-4D7B-95CB-09F3EE7B19AB}" type="presOf" srcId="{EEE43961-B1AB-4D41-986F-E1684269D5B2}" destId="{C159001E-8ED4-44FF-919A-7D0E1D182BAE}" srcOrd="0" destOrd="0" presId="urn:microsoft.com/office/officeart/2008/layout/LinedList"/>
    <dgm:cxn modelId="{FBBB15A5-BF4E-45F1-B280-032DCCB95F79}" type="presOf" srcId="{304DDC7F-B7C1-404F-B0EC-D3C6B78F11AD}" destId="{1BB04FA5-B79B-4166-917E-45D799003D70}" srcOrd="0" destOrd="0" presId="urn:microsoft.com/office/officeart/2008/layout/LinedList"/>
    <dgm:cxn modelId="{440773A8-E9C1-4865-9F10-2C907D3708DF}" srcId="{EEE43961-B1AB-4D41-986F-E1684269D5B2}" destId="{BAA6109B-6187-4B52-8743-2D81E0E90A3A}" srcOrd="2" destOrd="0" parTransId="{D8A12E63-056F-41F9-8C50-7DC00371B226}" sibTransId="{79A17EB7-C87E-4115-9EF8-3D2F0692585C}"/>
    <dgm:cxn modelId="{3C4E81A8-F4CA-4DF1-90F0-15E421DAACE2}" type="presOf" srcId="{BAA6109B-6187-4B52-8743-2D81E0E90A3A}" destId="{1268A790-A1D1-49BC-B355-536E57E6DF3C}" srcOrd="0" destOrd="0" presId="urn:microsoft.com/office/officeart/2008/layout/LinedList"/>
    <dgm:cxn modelId="{1980EBB6-ED9B-4904-95AC-43793483310E}" type="presOf" srcId="{03EDB85C-5CA5-4506-A97E-4E2A717C5C7C}" destId="{148DDB6A-5608-4102-BA6D-1918BD7A106C}" srcOrd="0" destOrd="0" presId="urn:microsoft.com/office/officeart/2008/layout/LinedList"/>
    <dgm:cxn modelId="{51559FC8-529E-43C0-BAEA-1D9DFCAD9879}" srcId="{BAC7EF0A-1CCB-45AB-A1DA-ECD94E9379E4}" destId="{EEE43961-B1AB-4D41-986F-E1684269D5B2}" srcOrd="0" destOrd="0" parTransId="{BEC90FCC-AD3F-4E59-BB26-74D26A927D17}" sibTransId="{002EFB52-84A2-453F-86C3-C3D3392A0C25}"/>
    <dgm:cxn modelId="{A7E8CDF7-4A3B-4A8C-8547-DB0050A91E06}" srcId="{EEE43961-B1AB-4D41-986F-E1684269D5B2}" destId="{03EDB85C-5CA5-4506-A97E-4E2A717C5C7C}" srcOrd="0" destOrd="0" parTransId="{850E9E25-8816-49ED-BEA1-5305916089AA}" sibTransId="{E6B06192-D6B6-4391-BB96-E40DA43F75A6}"/>
    <dgm:cxn modelId="{8BE2068B-05AB-4DE0-9640-DC2452E2D168}" type="presParOf" srcId="{26574D1C-0926-4D48-9F50-5D21C6E0392A}" destId="{024A77D7-4BB5-4BDB-BF9D-C161BB1FC1B3}" srcOrd="0" destOrd="0" presId="urn:microsoft.com/office/officeart/2008/layout/LinedList"/>
    <dgm:cxn modelId="{B60C3DD9-37A1-4DAE-BB8A-4954BA94F6F4}" type="presParOf" srcId="{26574D1C-0926-4D48-9F50-5D21C6E0392A}" destId="{93646FC0-C422-481E-BC91-B82F208D0941}" srcOrd="1" destOrd="0" presId="urn:microsoft.com/office/officeart/2008/layout/LinedList"/>
    <dgm:cxn modelId="{193966BB-3585-4062-82B0-110944C5A03A}" type="presParOf" srcId="{93646FC0-C422-481E-BC91-B82F208D0941}" destId="{C159001E-8ED4-44FF-919A-7D0E1D182BAE}" srcOrd="0" destOrd="0" presId="urn:microsoft.com/office/officeart/2008/layout/LinedList"/>
    <dgm:cxn modelId="{F0D2CB1A-BBC4-492E-9972-61AF84E1F83A}" type="presParOf" srcId="{93646FC0-C422-481E-BC91-B82F208D0941}" destId="{E205701F-3A05-4058-BE40-65C85753F6DA}" srcOrd="1" destOrd="0" presId="urn:microsoft.com/office/officeart/2008/layout/LinedList"/>
    <dgm:cxn modelId="{A3C96FAF-00AA-4A39-B26C-06322C6004E7}" type="presParOf" srcId="{E205701F-3A05-4058-BE40-65C85753F6DA}" destId="{9DBB27FB-D53C-4955-852E-5AC8A283BA43}" srcOrd="0" destOrd="0" presId="urn:microsoft.com/office/officeart/2008/layout/LinedList"/>
    <dgm:cxn modelId="{9131A670-638E-4F73-84EE-A905CA4C9EB8}" type="presParOf" srcId="{E205701F-3A05-4058-BE40-65C85753F6DA}" destId="{874A4F55-86F7-4FB9-B7E4-169A54CD1A79}" srcOrd="1" destOrd="0" presId="urn:microsoft.com/office/officeart/2008/layout/LinedList"/>
    <dgm:cxn modelId="{F947CD89-361B-4421-B1DA-03430BE66F94}" type="presParOf" srcId="{874A4F55-86F7-4FB9-B7E4-169A54CD1A79}" destId="{70CB470D-31DE-4E44-A164-6FB521806BB4}" srcOrd="0" destOrd="0" presId="urn:microsoft.com/office/officeart/2008/layout/LinedList"/>
    <dgm:cxn modelId="{BA69637C-7D92-4D24-AAA5-939B2C1A39BE}" type="presParOf" srcId="{874A4F55-86F7-4FB9-B7E4-169A54CD1A79}" destId="{148DDB6A-5608-4102-BA6D-1918BD7A106C}" srcOrd="1" destOrd="0" presId="urn:microsoft.com/office/officeart/2008/layout/LinedList"/>
    <dgm:cxn modelId="{F6B02238-4B84-49B8-989E-0E37A4032166}" type="presParOf" srcId="{874A4F55-86F7-4FB9-B7E4-169A54CD1A79}" destId="{8E358FC0-61F4-4655-9C99-72D23A8F933D}" srcOrd="2" destOrd="0" presId="urn:microsoft.com/office/officeart/2008/layout/LinedList"/>
    <dgm:cxn modelId="{7016F639-5B0D-4C1D-95F5-AF8F91E58754}" type="presParOf" srcId="{E205701F-3A05-4058-BE40-65C85753F6DA}" destId="{91E784D6-C1CC-479E-8AB0-CCD6943AAD8A}" srcOrd="2" destOrd="0" presId="urn:microsoft.com/office/officeart/2008/layout/LinedList"/>
    <dgm:cxn modelId="{C52B9F46-C03C-4667-B4C7-9CBA0EB741B3}" type="presParOf" srcId="{E205701F-3A05-4058-BE40-65C85753F6DA}" destId="{57A344E2-2D2A-40B6-8FC4-E3861C282CFA}" srcOrd="3" destOrd="0" presId="urn:microsoft.com/office/officeart/2008/layout/LinedList"/>
    <dgm:cxn modelId="{049831CE-1D3F-48C7-A188-A8F9ABCB315D}" type="presParOf" srcId="{E205701F-3A05-4058-BE40-65C85753F6DA}" destId="{A17A47FB-AD3E-451B-9429-48370FF2ABE1}" srcOrd="4" destOrd="0" presId="urn:microsoft.com/office/officeart/2008/layout/LinedList"/>
    <dgm:cxn modelId="{EDF884C2-2968-4A13-A5F2-BAD698713E35}" type="presParOf" srcId="{A17A47FB-AD3E-451B-9429-48370FF2ABE1}" destId="{17624E3A-C074-4848-B732-FA292639AEB9}" srcOrd="0" destOrd="0" presId="urn:microsoft.com/office/officeart/2008/layout/LinedList"/>
    <dgm:cxn modelId="{7E0BB160-DA6C-406D-9515-D2B65B9892F4}" type="presParOf" srcId="{A17A47FB-AD3E-451B-9429-48370FF2ABE1}" destId="{F8D2F6A0-D412-4043-A0AD-8AED9F692EC3}" srcOrd="1" destOrd="0" presId="urn:microsoft.com/office/officeart/2008/layout/LinedList"/>
    <dgm:cxn modelId="{51A72C54-0459-4F17-98F3-820892D18E5A}" type="presParOf" srcId="{A17A47FB-AD3E-451B-9429-48370FF2ABE1}" destId="{7BE7A9FE-3725-4D6D-931E-EFAEE9145974}" srcOrd="2" destOrd="0" presId="urn:microsoft.com/office/officeart/2008/layout/LinedList"/>
    <dgm:cxn modelId="{99B4E7F4-6715-480C-B60B-EEB694513B97}" type="presParOf" srcId="{E205701F-3A05-4058-BE40-65C85753F6DA}" destId="{53C901A2-9725-4A31-9F29-37CA3231578C}" srcOrd="5" destOrd="0" presId="urn:microsoft.com/office/officeart/2008/layout/LinedList"/>
    <dgm:cxn modelId="{AF789262-1DBC-4B6F-AE97-16020E346E5F}" type="presParOf" srcId="{E205701F-3A05-4058-BE40-65C85753F6DA}" destId="{27838755-EB6E-49E1-B037-110A132DA9AC}" srcOrd="6" destOrd="0" presId="urn:microsoft.com/office/officeart/2008/layout/LinedList"/>
    <dgm:cxn modelId="{680A4DD4-BEEC-4AB8-839C-D954842C080C}" type="presParOf" srcId="{E205701F-3A05-4058-BE40-65C85753F6DA}" destId="{FCC4AF3B-716B-4899-9029-AFF0ED3BA048}" srcOrd="7" destOrd="0" presId="urn:microsoft.com/office/officeart/2008/layout/LinedList"/>
    <dgm:cxn modelId="{77C9F3DF-145C-43D7-80B2-9C4C615E0839}" type="presParOf" srcId="{FCC4AF3B-716B-4899-9029-AFF0ED3BA048}" destId="{0BDB3C78-5AE5-4D1A-ACEC-E5C92AC938FE}" srcOrd="0" destOrd="0" presId="urn:microsoft.com/office/officeart/2008/layout/LinedList"/>
    <dgm:cxn modelId="{82B72EAB-F9DC-4249-9D23-099DFC4A7FBB}" type="presParOf" srcId="{FCC4AF3B-716B-4899-9029-AFF0ED3BA048}" destId="{1268A790-A1D1-49BC-B355-536E57E6DF3C}" srcOrd="1" destOrd="0" presId="urn:microsoft.com/office/officeart/2008/layout/LinedList"/>
    <dgm:cxn modelId="{CD7CE5BA-B228-44C8-B722-E452FBBA756B}" type="presParOf" srcId="{FCC4AF3B-716B-4899-9029-AFF0ED3BA048}" destId="{F3D9E1D6-2348-41D7-A407-6D5864DC46E2}" srcOrd="2" destOrd="0" presId="urn:microsoft.com/office/officeart/2008/layout/LinedList"/>
    <dgm:cxn modelId="{7875E12E-1CEC-4F49-B2FE-F8CC298E1AE8}" type="presParOf" srcId="{E205701F-3A05-4058-BE40-65C85753F6DA}" destId="{56A19DBC-E195-432D-86E5-6B8B5AC5A2C6}" srcOrd="8" destOrd="0" presId="urn:microsoft.com/office/officeart/2008/layout/LinedList"/>
    <dgm:cxn modelId="{63C25398-AABB-4A7A-815C-495F464D588C}" type="presParOf" srcId="{E205701F-3A05-4058-BE40-65C85753F6DA}" destId="{E14C727D-3B9B-4DD2-9098-A8313C0656A6}" srcOrd="9" destOrd="0" presId="urn:microsoft.com/office/officeart/2008/layout/LinedList"/>
    <dgm:cxn modelId="{173DE155-A0A7-47BD-84CF-FDE4C3FE26EB}" type="presParOf" srcId="{E205701F-3A05-4058-BE40-65C85753F6DA}" destId="{F22352BD-B987-4182-BC98-1820355F133B}" srcOrd="10" destOrd="0" presId="urn:microsoft.com/office/officeart/2008/layout/LinedList"/>
    <dgm:cxn modelId="{DCB5C529-31E4-45EA-817E-7615F68AA2D4}" type="presParOf" srcId="{F22352BD-B987-4182-BC98-1820355F133B}" destId="{0B74382F-A71C-4A81-81B9-5D328F3B0646}" srcOrd="0" destOrd="0" presId="urn:microsoft.com/office/officeart/2008/layout/LinedList"/>
    <dgm:cxn modelId="{A308F1D4-181C-4F6A-9D5B-8994523459D9}" type="presParOf" srcId="{F22352BD-B987-4182-BC98-1820355F133B}" destId="{1BB04FA5-B79B-4166-917E-45D799003D70}" srcOrd="1" destOrd="0" presId="urn:microsoft.com/office/officeart/2008/layout/LinedList"/>
    <dgm:cxn modelId="{B9F52111-4EAE-470B-A299-43C7D4D3CD27}" type="presParOf" srcId="{F22352BD-B987-4182-BC98-1820355F133B}" destId="{D8E829AD-F0A7-46B0-9E24-DAFA50B467E4}" srcOrd="2" destOrd="0" presId="urn:microsoft.com/office/officeart/2008/layout/LinedList"/>
    <dgm:cxn modelId="{B8C7531F-CBC1-464F-B780-3D8A1C12B300}" type="presParOf" srcId="{E205701F-3A05-4058-BE40-65C85753F6DA}" destId="{D4D3AF53-FD7B-4469-95DE-9BE4BBCF5D67}" srcOrd="11" destOrd="0" presId="urn:microsoft.com/office/officeart/2008/layout/LinedList"/>
    <dgm:cxn modelId="{73FED72E-06C3-4C33-9E49-DE2238064030}" type="presParOf" srcId="{E205701F-3A05-4058-BE40-65C85753F6DA}" destId="{1F1CB33E-FA22-4B9D-9923-B856DE1EA5F4}"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88DD03-D1D0-40C5-9CA6-A791C7D6471B}"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6EDD3AC4-2DC5-43BA-AA0F-663B6F726254}">
      <dgm:prSet/>
      <dgm:spPr/>
      <dgm:t>
        <a:bodyPr/>
        <a:lstStyle/>
        <a:p>
          <a:r>
            <a:rPr lang="tr-TR"/>
            <a:t>yeni doğanda işitme kaybı olması,</a:t>
          </a:r>
          <a:endParaRPr lang="en-US"/>
        </a:p>
      </dgm:t>
    </dgm:pt>
    <dgm:pt modelId="{F821603A-CDC9-4335-9489-0FD968A51008}" type="parTrans" cxnId="{4BA437A9-862D-4240-8362-B16B913FDE73}">
      <dgm:prSet/>
      <dgm:spPr/>
      <dgm:t>
        <a:bodyPr/>
        <a:lstStyle/>
        <a:p>
          <a:endParaRPr lang="en-US"/>
        </a:p>
      </dgm:t>
    </dgm:pt>
    <dgm:pt modelId="{C2754034-5974-4739-9E24-518F630525B9}" type="sibTrans" cxnId="{4BA437A9-862D-4240-8362-B16B913FDE73}">
      <dgm:prSet/>
      <dgm:spPr/>
      <dgm:t>
        <a:bodyPr/>
        <a:lstStyle/>
        <a:p>
          <a:endParaRPr lang="en-US"/>
        </a:p>
      </dgm:t>
    </dgm:pt>
    <dgm:pt modelId="{2A7002AE-181A-45C9-9700-CCC419D5A051}">
      <dgm:prSet/>
      <dgm:spPr/>
      <dgm:t>
        <a:bodyPr/>
        <a:lstStyle/>
        <a:p>
          <a:r>
            <a:rPr lang="tr-TR"/>
            <a:t>prematüre doğum, </a:t>
          </a:r>
          <a:endParaRPr lang="en-US"/>
        </a:p>
      </dgm:t>
    </dgm:pt>
    <dgm:pt modelId="{5C2E5BEA-97E0-4130-91CD-C149CB9E048B}" type="parTrans" cxnId="{90A8903C-6C67-4DD9-82A4-E82396DA3383}">
      <dgm:prSet/>
      <dgm:spPr/>
      <dgm:t>
        <a:bodyPr/>
        <a:lstStyle/>
        <a:p>
          <a:endParaRPr lang="en-US"/>
        </a:p>
      </dgm:t>
    </dgm:pt>
    <dgm:pt modelId="{AD47C836-7944-4950-AE81-A90C9823AEBB}" type="sibTrans" cxnId="{90A8903C-6C67-4DD9-82A4-E82396DA3383}">
      <dgm:prSet/>
      <dgm:spPr/>
      <dgm:t>
        <a:bodyPr/>
        <a:lstStyle/>
        <a:p>
          <a:endParaRPr lang="en-US"/>
        </a:p>
      </dgm:t>
    </dgm:pt>
    <dgm:pt modelId="{2DB1D712-7827-4642-9CC9-CB95C37CE9D7}">
      <dgm:prSet/>
      <dgm:spPr/>
      <dgm:t>
        <a:bodyPr/>
        <a:lstStyle/>
        <a:p>
          <a:r>
            <a:rPr lang="tr-TR"/>
            <a:t>eşlik eden sendromların varlığı, </a:t>
          </a:r>
          <a:endParaRPr lang="en-US"/>
        </a:p>
      </dgm:t>
    </dgm:pt>
    <dgm:pt modelId="{EF49BE63-93BA-440F-8ACC-858E7AECA3A4}" type="parTrans" cxnId="{A7E5794E-3275-4DC4-975D-2F429BB6F030}">
      <dgm:prSet/>
      <dgm:spPr/>
      <dgm:t>
        <a:bodyPr/>
        <a:lstStyle/>
        <a:p>
          <a:endParaRPr lang="en-US"/>
        </a:p>
      </dgm:t>
    </dgm:pt>
    <dgm:pt modelId="{2E0BB332-D29C-4178-BA03-9ED4A5793AD2}" type="sibTrans" cxnId="{A7E5794E-3275-4DC4-975D-2F429BB6F030}">
      <dgm:prSet/>
      <dgm:spPr/>
      <dgm:t>
        <a:bodyPr/>
        <a:lstStyle/>
        <a:p>
          <a:endParaRPr lang="en-US"/>
        </a:p>
      </dgm:t>
    </dgm:pt>
    <dgm:pt modelId="{BB8F905B-C987-413E-A861-4CF294F6055B}">
      <dgm:prSet/>
      <dgm:spPr/>
      <dgm:t>
        <a:bodyPr/>
        <a:lstStyle/>
        <a:p>
          <a:r>
            <a:rPr lang="tr-TR"/>
            <a:t>düşük doğum ağırlığı gibi faktörler bebeklerin gelişimlerini olumsuz etkilemekte ve dil-konuşma gelişimleri açısından da bebeklerin risk grubunda yer almasına neden olmaktadır (Paul, 2007).</a:t>
          </a:r>
          <a:endParaRPr lang="en-US"/>
        </a:p>
      </dgm:t>
    </dgm:pt>
    <dgm:pt modelId="{5E3D6739-24AD-4BCD-916F-A8FC0638CB01}" type="parTrans" cxnId="{CBA306C7-9F66-41BD-B3FE-CB3AD9967E62}">
      <dgm:prSet/>
      <dgm:spPr/>
      <dgm:t>
        <a:bodyPr/>
        <a:lstStyle/>
        <a:p>
          <a:endParaRPr lang="en-US"/>
        </a:p>
      </dgm:t>
    </dgm:pt>
    <dgm:pt modelId="{F2541698-9462-447C-AAB4-57255087496E}" type="sibTrans" cxnId="{CBA306C7-9F66-41BD-B3FE-CB3AD9967E62}">
      <dgm:prSet/>
      <dgm:spPr/>
      <dgm:t>
        <a:bodyPr/>
        <a:lstStyle/>
        <a:p>
          <a:endParaRPr lang="en-US"/>
        </a:p>
      </dgm:t>
    </dgm:pt>
    <dgm:pt modelId="{AA049E63-BFAA-4402-9FB0-F3300E4F13FB}" type="pres">
      <dgm:prSet presAssocID="{DB88DD03-D1D0-40C5-9CA6-A791C7D6471B}" presName="vert0" presStyleCnt="0">
        <dgm:presLayoutVars>
          <dgm:dir/>
          <dgm:animOne val="branch"/>
          <dgm:animLvl val="lvl"/>
        </dgm:presLayoutVars>
      </dgm:prSet>
      <dgm:spPr/>
    </dgm:pt>
    <dgm:pt modelId="{595DF6DF-502A-4819-9086-677E26C4E23F}" type="pres">
      <dgm:prSet presAssocID="{6EDD3AC4-2DC5-43BA-AA0F-663B6F726254}" presName="thickLine" presStyleLbl="alignNode1" presStyleIdx="0" presStyleCnt="4"/>
      <dgm:spPr/>
    </dgm:pt>
    <dgm:pt modelId="{2891F59C-07BF-4AFA-8CDF-2ACA495AC3A5}" type="pres">
      <dgm:prSet presAssocID="{6EDD3AC4-2DC5-43BA-AA0F-663B6F726254}" presName="horz1" presStyleCnt="0"/>
      <dgm:spPr/>
    </dgm:pt>
    <dgm:pt modelId="{7F86E236-026C-45B6-A0EB-EE688ADE80EB}" type="pres">
      <dgm:prSet presAssocID="{6EDD3AC4-2DC5-43BA-AA0F-663B6F726254}" presName="tx1" presStyleLbl="revTx" presStyleIdx="0" presStyleCnt="4"/>
      <dgm:spPr/>
    </dgm:pt>
    <dgm:pt modelId="{0B4FE37C-87C5-44B2-8E7B-58726DDA662B}" type="pres">
      <dgm:prSet presAssocID="{6EDD3AC4-2DC5-43BA-AA0F-663B6F726254}" presName="vert1" presStyleCnt="0"/>
      <dgm:spPr/>
    </dgm:pt>
    <dgm:pt modelId="{812B68B1-35AF-4952-A623-3BE97DB0D6F4}" type="pres">
      <dgm:prSet presAssocID="{2A7002AE-181A-45C9-9700-CCC419D5A051}" presName="thickLine" presStyleLbl="alignNode1" presStyleIdx="1" presStyleCnt="4"/>
      <dgm:spPr/>
    </dgm:pt>
    <dgm:pt modelId="{3F23AFB9-3CCF-4AEE-8315-12D57CE4C2DC}" type="pres">
      <dgm:prSet presAssocID="{2A7002AE-181A-45C9-9700-CCC419D5A051}" presName="horz1" presStyleCnt="0"/>
      <dgm:spPr/>
    </dgm:pt>
    <dgm:pt modelId="{342AF523-499F-4D23-92FB-782F4E60B129}" type="pres">
      <dgm:prSet presAssocID="{2A7002AE-181A-45C9-9700-CCC419D5A051}" presName="tx1" presStyleLbl="revTx" presStyleIdx="1" presStyleCnt="4"/>
      <dgm:spPr/>
    </dgm:pt>
    <dgm:pt modelId="{E087DD32-8C74-43F9-98DF-16EC2C6D60BA}" type="pres">
      <dgm:prSet presAssocID="{2A7002AE-181A-45C9-9700-CCC419D5A051}" presName="vert1" presStyleCnt="0"/>
      <dgm:spPr/>
    </dgm:pt>
    <dgm:pt modelId="{3749464C-9BEA-4B46-8C66-43C9A90D7545}" type="pres">
      <dgm:prSet presAssocID="{2DB1D712-7827-4642-9CC9-CB95C37CE9D7}" presName="thickLine" presStyleLbl="alignNode1" presStyleIdx="2" presStyleCnt="4"/>
      <dgm:spPr/>
    </dgm:pt>
    <dgm:pt modelId="{AE54F3CE-0664-4C24-A1DB-17EBDD4456D2}" type="pres">
      <dgm:prSet presAssocID="{2DB1D712-7827-4642-9CC9-CB95C37CE9D7}" presName="horz1" presStyleCnt="0"/>
      <dgm:spPr/>
    </dgm:pt>
    <dgm:pt modelId="{5FEC4CC3-D52D-4B59-ABC4-4B1375BBD21F}" type="pres">
      <dgm:prSet presAssocID="{2DB1D712-7827-4642-9CC9-CB95C37CE9D7}" presName="tx1" presStyleLbl="revTx" presStyleIdx="2" presStyleCnt="4"/>
      <dgm:spPr/>
    </dgm:pt>
    <dgm:pt modelId="{C05990BE-DE1A-4971-9543-71D558749551}" type="pres">
      <dgm:prSet presAssocID="{2DB1D712-7827-4642-9CC9-CB95C37CE9D7}" presName="vert1" presStyleCnt="0"/>
      <dgm:spPr/>
    </dgm:pt>
    <dgm:pt modelId="{78A96A34-139A-4101-8BC5-B05D2FF9F875}" type="pres">
      <dgm:prSet presAssocID="{BB8F905B-C987-413E-A861-4CF294F6055B}" presName="thickLine" presStyleLbl="alignNode1" presStyleIdx="3" presStyleCnt="4"/>
      <dgm:spPr/>
    </dgm:pt>
    <dgm:pt modelId="{6E8E859C-3645-4E1B-84EF-9025DB1FEDDD}" type="pres">
      <dgm:prSet presAssocID="{BB8F905B-C987-413E-A861-4CF294F6055B}" presName="horz1" presStyleCnt="0"/>
      <dgm:spPr/>
    </dgm:pt>
    <dgm:pt modelId="{861BD695-19DD-4327-89AD-8E8248641548}" type="pres">
      <dgm:prSet presAssocID="{BB8F905B-C987-413E-A861-4CF294F6055B}" presName="tx1" presStyleLbl="revTx" presStyleIdx="3" presStyleCnt="4"/>
      <dgm:spPr/>
    </dgm:pt>
    <dgm:pt modelId="{AF293750-39F7-4A2B-8A51-D90EFCD25B4E}" type="pres">
      <dgm:prSet presAssocID="{BB8F905B-C987-413E-A861-4CF294F6055B}" presName="vert1" presStyleCnt="0"/>
      <dgm:spPr/>
    </dgm:pt>
  </dgm:ptLst>
  <dgm:cxnLst>
    <dgm:cxn modelId="{CA59F31B-9584-47BE-8BF0-74CDB3D83E91}" type="presOf" srcId="{DB88DD03-D1D0-40C5-9CA6-A791C7D6471B}" destId="{AA049E63-BFAA-4402-9FB0-F3300E4F13FB}" srcOrd="0" destOrd="0" presId="urn:microsoft.com/office/officeart/2008/layout/LinedList"/>
    <dgm:cxn modelId="{777EE528-FDFD-4CB9-8A07-16D2D52F27DF}" type="presOf" srcId="{BB8F905B-C987-413E-A861-4CF294F6055B}" destId="{861BD695-19DD-4327-89AD-8E8248641548}" srcOrd="0" destOrd="0" presId="urn:microsoft.com/office/officeart/2008/layout/LinedList"/>
    <dgm:cxn modelId="{63C2E63A-7E32-4B03-B282-3F0A6374C350}" type="presOf" srcId="{2A7002AE-181A-45C9-9700-CCC419D5A051}" destId="{342AF523-499F-4D23-92FB-782F4E60B129}" srcOrd="0" destOrd="0" presId="urn:microsoft.com/office/officeart/2008/layout/LinedList"/>
    <dgm:cxn modelId="{90A8903C-6C67-4DD9-82A4-E82396DA3383}" srcId="{DB88DD03-D1D0-40C5-9CA6-A791C7D6471B}" destId="{2A7002AE-181A-45C9-9700-CCC419D5A051}" srcOrd="1" destOrd="0" parTransId="{5C2E5BEA-97E0-4130-91CD-C149CB9E048B}" sibTransId="{AD47C836-7944-4950-AE81-A90C9823AEBB}"/>
    <dgm:cxn modelId="{A7E5794E-3275-4DC4-975D-2F429BB6F030}" srcId="{DB88DD03-D1D0-40C5-9CA6-A791C7D6471B}" destId="{2DB1D712-7827-4642-9CC9-CB95C37CE9D7}" srcOrd="2" destOrd="0" parTransId="{EF49BE63-93BA-440F-8ACC-858E7AECA3A4}" sibTransId="{2E0BB332-D29C-4178-BA03-9ED4A5793AD2}"/>
    <dgm:cxn modelId="{4BA437A9-862D-4240-8362-B16B913FDE73}" srcId="{DB88DD03-D1D0-40C5-9CA6-A791C7D6471B}" destId="{6EDD3AC4-2DC5-43BA-AA0F-663B6F726254}" srcOrd="0" destOrd="0" parTransId="{F821603A-CDC9-4335-9489-0FD968A51008}" sibTransId="{C2754034-5974-4739-9E24-518F630525B9}"/>
    <dgm:cxn modelId="{2C36BDB1-8A01-4E03-9600-EDACB72F725E}" type="presOf" srcId="{6EDD3AC4-2DC5-43BA-AA0F-663B6F726254}" destId="{7F86E236-026C-45B6-A0EB-EE688ADE80EB}" srcOrd="0" destOrd="0" presId="urn:microsoft.com/office/officeart/2008/layout/LinedList"/>
    <dgm:cxn modelId="{CBA306C7-9F66-41BD-B3FE-CB3AD9967E62}" srcId="{DB88DD03-D1D0-40C5-9CA6-A791C7D6471B}" destId="{BB8F905B-C987-413E-A861-4CF294F6055B}" srcOrd="3" destOrd="0" parTransId="{5E3D6739-24AD-4BCD-916F-A8FC0638CB01}" sibTransId="{F2541698-9462-447C-AAB4-57255087496E}"/>
    <dgm:cxn modelId="{8F2549CA-F5BD-4717-B1A2-07C60DA8B8DE}" type="presOf" srcId="{2DB1D712-7827-4642-9CC9-CB95C37CE9D7}" destId="{5FEC4CC3-D52D-4B59-ABC4-4B1375BBD21F}" srcOrd="0" destOrd="0" presId="urn:microsoft.com/office/officeart/2008/layout/LinedList"/>
    <dgm:cxn modelId="{79B3723D-730A-4DBB-9618-CB1FB902A59C}" type="presParOf" srcId="{AA049E63-BFAA-4402-9FB0-F3300E4F13FB}" destId="{595DF6DF-502A-4819-9086-677E26C4E23F}" srcOrd="0" destOrd="0" presId="urn:microsoft.com/office/officeart/2008/layout/LinedList"/>
    <dgm:cxn modelId="{E0E507FF-4F68-4375-A2FB-B3EDDFE44358}" type="presParOf" srcId="{AA049E63-BFAA-4402-9FB0-F3300E4F13FB}" destId="{2891F59C-07BF-4AFA-8CDF-2ACA495AC3A5}" srcOrd="1" destOrd="0" presId="urn:microsoft.com/office/officeart/2008/layout/LinedList"/>
    <dgm:cxn modelId="{F1A8D3B6-2AC7-4EAE-855C-C9C68D4F99EE}" type="presParOf" srcId="{2891F59C-07BF-4AFA-8CDF-2ACA495AC3A5}" destId="{7F86E236-026C-45B6-A0EB-EE688ADE80EB}" srcOrd="0" destOrd="0" presId="urn:microsoft.com/office/officeart/2008/layout/LinedList"/>
    <dgm:cxn modelId="{272C0E37-D9B7-4617-AEB8-2E5EE117E8D6}" type="presParOf" srcId="{2891F59C-07BF-4AFA-8CDF-2ACA495AC3A5}" destId="{0B4FE37C-87C5-44B2-8E7B-58726DDA662B}" srcOrd="1" destOrd="0" presId="urn:microsoft.com/office/officeart/2008/layout/LinedList"/>
    <dgm:cxn modelId="{1028ECFB-A2EA-43BF-9805-60E172A16248}" type="presParOf" srcId="{AA049E63-BFAA-4402-9FB0-F3300E4F13FB}" destId="{812B68B1-35AF-4952-A623-3BE97DB0D6F4}" srcOrd="2" destOrd="0" presId="urn:microsoft.com/office/officeart/2008/layout/LinedList"/>
    <dgm:cxn modelId="{C37B04F6-9CAC-4F32-B6F1-64E9DE3EE071}" type="presParOf" srcId="{AA049E63-BFAA-4402-9FB0-F3300E4F13FB}" destId="{3F23AFB9-3CCF-4AEE-8315-12D57CE4C2DC}" srcOrd="3" destOrd="0" presId="urn:microsoft.com/office/officeart/2008/layout/LinedList"/>
    <dgm:cxn modelId="{2E4B0D01-C6A1-4FBA-9609-37354ADBEC03}" type="presParOf" srcId="{3F23AFB9-3CCF-4AEE-8315-12D57CE4C2DC}" destId="{342AF523-499F-4D23-92FB-782F4E60B129}" srcOrd="0" destOrd="0" presId="urn:microsoft.com/office/officeart/2008/layout/LinedList"/>
    <dgm:cxn modelId="{DF35F47C-C8F0-48E5-9876-8868F1699BD2}" type="presParOf" srcId="{3F23AFB9-3CCF-4AEE-8315-12D57CE4C2DC}" destId="{E087DD32-8C74-43F9-98DF-16EC2C6D60BA}" srcOrd="1" destOrd="0" presId="urn:microsoft.com/office/officeart/2008/layout/LinedList"/>
    <dgm:cxn modelId="{024A109E-D31F-4275-919C-CA0C3D2E4355}" type="presParOf" srcId="{AA049E63-BFAA-4402-9FB0-F3300E4F13FB}" destId="{3749464C-9BEA-4B46-8C66-43C9A90D7545}" srcOrd="4" destOrd="0" presId="urn:microsoft.com/office/officeart/2008/layout/LinedList"/>
    <dgm:cxn modelId="{FF895A0B-810E-4AAC-BE98-862666740A6F}" type="presParOf" srcId="{AA049E63-BFAA-4402-9FB0-F3300E4F13FB}" destId="{AE54F3CE-0664-4C24-A1DB-17EBDD4456D2}" srcOrd="5" destOrd="0" presId="urn:microsoft.com/office/officeart/2008/layout/LinedList"/>
    <dgm:cxn modelId="{4BB165B4-746F-4123-A48D-E8EE218FB3FE}" type="presParOf" srcId="{AE54F3CE-0664-4C24-A1DB-17EBDD4456D2}" destId="{5FEC4CC3-D52D-4B59-ABC4-4B1375BBD21F}" srcOrd="0" destOrd="0" presId="urn:microsoft.com/office/officeart/2008/layout/LinedList"/>
    <dgm:cxn modelId="{2811E041-A513-4910-AAFB-62E71B872B5D}" type="presParOf" srcId="{AE54F3CE-0664-4C24-A1DB-17EBDD4456D2}" destId="{C05990BE-DE1A-4971-9543-71D558749551}" srcOrd="1" destOrd="0" presId="urn:microsoft.com/office/officeart/2008/layout/LinedList"/>
    <dgm:cxn modelId="{B4912D22-9AED-4EBE-BEB8-FB1793057818}" type="presParOf" srcId="{AA049E63-BFAA-4402-9FB0-F3300E4F13FB}" destId="{78A96A34-139A-4101-8BC5-B05D2FF9F875}" srcOrd="6" destOrd="0" presId="urn:microsoft.com/office/officeart/2008/layout/LinedList"/>
    <dgm:cxn modelId="{43F60A8A-9AFE-4A83-89D3-DC673D5F6955}" type="presParOf" srcId="{AA049E63-BFAA-4402-9FB0-F3300E4F13FB}" destId="{6E8E859C-3645-4E1B-84EF-9025DB1FEDDD}" srcOrd="7" destOrd="0" presId="urn:microsoft.com/office/officeart/2008/layout/LinedList"/>
    <dgm:cxn modelId="{222310B9-C3D9-4393-8DAB-D9CDB309AAF7}" type="presParOf" srcId="{6E8E859C-3645-4E1B-84EF-9025DB1FEDDD}" destId="{861BD695-19DD-4327-89AD-8E8248641548}" srcOrd="0" destOrd="0" presId="urn:microsoft.com/office/officeart/2008/layout/LinedList"/>
    <dgm:cxn modelId="{CA5DD871-FD8F-4484-8FFC-43BC3F676455}" type="presParOf" srcId="{6E8E859C-3645-4E1B-84EF-9025DB1FEDDD}" destId="{AF293750-39F7-4A2B-8A51-D90EFCD25B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B750C-D9B9-4D3E-BB1E-A00D577467D3}">
      <dsp:nvSpPr>
        <dsp:cNvPr id="0" name=""/>
        <dsp:cNvSpPr/>
      </dsp:nvSpPr>
      <dsp:spPr>
        <a:xfrm>
          <a:off x="1175655" y="322253"/>
          <a:ext cx="1837687" cy="1837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AD94D7-285E-4780-B517-0AA41613628D}">
      <dsp:nvSpPr>
        <dsp:cNvPr id="0" name=""/>
        <dsp:cNvSpPr/>
      </dsp:nvSpPr>
      <dsp:spPr>
        <a:xfrm>
          <a:off x="52623" y="2611687"/>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tr-TR" sz="1200" kern="1200"/>
            <a:t>Dil, genellikle konuşma ile aynı kavram gibi algılanmakla birlikte konuşmayı, yazmayı ve sembollerle ifade etmeyi de içeren daha geniş kapsamlı bir kavramdır. </a:t>
          </a:r>
          <a:endParaRPr lang="en-US" sz="1200" kern="1200"/>
        </a:p>
      </dsp:txBody>
      <dsp:txXfrm>
        <a:off x="52623" y="2611687"/>
        <a:ext cx="4083750" cy="720000"/>
      </dsp:txXfrm>
    </dsp:sp>
    <dsp:sp modelId="{3DCA6718-B247-4EF7-BD77-6C9926D68FCD}">
      <dsp:nvSpPr>
        <dsp:cNvPr id="0" name=""/>
        <dsp:cNvSpPr/>
      </dsp:nvSpPr>
      <dsp:spPr>
        <a:xfrm>
          <a:off x="5974061" y="322253"/>
          <a:ext cx="1837687" cy="1837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23F1CE4-EF99-4FBF-ACA2-A0EC727352EB}">
      <dsp:nvSpPr>
        <dsp:cNvPr id="0" name=""/>
        <dsp:cNvSpPr/>
      </dsp:nvSpPr>
      <dsp:spPr>
        <a:xfrm>
          <a:off x="4851030" y="2611687"/>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tr-TR" sz="1200" kern="1200"/>
            <a:t>Konuşma ise seslerin fiziksel olarak üretilmesi ve dili kullanarak sözlü iletişim kurma yöntemidir. </a:t>
          </a:r>
          <a:endParaRPr lang="en-US" sz="1200" kern="1200"/>
        </a:p>
      </dsp:txBody>
      <dsp:txXfrm>
        <a:off x="4851030" y="2611687"/>
        <a:ext cx="4083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4DFC2-D03E-421C-84F1-70634EF7F35F}">
      <dsp:nvSpPr>
        <dsp:cNvPr id="0" name=""/>
        <dsp:cNvSpPr/>
      </dsp:nvSpPr>
      <dsp:spPr>
        <a:xfrm>
          <a:off x="469679" y="982"/>
          <a:ext cx="3997039" cy="2538120"/>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D30370FF-D203-43BB-8AED-C4BFD9FA53BD}">
      <dsp:nvSpPr>
        <dsp:cNvPr id="0" name=""/>
        <dsp:cNvSpPr/>
      </dsp:nvSpPr>
      <dsp:spPr>
        <a:xfrm>
          <a:off x="913795" y="422892"/>
          <a:ext cx="3997039" cy="2538120"/>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Dil ve konuşma bozukluklarının erken teşhis edilmesi ve bu bozukluklara erken müdahalede bulunmak çocuğun okul performansı için son derece önemlidir. </a:t>
          </a:r>
          <a:endParaRPr lang="en-US" sz="2200" kern="1200"/>
        </a:p>
      </dsp:txBody>
      <dsp:txXfrm>
        <a:off x="988134" y="497231"/>
        <a:ext cx="3848361" cy="2389442"/>
      </dsp:txXfrm>
    </dsp:sp>
    <dsp:sp modelId="{5D422823-D5BB-4ED8-B830-6C2DCFEEF2CF}">
      <dsp:nvSpPr>
        <dsp:cNvPr id="0" name=""/>
        <dsp:cNvSpPr/>
      </dsp:nvSpPr>
      <dsp:spPr>
        <a:xfrm>
          <a:off x="5354950" y="982"/>
          <a:ext cx="3997039" cy="2538120"/>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65F216A0-6BA4-463F-A0E7-40F2AC06DE1F}">
      <dsp:nvSpPr>
        <dsp:cNvPr id="0" name=""/>
        <dsp:cNvSpPr/>
      </dsp:nvSpPr>
      <dsp:spPr>
        <a:xfrm>
          <a:off x="5799066" y="422892"/>
          <a:ext cx="3997039" cy="2538120"/>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Dil ve konuşma güçlüğü olan çocuğun öğrenme yaşantısında öğretmenin gözlemleri ve yaklaşımları büyük önem taşımaktadır. </a:t>
          </a:r>
          <a:endParaRPr lang="en-US" sz="2200" kern="1200"/>
        </a:p>
      </dsp:txBody>
      <dsp:txXfrm>
        <a:off x="5873405" y="497231"/>
        <a:ext cx="3848361" cy="23894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21C0C-C308-4DFB-83CB-CB3C2F3A32D0}">
      <dsp:nvSpPr>
        <dsp:cNvPr id="0" name=""/>
        <dsp:cNvSpPr/>
      </dsp:nvSpPr>
      <dsp:spPr>
        <a:xfrm>
          <a:off x="0" y="2432"/>
          <a:ext cx="10086108" cy="12327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32A92B-7785-4D80-83D5-46508D0AECAA}">
      <dsp:nvSpPr>
        <dsp:cNvPr id="0" name=""/>
        <dsp:cNvSpPr/>
      </dsp:nvSpPr>
      <dsp:spPr>
        <a:xfrm>
          <a:off x="372909" y="279803"/>
          <a:ext cx="678017" cy="6780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6CD19-1A24-4105-8E5B-C6F6B9B1A487}">
      <dsp:nvSpPr>
        <dsp:cNvPr id="0" name=""/>
        <dsp:cNvSpPr/>
      </dsp:nvSpPr>
      <dsp:spPr>
        <a:xfrm>
          <a:off x="1423837" y="2432"/>
          <a:ext cx="8662270" cy="123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467" tIns="130467" rIns="130467" bIns="130467" numCol="1" spcCol="1270" anchor="ctr" anchorCtr="0">
          <a:noAutofit/>
        </a:bodyPr>
        <a:lstStyle/>
        <a:p>
          <a:pPr marL="0" lvl="0" indent="0" algn="l" defTabSz="889000">
            <a:lnSpc>
              <a:spcPct val="100000"/>
            </a:lnSpc>
            <a:spcBef>
              <a:spcPct val="0"/>
            </a:spcBef>
            <a:spcAft>
              <a:spcPct val="35000"/>
            </a:spcAft>
            <a:buNone/>
          </a:pPr>
          <a:r>
            <a:rPr lang="tr-TR" sz="2000" kern="1200"/>
            <a:t>Öğretmen dil ve konuşma güçlüğü yaşayan çocukları fark etmeli ve bu çocukların eğitim ortamında yaşayacağı risklere yönelik gerekli tedbirleri alarak onları derslerde desteklemelidir. </a:t>
          </a:r>
          <a:endParaRPr lang="en-US" sz="2000" kern="1200"/>
        </a:p>
      </dsp:txBody>
      <dsp:txXfrm>
        <a:off x="1423837" y="2432"/>
        <a:ext cx="8662270" cy="1232759"/>
      </dsp:txXfrm>
    </dsp:sp>
    <dsp:sp modelId="{9BE079E9-164B-4B30-A122-6072AAD4B2EE}">
      <dsp:nvSpPr>
        <dsp:cNvPr id="0" name=""/>
        <dsp:cNvSpPr/>
      </dsp:nvSpPr>
      <dsp:spPr>
        <a:xfrm>
          <a:off x="0" y="1543381"/>
          <a:ext cx="10086108" cy="12327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ECA7B-0AFC-4C26-BB2E-EC99ED0C796A}">
      <dsp:nvSpPr>
        <dsp:cNvPr id="0" name=""/>
        <dsp:cNvSpPr/>
      </dsp:nvSpPr>
      <dsp:spPr>
        <a:xfrm>
          <a:off x="372909" y="1820752"/>
          <a:ext cx="678017" cy="6780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752CD-C18A-4848-95B3-4890EAA05CC4}">
      <dsp:nvSpPr>
        <dsp:cNvPr id="0" name=""/>
        <dsp:cNvSpPr/>
      </dsp:nvSpPr>
      <dsp:spPr>
        <a:xfrm>
          <a:off x="1423837" y="1543381"/>
          <a:ext cx="8662270" cy="123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467" tIns="130467" rIns="130467" bIns="130467" numCol="1" spcCol="1270" anchor="ctr" anchorCtr="0">
          <a:noAutofit/>
        </a:bodyPr>
        <a:lstStyle/>
        <a:p>
          <a:pPr marL="0" lvl="0" indent="0" algn="l" defTabSz="889000">
            <a:lnSpc>
              <a:spcPct val="100000"/>
            </a:lnSpc>
            <a:spcBef>
              <a:spcPct val="0"/>
            </a:spcBef>
            <a:spcAft>
              <a:spcPct val="35000"/>
            </a:spcAft>
            <a:buNone/>
          </a:pPr>
          <a:r>
            <a:rPr lang="tr-TR" sz="2000" kern="1200"/>
            <a:t>Diğer öğrencilerle konuşma bozukluğu olan çocuğun durumu hakkında konuşmalı ve olası bir dışlama ve alay etmenin önüne geçmelidir.</a:t>
          </a:r>
          <a:endParaRPr lang="en-US" sz="2000" kern="1200"/>
        </a:p>
      </dsp:txBody>
      <dsp:txXfrm>
        <a:off x="1423837" y="1543381"/>
        <a:ext cx="8662270" cy="1232759"/>
      </dsp:txXfrm>
    </dsp:sp>
    <dsp:sp modelId="{445ECEB7-3DC6-474A-99A8-7CCD46C2746D}">
      <dsp:nvSpPr>
        <dsp:cNvPr id="0" name=""/>
        <dsp:cNvSpPr/>
      </dsp:nvSpPr>
      <dsp:spPr>
        <a:xfrm>
          <a:off x="0" y="3084331"/>
          <a:ext cx="10086108" cy="12327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667E3-F04D-4AA4-ADE3-4659C843B8FC}">
      <dsp:nvSpPr>
        <dsp:cNvPr id="0" name=""/>
        <dsp:cNvSpPr/>
      </dsp:nvSpPr>
      <dsp:spPr>
        <a:xfrm>
          <a:off x="372909" y="3361702"/>
          <a:ext cx="678017" cy="6780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10DA4-BD51-4D80-9137-A0E2D905C576}">
      <dsp:nvSpPr>
        <dsp:cNvPr id="0" name=""/>
        <dsp:cNvSpPr/>
      </dsp:nvSpPr>
      <dsp:spPr>
        <a:xfrm>
          <a:off x="1423837" y="3084331"/>
          <a:ext cx="8662270" cy="123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467" tIns="130467" rIns="130467" bIns="130467" numCol="1" spcCol="1270" anchor="ctr" anchorCtr="0">
          <a:noAutofit/>
        </a:bodyPr>
        <a:lstStyle/>
        <a:p>
          <a:pPr marL="0" lvl="0" indent="0" algn="l" defTabSz="889000">
            <a:lnSpc>
              <a:spcPct val="100000"/>
            </a:lnSpc>
            <a:spcBef>
              <a:spcPct val="0"/>
            </a:spcBef>
            <a:spcAft>
              <a:spcPct val="35000"/>
            </a:spcAft>
            <a:buNone/>
          </a:pPr>
          <a:r>
            <a:rPr lang="tr-TR" sz="2000" kern="1200"/>
            <a:t>Çocuk bir soruya cevap verirken ya da bir şey anlatırken sabırla dinlemelidir. </a:t>
          </a:r>
          <a:endParaRPr lang="en-US" sz="2000" kern="1200"/>
        </a:p>
      </dsp:txBody>
      <dsp:txXfrm>
        <a:off x="1423837" y="3084331"/>
        <a:ext cx="8662270" cy="1232759"/>
      </dsp:txXfrm>
    </dsp:sp>
    <dsp:sp modelId="{3B296A28-613A-4AD8-891B-A3FCC67CE129}">
      <dsp:nvSpPr>
        <dsp:cNvPr id="0" name=""/>
        <dsp:cNvSpPr/>
      </dsp:nvSpPr>
      <dsp:spPr>
        <a:xfrm>
          <a:off x="0" y="4625281"/>
          <a:ext cx="10086108" cy="12327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0D17C0-ECD0-4A07-BFEA-3746A2A4A82E}">
      <dsp:nvSpPr>
        <dsp:cNvPr id="0" name=""/>
        <dsp:cNvSpPr/>
      </dsp:nvSpPr>
      <dsp:spPr>
        <a:xfrm>
          <a:off x="372909" y="4902651"/>
          <a:ext cx="678017" cy="6780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195F8-8A37-41DD-AC2F-15B7679C70CD}">
      <dsp:nvSpPr>
        <dsp:cNvPr id="0" name=""/>
        <dsp:cNvSpPr/>
      </dsp:nvSpPr>
      <dsp:spPr>
        <a:xfrm>
          <a:off x="1423837" y="4625281"/>
          <a:ext cx="8662270" cy="123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467" tIns="130467" rIns="130467" bIns="130467" numCol="1" spcCol="1270" anchor="ctr" anchorCtr="0">
          <a:noAutofit/>
        </a:bodyPr>
        <a:lstStyle/>
        <a:p>
          <a:pPr marL="0" lvl="0" indent="0" algn="l" defTabSz="889000">
            <a:lnSpc>
              <a:spcPct val="100000"/>
            </a:lnSpc>
            <a:spcBef>
              <a:spcPct val="0"/>
            </a:spcBef>
            <a:spcAft>
              <a:spcPct val="35000"/>
            </a:spcAft>
            <a:buNone/>
          </a:pPr>
          <a:r>
            <a:rPr lang="tr-TR" sz="2000" kern="1200"/>
            <a:t>Sınıfta yapılan okuma yarışmalarına konuşma bozukluğu olan çocuğu dahil etmemelidir.</a:t>
          </a:r>
          <a:endParaRPr lang="en-US" sz="2000" kern="1200"/>
        </a:p>
      </dsp:txBody>
      <dsp:txXfrm>
        <a:off x="1423837" y="4625281"/>
        <a:ext cx="8662270" cy="12327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B696B-A2A9-487C-B1CF-6F306F4B1E3D}">
      <dsp:nvSpPr>
        <dsp:cNvPr id="0" name=""/>
        <dsp:cNvSpPr/>
      </dsp:nvSpPr>
      <dsp:spPr>
        <a:xfrm>
          <a:off x="2951524" y="1844"/>
          <a:ext cx="1054037" cy="10540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FD909-0CD5-4018-B959-C3DF35F45655}">
      <dsp:nvSpPr>
        <dsp:cNvPr id="0" name=""/>
        <dsp:cNvSpPr/>
      </dsp:nvSpPr>
      <dsp:spPr>
        <a:xfrm>
          <a:off x="3176155" y="226475"/>
          <a:ext cx="604775" cy="604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3916AD-1C38-4B43-B639-AA6DB255BE87}">
      <dsp:nvSpPr>
        <dsp:cNvPr id="0" name=""/>
        <dsp:cNvSpPr/>
      </dsp:nvSpPr>
      <dsp:spPr>
        <a:xfrm>
          <a:off x="2614578" y="1384188"/>
          <a:ext cx="1727929" cy="226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Dil ve konuşma güçlüğü olan bireyler için sadece eğitimsel düzenlemelerin yapılması yeterli olmayabilir. Özellikle tıbbi destek ve ya daha farklı bir eğitimsel destek gerektiren durumlarda önce rehber öğretmeni ve okul yönetimini bilgilendirmeli sonra da aile ile iletişime geçmelidir. </a:t>
          </a:r>
          <a:endParaRPr lang="en-US" sz="1100" kern="1200"/>
        </a:p>
      </dsp:txBody>
      <dsp:txXfrm>
        <a:off x="2614578" y="1384188"/>
        <a:ext cx="1727929" cy="2267907"/>
      </dsp:txXfrm>
    </dsp:sp>
    <dsp:sp modelId="{44C46226-8CF8-4F81-BA96-A884B3C983BA}">
      <dsp:nvSpPr>
        <dsp:cNvPr id="0" name=""/>
        <dsp:cNvSpPr/>
      </dsp:nvSpPr>
      <dsp:spPr>
        <a:xfrm>
          <a:off x="4981842" y="1844"/>
          <a:ext cx="1054037" cy="10540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145D7-8938-47EB-B213-3DF5AD96C3CC}">
      <dsp:nvSpPr>
        <dsp:cNvPr id="0" name=""/>
        <dsp:cNvSpPr/>
      </dsp:nvSpPr>
      <dsp:spPr>
        <a:xfrm>
          <a:off x="5206472" y="226475"/>
          <a:ext cx="604775" cy="604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291CB9-1BBE-4C48-A58F-7C03F67AE668}">
      <dsp:nvSpPr>
        <dsp:cNvPr id="0" name=""/>
        <dsp:cNvSpPr/>
      </dsp:nvSpPr>
      <dsp:spPr>
        <a:xfrm>
          <a:off x="4644895" y="1384188"/>
          <a:ext cx="1727929" cy="226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Öğretmen, gerekirse dil ve konuşma terapisti, özel eğitim öğretmeni ve psikolog gibi diğer uzmanlarla da işbirliği içinde olmalıdır.</a:t>
          </a:r>
          <a:endParaRPr lang="en-US" sz="1100" kern="1200"/>
        </a:p>
      </dsp:txBody>
      <dsp:txXfrm>
        <a:off x="4644895" y="1384188"/>
        <a:ext cx="1727929" cy="22679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C3E98-0629-4D73-98AF-EDBDA7326767}">
      <dsp:nvSpPr>
        <dsp:cNvPr id="0" name=""/>
        <dsp:cNvSpPr/>
      </dsp:nvSpPr>
      <dsp:spPr>
        <a:xfrm>
          <a:off x="0" y="6720"/>
          <a:ext cx="8987404" cy="178425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Süreç içinde eğer öğrenci destek eğitim almakta ise destek eğitim sağlayan öğretmen ile sürekli iletişim halinde olmak öğrencinin akademik gelişimi için çok önemlidir.</a:t>
          </a:r>
          <a:endParaRPr lang="en-US" sz="2500" kern="1200"/>
        </a:p>
      </dsp:txBody>
      <dsp:txXfrm>
        <a:off x="87100" y="93820"/>
        <a:ext cx="8813204" cy="1610050"/>
      </dsp:txXfrm>
    </dsp:sp>
    <dsp:sp modelId="{5E87653D-7DC4-4683-885F-B7E8DAC61AA7}">
      <dsp:nvSpPr>
        <dsp:cNvPr id="0" name=""/>
        <dsp:cNvSpPr/>
      </dsp:nvSpPr>
      <dsp:spPr>
        <a:xfrm>
          <a:off x="0" y="1862970"/>
          <a:ext cx="8987404" cy="1784250"/>
        </a:xfrm>
        <a:prstGeom prst="roundRect">
          <a:avLst/>
        </a:prstGeom>
        <a:solidFill>
          <a:schemeClr val="tx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Bunun yanı sıra öğretmenler aileler ile iletişimi sürdürmeli ve ailelerin öğrencilerin eğitim sürecine aktif katılımları konusunda yönlendirme yapmalı ve tavsiyeler vermelidirler.</a:t>
          </a:r>
          <a:endParaRPr lang="en-US" sz="2500" kern="1200" dirty="0"/>
        </a:p>
      </dsp:txBody>
      <dsp:txXfrm>
        <a:off x="87100" y="1950070"/>
        <a:ext cx="8813204" cy="16100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044E9-61EB-4323-ABAF-87CE0E779A3B}">
      <dsp:nvSpPr>
        <dsp:cNvPr id="0" name=""/>
        <dsp:cNvSpPr/>
      </dsp:nvSpPr>
      <dsp:spPr>
        <a:xfrm>
          <a:off x="0" y="24319"/>
          <a:ext cx="10515600" cy="11188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1. Çocukla konuşurken ve çocuğu dinlerken gözlerine bakılmalıdır (Göz kontağı kurma).</a:t>
          </a:r>
          <a:endParaRPr lang="en-US" sz="2000" kern="1200"/>
        </a:p>
      </dsp:txBody>
      <dsp:txXfrm>
        <a:off x="54616" y="78935"/>
        <a:ext cx="10406368" cy="1009580"/>
      </dsp:txXfrm>
    </dsp:sp>
    <dsp:sp modelId="{BD1BB1AF-1F0D-4AF0-8427-C17CA3BD50C3}">
      <dsp:nvSpPr>
        <dsp:cNvPr id="0" name=""/>
        <dsp:cNvSpPr/>
      </dsp:nvSpPr>
      <dsp:spPr>
        <a:xfrm>
          <a:off x="0" y="1200732"/>
          <a:ext cx="10515600" cy="11188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2. Çocuk konuşurken ona dinlenildiği hissettirilmelidir.</a:t>
          </a:r>
          <a:endParaRPr lang="en-US" sz="2000" kern="1200"/>
        </a:p>
      </dsp:txBody>
      <dsp:txXfrm>
        <a:off x="54616" y="1255348"/>
        <a:ext cx="10406368" cy="1009580"/>
      </dsp:txXfrm>
    </dsp:sp>
    <dsp:sp modelId="{C1634632-E0F9-464C-88ED-91F537050772}">
      <dsp:nvSpPr>
        <dsp:cNvPr id="0" name=""/>
        <dsp:cNvSpPr/>
      </dsp:nvSpPr>
      <dsp:spPr>
        <a:xfrm>
          <a:off x="0" y="2377145"/>
          <a:ext cx="10515600" cy="11188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3. Çocuğun sık kullandığı sözcüklere ilave sözcükler katarak cevap verilmelidir. (Genişletme). Örneğin, “mama” dediğinde “daha mama mı istiyorsun?” gibi.</a:t>
          </a:r>
          <a:endParaRPr lang="en-US" sz="2000" kern="1200"/>
        </a:p>
      </dsp:txBody>
      <dsp:txXfrm>
        <a:off x="54616" y="2431761"/>
        <a:ext cx="10406368" cy="1009580"/>
      </dsp:txXfrm>
    </dsp:sp>
    <dsp:sp modelId="{9AF55666-A4E8-4BDC-A9CF-1BD69B209CE0}">
      <dsp:nvSpPr>
        <dsp:cNvPr id="0" name=""/>
        <dsp:cNvSpPr/>
      </dsp:nvSpPr>
      <dsp:spPr>
        <a:xfrm>
          <a:off x="0" y="3553557"/>
          <a:ext cx="10515600" cy="11188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4. Günlük rutin işler sözel olarak ifade edilmelidir.</a:t>
          </a:r>
          <a:br>
            <a:rPr lang="tr-TR" sz="2000" kern="1200"/>
          </a:br>
          <a:br>
            <a:rPr lang="tr-TR" sz="2000" kern="1200"/>
          </a:br>
          <a:r>
            <a:rPr lang="tr-TR" sz="2000" kern="1200"/>
            <a:t> </a:t>
          </a:r>
          <a:endParaRPr lang="en-US" sz="2000" kern="1200"/>
        </a:p>
      </dsp:txBody>
      <dsp:txXfrm>
        <a:off x="54616" y="3608173"/>
        <a:ext cx="10406368" cy="10095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3C88B-7352-4F6C-BD8C-1BECE9E80E9A}">
      <dsp:nvSpPr>
        <dsp:cNvPr id="0" name=""/>
        <dsp:cNvSpPr/>
      </dsp:nvSpPr>
      <dsp:spPr>
        <a:xfrm>
          <a:off x="0" y="126017"/>
          <a:ext cx="9467994" cy="156633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5. Çevredeki tüm canlı ve cansız nesneler isimlendirilmelidir.</a:t>
          </a:r>
          <a:endParaRPr lang="en-US" sz="2800" kern="1200"/>
        </a:p>
      </dsp:txBody>
      <dsp:txXfrm>
        <a:off x="76462" y="202479"/>
        <a:ext cx="9315070" cy="1413413"/>
      </dsp:txXfrm>
    </dsp:sp>
    <dsp:sp modelId="{D1124600-5EDF-4CC4-859C-D1E07C73961C}">
      <dsp:nvSpPr>
        <dsp:cNvPr id="0" name=""/>
        <dsp:cNvSpPr/>
      </dsp:nvSpPr>
      <dsp:spPr>
        <a:xfrm>
          <a:off x="0" y="1772994"/>
          <a:ext cx="9467994" cy="1566337"/>
        </a:xfrm>
        <a:prstGeom prst="roundRect">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solidFill>
                <a:schemeClr val="tx1"/>
              </a:solidFill>
            </a:rPr>
            <a:t>6. Çocuğun sözel iletişim kurabileceği sosyal ortamlar düzenlenmeli ve başlangıç için çocuğun yanında olunmalı zamanla yanında olma süresi azaltılmalıdır. </a:t>
          </a:r>
          <a:endParaRPr lang="en-US" sz="2800" kern="1200" dirty="0">
            <a:solidFill>
              <a:schemeClr val="tx1"/>
            </a:solidFill>
          </a:endParaRPr>
        </a:p>
      </dsp:txBody>
      <dsp:txXfrm>
        <a:off x="76462" y="1849456"/>
        <a:ext cx="9315070" cy="1413413"/>
      </dsp:txXfrm>
    </dsp:sp>
    <dsp:sp modelId="{BAEB815F-73A2-4CAA-8316-6FC40ACFEF0C}">
      <dsp:nvSpPr>
        <dsp:cNvPr id="0" name=""/>
        <dsp:cNvSpPr/>
      </dsp:nvSpPr>
      <dsp:spPr>
        <a:xfrm>
          <a:off x="0" y="3419972"/>
          <a:ext cx="9467994" cy="156633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7. İhtiyaçlarını, duygu ve düşüncelerini ifade etmesi için doğal durumlar yaratılmalı ve bu konular için çocuk desteklenmelidir.</a:t>
          </a:r>
          <a:endParaRPr lang="en-US" sz="2800" kern="1200"/>
        </a:p>
      </dsp:txBody>
      <dsp:txXfrm>
        <a:off x="76462" y="3496434"/>
        <a:ext cx="9315070" cy="14134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61FF8-9656-41C2-BC1D-73B3ED838B76}">
      <dsp:nvSpPr>
        <dsp:cNvPr id="0" name=""/>
        <dsp:cNvSpPr/>
      </dsp:nvSpPr>
      <dsp:spPr>
        <a:xfrm>
          <a:off x="0" y="21633"/>
          <a:ext cx="9919855" cy="1712880"/>
        </a:xfrm>
        <a:prstGeom prst="roundRect">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solidFill>
                <a:schemeClr val="tx1"/>
              </a:solidFill>
            </a:rPr>
            <a:t>8. Çocuğun yaptığı her türlü dil hatasının yanlış olduğu vurgulanmaksızın doğrusu söylenerek düzeltilmelidir. Örneğin, çocuk “bu” dediğinde “Su mu istiyorsun? Peki, sana su vereyim” gibi.</a:t>
          </a:r>
          <a:endParaRPr lang="en-US" sz="2400" kern="1200" dirty="0">
            <a:solidFill>
              <a:schemeClr val="tx1"/>
            </a:solidFill>
          </a:endParaRPr>
        </a:p>
      </dsp:txBody>
      <dsp:txXfrm>
        <a:off x="83616" y="105249"/>
        <a:ext cx="9752623" cy="1545648"/>
      </dsp:txXfrm>
    </dsp:sp>
    <dsp:sp modelId="{E5535988-97EF-4837-ACAC-836C622790AC}">
      <dsp:nvSpPr>
        <dsp:cNvPr id="0" name=""/>
        <dsp:cNvSpPr/>
      </dsp:nvSpPr>
      <dsp:spPr>
        <a:xfrm>
          <a:off x="0" y="1803633"/>
          <a:ext cx="9919855" cy="1712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solidFill>
                <a:schemeClr val="tx1"/>
              </a:solidFill>
            </a:rPr>
            <a:t>9. Çocuğun anlatmak istediği şeyi anlatmasına fırsat verilmeli, sözü kesilmemelidir. Fırsat verildiği halde anlatamıyorsa uygun bir sözel ifade ile geri iletim sağlanmalıdır. Örneğin; “Gezimizde gördüğün hayvanları çok sevdiğini mi söylemek istiyorsun” gibi.</a:t>
          </a:r>
          <a:endParaRPr lang="en-US" sz="2400" kern="1200">
            <a:solidFill>
              <a:schemeClr val="tx1"/>
            </a:solidFill>
          </a:endParaRPr>
        </a:p>
      </dsp:txBody>
      <dsp:txXfrm>
        <a:off x="83616" y="1887249"/>
        <a:ext cx="9752623" cy="1545648"/>
      </dsp:txXfrm>
    </dsp:sp>
    <dsp:sp modelId="{441183CC-2980-4887-B247-E9AF25C04606}">
      <dsp:nvSpPr>
        <dsp:cNvPr id="0" name=""/>
        <dsp:cNvSpPr/>
      </dsp:nvSpPr>
      <dsp:spPr>
        <a:xfrm>
          <a:off x="0" y="3585633"/>
          <a:ext cx="9919855" cy="1712880"/>
        </a:xfrm>
        <a:prstGeom prst="round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solidFill>
                <a:schemeClr val="tx1"/>
              </a:solidFill>
            </a:rPr>
            <a:t>10. Yetişkin düzgün ve anlaşılır bir Türkçe kullanarak iyi bir model olmalıdır.</a:t>
          </a:r>
          <a:endParaRPr lang="en-US" sz="2400" kern="1200" dirty="0">
            <a:solidFill>
              <a:schemeClr val="tx1"/>
            </a:solidFill>
          </a:endParaRPr>
        </a:p>
      </dsp:txBody>
      <dsp:txXfrm>
        <a:off x="83616" y="3669249"/>
        <a:ext cx="9752623" cy="15456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3E0DB-66A7-43FE-B07D-E80AE1C22DB3}">
      <dsp:nvSpPr>
        <dsp:cNvPr id="0" name=""/>
        <dsp:cNvSpPr/>
      </dsp:nvSpPr>
      <dsp:spPr>
        <a:xfrm>
          <a:off x="0" y="0"/>
          <a:ext cx="5807380" cy="157943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tr-TR" sz="3700" kern="1200"/>
            <a:t>TEŞEKKÜRLER</a:t>
          </a:r>
          <a:endParaRPr lang="en-US" sz="3700" kern="1200"/>
        </a:p>
      </dsp:txBody>
      <dsp:txXfrm>
        <a:off x="46260" y="46260"/>
        <a:ext cx="4103048" cy="1486913"/>
      </dsp:txXfrm>
    </dsp:sp>
    <dsp:sp modelId="{959E7881-F558-4945-BD38-05682C37F90C}">
      <dsp:nvSpPr>
        <dsp:cNvPr id="0" name=""/>
        <dsp:cNvSpPr/>
      </dsp:nvSpPr>
      <dsp:spPr>
        <a:xfrm>
          <a:off x="512415" y="1842672"/>
          <a:ext cx="5807380" cy="1579433"/>
        </a:xfrm>
        <a:prstGeom prst="roundRect">
          <a:avLst>
            <a:gd name="adj" fmla="val 10000"/>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tr-TR" sz="3700" kern="1200"/>
            <a:t>ELİF KARAKAŞ</a:t>
          </a:r>
          <a:endParaRPr lang="en-US" sz="3700" kern="1200"/>
        </a:p>
      </dsp:txBody>
      <dsp:txXfrm>
        <a:off x="558675" y="1888932"/>
        <a:ext cx="4175812" cy="1486913"/>
      </dsp:txXfrm>
    </dsp:sp>
    <dsp:sp modelId="{2849663A-8C65-46A9-A29D-A1F186B50918}">
      <dsp:nvSpPr>
        <dsp:cNvPr id="0" name=""/>
        <dsp:cNvSpPr/>
      </dsp:nvSpPr>
      <dsp:spPr>
        <a:xfrm>
          <a:off x="1024831" y="3685345"/>
          <a:ext cx="5807380" cy="1579433"/>
        </a:xfrm>
        <a:prstGeom prst="roundRect">
          <a:avLst>
            <a:gd name="adj" fmla="val 10000"/>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tr-TR" sz="3700" kern="1200"/>
            <a:t>SEYHAN R.A.M. ÖZEL EĞT. ÖĞRT.</a:t>
          </a:r>
          <a:endParaRPr lang="en-US" sz="3700" kern="1200"/>
        </a:p>
      </dsp:txBody>
      <dsp:txXfrm>
        <a:off x="1071091" y="3731605"/>
        <a:ext cx="4175812" cy="1486913"/>
      </dsp:txXfrm>
    </dsp:sp>
    <dsp:sp modelId="{899BD8FA-3896-4206-B77E-F8CB046E4733}">
      <dsp:nvSpPr>
        <dsp:cNvPr id="0" name=""/>
        <dsp:cNvSpPr/>
      </dsp:nvSpPr>
      <dsp:spPr>
        <a:xfrm>
          <a:off x="4780748" y="1197737"/>
          <a:ext cx="1026631" cy="1026631"/>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11740" y="1197737"/>
        <a:ext cx="564647" cy="772540"/>
      </dsp:txXfrm>
    </dsp:sp>
    <dsp:sp modelId="{27E549B6-3EEA-41C3-89FC-5269FF75661A}">
      <dsp:nvSpPr>
        <dsp:cNvPr id="0" name=""/>
        <dsp:cNvSpPr/>
      </dsp:nvSpPr>
      <dsp:spPr>
        <a:xfrm>
          <a:off x="5293164" y="3029880"/>
          <a:ext cx="1026631" cy="1026631"/>
        </a:xfrm>
        <a:prstGeom prst="downArrow">
          <a:avLst>
            <a:gd name="adj1" fmla="val 55000"/>
            <a:gd name="adj2" fmla="val 45000"/>
          </a:avLst>
        </a:prstGeom>
        <a:solidFill>
          <a:schemeClr val="accent2">
            <a:tint val="40000"/>
            <a:alpha val="90000"/>
            <a:hueOff val="928656"/>
            <a:satOff val="-41856"/>
            <a:lumOff val="-2954"/>
            <a:alphaOff val="0"/>
          </a:schemeClr>
        </a:solidFill>
        <a:ln w="15875" cap="rnd" cmpd="sng" algn="ctr">
          <a:solidFill>
            <a:schemeClr val="accent2">
              <a:tint val="40000"/>
              <a:alpha val="90000"/>
              <a:hueOff val="928656"/>
              <a:satOff val="-41856"/>
              <a:lumOff val="-2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24156" y="3029880"/>
        <a:ext cx="564647" cy="77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7A2EE-32FA-4613-9763-AF21DFFF329D}">
      <dsp:nvSpPr>
        <dsp:cNvPr id="0" name=""/>
        <dsp:cNvSpPr/>
      </dsp:nvSpPr>
      <dsp:spPr>
        <a:xfrm>
          <a:off x="1747800" y="82862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B0986-C80E-4E37-B27F-34FAB358C96E}">
      <dsp:nvSpPr>
        <dsp:cNvPr id="0" name=""/>
        <dsp:cNvSpPr/>
      </dsp:nvSpPr>
      <dsp:spPr>
        <a:xfrm>
          <a:off x="559800" y="324288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tr-TR" sz="1300" kern="1200"/>
            <a:t>Dil ve konuşmayla ilgili bozukluklar da birbirinden farklıdır. Bir kişi diğerlerini anlamakta, düşüncelerini paylaşmakta güçlük çekiyorsa bu dil bozukluğudur. </a:t>
          </a:r>
          <a:endParaRPr lang="en-US" sz="1300" kern="1200"/>
        </a:p>
      </dsp:txBody>
      <dsp:txXfrm>
        <a:off x="559800" y="3242884"/>
        <a:ext cx="4320000" cy="720000"/>
      </dsp:txXfrm>
    </dsp:sp>
    <dsp:sp modelId="{50302F2A-75AC-457F-B458-E67CE226A5D3}">
      <dsp:nvSpPr>
        <dsp:cNvPr id="0" name=""/>
        <dsp:cNvSpPr/>
      </dsp:nvSpPr>
      <dsp:spPr>
        <a:xfrm>
          <a:off x="6823800" y="82862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7BFA5-5244-43CC-BBFF-BB7F9C47BF77}">
      <dsp:nvSpPr>
        <dsp:cNvPr id="0" name=""/>
        <dsp:cNvSpPr/>
      </dsp:nvSpPr>
      <dsp:spPr>
        <a:xfrm>
          <a:off x="5635800" y="324288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tr-TR" sz="1300" kern="1200"/>
            <a:t>Eğer bir kişi konuşma sesleri düzgün veya akıcı telaffuz edemiyorsa, konuşması akıcı değilse ya da sesiyle problemi varsa bu konuşma bozukluğudur.</a:t>
          </a:r>
          <a:endParaRPr lang="en-US" sz="1300" kern="1200"/>
        </a:p>
      </dsp:txBody>
      <dsp:txXfrm>
        <a:off x="5635800" y="3242884"/>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4F142-CD92-496E-9D7C-B799737D383C}">
      <dsp:nvSpPr>
        <dsp:cNvPr id="0" name=""/>
        <dsp:cNvSpPr/>
      </dsp:nvSpPr>
      <dsp:spPr>
        <a:xfrm>
          <a:off x="0" y="70809"/>
          <a:ext cx="6832212" cy="253422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b="1" kern="1200"/>
            <a:t>Dil bozukluklarında,</a:t>
          </a:r>
          <a:r>
            <a:rPr lang="tr-TR" sz="1900" kern="1200"/>
            <a:t> bir kişi kendi dil sisteminin kodunu/şifresini anlayamıyor ve çözemiyorsa o kişinin "</a:t>
          </a:r>
          <a:r>
            <a:rPr lang="tr-TR" sz="1900" b="1" kern="1200"/>
            <a:t>dili anlamlandırma ve algılama bozukluğu</a:t>
          </a:r>
          <a:r>
            <a:rPr lang="tr-TR" sz="1900" kern="1200"/>
            <a:t>" vardır. Eğer bir kişi dil sisteminin kurallarını bilmiyor ya da uygulayamıyorsa, düşünce, fikir ve duygularını bu sebebe bağlı olarak ifade edemiyorsa o kişinin "</a:t>
          </a:r>
          <a:r>
            <a:rPr lang="tr-TR" sz="1900" b="1" kern="1200"/>
            <a:t>dili ifade etme bozukluğu</a:t>
          </a:r>
          <a:r>
            <a:rPr lang="tr-TR" sz="1900" kern="1200"/>
            <a:t>" vardır. Algılama ve ifade bozuklukları genel olarak bir arada görülürler.</a:t>
          </a:r>
          <a:endParaRPr lang="en-US" sz="1900" kern="1200"/>
        </a:p>
      </dsp:txBody>
      <dsp:txXfrm>
        <a:off x="123710" y="194519"/>
        <a:ext cx="6584792" cy="2286800"/>
      </dsp:txXfrm>
    </dsp:sp>
    <dsp:sp modelId="{1448461C-D1B3-4F59-B168-B8958650D850}">
      <dsp:nvSpPr>
        <dsp:cNvPr id="0" name=""/>
        <dsp:cNvSpPr/>
      </dsp:nvSpPr>
      <dsp:spPr>
        <a:xfrm>
          <a:off x="0" y="2659749"/>
          <a:ext cx="6832212" cy="2534220"/>
        </a:xfrm>
        <a:prstGeom prst="round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Örneğin; Ali geçirmiş olduğu felç sonrasında uzun ve karışık cümleleri anlayamaz (lisan algılama bozukluğu), kendisi konuştuğunda ise cisimlerin ve kişilerin isimlerini hatırlamakta ve bulmakta güçlük çekmeye başlar bir hale gelmiştir. Ayrıca cümleleri eksik olarak ya da yanlış kelime sıralamasıyla kurmaya başlamıştır (dil ifade bozukluğu).</a:t>
          </a:r>
          <a:endParaRPr lang="en-US" sz="1900" kern="1200"/>
        </a:p>
      </dsp:txBody>
      <dsp:txXfrm>
        <a:off x="123710" y="2783459"/>
        <a:ext cx="6584792" cy="2286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71244-4B43-4118-9139-53C47C03C6F3}">
      <dsp:nvSpPr>
        <dsp:cNvPr id="0" name=""/>
        <dsp:cNvSpPr/>
      </dsp:nvSpPr>
      <dsp:spPr>
        <a:xfrm>
          <a:off x="178882" y="1255741"/>
          <a:ext cx="1142458" cy="114245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A80901-1921-4937-A6D4-738D1499668D}">
      <dsp:nvSpPr>
        <dsp:cNvPr id="0" name=""/>
        <dsp:cNvSpPr/>
      </dsp:nvSpPr>
      <dsp:spPr>
        <a:xfrm>
          <a:off x="418798" y="1495657"/>
          <a:ext cx="662625" cy="662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1A1C12-3DFA-45BB-A1F5-8B32EA9C110C}">
      <dsp:nvSpPr>
        <dsp:cNvPr id="0" name=""/>
        <dsp:cNvSpPr/>
      </dsp:nvSpPr>
      <dsp:spPr>
        <a:xfrm>
          <a:off x="1566153" y="1255741"/>
          <a:ext cx="2692936" cy="1142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tr-TR" sz="1100" b="1" kern="1200"/>
            <a:t>Konuşma bozuklukları,</a:t>
          </a:r>
          <a:r>
            <a:rPr lang="tr-TR" sz="1100" kern="1200"/>
            <a:t> konuşma sırasında ağızdan çıkan seslerin anlaşılmaz ya da yanlış olarak telaffuzu, konuşmayı sağlayan organların doğru hareket ettirilememesi ya da kontrol-koordinasyon bozukluğu sonucunda iletilmek istenen mesajın doğru olarak iletilememesidir. Konuşma bozuklukları, konuşma seslerinin yanlış ya da eksik üretilmesi </a:t>
          </a:r>
          <a:r>
            <a:rPr lang="tr-TR" sz="1100" b="1" kern="1200"/>
            <a:t>(artikülasyon-sesletim bozukluğu)</a:t>
          </a:r>
          <a:r>
            <a:rPr lang="tr-TR" sz="1100" kern="1200"/>
            <a:t>, konuşmanın akıcılığında sorun </a:t>
          </a:r>
          <a:r>
            <a:rPr lang="tr-TR" sz="1100" b="1" kern="1200"/>
            <a:t>(kekemelik, takipemi)</a:t>
          </a:r>
          <a:r>
            <a:rPr lang="tr-TR" sz="1100" kern="1200"/>
            <a:t>, ses bozukluğu </a:t>
          </a:r>
          <a:r>
            <a:rPr lang="tr-TR" sz="1100" b="1" kern="1200"/>
            <a:t>(ses kısıklığı ya da kaybı)</a:t>
          </a:r>
          <a:r>
            <a:rPr lang="tr-TR" sz="1100" kern="1200"/>
            <a:t> motor konuşma bozukluğu </a:t>
          </a:r>
          <a:r>
            <a:rPr lang="tr-TR" sz="1100" b="1" kern="1200"/>
            <a:t>(apraksi)</a:t>
          </a:r>
          <a:r>
            <a:rPr lang="tr-TR" sz="1100" kern="1200"/>
            <a:t>, konuşma ile ilgili kasların zayıflığı ya da aşırı gerginliği </a:t>
          </a:r>
          <a:r>
            <a:rPr lang="tr-TR" sz="1100" b="1" kern="1200"/>
            <a:t>(dizartri)</a:t>
          </a:r>
          <a:r>
            <a:rPr lang="tr-TR" sz="1100" kern="1200"/>
            <a:t> şeklinde görülebilir.</a:t>
          </a:r>
          <a:endParaRPr lang="en-US" sz="1100" kern="1200"/>
        </a:p>
      </dsp:txBody>
      <dsp:txXfrm>
        <a:off x="1566153" y="1255741"/>
        <a:ext cx="2692936" cy="1142458"/>
      </dsp:txXfrm>
    </dsp:sp>
    <dsp:sp modelId="{DAB08F62-1CC8-4553-8617-51ECD55D9D3A}">
      <dsp:nvSpPr>
        <dsp:cNvPr id="0" name=""/>
        <dsp:cNvSpPr/>
      </dsp:nvSpPr>
      <dsp:spPr>
        <a:xfrm>
          <a:off x="4728313" y="1255741"/>
          <a:ext cx="1142458" cy="114245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F7FB0-FCDE-47DD-8D64-2708F588A962}">
      <dsp:nvSpPr>
        <dsp:cNvPr id="0" name=""/>
        <dsp:cNvSpPr/>
      </dsp:nvSpPr>
      <dsp:spPr>
        <a:xfrm>
          <a:off x="4968230" y="1495657"/>
          <a:ext cx="662625" cy="662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F9EDBE-E681-43A1-8DCB-90C37AE18D19}">
      <dsp:nvSpPr>
        <dsp:cNvPr id="0" name=""/>
        <dsp:cNvSpPr/>
      </dsp:nvSpPr>
      <dsp:spPr>
        <a:xfrm>
          <a:off x="6115584" y="1255741"/>
          <a:ext cx="2692936" cy="1142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tr-TR" sz="1100" kern="1200"/>
            <a:t>Örneğin; Ali'nin konuşması dinleyiciler tarafından adeta bir telsiz konuşmasıymış gibi duyulmakta, kelimelerin telaffuzu son derece karışık ve sessiz harflerin bir kısmı yanlıştır (konuşma bozukluğu).</a:t>
          </a:r>
          <a:endParaRPr lang="en-US" sz="1100" kern="1200"/>
        </a:p>
      </dsp:txBody>
      <dsp:txXfrm>
        <a:off x="6115584" y="1255741"/>
        <a:ext cx="2692936" cy="1142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D9C85-68AA-43F3-920D-0B9B66923C60}">
      <dsp:nvSpPr>
        <dsp:cNvPr id="0" name=""/>
        <dsp:cNvSpPr/>
      </dsp:nvSpPr>
      <dsp:spPr>
        <a:xfrm>
          <a:off x="0" y="67808"/>
          <a:ext cx="8987404" cy="455715"/>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b="1" kern="1200"/>
            <a:t>PROGRAMDA YER ALAN MODÜLLER VE SÜRELERİ </a:t>
          </a:r>
          <a:endParaRPr lang="en-US" sz="1900" kern="1200"/>
        </a:p>
      </dsp:txBody>
      <dsp:txXfrm>
        <a:off x="22246" y="90054"/>
        <a:ext cx="8942912" cy="411223"/>
      </dsp:txXfrm>
    </dsp:sp>
    <dsp:sp modelId="{5DA2BBD8-D9D5-48BB-AEAD-DF9B69F91EB1}">
      <dsp:nvSpPr>
        <dsp:cNvPr id="0" name=""/>
        <dsp:cNvSpPr/>
      </dsp:nvSpPr>
      <dsp:spPr>
        <a:xfrm>
          <a:off x="0" y="578243"/>
          <a:ext cx="8987404" cy="455715"/>
        </a:xfrm>
        <a:prstGeom prst="roundRect">
          <a:avLst/>
        </a:prstGeom>
        <a:gradFill rotWithShape="0">
          <a:gsLst>
            <a:gs pos="0">
              <a:schemeClr val="accent5">
                <a:hueOff val="801355"/>
                <a:satOff val="-1627"/>
                <a:lumOff val="1046"/>
                <a:alphaOff val="0"/>
                <a:tint val="96000"/>
                <a:lumMod val="104000"/>
              </a:schemeClr>
            </a:gs>
            <a:gs pos="100000">
              <a:schemeClr val="accent5">
                <a:hueOff val="801355"/>
                <a:satOff val="-1627"/>
                <a:lumOff val="104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b="1" kern="1200"/>
            <a:t>Modülün adı </a:t>
          </a:r>
          <a:r>
            <a:rPr lang="tr-TR" sz="1900" kern="1200"/>
            <a:t>	                                                            </a:t>
          </a:r>
          <a:r>
            <a:rPr lang="tr-TR" sz="1900" b="1" kern="1200"/>
            <a:t>Süre </a:t>
          </a:r>
          <a:r>
            <a:rPr lang="tr-TR" sz="1900" kern="1200"/>
            <a:t>	</a:t>
          </a:r>
          <a:endParaRPr lang="en-US" sz="1900" kern="1200"/>
        </a:p>
      </dsp:txBody>
      <dsp:txXfrm>
        <a:off x="22246" y="600489"/>
        <a:ext cx="8942912" cy="411223"/>
      </dsp:txXfrm>
    </dsp:sp>
    <dsp:sp modelId="{82414123-13B8-48A1-99F8-F95C75C138A9}">
      <dsp:nvSpPr>
        <dsp:cNvPr id="0" name=""/>
        <dsp:cNvSpPr/>
      </dsp:nvSpPr>
      <dsp:spPr>
        <a:xfrm>
          <a:off x="0" y="1088678"/>
          <a:ext cx="8987404" cy="455715"/>
        </a:xfrm>
        <a:prstGeom prst="roundRect">
          <a:avLst/>
        </a:prstGeom>
        <a:gradFill rotWithShape="0">
          <a:gsLst>
            <a:gs pos="0">
              <a:schemeClr val="accent5">
                <a:hueOff val="1602711"/>
                <a:satOff val="-3255"/>
                <a:lumOff val="2092"/>
                <a:alphaOff val="0"/>
                <a:tint val="96000"/>
                <a:lumMod val="104000"/>
              </a:schemeClr>
            </a:gs>
            <a:gs pos="100000">
              <a:schemeClr val="accent5">
                <a:hueOff val="1602711"/>
                <a:satOff val="-3255"/>
                <a:lumOff val="20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Sesletim ve Ses Bilgisi 	                                              48</a:t>
          </a:r>
          <a:endParaRPr lang="en-US" sz="1900" kern="1200"/>
        </a:p>
      </dsp:txBody>
      <dsp:txXfrm>
        <a:off x="22246" y="1110924"/>
        <a:ext cx="8942912" cy="411223"/>
      </dsp:txXfrm>
    </dsp:sp>
    <dsp:sp modelId="{A3F7AA78-0896-4876-BEF6-04E4D4BB0C7E}">
      <dsp:nvSpPr>
        <dsp:cNvPr id="0" name=""/>
        <dsp:cNvSpPr/>
      </dsp:nvSpPr>
      <dsp:spPr>
        <a:xfrm>
          <a:off x="0" y="1599113"/>
          <a:ext cx="8987404" cy="455715"/>
        </a:xfrm>
        <a:prstGeom prst="roundRect">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Akıcı Konuşma                                                                48</a:t>
          </a:r>
          <a:endParaRPr lang="en-US" sz="1900" kern="1200"/>
        </a:p>
      </dsp:txBody>
      <dsp:txXfrm>
        <a:off x="22246" y="1621359"/>
        <a:ext cx="8942912" cy="411223"/>
      </dsp:txXfrm>
    </dsp:sp>
    <dsp:sp modelId="{84364161-C2E6-4759-ADB1-83F36C2BDC37}">
      <dsp:nvSpPr>
        <dsp:cNvPr id="0" name=""/>
        <dsp:cNvSpPr/>
      </dsp:nvSpPr>
      <dsp:spPr>
        <a:xfrm>
          <a:off x="0" y="2109548"/>
          <a:ext cx="8987404" cy="455715"/>
        </a:xfrm>
        <a:prstGeom prst="roundRect">
          <a:avLst/>
        </a:prstGeom>
        <a:gradFill rotWithShape="0">
          <a:gsLst>
            <a:gs pos="0">
              <a:schemeClr val="accent5">
                <a:hueOff val="3205422"/>
                <a:satOff val="-6509"/>
                <a:lumOff val="4183"/>
                <a:alphaOff val="0"/>
                <a:tint val="96000"/>
                <a:lumMod val="104000"/>
              </a:schemeClr>
            </a:gs>
            <a:gs pos="100000">
              <a:schemeClr val="accent5">
                <a:hueOff val="3205422"/>
                <a:satOff val="-6509"/>
                <a:lumOff val="418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Ses Bozukluklarının Sağaltımı 	                                    12</a:t>
          </a:r>
          <a:endParaRPr lang="en-US" sz="1900" kern="1200"/>
        </a:p>
      </dsp:txBody>
      <dsp:txXfrm>
        <a:off x="22246" y="2131794"/>
        <a:ext cx="8942912" cy="411223"/>
      </dsp:txXfrm>
    </dsp:sp>
    <dsp:sp modelId="{D4B16219-7AF9-4EDD-95A1-79C71F0624FA}">
      <dsp:nvSpPr>
        <dsp:cNvPr id="0" name=""/>
        <dsp:cNvSpPr/>
      </dsp:nvSpPr>
      <dsp:spPr>
        <a:xfrm>
          <a:off x="0" y="2619983"/>
          <a:ext cx="8987404" cy="455715"/>
        </a:xfrm>
        <a:prstGeom prst="roundRect">
          <a:avLst/>
        </a:prstGeom>
        <a:gradFill rotWithShape="0">
          <a:gsLst>
            <a:gs pos="0">
              <a:schemeClr val="accent5">
                <a:hueOff val="4006777"/>
                <a:satOff val="-8137"/>
                <a:lumOff val="5229"/>
                <a:alphaOff val="0"/>
                <a:tint val="96000"/>
                <a:lumMod val="104000"/>
              </a:schemeClr>
            </a:gs>
            <a:gs pos="100000">
              <a:schemeClr val="accent5">
                <a:hueOff val="4006777"/>
                <a:satOff val="-8137"/>
                <a:lumOff val="522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Gelişimsel Dil 	                                                               96</a:t>
          </a:r>
          <a:endParaRPr lang="en-US" sz="1900" kern="1200"/>
        </a:p>
      </dsp:txBody>
      <dsp:txXfrm>
        <a:off x="22246" y="2642229"/>
        <a:ext cx="8942912" cy="411223"/>
      </dsp:txXfrm>
    </dsp:sp>
    <dsp:sp modelId="{33717C53-D5A6-4C88-B32A-15FF19785CC1}">
      <dsp:nvSpPr>
        <dsp:cNvPr id="0" name=""/>
        <dsp:cNvSpPr/>
      </dsp:nvSpPr>
      <dsp:spPr>
        <a:xfrm>
          <a:off x="0" y="3130418"/>
          <a:ext cx="8987404" cy="455715"/>
        </a:xfrm>
        <a:prstGeom prst="round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Edinilmiş Dil Bozukluklarının Sağaltımı                       96</a:t>
          </a:r>
          <a:endParaRPr lang="en-US" sz="1900" kern="1200"/>
        </a:p>
      </dsp:txBody>
      <dsp:txXfrm>
        <a:off x="22246" y="3152664"/>
        <a:ext cx="8942912" cy="411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B8ED7-0DEB-49BC-93E4-12B0884CC477}">
      <dsp:nvSpPr>
        <dsp:cNvPr id="0" name=""/>
        <dsp:cNvSpPr/>
      </dsp:nvSpPr>
      <dsp:spPr>
        <a:xfrm>
          <a:off x="0" y="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6406A2A9-AAF3-4C1E-952D-17362D80011E}">
      <dsp:nvSpPr>
        <dsp:cNvPr id="0" name=""/>
        <dsp:cNvSpPr/>
      </dsp:nvSpPr>
      <dsp:spPr>
        <a:xfrm>
          <a:off x="0" y="0"/>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a. Anatomik nedenlere bağlı dil ve konuşma sorunları. (dudak- damak yarıklığı, larenjektomi, işitme düzeneği sorunları vb.)</a:t>
          </a:r>
          <a:endParaRPr lang="en-US" sz="2500" kern="1200"/>
        </a:p>
      </dsp:txBody>
      <dsp:txXfrm>
        <a:off x="0" y="0"/>
        <a:ext cx="6832212" cy="1316194"/>
      </dsp:txXfrm>
    </dsp:sp>
    <dsp:sp modelId="{B1A065D4-53C6-457F-8BE1-696ABDA3F324}">
      <dsp:nvSpPr>
        <dsp:cNvPr id="0" name=""/>
        <dsp:cNvSpPr/>
      </dsp:nvSpPr>
      <dsp:spPr>
        <a:xfrm>
          <a:off x="0" y="1316194"/>
          <a:ext cx="6832212" cy="0"/>
        </a:xfrm>
        <a:prstGeom prst="line">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w="9525" cap="rnd" cmpd="sng" algn="ctr">
          <a:solidFill>
            <a:schemeClr val="accent2">
              <a:hueOff val="151055"/>
              <a:satOff val="-15998"/>
              <a:lumOff val="-392"/>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A032816-3099-436C-BE08-3C7B575E8DDC}">
      <dsp:nvSpPr>
        <dsp:cNvPr id="0" name=""/>
        <dsp:cNvSpPr/>
      </dsp:nvSpPr>
      <dsp:spPr>
        <a:xfrm>
          <a:off x="0" y="1316194"/>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b. Fizyolojik nedenlere bağlı dil ve konuşma sorunları. (müsküler distrofi vb.)</a:t>
          </a:r>
          <a:endParaRPr lang="en-US" sz="2500" kern="1200"/>
        </a:p>
      </dsp:txBody>
      <dsp:txXfrm>
        <a:off x="0" y="1316194"/>
        <a:ext cx="6832212" cy="1316194"/>
      </dsp:txXfrm>
    </dsp:sp>
    <dsp:sp modelId="{6F75322A-D454-4E36-99D5-4D466C82B9A7}">
      <dsp:nvSpPr>
        <dsp:cNvPr id="0" name=""/>
        <dsp:cNvSpPr/>
      </dsp:nvSpPr>
      <dsp:spPr>
        <a:xfrm>
          <a:off x="0" y="2632389"/>
          <a:ext cx="6832212" cy="0"/>
        </a:xfrm>
        <a:prstGeom prst="line">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w="9525" cap="rnd" cmpd="sng" algn="ctr">
          <a:solidFill>
            <a:schemeClr val="accent2">
              <a:hueOff val="302110"/>
              <a:satOff val="-31995"/>
              <a:lumOff val="-78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3605656-4C20-4FCF-9999-D8D3E5714C7E}">
      <dsp:nvSpPr>
        <dsp:cNvPr id="0" name=""/>
        <dsp:cNvSpPr/>
      </dsp:nvSpPr>
      <dsp:spPr>
        <a:xfrm>
          <a:off x="0" y="2632389"/>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c. Nörolojik nedenlere bağlı dil ve konuşma sorunları. (CVA, Parkinson Hastalığı, Cerebral Palsy vb.)</a:t>
          </a:r>
          <a:endParaRPr lang="en-US" sz="2500" kern="1200"/>
        </a:p>
      </dsp:txBody>
      <dsp:txXfrm>
        <a:off x="0" y="2632389"/>
        <a:ext cx="6832212" cy="1316194"/>
      </dsp:txXfrm>
    </dsp:sp>
    <dsp:sp modelId="{3BA52ADC-A3FF-498A-AE9E-F7937193DCEF}">
      <dsp:nvSpPr>
        <dsp:cNvPr id="0" name=""/>
        <dsp:cNvSpPr/>
      </dsp:nvSpPr>
      <dsp:spPr>
        <a:xfrm>
          <a:off x="0" y="3948584"/>
          <a:ext cx="6832212"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8D81033-7E2E-4343-A3C0-A52019B5C09B}">
      <dsp:nvSpPr>
        <dsp:cNvPr id="0" name=""/>
        <dsp:cNvSpPr/>
      </dsp:nvSpPr>
      <dsp:spPr>
        <a:xfrm>
          <a:off x="0" y="3948584"/>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d. Biyokimyasal nedenlere bağlı dil ve konuşma sorunları. (Anoxia vb.) </a:t>
          </a:r>
          <a:endParaRPr lang="en-US" sz="2500" kern="1200"/>
        </a:p>
      </dsp:txBody>
      <dsp:txXfrm>
        <a:off x="0" y="3948584"/>
        <a:ext cx="6832212" cy="13161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4BBC5-95AF-4D28-925E-64B9257E6ED6}">
      <dsp:nvSpPr>
        <dsp:cNvPr id="0" name=""/>
        <dsp:cNvSpPr/>
      </dsp:nvSpPr>
      <dsp:spPr>
        <a:xfrm>
          <a:off x="0" y="642"/>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EB23451-86B4-4D46-B1F4-0554C9048355}">
      <dsp:nvSpPr>
        <dsp:cNvPr id="0" name=""/>
        <dsp:cNvSpPr/>
      </dsp:nvSpPr>
      <dsp:spPr>
        <a:xfrm>
          <a:off x="0" y="642"/>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e. Psikolojik / psikiyatrik nedenlere bağlı dil ve konuşma sorunları. (Kimi uzmanlara göre kekemelik vb. konuşma sorunları bu küme de ele alınmaktadır.)</a:t>
          </a:r>
          <a:endParaRPr lang="en-US" sz="2000" kern="1200"/>
        </a:p>
      </dsp:txBody>
      <dsp:txXfrm>
        <a:off x="0" y="642"/>
        <a:ext cx="6832212" cy="1052698"/>
      </dsp:txXfrm>
    </dsp:sp>
    <dsp:sp modelId="{31D316FB-B724-45F9-9D49-1716D98217AB}">
      <dsp:nvSpPr>
        <dsp:cNvPr id="0" name=""/>
        <dsp:cNvSpPr/>
      </dsp:nvSpPr>
      <dsp:spPr>
        <a:xfrm>
          <a:off x="0" y="1053341"/>
          <a:ext cx="6832212" cy="0"/>
        </a:xfrm>
        <a:prstGeom prst="line">
          <a:avLst/>
        </a:prstGeom>
        <a:gradFill rotWithShape="0">
          <a:gsLst>
            <a:gs pos="0">
              <a:schemeClr val="accent2">
                <a:hueOff val="113291"/>
                <a:satOff val="-11998"/>
                <a:lumOff val="-294"/>
                <a:alphaOff val="0"/>
                <a:tint val="96000"/>
                <a:lumMod val="104000"/>
              </a:schemeClr>
            </a:gs>
            <a:gs pos="100000">
              <a:schemeClr val="accent2">
                <a:hueOff val="113291"/>
                <a:satOff val="-11998"/>
                <a:lumOff val="-294"/>
                <a:alphaOff val="0"/>
                <a:shade val="98000"/>
                <a:lumMod val="94000"/>
              </a:schemeClr>
            </a:gs>
          </a:gsLst>
          <a:lin ang="5400000" scaled="0"/>
        </a:gradFill>
        <a:ln w="9525" cap="rnd" cmpd="sng" algn="ctr">
          <a:solidFill>
            <a:schemeClr val="accent2">
              <a:hueOff val="113291"/>
              <a:satOff val="-11998"/>
              <a:lumOff val="-29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98919899-7B6D-4E34-A636-FE2EF17A042C}">
      <dsp:nvSpPr>
        <dsp:cNvPr id="0" name=""/>
        <dsp:cNvSpPr/>
      </dsp:nvSpPr>
      <dsp:spPr>
        <a:xfrm>
          <a:off x="0" y="1053341"/>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f. Gelişim sürecindeki aksaklıklara bağlı dil ve konuşma sorunları. (Gecikmiş dil ve konuşma, öğrenme güçlüğü, okuma güçlüğü vb.)</a:t>
          </a:r>
          <a:endParaRPr lang="en-US" sz="2000" kern="1200"/>
        </a:p>
      </dsp:txBody>
      <dsp:txXfrm>
        <a:off x="0" y="1053341"/>
        <a:ext cx="6832212" cy="1052698"/>
      </dsp:txXfrm>
    </dsp:sp>
    <dsp:sp modelId="{F360196D-CAE2-42A2-8AC0-9CE6C68270D0}">
      <dsp:nvSpPr>
        <dsp:cNvPr id="0" name=""/>
        <dsp:cNvSpPr/>
      </dsp:nvSpPr>
      <dsp:spPr>
        <a:xfrm>
          <a:off x="0" y="2106040"/>
          <a:ext cx="6832212" cy="0"/>
        </a:xfrm>
        <a:prstGeom prst="line">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w="9525" cap="rnd" cmpd="sng" algn="ctr">
          <a:solidFill>
            <a:schemeClr val="accent2">
              <a:hueOff val="226582"/>
              <a:satOff val="-23996"/>
              <a:lumOff val="-58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0BEC1B2-456F-49B8-99D9-431EB2ADF32B}">
      <dsp:nvSpPr>
        <dsp:cNvPr id="0" name=""/>
        <dsp:cNvSpPr/>
      </dsp:nvSpPr>
      <dsp:spPr>
        <a:xfrm>
          <a:off x="0" y="2106040"/>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g. Olumsuz çevresel etmenlere bağlı dil ve konuşma sorunları. (Dil ve konuşma gelişiminde gecikme vb.)</a:t>
          </a:r>
          <a:endParaRPr lang="en-US" sz="2000" kern="1200"/>
        </a:p>
      </dsp:txBody>
      <dsp:txXfrm>
        <a:off x="0" y="2106040"/>
        <a:ext cx="6832212" cy="1052698"/>
      </dsp:txXfrm>
    </dsp:sp>
    <dsp:sp modelId="{056B2B08-E12F-46ED-AA5D-BD11F8E882E0}">
      <dsp:nvSpPr>
        <dsp:cNvPr id="0" name=""/>
        <dsp:cNvSpPr/>
      </dsp:nvSpPr>
      <dsp:spPr>
        <a:xfrm>
          <a:off x="0" y="3158738"/>
          <a:ext cx="6832212" cy="0"/>
        </a:xfrm>
        <a:prstGeom prst="line">
          <a:avLst/>
        </a:prstGeom>
        <a:gradFill rotWithShape="0">
          <a:gsLst>
            <a:gs pos="0">
              <a:schemeClr val="accent2">
                <a:hueOff val="339874"/>
                <a:satOff val="-35995"/>
                <a:lumOff val="-882"/>
                <a:alphaOff val="0"/>
                <a:tint val="96000"/>
                <a:lumMod val="104000"/>
              </a:schemeClr>
            </a:gs>
            <a:gs pos="100000">
              <a:schemeClr val="accent2">
                <a:hueOff val="339874"/>
                <a:satOff val="-35995"/>
                <a:lumOff val="-882"/>
                <a:alphaOff val="0"/>
                <a:shade val="98000"/>
                <a:lumMod val="94000"/>
              </a:schemeClr>
            </a:gs>
          </a:gsLst>
          <a:lin ang="5400000" scaled="0"/>
        </a:gradFill>
        <a:ln w="9525" cap="rnd" cmpd="sng" algn="ctr">
          <a:solidFill>
            <a:schemeClr val="accent2">
              <a:hueOff val="339874"/>
              <a:satOff val="-35995"/>
              <a:lumOff val="-882"/>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28C803B-9EDC-4DE3-A79D-29D6AFED73BC}">
      <dsp:nvSpPr>
        <dsp:cNvPr id="0" name=""/>
        <dsp:cNvSpPr/>
      </dsp:nvSpPr>
      <dsp:spPr>
        <a:xfrm>
          <a:off x="0" y="3158738"/>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h. Hiçbir nedene bağlanamayan dil ve konuşma sorunları.</a:t>
          </a:r>
          <a:endParaRPr lang="en-US" sz="2000" kern="1200"/>
        </a:p>
      </dsp:txBody>
      <dsp:txXfrm>
        <a:off x="0" y="3158738"/>
        <a:ext cx="6832212" cy="1052698"/>
      </dsp:txXfrm>
    </dsp:sp>
    <dsp:sp modelId="{8D0A403C-2930-495A-995E-313A230E9AA8}">
      <dsp:nvSpPr>
        <dsp:cNvPr id="0" name=""/>
        <dsp:cNvSpPr/>
      </dsp:nvSpPr>
      <dsp:spPr>
        <a:xfrm>
          <a:off x="0" y="4211437"/>
          <a:ext cx="6832212"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BE501AEB-ADD9-4C1D-86E5-CDA7ABE27E0C}">
      <dsp:nvSpPr>
        <dsp:cNvPr id="0" name=""/>
        <dsp:cNvSpPr/>
      </dsp:nvSpPr>
      <dsp:spPr>
        <a:xfrm>
          <a:off x="0" y="4211437"/>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ı. Karmaşık nedenlere bağlı dil ve konuşma sorunları. (Zihin engeli vb.) </a:t>
          </a:r>
          <a:endParaRPr lang="en-US" sz="2000" kern="1200"/>
        </a:p>
      </dsp:txBody>
      <dsp:txXfrm>
        <a:off x="0" y="4211437"/>
        <a:ext cx="6832212" cy="10526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A77D7-4BB5-4BDB-BF9D-C161BB1FC1B3}">
      <dsp:nvSpPr>
        <dsp:cNvPr id="0" name=""/>
        <dsp:cNvSpPr/>
      </dsp:nvSpPr>
      <dsp:spPr>
        <a:xfrm>
          <a:off x="0" y="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159001E-8ED4-44FF-919A-7D0E1D182BAE}">
      <dsp:nvSpPr>
        <dsp:cNvPr id="0" name=""/>
        <dsp:cNvSpPr/>
      </dsp:nvSpPr>
      <dsp:spPr>
        <a:xfrm>
          <a:off x="0" y="0"/>
          <a:ext cx="1366442" cy="526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a:t>Prenatal dönemde</a:t>
          </a:r>
          <a:endParaRPr lang="en-US" sz="1900" kern="1200"/>
        </a:p>
      </dsp:txBody>
      <dsp:txXfrm>
        <a:off x="0" y="0"/>
        <a:ext cx="1366442" cy="5264779"/>
      </dsp:txXfrm>
    </dsp:sp>
    <dsp:sp modelId="{148DDB6A-5608-4102-BA6D-1918BD7A106C}">
      <dsp:nvSpPr>
        <dsp:cNvPr id="0" name=""/>
        <dsp:cNvSpPr/>
      </dsp:nvSpPr>
      <dsp:spPr>
        <a:xfrm>
          <a:off x="1468925" y="61889"/>
          <a:ext cx="5363286" cy="123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aşırı alkol tüketimi,</a:t>
          </a:r>
          <a:endParaRPr lang="en-US" sz="2400" kern="1200"/>
        </a:p>
      </dsp:txBody>
      <dsp:txXfrm>
        <a:off x="1468925" y="61889"/>
        <a:ext cx="5363286" cy="1237788"/>
      </dsp:txXfrm>
    </dsp:sp>
    <dsp:sp modelId="{91E784D6-C1CC-479E-8AB0-CCD6943AAD8A}">
      <dsp:nvSpPr>
        <dsp:cNvPr id="0" name=""/>
        <dsp:cNvSpPr/>
      </dsp:nvSpPr>
      <dsp:spPr>
        <a:xfrm>
          <a:off x="1366442" y="1299678"/>
          <a:ext cx="5465769"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8D2F6A0-D412-4043-A0AD-8AED9F692EC3}">
      <dsp:nvSpPr>
        <dsp:cNvPr id="0" name=""/>
        <dsp:cNvSpPr/>
      </dsp:nvSpPr>
      <dsp:spPr>
        <a:xfrm>
          <a:off x="1468925" y="1361567"/>
          <a:ext cx="5363286" cy="123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kurşun ve benzeri ağır metallere maruz kalma, </a:t>
          </a:r>
          <a:endParaRPr lang="en-US" sz="2400" kern="1200"/>
        </a:p>
      </dsp:txBody>
      <dsp:txXfrm>
        <a:off x="1468925" y="1361567"/>
        <a:ext cx="5363286" cy="1237788"/>
      </dsp:txXfrm>
    </dsp:sp>
    <dsp:sp modelId="{53C901A2-9725-4A31-9F29-37CA3231578C}">
      <dsp:nvSpPr>
        <dsp:cNvPr id="0" name=""/>
        <dsp:cNvSpPr/>
      </dsp:nvSpPr>
      <dsp:spPr>
        <a:xfrm>
          <a:off x="1366442" y="2599356"/>
          <a:ext cx="5465769"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1268A790-A1D1-49BC-B355-536E57E6DF3C}">
      <dsp:nvSpPr>
        <dsp:cNvPr id="0" name=""/>
        <dsp:cNvSpPr/>
      </dsp:nvSpPr>
      <dsp:spPr>
        <a:xfrm>
          <a:off x="1468925" y="2661245"/>
          <a:ext cx="5363286" cy="123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kızamıkçık,</a:t>
          </a:r>
          <a:endParaRPr lang="en-US" sz="2400" kern="1200"/>
        </a:p>
      </dsp:txBody>
      <dsp:txXfrm>
        <a:off x="1468925" y="2661245"/>
        <a:ext cx="5363286" cy="1237788"/>
      </dsp:txXfrm>
    </dsp:sp>
    <dsp:sp modelId="{56A19DBC-E195-432D-86E5-6B8B5AC5A2C6}">
      <dsp:nvSpPr>
        <dsp:cNvPr id="0" name=""/>
        <dsp:cNvSpPr/>
      </dsp:nvSpPr>
      <dsp:spPr>
        <a:xfrm>
          <a:off x="1366442" y="3899034"/>
          <a:ext cx="5465769"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1BB04FA5-B79B-4166-917E-45D799003D70}">
      <dsp:nvSpPr>
        <dsp:cNvPr id="0" name=""/>
        <dsp:cNvSpPr/>
      </dsp:nvSpPr>
      <dsp:spPr>
        <a:xfrm>
          <a:off x="1468925" y="3960923"/>
          <a:ext cx="5363286" cy="123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toksoplazma enfeksiyonlarının varlığı gibi birçok faktörün yanında, </a:t>
          </a:r>
          <a:endParaRPr lang="en-US" sz="2400" kern="1200"/>
        </a:p>
      </dsp:txBody>
      <dsp:txXfrm>
        <a:off x="1468925" y="3960923"/>
        <a:ext cx="5363286" cy="1237788"/>
      </dsp:txXfrm>
    </dsp:sp>
    <dsp:sp modelId="{D4D3AF53-FD7B-4469-95DE-9BE4BBCF5D67}">
      <dsp:nvSpPr>
        <dsp:cNvPr id="0" name=""/>
        <dsp:cNvSpPr/>
      </dsp:nvSpPr>
      <dsp:spPr>
        <a:xfrm>
          <a:off x="1366442" y="5198712"/>
          <a:ext cx="5465769"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DF6DF-502A-4819-9086-677E26C4E23F}">
      <dsp:nvSpPr>
        <dsp:cNvPr id="0" name=""/>
        <dsp:cNvSpPr/>
      </dsp:nvSpPr>
      <dsp:spPr>
        <a:xfrm>
          <a:off x="0" y="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F86E236-026C-45B6-A0EB-EE688ADE80EB}">
      <dsp:nvSpPr>
        <dsp:cNvPr id="0" name=""/>
        <dsp:cNvSpPr/>
      </dsp:nvSpPr>
      <dsp:spPr>
        <a:xfrm>
          <a:off x="0" y="0"/>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yeni doğanda işitme kaybı olması,</a:t>
          </a:r>
          <a:endParaRPr lang="en-US" sz="2000" kern="1200"/>
        </a:p>
      </dsp:txBody>
      <dsp:txXfrm>
        <a:off x="0" y="0"/>
        <a:ext cx="6832212" cy="1316194"/>
      </dsp:txXfrm>
    </dsp:sp>
    <dsp:sp modelId="{812B68B1-35AF-4952-A623-3BE97DB0D6F4}">
      <dsp:nvSpPr>
        <dsp:cNvPr id="0" name=""/>
        <dsp:cNvSpPr/>
      </dsp:nvSpPr>
      <dsp:spPr>
        <a:xfrm>
          <a:off x="0" y="1316194"/>
          <a:ext cx="6832212" cy="0"/>
        </a:xfrm>
        <a:prstGeom prst="line">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w="9525" cap="rnd" cmpd="sng" algn="ctr">
          <a:solidFill>
            <a:schemeClr val="accent2">
              <a:hueOff val="151055"/>
              <a:satOff val="-15998"/>
              <a:lumOff val="-392"/>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342AF523-499F-4D23-92FB-782F4E60B129}">
      <dsp:nvSpPr>
        <dsp:cNvPr id="0" name=""/>
        <dsp:cNvSpPr/>
      </dsp:nvSpPr>
      <dsp:spPr>
        <a:xfrm>
          <a:off x="0" y="1316194"/>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prematüre doğum, </a:t>
          </a:r>
          <a:endParaRPr lang="en-US" sz="2000" kern="1200"/>
        </a:p>
      </dsp:txBody>
      <dsp:txXfrm>
        <a:off x="0" y="1316194"/>
        <a:ext cx="6832212" cy="1316194"/>
      </dsp:txXfrm>
    </dsp:sp>
    <dsp:sp modelId="{3749464C-9BEA-4B46-8C66-43C9A90D7545}">
      <dsp:nvSpPr>
        <dsp:cNvPr id="0" name=""/>
        <dsp:cNvSpPr/>
      </dsp:nvSpPr>
      <dsp:spPr>
        <a:xfrm>
          <a:off x="0" y="2632389"/>
          <a:ext cx="6832212" cy="0"/>
        </a:xfrm>
        <a:prstGeom prst="line">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w="9525" cap="rnd" cmpd="sng" algn="ctr">
          <a:solidFill>
            <a:schemeClr val="accent2">
              <a:hueOff val="302110"/>
              <a:satOff val="-31995"/>
              <a:lumOff val="-78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FEC4CC3-D52D-4B59-ABC4-4B1375BBD21F}">
      <dsp:nvSpPr>
        <dsp:cNvPr id="0" name=""/>
        <dsp:cNvSpPr/>
      </dsp:nvSpPr>
      <dsp:spPr>
        <a:xfrm>
          <a:off x="0" y="2632389"/>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eşlik eden sendromların varlığı, </a:t>
          </a:r>
          <a:endParaRPr lang="en-US" sz="2000" kern="1200"/>
        </a:p>
      </dsp:txBody>
      <dsp:txXfrm>
        <a:off x="0" y="2632389"/>
        <a:ext cx="6832212" cy="1316194"/>
      </dsp:txXfrm>
    </dsp:sp>
    <dsp:sp modelId="{78A96A34-139A-4101-8BC5-B05D2FF9F875}">
      <dsp:nvSpPr>
        <dsp:cNvPr id="0" name=""/>
        <dsp:cNvSpPr/>
      </dsp:nvSpPr>
      <dsp:spPr>
        <a:xfrm>
          <a:off x="0" y="3948584"/>
          <a:ext cx="6832212"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861BD695-19DD-4327-89AD-8E8248641548}">
      <dsp:nvSpPr>
        <dsp:cNvPr id="0" name=""/>
        <dsp:cNvSpPr/>
      </dsp:nvSpPr>
      <dsp:spPr>
        <a:xfrm>
          <a:off x="0" y="3948584"/>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düşük doğum ağırlığı gibi faktörler bebeklerin gelişimlerini olumsuz etkilemekte ve dil-konuşma gelişimleri açısından da bebeklerin risk grubunda yer almasına neden olmaktadır (Paul, 2007).</a:t>
          </a:r>
          <a:endParaRPr lang="en-US" sz="2000" kern="1200"/>
        </a:p>
      </dsp:txBody>
      <dsp:txXfrm>
        <a:off x="0" y="3948584"/>
        <a:ext cx="6832212" cy="131619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027D6-5753-4B50-A3BC-8E7FADE2ADCE}" type="datetimeFigureOut">
              <a:rPr lang="tr-TR" smtClean="0"/>
              <a:t>3.12.2021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B0272-E722-4DC0-906D-B2DBD2E61DD3}" type="slidenum">
              <a:rPr lang="tr-TR" smtClean="0"/>
              <a:t>‹#›</a:t>
            </a:fld>
            <a:endParaRPr lang="tr-TR"/>
          </a:p>
        </p:txBody>
      </p:sp>
    </p:spTree>
    <p:extLst>
      <p:ext uri="{BB962C8B-B14F-4D97-AF65-F5344CB8AC3E}">
        <p14:creationId xmlns:p14="http://schemas.microsoft.com/office/powerpoint/2010/main" val="394974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7B0272-E722-4DC0-906D-B2DBD2E61DD3}" type="slidenum">
              <a:rPr lang="tr-TR" smtClean="0"/>
              <a:t>2</a:t>
            </a:fld>
            <a:endParaRPr lang="tr-TR"/>
          </a:p>
        </p:txBody>
      </p:sp>
    </p:spTree>
    <p:extLst>
      <p:ext uri="{BB962C8B-B14F-4D97-AF65-F5344CB8AC3E}">
        <p14:creationId xmlns:p14="http://schemas.microsoft.com/office/powerpoint/2010/main" val="415417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4FE58F8-9E9C-4A33-9498-B21FE4D3C44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94099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4FE58F8-9E9C-4A33-9498-B21FE4D3C44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192580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4FE58F8-9E9C-4A33-9498-B21FE4D3C44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55F67D-763C-42B8-BA6A-03482BEC4FF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234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4FE58F8-9E9C-4A33-9498-B21FE4D3C44C}"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331864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4FE58F8-9E9C-4A33-9498-B21FE4D3C44C}"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55F67D-763C-42B8-BA6A-03482BEC4FF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6929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4FE58F8-9E9C-4A33-9498-B21FE4D3C44C}"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531353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4FE58F8-9E9C-4A33-9498-B21FE4D3C44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218643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4FE58F8-9E9C-4A33-9498-B21FE4D3C44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26913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4FE58F8-9E9C-4A33-9498-B21FE4D3C44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115604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4FE58F8-9E9C-4A33-9498-B21FE4D3C44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194142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4FE58F8-9E9C-4A33-9498-B21FE4D3C44C}"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38493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4FE58F8-9E9C-4A33-9498-B21FE4D3C44C}" type="datetimeFigureOut">
              <a:rPr lang="tr-TR" smtClean="0"/>
              <a:t>3.12.2021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157269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4FE58F8-9E9C-4A33-9498-B21FE4D3C44C}" type="datetimeFigureOut">
              <a:rPr lang="tr-TR" smtClean="0"/>
              <a:t>3.12.2021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125887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E58F8-9E9C-4A33-9498-B21FE4D3C44C}" type="datetimeFigureOut">
              <a:rPr lang="tr-TR" smtClean="0"/>
              <a:t>3.12.2021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148907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4FE58F8-9E9C-4A33-9498-B21FE4D3C44C}"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400836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4FE58F8-9E9C-4A33-9498-B21FE4D3C44C}"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55F67D-763C-42B8-BA6A-03482BEC4FFC}" type="slidenum">
              <a:rPr lang="tr-TR" smtClean="0"/>
              <a:t>‹#›</a:t>
            </a:fld>
            <a:endParaRPr lang="tr-TR"/>
          </a:p>
        </p:txBody>
      </p:sp>
    </p:spTree>
    <p:extLst>
      <p:ext uri="{BB962C8B-B14F-4D97-AF65-F5344CB8AC3E}">
        <p14:creationId xmlns:p14="http://schemas.microsoft.com/office/powerpoint/2010/main" val="182987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4FE58F8-9E9C-4A33-9498-B21FE4D3C44C}" type="datetimeFigureOut">
              <a:rPr lang="tr-TR" smtClean="0"/>
              <a:t>3.12.2021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C55F67D-763C-42B8-BA6A-03482BEC4FFC}" type="slidenum">
              <a:rPr lang="tr-TR" smtClean="0"/>
              <a:t>‹#›</a:t>
            </a:fld>
            <a:endParaRPr lang="tr-TR"/>
          </a:p>
        </p:txBody>
      </p:sp>
    </p:spTree>
    <p:extLst>
      <p:ext uri="{BB962C8B-B14F-4D97-AF65-F5344CB8AC3E}">
        <p14:creationId xmlns:p14="http://schemas.microsoft.com/office/powerpoint/2010/main" val="2970831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8405390-4539-4FD5-80E6-1A924EB746A4}"/>
              </a:ext>
            </a:extLst>
          </p:cNvPr>
          <p:cNvSpPr>
            <a:spLocks noGrp="1"/>
          </p:cNvSpPr>
          <p:nvPr>
            <p:ph type="ctrTitle"/>
          </p:nvPr>
        </p:nvSpPr>
        <p:spPr>
          <a:xfrm>
            <a:off x="1898690" y="844510"/>
            <a:ext cx="3710018" cy="4169749"/>
          </a:xfrm>
        </p:spPr>
        <p:txBody>
          <a:bodyPr>
            <a:normAutofit/>
          </a:bodyPr>
          <a:lstStyle/>
          <a:p>
            <a:r>
              <a:rPr lang="tr-TR" sz="4400">
                <a:latin typeface="Calibri" panose="020F0502020204030204" pitchFamily="34" charset="0"/>
              </a:rPr>
              <a:t>SEYHAN REHBERLİK VE ARAŞTIRMA MERKEZİ MÜDÜRLÜĞÜ</a:t>
            </a:r>
          </a:p>
        </p:txBody>
      </p:sp>
      <p:sp>
        <p:nvSpPr>
          <p:cNvPr id="3" name="Alt Başlık 2">
            <a:extLst>
              <a:ext uri="{FF2B5EF4-FFF2-40B4-BE49-F238E27FC236}">
                <a16:creationId xmlns:a16="http://schemas.microsoft.com/office/drawing/2014/main" id="{A7C7D34F-BD30-431B-B755-1B462570B472}"/>
              </a:ext>
            </a:extLst>
          </p:cNvPr>
          <p:cNvSpPr>
            <a:spLocks noGrp="1"/>
          </p:cNvSpPr>
          <p:nvPr>
            <p:ph type="subTitle" idx="1"/>
          </p:nvPr>
        </p:nvSpPr>
        <p:spPr>
          <a:xfrm>
            <a:off x="1898690" y="5097928"/>
            <a:ext cx="3710018" cy="915561"/>
          </a:xfrm>
        </p:spPr>
        <p:txBody>
          <a:bodyPr>
            <a:normAutofit/>
          </a:bodyPr>
          <a:lstStyle/>
          <a:p>
            <a:pPr>
              <a:lnSpc>
                <a:spcPct val="90000"/>
              </a:lnSpc>
            </a:pPr>
            <a:r>
              <a:rPr lang="tr-TR" sz="1500" b="1">
                <a:latin typeface="Calibri" panose="020F0502020204030204" pitchFamily="34" charset="0"/>
              </a:rPr>
              <a:t>Kaynaştırma Uygulamaları Destek Programı</a:t>
            </a:r>
            <a:endParaRPr lang="tr-TR" sz="1500">
              <a:latin typeface="Calibri" panose="020F0502020204030204" pitchFamily="34" charset="0"/>
            </a:endParaRPr>
          </a:p>
          <a:p>
            <a:pPr>
              <a:lnSpc>
                <a:spcPct val="90000"/>
              </a:lnSpc>
            </a:pPr>
            <a:r>
              <a:rPr lang="tr-TR" sz="1500">
                <a:latin typeface="Calibri" panose="020F0502020204030204" pitchFamily="34" charset="0"/>
              </a:rPr>
              <a:t>DİL VE KONUŞMA GÜÇLÜĞÜ FARKINDALIK EĞİTİMİ</a:t>
            </a:r>
          </a:p>
          <a:p>
            <a:pPr>
              <a:lnSpc>
                <a:spcPct val="90000"/>
              </a:lnSpc>
            </a:pPr>
            <a:endParaRPr lang="tr-TR" sz="1500"/>
          </a:p>
        </p:txBody>
      </p:sp>
      <p:pic>
        <p:nvPicPr>
          <p:cNvPr id="5" name="Picture 4" descr="Bir kitabın üzerinde gözlük">
            <a:extLst>
              <a:ext uri="{FF2B5EF4-FFF2-40B4-BE49-F238E27FC236}">
                <a16:creationId xmlns:a16="http://schemas.microsoft.com/office/drawing/2014/main" id="{A8D1C10A-FE55-47E9-B9D9-284E31247795}"/>
              </a:ext>
            </a:extLst>
          </p:cNvPr>
          <p:cNvPicPr>
            <a:picLocks noChangeAspect="1"/>
          </p:cNvPicPr>
          <p:nvPr/>
        </p:nvPicPr>
        <p:blipFill rotWithShape="1">
          <a:blip r:embed="rId2"/>
          <a:srcRect l="7979" r="33311" b="-1"/>
          <a:stretch/>
        </p:blipFill>
        <p:spPr>
          <a:xfrm>
            <a:off x="6095998" y="-20965"/>
            <a:ext cx="6096002" cy="6878965"/>
          </a:xfrm>
          <a:prstGeom prst="rect">
            <a:avLst/>
          </a:prstGeom>
        </p:spPr>
      </p:pic>
    </p:spTree>
    <p:extLst>
      <p:ext uri="{BB962C8B-B14F-4D97-AF65-F5344CB8AC3E}">
        <p14:creationId xmlns:p14="http://schemas.microsoft.com/office/powerpoint/2010/main" val="140559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İçerik Yer Tutucusu 2">
            <a:extLst>
              <a:ext uri="{FF2B5EF4-FFF2-40B4-BE49-F238E27FC236}">
                <a16:creationId xmlns:a16="http://schemas.microsoft.com/office/drawing/2014/main" id="{DBD9E930-62B6-419D-A344-853288A00AB1}"/>
              </a:ext>
            </a:extLst>
          </p:cNvPr>
          <p:cNvGraphicFramePr>
            <a:graphicFrameLocks noGrp="1"/>
          </p:cNvGraphicFramePr>
          <p:nvPr>
            <p:ph idx="1"/>
            <p:extLst>
              <p:ext uri="{D42A27DB-BD31-4B8C-83A1-F6EECF244321}">
                <p14:modId xmlns:p14="http://schemas.microsoft.com/office/powerpoint/2010/main" val="841527523"/>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73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İçerik Yer Tutucusu 2"/>
          <p:cNvSpPr>
            <a:spLocks noGrp="1"/>
          </p:cNvSpPr>
          <p:nvPr>
            <p:ph idx="1"/>
          </p:nvPr>
        </p:nvSpPr>
        <p:spPr>
          <a:xfrm>
            <a:off x="5280368" y="1059872"/>
            <a:ext cx="6224244" cy="4851350"/>
          </a:xfrm>
        </p:spPr>
        <p:txBody>
          <a:bodyPr>
            <a:normAutofit/>
          </a:bodyPr>
          <a:lstStyle/>
          <a:p>
            <a:r>
              <a:rPr lang="tr-TR">
                <a:latin typeface="Calibri" panose="020F0502020204030204" pitchFamily="34" charset="0"/>
              </a:rPr>
              <a:t>Dil ve konuşma bozuklukları, bir arada görülebilir ya da birbirlerinden bağımsız ve ayrı olarak ortaya çıkabilirler. Her iki durumda da bir Dil ve Konuşma Terapisti tarafından yapılacak olan ölçüm, testler ve değerlendirme sonucunda çizilecek ve yine bu uzman kişi tarafından uygulanacak olan bir tedavi programı dil ve konuşma bozukluklarını tedavi etmenin tek yöntemi olacaktır.</a:t>
            </a:r>
          </a:p>
          <a:p>
            <a:endParaRPr lang="tr-TR" dirty="0"/>
          </a:p>
        </p:txBody>
      </p:sp>
    </p:spTree>
    <p:extLst>
      <p:ext uri="{BB962C8B-B14F-4D97-AF65-F5344CB8AC3E}">
        <p14:creationId xmlns:p14="http://schemas.microsoft.com/office/powerpoint/2010/main" val="327770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9224" y="645106"/>
            <a:ext cx="5122652" cy="1259894"/>
          </a:xfrm>
        </p:spPr>
        <p:txBody>
          <a:bodyPr>
            <a:normAutofit/>
          </a:bodyPr>
          <a:lstStyle/>
          <a:p>
            <a:r>
              <a:rPr lang="tr-TR" sz="3300" b="1">
                <a:latin typeface="Calibri" panose="020F0502020204030204" pitchFamily="34" charset="0"/>
              </a:rPr>
              <a:t>1.1. Dil ve konuşma Güçlüğü Olan Öğrencilerin Özellikleri</a:t>
            </a:r>
          </a:p>
        </p:txBody>
      </p:sp>
      <p:sp>
        <p:nvSpPr>
          <p:cNvPr id="12" name="Rectangle 11">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p:cNvSpPr>
            <a:spLocks noGrp="1"/>
          </p:cNvSpPr>
          <p:nvPr>
            <p:ph idx="1"/>
          </p:nvPr>
        </p:nvSpPr>
        <p:spPr>
          <a:xfrm>
            <a:off x="649225" y="2133600"/>
            <a:ext cx="5122652" cy="3759253"/>
          </a:xfrm>
        </p:spPr>
        <p:txBody>
          <a:bodyPr>
            <a:normAutofit/>
          </a:bodyPr>
          <a:lstStyle/>
          <a:p>
            <a:pPr marL="0" indent="0">
              <a:buNone/>
            </a:pPr>
            <a:r>
              <a:rPr lang="tr-TR" b="1">
                <a:latin typeface="Calibri" panose="020F0502020204030204" pitchFamily="34" charset="0"/>
              </a:rPr>
              <a:t>1-</a:t>
            </a:r>
            <a:r>
              <a:rPr lang="tr-TR">
                <a:latin typeface="Calibri" panose="020F0502020204030204" pitchFamily="34" charset="0"/>
              </a:rPr>
              <a:t>Kısıtlı sözcük dağarcıkları vardır. Ya hiç konuşmazlar ya da zor anlaşılan birkaç sözcük kullanabilirler.</a:t>
            </a:r>
            <a:br>
              <a:rPr lang="tr-TR">
                <a:latin typeface="Calibri" panose="020F0502020204030204" pitchFamily="34" charset="0"/>
              </a:rPr>
            </a:br>
            <a:r>
              <a:rPr lang="tr-TR" b="1">
                <a:latin typeface="Calibri" panose="020F0502020204030204" pitchFamily="34" charset="0"/>
              </a:rPr>
              <a:t>2-</a:t>
            </a:r>
            <a:r>
              <a:rPr lang="tr-TR">
                <a:latin typeface="Calibri" panose="020F0502020204030204" pitchFamily="34" charset="0"/>
              </a:rPr>
              <a:t>Yutma, çiğneme, salya akıtma sorunları olabilir.</a:t>
            </a:r>
            <a:br>
              <a:rPr lang="tr-TR">
                <a:latin typeface="Calibri" panose="020F0502020204030204" pitchFamily="34" charset="0"/>
              </a:rPr>
            </a:br>
            <a:r>
              <a:rPr lang="tr-TR" b="1">
                <a:latin typeface="Calibri" panose="020F0502020204030204" pitchFamily="34" charset="0"/>
              </a:rPr>
              <a:t>3-</a:t>
            </a:r>
            <a:r>
              <a:rPr lang="tr-TR">
                <a:latin typeface="Calibri" panose="020F0502020204030204" pitchFamily="34" charset="0"/>
              </a:rPr>
              <a:t>Düşünce ve isteklerini anlatmada zorlanabilirler.</a:t>
            </a:r>
            <a:br>
              <a:rPr lang="tr-TR">
                <a:latin typeface="Calibri" panose="020F0502020204030204" pitchFamily="34" charset="0"/>
              </a:rPr>
            </a:br>
            <a:r>
              <a:rPr lang="tr-TR" b="1">
                <a:latin typeface="Calibri" panose="020F0502020204030204" pitchFamily="34" charset="0"/>
              </a:rPr>
              <a:t>4-</a:t>
            </a:r>
            <a:r>
              <a:rPr lang="tr-TR">
                <a:latin typeface="Calibri" panose="020F0502020204030204" pitchFamily="34" charset="0"/>
              </a:rPr>
              <a:t>Jest, mimik işaret kullanmaya yönelebilirler.</a:t>
            </a:r>
            <a:br>
              <a:rPr lang="tr-TR"/>
            </a:br>
            <a:endParaRPr lang="tr-TR" dirty="0"/>
          </a:p>
        </p:txBody>
      </p:sp>
      <p:pic>
        <p:nvPicPr>
          <p:cNvPr id="7" name="Graphic 6" descr="Wind Chime">
            <a:extLst>
              <a:ext uri="{FF2B5EF4-FFF2-40B4-BE49-F238E27FC236}">
                <a16:creationId xmlns:a16="http://schemas.microsoft.com/office/drawing/2014/main" id="{FF543FC0-0459-4D1D-A900-07E30963A3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
        <p:nvSpPr>
          <p:cNvPr id="14"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75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p:cNvSpPr>
            <a:spLocks noGrp="1"/>
          </p:cNvSpPr>
          <p:nvPr>
            <p:ph idx="1"/>
          </p:nvPr>
        </p:nvSpPr>
        <p:spPr>
          <a:xfrm>
            <a:off x="649225" y="2133600"/>
            <a:ext cx="5122652" cy="3759253"/>
          </a:xfrm>
        </p:spPr>
        <p:txBody>
          <a:bodyPr>
            <a:normAutofit/>
          </a:bodyPr>
          <a:lstStyle/>
          <a:p>
            <a:pPr marL="0" indent="0">
              <a:buNone/>
            </a:pPr>
            <a:r>
              <a:rPr lang="tr-TR" b="1">
                <a:latin typeface="Calibri" panose="020F0502020204030204" pitchFamily="34" charset="0"/>
              </a:rPr>
              <a:t>5-</a:t>
            </a:r>
            <a:r>
              <a:rPr lang="tr-TR">
                <a:latin typeface="Calibri" panose="020F0502020204030204" pitchFamily="34" charset="0"/>
              </a:rPr>
              <a:t>İletişim kurmaya karşı isteksiz davranabilirler.</a:t>
            </a:r>
            <a:br>
              <a:rPr lang="tr-TR">
                <a:latin typeface="Calibri" panose="020F0502020204030204" pitchFamily="34" charset="0"/>
              </a:rPr>
            </a:br>
            <a:r>
              <a:rPr lang="tr-TR" b="1">
                <a:latin typeface="Calibri" panose="020F0502020204030204" pitchFamily="34" charset="0"/>
              </a:rPr>
              <a:t>6-</a:t>
            </a:r>
            <a:r>
              <a:rPr lang="tr-TR">
                <a:latin typeface="Calibri" panose="020F0502020204030204" pitchFamily="34" charset="0"/>
              </a:rPr>
              <a:t>Çevrelerindeki seslere, konuşmalara ilgisiz davranabilir, dinlemez görünebilirler.</a:t>
            </a:r>
            <a:br>
              <a:rPr lang="tr-TR">
                <a:latin typeface="Calibri" panose="020F0502020204030204" pitchFamily="34" charset="0"/>
              </a:rPr>
            </a:br>
            <a:r>
              <a:rPr lang="tr-TR" b="1">
                <a:latin typeface="Calibri" panose="020F0502020204030204" pitchFamily="34" charset="0"/>
              </a:rPr>
              <a:t>7-</a:t>
            </a:r>
            <a:r>
              <a:rPr lang="tr-TR">
                <a:latin typeface="Calibri" panose="020F0502020204030204" pitchFamily="34" charset="0"/>
              </a:rPr>
              <a:t>Anlaşılmaz sesler çıkarabilirler.</a:t>
            </a:r>
            <a:br>
              <a:rPr lang="tr-TR">
                <a:latin typeface="Calibri" panose="020F0502020204030204" pitchFamily="34" charset="0"/>
              </a:rPr>
            </a:br>
            <a:r>
              <a:rPr lang="tr-TR" b="1">
                <a:latin typeface="Calibri" panose="020F0502020204030204" pitchFamily="34" charset="0"/>
              </a:rPr>
              <a:t>8-</a:t>
            </a:r>
            <a:r>
              <a:rPr lang="tr-TR">
                <a:latin typeface="Calibri" panose="020F0502020204030204" pitchFamily="34" charset="0"/>
              </a:rPr>
              <a:t>Çevreleri ile ve girdikleri ortamlarda uyum güçlükleri gösterebilirler.</a:t>
            </a:r>
            <a:br>
              <a:rPr lang="tr-TR">
                <a:latin typeface="Calibri" panose="020F0502020204030204" pitchFamily="34" charset="0"/>
              </a:rPr>
            </a:br>
            <a:r>
              <a:rPr lang="tr-TR" b="1">
                <a:latin typeface="Calibri" panose="020F0502020204030204" pitchFamily="34" charset="0"/>
              </a:rPr>
              <a:t>9-</a:t>
            </a:r>
            <a:r>
              <a:rPr lang="tr-TR">
                <a:latin typeface="Calibri" panose="020F0502020204030204" pitchFamily="34" charset="0"/>
              </a:rPr>
              <a:t>Yalnız kalmayı tercih edebilirler.</a:t>
            </a:r>
          </a:p>
        </p:txBody>
      </p:sp>
      <p:pic>
        <p:nvPicPr>
          <p:cNvPr id="7" name="Graphic 6" descr="Sorular">
            <a:extLst>
              <a:ext uri="{FF2B5EF4-FFF2-40B4-BE49-F238E27FC236}">
                <a16:creationId xmlns:a16="http://schemas.microsoft.com/office/drawing/2014/main" id="{08079EEE-78C7-4871-BDE6-67EEE98EAF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
        <p:nvSpPr>
          <p:cNvPr id="14"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04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3956" y="2133600"/>
            <a:ext cx="4140772" cy="3777622"/>
          </a:xfrm>
        </p:spPr>
        <p:txBody>
          <a:bodyPr>
            <a:normAutofit/>
          </a:bodyPr>
          <a:lstStyle/>
          <a:p>
            <a:pPr marL="0" indent="0">
              <a:buNone/>
            </a:pPr>
            <a:r>
              <a:rPr lang="tr-TR" b="1">
                <a:solidFill>
                  <a:srgbClr val="000000"/>
                </a:solidFill>
                <a:latin typeface="Calibri" panose="020F0502020204030204" pitchFamily="34" charset="0"/>
              </a:rPr>
              <a:t>10-</a:t>
            </a:r>
            <a:r>
              <a:rPr lang="tr-TR">
                <a:solidFill>
                  <a:srgbClr val="000000"/>
                </a:solidFill>
                <a:latin typeface="Calibri" panose="020F0502020204030204" pitchFamily="34" charset="0"/>
              </a:rPr>
              <a:t>İsteklerini, düşüncelerini dile getirirken hoş olmayan (vurma, çarpma, ağlama, bağırma gibi) tepkilerde bulunabilirler.</a:t>
            </a:r>
            <a:br>
              <a:rPr lang="tr-TR">
                <a:solidFill>
                  <a:srgbClr val="000000"/>
                </a:solidFill>
                <a:latin typeface="Calibri" panose="020F0502020204030204" pitchFamily="34" charset="0"/>
              </a:rPr>
            </a:br>
            <a:r>
              <a:rPr lang="tr-TR" b="1">
                <a:solidFill>
                  <a:srgbClr val="000000"/>
                </a:solidFill>
                <a:latin typeface="Calibri" panose="020F0502020204030204" pitchFamily="34" charset="0"/>
              </a:rPr>
              <a:t>11-</a:t>
            </a:r>
            <a:r>
              <a:rPr lang="tr-TR">
                <a:solidFill>
                  <a:srgbClr val="000000"/>
                </a:solidFill>
                <a:latin typeface="Calibri" panose="020F0502020204030204" pitchFamily="34" charset="0"/>
              </a:rPr>
              <a:t>Dikkat süreleri kısa ve dağınık olabilir.</a:t>
            </a:r>
            <a:br>
              <a:rPr lang="tr-TR">
                <a:solidFill>
                  <a:srgbClr val="000000"/>
                </a:solidFill>
                <a:latin typeface="Calibri" panose="020F0502020204030204" pitchFamily="34" charset="0"/>
              </a:rPr>
            </a:br>
            <a:r>
              <a:rPr lang="tr-TR" b="1">
                <a:solidFill>
                  <a:srgbClr val="000000"/>
                </a:solidFill>
                <a:latin typeface="Calibri" panose="020F0502020204030204" pitchFamily="34" charset="0"/>
              </a:rPr>
              <a:t>12-</a:t>
            </a:r>
            <a:r>
              <a:rPr lang="tr-TR">
                <a:solidFill>
                  <a:srgbClr val="000000"/>
                </a:solidFill>
                <a:latin typeface="Calibri" panose="020F0502020204030204" pitchFamily="34" charset="0"/>
              </a:rPr>
              <a:t>Kavramları geç ve uzun zamanda öğrenebilirler.</a:t>
            </a:r>
            <a:br>
              <a:rPr lang="tr-TR">
                <a:solidFill>
                  <a:srgbClr val="000000"/>
                </a:solidFill>
                <a:latin typeface="Calibri" panose="020F0502020204030204" pitchFamily="34" charset="0"/>
              </a:rPr>
            </a:br>
            <a:r>
              <a:rPr lang="tr-TR" b="1">
                <a:solidFill>
                  <a:srgbClr val="000000"/>
                </a:solidFill>
                <a:latin typeface="Calibri" panose="020F0502020204030204" pitchFamily="34" charset="0"/>
              </a:rPr>
              <a:t>13-</a:t>
            </a:r>
            <a:r>
              <a:rPr lang="tr-TR">
                <a:solidFill>
                  <a:srgbClr val="000000"/>
                </a:solidFill>
                <a:latin typeface="Calibri" panose="020F0502020204030204" pitchFamily="34" charset="0"/>
              </a:rPr>
              <a:t>Bellekleri zayıf olabilir.</a:t>
            </a:r>
            <a:br>
              <a:rPr lang="tr-TR">
                <a:solidFill>
                  <a:srgbClr val="000000"/>
                </a:solidFill>
                <a:latin typeface="Calibri" panose="020F0502020204030204" pitchFamily="34" charset="0"/>
              </a:rPr>
            </a:br>
            <a:r>
              <a:rPr lang="tr-TR" b="1">
                <a:solidFill>
                  <a:srgbClr val="000000"/>
                </a:solidFill>
                <a:latin typeface="Calibri" panose="020F0502020204030204" pitchFamily="34" charset="0"/>
              </a:rPr>
              <a:t>14-</a:t>
            </a:r>
            <a:r>
              <a:rPr lang="tr-TR">
                <a:solidFill>
                  <a:srgbClr val="000000"/>
                </a:solidFill>
                <a:latin typeface="Calibri" panose="020F0502020204030204" pitchFamily="34" charset="0"/>
              </a:rPr>
              <a:t>Öğrendikleri bilgileri transfer edemeyebilirler.</a:t>
            </a:r>
          </a:p>
          <a:p>
            <a:endParaRPr lang="tr-TR">
              <a:solidFill>
                <a:srgbClr val="000000"/>
              </a:solidFill>
            </a:endParaRPr>
          </a:p>
        </p:txBody>
      </p:sp>
      <p:pic>
        <p:nvPicPr>
          <p:cNvPr id="9" name="Graphic 6" descr="Parmak izi">
            <a:extLst>
              <a:ext uri="{FF2B5EF4-FFF2-40B4-BE49-F238E27FC236}">
                <a16:creationId xmlns:a16="http://schemas.microsoft.com/office/drawing/2014/main" id="{BA87E485-0B65-4AEC-879F-C7FAC6ED0D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187070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687669" y="624110"/>
            <a:ext cx="4137059" cy="1280890"/>
          </a:xfrm>
        </p:spPr>
        <p:txBody>
          <a:bodyPr>
            <a:normAutofit/>
          </a:bodyPr>
          <a:lstStyle/>
          <a:p>
            <a:pPr>
              <a:lnSpc>
                <a:spcPct val="90000"/>
              </a:lnSpc>
            </a:pPr>
            <a:r>
              <a:rPr lang="tr-TR" sz="2700" b="1">
                <a:latin typeface="Calibri" panose="020F0502020204030204" pitchFamily="34" charset="0"/>
                <a:ea typeface="Cambria" panose="02040503050406030204" pitchFamily="18" charset="0"/>
              </a:rPr>
              <a:t>1.2. YASAL DÜZENLEMELER VE EĞİTİM HAKKI</a:t>
            </a:r>
            <a:br>
              <a:rPr lang="tr-TR" sz="2700">
                <a:latin typeface="Calibri" panose="020F0502020204030204" pitchFamily="34" charset="0"/>
                <a:ea typeface="Times New Roman" panose="02020603050405020304" pitchFamily="18" charset="0"/>
              </a:rPr>
            </a:br>
            <a:endParaRPr lang="tr-TR" sz="2700"/>
          </a:p>
        </p:txBody>
      </p:sp>
      <p:sp>
        <p:nvSpPr>
          <p:cNvPr id="3" name="İçerik Yer Tutucusu 2"/>
          <p:cNvSpPr>
            <a:spLocks noGrp="1"/>
          </p:cNvSpPr>
          <p:nvPr>
            <p:ph idx="1"/>
          </p:nvPr>
        </p:nvSpPr>
        <p:spPr>
          <a:xfrm>
            <a:off x="1683956" y="2133600"/>
            <a:ext cx="4140772" cy="3777622"/>
          </a:xfrm>
        </p:spPr>
        <p:txBody>
          <a:bodyPr>
            <a:normAutofit/>
          </a:bodyPr>
          <a:lstStyle/>
          <a:p>
            <a:r>
              <a:rPr lang="tr-TR" sz="1600">
                <a:solidFill>
                  <a:schemeClr val="tx1"/>
                </a:solidFill>
                <a:latin typeface="Calibri" panose="020F0502020204030204" pitchFamily="34" charset="0"/>
                <a:ea typeface="Cambria" panose="02040503050406030204" pitchFamily="18" charset="0"/>
              </a:rPr>
              <a:t>Sadece Dil ve Konuşma Güçlüğü konusunda oluşturulmuş yasal düzenlemeler bulunmamaktadır. Fakat Anayasamızın 42. maddesinde yer alan “Kimse, eğitim ve öğrenim hakkından yoksun bırakılamaz.” ifadesi ile 10. maddesinde yer alan “Çocuklar, yaşlılar, özürlüler, harp ve vazife şehitlerinin dul ve yetimleri ile malul ve gaziler için alınacak tedbirler eşitlik ilkesine aykırı sayılmaz.” ifadeleri dil ve konuşma güçlüğü olan öğrenciler dahil tüm özel gereksinimli öğrenciler için uygun eğitim sağlanması gerekliliği vurgulamaktadır. </a:t>
            </a:r>
            <a:endParaRPr lang="tr-TR" sz="1600">
              <a:solidFill>
                <a:schemeClr val="tx1"/>
              </a:solidFill>
              <a:latin typeface="Calibri" panose="020F0502020204030204" pitchFamily="34" charset="0"/>
            </a:endParaRPr>
          </a:p>
          <a:p>
            <a:endParaRPr lang="tr-TR" sz="1600">
              <a:solidFill>
                <a:schemeClr val="tx1"/>
              </a:solidFill>
            </a:endParaRPr>
          </a:p>
        </p:txBody>
      </p:sp>
      <p:pic>
        <p:nvPicPr>
          <p:cNvPr id="5" name="Picture 4" descr="Yeşil pastel arka plan üzerinde soru işaretleri">
            <a:extLst>
              <a:ext uri="{FF2B5EF4-FFF2-40B4-BE49-F238E27FC236}">
                <a16:creationId xmlns:a16="http://schemas.microsoft.com/office/drawing/2014/main" id="{A2DF1793-9EC6-4A15-A3FC-C95DFE650E00}"/>
              </a:ext>
            </a:extLst>
          </p:cNvPr>
          <p:cNvPicPr>
            <a:picLocks noChangeAspect="1"/>
          </p:cNvPicPr>
          <p:nvPr/>
        </p:nvPicPr>
        <p:blipFill rotWithShape="1">
          <a:blip r:embed="rId2"/>
          <a:srcRect l="33289"/>
          <a:stretch/>
        </p:blipFill>
        <p:spPr>
          <a:xfrm>
            <a:off x="6091916" y="10"/>
            <a:ext cx="6100084" cy="6857990"/>
          </a:xfrm>
          <a:prstGeom prst="rect">
            <a:avLst/>
          </a:prstGeom>
        </p:spPr>
      </p:pic>
    </p:spTree>
    <p:extLst>
      <p:ext uri="{BB962C8B-B14F-4D97-AF65-F5344CB8AC3E}">
        <p14:creationId xmlns:p14="http://schemas.microsoft.com/office/powerpoint/2010/main" val="567533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p:spPr>
        <p:txBody>
          <a:bodyPr>
            <a:normAutofit/>
          </a:bodyPr>
          <a:lstStyle/>
          <a:p>
            <a:pPr>
              <a:lnSpc>
                <a:spcPct val="90000"/>
              </a:lnSpc>
            </a:pPr>
            <a:r>
              <a:rPr lang="tr-TR" sz="1400">
                <a:solidFill>
                  <a:srgbClr val="000000"/>
                </a:solidFill>
                <a:latin typeface="Calibri" panose="020F0502020204030204" pitchFamily="34" charset="0"/>
                <a:ea typeface="Cambria" panose="02040503050406030204" pitchFamily="18" charset="0"/>
              </a:rPr>
              <a:t>Ayrıca 573 sayılı Özel Eğitim Hakkında Kanun Hükmünde Kararname’nin 12. maddesinde yer alan “Özel eğitim gerektiren bireylerin eğitimleri hazırlanan bireysel eğitim planları doğrultusunda akranları ile birlikte her tür ve kademedeki okul ve kurumlarda uygun yöntem ve teknikler kullanılarak sürdürülür.” ifadesi ile Özel Eğitim Hizmetleri Yönetmeliği’nde özel eğitimin temel ilkeleri arasında yer alan “Özel eğitime ihtiyacı olan bireylerin,  eğitim performansları dikkate alınarak,  amaç, içerik ve öğretim süreçlerinde ve değerlendirmede uyarlamalar yapılarak, akranları ile birlikte eğitilmelerine öncelik verilir.” ifadesi dil ve konuşma güçlüğü olan öğrenciler dahil özel gereksinimli öğrencilerin normal gelişim gösteren öğrencilerle birlikte eğitim almaları gerekliliğini ifade etmektedir.</a:t>
            </a:r>
            <a:endParaRPr lang="tr-TR" sz="1400">
              <a:solidFill>
                <a:srgbClr val="000000"/>
              </a:solidFill>
              <a:latin typeface="Calibri" panose="020F0502020204030204" pitchFamily="34" charset="0"/>
              <a:ea typeface="Calibri" panose="020F0502020204030204" pitchFamily="34" charset="0"/>
            </a:endParaRPr>
          </a:p>
          <a:p>
            <a:pPr>
              <a:lnSpc>
                <a:spcPct val="90000"/>
              </a:lnSpc>
            </a:pPr>
            <a:endParaRPr lang="tr-TR" sz="1400">
              <a:solidFill>
                <a:srgbClr val="000000"/>
              </a:solidFill>
            </a:endParaRPr>
          </a:p>
        </p:txBody>
      </p:sp>
      <p:pic>
        <p:nvPicPr>
          <p:cNvPr id="7" name="Graphic 6" descr="Onay işareti">
            <a:extLst>
              <a:ext uri="{FF2B5EF4-FFF2-40B4-BE49-F238E27FC236}">
                <a16:creationId xmlns:a16="http://schemas.microsoft.com/office/drawing/2014/main" id="{FAD216D1-E122-42E5-A334-940D8310D8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883739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649225" y="2133600"/>
            <a:ext cx="5122652" cy="3759253"/>
          </a:xfrm>
        </p:spPr>
        <p:txBody>
          <a:bodyPr>
            <a:normAutofit/>
          </a:bodyPr>
          <a:lstStyle/>
          <a:p>
            <a:r>
              <a:rPr lang="tr-TR" err="1">
                <a:latin typeface="Calibri" panose="020F0502020204030204" pitchFamily="34" charset="0"/>
                <a:ea typeface="Cambria" panose="02040503050406030204" pitchFamily="18" charset="0"/>
              </a:rPr>
              <a:t>MEB’nin</a:t>
            </a:r>
            <a:r>
              <a:rPr lang="tr-TR">
                <a:latin typeface="Calibri" panose="020F0502020204030204" pitchFamily="34" charset="0"/>
                <a:ea typeface="Cambria" panose="02040503050406030204" pitchFamily="18" charset="0"/>
              </a:rPr>
              <a:t> 2006 yılında çıkarmış olduğu Özel Eğitim Hizmetleri Yönetmeliği’nde dil ve konuşma güçlüğü olan birey, “</a:t>
            </a:r>
            <a:r>
              <a:rPr lang="tr-TR">
                <a:latin typeface="Calibri" panose="020F0502020204030204" pitchFamily="34" charset="0"/>
                <a:ea typeface="Calibri" panose="020F0502020204030204" pitchFamily="34" charset="0"/>
              </a:rPr>
              <a:t>Dili kullanma, konuşmayı edinme ve iletişimdeki güçlük nedeniyle özel eğitim ve destek eğitim hizmetine ihtiyacı olan birey,</a:t>
            </a:r>
            <a:r>
              <a:rPr lang="tr-TR">
                <a:latin typeface="Calibri" panose="020F0502020204030204" pitchFamily="34" charset="0"/>
                <a:ea typeface="Cambria" panose="02040503050406030204" pitchFamily="18" charset="0"/>
              </a:rPr>
              <a:t>” olarak ifade edilmektedir.”</a:t>
            </a:r>
            <a:endParaRPr lang="tr-TR">
              <a:latin typeface="Calibri" panose="020F0502020204030204" pitchFamily="34" charset="0"/>
              <a:ea typeface="Calibri" panose="020F0502020204030204" pitchFamily="34" charset="0"/>
            </a:endParaRPr>
          </a:p>
          <a:p>
            <a:endParaRPr lang="tr-TR" dirty="0"/>
          </a:p>
        </p:txBody>
      </p:sp>
      <p:pic>
        <p:nvPicPr>
          <p:cNvPr id="7" name="Graphic 6" descr="Kitaplar">
            <a:extLst>
              <a:ext uri="{FF2B5EF4-FFF2-40B4-BE49-F238E27FC236}">
                <a16:creationId xmlns:a16="http://schemas.microsoft.com/office/drawing/2014/main" id="{BE7A685A-57E3-4DB7-B1E5-2DAABCF822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
        <p:nvSpPr>
          <p:cNvPr id="14"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536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p:spPr>
        <p:txBody>
          <a:bodyPr>
            <a:normAutofit/>
          </a:bodyPr>
          <a:lstStyle/>
          <a:p>
            <a:r>
              <a:rPr lang="tr-TR">
                <a:solidFill>
                  <a:srgbClr val="000000"/>
                </a:solidFill>
                <a:latin typeface="Calibri" panose="020F0502020204030204" pitchFamily="34" charset="0"/>
                <a:ea typeface="Cambria" panose="02040503050406030204" pitchFamily="18" charset="0"/>
              </a:rPr>
              <a:t>Ülkemizde Dil ve Konuşma Güçlüğü olan öğrenciler için MEB tarafından bazı çalışmalar yapılmaktadır. MEB Özel Öğretim Kurumları Genel Müdürlüğü ve Özel Eğitim ve Rehberlik Hizmetleri Genel Müdürlüğü tarafından 2008 yılında ‘Dil ve Konuşma Güçlüğü Destek Eğitim Programı’ hazırlanmış ve bu program Talim ve Terbiye Kurulu Başkanlığı tarafından 2009 yılından itibaren özel eğitim ve rehabilitasyon merkezlerinde kullanılmak üzere onaylanmıştır.</a:t>
            </a:r>
            <a:endParaRPr lang="tr-TR">
              <a:solidFill>
                <a:srgbClr val="000000"/>
              </a:solidFill>
              <a:latin typeface="Calibri" panose="020F0502020204030204" pitchFamily="34" charset="0"/>
            </a:endParaRPr>
          </a:p>
        </p:txBody>
      </p:sp>
      <p:pic>
        <p:nvPicPr>
          <p:cNvPr id="7" name="Graphic 6" descr="Sınıf">
            <a:extLst>
              <a:ext uri="{FF2B5EF4-FFF2-40B4-BE49-F238E27FC236}">
                <a16:creationId xmlns:a16="http://schemas.microsoft.com/office/drawing/2014/main" id="{EF4E21EA-BBFA-4F46-A574-BD6296C394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1513384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p:spPr>
        <p:txBody>
          <a:bodyPr>
            <a:normAutofit/>
          </a:bodyPr>
          <a:lstStyle/>
          <a:p>
            <a:r>
              <a:rPr lang="tr-TR">
                <a:solidFill>
                  <a:srgbClr val="000000"/>
                </a:solidFill>
                <a:latin typeface="Calibri" panose="020F0502020204030204" pitchFamily="34" charset="0"/>
                <a:ea typeface="Calibri" panose="020F0502020204030204" pitchFamily="34" charset="0"/>
              </a:rPr>
              <a:t>Program, doğuştan veya sonradan herhangi bir nedenle dil ve konuşma becerileri ve günlük yaşam aktiviteleri olumsuz etkilenmiş her yaştaki bireyin genel ve gelişimsel özellikleri dikkate alınarak hazırlanmış olup beş modülden oluşmaktadır.</a:t>
            </a:r>
          </a:p>
          <a:p>
            <a:endParaRPr lang="tr-TR">
              <a:solidFill>
                <a:srgbClr val="000000"/>
              </a:solidFill>
            </a:endParaRPr>
          </a:p>
        </p:txBody>
      </p:sp>
      <p:pic>
        <p:nvPicPr>
          <p:cNvPr id="7" name="Graphic 6" descr="Kitaplar">
            <a:extLst>
              <a:ext uri="{FF2B5EF4-FFF2-40B4-BE49-F238E27FC236}">
                <a16:creationId xmlns:a16="http://schemas.microsoft.com/office/drawing/2014/main" id="{8E720A42-85C7-4577-A620-C7C269ACCA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3928433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Yeşil pastel arka plan üzerinde soru işaretleri">
            <a:extLst>
              <a:ext uri="{FF2B5EF4-FFF2-40B4-BE49-F238E27FC236}">
                <a16:creationId xmlns:a16="http://schemas.microsoft.com/office/drawing/2014/main" id="{AE75B731-D14A-4CE5-9603-440AB6D11E60}"/>
              </a:ext>
            </a:extLst>
          </p:cNvPr>
          <p:cNvPicPr>
            <a:picLocks noChangeAspect="1"/>
          </p:cNvPicPr>
          <p:nvPr/>
        </p:nvPicPr>
        <p:blipFill rotWithShape="1">
          <a:blip r:embed="rId3"/>
          <a:srcRect l="1572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531812" y="2133600"/>
            <a:ext cx="4625882" cy="3777622"/>
          </a:xfrm>
        </p:spPr>
        <p:txBody>
          <a:bodyPr>
            <a:normAutofit/>
          </a:bodyPr>
          <a:lstStyle/>
          <a:p>
            <a:pPr marL="0" indent="0">
              <a:buNone/>
            </a:pPr>
            <a:r>
              <a:rPr lang="tr-TR" b="1">
                <a:latin typeface="Calibri" panose="020F0502020204030204" pitchFamily="34" charset="0"/>
              </a:rPr>
              <a:t>1. DİL ve KONUŞMA GÜÇLÜĞÜ (BOZUKLUĞU) NEDİR?</a:t>
            </a:r>
            <a:endParaRPr lang="tr-TR">
              <a:latin typeface="Calibri" panose="020F0502020204030204" pitchFamily="34" charset="0"/>
            </a:endParaRPr>
          </a:p>
          <a:p>
            <a:endParaRPr lang="tr-TR"/>
          </a:p>
        </p:txBody>
      </p:sp>
    </p:spTree>
    <p:extLst>
      <p:ext uri="{BB962C8B-B14F-4D97-AF65-F5344CB8AC3E}">
        <p14:creationId xmlns:p14="http://schemas.microsoft.com/office/powerpoint/2010/main" val="3562771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İçerik Yer Tutucusu 2">
            <a:extLst>
              <a:ext uri="{FF2B5EF4-FFF2-40B4-BE49-F238E27FC236}">
                <a16:creationId xmlns:a16="http://schemas.microsoft.com/office/drawing/2014/main" id="{C36C8EEC-F6E4-47FB-9F74-EE0428FBA47F}"/>
              </a:ext>
            </a:extLst>
          </p:cNvPr>
          <p:cNvGraphicFramePr>
            <a:graphicFrameLocks noGrp="1"/>
          </p:cNvGraphicFramePr>
          <p:nvPr>
            <p:ph idx="1"/>
            <p:extLst>
              <p:ext uri="{D42A27DB-BD31-4B8C-83A1-F6EECF244321}">
                <p14:modId xmlns:p14="http://schemas.microsoft.com/office/powerpoint/2010/main" val="243895011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993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843392" y="2623930"/>
            <a:ext cx="9383408" cy="3287292"/>
          </a:xfrm>
        </p:spPr>
        <p:txBody>
          <a:bodyPr>
            <a:normAutofit/>
          </a:bodyPr>
          <a:lstStyle/>
          <a:p>
            <a:pPr marL="0" indent="0">
              <a:buNone/>
            </a:pPr>
            <a:r>
              <a:rPr lang="tr-TR" b="1">
                <a:latin typeface="Calibri" panose="020F0502020204030204" pitchFamily="34" charset="0"/>
                <a:ea typeface="Times New Roman" panose="02020603050405020304" pitchFamily="18" charset="0"/>
              </a:rPr>
              <a:t>2. DİL VE KONUŞMA GÜÇLÜĞÜNÜN NEDENLERİ VE BELİRTİLERİ</a:t>
            </a:r>
          </a:p>
          <a:p>
            <a:pPr marL="0" indent="0">
              <a:buNone/>
            </a:pPr>
            <a:endParaRPr lang="tr-TR" b="1">
              <a:latin typeface="Times New Roman" panose="02020603050405020304" pitchFamily="18" charset="0"/>
              <a:ea typeface="Times New Roman" panose="02020603050405020304" pitchFamily="18" charset="0"/>
            </a:endParaRPr>
          </a:p>
          <a:p>
            <a:pPr marL="0" indent="0">
              <a:buNone/>
            </a:pPr>
            <a:endParaRPr lang="tr-TR">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1795993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Boş konuşma balonları">
            <a:extLst>
              <a:ext uri="{FF2B5EF4-FFF2-40B4-BE49-F238E27FC236}">
                <a16:creationId xmlns:a16="http://schemas.microsoft.com/office/drawing/2014/main" id="{C9123A45-7E18-4DCD-88C6-731B6C87223C}"/>
              </a:ext>
            </a:extLst>
          </p:cNvPr>
          <p:cNvPicPr>
            <a:picLocks noChangeAspect="1"/>
          </p:cNvPicPr>
          <p:nvPr/>
        </p:nvPicPr>
        <p:blipFill rotWithShape="1">
          <a:blip r:embed="rId2"/>
          <a:srcRect l="41008" r="32513" b="-2"/>
          <a:stretch/>
        </p:blipFill>
        <p:spPr>
          <a:xfrm>
            <a:off x="20" y="1730"/>
            <a:ext cx="2720524" cy="6858000"/>
          </a:xfrm>
          <a:prstGeom prst="rect">
            <a:avLst/>
          </a:prstGeom>
        </p:spPr>
      </p:pic>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4656667" y="2133600"/>
            <a:ext cx="6847944" cy="3777622"/>
          </a:xfrm>
        </p:spPr>
        <p:txBody>
          <a:bodyPr>
            <a:normAutofit/>
          </a:bodyPr>
          <a:lstStyle/>
          <a:p>
            <a:r>
              <a:rPr lang="tr-TR">
                <a:latin typeface="Calibri" panose="020F0502020204030204" pitchFamily="34" charset="0"/>
                <a:ea typeface="Calibri" panose="020F0502020204030204" pitchFamily="34" charset="0"/>
              </a:rPr>
              <a:t>Farklı sebeplere bağlı olarak bazı çocukların dil edinme süreçlerinde sorunlar yaşadığı bilinmektedir. Yeni doğanların %5’i ile %15’i ilerleyen dönemlerde dil ve konuşma bozuklukları açısından risk altında bulunmaktadır (</a:t>
            </a:r>
            <a:r>
              <a:rPr lang="tr-TR" err="1">
                <a:latin typeface="Calibri" panose="020F0502020204030204" pitchFamily="34" charset="0"/>
                <a:ea typeface="Calibri" panose="020F0502020204030204" pitchFamily="34" charset="0"/>
              </a:rPr>
              <a:t>Rosetti</a:t>
            </a:r>
            <a:r>
              <a:rPr lang="tr-TR">
                <a:latin typeface="Calibri" panose="020F0502020204030204" pitchFamily="34" charset="0"/>
                <a:ea typeface="Calibri" panose="020F0502020204030204" pitchFamily="34" charset="0"/>
              </a:rPr>
              <a:t>, 1996). </a:t>
            </a:r>
          </a:p>
          <a:p>
            <a:endParaRPr lang="tr-TR" dirty="0"/>
          </a:p>
        </p:txBody>
      </p:sp>
    </p:spTree>
    <p:extLst>
      <p:ext uri="{BB962C8B-B14F-4D97-AF65-F5344CB8AC3E}">
        <p14:creationId xmlns:p14="http://schemas.microsoft.com/office/powerpoint/2010/main" val="2589562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259893" y="3101093"/>
            <a:ext cx="2454052" cy="3029344"/>
          </a:xfrm>
        </p:spPr>
        <p:txBody>
          <a:bodyPr>
            <a:normAutofit/>
          </a:bodyPr>
          <a:lstStyle/>
          <a:p>
            <a:pPr>
              <a:lnSpc>
                <a:spcPct val="90000"/>
              </a:lnSpc>
            </a:pPr>
            <a:r>
              <a:rPr lang="tr-TR" sz="3000" b="1">
                <a:solidFill>
                  <a:schemeClr val="bg1"/>
                </a:solidFill>
                <a:latin typeface="Calibri" panose="020F0502020204030204" pitchFamily="34" charset="0"/>
              </a:rPr>
              <a:t>Dil ve konuşma sorunları, nedenlerine göre şöyle gruplanabilir:</a:t>
            </a:r>
            <a:r>
              <a:rPr lang="tr-TR" sz="3000">
                <a:solidFill>
                  <a:schemeClr val="bg1"/>
                </a:solidFill>
                <a:latin typeface="Calibri" panose="020F0502020204030204" pitchFamily="34" charset="0"/>
              </a:rPr>
              <a:t> </a:t>
            </a:r>
            <a:br>
              <a:rPr lang="tr-TR" sz="3000">
                <a:solidFill>
                  <a:schemeClr val="bg1"/>
                </a:solidFill>
              </a:rPr>
            </a:br>
            <a:endParaRPr lang="tr-TR" sz="3000">
              <a:solidFill>
                <a:schemeClr val="bg1"/>
              </a:solidFill>
            </a:endParaRP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6AD42196-7405-46B3-9D7F-C85F93C2472F}"/>
              </a:ext>
            </a:extLst>
          </p:cNvPr>
          <p:cNvGraphicFramePr>
            <a:graphicFrameLocks noGrp="1"/>
          </p:cNvGraphicFramePr>
          <p:nvPr>
            <p:ph idx="1"/>
            <p:extLst>
              <p:ext uri="{D42A27DB-BD31-4B8C-83A1-F6EECF244321}">
                <p14:modId xmlns:p14="http://schemas.microsoft.com/office/powerpoint/2010/main" val="75182807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94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7"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İçerik Yer Tutucusu 2">
            <a:extLst>
              <a:ext uri="{FF2B5EF4-FFF2-40B4-BE49-F238E27FC236}">
                <a16:creationId xmlns:a16="http://schemas.microsoft.com/office/drawing/2014/main" id="{D2807CE8-0FAB-4153-964F-E4ABAC4F8A1C}"/>
              </a:ext>
            </a:extLst>
          </p:cNvPr>
          <p:cNvGraphicFramePr>
            <a:graphicFrameLocks noGrp="1"/>
          </p:cNvGraphicFramePr>
          <p:nvPr>
            <p:ph idx="1"/>
            <p:extLst>
              <p:ext uri="{D42A27DB-BD31-4B8C-83A1-F6EECF244321}">
                <p14:modId xmlns:p14="http://schemas.microsoft.com/office/powerpoint/2010/main" val="403381462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220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8A79DD20-4653-4CEC-AEB1-7FDF71F78639}"/>
              </a:ext>
            </a:extLst>
          </p:cNvPr>
          <p:cNvGraphicFramePr>
            <a:graphicFrameLocks noGrp="1"/>
          </p:cNvGraphicFramePr>
          <p:nvPr>
            <p:ph idx="1"/>
            <p:extLst>
              <p:ext uri="{D42A27DB-BD31-4B8C-83A1-F6EECF244321}">
                <p14:modId xmlns:p14="http://schemas.microsoft.com/office/powerpoint/2010/main" val="143232774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301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314EA315-FD57-4D17-AF70-297EF6BD78CB}"/>
              </a:ext>
            </a:extLst>
          </p:cNvPr>
          <p:cNvGraphicFramePr>
            <a:graphicFrameLocks noGrp="1"/>
          </p:cNvGraphicFramePr>
          <p:nvPr>
            <p:ph idx="1"/>
            <p:extLst>
              <p:ext uri="{D42A27DB-BD31-4B8C-83A1-F6EECF244321}">
                <p14:modId xmlns:p14="http://schemas.microsoft.com/office/powerpoint/2010/main" val="241722754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799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p:spPr>
        <p:txBody>
          <a:bodyPr>
            <a:normAutofit/>
          </a:bodyPr>
          <a:lstStyle/>
          <a:p>
            <a:r>
              <a:rPr lang="tr-TR">
                <a:solidFill>
                  <a:srgbClr val="000000"/>
                </a:solidFill>
                <a:latin typeface="Calibri" panose="020F0502020204030204" pitchFamily="34" charset="0"/>
                <a:ea typeface="Calibri" panose="020F0502020204030204" pitchFamily="34" charset="0"/>
              </a:rPr>
              <a:t>Gelişimsel olarak risk altında bulunan çocukların erken dönemde dil ve konuşma gelişimi açısından değerlendirilmesi, dil ve konuşma gecikmeleri açısından erken tanılanma ve buna bağlı olarak gelecekte ortaya çıkacak dil ve konuşma bozukluklarını önlemek amacıyla erken müdahale programlarına alınması için önemlidir. </a:t>
            </a:r>
            <a:endParaRPr lang="tr-TR">
              <a:solidFill>
                <a:srgbClr val="000000"/>
              </a:solidFill>
              <a:latin typeface="Calibri" panose="020F0502020204030204" pitchFamily="34" charset="0"/>
            </a:endParaRPr>
          </a:p>
        </p:txBody>
      </p:sp>
      <p:pic>
        <p:nvPicPr>
          <p:cNvPr id="7" name="Graphic 6" descr="Dil">
            <a:extLst>
              <a:ext uri="{FF2B5EF4-FFF2-40B4-BE49-F238E27FC236}">
                <a16:creationId xmlns:a16="http://schemas.microsoft.com/office/drawing/2014/main" id="{9A8CAD83-0DDD-4BD4-A8BF-8F8762DB4C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269045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687669" y="624110"/>
            <a:ext cx="4137059" cy="1280890"/>
          </a:xfrm>
        </p:spPr>
        <p:txBody>
          <a:bodyPr>
            <a:normAutofit/>
          </a:bodyPr>
          <a:lstStyle/>
          <a:p>
            <a:pPr marL="457200" lvl="1" indent="0">
              <a:lnSpc>
                <a:spcPct val="90000"/>
              </a:lnSpc>
            </a:pPr>
            <a:r>
              <a:rPr lang="tr-TR" sz="2700" b="1">
                <a:latin typeface="Calibri" panose="020F0502020204030204" pitchFamily="34" charset="0"/>
                <a:ea typeface="Times New Roman" panose="02020603050405020304" pitchFamily="18" charset="0"/>
              </a:rPr>
              <a:t>Dil Ve Konuşma Gecikmesini Öngören Erken Belirtiler</a:t>
            </a:r>
          </a:p>
        </p:txBody>
      </p:sp>
      <p:sp>
        <p:nvSpPr>
          <p:cNvPr id="3" name="İçerik Yer Tutucusu 2"/>
          <p:cNvSpPr>
            <a:spLocks noGrp="1"/>
          </p:cNvSpPr>
          <p:nvPr>
            <p:ph idx="1"/>
          </p:nvPr>
        </p:nvSpPr>
        <p:spPr>
          <a:xfrm>
            <a:off x="1683956" y="2133600"/>
            <a:ext cx="4140772" cy="3777622"/>
          </a:xfrm>
        </p:spPr>
        <p:txBody>
          <a:bodyPr>
            <a:normAutofit/>
          </a:bodyPr>
          <a:lstStyle/>
          <a:p>
            <a:r>
              <a:rPr lang="tr-TR">
                <a:solidFill>
                  <a:srgbClr val="000000"/>
                </a:solidFill>
                <a:latin typeface="Calibri" panose="020F0502020204030204" pitchFamily="34" charset="0"/>
                <a:ea typeface="Calibri" panose="020F0502020204030204" pitchFamily="34" charset="0"/>
              </a:rPr>
              <a:t>Aşağıdaki tabloda gelişimsel dil becerilerinde gecikme olduğunu belirten bazı erken işaretlere yer verilmiştir.</a:t>
            </a:r>
          </a:p>
          <a:p>
            <a:endParaRPr lang="tr-TR">
              <a:solidFill>
                <a:srgbClr val="000000"/>
              </a:solidFill>
            </a:endParaRPr>
          </a:p>
        </p:txBody>
      </p:sp>
      <p:pic>
        <p:nvPicPr>
          <p:cNvPr id="7" name="Graphic 6" descr="Kronometre">
            <a:extLst>
              <a:ext uri="{FF2B5EF4-FFF2-40B4-BE49-F238E27FC236}">
                <a16:creationId xmlns:a16="http://schemas.microsoft.com/office/drawing/2014/main" id="{8BBB42B4-F2AF-4D27-BB74-96321A5CC3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392043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5" name="İçerik Yer Tutucusu 1">
            <a:extLst>
              <a:ext uri="{FF2B5EF4-FFF2-40B4-BE49-F238E27FC236}">
                <a16:creationId xmlns:a16="http://schemas.microsoft.com/office/drawing/2014/main" id="{BD425880-52C7-49FF-A74F-1F0270E2B22E}"/>
              </a:ext>
            </a:extLst>
          </p:cNvPr>
          <p:cNvGraphicFramePr>
            <a:graphicFrameLocks/>
          </p:cNvGraphicFramePr>
          <p:nvPr>
            <p:extLst>
              <p:ext uri="{D42A27DB-BD31-4B8C-83A1-F6EECF244321}">
                <p14:modId xmlns:p14="http://schemas.microsoft.com/office/powerpoint/2010/main" val="4242436018"/>
              </p:ext>
            </p:extLst>
          </p:nvPr>
        </p:nvGraphicFramePr>
        <p:xfrm>
          <a:off x="649357" y="1245704"/>
          <a:ext cx="10894186" cy="4903305"/>
        </p:xfrm>
        <a:graphic>
          <a:graphicData uri="http://schemas.openxmlformats.org/drawingml/2006/table">
            <a:tbl>
              <a:tblPr firstRow="1" bandRow="1">
                <a:solidFill>
                  <a:srgbClr val="404040"/>
                </a:solidFill>
                <a:tableStyleId>{21E4AEA4-8DFA-4A89-87EB-49C32662AFE0}</a:tableStyleId>
              </a:tblPr>
              <a:tblGrid>
                <a:gridCol w="1747751">
                  <a:extLst>
                    <a:ext uri="{9D8B030D-6E8A-4147-A177-3AD203B41FA5}">
                      <a16:colId xmlns:a16="http://schemas.microsoft.com/office/drawing/2014/main" val="806477071"/>
                    </a:ext>
                  </a:extLst>
                </a:gridCol>
                <a:gridCol w="4371183">
                  <a:extLst>
                    <a:ext uri="{9D8B030D-6E8A-4147-A177-3AD203B41FA5}">
                      <a16:colId xmlns:a16="http://schemas.microsoft.com/office/drawing/2014/main" val="524982946"/>
                    </a:ext>
                  </a:extLst>
                </a:gridCol>
                <a:gridCol w="4775252">
                  <a:extLst>
                    <a:ext uri="{9D8B030D-6E8A-4147-A177-3AD203B41FA5}">
                      <a16:colId xmlns:a16="http://schemas.microsoft.com/office/drawing/2014/main" val="983545061"/>
                    </a:ext>
                  </a:extLst>
                </a:gridCol>
              </a:tblGrid>
              <a:tr h="1002498">
                <a:tc>
                  <a:txBody>
                    <a:bodyPr/>
                    <a:lstStyle/>
                    <a:p>
                      <a:pPr algn="just">
                        <a:spcAft>
                          <a:spcPts val="0"/>
                        </a:spcAft>
                      </a:pPr>
                      <a:r>
                        <a:rPr lang="tr-TR" sz="1500" b="0" cap="none" spc="0" dirty="0">
                          <a:solidFill>
                            <a:schemeClr val="bg1"/>
                          </a:solidFill>
                          <a:effectLst/>
                          <a:latin typeface="Calibri" panose="020F0502020204030204" pitchFamily="34" charset="0"/>
                        </a:rPr>
                        <a:t>Yaş </a:t>
                      </a:r>
                      <a:endParaRPr lang="tr-TR" sz="15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just">
                        <a:spcAft>
                          <a:spcPts val="0"/>
                        </a:spcAft>
                      </a:pPr>
                      <a:r>
                        <a:rPr lang="tr-TR" sz="1500" b="0" cap="none" spc="0">
                          <a:solidFill>
                            <a:schemeClr val="bg1"/>
                          </a:solidFill>
                          <a:effectLst/>
                          <a:latin typeface="Calibri" panose="020F0502020204030204" pitchFamily="34" charset="0"/>
                        </a:rPr>
                        <a:t>İşaretler</a:t>
                      </a:r>
                    </a:p>
                    <a:p>
                      <a:pPr algn="just">
                        <a:spcAft>
                          <a:spcPts val="0"/>
                        </a:spcAft>
                      </a:pPr>
                      <a:r>
                        <a:rPr lang="tr-TR" sz="1500" b="0" cap="none" spc="0">
                          <a:solidFill>
                            <a:schemeClr val="bg1"/>
                          </a:solidFill>
                          <a:effectLst/>
                          <a:latin typeface="Calibri" panose="020F0502020204030204" pitchFamily="34" charset="0"/>
                        </a:rPr>
                        <a:t>(Eğer...... yapmıyorsa......)</a:t>
                      </a:r>
                      <a:endParaRPr lang="tr-TR" sz="15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just">
                        <a:spcAft>
                          <a:spcPts val="0"/>
                        </a:spcAft>
                      </a:pPr>
                      <a:r>
                        <a:rPr lang="tr-TR" sz="1500" b="0" cap="none" spc="0">
                          <a:solidFill>
                            <a:schemeClr val="bg1"/>
                          </a:solidFill>
                          <a:effectLst/>
                          <a:latin typeface="Calibri" panose="020F0502020204030204" pitchFamily="34" charset="0"/>
                        </a:rPr>
                        <a:t>Etkilenen Gelişim Alanları  </a:t>
                      </a:r>
                      <a:endParaRPr lang="tr-TR" sz="15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321521391"/>
                  </a:ext>
                </a:extLst>
              </a:tr>
              <a:tr h="803983">
                <a:tc>
                  <a:txBody>
                    <a:bodyPr/>
                    <a:lstStyle/>
                    <a:p>
                      <a:pPr algn="just">
                        <a:spcAft>
                          <a:spcPts val="0"/>
                        </a:spcAft>
                      </a:pPr>
                      <a:r>
                        <a:rPr lang="tr-TR" sz="1100" cap="none" spc="0">
                          <a:solidFill>
                            <a:schemeClr val="bg1"/>
                          </a:solidFill>
                          <a:effectLst/>
                          <a:latin typeface="Calibri" panose="020F0502020204030204" pitchFamily="34" charset="0"/>
                        </a:rPr>
                        <a:t>Doğumdan itibaren </a:t>
                      </a:r>
                      <a:endParaRPr lang="tr-TR" sz="1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just">
                        <a:spcAft>
                          <a:spcPts val="0"/>
                        </a:spcAft>
                      </a:pPr>
                      <a:r>
                        <a:rPr lang="tr-TR" sz="1100" cap="none" spc="0">
                          <a:solidFill>
                            <a:schemeClr val="bg1"/>
                          </a:solidFill>
                          <a:effectLst/>
                          <a:latin typeface="Calibri" panose="020F0502020204030204" pitchFamily="34" charset="0"/>
                        </a:rPr>
                        <a:t>Seslere, özellikle de anne sesine, tepki vermeme</a:t>
                      </a:r>
                      <a:endParaRPr lang="tr-TR" sz="1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just">
                        <a:spcAft>
                          <a:spcPts val="0"/>
                        </a:spcAft>
                      </a:pPr>
                      <a:r>
                        <a:rPr lang="tr-TR" sz="1100" cap="none" spc="0">
                          <a:solidFill>
                            <a:schemeClr val="bg1"/>
                          </a:solidFill>
                          <a:effectLst/>
                          <a:latin typeface="Calibri" panose="020F0502020204030204" pitchFamily="34" charset="0"/>
                        </a:rPr>
                        <a:t>Alıcı dil gelişiminde sorun, işitme açısından değerlendirme gereklidir.</a:t>
                      </a:r>
                      <a:endParaRPr lang="tr-TR" sz="1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3030801677"/>
                  </a:ext>
                </a:extLst>
              </a:tr>
              <a:tr h="1101755">
                <a:tc>
                  <a:txBody>
                    <a:bodyPr/>
                    <a:lstStyle/>
                    <a:p>
                      <a:pPr algn="just">
                        <a:spcAft>
                          <a:spcPts val="0"/>
                        </a:spcAft>
                      </a:pPr>
                      <a:r>
                        <a:rPr lang="tr-TR" sz="1100" cap="none" spc="0">
                          <a:solidFill>
                            <a:schemeClr val="bg1"/>
                          </a:solidFill>
                          <a:effectLst/>
                          <a:latin typeface="Calibri" panose="020F0502020204030204" pitchFamily="34" charset="0"/>
                        </a:rPr>
                        <a:t>6-9 ay </a:t>
                      </a:r>
                      <a:endParaRPr lang="tr-TR" sz="1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spcAft>
                          <a:spcPts val="0"/>
                        </a:spcAft>
                      </a:pPr>
                      <a:r>
                        <a:rPr lang="tr-TR" sz="1100" cap="none" spc="0" err="1">
                          <a:solidFill>
                            <a:schemeClr val="bg1"/>
                          </a:solidFill>
                          <a:effectLst/>
                          <a:latin typeface="Calibri" panose="020F0502020204030204" pitchFamily="34" charset="0"/>
                        </a:rPr>
                        <a:t>Babıldama</a:t>
                      </a:r>
                      <a:r>
                        <a:rPr lang="tr-TR" sz="1100" cap="none" spc="0">
                          <a:solidFill>
                            <a:schemeClr val="bg1"/>
                          </a:solidFill>
                          <a:effectLst/>
                          <a:latin typeface="Calibri" panose="020F0502020204030204" pitchFamily="34" charset="0"/>
                        </a:rPr>
                        <a:t> davranışının bulunmaması</a:t>
                      </a:r>
                    </a:p>
                    <a:p>
                      <a:pPr>
                        <a:spcAft>
                          <a:spcPts val="0"/>
                        </a:spcAft>
                      </a:pPr>
                      <a:r>
                        <a:rPr lang="tr-TR" sz="1100" cap="none" spc="0">
                          <a:solidFill>
                            <a:schemeClr val="bg1"/>
                          </a:solidFill>
                          <a:effectLst/>
                          <a:latin typeface="Calibri" panose="020F0502020204030204" pitchFamily="34" charset="0"/>
                        </a:rPr>
                        <a:t> </a:t>
                      </a:r>
                      <a:endParaRPr lang="tr-TR" sz="1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just">
                        <a:spcAft>
                          <a:spcPts val="0"/>
                        </a:spcAft>
                      </a:pPr>
                      <a:r>
                        <a:rPr lang="tr-TR" sz="1100" cap="none" spc="0">
                          <a:solidFill>
                            <a:schemeClr val="bg1"/>
                          </a:solidFill>
                          <a:effectLst/>
                          <a:latin typeface="Calibri" panose="020F0502020204030204" pitchFamily="34" charset="0"/>
                        </a:rPr>
                        <a:t>İfade edici dil gelişimi</a:t>
                      </a:r>
                      <a:endParaRPr lang="tr-TR" sz="1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1760450504"/>
                  </a:ext>
                </a:extLst>
              </a:tr>
              <a:tr h="1995069">
                <a:tc>
                  <a:txBody>
                    <a:bodyPr/>
                    <a:lstStyle/>
                    <a:p>
                      <a:pPr algn="just">
                        <a:spcAft>
                          <a:spcPts val="0"/>
                        </a:spcAft>
                      </a:pPr>
                      <a:r>
                        <a:rPr lang="tr-TR" sz="1100" cap="none" spc="0">
                          <a:solidFill>
                            <a:schemeClr val="bg1"/>
                          </a:solidFill>
                          <a:effectLst/>
                          <a:latin typeface="Calibri" panose="020F0502020204030204" pitchFamily="34" charset="0"/>
                        </a:rPr>
                        <a:t>12 ay </a:t>
                      </a:r>
                      <a:endParaRPr lang="tr-TR" sz="1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just">
                        <a:spcAft>
                          <a:spcPts val="0"/>
                        </a:spcAft>
                      </a:pPr>
                      <a:r>
                        <a:rPr lang="tr-TR" sz="1100" cap="none" spc="0">
                          <a:solidFill>
                            <a:schemeClr val="bg1"/>
                          </a:solidFill>
                          <a:effectLst/>
                          <a:latin typeface="Calibri" panose="020F0502020204030204" pitchFamily="34" charset="0"/>
                        </a:rPr>
                        <a:t>Tek sözcük üretimlerinin henüz ortaya çıkmamış olması</a:t>
                      </a:r>
                    </a:p>
                    <a:p>
                      <a:pPr algn="just">
                        <a:spcAft>
                          <a:spcPts val="0"/>
                        </a:spcAft>
                      </a:pPr>
                      <a:endParaRPr lang="tr-TR" sz="1100" cap="none" spc="0">
                        <a:solidFill>
                          <a:schemeClr val="bg1"/>
                        </a:solidFill>
                        <a:effectLst/>
                        <a:latin typeface="Calibri" panose="020F0502020204030204" pitchFamily="34" charset="0"/>
                      </a:endParaRPr>
                    </a:p>
                    <a:p>
                      <a:pPr algn="just">
                        <a:spcAft>
                          <a:spcPts val="0"/>
                        </a:spcAft>
                      </a:pPr>
                      <a:endParaRPr lang="tr-TR" sz="1100" cap="none" spc="0">
                        <a:solidFill>
                          <a:schemeClr val="bg1"/>
                        </a:solidFill>
                        <a:effectLst/>
                        <a:latin typeface="Calibri" panose="020F0502020204030204" pitchFamily="34" charset="0"/>
                      </a:endParaRPr>
                    </a:p>
                    <a:p>
                      <a:pPr algn="just">
                        <a:spcAft>
                          <a:spcPts val="0"/>
                        </a:spcAft>
                      </a:pPr>
                      <a:r>
                        <a:rPr lang="tr-TR" sz="1100" cap="none" spc="0">
                          <a:solidFill>
                            <a:schemeClr val="bg1"/>
                          </a:solidFill>
                          <a:effectLst/>
                          <a:latin typeface="Calibri" panose="020F0502020204030204" pitchFamily="34" charset="0"/>
                        </a:rPr>
                        <a:t>Anne ve babayı çağırırken sözel ifadeler kullanmaması </a:t>
                      </a:r>
                      <a:endParaRPr lang="tr-TR" sz="1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just">
                        <a:spcAft>
                          <a:spcPts val="0"/>
                        </a:spcAft>
                      </a:pPr>
                      <a:r>
                        <a:rPr lang="tr-TR" sz="1100" cap="none" spc="0" dirty="0">
                          <a:solidFill>
                            <a:schemeClr val="bg1"/>
                          </a:solidFill>
                          <a:effectLst/>
                          <a:latin typeface="Calibri" panose="020F0502020204030204" pitchFamily="34" charset="0"/>
                        </a:rPr>
                        <a:t>İfade edici dil gelişimi</a:t>
                      </a:r>
                    </a:p>
                    <a:p>
                      <a:pPr algn="just">
                        <a:spcAft>
                          <a:spcPts val="0"/>
                        </a:spcAft>
                      </a:pPr>
                      <a:endParaRPr lang="tr-TR" sz="1100" cap="none" spc="0" dirty="0">
                        <a:solidFill>
                          <a:schemeClr val="bg1"/>
                        </a:solidFill>
                        <a:effectLst/>
                        <a:latin typeface="Calibri" panose="020F0502020204030204" pitchFamily="34" charset="0"/>
                      </a:endParaRPr>
                    </a:p>
                    <a:p>
                      <a:pPr algn="just">
                        <a:spcAft>
                          <a:spcPts val="0"/>
                        </a:spcAft>
                      </a:pPr>
                      <a:endParaRPr lang="tr-TR" sz="1100" cap="none" spc="0" dirty="0">
                        <a:solidFill>
                          <a:schemeClr val="bg1"/>
                        </a:solidFill>
                        <a:effectLst/>
                        <a:latin typeface="Calibri" panose="020F0502020204030204" pitchFamily="34" charset="0"/>
                      </a:endParaRPr>
                    </a:p>
                    <a:p>
                      <a:pPr algn="just">
                        <a:spcAft>
                          <a:spcPts val="0"/>
                        </a:spcAft>
                      </a:pPr>
                      <a:endParaRPr lang="tr-TR" sz="1100" cap="none" spc="0" dirty="0">
                        <a:solidFill>
                          <a:schemeClr val="bg1"/>
                        </a:solidFill>
                        <a:effectLst/>
                        <a:latin typeface="Calibri" panose="020F0502020204030204" pitchFamily="34" charset="0"/>
                      </a:endParaRPr>
                    </a:p>
                    <a:p>
                      <a:pPr algn="just">
                        <a:spcAft>
                          <a:spcPts val="0"/>
                        </a:spcAft>
                      </a:pPr>
                      <a:r>
                        <a:rPr lang="tr-TR" sz="1100" cap="none" spc="0" dirty="0">
                          <a:solidFill>
                            <a:schemeClr val="bg1"/>
                          </a:solidFill>
                          <a:effectLst/>
                          <a:latin typeface="Calibri" panose="020F0502020204030204" pitchFamily="34" charset="0"/>
                        </a:rPr>
                        <a:t>İfade edici dil gelişimi</a:t>
                      </a:r>
                      <a:endParaRPr lang="tr-TR" sz="1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8" marR="65188" marT="86917" marB="0">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4274072151"/>
                  </a:ext>
                </a:extLst>
              </a:tr>
            </a:tbl>
          </a:graphicData>
        </a:graphic>
      </p:graphicFrame>
    </p:spTree>
    <p:extLst>
      <p:ext uri="{BB962C8B-B14F-4D97-AF65-F5344CB8AC3E}">
        <p14:creationId xmlns:p14="http://schemas.microsoft.com/office/powerpoint/2010/main" val="201426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p:spPr>
        <p:txBody>
          <a:bodyPr>
            <a:normAutofit/>
          </a:bodyPr>
          <a:lstStyle/>
          <a:p>
            <a:pPr marL="0" indent="0">
              <a:buNone/>
            </a:pPr>
            <a:r>
              <a:rPr lang="tr-TR">
                <a:solidFill>
                  <a:srgbClr val="000000"/>
                </a:solidFill>
                <a:latin typeface="Calibri" panose="020F0502020204030204" pitchFamily="34" charset="0"/>
              </a:rPr>
              <a:t>Dil ve konuşma, bireylerin kendilerini ifade etme, iletişim kurma ve sosyal hayatı paylaşmalarındaki en önemli araçlardandır. Birey doğumundan itibaren çevresinde olan biteni anlamaya, istek ve ihtiyaçlarını ifade etmeye çalışırken dili kullanır. </a:t>
            </a:r>
          </a:p>
        </p:txBody>
      </p:sp>
      <p:pic>
        <p:nvPicPr>
          <p:cNvPr id="9" name="Graphic 6" descr="Dil">
            <a:extLst>
              <a:ext uri="{FF2B5EF4-FFF2-40B4-BE49-F238E27FC236}">
                <a16:creationId xmlns:a16="http://schemas.microsoft.com/office/drawing/2014/main" id="{19F066FC-1258-4019-8311-E7D33C0BDD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4029265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5" name="İçerik Yer Tutucusu 1">
            <a:extLst>
              <a:ext uri="{FF2B5EF4-FFF2-40B4-BE49-F238E27FC236}">
                <a16:creationId xmlns:a16="http://schemas.microsoft.com/office/drawing/2014/main" id="{BD425880-52C7-49FF-A74F-1F0270E2B22E}"/>
              </a:ext>
            </a:extLst>
          </p:cNvPr>
          <p:cNvGraphicFramePr>
            <a:graphicFrameLocks/>
          </p:cNvGraphicFramePr>
          <p:nvPr>
            <p:extLst>
              <p:ext uri="{D42A27DB-BD31-4B8C-83A1-F6EECF244321}">
                <p14:modId xmlns:p14="http://schemas.microsoft.com/office/powerpoint/2010/main" val="1515959582"/>
              </p:ext>
            </p:extLst>
          </p:nvPr>
        </p:nvGraphicFramePr>
        <p:xfrm>
          <a:off x="1630017" y="934770"/>
          <a:ext cx="9913527" cy="4668421"/>
        </p:xfrm>
        <a:graphic>
          <a:graphicData uri="http://schemas.openxmlformats.org/drawingml/2006/table">
            <a:tbl>
              <a:tblPr firstRow="1" bandRow="1">
                <a:tableStyleId>{21E4AEA4-8DFA-4A89-87EB-49C32662AFE0}</a:tableStyleId>
              </a:tblPr>
              <a:tblGrid>
                <a:gridCol w="1050438">
                  <a:extLst>
                    <a:ext uri="{9D8B030D-6E8A-4147-A177-3AD203B41FA5}">
                      <a16:colId xmlns:a16="http://schemas.microsoft.com/office/drawing/2014/main" val="806477071"/>
                    </a:ext>
                  </a:extLst>
                </a:gridCol>
                <a:gridCol w="5513070">
                  <a:extLst>
                    <a:ext uri="{9D8B030D-6E8A-4147-A177-3AD203B41FA5}">
                      <a16:colId xmlns:a16="http://schemas.microsoft.com/office/drawing/2014/main" val="524982946"/>
                    </a:ext>
                  </a:extLst>
                </a:gridCol>
                <a:gridCol w="3350019">
                  <a:extLst>
                    <a:ext uri="{9D8B030D-6E8A-4147-A177-3AD203B41FA5}">
                      <a16:colId xmlns:a16="http://schemas.microsoft.com/office/drawing/2014/main" val="983545061"/>
                    </a:ext>
                  </a:extLst>
                </a:gridCol>
              </a:tblGrid>
              <a:tr h="437665">
                <a:tc>
                  <a:txBody>
                    <a:bodyPr/>
                    <a:lstStyle/>
                    <a:p>
                      <a:pPr algn="just">
                        <a:spcAft>
                          <a:spcPts val="0"/>
                        </a:spcAft>
                      </a:pPr>
                      <a:r>
                        <a:rPr lang="tr-TR" sz="1400">
                          <a:effectLst/>
                          <a:latin typeface="Calibri" panose="020F0502020204030204" pitchFamily="34" charset="0"/>
                        </a:rPr>
                        <a:t>Yaş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9077" marR="39077" marT="0" marB="0"/>
                </a:tc>
                <a:tc>
                  <a:txBody>
                    <a:bodyPr/>
                    <a:lstStyle/>
                    <a:p>
                      <a:pPr algn="just">
                        <a:spcAft>
                          <a:spcPts val="0"/>
                        </a:spcAft>
                      </a:pPr>
                      <a:r>
                        <a:rPr lang="tr-TR" sz="1400">
                          <a:effectLst/>
                          <a:latin typeface="Calibri" panose="020F0502020204030204" pitchFamily="34" charset="0"/>
                        </a:rPr>
                        <a:t>İşaretler</a:t>
                      </a:r>
                    </a:p>
                    <a:p>
                      <a:pPr algn="just">
                        <a:spcAft>
                          <a:spcPts val="0"/>
                        </a:spcAft>
                      </a:pPr>
                      <a:r>
                        <a:rPr lang="tr-TR" sz="1400">
                          <a:effectLst/>
                          <a:latin typeface="Calibri" panose="020F0502020204030204" pitchFamily="34" charset="0"/>
                        </a:rPr>
                        <a:t>(Eğer...... yapmıyorsa......)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9077" marR="39077" marT="0" marB="0"/>
                </a:tc>
                <a:tc>
                  <a:txBody>
                    <a:bodyPr/>
                    <a:lstStyle/>
                    <a:p>
                      <a:pPr algn="just">
                        <a:spcAft>
                          <a:spcPts val="0"/>
                        </a:spcAft>
                      </a:pPr>
                      <a:r>
                        <a:rPr lang="tr-TR" sz="1400">
                          <a:effectLst/>
                          <a:latin typeface="Calibri" panose="020F0502020204030204" pitchFamily="34" charset="0"/>
                        </a:rPr>
                        <a:t>Etkilenen Gelişim Alanları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9077" marR="39077" marT="0" marB="0"/>
                </a:tc>
                <a:extLst>
                  <a:ext uri="{0D108BD9-81ED-4DB2-BD59-A6C34878D82A}">
                    <a16:rowId xmlns:a16="http://schemas.microsoft.com/office/drawing/2014/main" val="2321521391"/>
                  </a:ext>
                </a:extLst>
              </a:tr>
              <a:tr h="854488">
                <a:tc>
                  <a:txBody>
                    <a:bodyPr/>
                    <a:lstStyle/>
                    <a:p>
                      <a:pPr algn="just">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15 ay</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9077" marR="39077" marT="0" marB="0"/>
                </a:tc>
                <a:tc>
                  <a:txBody>
                    <a:bodyPr/>
                    <a:lstStyle/>
                    <a:p>
                      <a:pPr algn="just">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Sözcük üretimlerinin sınırlı olması</a:t>
                      </a:r>
                    </a:p>
                    <a:p>
                      <a:pPr algn="just">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Uzakta bulunan bir nesneyi talep etmek için işaret kullanmaması </a:t>
                      </a:r>
                    </a:p>
                  </a:txBody>
                  <a:tcPr marL="39077" marR="39077" marT="0" marB="0"/>
                </a:tc>
                <a:tc>
                  <a:txBody>
                    <a:bodyPr/>
                    <a:lstStyle/>
                    <a:p>
                      <a:pPr algn="just">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İfade edici dil gelişimi</a:t>
                      </a:r>
                    </a:p>
                    <a:p>
                      <a:pPr algn="just">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Sözel olmayan iletişim becerileri </a:t>
                      </a:r>
                    </a:p>
                  </a:txBody>
                  <a:tcPr marL="39077" marR="39077" marT="0" marB="0"/>
                </a:tc>
                <a:extLst>
                  <a:ext uri="{0D108BD9-81ED-4DB2-BD59-A6C34878D82A}">
                    <a16:rowId xmlns:a16="http://schemas.microsoft.com/office/drawing/2014/main" val="3030801677"/>
                  </a:ext>
                </a:extLst>
              </a:tr>
              <a:tr h="2104957">
                <a:tc>
                  <a:txBody>
                    <a:bodyPr/>
                    <a:lstStyle/>
                    <a:p>
                      <a:pPr algn="just">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18 ay</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9077" marR="39077" marT="0" marB="0"/>
                </a:tc>
                <a:tc>
                  <a:txBody>
                    <a:bodyPr/>
                    <a:lstStyle/>
                    <a:p>
                      <a:pPr algn="just">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Nesne adlandırmak için, yorumda bulunmak için ya da bir nesneyi talep etmek için sözcük kullanmaması </a:t>
                      </a:r>
                    </a:p>
                    <a:p>
                      <a:pPr algn="just">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Tek basamaklı yönergeleri takip etmede zorluk </a:t>
                      </a:r>
                    </a:p>
                    <a:p>
                      <a:pPr algn="just">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Ortak ilgi kurmada güçlük, işaret kullanmanın, göz kontağı becerisinin sınırlı olması </a:t>
                      </a:r>
                    </a:p>
                  </a:txBody>
                  <a:tcPr marL="39077" marR="39077" marT="0" marB="0"/>
                </a:tc>
                <a:tc>
                  <a:txBody>
                    <a:bodyPr/>
                    <a:lstStyle/>
                    <a:p>
                      <a:pPr algn="just">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İfade edici dil gelişimi</a:t>
                      </a:r>
                    </a:p>
                    <a:p>
                      <a:pPr algn="just">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Alıcı dil gelişimi</a:t>
                      </a:r>
                    </a:p>
                    <a:p>
                      <a:pPr algn="just">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Sözel olmayan iletişim becerileri </a:t>
                      </a:r>
                    </a:p>
                  </a:txBody>
                  <a:tcPr marL="39077" marR="39077" marT="0" marB="0"/>
                </a:tc>
                <a:extLst>
                  <a:ext uri="{0D108BD9-81ED-4DB2-BD59-A6C34878D82A}">
                    <a16:rowId xmlns:a16="http://schemas.microsoft.com/office/drawing/2014/main" val="1760450504"/>
                  </a:ext>
                </a:extLst>
              </a:tr>
              <a:tr h="1271311">
                <a:tc>
                  <a:txBody>
                    <a:bodyPr/>
                    <a:lstStyle/>
                    <a:p>
                      <a:pPr algn="just">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24 ay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9077" marR="39077" marT="0" marB="0"/>
                </a:tc>
                <a:tc>
                  <a:txBody>
                    <a:bodyPr/>
                    <a:lstStyle/>
                    <a:p>
                      <a:pPr algn="just">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50’den az sözcük üretimi</a:t>
                      </a:r>
                    </a:p>
                    <a:p>
                      <a:pPr algn="just">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İki kelimeli kombinasyonlarının bulunmaması </a:t>
                      </a:r>
                    </a:p>
                    <a:p>
                      <a:pPr algn="just">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Sözel üretimlerin zor anlaşılması</a:t>
                      </a:r>
                    </a:p>
                  </a:txBody>
                  <a:tcPr marL="39077" marR="39077" marT="0" marB="0"/>
                </a:tc>
                <a:tc>
                  <a:txBody>
                    <a:bodyPr/>
                    <a:lstStyle/>
                    <a:p>
                      <a:pPr algn="just">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İfade edici dil gelişimi</a:t>
                      </a:r>
                    </a:p>
                    <a:p>
                      <a:pPr algn="just">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İfade edici dil gelişimi</a:t>
                      </a:r>
                    </a:p>
                    <a:p>
                      <a:pPr algn="just">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İfade edici dil gelişimi </a:t>
                      </a:r>
                    </a:p>
                  </a:txBody>
                  <a:tcPr marL="39077" marR="39077" marT="0" marB="0"/>
                </a:tc>
                <a:extLst>
                  <a:ext uri="{0D108BD9-81ED-4DB2-BD59-A6C34878D82A}">
                    <a16:rowId xmlns:a16="http://schemas.microsoft.com/office/drawing/2014/main" val="4274072151"/>
                  </a:ext>
                </a:extLst>
              </a:tr>
            </a:tbl>
          </a:graphicData>
        </a:graphic>
      </p:graphicFrame>
    </p:spTree>
    <p:extLst>
      <p:ext uri="{BB962C8B-B14F-4D97-AF65-F5344CB8AC3E}">
        <p14:creationId xmlns:p14="http://schemas.microsoft.com/office/powerpoint/2010/main" val="244572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Masanın üzerinde bir takvim">
            <a:extLst>
              <a:ext uri="{FF2B5EF4-FFF2-40B4-BE49-F238E27FC236}">
                <a16:creationId xmlns:a16="http://schemas.microsoft.com/office/drawing/2014/main" id="{6D2082B9-2A36-492B-BE62-C673349C5BD5}"/>
              </a:ext>
            </a:extLst>
          </p:cNvPr>
          <p:cNvPicPr>
            <a:picLocks noChangeAspect="1"/>
          </p:cNvPicPr>
          <p:nvPr/>
        </p:nvPicPr>
        <p:blipFill rotWithShape="1">
          <a:blip r:embed="rId2"/>
          <a:srcRect r="24991"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531812" y="2133600"/>
            <a:ext cx="4625882" cy="3777622"/>
          </a:xfrm>
        </p:spPr>
        <p:txBody>
          <a:bodyPr>
            <a:normAutofit/>
          </a:bodyPr>
          <a:lstStyle/>
          <a:p>
            <a:r>
              <a:rPr lang="tr-TR">
                <a:latin typeface="Calibri" panose="020F0502020204030204" pitchFamily="34" charset="0"/>
                <a:ea typeface="Calibri" panose="020F0502020204030204" pitchFamily="34" charset="0"/>
              </a:rPr>
              <a:t>Gecikmiş dil ve konuşmanın erken belirtilerini yakalamak önemlidir bu nedenle ‘bekle-gör’ yaklaşımının uygulanmaması önerilmektedir. 0-3 yaş erken tanı ve erken müdahale dönemidir bu yüzden çocukların 3 yaş altında erken belirtilerinin taranması son derece önemlidir. </a:t>
            </a:r>
          </a:p>
          <a:p>
            <a:endParaRPr lang="tr-TR" dirty="0"/>
          </a:p>
        </p:txBody>
      </p:sp>
    </p:spTree>
    <p:extLst>
      <p:ext uri="{BB962C8B-B14F-4D97-AF65-F5344CB8AC3E}">
        <p14:creationId xmlns:p14="http://schemas.microsoft.com/office/powerpoint/2010/main" val="422660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0"/>
            <a:ext cx="12192000" cy="6949439"/>
          </a:xfrm>
          <a:prstGeom prst="rect">
            <a:avLst/>
          </a:prstGeom>
        </p:spPr>
      </p:pic>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2294709" y="168275"/>
            <a:ext cx="8229600" cy="3298373"/>
          </a:xfrm>
        </p:spPr>
        <p:txBody>
          <a:bodyPr/>
          <a:lstStyle/>
          <a:p>
            <a:pPr marL="0" indent="0" algn="ctr">
              <a:buNone/>
            </a:pPr>
            <a:r>
              <a:rPr lang="tr-TR" sz="6600" b="1" dirty="0">
                <a:solidFill>
                  <a:srgbClr val="FF0000"/>
                </a:solidFill>
                <a:latin typeface="Calibri" panose="020F0502020204030204" pitchFamily="34" charset="0"/>
                <a:ea typeface="Times New Roman" panose="02020603050405020304" pitchFamily="18" charset="0"/>
              </a:rPr>
              <a:t>3. EĞİTSEL DEĞERLENDİRME VE  TANILAMA SÜRECİ</a:t>
            </a:r>
            <a:endParaRPr lang="tr-TR" sz="6600" dirty="0">
              <a:solidFill>
                <a:srgbClr val="FF0000"/>
              </a:solidFill>
              <a:latin typeface="Calibri" panose="020F0502020204030204" pitchFamily="34" charset="0"/>
              <a:ea typeface="Times New Roman" panose="02020603050405020304" pitchFamily="18" charset="0"/>
            </a:endParaRPr>
          </a:p>
          <a:p>
            <a:endParaRPr lang="tr-TR" dirty="0"/>
          </a:p>
        </p:txBody>
      </p:sp>
      <p:sp>
        <p:nvSpPr>
          <p:cNvPr id="5" name="AutoShape 4" descr="dil konuşma bozuklukları eğitsel değerlendirme ile ilgili görsel sonucu"/>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798312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p:spPr>
        <p:txBody>
          <a:bodyPr>
            <a:normAutofit/>
          </a:bodyPr>
          <a:lstStyle/>
          <a:p>
            <a:r>
              <a:rPr lang="tr-TR" sz="1600">
                <a:solidFill>
                  <a:schemeClr val="tx1"/>
                </a:solidFill>
                <a:latin typeface="Calibri" panose="020F0502020204030204" pitchFamily="34" charset="0"/>
                <a:ea typeface="Times New Roman" panose="02020603050405020304" pitchFamily="18" charset="0"/>
              </a:rPr>
              <a:t>Eğitsel değerlendirme ve tanılama sürecinde, eğitsel amaçla bireyin tüm gelişim alanındaki özellikleri ve akademik disiplin alanlarındaki yeterlilikleri ile eğitim ihtiyaçları belirlenerek en az sınırlandırılmış eğitim ortamına ve özel eğitim hizmetine karar verilir. </a:t>
            </a:r>
            <a:endParaRPr lang="tr-TR" sz="1600">
              <a:solidFill>
                <a:schemeClr val="tx1"/>
              </a:solidFill>
              <a:latin typeface="Calibri" panose="020F0502020204030204" pitchFamily="34" charset="0"/>
            </a:endParaRPr>
          </a:p>
        </p:txBody>
      </p:sp>
      <p:pic>
        <p:nvPicPr>
          <p:cNvPr id="5" name="Picture 4" descr="Beyaz ampuller ve öne çıkan tek bir sarı ampul">
            <a:extLst>
              <a:ext uri="{FF2B5EF4-FFF2-40B4-BE49-F238E27FC236}">
                <a16:creationId xmlns:a16="http://schemas.microsoft.com/office/drawing/2014/main" id="{6804FC65-1279-47D0-B6C1-71C85FC9CE91}"/>
              </a:ext>
            </a:extLst>
          </p:cNvPr>
          <p:cNvPicPr>
            <a:picLocks noChangeAspect="1"/>
          </p:cNvPicPr>
          <p:nvPr/>
        </p:nvPicPr>
        <p:blipFill rotWithShape="1">
          <a:blip r:embed="rId2"/>
          <a:srcRect l="12378" r="28248" b="-1"/>
          <a:stretch/>
        </p:blipFill>
        <p:spPr>
          <a:xfrm>
            <a:off x="6091916" y="10"/>
            <a:ext cx="6100084" cy="6857990"/>
          </a:xfrm>
          <a:prstGeom prst="rect">
            <a:avLst/>
          </a:prstGeom>
        </p:spPr>
      </p:pic>
    </p:spTree>
    <p:extLst>
      <p:ext uri="{BB962C8B-B14F-4D97-AF65-F5344CB8AC3E}">
        <p14:creationId xmlns:p14="http://schemas.microsoft.com/office/powerpoint/2010/main" val="375222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Performans düşüşünü gösteren büyüteç">
            <a:extLst>
              <a:ext uri="{FF2B5EF4-FFF2-40B4-BE49-F238E27FC236}">
                <a16:creationId xmlns:a16="http://schemas.microsoft.com/office/drawing/2014/main" id="{3CB35CA4-CA78-45CD-987B-31F7DE0184E0}"/>
              </a:ext>
            </a:extLst>
          </p:cNvPr>
          <p:cNvPicPr>
            <a:picLocks noChangeAspect="1"/>
          </p:cNvPicPr>
          <p:nvPr/>
        </p:nvPicPr>
        <p:blipFill rotWithShape="1">
          <a:blip r:embed="rId2"/>
          <a:srcRect r="24991"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531812" y="2133600"/>
            <a:ext cx="4625882" cy="3777622"/>
          </a:xfrm>
        </p:spPr>
        <p:txBody>
          <a:bodyPr>
            <a:normAutofit/>
          </a:bodyPr>
          <a:lstStyle/>
          <a:p>
            <a:r>
              <a:rPr lang="tr-TR">
                <a:latin typeface="Calibri" panose="020F0502020204030204" pitchFamily="34" charset="0"/>
                <a:ea typeface="Times New Roman" panose="02020603050405020304" pitchFamily="18" charset="0"/>
              </a:rPr>
              <a:t>Bireyin eğitsel değerlendirme ve tanılaması rehberlik ve araştırma merkezinde oluşturulan özel eğitim değerlendirme kurulu tarafından nesnel, standart testler ve bireyin özelliklerine uygun ölçme araçlarıyla yapılır. </a:t>
            </a:r>
            <a:endParaRPr lang="tr-TR">
              <a:latin typeface="Calibri" panose="020F0502020204030204" pitchFamily="34" charset="0"/>
            </a:endParaRPr>
          </a:p>
        </p:txBody>
      </p:sp>
    </p:spTree>
    <p:extLst>
      <p:ext uri="{BB962C8B-B14F-4D97-AF65-F5344CB8AC3E}">
        <p14:creationId xmlns:p14="http://schemas.microsoft.com/office/powerpoint/2010/main" val="1940580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p:spPr>
        <p:txBody>
          <a:bodyPr>
            <a:normAutofit/>
          </a:bodyPr>
          <a:lstStyle/>
          <a:p>
            <a:r>
              <a:rPr lang="tr-TR">
                <a:solidFill>
                  <a:srgbClr val="000000"/>
                </a:solidFill>
                <a:latin typeface="Calibri" panose="020F0502020204030204" pitchFamily="34" charset="0"/>
                <a:ea typeface="Times New Roman" panose="02020603050405020304" pitchFamily="18" charset="0"/>
              </a:rPr>
              <a:t>Tanılamada bireyin; tıbbî değerlendirme raporu ile zihinsel, fiziksel, ruhsal, sosyal gelişim öyküsü, tüm gelişim alanlarındaki özellikleri, akademik disiplin alanlarındaki yeterlilikleri, eğitim performansı, ihtiyaçları, eğitim hizmetlerinden yararlanma süresi ve bireysel gelişim raporu dikkate alınır.</a:t>
            </a:r>
            <a:endParaRPr lang="tr-TR">
              <a:solidFill>
                <a:srgbClr val="000000"/>
              </a:solidFill>
              <a:latin typeface="Calibri" panose="020F0502020204030204" pitchFamily="34" charset="0"/>
            </a:endParaRPr>
          </a:p>
        </p:txBody>
      </p:sp>
      <p:pic>
        <p:nvPicPr>
          <p:cNvPr id="7" name="Graphic 6" descr="Worried Face with No Fill">
            <a:extLst>
              <a:ext uri="{FF2B5EF4-FFF2-40B4-BE49-F238E27FC236}">
                <a16:creationId xmlns:a16="http://schemas.microsoft.com/office/drawing/2014/main" id="{CF3F238C-2FB6-413E-AB44-84AFFB1C7B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4257651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Bir grup çok renkli ahşap insan figürü">
            <a:extLst>
              <a:ext uri="{FF2B5EF4-FFF2-40B4-BE49-F238E27FC236}">
                <a16:creationId xmlns:a16="http://schemas.microsoft.com/office/drawing/2014/main" id="{AB28C8F6-FF39-46C9-BD08-423FE0C76667}"/>
              </a:ext>
            </a:extLst>
          </p:cNvPr>
          <p:cNvPicPr>
            <a:picLocks noChangeAspect="1"/>
          </p:cNvPicPr>
          <p:nvPr/>
        </p:nvPicPr>
        <p:blipFill rotWithShape="1">
          <a:blip r:embed="rId2"/>
          <a:srcRect l="4025" r="18157"/>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531812" y="2133600"/>
            <a:ext cx="4625882" cy="3777622"/>
          </a:xfrm>
        </p:spPr>
        <p:txBody>
          <a:bodyPr>
            <a:normAutofit/>
          </a:bodyPr>
          <a:lstStyle/>
          <a:p>
            <a:r>
              <a:rPr lang="tr-TR">
                <a:latin typeface="Calibri" panose="020F0502020204030204" pitchFamily="34" charset="0"/>
                <a:ea typeface="Times New Roman" panose="02020603050405020304" pitchFamily="18" charset="0"/>
              </a:rPr>
              <a:t>Eğitsel değerlendirme ve tanılama; eğitimin her tür ve kademesindeki geçişler ile bireylerin eğitim performansı ve eğitim ihtiyaçları dikkate alınarak veli ya da okulun/kurumun isteği üzerine gerektiğinde tekrarlanır. </a:t>
            </a:r>
            <a:endParaRPr lang="tr-TR">
              <a:latin typeface="Calibri" panose="020F0502020204030204" pitchFamily="34" charset="0"/>
            </a:endParaRPr>
          </a:p>
        </p:txBody>
      </p:sp>
    </p:spTree>
    <p:extLst>
      <p:ext uri="{BB962C8B-B14F-4D97-AF65-F5344CB8AC3E}">
        <p14:creationId xmlns:p14="http://schemas.microsoft.com/office/powerpoint/2010/main" val="3675345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101554" y="685800"/>
            <a:ext cx="5970162" cy="5225422"/>
          </a:xfrm>
          <a:solidFill>
            <a:srgbClr val="00B0F0"/>
          </a:solidFill>
        </p:spPr>
        <p:txBody>
          <a:bodyPr anchor="ctr">
            <a:normAutofit/>
          </a:bodyPr>
          <a:lstStyle/>
          <a:p>
            <a:r>
              <a:rPr lang="tr-TR" dirty="0">
                <a:latin typeface="Calibri" panose="020F0502020204030204" pitchFamily="34" charset="0"/>
                <a:ea typeface="Times New Roman" panose="02020603050405020304" pitchFamily="18" charset="0"/>
              </a:rPr>
              <a:t>Millî eğitim müdürlükleri, örgün ve yaygın eğitim kurumları, sağlık kuruluşları, üniversiteler, Aile ve Sosyal Politikalar Bakanlığı’nın sosyal hizmet birimleri ve yerel yönetim birimleri özel eğitim ihtiyacı olan bireylerin eğitsel değerlendirme ve tanılanması amacıyla RAM’a yönlendirilmesinde sorumluluğu paylaşırlar.</a:t>
            </a:r>
            <a:endParaRPr lang="tr-TR" dirty="0">
              <a:latin typeface="Calibri" panose="020F0502020204030204" pitchFamily="34" charset="0"/>
              <a:ea typeface="Calibri" panose="020F0502020204030204" pitchFamily="34" charset="0"/>
            </a:endParaRPr>
          </a:p>
          <a:p>
            <a:endParaRPr lang="tr-TR" dirty="0"/>
          </a:p>
        </p:txBody>
      </p:sp>
      <p:cxnSp>
        <p:nvCxnSpPr>
          <p:cNvPr id="12" name="Straight Connector 11">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102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195540" y="568250"/>
            <a:ext cx="10677592" cy="5721499"/>
          </a:xfrm>
          <a:solidFill>
            <a:srgbClr val="FFFF00"/>
          </a:solidFill>
        </p:spPr>
        <p:txBody>
          <a:bodyPr anchor="ctr">
            <a:normAutofit/>
          </a:bodyPr>
          <a:lstStyle/>
          <a:p>
            <a:r>
              <a:rPr lang="tr-TR" sz="4800" dirty="0">
                <a:solidFill>
                  <a:schemeClr val="tx1"/>
                </a:solidFill>
                <a:latin typeface="Calibri" panose="020F0502020204030204" pitchFamily="34" charset="0"/>
                <a:ea typeface="Calibri" panose="020F0502020204030204" pitchFamily="34" charset="0"/>
              </a:rPr>
              <a:t>Dil ve konuşma alanındaki değerlendirmenin amacı; bireyin sözel iletişim becerilerine ilişkin bilgi ve becerilerinin kullanımı ile iletişimdeki güçlü ve zayıf yönlerini belirlemektir. </a:t>
            </a:r>
            <a:endParaRPr lang="tr-TR" sz="4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24831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939636" y="640192"/>
            <a:ext cx="8520546" cy="5721499"/>
          </a:xfrm>
          <a:solidFill>
            <a:srgbClr val="FFFF00"/>
          </a:solidFill>
        </p:spPr>
        <p:txBody>
          <a:bodyPr/>
          <a:lstStyle/>
          <a:p>
            <a:r>
              <a:rPr lang="tr-TR" sz="4000" dirty="0">
                <a:latin typeface="Calibri" panose="020F0502020204030204" pitchFamily="34" charset="0"/>
                <a:ea typeface="Calibri" panose="020F0502020204030204" pitchFamily="34" charset="0"/>
              </a:rPr>
              <a:t>Değerlendirme sürecinde toplanan veriler değerlendirmenin amacına uygun olmalıdır. Bireyle ilgili karar verebilmek için yeterli veri toplanmalı, bireyin iletişim becerilerini belirlemek için hem standartlaştırılmış testlerden hem de diğer değerlendirme yöntemlerinden yararlanılmalıdır.</a:t>
            </a:r>
          </a:p>
          <a:p>
            <a:endParaRPr lang="tr-TR" dirty="0"/>
          </a:p>
        </p:txBody>
      </p:sp>
    </p:spTree>
    <p:extLst>
      <p:ext uri="{BB962C8B-B14F-4D97-AF65-F5344CB8AC3E}">
        <p14:creationId xmlns:p14="http://schemas.microsoft.com/office/powerpoint/2010/main" val="2772957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İçerik Yer Tutucusu 2">
            <a:extLst>
              <a:ext uri="{FF2B5EF4-FFF2-40B4-BE49-F238E27FC236}">
                <a16:creationId xmlns:a16="http://schemas.microsoft.com/office/drawing/2014/main" id="{9A42C24D-0FD6-4337-A35F-01E5073050FF}"/>
              </a:ext>
            </a:extLst>
          </p:cNvPr>
          <p:cNvGraphicFramePr>
            <a:graphicFrameLocks noGrp="1"/>
          </p:cNvGraphicFramePr>
          <p:nvPr>
            <p:ph idx="1"/>
            <p:extLst>
              <p:ext uri="{D42A27DB-BD31-4B8C-83A1-F6EECF244321}">
                <p14:modId xmlns:p14="http://schemas.microsoft.com/office/powerpoint/2010/main" val="2042863936"/>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088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a:solidFill>
            <a:srgbClr val="92D050"/>
          </a:solidFill>
        </p:spPr>
        <p:txBody>
          <a:bodyPr anchor="ctr">
            <a:normAutofit/>
          </a:bodyPr>
          <a:lstStyle/>
          <a:p>
            <a:pPr marL="0" indent="0" algn="ctr">
              <a:buNone/>
            </a:pPr>
            <a:r>
              <a:rPr lang="tr-TR" sz="4400" b="1" dirty="0">
                <a:solidFill>
                  <a:srgbClr val="000000"/>
                </a:solidFill>
                <a:latin typeface="Calibri" panose="020F0502020204030204" pitchFamily="34" charset="0"/>
                <a:ea typeface="Times New Roman" panose="02020603050405020304" pitchFamily="18" charset="0"/>
              </a:rPr>
              <a:t>4. ÖĞRETMENLERE ÖNERİLER</a:t>
            </a:r>
            <a:endParaRPr lang="tr-TR" sz="4400" dirty="0">
              <a:solidFill>
                <a:srgbClr val="000000"/>
              </a:solidFill>
              <a:latin typeface="Calibri" panose="020F0502020204030204" pitchFamily="34" charset="0"/>
              <a:ea typeface="Times New Roman" panose="02020603050405020304" pitchFamily="18" charset="0"/>
            </a:endParaRPr>
          </a:p>
          <a:p>
            <a:pPr algn="ctr"/>
            <a:endParaRPr lang="tr-TR" sz="6000" dirty="0">
              <a:solidFill>
                <a:srgbClr val="000000"/>
              </a:solidFill>
            </a:endParaRPr>
          </a:p>
        </p:txBody>
      </p:sp>
      <p:pic>
        <p:nvPicPr>
          <p:cNvPr id="28" name="Graphic 27" descr="Ampul">
            <a:extLst>
              <a:ext uri="{FF2B5EF4-FFF2-40B4-BE49-F238E27FC236}">
                <a16:creationId xmlns:a16="http://schemas.microsoft.com/office/drawing/2014/main" id="{659CD857-8E0C-40BE-9A43-23A61D2D42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336335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15139" y="803562"/>
            <a:ext cx="8915400" cy="5252681"/>
          </a:xfrm>
          <a:solidFill>
            <a:srgbClr val="92D050"/>
          </a:solidFill>
        </p:spPr>
        <p:txBody>
          <a:bodyPr anchor="ctr">
            <a:noAutofit/>
          </a:bodyPr>
          <a:lstStyle/>
          <a:p>
            <a:r>
              <a:rPr lang="tr-TR" sz="3200" dirty="0">
                <a:latin typeface="Calibri" panose="020F0502020204030204" pitchFamily="34" charset="0"/>
              </a:rPr>
              <a:t>Öğretmenler dil ve konuşma bozukluklarını araştırarak bilgi sahibi olmalıdır. Çeşitli konuşma bozukluklarının çocuğun akademik başarısını ve öğrenme becerisini ne şekilde etkilediğini öğrenmelidir. Böylece çocukta olası bir dil ve konuşma bozukluğundan şüphelenildiğinde uygun yönlendirmeyi yapabilir ve sınıfı çocuğun eğitim ihtiyacına yönelik olarak düzenleyebilirler.</a:t>
            </a:r>
          </a:p>
        </p:txBody>
      </p:sp>
    </p:spTree>
    <p:extLst>
      <p:ext uri="{BB962C8B-B14F-4D97-AF65-F5344CB8AC3E}">
        <p14:creationId xmlns:p14="http://schemas.microsoft.com/office/powerpoint/2010/main" val="1360099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İçerik Yer Tutucusu 2">
            <a:extLst>
              <a:ext uri="{FF2B5EF4-FFF2-40B4-BE49-F238E27FC236}">
                <a16:creationId xmlns:a16="http://schemas.microsoft.com/office/drawing/2014/main" id="{438E7942-A66E-4BDC-A80D-C64B5090393B}"/>
              </a:ext>
            </a:extLst>
          </p:cNvPr>
          <p:cNvGraphicFramePr>
            <a:graphicFrameLocks noGrp="1"/>
          </p:cNvGraphicFramePr>
          <p:nvPr>
            <p:ph idx="1"/>
            <p:extLst>
              <p:ext uri="{D42A27DB-BD31-4B8C-83A1-F6EECF244321}">
                <p14:modId xmlns:p14="http://schemas.microsoft.com/office/powerpoint/2010/main" val="1285821702"/>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104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BEFBBF87-CEA2-4B58-B588-96C9754D96D2}"/>
              </a:ext>
            </a:extLst>
          </p:cNvPr>
          <p:cNvGraphicFramePr>
            <a:graphicFrameLocks noGrp="1"/>
          </p:cNvGraphicFramePr>
          <p:nvPr>
            <p:ph idx="1"/>
          </p:nvPr>
        </p:nvGraphicFramePr>
        <p:xfrm>
          <a:off x="1787237" y="706581"/>
          <a:ext cx="10086108" cy="5860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90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p:spPr>
        <p:txBody>
          <a:bodyPr>
            <a:normAutofit/>
          </a:bodyPr>
          <a:lstStyle/>
          <a:p>
            <a:r>
              <a:rPr lang="tr-TR" sz="1600">
                <a:solidFill>
                  <a:schemeClr val="tx1"/>
                </a:solidFill>
                <a:latin typeface="Calibri" panose="020F0502020204030204" pitchFamily="34" charset="0"/>
                <a:ea typeface="Calibri" panose="020F0502020204030204" pitchFamily="34" charset="0"/>
              </a:rPr>
              <a:t>Bu destekler öğrencilerin sosyal kabul ve iletişim sorunları ile ilgili olabileceği gibi ders programı, kullanılan materyallerin ve yöntemlerin yeterli ve etkili olup olmadığını kontrol etmeyi ve bu konuda gerekli değişiklikleri yapmayı da içermektedir.</a:t>
            </a:r>
            <a:endParaRPr lang="tr-TR" sz="1600">
              <a:solidFill>
                <a:schemeClr val="tx1"/>
              </a:solidFill>
              <a:latin typeface="Calibri" panose="020F0502020204030204" pitchFamily="34" charset="0"/>
            </a:endParaRPr>
          </a:p>
        </p:txBody>
      </p:sp>
      <p:pic>
        <p:nvPicPr>
          <p:cNvPr id="5" name="Picture 4" descr="Kalabalığın içinde tek biri">
            <a:extLst>
              <a:ext uri="{FF2B5EF4-FFF2-40B4-BE49-F238E27FC236}">
                <a16:creationId xmlns:a16="http://schemas.microsoft.com/office/drawing/2014/main" id="{12989648-BAA6-4C11-B777-AFE38FB38441}"/>
              </a:ext>
            </a:extLst>
          </p:cNvPr>
          <p:cNvPicPr>
            <a:picLocks noChangeAspect="1"/>
          </p:cNvPicPr>
          <p:nvPr/>
        </p:nvPicPr>
        <p:blipFill rotWithShape="1">
          <a:blip r:embed="rId2"/>
          <a:srcRect l="20739" r="12549"/>
          <a:stretch/>
        </p:blipFill>
        <p:spPr>
          <a:xfrm>
            <a:off x="6091916" y="10"/>
            <a:ext cx="6100084" cy="6857990"/>
          </a:xfrm>
          <a:prstGeom prst="rect">
            <a:avLst/>
          </a:prstGeom>
        </p:spPr>
      </p:pic>
    </p:spTree>
    <p:extLst>
      <p:ext uri="{BB962C8B-B14F-4D97-AF65-F5344CB8AC3E}">
        <p14:creationId xmlns:p14="http://schemas.microsoft.com/office/powerpoint/2010/main" val="3369108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İçerik Yer Tutucusu 2">
            <a:extLst>
              <a:ext uri="{FF2B5EF4-FFF2-40B4-BE49-F238E27FC236}">
                <a16:creationId xmlns:a16="http://schemas.microsoft.com/office/drawing/2014/main" id="{4A857974-78EE-484D-A2B7-FA5F8A830A2A}"/>
              </a:ext>
            </a:extLst>
          </p:cNvPr>
          <p:cNvGraphicFramePr>
            <a:graphicFrameLocks noGrp="1"/>
          </p:cNvGraphicFramePr>
          <p:nvPr>
            <p:ph idx="1"/>
            <p:extLst>
              <p:ext uri="{D42A27DB-BD31-4B8C-83A1-F6EECF244321}">
                <p14:modId xmlns:p14="http://schemas.microsoft.com/office/powerpoint/2010/main" val="1302149062"/>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295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Oyuncak plastik rakamlar">
            <a:extLst>
              <a:ext uri="{FF2B5EF4-FFF2-40B4-BE49-F238E27FC236}">
                <a16:creationId xmlns:a16="http://schemas.microsoft.com/office/drawing/2014/main" id="{83F15C2F-B65B-400E-87A5-0E3E112EB4AF}"/>
              </a:ext>
            </a:extLst>
          </p:cNvPr>
          <p:cNvPicPr>
            <a:picLocks noChangeAspect="1"/>
          </p:cNvPicPr>
          <p:nvPr/>
        </p:nvPicPr>
        <p:blipFill rotWithShape="1">
          <a:blip r:embed="rId2"/>
          <a:srcRect l="9416" r="15575"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531812" y="2133600"/>
            <a:ext cx="4625882" cy="3777622"/>
          </a:xfrm>
        </p:spPr>
        <p:txBody>
          <a:bodyPr>
            <a:normAutofit/>
          </a:bodyPr>
          <a:lstStyle/>
          <a:p>
            <a:r>
              <a:rPr lang="tr-TR">
                <a:latin typeface="Calibri" panose="020F0502020204030204" pitchFamily="34" charset="0"/>
                <a:ea typeface="Times New Roman" panose="02020603050405020304" pitchFamily="18" charset="0"/>
              </a:rPr>
              <a:t>Ailenin de görüş ve onayı alınarak çocuk değerlendirilmek üzere RAM’a yönlendirilmelidir. Bu süreçte öğretmenler, çocuğun değerlendirme istek formunda RAM tarafından istenilen gelişim alanlarını dikkatli bir şekilde doldurmalı ve değerlendirme sürecine katkı sağlayabilecek kendi gözlem ve değerlendirmelerini içeren ayrıntılı bir rapor sunmalıdır.</a:t>
            </a:r>
          </a:p>
          <a:p>
            <a:endParaRPr lang="tr-TR" dirty="0"/>
          </a:p>
        </p:txBody>
      </p:sp>
    </p:spTree>
    <p:extLst>
      <p:ext uri="{BB962C8B-B14F-4D97-AF65-F5344CB8AC3E}">
        <p14:creationId xmlns:p14="http://schemas.microsoft.com/office/powerpoint/2010/main" val="3637130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Yeşil pastel arka plan üzerinde soru işaretleri">
            <a:extLst>
              <a:ext uri="{FF2B5EF4-FFF2-40B4-BE49-F238E27FC236}">
                <a16:creationId xmlns:a16="http://schemas.microsoft.com/office/drawing/2014/main" id="{21E3E720-AF2D-4752-9782-52F785187C20}"/>
              </a:ext>
            </a:extLst>
          </p:cNvPr>
          <p:cNvPicPr>
            <a:picLocks noChangeAspect="1"/>
          </p:cNvPicPr>
          <p:nvPr/>
        </p:nvPicPr>
        <p:blipFill rotWithShape="1">
          <a:blip r:embed="rId2"/>
          <a:srcRect l="1572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531812" y="2133600"/>
            <a:ext cx="4625882" cy="3777622"/>
          </a:xfrm>
        </p:spPr>
        <p:txBody>
          <a:bodyPr>
            <a:normAutofit/>
          </a:bodyPr>
          <a:lstStyle/>
          <a:p>
            <a:pPr marL="0" indent="0">
              <a:buNone/>
            </a:pPr>
            <a:r>
              <a:rPr lang="tr-TR">
                <a:latin typeface="Calibri" panose="020F0502020204030204" pitchFamily="34" charset="0"/>
                <a:ea typeface="Calibri" panose="020F0502020204030204" pitchFamily="34" charset="0"/>
              </a:rPr>
              <a:t>Öğretmenler dil ve konuşma güçlüğünde tanı almış öğrencileri için mutlaka işlevsel BEP hazırlamalı ve öğrencilerin akademik ve sosyal gelişimlerini yakından takip etmelidirler. </a:t>
            </a:r>
            <a:endParaRPr lang="tr-TR">
              <a:latin typeface="Calibri" panose="020F0502020204030204" pitchFamily="34" charset="0"/>
            </a:endParaRPr>
          </a:p>
        </p:txBody>
      </p:sp>
    </p:spTree>
    <p:extLst>
      <p:ext uri="{BB962C8B-B14F-4D97-AF65-F5344CB8AC3E}">
        <p14:creationId xmlns:p14="http://schemas.microsoft.com/office/powerpoint/2010/main" val="296271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884218" y="596174"/>
            <a:ext cx="9060873" cy="4696263"/>
          </a:xfrm>
          <a:solidFill>
            <a:srgbClr val="92D050"/>
          </a:solidFill>
        </p:spPr>
        <p:txBody>
          <a:bodyPr>
            <a:normAutofit/>
          </a:bodyPr>
          <a:lstStyle/>
          <a:p>
            <a:r>
              <a:rPr lang="tr-TR" sz="4400" dirty="0">
                <a:latin typeface="Calibri" panose="020F0502020204030204" pitchFamily="34" charset="0"/>
                <a:ea typeface="Calibri" panose="020F0502020204030204" pitchFamily="34" charset="0"/>
              </a:rPr>
              <a:t>Ayrıca dil ve konuşma güçlüğü tanısı almış öğrencilerin başarılı oldukları beceriler öne çıkarılarak başarıyı tatmaları sağlanmalı ve öğrencilerin kendine güven ve motivasyonları artırılmalıdır. </a:t>
            </a:r>
            <a:endParaRPr lang="tr-TR" sz="4400" dirty="0">
              <a:latin typeface="Calibri" panose="020F0502020204030204" pitchFamily="34" charset="0"/>
            </a:endParaRPr>
          </a:p>
        </p:txBody>
      </p:sp>
    </p:spTree>
    <p:extLst>
      <p:ext uri="{BB962C8B-B14F-4D97-AF65-F5344CB8AC3E}">
        <p14:creationId xmlns:p14="http://schemas.microsoft.com/office/powerpoint/2010/main" val="2229223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İçerik Yer Tutucusu 2">
            <a:extLst>
              <a:ext uri="{FF2B5EF4-FFF2-40B4-BE49-F238E27FC236}">
                <a16:creationId xmlns:a16="http://schemas.microsoft.com/office/drawing/2014/main" id="{B224A224-B2A7-4651-B3C6-5BAAE8076061}"/>
              </a:ext>
            </a:extLst>
          </p:cNvPr>
          <p:cNvGraphicFramePr>
            <a:graphicFrameLocks noGrp="1"/>
          </p:cNvGraphicFramePr>
          <p:nvPr>
            <p:ph idx="1"/>
            <p:extLst>
              <p:ext uri="{D42A27DB-BD31-4B8C-83A1-F6EECF244321}">
                <p14:modId xmlns:p14="http://schemas.microsoft.com/office/powerpoint/2010/main" val="1750434526"/>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491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p:spPr>
        <p:txBody>
          <a:bodyPr>
            <a:normAutofit/>
          </a:bodyPr>
          <a:lstStyle/>
          <a:p>
            <a:pPr marL="0" indent="0">
              <a:buNone/>
            </a:pPr>
            <a:r>
              <a:rPr lang="tr-TR">
                <a:solidFill>
                  <a:srgbClr val="000000"/>
                </a:solidFill>
                <a:latin typeface="Calibri" panose="020F0502020204030204" pitchFamily="34" charset="0"/>
              </a:rPr>
              <a:t>Özetle; dil sözel veya sözel olmayan, kültürle bağlantılı, çok geniş bir kapsama sahipken konuşma, dilden kesin sınırlarla ayrılamayan ancak dil ile bağlantılı bir parçayı oluşturmaktadır.</a:t>
            </a:r>
          </a:p>
        </p:txBody>
      </p:sp>
      <p:pic>
        <p:nvPicPr>
          <p:cNvPr id="7" name="Graphic 6" descr="Çeviri">
            <a:extLst>
              <a:ext uri="{FF2B5EF4-FFF2-40B4-BE49-F238E27FC236}">
                <a16:creationId xmlns:a16="http://schemas.microsoft.com/office/drawing/2014/main" id="{22DC4866-744B-4B31-987D-6A1A569A16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3377743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p:spPr>
        <p:txBody>
          <a:bodyPr>
            <a:normAutofit/>
          </a:bodyPr>
          <a:lstStyle/>
          <a:p>
            <a:r>
              <a:rPr lang="tr-TR">
                <a:solidFill>
                  <a:srgbClr val="000000"/>
                </a:solidFill>
                <a:latin typeface="Calibri" panose="020F0502020204030204" pitchFamily="34" charset="0"/>
                <a:ea typeface="Calibri" panose="020F0502020204030204" pitchFamily="34" charset="0"/>
              </a:rPr>
              <a:t>Dil ve konuşma güçlüğü olan bireyler için eğitim ortamına yönelik öğretimsel uyarlamalar ve değişiklikler (sınıf ortamı, öğretim yöntemi, öğretmenin yönergelerin niteliği, etkinliğin tamamlanması için verilen süre, etkinlik sayısı, etkinliğin/ çalışmanın tekrar yapılması için süre verilmesi, grup çalışmaları vb.) yapılmalıdır.</a:t>
            </a:r>
            <a:endParaRPr lang="tr-TR">
              <a:solidFill>
                <a:srgbClr val="000000"/>
              </a:solidFill>
              <a:latin typeface="Calibri" panose="020F0502020204030204" pitchFamily="34" charset="0"/>
            </a:endParaRPr>
          </a:p>
        </p:txBody>
      </p:sp>
      <p:pic>
        <p:nvPicPr>
          <p:cNvPr id="7" name="Graphic 6" descr="Sınıf">
            <a:extLst>
              <a:ext uri="{FF2B5EF4-FFF2-40B4-BE49-F238E27FC236}">
                <a16:creationId xmlns:a16="http://schemas.microsoft.com/office/drawing/2014/main" id="{DF3B3FDB-1685-4BC9-908D-E41D627811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1969512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D4F077BA-EA70-43DE-82AE-3E0ADD96BB89}"/>
              </a:ext>
            </a:extLst>
          </p:cNvPr>
          <p:cNvSpPr>
            <a:spLocks noGrp="1"/>
          </p:cNvSpPr>
          <p:nvPr>
            <p:ph idx="1"/>
          </p:nvPr>
        </p:nvSpPr>
        <p:spPr>
          <a:xfrm>
            <a:off x="1683956" y="2133600"/>
            <a:ext cx="4140772" cy="3777622"/>
          </a:xfrm>
        </p:spPr>
        <p:txBody>
          <a:bodyPr>
            <a:normAutofit/>
          </a:bodyPr>
          <a:lstStyle/>
          <a:p>
            <a:r>
              <a:rPr lang="tr-TR">
                <a:solidFill>
                  <a:srgbClr val="000000"/>
                </a:solidFill>
                <a:latin typeface="Calibri" panose="020F0502020204030204" pitchFamily="34" charset="0"/>
                <a:ea typeface="Times New Roman" panose="02020603050405020304" pitchFamily="18" charset="0"/>
              </a:rPr>
              <a:t>Öğrenme ve öğretme sürecinde uygun strateji, yöntem, araç gereç ve materyaller seçilmelidir. Bireyin sosyal etkinliklere katılımı ve sosyal ortamlarda bulunması teşvik edilerek sözel iletişimi desteklenmelidir.</a:t>
            </a:r>
          </a:p>
          <a:p>
            <a:endParaRPr lang="tr-TR">
              <a:solidFill>
                <a:srgbClr val="000000"/>
              </a:solidFill>
            </a:endParaRPr>
          </a:p>
        </p:txBody>
      </p:sp>
      <p:pic>
        <p:nvPicPr>
          <p:cNvPr id="8" name="Graphic 7" descr="Sınıf">
            <a:extLst>
              <a:ext uri="{FF2B5EF4-FFF2-40B4-BE49-F238E27FC236}">
                <a16:creationId xmlns:a16="http://schemas.microsoft.com/office/drawing/2014/main" id="{BC2D910B-6B89-4DF4-BA7B-109FEC8D8F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1711095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93322" y="600208"/>
            <a:ext cx="10515600" cy="1325563"/>
          </a:xfrm>
        </p:spPr>
        <p:txBody>
          <a:bodyPr>
            <a:normAutofit fontScale="90000"/>
          </a:bodyPr>
          <a:lstStyle/>
          <a:p>
            <a:r>
              <a:rPr lang="tr-TR" b="1" dirty="0"/>
              <a:t>  </a:t>
            </a:r>
            <a:r>
              <a:rPr lang="tr-TR" dirty="0">
                <a:solidFill>
                  <a:srgbClr val="0070C0"/>
                </a:solidFill>
                <a:latin typeface="Calibri" panose="020F0502020204030204" pitchFamily="34" charset="0"/>
              </a:rPr>
              <a:t>Konuşma ve Dil Bozukluğu Olan Çocukların Eğitiminde Dikkat Edilmesi Gereken Bazı Noktalar (Bal, 1992; Adler, 1998):</a:t>
            </a:r>
            <a:br>
              <a:rPr lang="tr-TR" dirty="0"/>
            </a:br>
            <a:endParaRPr lang="tr-TR" dirty="0"/>
          </a:p>
        </p:txBody>
      </p:sp>
      <p:graphicFrame>
        <p:nvGraphicFramePr>
          <p:cNvPr id="5" name="İçerik Yer Tutucusu 2">
            <a:extLst>
              <a:ext uri="{FF2B5EF4-FFF2-40B4-BE49-F238E27FC236}">
                <a16:creationId xmlns:a16="http://schemas.microsoft.com/office/drawing/2014/main" id="{B75FFEE6-E5B6-4F72-8CA0-331D09692977}"/>
              </a:ext>
            </a:extLst>
          </p:cNvPr>
          <p:cNvGraphicFramePr>
            <a:graphicFrameLocks noGrp="1"/>
          </p:cNvGraphicFramePr>
          <p:nvPr>
            <p:ph idx="1"/>
          </p:nvPr>
        </p:nvGraphicFramePr>
        <p:xfrm>
          <a:off x="1295400" y="2161310"/>
          <a:ext cx="10515600" cy="4696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271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9C70F0CC-4623-4B31-8CEB-9D30605E731C}"/>
              </a:ext>
            </a:extLst>
          </p:cNvPr>
          <p:cNvGraphicFramePr>
            <a:graphicFrameLocks noGrp="1"/>
          </p:cNvGraphicFramePr>
          <p:nvPr>
            <p:ph idx="1"/>
            <p:extLst>
              <p:ext uri="{D42A27DB-BD31-4B8C-83A1-F6EECF244321}">
                <p14:modId xmlns:p14="http://schemas.microsoft.com/office/powerpoint/2010/main" val="2107403402"/>
              </p:ext>
            </p:extLst>
          </p:nvPr>
        </p:nvGraphicFramePr>
        <p:xfrm>
          <a:off x="2037680" y="803563"/>
          <a:ext cx="9467994" cy="5112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5366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47863973-81FB-4888-9B47-A34C14E3251A}"/>
              </a:ext>
            </a:extLst>
          </p:cNvPr>
          <p:cNvGraphicFramePr>
            <a:graphicFrameLocks noGrp="1"/>
          </p:cNvGraphicFramePr>
          <p:nvPr>
            <p:ph idx="1"/>
            <p:extLst>
              <p:ext uri="{D42A27DB-BD31-4B8C-83A1-F6EECF244321}">
                <p14:modId xmlns:p14="http://schemas.microsoft.com/office/powerpoint/2010/main" val="87556523"/>
              </p:ext>
            </p:extLst>
          </p:nvPr>
        </p:nvGraphicFramePr>
        <p:xfrm>
          <a:off x="1676400" y="720436"/>
          <a:ext cx="9919855" cy="5320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210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6" name="İçerik Yer Tutucusu 3">
            <a:extLst>
              <a:ext uri="{FF2B5EF4-FFF2-40B4-BE49-F238E27FC236}">
                <a16:creationId xmlns:a16="http://schemas.microsoft.com/office/drawing/2014/main" id="{03F04BCC-7865-44B3-8155-9DD1B16DBD6A}"/>
              </a:ext>
            </a:extLst>
          </p:cNvPr>
          <p:cNvGraphicFramePr>
            <a:graphicFrameLocks noGrp="1"/>
          </p:cNvGraphicFramePr>
          <p:nvPr>
            <p:ph idx="1"/>
            <p:extLst>
              <p:ext uri="{D42A27DB-BD31-4B8C-83A1-F6EECF244321}">
                <p14:modId xmlns:p14="http://schemas.microsoft.com/office/powerpoint/2010/main" val="1023992703"/>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028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CA109-072F-415C-9E98-987DD11D3C16}"/>
              </a:ext>
            </a:extLst>
          </p:cNvPr>
          <p:cNvSpPr>
            <a:spLocks noGrp="1"/>
          </p:cNvSpPr>
          <p:nvPr>
            <p:ph idx="1"/>
          </p:nvPr>
        </p:nvSpPr>
        <p:spPr>
          <a:xfrm>
            <a:off x="1683956" y="2133600"/>
            <a:ext cx="4140772" cy="3777622"/>
          </a:xfrm>
        </p:spPr>
        <p:txBody>
          <a:bodyPr>
            <a:normAutofit/>
          </a:bodyPr>
          <a:lstStyle/>
          <a:p>
            <a:pPr marL="0" indent="0">
              <a:buNone/>
            </a:pPr>
            <a:r>
              <a:rPr lang="tr-TR">
                <a:solidFill>
                  <a:srgbClr val="000000"/>
                </a:solidFill>
                <a:latin typeface="Calibri" panose="020F0502020204030204" pitchFamily="34" charset="0"/>
              </a:rPr>
              <a:t>Dil ve konuşma gelişimi zihinsel, fiziksel, duygusal ve sosyal gelişimden bağımsız değildir. Bu alanlardan herhangi birinde yaşanan bir problem, dil ve konuşmayı olumsuz yönde etkileyebilmektedir. </a:t>
            </a:r>
          </a:p>
        </p:txBody>
      </p:sp>
      <p:pic>
        <p:nvPicPr>
          <p:cNvPr id="7" name="Graphic 6" descr="Hata">
            <a:extLst>
              <a:ext uri="{FF2B5EF4-FFF2-40B4-BE49-F238E27FC236}">
                <a16:creationId xmlns:a16="http://schemas.microsoft.com/office/drawing/2014/main" id="{08DB159B-740D-4D3C-A41F-F6307106CC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2321408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6400" y="669925"/>
            <a:ext cx="10515600" cy="1325563"/>
          </a:xfrm>
        </p:spPr>
        <p:txBody>
          <a:bodyPr>
            <a:normAutofit fontScale="90000"/>
          </a:bodyPr>
          <a:lstStyle/>
          <a:p>
            <a:r>
              <a:rPr lang="tr-TR" b="1" dirty="0">
                <a:solidFill>
                  <a:srgbClr val="0070C0"/>
                </a:solidFill>
                <a:latin typeface="Calibri" panose="020F0502020204030204" pitchFamily="34" charset="0"/>
              </a:rPr>
              <a:t>Dil ve konuşma bozuklukları arasındaki farklar nelerdir?</a:t>
            </a:r>
            <a:br>
              <a:rPr lang="tr-TR" dirty="0"/>
            </a:br>
            <a:endParaRPr lang="tr-TR" dirty="0"/>
          </a:p>
        </p:txBody>
      </p:sp>
      <p:graphicFrame>
        <p:nvGraphicFramePr>
          <p:cNvPr id="5" name="İçerik Yer Tutucusu 2">
            <a:extLst>
              <a:ext uri="{FF2B5EF4-FFF2-40B4-BE49-F238E27FC236}">
                <a16:creationId xmlns:a16="http://schemas.microsoft.com/office/drawing/2014/main" id="{15E9E1E7-7524-47AC-92C5-9C530BE9CC49}"/>
              </a:ext>
            </a:extLst>
          </p:cNvPr>
          <p:cNvGraphicFramePr>
            <a:graphicFrameLocks noGrp="1"/>
          </p:cNvGraphicFramePr>
          <p:nvPr>
            <p:ph idx="1"/>
          </p:nvPr>
        </p:nvGraphicFramePr>
        <p:xfrm>
          <a:off x="838200" y="1704109"/>
          <a:ext cx="10515600" cy="4791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87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5" name="İçerik Yer Tutucusu 2">
            <a:extLst>
              <a:ext uri="{FF2B5EF4-FFF2-40B4-BE49-F238E27FC236}">
                <a16:creationId xmlns:a16="http://schemas.microsoft.com/office/drawing/2014/main" id="{BB5E5596-52C6-4B92-9237-32D5D84940B9}"/>
              </a:ext>
            </a:extLst>
          </p:cNvPr>
          <p:cNvGraphicFramePr>
            <a:graphicFrameLocks noGrp="1"/>
          </p:cNvGraphicFramePr>
          <p:nvPr>
            <p:ph idx="1"/>
            <p:extLst>
              <p:ext uri="{D42A27DB-BD31-4B8C-83A1-F6EECF244321}">
                <p14:modId xmlns:p14="http://schemas.microsoft.com/office/powerpoint/2010/main" val="4034503997"/>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83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60416" y="180765"/>
            <a:ext cx="8911687" cy="1280890"/>
          </a:xfrm>
        </p:spPr>
        <p:txBody>
          <a:bodyPr/>
          <a:lstStyle/>
          <a:p>
            <a:endParaRPr lang="tr-TR" dirty="0"/>
          </a:p>
        </p:txBody>
      </p:sp>
      <p:sp>
        <p:nvSpPr>
          <p:cNvPr id="3" name="İçerik Yer Tutucusu 2"/>
          <p:cNvSpPr>
            <a:spLocks noGrp="1"/>
          </p:cNvSpPr>
          <p:nvPr>
            <p:ph idx="1"/>
          </p:nvPr>
        </p:nvSpPr>
        <p:spPr>
          <a:xfrm>
            <a:off x="748145" y="1461655"/>
            <a:ext cx="10861964" cy="1330036"/>
          </a:xfrm>
        </p:spPr>
        <p:txBody>
          <a:bodyPr/>
          <a:lstStyle/>
          <a:p>
            <a:r>
              <a:rPr lang="tr-TR" sz="2800" dirty="0">
                <a:latin typeface="Calibri" panose="020F0502020204030204" pitchFamily="34" charset="0"/>
              </a:rPr>
              <a:t>Bir kişinin dil bozukluğu olmayıp yalnızca konuşma bozukluğu da olabilir.</a:t>
            </a:r>
          </a:p>
          <a:p>
            <a:endParaRPr lang="tr-TR" dirty="0"/>
          </a:p>
        </p:txBody>
      </p:sp>
      <p:pic>
        <p:nvPicPr>
          <p:cNvPr id="4" name="Resim 3" descr="Konuşma bozukluğu nedir?"/>
          <p:cNvPicPr/>
          <p:nvPr/>
        </p:nvPicPr>
        <p:blipFill>
          <a:blip r:embed="rId2">
            <a:extLst>
              <a:ext uri="{28A0092B-C50C-407E-A947-70E740481C1C}">
                <a14:useLocalDpi xmlns:a14="http://schemas.microsoft.com/office/drawing/2010/main" val="0"/>
              </a:ext>
            </a:extLst>
          </a:blip>
          <a:srcRect/>
          <a:stretch>
            <a:fillRect/>
          </a:stretch>
        </p:blipFill>
        <p:spPr bwMode="auto">
          <a:xfrm>
            <a:off x="3325091" y="2632364"/>
            <a:ext cx="5735782" cy="3679536"/>
          </a:xfrm>
          <a:prstGeom prst="rect">
            <a:avLst/>
          </a:prstGeom>
          <a:noFill/>
          <a:ln>
            <a:noFill/>
          </a:ln>
        </p:spPr>
      </p:pic>
    </p:spTree>
    <p:extLst>
      <p:ext uri="{BB962C8B-B14F-4D97-AF65-F5344CB8AC3E}">
        <p14:creationId xmlns:p14="http://schemas.microsoft.com/office/powerpoint/2010/main" val="3352162211"/>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467</TotalTime>
  <Words>2527</Words>
  <Application>Microsoft Office PowerPoint</Application>
  <PresentationFormat>Geniş ekran</PresentationFormat>
  <Paragraphs>159</Paragraphs>
  <Slides>55</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55</vt:i4>
      </vt:variant>
    </vt:vector>
  </HeadingPairs>
  <TitlesOfParts>
    <vt:vector size="61" baseType="lpstr">
      <vt:lpstr>Arial</vt:lpstr>
      <vt:lpstr>Calibri</vt:lpstr>
      <vt:lpstr>Century Gothic</vt:lpstr>
      <vt:lpstr>Times New Roman</vt:lpstr>
      <vt:lpstr>Wingdings 3</vt:lpstr>
      <vt:lpstr>Duman</vt:lpstr>
      <vt:lpstr>SEYHAN REHBERLİK VE ARAŞTIRMA MERKEZİ MÜDÜRLÜĞÜ</vt:lpstr>
      <vt:lpstr>PowerPoint Sunusu</vt:lpstr>
      <vt:lpstr>PowerPoint Sunusu</vt:lpstr>
      <vt:lpstr>PowerPoint Sunusu</vt:lpstr>
      <vt:lpstr>PowerPoint Sunusu</vt:lpstr>
      <vt:lpstr>PowerPoint Sunusu</vt:lpstr>
      <vt:lpstr>Dil ve konuşma bozuklukları arasındaki farklar nelerdir? </vt:lpstr>
      <vt:lpstr>PowerPoint Sunusu</vt:lpstr>
      <vt:lpstr>PowerPoint Sunusu</vt:lpstr>
      <vt:lpstr>PowerPoint Sunusu</vt:lpstr>
      <vt:lpstr>PowerPoint Sunusu</vt:lpstr>
      <vt:lpstr>1.1. Dil ve konuşma Güçlüğü Olan Öğrencilerin Özellikleri</vt:lpstr>
      <vt:lpstr>PowerPoint Sunusu</vt:lpstr>
      <vt:lpstr>PowerPoint Sunusu</vt:lpstr>
      <vt:lpstr>1.2. YASAL DÜZENLEMELER VE EĞİTİM HAKKI </vt:lpstr>
      <vt:lpstr>PowerPoint Sunusu</vt:lpstr>
      <vt:lpstr>PowerPoint Sunusu</vt:lpstr>
      <vt:lpstr>PowerPoint Sunusu</vt:lpstr>
      <vt:lpstr>PowerPoint Sunusu</vt:lpstr>
      <vt:lpstr>PowerPoint Sunusu</vt:lpstr>
      <vt:lpstr>PowerPoint Sunusu</vt:lpstr>
      <vt:lpstr>PowerPoint Sunusu</vt:lpstr>
      <vt:lpstr>Dil ve konuşma sorunları, nedenlerine göre şöyle gruplanabilir:  </vt:lpstr>
      <vt:lpstr>PowerPoint Sunusu</vt:lpstr>
      <vt:lpstr>PowerPoint Sunusu</vt:lpstr>
      <vt:lpstr>PowerPoint Sunusu</vt:lpstr>
      <vt:lpstr>PowerPoint Sunusu</vt:lpstr>
      <vt:lpstr>Dil Ve Konuşma Gecikmesini Öngören Erken Belirtiler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Konuşma ve Dil Bozukluğu Olan Çocukların Eğitiminde Dikkat Edilmesi Gereken Bazı Noktalar (Bal, 1992; Adler, 1998): </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hüseyin tekin</cp:lastModifiedBy>
  <cp:revision>32</cp:revision>
  <dcterms:created xsi:type="dcterms:W3CDTF">2017-12-27T09:43:24Z</dcterms:created>
  <dcterms:modified xsi:type="dcterms:W3CDTF">2021-12-03T18:37:27Z</dcterms:modified>
</cp:coreProperties>
</file>