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4DD857-D7A1-4F88-A1A5-E856FBE50142}"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01597BFD-58E8-407B-97FA-DCAB00F234BE}">
      <dgm:prSet/>
      <dgm:spPr/>
      <dgm:t>
        <a:bodyPr/>
        <a:lstStyle/>
        <a:p>
          <a:r>
            <a:rPr lang="tr-TR"/>
            <a:t>Özel eğitim gerektiren birey için geliştirilmiş ve ailesi tarafından onaylanmış bu program; bireyin, ailenin, öğretmenin gereksinimleri doğrultusunda hazırlanmıştır ve hedeflenen amaçlarda verilecek destek eğitim hizmetlerini içerir.</a:t>
          </a:r>
          <a:endParaRPr lang="en-US"/>
        </a:p>
      </dgm:t>
    </dgm:pt>
    <dgm:pt modelId="{C1F3894D-48F1-416D-98BA-3AE2110D1B42}" type="parTrans" cxnId="{A2FA1591-3238-4D7C-A840-206C3AB700EC}">
      <dgm:prSet/>
      <dgm:spPr/>
      <dgm:t>
        <a:bodyPr/>
        <a:lstStyle/>
        <a:p>
          <a:endParaRPr lang="en-US"/>
        </a:p>
      </dgm:t>
    </dgm:pt>
    <dgm:pt modelId="{E7AD0741-ABF0-4CF7-A481-CA406859BBEE}" type="sibTrans" cxnId="{A2FA1591-3238-4D7C-A840-206C3AB700EC}">
      <dgm:prSet/>
      <dgm:spPr/>
      <dgm:t>
        <a:bodyPr/>
        <a:lstStyle/>
        <a:p>
          <a:endParaRPr lang="en-US"/>
        </a:p>
      </dgm:t>
    </dgm:pt>
    <dgm:pt modelId="{64045CD7-4FE1-4B98-B2E7-25288CF685E9}">
      <dgm:prSet/>
      <dgm:spPr/>
      <dgm:t>
        <a:bodyPr/>
        <a:lstStyle/>
        <a:p>
          <a:r>
            <a:rPr lang="tr-TR"/>
            <a:t>Özel eğitim gerektiren öğrencinin, normal sınıf düzeyinde belirlenmiş beklentilerinden farklı olarak belirlenen bir süre içinde öğrenme beklentilerinin, ihtiyaçlarının, ilgilerinin ve performansının bir özetidir.</a:t>
          </a:r>
          <a:endParaRPr lang="en-US"/>
        </a:p>
      </dgm:t>
    </dgm:pt>
    <dgm:pt modelId="{0FA3DDE9-7F3A-45AD-9A0A-32864760FD9E}" type="parTrans" cxnId="{068F0832-F104-4263-B96C-6A3B3A0E3B03}">
      <dgm:prSet/>
      <dgm:spPr/>
      <dgm:t>
        <a:bodyPr/>
        <a:lstStyle/>
        <a:p>
          <a:endParaRPr lang="en-US"/>
        </a:p>
      </dgm:t>
    </dgm:pt>
    <dgm:pt modelId="{F0063263-9065-411C-99CE-DCDDE0464CBA}" type="sibTrans" cxnId="{068F0832-F104-4263-B96C-6A3B3A0E3B03}">
      <dgm:prSet/>
      <dgm:spPr/>
      <dgm:t>
        <a:bodyPr/>
        <a:lstStyle/>
        <a:p>
          <a:endParaRPr lang="en-US"/>
        </a:p>
      </dgm:t>
    </dgm:pt>
    <dgm:pt modelId="{4268086A-8D29-49E5-9FBD-81ED67954B7D}" type="pres">
      <dgm:prSet presAssocID="{1F4DD857-D7A1-4F88-A1A5-E856FBE50142}" presName="hierChild1" presStyleCnt="0">
        <dgm:presLayoutVars>
          <dgm:chPref val="1"/>
          <dgm:dir/>
          <dgm:animOne val="branch"/>
          <dgm:animLvl val="lvl"/>
          <dgm:resizeHandles/>
        </dgm:presLayoutVars>
      </dgm:prSet>
      <dgm:spPr/>
    </dgm:pt>
    <dgm:pt modelId="{15A20B22-36B1-40D4-A02D-C9AE4A03BF66}" type="pres">
      <dgm:prSet presAssocID="{01597BFD-58E8-407B-97FA-DCAB00F234BE}" presName="hierRoot1" presStyleCnt="0"/>
      <dgm:spPr/>
    </dgm:pt>
    <dgm:pt modelId="{76BCA5CC-2185-40F4-BE8E-8B854627074C}" type="pres">
      <dgm:prSet presAssocID="{01597BFD-58E8-407B-97FA-DCAB00F234BE}" presName="composite" presStyleCnt="0"/>
      <dgm:spPr/>
    </dgm:pt>
    <dgm:pt modelId="{EE1F1ED0-52CF-431B-AE6E-A2E66B5B643C}" type="pres">
      <dgm:prSet presAssocID="{01597BFD-58E8-407B-97FA-DCAB00F234BE}" presName="background" presStyleLbl="node0" presStyleIdx="0" presStyleCnt="2"/>
      <dgm:spPr/>
    </dgm:pt>
    <dgm:pt modelId="{3B309EC0-69F9-42BD-BB89-8EE705E6AA77}" type="pres">
      <dgm:prSet presAssocID="{01597BFD-58E8-407B-97FA-DCAB00F234BE}" presName="text" presStyleLbl="fgAcc0" presStyleIdx="0" presStyleCnt="2">
        <dgm:presLayoutVars>
          <dgm:chPref val="3"/>
        </dgm:presLayoutVars>
      </dgm:prSet>
      <dgm:spPr/>
    </dgm:pt>
    <dgm:pt modelId="{D532D2E8-7F4A-4F5F-BE8D-5F51FB62872F}" type="pres">
      <dgm:prSet presAssocID="{01597BFD-58E8-407B-97FA-DCAB00F234BE}" presName="hierChild2" presStyleCnt="0"/>
      <dgm:spPr/>
    </dgm:pt>
    <dgm:pt modelId="{761005D8-8D61-4BA5-937F-2F155389B497}" type="pres">
      <dgm:prSet presAssocID="{64045CD7-4FE1-4B98-B2E7-25288CF685E9}" presName="hierRoot1" presStyleCnt="0"/>
      <dgm:spPr/>
    </dgm:pt>
    <dgm:pt modelId="{BA83276C-B416-4CE1-9545-1FF618A078D5}" type="pres">
      <dgm:prSet presAssocID="{64045CD7-4FE1-4B98-B2E7-25288CF685E9}" presName="composite" presStyleCnt="0"/>
      <dgm:spPr/>
    </dgm:pt>
    <dgm:pt modelId="{7D353C0C-5740-4407-8031-47EA65C63E99}" type="pres">
      <dgm:prSet presAssocID="{64045CD7-4FE1-4B98-B2E7-25288CF685E9}" presName="background" presStyleLbl="node0" presStyleIdx="1" presStyleCnt="2"/>
      <dgm:spPr/>
    </dgm:pt>
    <dgm:pt modelId="{AFABA48E-3B45-4582-96DC-94F0DAB0301A}" type="pres">
      <dgm:prSet presAssocID="{64045CD7-4FE1-4B98-B2E7-25288CF685E9}" presName="text" presStyleLbl="fgAcc0" presStyleIdx="1" presStyleCnt="2">
        <dgm:presLayoutVars>
          <dgm:chPref val="3"/>
        </dgm:presLayoutVars>
      </dgm:prSet>
      <dgm:spPr/>
    </dgm:pt>
    <dgm:pt modelId="{E3E516E3-1847-44B8-95EA-797C41DED186}" type="pres">
      <dgm:prSet presAssocID="{64045CD7-4FE1-4B98-B2E7-25288CF685E9}" presName="hierChild2" presStyleCnt="0"/>
      <dgm:spPr/>
    </dgm:pt>
  </dgm:ptLst>
  <dgm:cxnLst>
    <dgm:cxn modelId="{068F0832-F104-4263-B96C-6A3B3A0E3B03}" srcId="{1F4DD857-D7A1-4F88-A1A5-E856FBE50142}" destId="{64045CD7-4FE1-4B98-B2E7-25288CF685E9}" srcOrd="1" destOrd="0" parTransId="{0FA3DDE9-7F3A-45AD-9A0A-32864760FD9E}" sibTransId="{F0063263-9065-411C-99CE-DCDDE0464CBA}"/>
    <dgm:cxn modelId="{4D46007D-1B72-4BF0-AAB0-9DDAFEFB48F6}" type="presOf" srcId="{01597BFD-58E8-407B-97FA-DCAB00F234BE}" destId="{3B309EC0-69F9-42BD-BB89-8EE705E6AA77}" srcOrd="0" destOrd="0" presId="urn:microsoft.com/office/officeart/2005/8/layout/hierarchy1"/>
    <dgm:cxn modelId="{A2FA1591-3238-4D7C-A840-206C3AB700EC}" srcId="{1F4DD857-D7A1-4F88-A1A5-E856FBE50142}" destId="{01597BFD-58E8-407B-97FA-DCAB00F234BE}" srcOrd="0" destOrd="0" parTransId="{C1F3894D-48F1-416D-98BA-3AE2110D1B42}" sibTransId="{E7AD0741-ABF0-4CF7-A481-CA406859BBEE}"/>
    <dgm:cxn modelId="{C597E7C8-3F76-43FB-B3C3-BC9A09355CB9}" type="presOf" srcId="{1F4DD857-D7A1-4F88-A1A5-E856FBE50142}" destId="{4268086A-8D29-49E5-9FBD-81ED67954B7D}" srcOrd="0" destOrd="0" presId="urn:microsoft.com/office/officeart/2005/8/layout/hierarchy1"/>
    <dgm:cxn modelId="{66CA3FFF-CE7F-4762-9FA7-6D92BCD2125E}" type="presOf" srcId="{64045CD7-4FE1-4B98-B2E7-25288CF685E9}" destId="{AFABA48E-3B45-4582-96DC-94F0DAB0301A}" srcOrd="0" destOrd="0" presId="urn:microsoft.com/office/officeart/2005/8/layout/hierarchy1"/>
    <dgm:cxn modelId="{C52116BB-AB17-4845-8DED-291D3BD9940D}" type="presParOf" srcId="{4268086A-8D29-49E5-9FBD-81ED67954B7D}" destId="{15A20B22-36B1-40D4-A02D-C9AE4A03BF66}" srcOrd="0" destOrd="0" presId="urn:microsoft.com/office/officeart/2005/8/layout/hierarchy1"/>
    <dgm:cxn modelId="{2CF4FD9E-D62D-42A2-9CE0-F727689069E5}" type="presParOf" srcId="{15A20B22-36B1-40D4-A02D-C9AE4A03BF66}" destId="{76BCA5CC-2185-40F4-BE8E-8B854627074C}" srcOrd="0" destOrd="0" presId="urn:microsoft.com/office/officeart/2005/8/layout/hierarchy1"/>
    <dgm:cxn modelId="{6380F2F0-77D7-4874-ACE4-32DBC22E50C8}" type="presParOf" srcId="{76BCA5CC-2185-40F4-BE8E-8B854627074C}" destId="{EE1F1ED0-52CF-431B-AE6E-A2E66B5B643C}" srcOrd="0" destOrd="0" presId="urn:microsoft.com/office/officeart/2005/8/layout/hierarchy1"/>
    <dgm:cxn modelId="{F419D58F-E50C-4B8F-B2E6-647874D8B5B7}" type="presParOf" srcId="{76BCA5CC-2185-40F4-BE8E-8B854627074C}" destId="{3B309EC0-69F9-42BD-BB89-8EE705E6AA77}" srcOrd="1" destOrd="0" presId="urn:microsoft.com/office/officeart/2005/8/layout/hierarchy1"/>
    <dgm:cxn modelId="{4C570944-EB23-4EAF-95D7-2C5942BC6CC3}" type="presParOf" srcId="{15A20B22-36B1-40D4-A02D-C9AE4A03BF66}" destId="{D532D2E8-7F4A-4F5F-BE8D-5F51FB62872F}" srcOrd="1" destOrd="0" presId="urn:microsoft.com/office/officeart/2005/8/layout/hierarchy1"/>
    <dgm:cxn modelId="{1AC157B6-6652-47B8-8D6E-20442763A1C8}" type="presParOf" srcId="{4268086A-8D29-49E5-9FBD-81ED67954B7D}" destId="{761005D8-8D61-4BA5-937F-2F155389B497}" srcOrd="1" destOrd="0" presId="urn:microsoft.com/office/officeart/2005/8/layout/hierarchy1"/>
    <dgm:cxn modelId="{C2E9E6B4-589D-4006-A550-0999BE6BD5DA}" type="presParOf" srcId="{761005D8-8D61-4BA5-937F-2F155389B497}" destId="{BA83276C-B416-4CE1-9545-1FF618A078D5}" srcOrd="0" destOrd="0" presId="urn:microsoft.com/office/officeart/2005/8/layout/hierarchy1"/>
    <dgm:cxn modelId="{7B3E3027-4246-4AC7-88B0-FB51FF18B8C8}" type="presParOf" srcId="{BA83276C-B416-4CE1-9545-1FF618A078D5}" destId="{7D353C0C-5740-4407-8031-47EA65C63E99}" srcOrd="0" destOrd="0" presId="urn:microsoft.com/office/officeart/2005/8/layout/hierarchy1"/>
    <dgm:cxn modelId="{8E6E046C-4114-4B7F-9B34-B7DE55E8703F}" type="presParOf" srcId="{BA83276C-B416-4CE1-9545-1FF618A078D5}" destId="{AFABA48E-3B45-4582-96DC-94F0DAB0301A}" srcOrd="1" destOrd="0" presId="urn:microsoft.com/office/officeart/2005/8/layout/hierarchy1"/>
    <dgm:cxn modelId="{EB2D255B-ECD4-4E67-980C-0BFE63BCC18D}" type="presParOf" srcId="{761005D8-8D61-4BA5-937F-2F155389B497}" destId="{E3E516E3-1847-44B8-95EA-797C41DED18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CD6EF5-E17F-456B-BC52-9E7E6AD19BD1}"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6CD284F4-8AB8-4C39-AAAA-1D1AFD348186}">
      <dgm:prSet/>
      <dgm:spPr/>
      <dgm:t>
        <a:bodyPr/>
        <a:lstStyle/>
        <a:p>
          <a:r>
            <a:rPr lang="tr-TR" b="0" i="0"/>
            <a:t>Çocuğa odaklanın!</a:t>
          </a:r>
          <a:endParaRPr lang="en-US"/>
        </a:p>
      </dgm:t>
    </dgm:pt>
    <dgm:pt modelId="{03494920-DAF8-4D12-A85C-116CC1A560F4}" type="parTrans" cxnId="{270315A5-6A70-439A-9014-C2DE0DCB9A43}">
      <dgm:prSet/>
      <dgm:spPr/>
      <dgm:t>
        <a:bodyPr/>
        <a:lstStyle/>
        <a:p>
          <a:endParaRPr lang="en-US"/>
        </a:p>
      </dgm:t>
    </dgm:pt>
    <dgm:pt modelId="{46807670-2575-4F04-811A-98948E8E9174}" type="sibTrans" cxnId="{270315A5-6A70-439A-9014-C2DE0DCB9A43}">
      <dgm:prSet/>
      <dgm:spPr/>
      <dgm:t>
        <a:bodyPr/>
        <a:lstStyle/>
        <a:p>
          <a:endParaRPr lang="en-US"/>
        </a:p>
      </dgm:t>
    </dgm:pt>
    <dgm:pt modelId="{23F5E0A7-27A8-4688-94FA-9D16754F2F23}">
      <dgm:prSet/>
      <dgm:spPr/>
      <dgm:t>
        <a:bodyPr/>
        <a:lstStyle/>
        <a:p>
          <a:r>
            <a:rPr lang="tr-TR" b="0" i="0"/>
            <a:t>Karar verme sürecini paylaşın!</a:t>
          </a:r>
          <a:endParaRPr lang="en-US"/>
        </a:p>
      </dgm:t>
    </dgm:pt>
    <dgm:pt modelId="{3374D469-AD37-4EC2-9998-87006B4B597C}" type="parTrans" cxnId="{AFCB4CCD-4B50-4E38-8947-50F2002813A6}">
      <dgm:prSet/>
      <dgm:spPr/>
      <dgm:t>
        <a:bodyPr/>
        <a:lstStyle/>
        <a:p>
          <a:endParaRPr lang="en-US"/>
        </a:p>
      </dgm:t>
    </dgm:pt>
    <dgm:pt modelId="{35DC6164-0AB4-4C8E-B807-E53FA842C3F3}" type="sibTrans" cxnId="{AFCB4CCD-4B50-4E38-8947-50F2002813A6}">
      <dgm:prSet/>
      <dgm:spPr/>
      <dgm:t>
        <a:bodyPr/>
        <a:lstStyle/>
        <a:p>
          <a:endParaRPr lang="en-US"/>
        </a:p>
      </dgm:t>
    </dgm:pt>
    <dgm:pt modelId="{A842A923-5CEC-4DCA-8E5B-9DD0BE32F1D6}">
      <dgm:prSet/>
      <dgm:spPr/>
      <dgm:t>
        <a:bodyPr/>
        <a:lstStyle/>
        <a:p>
          <a:r>
            <a:rPr lang="tr-TR" b="0" i="0"/>
            <a:t>Sorunlara çözüm üretmeyi hedefleyin!</a:t>
          </a:r>
          <a:endParaRPr lang="en-US"/>
        </a:p>
      </dgm:t>
    </dgm:pt>
    <dgm:pt modelId="{D95236B5-8E16-4EAA-A267-6377D12AAB51}" type="parTrans" cxnId="{95B4CBE1-B7A2-422B-BF24-E454893E5244}">
      <dgm:prSet/>
      <dgm:spPr/>
      <dgm:t>
        <a:bodyPr/>
        <a:lstStyle/>
        <a:p>
          <a:endParaRPr lang="en-US"/>
        </a:p>
      </dgm:t>
    </dgm:pt>
    <dgm:pt modelId="{E0FE21A1-E04E-4FD6-8B4A-C0984250FD1B}" type="sibTrans" cxnId="{95B4CBE1-B7A2-422B-BF24-E454893E5244}">
      <dgm:prSet/>
      <dgm:spPr/>
      <dgm:t>
        <a:bodyPr/>
        <a:lstStyle/>
        <a:p>
          <a:endParaRPr lang="en-US"/>
        </a:p>
      </dgm:t>
    </dgm:pt>
    <dgm:pt modelId="{41EC0A57-F855-4C5E-BE0D-2C168D7572C1}">
      <dgm:prSet/>
      <dgm:spPr/>
      <dgm:t>
        <a:bodyPr/>
        <a:lstStyle/>
        <a:p>
          <a:r>
            <a:rPr lang="tr-TR" b="0" i="0"/>
            <a:t>Tüm üyeler için rahat, çekici ve kendilerini ifade edebilecekleri bir ortam hazırlayın!</a:t>
          </a:r>
          <a:endParaRPr lang="en-US"/>
        </a:p>
      </dgm:t>
    </dgm:pt>
    <dgm:pt modelId="{88073B01-1F81-4A4D-8440-E621B9499080}" type="parTrans" cxnId="{1A304C21-CA15-4021-A411-EFDB2E5DC94C}">
      <dgm:prSet/>
      <dgm:spPr/>
      <dgm:t>
        <a:bodyPr/>
        <a:lstStyle/>
        <a:p>
          <a:endParaRPr lang="en-US"/>
        </a:p>
      </dgm:t>
    </dgm:pt>
    <dgm:pt modelId="{41762C47-0D11-41EB-88E5-5F6746BF5748}" type="sibTrans" cxnId="{1A304C21-CA15-4021-A411-EFDB2E5DC94C}">
      <dgm:prSet/>
      <dgm:spPr/>
      <dgm:t>
        <a:bodyPr/>
        <a:lstStyle/>
        <a:p>
          <a:endParaRPr lang="en-US"/>
        </a:p>
      </dgm:t>
    </dgm:pt>
    <dgm:pt modelId="{15229CAC-B3B4-4FDD-B74E-622D2A30CCB8}">
      <dgm:prSet/>
      <dgm:spPr/>
      <dgm:t>
        <a:bodyPr/>
        <a:lstStyle/>
        <a:p>
          <a:r>
            <a:rPr lang="tr-TR" b="0" i="0"/>
            <a:t>Herkesin bakış açısına ve görüşüne değer verin!</a:t>
          </a:r>
          <a:endParaRPr lang="en-US"/>
        </a:p>
      </dgm:t>
    </dgm:pt>
    <dgm:pt modelId="{FCCB075A-617C-42B3-A2AD-FC4B9BB0DA9B}" type="parTrans" cxnId="{D30C1C87-7544-4850-8AFD-ECD3BD05137B}">
      <dgm:prSet/>
      <dgm:spPr/>
      <dgm:t>
        <a:bodyPr/>
        <a:lstStyle/>
        <a:p>
          <a:endParaRPr lang="en-US"/>
        </a:p>
      </dgm:t>
    </dgm:pt>
    <dgm:pt modelId="{3334AEF5-D8F4-489F-BCE2-FB23D4AC5A5F}" type="sibTrans" cxnId="{D30C1C87-7544-4850-8AFD-ECD3BD05137B}">
      <dgm:prSet/>
      <dgm:spPr/>
      <dgm:t>
        <a:bodyPr/>
        <a:lstStyle/>
        <a:p>
          <a:endParaRPr lang="en-US"/>
        </a:p>
      </dgm:t>
    </dgm:pt>
    <dgm:pt modelId="{2E5F9DE2-0E89-44DA-83BA-CF0BBF4B1F61}">
      <dgm:prSet/>
      <dgm:spPr/>
      <dgm:t>
        <a:bodyPr/>
        <a:lstStyle/>
        <a:p>
          <a:r>
            <a:rPr lang="tr-TR" b="0" i="0"/>
            <a:t>Çocuğun geleceği ile ilgili iyimser ve olumlu yaklaşımlarda bulunun!</a:t>
          </a:r>
          <a:endParaRPr lang="en-US"/>
        </a:p>
      </dgm:t>
    </dgm:pt>
    <dgm:pt modelId="{F7C5B96F-68A7-44C8-AEEF-CD89AF94598D}" type="parTrans" cxnId="{22CD8AE8-9F55-4CB6-B6B4-EA6469A70607}">
      <dgm:prSet/>
      <dgm:spPr/>
      <dgm:t>
        <a:bodyPr/>
        <a:lstStyle/>
        <a:p>
          <a:endParaRPr lang="en-US"/>
        </a:p>
      </dgm:t>
    </dgm:pt>
    <dgm:pt modelId="{6F0FBA10-C239-4A4B-8EA0-CC9425DD76D6}" type="sibTrans" cxnId="{22CD8AE8-9F55-4CB6-B6B4-EA6469A70607}">
      <dgm:prSet/>
      <dgm:spPr/>
      <dgm:t>
        <a:bodyPr/>
        <a:lstStyle/>
        <a:p>
          <a:endParaRPr lang="en-US"/>
        </a:p>
      </dgm:t>
    </dgm:pt>
    <dgm:pt modelId="{3E028579-A306-4D6E-89C8-9FB8D881FE47}">
      <dgm:prSet/>
      <dgm:spPr/>
      <dgm:t>
        <a:bodyPr/>
        <a:lstStyle/>
        <a:p>
          <a:r>
            <a:rPr lang="tr-TR" b="0" i="0"/>
            <a:t>Bireyi ve aileyi sürece katın!</a:t>
          </a:r>
          <a:endParaRPr lang="en-US"/>
        </a:p>
      </dgm:t>
    </dgm:pt>
    <dgm:pt modelId="{E4C14602-661B-48BA-B76F-37B233125FD9}" type="parTrans" cxnId="{E1CB71D4-52AB-4DF7-9D1C-65A00D6D9352}">
      <dgm:prSet/>
      <dgm:spPr/>
      <dgm:t>
        <a:bodyPr/>
        <a:lstStyle/>
        <a:p>
          <a:endParaRPr lang="en-US"/>
        </a:p>
      </dgm:t>
    </dgm:pt>
    <dgm:pt modelId="{B84D4024-1C17-4698-9C4D-FB4ADA6188E3}" type="sibTrans" cxnId="{E1CB71D4-52AB-4DF7-9D1C-65A00D6D9352}">
      <dgm:prSet/>
      <dgm:spPr/>
      <dgm:t>
        <a:bodyPr/>
        <a:lstStyle/>
        <a:p>
          <a:endParaRPr lang="en-US"/>
        </a:p>
      </dgm:t>
    </dgm:pt>
    <dgm:pt modelId="{56C3D6A3-A87D-4702-B0C3-CBE3ED181764}">
      <dgm:prSet/>
      <dgm:spPr/>
      <dgm:t>
        <a:bodyPr/>
        <a:lstStyle/>
        <a:p>
          <a:r>
            <a:rPr lang="tr-TR" b="0" i="0"/>
            <a:t>Kullanımı kolay bir format geliştirin!</a:t>
          </a:r>
          <a:endParaRPr lang="en-US"/>
        </a:p>
      </dgm:t>
    </dgm:pt>
    <dgm:pt modelId="{2B5975DA-17B6-42C8-889A-4A729508140C}" type="parTrans" cxnId="{26114E2C-7E3F-4DEB-BDC2-67B5939D6D7E}">
      <dgm:prSet/>
      <dgm:spPr/>
      <dgm:t>
        <a:bodyPr/>
        <a:lstStyle/>
        <a:p>
          <a:endParaRPr lang="en-US"/>
        </a:p>
      </dgm:t>
    </dgm:pt>
    <dgm:pt modelId="{FF2B4D28-4808-4193-9364-C5F27A7FE671}" type="sibTrans" cxnId="{26114E2C-7E3F-4DEB-BDC2-67B5939D6D7E}">
      <dgm:prSet/>
      <dgm:spPr/>
      <dgm:t>
        <a:bodyPr/>
        <a:lstStyle/>
        <a:p>
          <a:endParaRPr lang="en-US"/>
        </a:p>
      </dgm:t>
    </dgm:pt>
    <dgm:pt modelId="{B7CA37F5-B7B1-4E06-9368-3BB9C52C58FC}" type="pres">
      <dgm:prSet presAssocID="{5BCD6EF5-E17F-456B-BC52-9E7E6AD19BD1}" presName="diagram" presStyleCnt="0">
        <dgm:presLayoutVars>
          <dgm:dir/>
          <dgm:resizeHandles val="exact"/>
        </dgm:presLayoutVars>
      </dgm:prSet>
      <dgm:spPr/>
    </dgm:pt>
    <dgm:pt modelId="{F415161B-A796-44A0-BFC7-1FDC2C1407BE}" type="pres">
      <dgm:prSet presAssocID="{6CD284F4-8AB8-4C39-AAAA-1D1AFD348186}" presName="node" presStyleLbl="node1" presStyleIdx="0" presStyleCnt="8">
        <dgm:presLayoutVars>
          <dgm:bulletEnabled val="1"/>
        </dgm:presLayoutVars>
      </dgm:prSet>
      <dgm:spPr/>
    </dgm:pt>
    <dgm:pt modelId="{0F3AA17C-772C-4FB2-8C37-B6D98273D49D}" type="pres">
      <dgm:prSet presAssocID="{46807670-2575-4F04-811A-98948E8E9174}" presName="sibTrans" presStyleCnt="0"/>
      <dgm:spPr/>
    </dgm:pt>
    <dgm:pt modelId="{7FF7B638-5CB7-441F-BB82-F9DF7F788A15}" type="pres">
      <dgm:prSet presAssocID="{23F5E0A7-27A8-4688-94FA-9D16754F2F23}" presName="node" presStyleLbl="node1" presStyleIdx="1" presStyleCnt="8">
        <dgm:presLayoutVars>
          <dgm:bulletEnabled val="1"/>
        </dgm:presLayoutVars>
      </dgm:prSet>
      <dgm:spPr/>
    </dgm:pt>
    <dgm:pt modelId="{73F1418C-EF96-47E5-B184-645B0D45333B}" type="pres">
      <dgm:prSet presAssocID="{35DC6164-0AB4-4C8E-B807-E53FA842C3F3}" presName="sibTrans" presStyleCnt="0"/>
      <dgm:spPr/>
    </dgm:pt>
    <dgm:pt modelId="{D173133B-1134-46BC-84C1-A448435CE313}" type="pres">
      <dgm:prSet presAssocID="{A842A923-5CEC-4DCA-8E5B-9DD0BE32F1D6}" presName="node" presStyleLbl="node1" presStyleIdx="2" presStyleCnt="8">
        <dgm:presLayoutVars>
          <dgm:bulletEnabled val="1"/>
        </dgm:presLayoutVars>
      </dgm:prSet>
      <dgm:spPr/>
    </dgm:pt>
    <dgm:pt modelId="{82C83AAB-A8B7-4F19-8BCD-CAE494A1667E}" type="pres">
      <dgm:prSet presAssocID="{E0FE21A1-E04E-4FD6-8B4A-C0984250FD1B}" presName="sibTrans" presStyleCnt="0"/>
      <dgm:spPr/>
    </dgm:pt>
    <dgm:pt modelId="{424D86ED-2950-42B9-A0F0-0674D65E52DD}" type="pres">
      <dgm:prSet presAssocID="{41EC0A57-F855-4C5E-BE0D-2C168D7572C1}" presName="node" presStyleLbl="node1" presStyleIdx="3" presStyleCnt="8">
        <dgm:presLayoutVars>
          <dgm:bulletEnabled val="1"/>
        </dgm:presLayoutVars>
      </dgm:prSet>
      <dgm:spPr/>
    </dgm:pt>
    <dgm:pt modelId="{20C9ABAB-4755-48FD-AB00-405E55B29EAC}" type="pres">
      <dgm:prSet presAssocID="{41762C47-0D11-41EB-88E5-5F6746BF5748}" presName="sibTrans" presStyleCnt="0"/>
      <dgm:spPr/>
    </dgm:pt>
    <dgm:pt modelId="{5C8442E4-41F3-40D1-8E32-98517F36E895}" type="pres">
      <dgm:prSet presAssocID="{15229CAC-B3B4-4FDD-B74E-622D2A30CCB8}" presName="node" presStyleLbl="node1" presStyleIdx="4" presStyleCnt="8">
        <dgm:presLayoutVars>
          <dgm:bulletEnabled val="1"/>
        </dgm:presLayoutVars>
      </dgm:prSet>
      <dgm:spPr/>
    </dgm:pt>
    <dgm:pt modelId="{A528D7E9-6F3B-456F-9706-431413512F1E}" type="pres">
      <dgm:prSet presAssocID="{3334AEF5-D8F4-489F-BCE2-FB23D4AC5A5F}" presName="sibTrans" presStyleCnt="0"/>
      <dgm:spPr/>
    </dgm:pt>
    <dgm:pt modelId="{4C4D366B-725F-4CCB-9510-BB2CE410D1DF}" type="pres">
      <dgm:prSet presAssocID="{2E5F9DE2-0E89-44DA-83BA-CF0BBF4B1F61}" presName="node" presStyleLbl="node1" presStyleIdx="5" presStyleCnt="8">
        <dgm:presLayoutVars>
          <dgm:bulletEnabled val="1"/>
        </dgm:presLayoutVars>
      </dgm:prSet>
      <dgm:spPr/>
    </dgm:pt>
    <dgm:pt modelId="{5C17C333-84DE-415B-A4BE-FD95B3B0EA3B}" type="pres">
      <dgm:prSet presAssocID="{6F0FBA10-C239-4A4B-8EA0-CC9425DD76D6}" presName="sibTrans" presStyleCnt="0"/>
      <dgm:spPr/>
    </dgm:pt>
    <dgm:pt modelId="{78B56D26-C4FB-47AB-93FA-32528CA0ACF6}" type="pres">
      <dgm:prSet presAssocID="{3E028579-A306-4D6E-89C8-9FB8D881FE47}" presName="node" presStyleLbl="node1" presStyleIdx="6" presStyleCnt="8">
        <dgm:presLayoutVars>
          <dgm:bulletEnabled val="1"/>
        </dgm:presLayoutVars>
      </dgm:prSet>
      <dgm:spPr/>
    </dgm:pt>
    <dgm:pt modelId="{ABF89EAC-069F-4D6D-88EE-3BD2CBB0D3F0}" type="pres">
      <dgm:prSet presAssocID="{B84D4024-1C17-4698-9C4D-FB4ADA6188E3}" presName="sibTrans" presStyleCnt="0"/>
      <dgm:spPr/>
    </dgm:pt>
    <dgm:pt modelId="{F705219C-6682-4429-A214-11D8E5FEC651}" type="pres">
      <dgm:prSet presAssocID="{56C3D6A3-A87D-4702-B0C3-CBE3ED181764}" presName="node" presStyleLbl="node1" presStyleIdx="7" presStyleCnt="8">
        <dgm:presLayoutVars>
          <dgm:bulletEnabled val="1"/>
        </dgm:presLayoutVars>
      </dgm:prSet>
      <dgm:spPr/>
    </dgm:pt>
  </dgm:ptLst>
  <dgm:cxnLst>
    <dgm:cxn modelId="{1A304C21-CA15-4021-A411-EFDB2E5DC94C}" srcId="{5BCD6EF5-E17F-456B-BC52-9E7E6AD19BD1}" destId="{41EC0A57-F855-4C5E-BE0D-2C168D7572C1}" srcOrd="3" destOrd="0" parTransId="{88073B01-1F81-4A4D-8440-E621B9499080}" sibTransId="{41762C47-0D11-41EB-88E5-5F6746BF5748}"/>
    <dgm:cxn modelId="{26114E2C-7E3F-4DEB-BDC2-67B5939D6D7E}" srcId="{5BCD6EF5-E17F-456B-BC52-9E7E6AD19BD1}" destId="{56C3D6A3-A87D-4702-B0C3-CBE3ED181764}" srcOrd="7" destOrd="0" parTransId="{2B5975DA-17B6-42C8-889A-4A729508140C}" sibTransId="{FF2B4D28-4808-4193-9364-C5F27A7FE671}"/>
    <dgm:cxn modelId="{AAF4923E-63A2-44D0-AB2F-ECAB68E79D54}" type="presOf" srcId="{41EC0A57-F855-4C5E-BE0D-2C168D7572C1}" destId="{424D86ED-2950-42B9-A0F0-0674D65E52DD}" srcOrd="0" destOrd="0" presId="urn:microsoft.com/office/officeart/2005/8/layout/default"/>
    <dgm:cxn modelId="{A4D49561-FCD0-4761-ACC4-00F9989F3435}" type="presOf" srcId="{3E028579-A306-4D6E-89C8-9FB8D881FE47}" destId="{78B56D26-C4FB-47AB-93FA-32528CA0ACF6}" srcOrd="0" destOrd="0" presId="urn:microsoft.com/office/officeart/2005/8/layout/default"/>
    <dgm:cxn modelId="{311BEF54-76D0-4197-8124-00DDF5F7A270}" type="presOf" srcId="{23F5E0A7-27A8-4688-94FA-9D16754F2F23}" destId="{7FF7B638-5CB7-441F-BB82-F9DF7F788A15}" srcOrd="0" destOrd="0" presId="urn:microsoft.com/office/officeart/2005/8/layout/default"/>
    <dgm:cxn modelId="{DE5A077C-3C10-4C52-A0EA-958D024FCEF7}" type="presOf" srcId="{15229CAC-B3B4-4FDD-B74E-622D2A30CCB8}" destId="{5C8442E4-41F3-40D1-8E32-98517F36E895}" srcOrd="0" destOrd="0" presId="urn:microsoft.com/office/officeart/2005/8/layout/default"/>
    <dgm:cxn modelId="{D30C1C87-7544-4850-8AFD-ECD3BD05137B}" srcId="{5BCD6EF5-E17F-456B-BC52-9E7E6AD19BD1}" destId="{15229CAC-B3B4-4FDD-B74E-622D2A30CCB8}" srcOrd="4" destOrd="0" parTransId="{FCCB075A-617C-42B3-A2AD-FC4B9BB0DA9B}" sibTransId="{3334AEF5-D8F4-489F-BCE2-FB23D4AC5A5F}"/>
    <dgm:cxn modelId="{CB5EAA9C-BEF3-464A-807E-1BB55909BDBC}" type="presOf" srcId="{5BCD6EF5-E17F-456B-BC52-9E7E6AD19BD1}" destId="{B7CA37F5-B7B1-4E06-9368-3BB9C52C58FC}" srcOrd="0" destOrd="0" presId="urn:microsoft.com/office/officeart/2005/8/layout/default"/>
    <dgm:cxn modelId="{270315A5-6A70-439A-9014-C2DE0DCB9A43}" srcId="{5BCD6EF5-E17F-456B-BC52-9E7E6AD19BD1}" destId="{6CD284F4-8AB8-4C39-AAAA-1D1AFD348186}" srcOrd="0" destOrd="0" parTransId="{03494920-DAF8-4D12-A85C-116CC1A560F4}" sibTransId="{46807670-2575-4F04-811A-98948E8E9174}"/>
    <dgm:cxn modelId="{A14861BC-EE48-497F-92F1-DF45D1FBE121}" type="presOf" srcId="{6CD284F4-8AB8-4C39-AAAA-1D1AFD348186}" destId="{F415161B-A796-44A0-BFC7-1FDC2C1407BE}" srcOrd="0" destOrd="0" presId="urn:microsoft.com/office/officeart/2005/8/layout/default"/>
    <dgm:cxn modelId="{B1F07FCA-9596-495B-92EE-B4B935A230ED}" type="presOf" srcId="{2E5F9DE2-0E89-44DA-83BA-CF0BBF4B1F61}" destId="{4C4D366B-725F-4CCB-9510-BB2CE410D1DF}" srcOrd="0" destOrd="0" presId="urn:microsoft.com/office/officeart/2005/8/layout/default"/>
    <dgm:cxn modelId="{AFCB4CCD-4B50-4E38-8947-50F2002813A6}" srcId="{5BCD6EF5-E17F-456B-BC52-9E7E6AD19BD1}" destId="{23F5E0A7-27A8-4688-94FA-9D16754F2F23}" srcOrd="1" destOrd="0" parTransId="{3374D469-AD37-4EC2-9998-87006B4B597C}" sibTransId="{35DC6164-0AB4-4C8E-B807-E53FA842C3F3}"/>
    <dgm:cxn modelId="{7EA427D3-E7E0-4C53-B193-D67EF74517B6}" type="presOf" srcId="{A842A923-5CEC-4DCA-8E5B-9DD0BE32F1D6}" destId="{D173133B-1134-46BC-84C1-A448435CE313}" srcOrd="0" destOrd="0" presId="urn:microsoft.com/office/officeart/2005/8/layout/default"/>
    <dgm:cxn modelId="{E1CB71D4-52AB-4DF7-9D1C-65A00D6D9352}" srcId="{5BCD6EF5-E17F-456B-BC52-9E7E6AD19BD1}" destId="{3E028579-A306-4D6E-89C8-9FB8D881FE47}" srcOrd="6" destOrd="0" parTransId="{E4C14602-661B-48BA-B76F-37B233125FD9}" sibTransId="{B84D4024-1C17-4698-9C4D-FB4ADA6188E3}"/>
    <dgm:cxn modelId="{95B4CBE1-B7A2-422B-BF24-E454893E5244}" srcId="{5BCD6EF5-E17F-456B-BC52-9E7E6AD19BD1}" destId="{A842A923-5CEC-4DCA-8E5B-9DD0BE32F1D6}" srcOrd="2" destOrd="0" parTransId="{D95236B5-8E16-4EAA-A267-6377D12AAB51}" sibTransId="{E0FE21A1-E04E-4FD6-8B4A-C0984250FD1B}"/>
    <dgm:cxn modelId="{22CD8AE8-9F55-4CB6-B6B4-EA6469A70607}" srcId="{5BCD6EF5-E17F-456B-BC52-9E7E6AD19BD1}" destId="{2E5F9DE2-0E89-44DA-83BA-CF0BBF4B1F61}" srcOrd="5" destOrd="0" parTransId="{F7C5B96F-68A7-44C8-AEEF-CD89AF94598D}" sibTransId="{6F0FBA10-C239-4A4B-8EA0-CC9425DD76D6}"/>
    <dgm:cxn modelId="{0ACBB7F0-B178-4C86-809C-38730202FC52}" type="presOf" srcId="{56C3D6A3-A87D-4702-B0C3-CBE3ED181764}" destId="{F705219C-6682-4429-A214-11D8E5FEC651}" srcOrd="0" destOrd="0" presId="urn:microsoft.com/office/officeart/2005/8/layout/default"/>
    <dgm:cxn modelId="{5DC63505-8817-40CF-A2D4-4025DBB09486}" type="presParOf" srcId="{B7CA37F5-B7B1-4E06-9368-3BB9C52C58FC}" destId="{F415161B-A796-44A0-BFC7-1FDC2C1407BE}" srcOrd="0" destOrd="0" presId="urn:microsoft.com/office/officeart/2005/8/layout/default"/>
    <dgm:cxn modelId="{26761A00-A895-4578-9BCB-77E8C5FEBD4A}" type="presParOf" srcId="{B7CA37F5-B7B1-4E06-9368-3BB9C52C58FC}" destId="{0F3AA17C-772C-4FB2-8C37-B6D98273D49D}" srcOrd="1" destOrd="0" presId="urn:microsoft.com/office/officeart/2005/8/layout/default"/>
    <dgm:cxn modelId="{CC201A4B-7978-4D74-80C4-185D39DF0126}" type="presParOf" srcId="{B7CA37F5-B7B1-4E06-9368-3BB9C52C58FC}" destId="{7FF7B638-5CB7-441F-BB82-F9DF7F788A15}" srcOrd="2" destOrd="0" presId="urn:microsoft.com/office/officeart/2005/8/layout/default"/>
    <dgm:cxn modelId="{718E159C-4C81-43BF-9377-381E7A6F027E}" type="presParOf" srcId="{B7CA37F5-B7B1-4E06-9368-3BB9C52C58FC}" destId="{73F1418C-EF96-47E5-B184-645B0D45333B}" srcOrd="3" destOrd="0" presId="urn:microsoft.com/office/officeart/2005/8/layout/default"/>
    <dgm:cxn modelId="{1B9ED793-AEC2-42B5-B0A4-81A6C2EA5309}" type="presParOf" srcId="{B7CA37F5-B7B1-4E06-9368-3BB9C52C58FC}" destId="{D173133B-1134-46BC-84C1-A448435CE313}" srcOrd="4" destOrd="0" presId="urn:microsoft.com/office/officeart/2005/8/layout/default"/>
    <dgm:cxn modelId="{4CE305C5-11F4-4F2C-9846-ED0422E8CF44}" type="presParOf" srcId="{B7CA37F5-B7B1-4E06-9368-3BB9C52C58FC}" destId="{82C83AAB-A8B7-4F19-8BCD-CAE494A1667E}" srcOrd="5" destOrd="0" presId="urn:microsoft.com/office/officeart/2005/8/layout/default"/>
    <dgm:cxn modelId="{F5C79ECB-836B-4CFD-B8D1-32E57ADDD6C5}" type="presParOf" srcId="{B7CA37F5-B7B1-4E06-9368-3BB9C52C58FC}" destId="{424D86ED-2950-42B9-A0F0-0674D65E52DD}" srcOrd="6" destOrd="0" presId="urn:microsoft.com/office/officeart/2005/8/layout/default"/>
    <dgm:cxn modelId="{1BCA3AF9-16D2-4BCF-B7F4-9F414F183F7E}" type="presParOf" srcId="{B7CA37F5-B7B1-4E06-9368-3BB9C52C58FC}" destId="{20C9ABAB-4755-48FD-AB00-405E55B29EAC}" srcOrd="7" destOrd="0" presId="urn:microsoft.com/office/officeart/2005/8/layout/default"/>
    <dgm:cxn modelId="{F72D49B1-10AE-4448-9683-2381DBA8AD77}" type="presParOf" srcId="{B7CA37F5-B7B1-4E06-9368-3BB9C52C58FC}" destId="{5C8442E4-41F3-40D1-8E32-98517F36E895}" srcOrd="8" destOrd="0" presId="urn:microsoft.com/office/officeart/2005/8/layout/default"/>
    <dgm:cxn modelId="{8A3F6182-88EB-4206-9837-955ACE5EEE99}" type="presParOf" srcId="{B7CA37F5-B7B1-4E06-9368-3BB9C52C58FC}" destId="{A528D7E9-6F3B-456F-9706-431413512F1E}" srcOrd="9" destOrd="0" presId="urn:microsoft.com/office/officeart/2005/8/layout/default"/>
    <dgm:cxn modelId="{5FE0968D-3EE0-4849-8A9E-7D02A5B002DD}" type="presParOf" srcId="{B7CA37F5-B7B1-4E06-9368-3BB9C52C58FC}" destId="{4C4D366B-725F-4CCB-9510-BB2CE410D1DF}" srcOrd="10" destOrd="0" presId="urn:microsoft.com/office/officeart/2005/8/layout/default"/>
    <dgm:cxn modelId="{53D22EE4-0E90-4077-B957-81FC53EE767E}" type="presParOf" srcId="{B7CA37F5-B7B1-4E06-9368-3BB9C52C58FC}" destId="{5C17C333-84DE-415B-A4BE-FD95B3B0EA3B}" srcOrd="11" destOrd="0" presId="urn:microsoft.com/office/officeart/2005/8/layout/default"/>
    <dgm:cxn modelId="{649D6605-F4C0-40DF-9A59-FAFCEBAAFEC0}" type="presParOf" srcId="{B7CA37F5-B7B1-4E06-9368-3BB9C52C58FC}" destId="{78B56D26-C4FB-47AB-93FA-32528CA0ACF6}" srcOrd="12" destOrd="0" presId="urn:microsoft.com/office/officeart/2005/8/layout/default"/>
    <dgm:cxn modelId="{3D2066D2-0378-4B4E-8662-546A182F6579}" type="presParOf" srcId="{B7CA37F5-B7B1-4E06-9368-3BB9C52C58FC}" destId="{ABF89EAC-069F-4D6D-88EE-3BD2CBB0D3F0}" srcOrd="13" destOrd="0" presId="urn:microsoft.com/office/officeart/2005/8/layout/default"/>
    <dgm:cxn modelId="{30467A7C-2EE0-432A-B9A2-999A94E01763}" type="presParOf" srcId="{B7CA37F5-B7B1-4E06-9368-3BB9C52C58FC}" destId="{F705219C-6682-4429-A214-11D8E5FEC65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B9F890-AC15-439C-BE47-F079E5BF5A37}"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61BF6A40-9DFA-4B98-BB21-276B0CA651D6}">
      <dgm:prSet/>
      <dgm:spPr/>
      <dgm:t>
        <a:bodyPr/>
        <a:lstStyle/>
        <a:p>
          <a:r>
            <a:rPr lang="tr-TR" b="0" i="0"/>
            <a:t>BEP yazarken, BEP’in uygulanmasında görev alacakların mutlaka sürece katılmış olmalarına özen gösterin!</a:t>
          </a:r>
          <a:endParaRPr lang="en-US"/>
        </a:p>
      </dgm:t>
    </dgm:pt>
    <dgm:pt modelId="{B9020658-3259-46FE-810B-C7C217DA186C}" type="parTrans" cxnId="{522F52DE-02B4-48AE-BFF3-1600F8B694FF}">
      <dgm:prSet/>
      <dgm:spPr/>
      <dgm:t>
        <a:bodyPr/>
        <a:lstStyle/>
        <a:p>
          <a:endParaRPr lang="en-US"/>
        </a:p>
      </dgm:t>
    </dgm:pt>
    <dgm:pt modelId="{41084E89-56E2-477E-8052-E71B4389D247}" type="sibTrans" cxnId="{522F52DE-02B4-48AE-BFF3-1600F8B694FF}">
      <dgm:prSet/>
      <dgm:spPr/>
      <dgm:t>
        <a:bodyPr/>
        <a:lstStyle/>
        <a:p>
          <a:endParaRPr lang="en-US"/>
        </a:p>
      </dgm:t>
    </dgm:pt>
    <dgm:pt modelId="{9523B9AE-A311-4783-87E2-E119D250D966}">
      <dgm:prSet/>
      <dgm:spPr/>
      <dgm:t>
        <a:bodyPr/>
        <a:lstStyle/>
        <a:p>
          <a:r>
            <a:rPr lang="tr-TR" b="0" i="0"/>
            <a:t>BEP yazımında açık ve anlaşılır bir dil, kısa ve öz ifadeler kullanın!</a:t>
          </a:r>
          <a:endParaRPr lang="en-US"/>
        </a:p>
      </dgm:t>
    </dgm:pt>
    <dgm:pt modelId="{AACBEA9C-4C69-4B17-B581-B2F287CE8A84}" type="parTrans" cxnId="{1B81497F-D7F1-4CFA-9346-B83770780B51}">
      <dgm:prSet/>
      <dgm:spPr/>
      <dgm:t>
        <a:bodyPr/>
        <a:lstStyle/>
        <a:p>
          <a:endParaRPr lang="en-US"/>
        </a:p>
      </dgm:t>
    </dgm:pt>
    <dgm:pt modelId="{535C70DC-0F78-40CA-BE3D-E799A085C20A}" type="sibTrans" cxnId="{1B81497F-D7F1-4CFA-9346-B83770780B51}">
      <dgm:prSet/>
      <dgm:spPr/>
      <dgm:t>
        <a:bodyPr/>
        <a:lstStyle/>
        <a:p>
          <a:endParaRPr lang="en-US"/>
        </a:p>
      </dgm:t>
    </dgm:pt>
    <dgm:pt modelId="{2A120A8D-5E59-4CAF-BAC5-C3105699C2D8}">
      <dgm:prSet/>
      <dgm:spPr/>
      <dgm:t>
        <a:bodyPr/>
        <a:lstStyle/>
        <a:p>
          <a:r>
            <a:rPr lang="tr-TR" b="0" i="0"/>
            <a:t>Yapılabilecekler konusunda gerçekçi olun!</a:t>
          </a:r>
          <a:endParaRPr lang="en-US"/>
        </a:p>
      </dgm:t>
    </dgm:pt>
    <dgm:pt modelId="{99FEFAC6-559E-46CD-9585-FAF5C6B10A12}" type="parTrans" cxnId="{29C7905B-2B1B-4C23-9468-1991209CBC61}">
      <dgm:prSet/>
      <dgm:spPr/>
      <dgm:t>
        <a:bodyPr/>
        <a:lstStyle/>
        <a:p>
          <a:endParaRPr lang="en-US"/>
        </a:p>
      </dgm:t>
    </dgm:pt>
    <dgm:pt modelId="{78D3271A-87CF-478F-B467-903C6F61A3DA}" type="sibTrans" cxnId="{29C7905B-2B1B-4C23-9468-1991209CBC61}">
      <dgm:prSet/>
      <dgm:spPr/>
      <dgm:t>
        <a:bodyPr/>
        <a:lstStyle/>
        <a:p>
          <a:endParaRPr lang="en-US"/>
        </a:p>
      </dgm:t>
    </dgm:pt>
    <dgm:pt modelId="{1D025E3E-EAE4-48E5-B3C3-E244D6B5045D}">
      <dgm:prSet/>
      <dgm:spPr/>
      <dgm:t>
        <a:bodyPr/>
        <a:lstStyle/>
        <a:p>
          <a:r>
            <a:rPr lang="tr-TR" b="0" i="0"/>
            <a:t>Tüm toplantılarda kayıt (yazılı kayıt, teyp kaydı vb.) tutun!</a:t>
          </a:r>
          <a:endParaRPr lang="en-US"/>
        </a:p>
      </dgm:t>
    </dgm:pt>
    <dgm:pt modelId="{F0A7BBB1-72EA-42E0-B483-3064C96DEAA1}" type="parTrans" cxnId="{FB7EF2A9-CF9E-44A7-BB6D-553A13E35C27}">
      <dgm:prSet/>
      <dgm:spPr/>
      <dgm:t>
        <a:bodyPr/>
        <a:lstStyle/>
        <a:p>
          <a:endParaRPr lang="en-US"/>
        </a:p>
      </dgm:t>
    </dgm:pt>
    <dgm:pt modelId="{BEEAB253-7FFE-4A45-9B38-FDB4E3C59B03}" type="sibTrans" cxnId="{FB7EF2A9-CF9E-44A7-BB6D-553A13E35C27}">
      <dgm:prSet/>
      <dgm:spPr/>
      <dgm:t>
        <a:bodyPr/>
        <a:lstStyle/>
        <a:p>
          <a:endParaRPr lang="en-US"/>
        </a:p>
      </dgm:t>
    </dgm:pt>
    <dgm:pt modelId="{3B064E84-0BC7-4428-B7FC-77B1757EB385}">
      <dgm:prSet/>
      <dgm:spPr/>
      <dgm:t>
        <a:bodyPr/>
        <a:lstStyle/>
        <a:p>
          <a:r>
            <a:rPr lang="tr-TR" b="0" i="0"/>
            <a:t>BEP’in bir ekip işi olduğunu unutmayın!</a:t>
          </a:r>
          <a:endParaRPr lang="en-US"/>
        </a:p>
      </dgm:t>
    </dgm:pt>
    <dgm:pt modelId="{340E735B-F2F6-491B-91E7-A9E4ABFBD6FC}" type="parTrans" cxnId="{01A40BEB-B76E-4009-946E-7D8B4643BEA4}">
      <dgm:prSet/>
      <dgm:spPr/>
      <dgm:t>
        <a:bodyPr/>
        <a:lstStyle/>
        <a:p>
          <a:endParaRPr lang="en-US"/>
        </a:p>
      </dgm:t>
    </dgm:pt>
    <dgm:pt modelId="{7E7E9BDB-76EE-470E-B589-374F71C5BD60}" type="sibTrans" cxnId="{01A40BEB-B76E-4009-946E-7D8B4643BEA4}">
      <dgm:prSet/>
      <dgm:spPr/>
      <dgm:t>
        <a:bodyPr/>
        <a:lstStyle/>
        <a:p>
          <a:endParaRPr lang="en-US"/>
        </a:p>
      </dgm:t>
    </dgm:pt>
    <dgm:pt modelId="{63C64829-495E-423F-9DEC-4DFEA1F783FC}">
      <dgm:prSet/>
      <dgm:spPr/>
      <dgm:t>
        <a:bodyPr/>
        <a:lstStyle/>
        <a:p>
          <a:r>
            <a:rPr lang="tr-TR" b="0" i="0"/>
            <a:t>Tüm formları saklayabileceğiniz ve bilgileri kaydedebileceğiniz bir BEP dosyası oluşturun!</a:t>
          </a:r>
          <a:endParaRPr lang="en-US"/>
        </a:p>
      </dgm:t>
    </dgm:pt>
    <dgm:pt modelId="{20AF2BA5-304D-4BD8-9E67-14D30E20EC84}" type="parTrans" cxnId="{C2B08709-4A2E-4B37-AD30-D01EC86ED6FF}">
      <dgm:prSet/>
      <dgm:spPr/>
      <dgm:t>
        <a:bodyPr/>
        <a:lstStyle/>
        <a:p>
          <a:endParaRPr lang="en-US"/>
        </a:p>
      </dgm:t>
    </dgm:pt>
    <dgm:pt modelId="{1370DBDD-8810-409A-944C-3130AA3D03B6}" type="sibTrans" cxnId="{C2B08709-4A2E-4B37-AD30-D01EC86ED6FF}">
      <dgm:prSet/>
      <dgm:spPr/>
      <dgm:t>
        <a:bodyPr/>
        <a:lstStyle/>
        <a:p>
          <a:endParaRPr lang="en-US"/>
        </a:p>
      </dgm:t>
    </dgm:pt>
    <dgm:pt modelId="{35060D5F-DAD8-4BB1-8D5B-A141AE2AAE3C}" type="pres">
      <dgm:prSet presAssocID="{08B9F890-AC15-439C-BE47-F079E5BF5A37}" presName="Name0" presStyleCnt="0">
        <dgm:presLayoutVars>
          <dgm:dir/>
          <dgm:resizeHandles val="exact"/>
        </dgm:presLayoutVars>
      </dgm:prSet>
      <dgm:spPr/>
    </dgm:pt>
    <dgm:pt modelId="{40564AD9-1122-4D23-B39D-B9F571EB071E}" type="pres">
      <dgm:prSet presAssocID="{61BF6A40-9DFA-4B98-BB21-276B0CA651D6}" presName="node" presStyleLbl="node1" presStyleIdx="0" presStyleCnt="6">
        <dgm:presLayoutVars>
          <dgm:bulletEnabled val="1"/>
        </dgm:presLayoutVars>
      </dgm:prSet>
      <dgm:spPr/>
    </dgm:pt>
    <dgm:pt modelId="{40615DFC-EAC9-4C8C-B85D-561FA7220C13}" type="pres">
      <dgm:prSet presAssocID="{41084E89-56E2-477E-8052-E71B4389D247}" presName="sibTrans" presStyleLbl="sibTrans1D1" presStyleIdx="0" presStyleCnt="5"/>
      <dgm:spPr/>
    </dgm:pt>
    <dgm:pt modelId="{0E8A672D-0561-4AA2-A286-68F19E2E2E3A}" type="pres">
      <dgm:prSet presAssocID="{41084E89-56E2-477E-8052-E71B4389D247}" presName="connectorText" presStyleLbl="sibTrans1D1" presStyleIdx="0" presStyleCnt="5"/>
      <dgm:spPr/>
    </dgm:pt>
    <dgm:pt modelId="{2375E717-9FCE-4D34-B33B-ABB52F5B25CE}" type="pres">
      <dgm:prSet presAssocID="{9523B9AE-A311-4783-87E2-E119D250D966}" presName="node" presStyleLbl="node1" presStyleIdx="1" presStyleCnt="6">
        <dgm:presLayoutVars>
          <dgm:bulletEnabled val="1"/>
        </dgm:presLayoutVars>
      </dgm:prSet>
      <dgm:spPr/>
    </dgm:pt>
    <dgm:pt modelId="{C0B8C999-417E-40D7-967E-07DDF62FCBF8}" type="pres">
      <dgm:prSet presAssocID="{535C70DC-0F78-40CA-BE3D-E799A085C20A}" presName="sibTrans" presStyleLbl="sibTrans1D1" presStyleIdx="1" presStyleCnt="5"/>
      <dgm:spPr/>
    </dgm:pt>
    <dgm:pt modelId="{F7593E45-F356-4AF0-8898-2B0962F854AF}" type="pres">
      <dgm:prSet presAssocID="{535C70DC-0F78-40CA-BE3D-E799A085C20A}" presName="connectorText" presStyleLbl="sibTrans1D1" presStyleIdx="1" presStyleCnt="5"/>
      <dgm:spPr/>
    </dgm:pt>
    <dgm:pt modelId="{10D4B75F-3C23-4999-AFC6-75DACE20FD58}" type="pres">
      <dgm:prSet presAssocID="{2A120A8D-5E59-4CAF-BAC5-C3105699C2D8}" presName="node" presStyleLbl="node1" presStyleIdx="2" presStyleCnt="6">
        <dgm:presLayoutVars>
          <dgm:bulletEnabled val="1"/>
        </dgm:presLayoutVars>
      </dgm:prSet>
      <dgm:spPr/>
    </dgm:pt>
    <dgm:pt modelId="{F4E430B4-CCD1-40A7-85C5-E4DB5CF97BC2}" type="pres">
      <dgm:prSet presAssocID="{78D3271A-87CF-478F-B467-903C6F61A3DA}" presName="sibTrans" presStyleLbl="sibTrans1D1" presStyleIdx="2" presStyleCnt="5"/>
      <dgm:spPr/>
    </dgm:pt>
    <dgm:pt modelId="{BCC9FCB6-23A1-435E-9D3B-5A2623BC7AC4}" type="pres">
      <dgm:prSet presAssocID="{78D3271A-87CF-478F-B467-903C6F61A3DA}" presName="connectorText" presStyleLbl="sibTrans1D1" presStyleIdx="2" presStyleCnt="5"/>
      <dgm:spPr/>
    </dgm:pt>
    <dgm:pt modelId="{96864EFB-81C5-48C5-A707-8B3436436D99}" type="pres">
      <dgm:prSet presAssocID="{1D025E3E-EAE4-48E5-B3C3-E244D6B5045D}" presName="node" presStyleLbl="node1" presStyleIdx="3" presStyleCnt="6">
        <dgm:presLayoutVars>
          <dgm:bulletEnabled val="1"/>
        </dgm:presLayoutVars>
      </dgm:prSet>
      <dgm:spPr/>
    </dgm:pt>
    <dgm:pt modelId="{C91ABAD7-C9D3-488F-A26C-34878C3D8819}" type="pres">
      <dgm:prSet presAssocID="{BEEAB253-7FFE-4A45-9B38-FDB4E3C59B03}" presName="sibTrans" presStyleLbl="sibTrans1D1" presStyleIdx="3" presStyleCnt="5"/>
      <dgm:spPr/>
    </dgm:pt>
    <dgm:pt modelId="{4D890DF0-B62C-4189-BA5D-C147EEC68AC6}" type="pres">
      <dgm:prSet presAssocID="{BEEAB253-7FFE-4A45-9B38-FDB4E3C59B03}" presName="connectorText" presStyleLbl="sibTrans1D1" presStyleIdx="3" presStyleCnt="5"/>
      <dgm:spPr/>
    </dgm:pt>
    <dgm:pt modelId="{25936607-D857-4AAA-BA69-C500DAFCDD16}" type="pres">
      <dgm:prSet presAssocID="{3B064E84-0BC7-4428-B7FC-77B1757EB385}" presName="node" presStyleLbl="node1" presStyleIdx="4" presStyleCnt="6">
        <dgm:presLayoutVars>
          <dgm:bulletEnabled val="1"/>
        </dgm:presLayoutVars>
      </dgm:prSet>
      <dgm:spPr/>
    </dgm:pt>
    <dgm:pt modelId="{D3B6604E-4BF8-4FB9-95D1-1F21E6449B8A}" type="pres">
      <dgm:prSet presAssocID="{7E7E9BDB-76EE-470E-B589-374F71C5BD60}" presName="sibTrans" presStyleLbl="sibTrans1D1" presStyleIdx="4" presStyleCnt="5"/>
      <dgm:spPr/>
    </dgm:pt>
    <dgm:pt modelId="{53EA9A79-633D-4AE2-9A3C-C4DDDF0542D3}" type="pres">
      <dgm:prSet presAssocID="{7E7E9BDB-76EE-470E-B589-374F71C5BD60}" presName="connectorText" presStyleLbl="sibTrans1D1" presStyleIdx="4" presStyleCnt="5"/>
      <dgm:spPr/>
    </dgm:pt>
    <dgm:pt modelId="{9AB484B3-DDCE-4CBD-B893-5C65F055F960}" type="pres">
      <dgm:prSet presAssocID="{63C64829-495E-423F-9DEC-4DFEA1F783FC}" presName="node" presStyleLbl="node1" presStyleIdx="5" presStyleCnt="6">
        <dgm:presLayoutVars>
          <dgm:bulletEnabled val="1"/>
        </dgm:presLayoutVars>
      </dgm:prSet>
      <dgm:spPr/>
    </dgm:pt>
  </dgm:ptLst>
  <dgm:cxnLst>
    <dgm:cxn modelId="{C2B08709-4A2E-4B37-AD30-D01EC86ED6FF}" srcId="{08B9F890-AC15-439C-BE47-F079E5BF5A37}" destId="{63C64829-495E-423F-9DEC-4DFEA1F783FC}" srcOrd="5" destOrd="0" parTransId="{20AF2BA5-304D-4BD8-9E67-14D30E20EC84}" sibTransId="{1370DBDD-8810-409A-944C-3130AA3D03B6}"/>
    <dgm:cxn modelId="{F090810D-A7C7-4A84-BF16-111322474B45}" type="presOf" srcId="{3B064E84-0BC7-4428-B7FC-77B1757EB385}" destId="{25936607-D857-4AAA-BA69-C500DAFCDD16}" srcOrd="0" destOrd="0" presId="urn:microsoft.com/office/officeart/2016/7/layout/RepeatingBendingProcessNew"/>
    <dgm:cxn modelId="{792DC216-D651-4EC3-A0BF-903D8C3D1AF8}" type="presOf" srcId="{78D3271A-87CF-478F-B467-903C6F61A3DA}" destId="{BCC9FCB6-23A1-435E-9D3B-5A2623BC7AC4}" srcOrd="1" destOrd="0" presId="urn:microsoft.com/office/officeart/2016/7/layout/RepeatingBendingProcessNew"/>
    <dgm:cxn modelId="{D1D8A61A-20E0-475A-93A6-9ABC4A5CC89A}" type="presOf" srcId="{9523B9AE-A311-4783-87E2-E119D250D966}" destId="{2375E717-9FCE-4D34-B33B-ABB52F5B25CE}" srcOrd="0" destOrd="0" presId="urn:microsoft.com/office/officeart/2016/7/layout/RepeatingBendingProcessNew"/>
    <dgm:cxn modelId="{163DDE1B-F07F-4B7C-83A2-D6542F91DC47}" type="presOf" srcId="{08B9F890-AC15-439C-BE47-F079E5BF5A37}" destId="{35060D5F-DAD8-4BB1-8D5B-A141AE2AAE3C}" srcOrd="0" destOrd="0" presId="urn:microsoft.com/office/officeart/2016/7/layout/RepeatingBendingProcessNew"/>
    <dgm:cxn modelId="{FF99261E-C976-43E9-8615-F53B58C64B7B}" type="presOf" srcId="{61BF6A40-9DFA-4B98-BB21-276B0CA651D6}" destId="{40564AD9-1122-4D23-B39D-B9F571EB071E}" srcOrd="0" destOrd="0" presId="urn:microsoft.com/office/officeart/2016/7/layout/RepeatingBendingProcessNew"/>
    <dgm:cxn modelId="{29C7905B-2B1B-4C23-9468-1991209CBC61}" srcId="{08B9F890-AC15-439C-BE47-F079E5BF5A37}" destId="{2A120A8D-5E59-4CAF-BAC5-C3105699C2D8}" srcOrd="2" destOrd="0" parTransId="{99FEFAC6-559E-46CD-9585-FAF5C6B10A12}" sibTransId="{78D3271A-87CF-478F-B467-903C6F61A3DA}"/>
    <dgm:cxn modelId="{1022D045-8245-4AAD-A111-F301AAA3BE08}" type="presOf" srcId="{535C70DC-0F78-40CA-BE3D-E799A085C20A}" destId="{C0B8C999-417E-40D7-967E-07DDF62FCBF8}" srcOrd="0" destOrd="0" presId="urn:microsoft.com/office/officeart/2016/7/layout/RepeatingBendingProcessNew"/>
    <dgm:cxn modelId="{8CFA0A4A-1391-4E04-B5E4-31C0EC9FDED2}" type="presOf" srcId="{7E7E9BDB-76EE-470E-B589-374F71C5BD60}" destId="{D3B6604E-4BF8-4FB9-95D1-1F21E6449B8A}" srcOrd="0" destOrd="0" presId="urn:microsoft.com/office/officeart/2016/7/layout/RepeatingBendingProcessNew"/>
    <dgm:cxn modelId="{164C8E6A-2CE0-4B76-8FB9-BE4F28E257BE}" type="presOf" srcId="{BEEAB253-7FFE-4A45-9B38-FDB4E3C59B03}" destId="{C91ABAD7-C9D3-488F-A26C-34878C3D8819}" srcOrd="0" destOrd="0" presId="urn:microsoft.com/office/officeart/2016/7/layout/RepeatingBendingProcessNew"/>
    <dgm:cxn modelId="{040BEC56-44B0-442E-B73E-0E1A191C6743}" type="presOf" srcId="{41084E89-56E2-477E-8052-E71B4389D247}" destId="{40615DFC-EAC9-4C8C-B85D-561FA7220C13}" srcOrd="0" destOrd="0" presId="urn:microsoft.com/office/officeart/2016/7/layout/RepeatingBendingProcessNew"/>
    <dgm:cxn modelId="{44F2A05A-91D9-4092-A035-711C13954CC3}" type="presOf" srcId="{1D025E3E-EAE4-48E5-B3C3-E244D6B5045D}" destId="{96864EFB-81C5-48C5-A707-8B3436436D99}" srcOrd="0" destOrd="0" presId="urn:microsoft.com/office/officeart/2016/7/layout/RepeatingBendingProcessNew"/>
    <dgm:cxn modelId="{397C337C-9A55-46F1-AB2C-27492902A930}" type="presOf" srcId="{41084E89-56E2-477E-8052-E71B4389D247}" destId="{0E8A672D-0561-4AA2-A286-68F19E2E2E3A}" srcOrd="1" destOrd="0" presId="urn:microsoft.com/office/officeart/2016/7/layout/RepeatingBendingProcessNew"/>
    <dgm:cxn modelId="{1B81497F-D7F1-4CFA-9346-B83770780B51}" srcId="{08B9F890-AC15-439C-BE47-F079E5BF5A37}" destId="{9523B9AE-A311-4783-87E2-E119D250D966}" srcOrd="1" destOrd="0" parTransId="{AACBEA9C-4C69-4B17-B581-B2F287CE8A84}" sibTransId="{535C70DC-0F78-40CA-BE3D-E799A085C20A}"/>
    <dgm:cxn modelId="{2314D899-7160-4F23-9427-190D83B47F20}" type="presOf" srcId="{2A120A8D-5E59-4CAF-BAC5-C3105699C2D8}" destId="{10D4B75F-3C23-4999-AFC6-75DACE20FD58}" srcOrd="0" destOrd="0" presId="urn:microsoft.com/office/officeart/2016/7/layout/RepeatingBendingProcessNew"/>
    <dgm:cxn modelId="{FB7EF2A9-CF9E-44A7-BB6D-553A13E35C27}" srcId="{08B9F890-AC15-439C-BE47-F079E5BF5A37}" destId="{1D025E3E-EAE4-48E5-B3C3-E244D6B5045D}" srcOrd="3" destOrd="0" parTransId="{F0A7BBB1-72EA-42E0-B483-3064C96DEAA1}" sibTransId="{BEEAB253-7FFE-4A45-9B38-FDB4E3C59B03}"/>
    <dgm:cxn modelId="{1AAA31AA-0E4B-4DE0-B872-481086A7AE9B}" type="presOf" srcId="{63C64829-495E-423F-9DEC-4DFEA1F783FC}" destId="{9AB484B3-DDCE-4CBD-B893-5C65F055F960}" srcOrd="0" destOrd="0" presId="urn:microsoft.com/office/officeart/2016/7/layout/RepeatingBendingProcessNew"/>
    <dgm:cxn modelId="{D8FB46C1-5010-4CE2-996E-34A0685CBC9D}" type="presOf" srcId="{535C70DC-0F78-40CA-BE3D-E799A085C20A}" destId="{F7593E45-F356-4AF0-8898-2B0962F854AF}" srcOrd="1" destOrd="0" presId="urn:microsoft.com/office/officeart/2016/7/layout/RepeatingBendingProcessNew"/>
    <dgm:cxn modelId="{3E166FCC-17CE-4FD1-81BA-2F0D635B7468}" type="presOf" srcId="{7E7E9BDB-76EE-470E-B589-374F71C5BD60}" destId="{53EA9A79-633D-4AE2-9A3C-C4DDDF0542D3}" srcOrd="1" destOrd="0" presId="urn:microsoft.com/office/officeart/2016/7/layout/RepeatingBendingProcessNew"/>
    <dgm:cxn modelId="{54DED8DA-45BC-4694-969A-E5EA32A11FF1}" type="presOf" srcId="{BEEAB253-7FFE-4A45-9B38-FDB4E3C59B03}" destId="{4D890DF0-B62C-4189-BA5D-C147EEC68AC6}" srcOrd="1" destOrd="0" presId="urn:microsoft.com/office/officeart/2016/7/layout/RepeatingBendingProcessNew"/>
    <dgm:cxn modelId="{2CBCF5DA-959A-47F1-BBB8-06D0E83D23D1}" type="presOf" srcId="{78D3271A-87CF-478F-B467-903C6F61A3DA}" destId="{F4E430B4-CCD1-40A7-85C5-E4DB5CF97BC2}" srcOrd="0" destOrd="0" presId="urn:microsoft.com/office/officeart/2016/7/layout/RepeatingBendingProcessNew"/>
    <dgm:cxn modelId="{522F52DE-02B4-48AE-BFF3-1600F8B694FF}" srcId="{08B9F890-AC15-439C-BE47-F079E5BF5A37}" destId="{61BF6A40-9DFA-4B98-BB21-276B0CA651D6}" srcOrd="0" destOrd="0" parTransId="{B9020658-3259-46FE-810B-C7C217DA186C}" sibTransId="{41084E89-56E2-477E-8052-E71B4389D247}"/>
    <dgm:cxn modelId="{01A40BEB-B76E-4009-946E-7D8B4643BEA4}" srcId="{08B9F890-AC15-439C-BE47-F079E5BF5A37}" destId="{3B064E84-0BC7-4428-B7FC-77B1757EB385}" srcOrd="4" destOrd="0" parTransId="{340E735B-F2F6-491B-91E7-A9E4ABFBD6FC}" sibTransId="{7E7E9BDB-76EE-470E-B589-374F71C5BD60}"/>
    <dgm:cxn modelId="{65C06C8C-2727-4F33-9C4D-7C8DE4605FF9}" type="presParOf" srcId="{35060D5F-DAD8-4BB1-8D5B-A141AE2AAE3C}" destId="{40564AD9-1122-4D23-B39D-B9F571EB071E}" srcOrd="0" destOrd="0" presId="urn:microsoft.com/office/officeart/2016/7/layout/RepeatingBendingProcessNew"/>
    <dgm:cxn modelId="{6ECAAB1B-4BB6-4659-8910-285957D8FA03}" type="presParOf" srcId="{35060D5F-DAD8-4BB1-8D5B-A141AE2AAE3C}" destId="{40615DFC-EAC9-4C8C-B85D-561FA7220C13}" srcOrd="1" destOrd="0" presId="urn:microsoft.com/office/officeart/2016/7/layout/RepeatingBendingProcessNew"/>
    <dgm:cxn modelId="{B2AC3211-B96D-4276-94EC-F772D5226A22}" type="presParOf" srcId="{40615DFC-EAC9-4C8C-B85D-561FA7220C13}" destId="{0E8A672D-0561-4AA2-A286-68F19E2E2E3A}" srcOrd="0" destOrd="0" presId="urn:microsoft.com/office/officeart/2016/7/layout/RepeatingBendingProcessNew"/>
    <dgm:cxn modelId="{A5E18EC2-42EB-4736-BA93-CA53C8D459E0}" type="presParOf" srcId="{35060D5F-DAD8-4BB1-8D5B-A141AE2AAE3C}" destId="{2375E717-9FCE-4D34-B33B-ABB52F5B25CE}" srcOrd="2" destOrd="0" presId="urn:microsoft.com/office/officeart/2016/7/layout/RepeatingBendingProcessNew"/>
    <dgm:cxn modelId="{E06B78B6-A197-4DC3-B7F8-57B0DE28EB81}" type="presParOf" srcId="{35060D5F-DAD8-4BB1-8D5B-A141AE2AAE3C}" destId="{C0B8C999-417E-40D7-967E-07DDF62FCBF8}" srcOrd="3" destOrd="0" presId="urn:microsoft.com/office/officeart/2016/7/layout/RepeatingBendingProcessNew"/>
    <dgm:cxn modelId="{F9F8706A-B9AE-48D1-BA38-8F807EB790C7}" type="presParOf" srcId="{C0B8C999-417E-40D7-967E-07DDF62FCBF8}" destId="{F7593E45-F356-4AF0-8898-2B0962F854AF}" srcOrd="0" destOrd="0" presId="urn:microsoft.com/office/officeart/2016/7/layout/RepeatingBendingProcessNew"/>
    <dgm:cxn modelId="{C034BB0D-251C-47BA-9042-9454F6F78A07}" type="presParOf" srcId="{35060D5F-DAD8-4BB1-8D5B-A141AE2AAE3C}" destId="{10D4B75F-3C23-4999-AFC6-75DACE20FD58}" srcOrd="4" destOrd="0" presId="urn:microsoft.com/office/officeart/2016/7/layout/RepeatingBendingProcessNew"/>
    <dgm:cxn modelId="{F4380468-0C52-4583-BF37-E52E0CAB03E5}" type="presParOf" srcId="{35060D5F-DAD8-4BB1-8D5B-A141AE2AAE3C}" destId="{F4E430B4-CCD1-40A7-85C5-E4DB5CF97BC2}" srcOrd="5" destOrd="0" presId="urn:microsoft.com/office/officeart/2016/7/layout/RepeatingBendingProcessNew"/>
    <dgm:cxn modelId="{C8B8E463-7518-4112-9C9F-4C4AE9624B77}" type="presParOf" srcId="{F4E430B4-CCD1-40A7-85C5-E4DB5CF97BC2}" destId="{BCC9FCB6-23A1-435E-9D3B-5A2623BC7AC4}" srcOrd="0" destOrd="0" presId="urn:microsoft.com/office/officeart/2016/7/layout/RepeatingBendingProcessNew"/>
    <dgm:cxn modelId="{1631627D-049B-4133-B5DF-DC0C8571CC1E}" type="presParOf" srcId="{35060D5F-DAD8-4BB1-8D5B-A141AE2AAE3C}" destId="{96864EFB-81C5-48C5-A707-8B3436436D99}" srcOrd="6" destOrd="0" presId="urn:microsoft.com/office/officeart/2016/7/layout/RepeatingBendingProcessNew"/>
    <dgm:cxn modelId="{9FAD8084-AD9A-4C02-B2A4-2C9FB757B71C}" type="presParOf" srcId="{35060D5F-DAD8-4BB1-8D5B-A141AE2AAE3C}" destId="{C91ABAD7-C9D3-488F-A26C-34878C3D8819}" srcOrd="7" destOrd="0" presId="urn:microsoft.com/office/officeart/2016/7/layout/RepeatingBendingProcessNew"/>
    <dgm:cxn modelId="{1D877910-07F2-47BE-87C7-7E1DAEB1B25A}" type="presParOf" srcId="{C91ABAD7-C9D3-488F-A26C-34878C3D8819}" destId="{4D890DF0-B62C-4189-BA5D-C147EEC68AC6}" srcOrd="0" destOrd="0" presId="urn:microsoft.com/office/officeart/2016/7/layout/RepeatingBendingProcessNew"/>
    <dgm:cxn modelId="{664E9EAF-C36F-4D49-AF4C-A75C4E1328B1}" type="presParOf" srcId="{35060D5F-DAD8-4BB1-8D5B-A141AE2AAE3C}" destId="{25936607-D857-4AAA-BA69-C500DAFCDD16}" srcOrd="8" destOrd="0" presId="urn:microsoft.com/office/officeart/2016/7/layout/RepeatingBendingProcessNew"/>
    <dgm:cxn modelId="{CEF4368B-385A-469F-95A2-429F4DF8A042}" type="presParOf" srcId="{35060D5F-DAD8-4BB1-8D5B-A141AE2AAE3C}" destId="{D3B6604E-4BF8-4FB9-95D1-1F21E6449B8A}" srcOrd="9" destOrd="0" presId="urn:microsoft.com/office/officeart/2016/7/layout/RepeatingBendingProcessNew"/>
    <dgm:cxn modelId="{D0879869-8E7B-4DA6-B5AA-B948D300402D}" type="presParOf" srcId="{D3B6604E-4BF8-4FB9-95D1-1F21E6449B8A}" destId="{53EA9A79-633D-4AE2-9A3C-C4DDDF0542D3}" srcOrd="0" destOrd="0" presId="urn:microsoft.com/office/officeart/2016/7/layout/RepeatingBendingProcessNew"/>
    <dgm:cxn modelId="{390EA25F-41A2-41DC-B788-63AC8B60DD83}" type="presParOf" srcId="{35060D5F-DAD8-4BB1-8D5B-A141AE2AAE3C}" destId="{9AB484B3-DDCE-4CBD-B893-5C65F055F960}"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A970DD-B8C5-4BB6-877C-0C393A59B086}"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174046D-A098-4FFA-9EFA-32BC6490ED6B}">
      <dgm:prSet/>
      <dgm:spPr/>
      <dgm:t>
        <a:bodyPr/>
        <a:lstStyle/>
        <a:p>
          <a:pPr>
            <a:defRPr cap="all"/>
          </a:pPr>
          <a:r>
            <a:rPr lang="tr-TR" b="0" i="0"/>
            <a:t>Öğrencilere en üst düzeyde yararlanabilecekleri eğitim fırsatları sunmaktır.BEP’in İşlevleri Şu Şekilde Özetlenebilir.</a:t>
          </a:r>
          <a:endParaRPr lang="en-US"/>
        </a:p>
      </dgm:t>
    </dgm:pt>
    <dgm:pt modelId="{DCA0833D-55CD-46F2-ABE8-91E0C1EBE682}" type="parTrans" cxnId="{0CA455EE-FD3E-4539-8831-34F439517D92}">
      <dgm:prSet/>
      <dgm:spPr/>
      <dgm:t>
        <a:bodyPr/>
        <a:lstStyle/>
        <a:p>
          <a:endParaRPr lang="en-US"/>
        </a:p>
      </dgm:t>
    </dgm:pt>
    <dgm:pt modelId="{EDF26533-D954-40CD-B4EF-C290572EFEF7}" type="sibTrans" cxnId="{0CA455EE-FD3E-4539-8831-34F439517D92}">
      <dgm:prSet/>
      <dgm:spPr/>
      <dgm:t>
        <a:bodyPr/>
        <a:lstStyle/>
        <a:p>
          <a:endParaRPr lang="en-US"/>
        </a:p>
      </dgm:t>
    </dgm:pt>
    <dgm:pt modelId="{8FC12586-8F3C-40CD-8B67-94F27FF16229}">
      <dgm:prSet/>
      <dgm:spPr/>
      <dgm:t>
        <a:bodyPr/>
        <a:lstStyle/>
        <a:p>
          <a:pPr>
            <a:defRPr cap="all"/>
          </a:pPr>
          <a:r>
            <a:rPr lang="tr-TR" b="0" i="0"/>
            <a:t>1.BEP toplantıları, aile ve okul personeli arasındaki iletişim aracıdır. Öğrencinin gereksinimleri, nelerin sağlanabileceği ve karşılaşılabilecek durumların neler olabileceği konusunda her iki tarafa da eşit söz hakkı sağlar.</a:t>
          </a:r>
          <a:endParaRPr lang="en-US"/>
        </a:p>
      </dgm:t>
    </dgm:pt>
    <dgm:pt modelId="{A0887260-9752-4A40-ACDB-4F115D3752EB}" type="parTrans" cxnId="{B873DAAC-A5BA-46FE-9066-F49D9AD6C345}">
      <dgm:prSet/>
      <dgm:spPr/>
      <dgm:t>
        <a:bodyPr/>
        <a:lstStyle/>
        <a:p>
          <a:endParaRPr lang="en-US"/>
        </a:p>
      </dgm:t>
    </dgm:pt>
    <dgm:pt modelId="{71D2F562-C443-4DEA-84E7-06918902CC41}" type="sibTrans" cxnId="{B873DAAC-A5BA-46FE-9066-F49D9AD6C345}">
      <dgm:prSet/>
      <dgm:spPr/>
      <dgm:t>
        <a:bodyPr/>
        <a:lstStyle/>
        <a:p>
          <a:endParaRPr lang="en-US"/>
        </a:p>
      </dgm:t>
    </dgm:pt>
    <dgm:pt modelId="{A185662E-B59E-403F-B389-44E0516119BC}">
      <dgm:prSet/>
      <dgm:spPr/>
      <dgm:t>
        <a:bodyPr/>
        <a:lstStyle/>
        <a:p>
          <a:pPr>
            <a:defRPr cap="all"/>
          </a:pPr>
          <a:r>
            <a:rPr lang="tr-TR" b="0" i="0"/>
            <a:t>2.BEP, öğrencinin gereksinimi olan özel eğitim hizmetleri ve ilişkili destek hizmetlerin öğrenciye sunulacağına ilişkin yazılı bir taahhüttür.</a:t>
          </a:r>
          <a:endParaRPr lang="en-US"/>
        </a:p>
      </dgm:t>
    </dgm:pt>
    <dgm:pt modelId="{FA0FD8EF-9986-4431-96A8-28FC392B5597}" type="parTrans" cxnId="{7B45F26E-CFD7-422D-974F-4453B75F593C}">
      <dgm:prSet/>
      <dgm:spPr/>
      <dgm:t>
        <a:bodyPr/>
        <a:lstStyle/>
        <a:p>
          <a:endParaRPr lang="en-US"/>
        </a:p>
      </dgm:t>
    </dgm:pt>
    <dgm:pt modelId="{8D3FC7C8-6474-41A1-939A-61E11D8E2FEC}" type="sibTrans" cxnId="{7B45F26E-CFD7-422D-974F-4453B75F593C}">
      <dgm:prSet/>
      <dgm:spPr/>
      <dgm:t>
        <a:bodyPr/>
        <a:lstStyle/>
        <a:p>
          <a:endParaRPr lang="en-US"/>
        </a:p>
      </dgm:t>
    </dgm:pt>
    <dgm:pt modelId="{14CE54B5-7DE9-4CDF-8015-77EA326B9881}">
      <dgm:prSet/>
      <dgm:spPr/>
      <dgm:t>
        <a:bodyPr/>
        <a:lstStyle/>
        <a:p>
          <a:pPr>
            <a:defRPr cap="all"/>
          </a:pPr>
          <a:r>
            <a:rPr lang="tr-TR" b="0" i="0"/>
            <a:t>3.BEP ailenin, okulun ve ilişkili tüm birimlerin çalışmalarını ve bunların öğrenciye katkılarını izleme ve değerlendirme aracıdır.</a:t>
          </a:r>
          <a:endParaRPr lang="en-US"/>
        </a:p>
      </dgm:t>
    </dgm:pt>
    <dgm:pt modelId="{935394FD-279D-4C3B-BFDC-4200F9CEF788}" type="parTrans" cxnId="{339B8A2A-A936-46D3-8C27-032D2FA16002}">
      <dgm:prSet/>
      <dgm:spPr/>
      <dgm:t>
        <a:bodyPr/>
        <a:lstStyle/>
        <a:p>
          <a:endParaRPr lang="en-US"/>
        </a:p>
      </dgm:t>
    </dgm:pt>
    <dgm:pt modelId="{14F17DC0-D727-4112-9A36-2526C52501CD}" type="sibTrans" cxnId="{339B8A2A-A936-46D3-8C27-032D2FA16002}">
      <dgm:prSet/>
      <dgm:spPr/>
      <dgm:t>
        <a:bodyPr/>
        <a:lstStyle/>
        <a:p>
          <a:endParaRPr lang="en-US"/>
        </a:p>
      </dgm:t>
    </dgm:pt>
    <dgm:pt modelId="{2C459280-1C07-4A01-B339-BC70868870C4}" type="pres">
      <dgm:prSet presAssocID="{BAA970DD-B8C5-4BB6-877C-0C393A59B086}" presName="root" presStyleCnt="0">
        <dgm:presLayoutVars>
          <dgm:dir/>
          <dgm:resizeHandles val="exact"/>
        </dgm:presLayoutVars>
      </dgm:prSet>
      <dgm:spPr/>
    </dgm:pt>
    <dgm:pt modelId="{A4B3085C-50E2-4133-972D-6C10DCF53D3C}" type="pres">
      <dgm:prSet presAssocID="{E174046D-A098-4FFA-9EFA-32BC6490ED6B}" presName="compNode" presStyleCnt="0"/>
      <dgm:spPr/>
    </dgm:pt>
    <dgm:pt modelId="{B6803CCD-514B-433F-B82E-89E391E7FC97}" type="pres">
      <dgm:prSet presAssocID="{E174046D-A098-4FFA-9EFA-32BC6490ED6B}" presName="iconBgRect" presStyleLbl="bgShp" presStyleIdx="0" presStyleCnt="4"/>
      <dgm:spPr>
        <a:prstGeom prst="round2DiagRect">
          <a:avLst>
            <a:gd name="adj1" fmla="val 29727"/>
            <a:gd name="adj2" fmla="val 0"/>
          </a:avLst>
        </a:prstGeom>
      </dgm:spPr>
    </dgm:pt>
    <dgm:pt modelId="{E09FF155-7257-407C-90C3-7785F84874CA}" type="pres">
      <dgm:prSet presAssocID="{E174046D-A098-4FFA-9EFA-32BC6490ED6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taplar"/>
        </a:ext>
      </dgm:extLst>
    </dgm:pt>
    <dgm:pt modelId="{F7ABC2A4-EB50-4C81-8DC5-F6160DCC5F31}" type="pres">
      <dgm:prSet presAssocID="{E174046D-A098-4FFA-9EFA-32BC6490ED6B}" presName="spaceRect" presStyleCnt="0"/>
      <dgm:spPr/>
    </dgm:pt>
    <dgm:pt modelId="{76AEFFE3-D441-4884-AB70-F53DDEFFBAEA}" type="pres">
      <dgm:prSet presAssocID="{E174046D-A098-4FFA-9EFA-32BC6490ED6B}" presName="textRect" presStyleLbl="revTx" presStyleIdx="0" presStyleCnt="4">
        <dgm:presLayoutVars>
          <dgm:chMax val="1"/>
          <dgm:chPref val="1"/>
        </dgm:presLayoutVars>
      </dgm:prSet>
      <dgm:spPr/>
    </dgm:pt>
    <dgm:pt modelId="{EF584DA6-78A4-409A-B5D0-3CF8270B6790}" type="pres">
      <dgm:prSet presAssocID="{EDF26533-D954-40CD-B4EF-C290572EFEF7}" presName="sibTrans" presStyleCnt="0"/>
      <dgm:spPr/>
    </dgm:pt>
    <dgm:pt modelId="{9405F542-3344-48D6-8ABB-ACAE08851D96}" type="pres">
      <dgm:prSet presAssocID="{8FC12586-8F3C-40CD-8B67-94F27FF16229}" presName="compNode" presStyleCnt="0"/>
      <dgm:spPr/>
    </dgm:pt>
    <dgm:pt modelId="{8D3FA77F-A456-42FD-8C42-14EE8FD50DAC}" type="pres">
      <dgm:prSet presAssocID="{8FC12586-8F3C-40CD-8B67-94F27FF16229}" presName="iconBgRect" presStyleLbl="bgShp" presStyleIdx="1" presStyleCnt="4"/>
      <dgm:spPr>
        <a:prstGeom prst="round2DiagRect">
          <a:avLst>
            <a:gd name="adj1" fmla="val 29727"/>
            <a:gd name="adj2" fmla="val 0"/>
          </a:avLst>
        </a:prstGeom>
      </dgm:spPr>
    </dgm:pt>
    <dgm:pt modelId="{D70072AE-16A7-44CE-9779-C8D6E28DB052}" type="pres">
      <dgm:prSet presAssocID="{8FC12586-8F3C-40CD-8B67-94F27FF1622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hare With Person"/>
        </a:ext>
      </dgm:extLst>
    </dgm:pt>
    <dgm:pt modelId="{B05BAE4A-D51E-4FB8-A04D-150EC52C9CB0}" type="pres">
      <dgm:prSet presAssocID="{8FC12586-8F3C-40CD-8B67-94F27FF16229}" presName="spaceRect" presStyleCnt="0"/>
      <dgm:spPr/>
    </dgm:pt>
    <dgm:pt modelId="{8B2A681A-95C0-418C-8003-F6CBE8249755}" type="pres">
      <dgm:prSet presAssocID="{8FC12586-8F3C-40CD-8B67-94F27FF16229}" presName="textRect" presStyleLbl="revTx" presStyleIdx="1" presStyleCnt="4">
        <dgm:presLayoutVars>
          <dgm:chMax val="1"/>
          <dgm:chPref val="1"/>
        </dgm:presLayoutVars>
      </dgm:prSet>
      <dgm:spPr/>
    </dgm:pt>
    <dgm:pt modelId="{D1EAEF84-385D-40C2-8F18-3413120E9061}" type="pres">
      <dgm:prSet presAssocID="{71D2F562-C443-4DEA-84E7-06918902CC41}" presName="sibTrans" presStyleCnt="0"/>
      <dgm:spPr/>
    </dgm:pt>
    <dgm:pt modelId="{8EAFF13A-BFCE-4B17-B7A9-6D6C4E3CCDE3}" type="pres">
      <dgm:prSet presAssocID="{A185662E-B59E-403F-B389-44E0516119BC}" presName="compNode" presStyleCnt="0"/>
      <dgm:spPr/>
    </dgm:pt>
    <dgm:pt modelId="{38F43387-ACE3-4F58-A846-843768E15037}" type="pres">
      <dgm:prSet presAssocID="{A185662E-B59E-403F-B389-44E0516119BC}" presName="iconBgRect" presStyleLbl="bgShp" presStyleIdx="2" presStyleCnt="4"/>
      <dgm:spPr>
        <a:prstGeom prst="round2DiagRect">
          <a:avLst>
            <a:gd name="adj1" fmla="val 29727"/>
            <a:gd name="adj2" fmla="val 0"/>
          </a:avLst>
        </a:prstGeom>
      </dgm:spPr>
    </dgm:pt>
    <dgm:pt modelId="{179E6F01-2D2F-41D3-9B67-B4C53A4EE1ED}" type="pres">
      <dgm:prSet presAssocID="{A185662E-B59E-403F-B389-44E0516119B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nay işareti"/>
        </a:ext>
      </dgm:extLst>
    </dgm:pt>
    <dgm:pt modelId="{DBF2B3CA-610E-4864-83E6-30F0CBE5C8C3}" type="pres">
      <dgm:prSet presAssocID="{A185662E-B59E-403F-B389-44E0516119BC}" presName="spaceRect" presStyleCnt="0"/>
      <dgm:spPr/>
    </dgm:pt>
    <dgm:pt modelId="{DCF560CA-DDD4-414D-87F4-181F9424878C}" type="pres">
      <dgm:prSet presAssocID="{A185662E-B59E-403F-B389-44E0516119BC}" presName="textRect" presStyleLbl="revTx" presStyleIdx="2" presStyleCnt="4">
        <dgm:presLayoutVars>
          <dgm:chMax val="1"/>
          <dgm:chPref val="1"/>
        </dgm:presLayoutVars>
      </dgm:prSet>
      <dgm:spPr/>
    </dgm:pt>
    <dgm:pt modelId="{D9D01B4D-EBF7-45A1-952D-27C4F3629B29}" type="pres">
      <dgm:prSet presAssocID="{8D3FC7C8-6474-41A1-939A-61E11D8E2FEC}" presName="sibTrans" presStyleCnt="0"/>
      <dgm:spPr/>
    </dgm:pt>
    <dgm:pt modelId="{9A0D5D96-40B5-4921-9FAD-472516FC35E1}" type="pres">
      <dgm:prSet presAssocID="{14CE54B5-7DE9-4CDF-8015-77EA326B9881}" presName="compNode" presStyleCnt="0"/>
      <dgm:spPr/>
    </dgm:pt>
    <dgm:pt modelId="{778EE9AB-C221-47BD-A253-48AA9B5B2557}" type="pres">
      <dgm:prSet presAssocID="{14CE54B5-7DE9-4CDF-8015-77EA326B9881}" presName="iconBgRect" presStyleLbl="bgShp" presStyleIdx="3" presStyleCnt="4"/>
      <dgm:spPr>
        <a:prstGeom prst="round2DiagRect">
          <a:avLst>
            <a:gd name="adj1" fmla="val 29727"/>
            <a:gd name="adj2" fmla="val 0"/>
          </a:avLst>
        </a:prstGeom>
      </dgm:spPr>
    </dgm:pt>
    <dgm:pt modelId="{EE956689-0CFA-4D5C-97B9-88D6451C202E}" type="pres">
      <dgm:prSet presAssocID="{14CE54B5-7DE9-4CDF-8015-77EA326B988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Yön"/>
        </a:ext>
      </dgm:extLst>
    </dgm:pt>
    <dgm:pt modelId="{F5FF4808-04AD-411D-94A7-07C761651FCB}" type="pres">
      <dgm:prSet presAssocID="{14CE54B5-7DE9-4CDF-8015-77EA326B9881}" presName="spaceRect" presStyleCnt="0"/>
      <dgm:spPr/>
    </dgm:pt>
    <dgm:pt modelId="{53214025-CE3B-433F-BE41-10FBDED08267}" type="pres">
      <dgm:prSet presAssocID="{14CE54B5-7DE9-4CDF-8015-77EA326B9881}" presName="textRect" presStyleLbl="revTx" presStyleIdx="3" presStyleCnt="4">
        <dgm:presLayoutVars>
          <dgm:chMax val="1"/>
          <dgm:chPref val="1"/>
        </dgm:presLayoutVars>
      </dgm:prSet>
      <dgm:spPr/>
    </dgm:pt>
  </dgm:ptLst>
  <dgm:cxnLst>
    <dgm:cxn modelId="{339B8A2A-A936-46D3-8C27-032D2FA16002}" srcId="{BAA970DD-B8C5-4BB6-877C-0C393A59B086}" destId="{14CE54B5-7DE9-4CDF-8015-77EA326B9881}" srcOrd="3" destOrd="0" parTransId="{935394FD-279D-4C3B-BFDC-4200F9CEF788}" sibTransId="{14F17DC0-D727-4112-9A36-2526C52501CD}"/>
    <dgm:cxn modelId="{7EC09738-FC34-4771-9B4E-D9AD99AB063A}" type="presOf" srcId="{14CE54B5-7DE9-4CDF-8015-77EA326B9881}" destId="{53214025-CE3B-433F-BE41-10FBDED08267}" srcOrd="0" destOrd="0" presId="urn:microsoft.com/office/officeart/2018/5/layout/IconLeafLabelList"/>
    <dgm:cxn modelId="{7B45F26E-CFD7-422D-974F-4453B75F593C}" srcId="{BAA970DD-B8C5-4BB6-877C-0C393A59B086}" destId="{A185662E-B59E-403F-B389-44E0516119BC}" srcOrd="2" destOrd="0" parTransId="{FA0FD8EF-9986-4431-96A8-28FC392B5597}" sibTransId="{8D3FC7C8-6474-41A1-939A-61E11D8E2FEC}"/>
    <dgm:cxn modelId="{7F0B066F-7238-4496-9224-52642196C724}" type="presOf" srcId="{BAA970DD-B8C5-4BB6-877C-0C393A59B086}" destId="{2C459280-1C07-4A01-B339-BC70868870C4}" srcOrd="0" destOrd="0" presId="urn:microsoft.com/office/officeart/2018/5/layout/IconLeafLabelList"/>
    <dgm:cxn modelId="{7B9D8A58-760E-4635-B0D4-08E0A5F03D91}" type="presOf" srcId="{8FC12586-8F3C-40CD-8B67-94F27FF16229}" destId="{8B2A681A-95C0-418C-8003-F6CBE8249755}" srcOrd="0" destOrd="0" presId="urn:microsoft.com/office/officeart/2018/5/layout/IconLeafLabelList"/>
    <dgm:cxn modelId="{B873DAAC-A5BA-46FE-9066-F49D9AD6C345}" srcId="{BAA970DD-B8C5-4BB6-877C-0C393A59B086}" destId="{8FC12586-8F3C-40CD-8B67-94F27FF16229}" srcOrd="1" destOrd="0" parTransId="{A0887260-9752-4A40-ACDB-4F115D3752EB}" sibTransId="{71D2F562-C443-4DEA-84E7-06918902CC41}"/>
    <dgm:cxn modelId="{D54374B2-2E44-45CA-BA17-F936D5E5B110}" type="presOf" srcId="{E174046D-A098-4FFA-9EFA-32BC6490ED6B}" destId="{76AEFFE3-D441-4884-AB70-F53DDEFFBAEA}" srcOrd="0" destOrd="0" presId="urn:microsoft.com/office/officeart/2018/5/layout/IconLeafLabelList"/>
    <dgm:cxn modelId="{A194B2CE-A5A6-4379-8B59-721EBA2AF030}" type="presOf" srcId="{A185662E-B59E-403F-B389-44E0516119BC}" destId="{DCF560CA-DDD4-414D-87F4-181F9424878C}" srcOrd="0" destOrd="0" presId="urn:microsoft.com/office/officeart/2018/5/layout/IconLeafLabelList"/>
    <dgm:cxn modelId="{0CA455EE-FD3E-4539-8831-34F439517D92}" srcId="{BAA970DD-B8C5-4BB6-877C-0C393A59B086}" destId="{E174046D-A098-4FFA-9EFA-32BC6490ED6B}" srcOrd="0" destOrd="0" parTransId="{DCA0833D-55CD-46F2-ABE8-91E0C1EBE682}" sibTransId="{EDF26533-D954-40CD-B4EF-C290572EFEF7}"/>
    <dgm:cxn modelId="{BE4A2846-2E15-44A9-B60C-F8547F65CDAB}" type="presParOf" srcId="{2C459280-1C07-4A01-B339-BC70868870C4}" destId="{A4B3085C-50E2-4133-972D-6C10DCF53D3C}" srcOrd="0" destOrd="0" presId="urn:microsoft.com/office/officeart/2018/5/layout/IconLeafLabelList"/>
    <dgm:cxn modelId="{7AE2FBB5-0CA4-4E78-A97D-92850A185B15}" type="presParOf" srcId="{A4B3085C-50E2-4133-972D-6C10DCF53D3C}" destId="{B6803CCD-514B-433F-B82E-89E391E7FC97}" srcOrd="0" destOrd="0" presId="urn:microsoft.com/office/officeart/2018/5/layout/IconLeafLabelList"/>
    <dgm:cxn modelId="{647CC19B-DEFF-4B4D-95E1-79CFAC4EDEFA}" type="presParOf" srcId="{A4B3085C-50E2-4133-972D-6C10DCF53D3C}" destId="{E09FF155-7257-407C-90C3-7785F84874CA}" srcOrd="1" destOrd="0" presId="urn:microsoft.com/office/officeart/2018/5/layout/IconLeafLabelList"/>
    <dgm:cxn modelId="{24A15204-9EA2-4695-98FD-1675AA29A001}" type="presParOf" srcId="{A4B3085C-50E2-4133-972D-6C10DCF53D3C}" destId="{F7ABC2A4-EB50-4C81-8DC5-F6160DCC5F31}" srcOrd="2" destOrd="0" presId="urn:microsoft.com/office/officeart/2018/5/layout/IconLeafLabelList"/>
    <dgm:cxn modelId="{4840D66B-C26C-4796-B683-F64B5A347473}" type="presParOf" srcId="{A4B3085C-50E2-4133-972D-6C10DCF53D3C}" destId="{76AEFFE3-D441-4884-AB70-F53DDEFFBAEA}" srcOrd="3" destOrd="0" presId="urn:microsoft.com/office/officeart/2018/5/layout/IconLeafLabelList"/>
    <dgm:cxn modelId="{59A67C0E-784B-4EF0-B8EF-E3487F0B5C38}" type="presParOf" srcId="{2C459280-1C07-4A01-B339-BC70868870C4}" destId="{EF584DA6-78A4-409A-B5D0-3CF8270B6790}" srcOrd="1" destOrd="0" presId="urn:microsoft.com/office/officeart/2018/5/layout/IconLeafLabelList"/>
    <dgm:cxn modelId="{4D2B9A54-C7DC-43EA-ACD3-688633AC4EE1}" type="presParOf" srcId="{2C459280-1C07-4A01-B339-BC70868870C4}" destId="{9405F542-3344-48D6-8ABB-ACAE08851D96}" srcOrd="2" destOrd="0" presId="urn:microsoft.com/office/officeart/2018/5/layout/IconLeafLabelList"/>
    <dgm:cxn modelId="{E5C46B65-DA91-4D21-B402-668DFFAC88B0}" type="presParOf" srcId="{9405F542-3344-48D6-8ABB-ACAE08851D96}" destId="{8D3FA77F-A456-42FD-8C42-14EE8FD50DAC}" srcOrd="0" destOrd="0" presId="urn:microsoft.com/office/officeart/2018/5/layout/IconLeafLabelList"/>
    <dgm:cxn modelId="{AD0ED447-18B8-4B24-8988-C45A10FEBFBF}" type="presParOf" srcId="{9405F542-3344-48D6-8ABB-ACAE08851D96}" destId="{D70072AE-16A7-44CE-9779-C8D6E28DB052}" srcOrd="1" destOrd="0" presId="urn:microsoft.com/office/officeart/2018/5/layout/IconLeafLabelList"/>
    <dgm:cxn modelId="{0F186ACB-BABF-4158-B66E-139A36902A7A}" type="presParOf" srcId="{9405F542-3344-48D6-8ABB-ACAE08851D96}" destId="{B05BAE4A-D51E-4FB8-A04D-150EC52C9CB0}" srcOrd="2" destOrd="0" presId="urn:microsoft.com/office/officeart/2018/5/layout/IconLeafLabelList"/>
    <dgm:cxn modelId="{82B46D06-DDD6-4820-88C3-AD744EEF48BB}" type="presParOf" srcId="{9405F542-3344-48D6-8ABB-ACAE08851D96}" destId="{8B2A681A-95C0-418C-8003-F6CBE8249755}" srcOrd="3" destOrd="0" presId="urn:microsoft.com/office/officeart/2018/5/layout/IconLeafLabelList"/>
    <dgm:cxn modelId="{7DB3CF76-79C8-478A-BA46-5EB1F350FD29}" type="presParOf" srcId="{2C459280-1C07-4A01-B339-BC70868870C4}" destId="{D1EAEF84-385D-40C2-8F18-3413120E9061}" srcOrd="3" destOrd="0" presId="urn:microsoft.com/office/officeart/2018/5/layout/IconLeafLabelList"/>
    <dgm:cxn modelId="{E84EE168-7C7D-4936-92AB-0229FDB9F6E9}" type="presParOf" srcId="{2C459280-1C07-4A01-B339-BC70868870C4}" destId="{8EAFF13A-BFCE-4B17-B7A9-6D6C4E3CCDE3}" srcOrd="4" destOrd="0" presId="urn:microsoft.com/office/officeart/2018/5/layout/IconLeafLabelList"/>
    <dgm:cxn modelId="{7927E15C-E830-4973-B29B-4DFF871E8F3F}" type="presParOf" srcId="{8EAFF13A-BFCE-4B17-B7A9-6D6C4E3CCDE3}" destId="{38F43387-ACE3-4F58-A846-843768E15037}" srcOrd="0" destOrd="0" presId="urn:microsoft.com/office/officeart/2018/5/layout/IconLeafLabelList"/>
    <dgm:cxn modelId="{90E53C08-6E4B-4AED-8E22-69B3ED31A69C}" type="presParOf" srcId="{8EAFF13A-BFCE-4B17-B7A9-6D6C4E3CCDE3}" destId="{179E6F01-2D2F-41D3-9B67-B4C53A4EE1ED}" srcOrd="1" destOrd="0" presId="urn:microsoft.com/office/officeart/2018/5/layout/IconLeafLabelList"/>
    <dgm:cxn modelId="{553FC5BB-F122-4FCB-B7C9-1DA2A4A68D4C}" type="presParOf" srcId="{8EAFF13A-BFCE-4B17-B7A9-6D6C4E3CCDE3}" destId="{DBF2B3CA-610E-4864-83E6-30F0CBE5C8C3}" srcOrd="2" destOrd="0" presId="urn:microsoft.com/office/officeart/2018/5/layout/IconLeafLabelList"/>
    <dgm:cxn modelId="{4D0A1C91-267D-4DD5-B64C-B14F01E12196}" type="presParOf" srcId="{8EAFF13A-BFCE-4B17-B7A9-6D6C4E3CCDE3}" destId="{DCF560CA-DDD4-414D-87F4-181F9424878C}" srcOrd="3" destOrd="0" presId="urn:microsoft.com/office/officeart/2018/5/layout/IconLeafLabelList"/>
    <dgm:cxn modelId="{54C09B3E-9D43-48CE-A97C-2518620E5A17}" type="presParOf" srcId="{2C459280-1C07-4A01-B339-BC70868870C4}" destId="{D9D01B4D-EBF7-45A1-952D-27C4F3629B29}" srcOrd="5" destOrd="0" presId="urn:microsoft.com/office/officeart/2018/5/layout/IconLeafLabelList"/>
    <dgm:cxn modelId="{F0C657C2-0E09-42FE-A935-D6CAD53F40D1}" type="presParOf" srcId="{2C459280-1C07-4A01-B339-BC70868870C4}" destId="{9A0D5D96-40B5-4921-9FAD-472516FC35E1}" srcOrd="6" destOrd="0" presId="urn:microsoft.com/office/officeart/2018/5/layout/IconLeafLabelList"/>
    <dgm:cxn modelId="{BD74215A-3574-40FF-8E93-5F43F062DD46}" type="presParOf" srcId="{9A0D5D96-40B5-4921-9FAD-472516FC35E1}" destId="{778EE9AB-C221-47BD-A253-48AA9B5B2557}" srcOrd="0" destOrd="0" presId="urn:microsoft.com/office/officeart/2018/5/layout/IconLeafLabelList"/>
    <dgm:cxn modelId="{3CEC9268-28F7-40D0-8FA8-6766C22EB905}" type="presParOf" srcId="{9A0D5D96-40B5-4921-9FAD-472516FC35E1}" destId="{EE956689-0CFA-4D5C-97B9-88D6451C202E}" srcOrd="1" destOrd="0" presId="urn:microsoft.com/office/officeart/2018/5/layout/IconLeafLabelList"/>
    <dgm:cxn modelId="{A92600D2-A303-4F54-AE2D-A26A08923085}" type="presParOf" srcId="{9A0D5D96-40B5-4921-9FAD-472516FC35E1}" destId="{F5FF4808-04AD-411D-94A7-07C761651FCB}" srcOrd="2" destOrd="0" presId="urn:microsoft.com/office/officeart/2018/5/layout/IconLeafLabelList"/>
    <dgm:cxn modelId="{CD99A05E-9BDF-4A44-8F1B-68C5400D0EE0}" type="presParOf" srcId="{9A0D5D96-40B5-4921-9FAD-472516FC35E1}" destId="{53214025-CE3B-433F-BE41-10FBDED08267}"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EF2352-0CA6-4622-BB2D-016A40DEA01E}"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6541341C-3259-4D18-9CCB-766FA7AAF6A1}">
      <dgm:prSet/>
      <dgm:spPr/>
      <dgm:t>
        <a:bodyPr/>
        <a:lstStyle/>
        <a:p>
          <a:pPr>
            <a:lnSpc>
              <a:spcPct val="100000"/>
            </a:lnSpc>
          </a:pPr>
          <a:r>
            <a:rPr lang="tr-TR" b="0" i="0"/>
            <a:t>Çocuğa uygun eğitim hizmetleri sunulur.Çocuğun engelinden kaynaklanan farklı gereksinimleri belirlenir.Çocuğun kendi öğrenmesi ile ilgili daha fazla sorumluluk almasına yardımcı olunur.Çocuğun öğrenmesi izlenir.Çocuğun ilerlemeleri kayda alınır.</a:t>
          </a:r>
          <a:endParaRPr lang="en-US"/>
        </a:p>
      </dgm:t>
    </dgm:pt>
    <dgm:pt modelId="{9BC6BC42-45CA-4F1B-8F79-34C7AD6DD008}" type="parTrans" cxnId="{947887B8-6A87-46BC-A720-A415D8B37CCF}">
      <dgm:prSet/>
      <dgm:spPr/>
      <dgm:t>
        <a:bodyPr/>
        <a:lstStyle/>
        <a:p>
          <a:endParaRPr lang="en-US"/>
        </a:p>
      </dgm:t>
    </dgm:pt>
    <dgm:pt modelId="{E7F75355-90A6-4F44-BF1F-C098E88389A7}" type="sibTrans" cxnId="{947887B8-6A87-46BC-A720-A415D8B37CCF}">
      <dgm:prSet/>
      <dgm:spPr/>
      <dgm:t>
        <a:bodyPr/>
        <a:lstStyle/>
        <a:p>
          <a:endParaRPr lang="en-US"/>
        </a:p>
      </dgm:t>
    </dgm:pt>
    <dgm:pt modelId="{5CD57792-9403-451B-A6B0-6CE8033F3253}">
      <dgm:prSet/>
      <dgm:spPr/>
      <dgm:t>
        <a:bodyPr/>
        <a:lstStyle/>
        <a:p>
          <a:pPr>
            <a:lnSpc>
              <a:spcPct val="100000"/>
            </a:lnSpc>
          </a:pPr>
          <a:r>
            <a:rPr lang="tr-TR" b="0" i="0"/>
            <a:t>Çocuğun ailesi ile diğer birim üyelerinin ilişkilerine katkıda bulunur.Çocuğun bilgi ve beceri eksiklerinin nasıl giderilebileceğine yol gösterir.Çocuğun eğitiminde karşılaşılabilecek sorunlar ve çözümler, alınacak kararlar hakkında aile ve okul personeline eşit söz hakkı sağlar.Çocuğun gelişiminin değerlendirilmesini sağlar.Programın, materyalin ve başlangıç noktalarının etkililiğinin değerlendirmesine yardımcı olur.</a:t>
          </a:r>
          <a:endParaRPr lang="en-US"/>
        </a:p>
      </dgm:t>
    </dgm:pt>
    <dgm:pt modelId="{5ECBB2B2-33C8-4A73-894A-ED3E892B6322}" type="parTrans" cxnId="{D1747A26-DF52-43DE-A388-7EBF04E57D1B}">
      <dgm:prSet/>
      <dgm:spPr/>
      <dgm:t>
        <a:bodyPr/>
        <a:lstStyle/>
        <a:p>
          <a:endParaRPr lang="en-US"/>
        </a:p>
      </dgm:t>
    </dgm:pt>
    <dgm:pt modelId="{88768944-2470-4CB2-AE26-98C8B54BEA27}" type="sibTrans" cxnId="{D1747A26-DF52-43DE-A388-7EBF04E57D1B}">
      <dgm:prSet/>
      <dgm:spPr/>
      <dgm:t>
        <a:bodyPr/>
        <a:lstStyle/>
        <a:p>
          <a:endParaRPr lang="en-US"/>
        </a:p>
      </dgm:t>
    </dgm:pt>
    <dgm:pt modelId="{AB8F2CEE-0D9D-4D14-B48E-193CF15D1554}" type="pres">
      <dgm:prSet presAssocID="{CEEF2352-0CA6-4622-BB2D-016A40DEA01E}" presName="hierChild1" presStyleCnt="0">
        <dgm:presLayoutVars>
          <dgm:chPref val="1"/>
          <dgm:dir/>
          <dgm:animOne val="branch"/>
          <dgm:animLvl val="lvl"/>
          <dgm:resizeHandles/>
        </dgm:presLayoutVars>
      </dgm:prSet>
      <dgm:spPr/>
    </dgm:pt>
    <dgm:pt modelId="{A9221574-8209-4612-9FBC-322D6EA8671E}" type="pres">
      <dgm:prSet presAssocID="{6541341C-3259-4D18-9CCB-766FA7AAF6A1}" presName="hierRoot1" presStyleCnt="0"/>
      <dgm:spPr/>
    </dgm:pt>
    <dgm:pt modelId="{CFF2DD07-C267-4513-A001-817ACDA02B55}" type="pres">
      <dgm:prSet presAssocID="{6541341C-3259-4D18-9CCB-766FA7AAF6A1}" presName="composite" presStyleCnt="0"/>
      <dgm:spPr/>
    </dgm:pt>
    <dgm:pt modelId="{613A1C62-6CA2-4778-9518-F9186B104CC9}" type="pres">
      <dgm:prSet presAssocID="{6541341C-3259-4D18-9CCB-766FA7AAF6A1}" presName="background" presStyleLbl="node0" presStyleIdx="0" presStyleCnt="2"/>
      <dgm:spPr/>
    </dgm:pt>
    <dgm:pt modelId="{5D480CF1-D3A6-4907-8538-A45E5EA8D4FF}" type="pres">
      <dgm:prSet presAssocID="{6541341C-3259-4D18-9CCB-766FA7AAF6A1}" presName="text" presStyleLbl="fgAcc0" presStyleIdx="0" presStyleCnt="2">
        <dgm:presLayoutVars>
          <dgm:chPref val="3"/>
        </dgm:presLayoutVars>
      </dgm:prSet>
      <dgm:spPr/>
    </dgm:pt>
    <dgm:pt modelId="{209300A1-FF2D-463E-A335-6304F08E643A}" type="pres">
      <dgm:prSet presAssocID="{6541341C-3259-4D18-9CCB-766FA7AAF6A1}" presName="hierChild2" presStyleCnt="0"/>
      <dgm:spPr/>
    </dgm:pt>
    <dgm:pt modelId="{C7CC815D-0DD6-4232-9C63-E903AD01516B}" type="pres">
      <dgm:prSet presAssocID="{5CD57792-9403-451B-A6B0-6CE8033F3253}" presName="hierRoot1" presStyleCnt="0"/>
      <dgm:spPr/>
    </dgm:pt>
    <dgm:pt modelId="{A64CD99B-1D66-4214-8AC9-99988C94BD5F}" type="pres">
      <dgm:prSet presAssocID="{5CD57792-9403-451B-A6B0-6CE8033F3253}" presName="composite" presStyleCnt="0"/>
      <dgm:spPr/>
    </dgm:pt>
    <dgm:pt modelId="{DBB399F5-0319-4634-A9EE-916D733E3C0F}" type="pres">
      <dgm:prSet presAssocID="{5CD57792-9403-451B-A6B0-6CE8033F3253}" presName="background" presStyleLbl="node0" presStyleIdx="1" presStyleCnt="2"/>
      <dgm:spPr/>
    </dgm:pt>
    <dgm:pt modelId="{AF0ABAD7-13D2-4457-B838-B96B7F14AF47}" type="pres">
      <dgm:prSet presAssocID="{5CD57792-9403-451B-A6B0-6CE8033F3253}" presName="text" presStyleLbl="fgAcc0" presStyleIdx="1" presStyleCnt="2">
        <dgm:presLayoutVars>
          <dgm:chPref val="3"/>
        </dgm:presLayoutVars>
      </dgm:prSet>
      <dgm:spPr/>
    </dgm:pt>
    <dgm:pt modelId="{7E8C9B6F-E2D7-4B71-8BE9-559B6FD94837}" type="pres">
      <dgm:prSet presAssocID="{5CD57792-9403-451B-A6B0-6CE8033F3253}" presName="hierChild2" presStyleCnt="0"/>
      <dgm:spPr/>
    </dgm:pt>
  </dgm:ptLst>
  <dgm:cxnLst>
    <dgm:cxn modelId="{D1747A26-DF52-43DE-A388-7EBF04E57D1B}" srcId="{CEEF2352-0CA6-4622-BB2D-016A40DEA01E}" destId="{5CD57792-9403-451B-A6B0-6CE8033F3253}" srcOrd="1" destOrd="0" parTransId="{5ECBB2B2-33C8-4A73-894A-ED3E892B6322}" sibTransId="{88768944-2470-4CB2-AE26-98C8B54BEA27}"/>
    <dgm:cxn modelId="{29117285-CBE3-4DB4-AB81-CE776E2BF59A}" type="presOf" srcId="{CEEF2352-0CA6-4622-BB2D-016A40DEA01E}" destId="{AB8F2CEE-0D9D-4D14-B48E-193CF15D1554}" srcOrd="0" destOrd="0" presId="urn:microsoft.com/office/officeart/2005/8/layout/hierarchy1"/>
    <dgm:cxn modelId="{947887B8-6A87-46BC-A720-A415D8B37CCF}" srcId="{CEEF2352-0CA6-4622-BB2D-016A40DEA01E}" destId="{6541341C-3259-4D18-9CCB-766FA7AAF6A1}" srcOrd="0" destOrd="0" parTransId="{9BC6BC42-45CA-4F1B-8F79-34C7AD6DD008}" sibTransId="{E7F75355-90A6-4F44-BF1F-C098E88389A7}"/>
    <dgm:cxn modelId="{91BF49DC-5D70-49D1-9621-7BAB19D2CC66}" type="presOf" srcId="{5CD57792-9403-451B-A6B0-6CE8033F3253}" destId="{AF0ABAD7-13D2-4457-B838-B96B7F14AF47}" srcOrd="0" destOrd="0" presId="urn:microsoft.com/office/officeart/2005/8/layout/hierarchy1"/>
    <dgm:cxn modelId="{22B86FF3-0ACF-451A-8A9B-D0918777C3A3}" type="presOf" srcId="{6541341C-3259-4D18-9CCB-766FA7AAF6A1}" destId="{5D480CF1-D3A6-4907-8538-A45E5EA8D4FF}" srcOrd="0" destOrd="0" presId="urn:microsoft.com/office/officeart/2005/8/layout/hierarchy1"/>
    <dgm:cxn modelId="{D5EC9C6E-A5BB-43B5-BDA3-36DB816F1D52}" type="presParOf" srcId="{AB8F2CEE-0D9D-4D14-B48E-193CF15D1554}" destId="{A9221574-8209-4612-9FBC-322D6EA8671E}" srcOrd="0" destOrd="0" presId="urn:microsoft.com/office/officeart/2005/8/layout/hierarchy1"/>
    <dgm:cxn modelId="{CD66D9AA-7E50-48B0-A274-43803F3DE41E}" type="presParOf" srcId="{A9221574-8209-4612-9FBC-322D6EA8671E}" destId="{CFF2DD07-C267-4513-A001-817ACDA02B55}" srcOrd="0" destOrd="0" presId="urn:microsoft.com/office/officeart/2005/8/layout/hierarchy1"/>
    <dgm:cxn modelId="{AD12D1ED-F890-4346-AD40-3B02B832671B}" type="presParOf" srcId="{CFF2DD07-C267-4513-A001-817ACDA02B55}" destId="{613A1C62-6CA2-4778-9518-F9186B104CC9}" srcOrd="0" destOrd="0" presId="urn:microsoft.com/office/officeart/2005/8/layout/hierarchy1"/>
    <dgm:cxn modelId="{439121C2-0756-4DD8-8CE7-DDA282C0FEC3}" type="presParOf" srcId="{CFF2DD07-C267-4513-A001-817ACDA02B55}" destId="{5D480CF1-D3A6-4907-8538-A45E5EA8D4FF}" srcOrd="1" destOrd="0" presId="urn:microsoft.com/office/officeart/2005/8/layout/hierarchy1"/>
    <dgm:cxn modelId="{A8A6498A-95E0-485C-AF0B-7674457AE452}" type="presParOf" srcId="{A9221574-8209-4612-9FBC-322D6EA8671E}" destId="{209300A1-FF2D-463E-A335-6304F08E643A}" srcOrd="1" destOrd="0" presId="urn:microsoft.com/office/officeart/2005/8/layout/hierarchy1"/>
    <dgm:cxn modelId="{87797765-EF2B-4330-9FD5-8AEDA36B8CB9}" type="presParOf" srcId="{AB8F2CEE-0D9D-4D14-B48E-193CF15D1554}" destId="{C7CC815D-0DD6-4232-9C63-E903AD01516B}" srcOrd="1" destOrd="0" presId="urn:microsoft.com/office/officeart/2005/8/layout/hierarchy1"/>
    <dgm:cxn modelId="{D9585FF0-1283-442C-B967-4E8AE6EA982A}" type="presParOf" srcId="{C7CC815D-0DD6-4232-9C63-E903AD01516B}" destId="{A64CD99B-1D66-4214-8AC9-99988C94BD5F}" srcOrd="0" destOrd="0" presId="urn:microsoft.com/office/officeart/2005/8/layout/hierarchy1"/>
    <dgm:cxn modelId="{901CDAFD-A144-4E41-A3A3-A7D60ED8A4CE}" type="presParOf" srcId="{A64CD99B-1D66-4214-8AC9-99988C94BD5F}" destId="{DBB399F5-0319-4634-A9EE-916D733E3C0F}" srcOrd="0" destOrd="0" presId="urn:microsoft.com/office/officeart/2005/8/layout/hierarchy1"/>
    <dgm:cxn modelId="{1F59674B-4A54-4188-915C-1B194BB75D75}" type="presParOf" srcId="{A64CD99B-1D66-4214-8AC9-99988C94BD5F}" destId="{AF0ABAD7-13D2-4457-B838-B96B7F14AF47}" srcOrd="1" destOrd="0" presId="urn:microsoft.com/office/officeart/2005/8/layout/hierarchy1"/>
    <dgm:cxn modelId="{388BF54F-B29B-4E88-B6AE-8BE324EFEC71}" type="presParOf" srcId="{C7CC815D-0DD6-4232-9C63-E903AD01516B}" destId="{7E8C9B6F-E2D7-4B71-8BE9-559B6FD9483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00F18F-BD2A-4396-93A4-FC94201AAF5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A9AA446-7B07-463F-8E8B-38E278813E43}">
      <dgm:prSet/>
      <dgm:spPr/>
      <dgm:t>
        <a:bodyPr/>
        <a:lstStyle/>
        <a:p>
          <a:r>
            <a:rPr lang="tr-TR" b="0" i="0"/>
            <a:t>1.Bireyselleştirilmiş eğitim programını hazırlayacak ekibin oluşturulması,</a:t>
          </a:r>
          <a:endParaRPr lang="en-US"/>
        </a:p>
      </dgm:t>
    </dgm:pt>
    <dgm:pt modelId="{5734AAA8-1E8A-4A17-8D91-F1DC0D5B3593}" type="parTrans" cxnId="{93C6DF12-3530-483C-B5B6-B89AF86A5802}">
      <dgm:prSet/>
      <dgm:spPr/>
      <dgm:t>
        <a:bodyPr/>
        <a:lstStyle/>
        <a:p>
          <a:endParaRPr lang="en-US"/>
        </a:p>
      </dgm:t>
    </dgm:pt>
    <dgm:pt modelId="{7527B940-8E02-4029-81A2-3FA22ABC66A5}" type="sibTrans" cxnId="{93C6DF12-3530-483C-B5B6-B89AF86A5802}">
      <dgm:prSet/>
      <dgm:spPr/>
      <dgm:t>
        <a:bodyPr/>
        <a:lstStyle/>
        <a:p>
          <a:endParaRPr lang="en-US"/>
        </a:p>
      </dgm:t>
    </dgm:pt>
    <dgm:pt modelId="{A3F2C5EF-933C-4A04-955C-CF4DA76B95F8}">
      <dgm:prSet/>
      <dgm:spPr/>
      <dgm:t>
        <a:bodyPr/>
        <a:lstStyle/>
        <a:p>
          <a:r>
            <a:rPr lang="tr-TR" b="0" i="0"/>
            <a:t>2.Çocuğun eğitsel performans düzeyinin belirlenmesi</a:t>
          </a:r>
          <a:endParaRPr lang="en-US"/>
        </a:p>
      </dgm:t>
    </dgm:pt>
    <dgm:pt modelId="{5E98917F-0987-4648-B91C-8C23030F9925}" type="parTrans" cxnId="{62CC8350-B93A-46F0-9080-E19BDACBEE29}">
      <dgm:prSet/>
      <dgm:spPr/>
      <dgm:t>
        <a:bodyPr/>
        <a:lstStyle/>
        <a:p>
          <a:endParaRPr lang="en-US"/>
        </a:p>
      </dgm:t>
    </dgm:pt>
    <dgm:pt modelId="{8CE6BCCC-0665-4995-8876-1C67B565ECA1}" type="sibTrans" cxnId="{62CC8350-B93A-46F0-9080-E19BDACBEE29}">
      <dgm:prSet/>
      <dgm:spPr/>
      <dgm:t>
        <a:bodyPr/>
        <a:lstStyle/>
        <a:p>
          <a:endParaRPr lang="en-US"/>
        </a:p>
      </dgm:t>
    </dgm:pt>
    <dgm:pt modelId="{0F1BD8EC-6350-46B1-A867-B9CA70E70BE6}">
      <dgm:prSet/>
      <dgm:spPr/>
      <dgm:t>
        <a:bodyPr/>
        <a:lstStyle/>
        <a:p>
          <a:r>
            <a:rPr lang="tr-TR" b="0" i="0"/>
            <a:t>3.Uygun eğitim ortamları ve bu ortamlarda sunulacak destek hizmetlerin belirlenmesi</a:t>
          </a:r>
          <a:endParaRPr lang="en-US"/>
        </a:p>
      </dgm:t>
    </dgm:pt>
    <dgm:pt modelId="{BB651A7F-46E7-4538-8FA7-B6E3198665D9}" type="parTrans" cxnId="{6DCD3C5B-A577-4EF2-B99A-1129974BC4C7}">
      <dgm:prSet/>
      <dgm:spPr/>
      <dgm:t>
        <a:bodyPr/>
        <a:lstStyle/>
        <a:p>
          <a:endParaRPr lang="en-US"/>
        </a:p>
      </dgm:t>
    </dgm:pt>
    <dgm:pt modelId="{8E9D5600-56BA-4DE3-A709-A1DDFA4D0EE8}" type="sibTrans" cxnId="{6DCD3C5B-A577-4EF2-B99A-1129974BC4C7}">
      <dgm:prSet/>
      <dgm:spPr/>
      <dgm:t>
        <a:bodyPr/>
        <a:lstStyle/>
        <a:p>
          <a:endParaRPr lang="en-US"/>
        </a:p>
      </dgm:t>
    </dgm:pt>
    <dgm:pt modelId="{A443E76A-5424-48F1-86BD-2EA733BE1754}">
      <dgm:prSet/>
      <dgm:spPr/>
      <dgm:t>
        <a:bodyPr/>
        <a:lstStyle/>
        <a:p>
          <a:r>
            <a:rPr lang="tr-TR" b="0" i="0"/>
            <a:t>4.Bireyselleştirilmiş öğretim programının hazırlanması</a:t>
          </a:r>
          <a:endParaRPr lang="en-US"/>
        </a:p>
      </dgm:t>
    </dgm:pt>
    <dgm:pt modelId="{DD8C30DD-CFB9-4889-9F0E-BC76651DFDBB}" type="parTrans" cxnId="{1D3FE987-6A2D-4286-9141-B84489038386}">
      <dgm:prSet/>
      <dgm:spPr/>
      <dgm:t>
        <a:bodyPr/>
        <a:lstStyle/>
        <a:p>
          <a:endParaRPr lang="en-US"/>
        </a:p>
      </dgm:t>
    </dgm:pt>
    <dgm:pt modelId="{9E07DBAF-5DF7-4FAB-864D-C664ABCEB390}" type="sibTrans" cxnId="{1D3FE987-6A2D-4286-9141-B84489038386}">
      <dgm:prSet/>
      <dgm:spPr/>
      <dgm:t>
        <a:bodyPr/>
        <a:lstStyle/>
        <a:p>
          <a:endParaRPr lang="en-US"/>
        </a:p>
      </dgm:t>
    </dgm:pt>
    <dgm:pt modelId="{A0482B6B-AB14-44B0-8D60-9785F06146EF}">
      <dgm:prSet/>
      <dgm:spPr/>
      <dgm:t>
        <a:bodyPr/>
        <a:lstStyle/>
        <a:p>
          <a:r>
            <a:rPr lang="tr-TR" b="0" i="0"/>
            <a:t>5.Uzun ve kısa dönemli amaçların belirlenmesi</a:t>
          </a:r>
          <a:endParaRPr lang="en-US"/>
        </a:p>
      </dgm:t>
    </dgm:pt>
    <dgm:pt modelId="{21A93371-581E-4596-A005-8EDD70E2BDF1}" type="parTrans" cxnId="{62D8BB1E-7699-47A1-B8F0-2540B2911906}">
      <dgm:prSet/>
      <dgm:spPr/>
      <dgm:t>
        <a:bodyPr/>
        <a:lstStyle/>
        <a:p>
          <a:endParaRPr lang="en-US"/>
        </a:p>
      </dgm:t>
    </dgm:pt>
    <dgm:pt modelId="{36C2B275-498C-41EA-BD34-E10C61EF5BCD}" type="sibTrans" cxnId="{62D8BB1E-7699-47A1-B8F0-2540B2911906}">
      <dgm:prSet/>
      <dgm:spPr/>
      <dgm:t>
        <a:bodyPr/>
        <a:lstStyle/>
        <a:p>
          <a:endParaRPr lang="en-US"/>
        </a:p>
      </dgm:t>
    </dgm:pt>
    <dgm:pt modelId="{C4BCB549-DAA2-45ED-85E5-2A94CCB141E3}">
      <dgm:prSet/>
      <dgm:spPr/>
      <dgm:t>
        <a:bodyPr/>
        <a:lstStyle/>
        <a:p>
          <a:r>
            <a:rPr lang="tr-TR" b="0" i="0"/>
            <a:t>6.Uygun öğretim materyalleri ve öğretim yöntemlerinin belirlenmesi</a:t>
          </a:r>
          <a:endParaRPr lang="en-US"/>
        </a:p>
      </dgm:t>
    </dgm:pt>
    <dgm:pt modelId="{FD0055DD-FA7C-4EC1-8BF4-C6468361E57D}" type="parTrans" cxnId="{4F79F38A-B167-4ABF-B7FA-C4949EC1D325}">
      <dgm:prSet/>
      <dgm:spPr/>
      <dgm:t>
        <a:bodyPr/>
        <a:lstStyle/>
        <a:p>
          <a:endParaRPr lang="en-US"/>
        </a:p>
      </dgm:t>
    </dgm:pt>
    <dgm:pt modelId="{F710FC68-D4B8-4EF5-8480-09689174C3F9}" type="sibTrans" cxnId="{4F79F38A-B167-4ABF-B7FA-C4949EC1D325}">
      <dgm:prSet/>
      <dgm:spPr/>
      <dgm:t>
        <a:bodyPr/>
        <a:lstStyle/>
        <a:p>
          <a:endParaRPr lang="en-US"/>
        </a:p>
      </dgm:t>
    </dgm:pt>
    <dgm:pt modelId="{34A29E36-5B65-462A-BD7E-2F867C26726B}">
      <dgm:prSet/>
      <dgm:spPr/>
      <dgm:t>
        <a:bodyPr/>
        <a:lstStyle/>
        <a:p>
          <a:r>
            <a:rPr lang="tr-TR" b="0" i="0"/>
            <a:t>7.BEP’in uygulanması, izlenmesi ve değerlendirilmesi için sorumluların belirlenerek zaman çizelgesinin hazırlanması ve değerlendirme biçimine karar verilmesi.</a:t>
          </a:r>
          <a:endParaRPr lang="en-US"/>
        </a:p>
      </dgm:t>
    </dgm:pt>
    <dgm:pt modelId="{ADA2D2B8-95CB-45C9-A04D-351A4ABA2BDD}" type="parTrans" cxnId="{3D233943-C1BE-4763-95FC-EE609D1C8645}">
      <dgm:prSet/>
      <dgm:spPr/>
      <dgm:t>
        <a:bodyPr/>
        <a:lstStyle/>
        <a:p>
          <a:endParaRPr lang="en-US"/>
        </a:p>
      </dgm:t>
    </dgm:pt>
    <dgm:pt modelId="{587FDDE8-F6BE-4B99-9718-6519D58D5C07}" type="sibTrans" cxnId="{3D233943-C1BE-4763-95FC-EE609D1C8645}">
      <dgm:prSet/>
      <dgm:spPr/>
      <dgm:t>
        <a:bodyPr/>
        <a:lstStyle/>
        <a:p>
          <a:endParaRPr lang="en-US"/>
        </a:p>
      </dgm:t>
    </dgm:pt>
    <dgm:pt modelId="{6EE55A74-F95C-4F4E-A844-84FB2AD5847D}" type="pres">
      <dgm:prSet presAssocID="{7800F18F-BD2A-4396-93A4-FC94201AAF51}" presName="linear" presStyleCnt="0">
        <dgm:presLayoutVars>
          <dgm:animLvl val="lvl"/>
          <dgm:resizeHandles val="exact"/>
        </dgm:presLayoutVars>
      </dgm:prSet>
      <dgm:spPr/>
    </dgm:pt>
    <dgm:pt modelId="{8F799827-4589-4AAC-AA0D-ECE95B1A90B4}" type="pres">
      <dgm:prSet presAssocID="{2A9AA446-7B07-463F-8E8B-38E278813E43}" presName="parentText" presStyleLbl="node1" presStyleIdx="0" presStyleCnt="7">
        <dgm:presLayoutVars>
          <dgm:chMax val="0"/>
          <dgm:bulletEnabled val="1"/>
        </dgm:presLayoutVars>
      </dgm:prSet>
      <dgm:spPr/>
    </dgm:pt>
    <dgm:pt modelId="{F77FB23B-4D93-47A7-8AF1-5A63D223A8FC}" type="pres">
      <dgm:prSet presAssocID="{7527B940-8E02-4029-81A2-3FA22ABC66A5}" presName="spacer" presStyleCnt="0"/>
      <dgm:spPr/>
    </dgm:pt>
    <dgm:pt modelId="{92BE44C0-2FBA-4669-A915-896A4BFA8427}" type="pres">
      <dgm:prSet presAssocID="{A3F2C5EF-933C-4A04-955C-CF4DA76B95F8}" presName="parentText" presStyleLbl="node1" presStyleIdx="1" presStyleCnt="7">
        <dgm:presLayoutVars>
          <dgm:chMax val="0"/>
          <dgm:bulletEnabled val="1"/>
        </dgm:presLayoutVars>
      </dgm:prSet>
      <dgm:spPr/>
    </dgm:pt>
    <dgm:pt modelId="{43FB2389-CCE5-410D-A3F9-4526367B0909}" type="pres">
      <dgm:prSet presAssocID="{8CE6BCCC-0665-4995-8876-1C67B565ECA1}" presName="spacer" presStyleCnt="0"/>
      <dgm:spPr/>
    </dgm:pt>
    <dgm:pt modelId="{1BAAF55E-50D5-467B-8B18-5294B7AC5C8D}" type="pres">
      <dgm:prSet presAssocID="{0F1BD8EC-6350-46B1-A867-B9CA70E70BE6}" presName="parentText" presStyleLbl="node1" presStyleIdx="2" presStyleCnt="7">
        <dgm:presLayoutVars>
          <dgm:chMax val="0"/>
          <dgm:bulletEnabled val="1"/>
        </dgm:presLayoutVars>
      </dgm:prSet>
      <dgm:spPr/>
    </dgm:pt>
    <dgm:pt modelId="{F832D31E-2398-490B-9BB9-32554D17EA38}" type="pres">
      <dgm:prSet presAssocID="{8E9D5600-56BA-4DE3-A709-A1DDFA4D0EE8}" presName="spacer" presStyleCnt="0"/>
      <dgm:spPr/>
    </dgm:pt>
    <dgm:pt modelId="{527EAADA-E8E4-4FD5-8665-E27A6C7EEFEF}" type="pres">
      <dgm:prSet presAssocID="{A443E76A-5424-48F1-86BD-2EA733BE1754}" presName="parentText" presStyleLbl="node1" presStyleIdx="3" presStyleCnt="7">
        <dgm:presLayoutVars>
          <dgm:chMax val="0"/>
          <dgm:bulletEnabled val="1"/>
        </dgm:presLayoutVars>
      </dgm:prSet>
      <dgm:spPr/>
    </dgm:pt>
    <dgm:pt modelId="{A65CA4F1-89F9-4BEE-91CB-C5B4C86B3439}" type="pres">
      <dgm:prSet presAssocID="{9E07DBAF-5DF7-4FAB-864D-C664ABCEB390}" presName="spacer" presStyleCnt="0"/>
      <dgm:spPr/>
    </dgm:pt>
    <dgm:pt modelId="{7DF32E7E-6D74-47DE-BE05-F4D4DA854C1A}" type="pres">
      <dgm:prSet presAssocID="{A0482B6B-AB14-44B0-8D60-9785F06146EF}" presName="parentText" presStyleLbl="node1" presStyleIdx="4" presStyleCnt="7">
        <dgm:presLayoutVars>
          <dgm:chMax val="0"/>
          <dgm:bulletEnabled val="1"/>
        </dgm:presLayoutVars>
      </dgm:prSet>
      <dgm:spPr/>
    </dgm:pt>
    <dgm:pt modelId="{2CF15736-C415-4147-ACFB-B3D02427888A}" type="pres">
      <dgm:prSet presAssocID="{36C2B275-498C-41EA-BD34-E10C61EF5BCD}" presName="spacer" presStyleCnt="0"/>
      <dgm:spPr/>
    </dgm:pt>
    <dgm:pt modelId="{69F0AE96-36F7-4B55-90F4-B83B5BE47B81}" type="pres">
      <dgm:prSet presAssocID="{C4BCB549-DAA2-45ED-85E5-2A94CCB141E3}" presName="parentText" presStyleLbl="node1" presStyleIdx="5" presStyleCnt="7">
        <dgm:presLayoutVars>
          <dgm:chMax val="0"/>
          <dgm:bulletEnabled val="1"/>
        </dgm:presLayoutVars>
      </dgm:prSet>
      <dgm:spPr/>
    </dgm:pt>
    <dgm:pt modelId="{2F43265D-FBDB-4E3D-84AF-34DF245C6B6D}" type="pres">
      <dgm:prSet presAssocID="{F710FC68-D4B8-4EF5-8480-09689174C3F9}" presName="spacer" presStyleCnt="0"/>
      <dgm:spPr/>
    </dgm:pt>
    <dgm:pt modelId="{0573C9F9-7908-460F-9F2D-DB8C86A717F9}" type="pres">
      <dgm:prSet presAssocID="{34A29E36-5B65-462A-BD7E-2F867C26726B}" presName="parentText" presStyleLbl="node1" presStyleIdx="6" presStyleCnt="7">
        <dgm:presLayoutVars>
          <dgm:chMax val="0"/>
          <dgm:bulletEnabled val="1"/>
        </dgm:presLayoutVars>
      </dgm:prSet>
      <dgm:spPr/>
    </dgm:pt>
  </dgm:ptLst>
  <dgm:cxnLst>
    <dgm:cxn modelId="{BC69E90D-0495-43BE-9E65-2327ED41176C}" type="presOf" srcId="{C4BCB549-DAA2-45ED-85E5-2A94CCB141E3}" destId="{69F0AE96-36F7-4B55-90F4-B83B5BE47B81}" srcOrd="0" destOrd="0" presId="urn:microsoft.com/office/officeart/2005/8/layout/vList2"/>
    <dgm:cxn modelId="{93C6DF12-3530-483C-B5B6-B89AF86A5802}" srcId="{7800F18F-BD2A-4396-93A4-FC94201AAF51}" destId="{2A9AA446-7B07-463F-8E8B-38E278813E43}" srcOrd="0" destOrd="0" parTransId="{5734AAA8-1E8A-4A17-8D91-F1DC0D5B3593}" sibTransId="{7527B940-8E02-4029-81A2-3FA22ABC66A5}"/>
    <dgm:cxn modelId="{927CDA13-802D-408A-A166-6025F6858FA0}" type="presOf" srcId="{7800F18F-BD2A-4396-93A4-FC94201AAF51}" destId="{6EE55A74-F95C-4F4E-A844-84FB2AD5847D}" srcOrd="0" destOrd="0" presId="urn:microsoft.com/office/officeart/2005/8/layout/vList2"/>
    <dgm:cxn modelId="{62D8BB1E-7699-47A1-B8F0-2540B2911906}" srcId="{7800F18F-BD2A-4396-93A4-FC94201AAF51}" destId="{A0482B6B-AB14-44B0-8D60-9785F06146EF}" srcOrd="4" destOrd="0" parTransId="{21A93371-581E-4596-A005-8EDD70E2BDF1}" sibTransId="{36C2B275-498C-41EA-BD34-E10C61EF5BCD}"/>
    <dgm:cxn modelId="{6DCD3C5B-A577-4EF2-B99A-1129974BC4C7}" srcId="{7800F18F-BD2A-4396-93A4-FC94201AAF51}" destId="{0F1BD8EC-6350-46B1-A867-B9CA70E70BE6}" srcOrd="2" destOrd="0" parTransId="{BB651A7F-46E7-4538-8FA7-B6E3198665D9}" sibTransId="{8E9D5600-56BA-4DE3-A709-A1DDFA4D0EE8}"/>
    <dgm:cxn modelId="{3D233943-C1BE-4763-95FC-EE609D1C8645}" srcId="{7800F18F-BD2A-4396-93A4-FC94201AAF51}" destId="{34A29E36-5B65-462A-BD7E-2F867C26726B}" srcOrd="6" destOrd="0" parTransId="{ADA2D2B8-95CB-45C9-A04D-351A4ABA2BDD}" sibTransId="{587FDDE8-F6BE-4B99-9718-6519D58D5C07}"/>
    <dgm:cxn modelId="{14C36146-3693-4265-A0E9-423E339AED20}" type="presOf" srcId="{A3F2C5EF-933C-4A04-955C-CF4DA76B95F8}" destId="{92BE44C0-2FBA-4669-A915-896A4BFA8427}" srcOrd="0" destOrd="0" presId="urn:microsoft.com/office/officeart/2005/8/layout/vList2"/>
    <dgm:cxn modelId="{62CC8350-B93A-46F0-9080-E19BDACBEE29}" srcId="{7800F18F-BD2A-4396-93A4-FC94201AAF51}" destId="{A3F2C5EF-933C-4A04-955C-CF4DA76B95F8}" srcOrd="1" destOrd="0" parTransId="{5E98917F-0987-4648-B91C-8C23030F9925}" sibTransId="{8CE6BCCC-0665-4995-8876-1C67B565ECA1}"/>
    <dgm:cxn modelId="{1D3FE987-6A2D-4286-9141-B84489038386}" srcId="{7800F18F-BD2A-4396-93A4-FC94201AAF51}" destId="{A443E76A-5424-48F1-86BD-2EA733BE1754}" srcOrd="3" destOrd="0" parTransId="{DD8C30DD-CFB9-4889-9F0E-BC76651DFDBB}" sibTransId="{9E07DBAF-5DF7-4FAB-864D-C664ABCEB390}"/>
    <dgm:cxn modelId="{4F79F38A-B167-4ABF-B7FA-C4949EC1D325}" srcId="{7800F18F-BD2A-4396-93A4-FC94201AAF51}" destId="{C4BCB549-DAA2-45ED-85E5-2A94CCB141E3}" srcOrd="5" destOrd="0" parTransId="{FD0055DD-FA7C-4EC1-8BF4-C6468361E57D}" sibTransId="{F710FC68-D4B8-4EF5-8480-09689174C3F9}"/>
    <dgm:cxn modelId="{BF63A7AF-299C-42FE-BEDB-E05A22158062}" type="presOf" srcId="{34A29E36-5B65-462A-BD7E-2F867C26726B}" destId="{0573C9F9-7908-460F-9F2D-DB8C86A717F9}" srcOrd="0" destOrd="0" presId="urn:microsoft.com/office/officeart/2005/8/layout/vList2"/>
    <dgm:cxn modelId="{992A43C5-9E50-4D5E-B79D-215CC925DB67}" type="presOf" srcId="{A0482B6B-AB14-44B0-8D60-9785F06146EF}" destId="{7DF32E7E-6D74-47DE-BE05-F4D4DA854C1A}" srcOrd="0" destOrd="0" presId="urn:microsoft.com/office/officeart/2005/8/layout/vList2"/>
    <dgm:cxn modelId="{84B5C5E0-467F-4185-9D4B-592C6FF2B596}" type="presOf" srcId="{2A9AA446-7B07-463F-8E8B-38E278813E43}" destId="{8F799827-4589-4AAC-AA0D-ECE95B1A90B4}" srcOrd="0" destOrd="0" presId="urn:microsoft.com/office/officeart/2005/8/layout/vList2"/>
    <dgm:cxn modelId="{79668BEE-7B42-4E78-B9E4-24C7A62C31A8}" type="presOf" srcId="{A443E76A-5424-48F1-86BD-2EA733BE1754}" destId="{527EAADA-E8E4-4FD5-8665-E27A6C7EEFEF}" srcOrd="0" destOrd="0" presId="urn:microsoft.com/office/officeart/2005/8/layout/vList2"/>
    <dgm:cxn modelId="{3644BFEE-672E-4F25-A8CF-D78EC0E1F1D4}" type="presOf" srcId="{0F1BD8EC-6350-46B1-A867-B9CA70E70BE6}" destId="{1BAAF55E-50D5-467B-8B18-5294B7AC5C8D}" srcOrd="0" destOrd="0" presId="urn:microsoft.com/office/officeart/2005/8/layout/vList2"/>
    <dgm:cxn modelId="{4365D7BE-8B29-4699-AD46-7C13FDC1BA0D}" type="presParOf" srcId="{6EE55A74-F95C-4F4E-A844-84FB2AD5847D}" destId="{8F799827-4589-4AAC-AA0D-ECE95B1A90B4}" srcOrd="0" destOrd="0" presId="urn:microsoft.com/office/officeart/2005/8/layout/vList2"/>
    <dgm:cxn modelId="{B3531734-2F68-4700-B4C1-1A1522D22BCC}" type="presParOf" srcId="{6EE55A74-F95C-4F4E-A844-84FB2AD5847D}" destId="{F77FB23B-4D93-47A7-8AF1-5A63D223A8FC}" srcOrd="1" destOrd="0" presId="urn:microsoft.com/office/officeart/2005/8/layout/vList2"/>
    <dgm:cxn modelId="{922623E0-F37B-484C-A827-831680FB51F5}" type="presParOf" srcId="{6EE55A74-F95C-4F4E-A844-84FB2AD5847D}" destId="{92BE44C0-2FBA-4669-A915-896A4BFA8427}" srcOrd="2" destOrd="0" presId="urn:microsoft.com/office/officeart/2005/8/layout/vList2"/>
    <dgm:cxn modelId="{C3E273D0-9263-4090-AD2A-AE236F8EA701}" type="presParOf" srcId="{6EE55A74-F95C-4F4E-A844-84FB2AD5847D}" destId="{43FB2389-CCE5-410D-A3F9-4526367B0909}" srcOrd="3" destOrd="0" presId="urn:microsoft.com/office/officeart/2005/8/layout/vList2"/>
    <dgm:cxn modelId="{A2CD2309-FCD7-4900-8AE8-CB4AAAB60FBB}" type="presParOf" srcId="{6EE55A74-F95C-4F4E-A844-84FB2AD5847D}" destId="{1BAAF55E-50D5-467B-8B18-5294B7AC5C8D}" srcOrd="4" destOrd="0" presId="urn:microsoft.com/office/officeart/2005/8/layout/vList2"/>
    <dgm:cxn modelId="{F4029DB2-E616-47EC-A3B0-4201589F5742}" type="presParOf" srcId="{6EE55A74-F95C-4F4E-A844-84FB2AD5847D}" destId="{F832D31E-2398-490B-9BB9-32554D17EA38}" srcOrd="5" destOrd="0" presId="urn:microsoft.com/office/officeart/2005/8/layout/vList2"/>
    <dgm:cxn modelId="{B454E9CD-1B1D-401B-8727-68BA7632A69F}" type="presParOf" srcId="{6EE55A74-F95C-4F4E-A844-84FB2AD5847D}" destId="{527EAADA-E8E4-4FD5-8665-E27A6C7EEFEF}" srcOrd="6" destOrd="0" presId="urn:microsoft.com/office/officeart/2005/8/layout/vList2"/>
    <dgm:cxn modelId="{EDAD9519-B607-4508-B96C-F76B58D7878D}" type="presParOf" srcId="{6EE55A74-F95C-4F4E-A844-84FB2AD5847D}" destId="{A65CA4F1-89F9-4BEE-91CB-C5B4C86B3439}" srcOrd="7" destOrd="0" presId="urn:microsoft.com/office/officeart/2005/8/layout/vList2"/>
    <dgm:cxn modelId="{B572EFAB-6B19-4B7A-8D53-F1C491554705}" type="presParOf" srcId="{6EE55A74-F95C-4F4E-A844-84FB2AD5847D}" destId="{7DF32E7E-6D74-47DE-BE05-F4D4DA854C1A}" srcOrd="8" destOrd="0" presId="urn:microsoft.com/office/officeart/2005/8/layout/vList2"/>
    <dgm:cxn modelId="{EFB61298-4BAB-4684-80AB-88BA3D3D1B86}" type="presParOf" srcId="{6EE55A74-F95C-4F4E-A844-84FB2AD5847D}" destId="{2CF15736-C415-4147-ACFB-B3D02427888A}" srcOrd="9" destOrd="0" presId="urn:microsoft.com/office/officeart/2005/8/layout/vList2"/>
    <dgm:cxn modelId="{A32A460D-DF3E-4010-B47A-6CB3E55DFF9F}" type="presParOf" srcId="{6EE55A74-F95C-4F4E-A844-84FB2AD5847D}" destId="{69F0AE96-36F7-4B55-90F4-B83B5BE47B81}" srcOrd="10" destOrd="0" presId="urn:microsoft.com/office/officeart/2005/8/layout/vList2"/>
    <dgm:cxn modelId="{29C0F95B-2FDD-41C1-ADC1-FE0A39BBEE12}" type="presParOf" srcId="{6EE55A74-F95C-4F4E-A844-84FB2AD5847D}" destId="{2F43265D-FBDB-4E3D-84AF-34DF245C6B6D}" srcOrd="11" destOrd="0" presId="urn:microsoft.com/office/officeart/2005/8/layout/vList2"/>
    <dgm:cxn modelId="{9AC1BD7D-5F65-4CB7-9274-8C5BAEE4800B}" type="presParOf" srcId="{6EE55A74-F95C-4F4E-A844-84FB2AD5847D}" destId="{0573C9F9-7908-460F-9F2D-DB8C86A717F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D96A1A-EB2C-4A96-90A5-61EBE98601C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6A802F5-0F0E-41C3-8E88-0867B49E874B}">
      <dgm:prSet/>
      <dgm:spPr/>
      <dgm:t>
        <a:bodyPr/>
        <a:lstStyle/>
        <a:p>
          <a:r>
            <a:rPr lang="tr-TR" b="1" i="0"/>
            <a:t>Performans Düzeyi İfadelerinde Yer Alması Gereken Bilgiler</a:t>
          </a:r>
          <a:endParaRPr lang="en-US"/>
        </a:p>
      </dgm:t>
    </dgm:pt>
    <dgm:pt modelId="{B218F01C-EB8C-4CCC-85D5-CE30E076B3B4}" type="parTrans" cxnId="{0A326DFD-F0A9-46A0-A410-E1229EC3ADA0}">
      <dgm:prSet/>
      <dgm:spPr/>
      <dgm:t>
        <a:bodyPr/>
        <a:lstStyle/>
        <a:p>
          <a:endParaRPr lang="en-US"/>
        </a:p>
      </dgm:t>
    </dgm:pt>
    <dgm:pt modelId="{82CF7126-AED8-4EEC-A1EC-A978720B55EA}" type="sibTrans" cxnId="{0A326DFD-F0A9-46A0-A410-E1229EC3ADA0}">
      <dgm:prSet/>
      <dgm:spPr/>
      <dgm:t>
        <a:bodyPr/>
        <a:lstStyle/>
        <a:p>
          <a:endParaRPr lang="en-US"/>
        </a:p>
      </dgm:t>
    </dgm:pt>
    <dgm:pt modelId="{15AE2159-0797-4B4F-92B1-49A4E568E30E}">
      <dgm:prSet/>
      <dgm:spPr/>
      <dgm:t>
        <a:bodyPr/>
        <a:lstStyle/>
        <a:p>
          <a:r>
            <a:rPr lang="tr-TR" b="0" i="0"/>
            <a:t>a)Belirli bir alandaki öğrenci performansını akran grubuna göre karşılaştıran bilgiler;Sınıf düzeyi göz önünde bulundurularak yapılan değerlendirmeler, öğrencilerin yaşı gereği olması gerektiği sınıf düzeyinden, ne kadar geri olduğunu belirlemek açısından önemli olabilir.</a:t>
          </a:r>
          <a:endParaRPr lang="en-US"/>
        </a:p>
      </dgm:t>
    </dgm:pt>
    <dgm:pt modelId="{79FD49AE-9C83-4560-9CE0-6C269744C522}" type="parTrans" cxnId="{26DF759C-2FF7-46DE-B831-DCD356D7FAA7}">
      <dgm:prSet/>
      <dgm:spPr/>
      <dgm:t>
        <a:bodyPr/>
        <a:lstStyle/>
        <a:p>
          <a:endParaRPr lang="en-US"/>
        </a:p>
      </dgm:t>
    </dgm:pt>
    <dgm:pt modelId="{DD1293A7-DB96-4158-B193-406A452E6BBF}" type="sibTrans" cxnId="{26DF759C-2FF7-46DE-B831-DCD356D7FAA7}">
      <dgm:prSet/>
      <dgm:spPr/>
      <dgm:t>
        <a:bodyPr/>
        <a:lstStyle/>
        <a:p>
          <a:endParaRPr lang="en-US"/>
        </a:p>
      </dgm:t>
    </dgm:pt>
    <dgm:pt modelId="{6E8A77C0-092C-46AA-95B9-1F75744391BF}">
      <dgm:prSet/>
      <dgm:spPr/>
      <dgm:t>
        <a:bodyPr/>
        <a:lstStyle/>
        <a:p>
          <a:r>
            <a:rPr lang="tr-TR" b="0" i="0"/>
            <a:t>b)Öğrencinin yapabildikleri ve yapamadıkları becerilere ilişkin bilgiler.</a:t>
          </a:r>
          <a:endParaRPr lang="en-US"/>
        </a:p>
      </dgm:t>
    </dgm:pt>
    <dgm:pt modelId="{453647A2-98FC-4E6D-B7A6-24310F028D26}" type="parTrans" cxnId="{57AA208E-0E37-4D68-A7DA-A77C2DD283F8}">
      <dgm:prSet/>
      <dgm:spPr/>
      <dgm:t>
        <a:bodyPr/>
        <a:lstStyle/>
        <a:p>
          <a:endParaRPr lang="en-US"/>
        </a:p>
      </dgm:t>
    </dgm:pt>
    <dgm:pt modelId="{5F65E942-9529-424C-82A7-4DC99CA45040}" type="sibTrans" cxnId="{57AA208E-0E37-4D68-A7DA-A77C2DD283F8}">
      <dgm:prSet/>
      <dgm:spPr/>
      <dgm:t>
        <a:bodyPr/>
        <a:lstStyle/>
        <a:p>
          <a:endParaRPr lang="en-US"/>
        </a:p>
      </dgm:t>
    </dgm:pt>
    <dgm:pt modelId="{0029FE2F-9E31-4B23-81AB-B2D0E7470ECD}" type="pres">
      <dgm:prSet presAssocID="{F3D96A1A-EB2C-4A96-90A5-61EBE98601CC}" presName="linear" presStyleCnt="0">
        <dgm:presLayoutVars>
          <dgm:animLvl val="lvl"/>
          <dgm:resizeHandles val="exact"/>
        </dgm:presLayoutVars>
      </dgm:prSet>
      <dgm:spPr/>
    </dgm:pt>
    <dgm:pt modelId="{A7A8FAE6-A103-4B7B-B4C9-3CE0EA02973E}" type="pres">
      <dgm:prSet presAssocID="{A6A802F5-0F0E-41C3-8E88-0867B49E874B}" presName="parentText" presStyleLbl="node1" presStyleIdx="0" presStyleCnt="3">
        <dgm:presLayoutVars>
          <dgm:chMax val="0"/>
          <dgm:bulletEnabled val="1"/>
        </dgm:presLayoutVars>
      </dgm:prSet>
      <dgm:spPr/>
    </dgm:pt>
    <dgm:pt modelId="{4BA8AB1E-3C68-4B4B-8844-B08BA9D292A7}" type="pres">
      <dgm:prSet presAssocID="{82CF7126-AED8-4EEC-A1EC-A978720B55EA}" presName="spacer" presStyleCnt="0"/>
      <dgm:spPr/>
    </dgm:pt>
    <dgm:pt modelId="{67E33AA7-E20F-439F-80FE-8D5EFB93B97C}" type="pres">
      <dgm:prSet presAssocID="{15AE2159-0797-4B4F-92B1-49A4E568E30E}" presName="parentText" presStyleLbl="node1" presStyleIdx="1" presStyleCnt="3">
        <dgm:presLayoutVars>
          <dgm:chMax val="0"/>
          <dgm:bulletEnabled val="1"/>
        </dgm:presLayoutVars>
      </dgm:prSet>
      <dgm:spPr/>
    </dgm:pt>
    <dgm:pt modelId="{CD63070A-9C3A-475E-9C89-92E523AF5B04}" type="pres">
      <dgm:prSet presAssocID="{DD1293A7-DB96-4158-B193-406A452E6BBF}" presName="spacer" presStyleCnt="0"/>
      <dgm:spPr/>
    </dgm:pt>
    <dgm:pt modelId="{1C9712C3-4E44-4179-BB5F-5D82550024B8}" type="pres">
      <dgm:prSet presAssocID="{6E8A77C0-092C-46AA-95B9-1F75744391BF}" presName="parentText" presStyleLbl="node1" presStyleIdx="2" presStyleCnt="3">
        <dgm:presLayoutVars>
          <dgm:chMax val="0"/>
          <dgm:bulletEnabled val="1"/>
        </dgm:presLayoutVars>
      </dgm:prSet>
      <dgm:spPr/>
    </dgm:pt>
  </dgm:ptLst>
  <dgm:cxnLst>
    <dgm:cxn modelId="{E2CB6084-5E1E-407E-85EC-4F0B2F1BCCDE}" type="presOf" srcId="{A6A802F5-0F0E-41C3-8E88-0867B49E874B}" destId="{A7A8FAE6-A103-4B7B-B4C9-3CE0EA02973E}" srcOrd="0" destOrd="0" presId="urn:microsoft.com/office/officeart/2005/8/layout/vList2"/>
    <dgm:cxn modelId="{57AA208E-0E37-4D68-A7DA-A77C2DD283F8}" srcId="{F3D96A1A-EB2C-4A96-90A5-61EBE98601CC}" destId="{6E8A77C0-092C-46AA-95B9-1F75744391BF}" srcOrd="2" destOrd="0" parTransId="{453647A2-98FC-4E6D-B7A6-24310F028D26}" sibTransId="{5F65E942-9529-424C-82A7-4DC99CA45040}"/>
    <dgm:cxn modelId="{26DF759C-2FF7-46DE-B831-DCD356D7FAA7}" srcId="{F3D96A1A-EB2C-4A96-90A5-61EBE98601CC}" destId="{15AE2159-0797-4B4F-92B1-49A4E568E30E}" srcOrd="1" destOrd="0" parTransId="{79FD49AE-9C83-4560-9CE0-6C269744C522}" sibTransId="{DD1293A7-DB96-4158-B193-406A452E6BBF}"/>
    <dgm:cxn modelId="{53BD1CC7-5205-4510-8832-3BD8E5C613A6}" type="presOf" srcId="{6E8A77C0-092C-46AA-95B9-1F75744391BF}" destId="{1C9712C3-4E44-4179-BB5F-5D82550024B8}" srcOrd="0" destOrd="0" presId="urn:microsoft.com/office/officeart/2005/8/layout/vList2"/>
    <dgm:cxn modelId="{346D29E8-088E-4415-AEA5-5437A1F4689A}" type="presOf" srcId="{15AE2159-0797-4B4F-92B1-49A4E568E30E}" destId="{67E33AA7-E20F-439F-80FE-8D5EFB93B97C}" srcOrd="0" destOrd="0" presId="urn:microsoft.com/office/officeart/2005/8/layout/vList2"/>
    <dgm:cxn modelId="{0A326DFD-F0A9-46A0-A410-E1229EC3ADA0}" srcId="{F3D96A1A-EB2C-4A96-90A5-61EBE98601CC}" destId="{A6A802F5-0F0E-41C3-8E88-0867B49E874B}" srcOrd="0" destOrd="0" parTransId="{B218F01C-EB8C-4CCC-85D5-CE30E076B3B4}" sibTransId="{82CF7126-AED8-4EEC-A1EC-A978720B55EA}"/>
    <dgm:cxn modelId="{1362A2FD-E75A-4745-9207-2C1054D5C52A}" type="presOf" srcId="{F3D96A1A-EB2C-4A96-90A5-61EBE98601CC}" destId="{0029FE2F-9E31-4B23-81AB-B2D0E7470ECD}" srcOrd="0" destOrd="0" presId="urn:microsoft.com/office/officeart/2005/8/layout/vList2"/>
    <dgm:cxn modelId="{B592ADE6-4B44-4962-BB0F-0771B8FEFB41}" type="presParOf" srcId="{0029FE2F-9E31-4B23-81AB-B2D0E7470ECD}" destId="{A7A8FAE6-A103-4B7B-B4C9-3CE0EA02973E}" srcOrd="0" destOrd="0" presId="urn:microsoft.com/office/officeart/2005/8/layout/vList2"/>
    <dgm:cxn modelId="{86603B21-C08C-4A92-8989-0557D7A2B56C}" type="presParOf" srcId="{0029FE2F-9E31-4B23-81AB-B2D0E7470ECD}" destId="{4BA8AB1E-3C68-4B4B-8844-B08BA9D292A7}" srcOrd="1" destOrd="0" presId="urn:microsoft.com/office/officeart/2005/8/layout/vList2"/>
    <dgm:cxn modelId="{B8D187B4-DACC-4A7A-BE29-30FCB66B83F2}" type="presParOf" srcId="{0029FE2F-9E31-4B23-81AB-B2D0E7470ECD}" destId="{67E33AA7-E20F-439F-80FE-8D5EFB93B97C}" srcOrd="2" destOrd="0" presId="urn:microsoft.com/office/officeart/2005/8/layout/vList2"/>
    <dgm:cxn modelId="{A5A99FEF-8EB3-47A1-B8B3-ACECDCF8993A}" type="presParOf" srcId="{0029FE2F-9E31-4B23-81AB-B2D0E7470ECD}" destId="{CD63070A-9C3A-475E-9C89-92E523AF5B04}" srcOrd="3" destOrd="0" presId="urn:microsoft.com/office/officeart/2005/8/layout/vList2"/>
    <dgm:cxn modelId="{05E166C0-2CDB-4F48-94DB-A3802FA1815F}" type="presParOf" srcId="{0029FE2F-9E31-4B23-81AB-B2D0E7470ECD}" destId="{1C9712C3-4E44-4179-BB5F-5D82550024B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ED0898-8F55-4F4E-81DC-BF29A6BE2039}"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1F312C5C-3D7A-496B-AF2E-AD61DE90853E}">
      <dgm:prSet/>
      <dgm:spPr/>
      <dgm:t>
        <a:bodyPr/>
        <a:lstStyle/>
        <a:p>
          <a:r>
            <a:rPr lang="tr-TR" b="0" i="0"/>
            <a:t>*Çocuğun öğretimi üzerinde odaklaşabilmek,</a:t>
          </a:r>
          <a:endParaRPr lang="en-US"/>
        </a:p>
      </dgm:t>
    </dgm:pt>
    <dgm:pt modelId="{BEAB67D8-5D53-4F29-9219-9FAF4D30BE52}" type="parTrans" cxnId="{39F82227-0D96-4D17-9E1E-2A3BA385FB87}">
      <dgm:prSet/>
      <dgm:spPr/>
      <dgm:t>
        <a:bodyPr/>
        <a:lstStyle/>
        <a:p>
          <a:endParaRPr lang="en-US"/>
        </a:p>
      </dgm:t>
    </dgm:pt>
    <dgm:pt modelId="{CB29D077-0B9D-4ABF-AFB8-2CCE4DA3F7A7}" type="sibTrans" cxnId="{39F82227-0D96-4D17-9E1E-2A3BA385FB87}">
      <dgm:prSet/>
      <dgm:spPr/>
      <dgm:t>
        <a:bodyPr/>
        <a:lstStyle/>
        <a:p>
          <a:endParaRPr lang="en-US"/>
        </a:p>
      </dgm:t>
    </dgm:pt>
    <dgm:pt modelId="{E9677DC5-D78B-45CD-8B05-184675E44E01}">
      <dgm:prSet/>
      <dgm:spPr/>
      <dgm:t>
        <a:bodyPr/>
        <a:lstStyle/>
        <a:p>
          <a:r>
            <a:rPr lang="tr-TR" b="0" i="0"/>
            <a:t>*Performansını izlemek,</a:t>
          </a:r>
          <a:endParaRPr lang="en-US"/>
        </a:p>
      </dgm:t>
    </dgm:pt>
    <dgm:pt modelId="{F83842E4-1CA1-4919-8C71-A0B6467A231C}" type="parTrans" cxnId="{C5690975-1D8C-4CAB-A6EA-7463CCD3BA83}">
      <dgm:prSet/>
      <dgm:spPr/>
      <dgm:t>
        <a:bodyPr/>
        <a:lstStyle/>
        <a:p>
          <a:endParaRPr lang="en-US"/>
        </a:p>
      </dgm:t>
    </dgm:pt>
    <dgm:pt modelId="{CCE21F75-B7B3-4C1D-80AA-3E634096BC99}" type="sibTrans" cxnId="{C5690975-1D8C-4CAB-A6EA-7463CCD3BA83}">
      <dgm:prSet/>
      <dgm:spPr/>
      <dgm:t>
        <a:bodyPr/>
        <a:lstStyle/>
        <a:p>
          <a:endParaRPr lang="en-US"/>
        </a:p>
      </dgm:t>
    </dgm:pt>
    <dgm:pt modelId="{AA0D9241-3AE7-4B29-AEC0-F8F577D81499}">
      <dgm:prSet/>
      <dgm:spPr/>
      <dgm:t>
        <a:bodyPr/>
        <a:lstStyle/>
        <a:p>
          <a:r>
            <a:rPr lang="tr-TR" b="0" i="0"/>
            <a:t>*Ekip üyeleriyle iletişim kurabilmek,</a:t>
          </a:r>
          <a:endParaRPr lang="en-US"/>
        </a:p>
      </dgm:t>
    </dgm:pt>
    <dgm:pt modelId="{1C8C23F6-5B80-4FBB-A226-69D6AD4409A8}" type="parTrans" cxnId="{F11F2792-250C-41D2-BCD5-FE8FDBB05E66}">
      <dgm:prSet/>
      <dgm:spPr/>
      <dgm:t>
        <a:bodyPr/>
        <a:lstStyle/>
        <a:p>
          <a:endParaRPr lang="en-US"/>
        </a:p>
      </dgm:t>
    </dgm:pt>
    <dgm:pt modelId="{BCDF202C-75CE-4418-A89A-571CF85F2816}" type="sibTrans" cxnId="{F11F2792-250C-41D2-BCD5-FE8FDBB05E66}">
      <dgm:prSet/>
      <dgm:spPr/>
      <dgm:t>
        <a:bodyPr/>
        <a:lstStyle/>
        <a:p>
          <a:endParaRPr lang="en-US"/>
        </a:p>
      </dgm:t>
    </dgm:pt>
    <dgm:pt modelId="{81353512-26A8-4C7F-9C9F-88AB528D56FA}">
      <dgm:prSet/>
      <dgm:spPr/>
      <dgm:t>
        <a:bodyPr/>
        <a:lstStyle/>
        <a:p>
          <a:r>
            <a:rPr lang="tr-TR" b="0" i="0"/>
            <a:t>*Yasal düzenlemelerdir.</a:t>
          </a:r>
          <a:endParaRPr lang="en-US"/>
        </a:p>
      </dgm:t>
    </dgm:pt>
    <dgm:pt modelId="{81D57AC7-33BF-4162-8E8D-DC27D46DB655}" type="parTrans" cxnId="{8FA01E84-2E23-4EFC-85F7-870AED8AB9D5}">
      <dgm:prSet/>
      <dgm:spPr/>
      <dgm:t>
        <a:bodyPr/>
        <a:lstStyle/>
        <a:p>
          <a:endParaRPr lang="en-US"/>
        </a:p>
      </dgm:t>
    </dgm:pt>
    <dgm:pt modelId="{FCEC38E0-E7C9-4E8E-B169-5F9B29AC6BB7}" type="sibTrans" cxnId="{8FA01E84-2E23-4EFC-85F7-870AED8AB9D5}">
      <dgm:prSet/>
      <dgm:spPr/>
      <dgm:t>
        <a:bodyPr/>
        <a:lstStyle/>
        <a:p>
          <a:endParaRPr lang="en-US"/>
        </a:p>
      </dgm:t>
    </dgm:pt>
    <dgm:pt modelId="{516E57E0-6D8A-4EE0-A093-39D43669A307}">
      <dgm:prSet/>
      <dgm:spPr/>
      <dgm:t>
        <a:bodyPr/>
        <a:lstStyle/>
        <a:p>
          <a:r>
            <a:rPr lang="tr-TR" b="0" i="0"/>
            <a:t>Şu Sorular, Öğrenci İçin Uzun Dönemli Amaçların Belirlenmesine Yardım Eder.</a:t>
          </a:r>
          <a:endParaRPr lang="en-US"/>
        </a:p>
      </dgm:t>
    </dgm:pt>
    <dgm:pt modelId="{0252D653-5FEA-4632-A903-0955B924B478}" type="parTrans" cxnId="{2DE6848E-0889-4607-93CA-FB23ABD3773F}">
      <dgm:prSet/>
      <dgm:spPr/>
      <dgm:t>
        <a:bodyPr/>
        <a:lstStyle/>
        <a:p>
          <a:endParaRPr lang="en-US"/>
        </a:p>
      </dgm:t>
    </dgm:pt>
    <dgm:pt modelId="{99594E88-926B-4A51-B2C7-8B8C8D33F27B}" type="sibTrans" cxnId="{2DE6848E-0889-4607-93CA-FB23ABD3773F}">
      <dgm:prSet/>
      <dgm:spPr/>
      <dgm:t>
        <a:bodyPr/>
        <a:lstStyle/>
        <a:p>
          <a:endParaRPr lang="en-US"/>
        </a:p>
      </dgm:t>
    </dgm:pt>
    <dgm:pt modelId="{DA2FC28A-8D0D-4451-B401-980FBB426F21}">
      <dgm:prSet/>
      <dgm:spPr/>
      <dgm:t>
        <a:bodyPr/>
        <a:lstStyle/>
        <a:p>
          <a:r>
            <a:rPr lang="tr-TR" b="0" i="0"/>
            <a:t>*Yetersizliği nedeni ile genel program alanlarından hangisinde sorunu var?</a:t>
          </a:r>
          <a:endParaRPr lang="en-US"/>
        </a:p>
      </dgm:t>
    </dgm:pt>
    <dgm:pt modelId="{F23D6634-F876-4DAC-B5EC-F66B660E0043}" type="parTrans" cxnId="{7C26111B-07AE-4338-9869-4B2DC6859241}">
      <dgm:prSet/>
      <dgm:spPr/>
      <dgm:t>
        <a:bodyPr/>
        <a:lstStyle/>
        <a:p>
          <a:endParaRPr lang="en-US"/>
        </a:p>
      </dgm:t>
    </dgm:pt>
    <dgm:pt modelId="{603E5161-A03B-4792-BBF8-1968E83DC59D}" type="sibTrans" cxnId="{7C26111B-07AE-4338-9869-4B2DC6859241}">
      <dgm:prSet/>
      <dgm:spPr/>
      <dgm:t>
        <a:bodyPr/>
        <a:lstStyle/>
        <a:p>
          <a:endParaRPr lang="en-US"/>
        </a:p>
      </dgm:t>
    </dgm:pt>
    <dgm:pt modelId="{18420F07-8A97-4438-856D-CCAF475DA2D4}">
      <dgm:prSet/>
      <dgm:spPr/>
      <dgm:t>
        <a:bodyPr/>
        <a:lstStyle/>
        <a:p>
          <a:r>
            <a:rPr lang="tr-TR" b="0" i="0"/>
            <a:t>*Yeterli olduğu program alanları nelerdir?</a:t>
          </a:r>
          <a:endParaRPr lang="en-US"/>
        </a:p>
      </dgm:t>
    </dgm:pt>
    <dgm:pt modelId="{7BAAAA80-5D36-4A75-B007-C9833456D336}" type="parTrans" cxnId="{6C5B9CE4-7C40-4F28-9F93-64A92FEC131F}">
      <dgm:prSet/>
      <dgm:spPr/>
      <dgm:t>
        <a:bodyPr/>
        <a:lstStyle/>
        <a:p>
          <a:endParaRPr lang="en-US"/>
        </a:p>
      </dgm:t>
    </dgm:pt>
    <dgm:pt modelId="{2232CD53-2CA4-452D-8437-84E441CEDD9D}" type="sibTrans" cxnId="{6C5B9CE4-7C40-4F28-9F93-64A92FEC131F}">
      <dgm:prSet/>
      <dgm:spPr/>
      <dgm:t>
        <a:bodyPr/>
        <a:lstStyle/>
        <a:p>
          <a:endParaRPr lang="en-US"/>
        </a:p>
      </dgm:t>
    </dgm:pt>
    <dgm:pt modelId="{FB0DC9AF-F05B-4A0F-A875-4511E3DE8196}">
      <dgm:prSet/>
      <dgm:spPr/>
      <dgm:t>
        <a:bodyPr/>
        <a:lstStyle/>
        <a:p>
          <a:r>
            <a:rPr lang="tr-TR" b="0" i="0"/>
            <a:t>*Öğrenci öğretim yılı sonunda ne yapması gerekir?</a:t>
          </a:r>
          <a:endParaRPr lang="en-US"/>
        </a:p>
      </dgm:t>
    </dgm:pt>
    <dgm:pt modelId="{AF922451-EB27-48DF-B652-E842E4186B85}" type="parTrans" cxnId="{13B75F8F-C9D7-41D4-A18C-4B8EF2DC246F}">
      <dgm:prSet/>
      <dgm:spPr/>
      <dgm:t>
        <a:bodyPr/>
        <a:lstStyle/>
        <a:p>
          <a:endParaRPr lang="en-US"/>
        </a:p>
      </dgm:t>
    </dgm:pt>
    <dgm:pt modelId="{8F6EFDC4-B102-47CB-B0CE-07B7830AA067}" type="sibTrans" cxnId="{13B75F8F-C9D7-41D4-A18C-4B8EF2DC246F}">
      <dgm:prSet/>
      <dgm:spPr/>
      <dgm:t>
        <a:bodyPr/>
        <a:lstStyle/>
        <a:p>
          <a:endParaRPr lang="en-US"/>
        </a:p>
      </dgm:t>
    </dgm:pt>
    <dgm:pt modelId="{CA77FFBD-9D95-417D-870F-1816FDA1B415}" type="pres">
      <dgm:prSet presAssocID="{08ED0898-8F55-4F4E-81DC-BF29A6BE2039}" presName="diagram" presStyleCnt="0">
        <dgm:presLayoutVars>
          <dgm:dir/>
          <dgm:resizeHandles val="exact"/>
        </dgm:presLayoutVars>
      </dgm:prSet>
      <dgm:spPr/>
    </dgm:pt>
    <dgm:pt modelId="{DB6313AB-25B4-43C3-B0CD-45CE64D4B22B}" type="pres">
      <dgm:prSet presAssocID="{1F312C5C-3D7A-496B-AF2E-AD61DE90853E}" presName="node" presStyleLbl="node1" presStyleIdx="0" presStyleCnt="8">
        <dgm:presLayoutVars>
          <dgm:bulletEnabled val="1"/>
        </dgm:presLayoutVars>
      </dgm:prSet>
      <dgm:spPr/>
    </dgm:pt>
    <dgm:pt modelId="{6C46FE4C-AF68-41EE-9811-7D656CDA2A99}" type="pres">
      <dgm:prSet presAssocID="{CB29D077-0B9D-4ABF-AFB8-2CCE4DA3F7A7}" presName="sibTrans" presStyleCnt="0"/>
      <dgm:spPr/>
    </dgm:pt>
    <dgm:pt modelId="{825DCC85-1722-49DA-8205-10F47865B272}" type="pres">
      <dgm:prSet presAssocID="{E9677DC5-D78B-45CD-8B05-184675E44E01}" presName="node" presStyleLbl="node1" presStyleIdx="1" presStyleCnt="8">
        <dgm:presLayoutVars>
          <dgm:bulletEnabled val="1"/>
        </dgm:presLayoutVars>
      </dgm:prSet>
      <dgm:spPr/>
    </dgm:pt>
    <dgm:pt modelId="{8ECE07D9-7B0E-4C36-ABAA-DD09A636B7E9}" type="pres">
      <dgm:prSet presAssocID="{CCE21F75-B7B3-4C1D-80AA-3E634096BC99}" presName="sibTrans" presStyleCnt="0"/>
      <dgm:spPr/>
    </dgm:pt>
    <dgm:pt modelId="{9646953D-115E-45B8-8741-1ECDDC5AA953}" type="pres">
      <dgm:prSet presAssocID="{AA0D9241-3AE7-4B29-AEC0-F8F577D81499}" presName="node" presStyleLbl="node1" presStyleIdx="2" presStyleCnt="8">
        <dgm:presLayoutVars>
          <dgm:bulletEnabled val="1"/>
        </dgm:presLayoutVars>
      </dgm:prSet>
      <dgm:spPr/>
    </dgm:pt>
    <dgm:pt modelId="{6ECEC616-FC24-4F87-9256-C9EA99ED9D8E}" type="pres">
      <dgm:prSet presAssocID="{BCDF202C-75CE-4418-A89A-571CF85F2816}" presName="sibTrans" presStyleCnt="0"/>
      <dgm:spPr/>
    </dgm:pt>
    <dgm:pt modelId="{65E21FF6-F102-4700-930A-5932AC3CB4F8}" type="pres">
      <dgm:prSet presAssocID="{81353512-26A8-4C7F-9C9F-88AB528D56FA}" presName="node" presStyleLbl="node1" presStyleIdx="3" presStyleCnt="8">
        <dgm:presLayoutVars>
          <dgm:bulletEnabled val="1"/>
        </dgm:presLayoutVars>
      </dgm:prSet>
      <dgm:spPr/>
    </dgm:pt>
    <dgm:pt modelId="{8C832A9E-4313-432A-B368-662CBDB0ACA9}" type="pres">
      <dgm:prSet presAssocID="{FCEC38E0-E7C9-4E8E-B169-5F9B29AC6BB7}" presName="sibTrans" presStyleCnt="0"/>
      <dgm:spPr/>
    </dgm:pt>
    <dgm:pt modelId="{5505C08F-8A6C-4D6F-B060-9DD48013FC31}" type="pres">
      <dgm:prSet presAssocID="{516E57E0-6D8A-4EE0-A093-39D43669A307}" presName="node" presStyleLbl="node1" presStyleIdx="4" presStyleCnt="8">
        <dgm:presLayoutVars>
          <dgm:bulletEnabled val="1"/>
        </dgm:presLayoutVars>
      </dgm:prSet>
      <dgm:spPr/>
    </dgm:pt>
    <dgm:pt modelId="{FF736987-D55F-4DB4-8819-ADED2E52AAA9}" type="pres">
      <dgm:prSet presAssocID="{99594E88-926B-4A51-B2C7-8B8C8D33F27B}" presName="sibTrans" presStyleCnt="0"/>
      <dgm:spPr/>
    </dgm:pt>
    <dgm:pt modelId="{1B590A4D-CE4F-49B6-91ED-016ECB41F66A}" type="pres">
      <dgm:prSet presAssocID="{DA2FC28A-8D0D-4451-B401-980FBB426F21}" presName="node" presStyleLbl="node1" presStyleIdx="5" presStyleCnt="8">
        <dgm:presLayoutVars>
          <dgm:bulletEnabled val="1"/>
        </dgm:presLayoutVars>
      </dgm:prSet>
      <dgm:spPr/>
    </dgm:pt>
    <dgm:pt modelId="{F9E920E4-7E88-401C-8895-087981F2EB56}" type="pres">
      <dgm:prSet presAssocID="{603E5161-A03B-4792-BBF8-1968E83DC59D}" presName="sibTrans" presStyleCnt="0"/>
      <dgm:spPr/>
    </dgm:pt>
    <dgm:pt modelId="{7CDAEB97-EBC5-4656-BEAC-E75386DFBD5A}" type="pres">
      <dgm:prSet presAssocID="{18420F07-8A97-4438-856D-CCAF475DA2D4}" presName="node" presStyleLbl="node1" presStyleIdx="6" presStyleCnt="8">
        <dgm:presLayoutVars>
          <dgm:bulletEnabled val="1"/>
        </dgm:presLayoutVars>
      </dgm:prSet>
      <dgm:spPr/>
    </dgm:pt>
    <dgm:pt modelId="{B6BA415F-7D61-4B3B-863D-4CE25521F8F6}" type="pres">
      <dgm:prSet presAssocID="{2232CD53-2CA4-452D-8437-84E441CEDD9D}" presName="sibTrans" presStyleCnt="0"/>
      <dgm:spPr/>
    </dgm:pt>
    <dgm:pt modelId="{6CFEA2FC-9DD2-496D-95E7-9388DDDA0B11}" type="pres">
      <dgm:prSet presAssocID="{FB0DC9AF-F05B-4A0F-A875-4511E3DE8196}" presName="node" presStyleLbl="node1" presStyleIdx="7" presStyleCnt="8">
        <dgm:presLayoutVars>
          <dgm:bulletEnabled val="1"/>
        </dgm:presLayoutVars>
      </dgm:prSet>
      <dgm:spPr/>
    </dgm:pt>
  </dgm:ptLst>
  <dgm:cxnLst>
    <dgm:cxn modelId="{7C26111B-07AE-4338-9869-4B2DC6859241}" srcId="{08ED0898-8F55-4F4E-81DC-BF29A6BE2039}" destId="{DA2FC28A-8D0D-4451-B401-980FBB426F21}" srcOrd="5" destOrd="0" parTransId="{F23D6634-F876-4DAC-B5EC-F66B660E0043}" sibTransId="{603E5161-A03B-4792-BBF8-1968E83DC59D}"/>
    <dgm:cxn modelId="{CF856526-9869-4B93-BD5F-E95B35994182}" type="presOf" srcId="{81353512-26A8-4C7F-9C9F-88AB528D56FA}" destId="{65E21FF6-F102-4700-930A-5932AC3CB4F8}" srcOrd="0" destOrd="0" presId="urn:microsoft.com/office/officeart/2005/8/layout/default"/>
    <dgm:cxn modelId="{39F82227-0D96-4D17-9E1E-2A3BA385FB87}" srcId="{08ED0898-8F55-4F4E-81DC-BF29A6BE2039}" destId="{1F312C5C-3D7A-496B-AF2E-AD61DE90853E}" srcOrd="0" destOrd="0" parTransId="{BEAB67D8-5D53-4F29-9219-9FAF4D30BE52}" sibTransId="{CB29D077-0B9D-4ABF-AFB8-2CCE4DA3F7A7}"/>
    <dgm:cxn modelId="{45044E29-83E8-40B0-9551-E930931A3A0A}" type="presOf" srcId="{E9677DC5-D78B-45CD-8B05-184675E44E01}" destId="{825DCC85-1722-49DA-8205-10F47865B272}" srcOrd="0" destOrd="0" presId="urn:microsoft.com/office/officeart/2005/8/layout/default"/>
    <dgm:cxn modelId="{DF032B34-AB9C-4302-B679-8EB1AE1ED1CB}" type="presOf" srcId="{18420F07-8A97-4438-856D-CCAF475DA2D4}" destId="{7CDAEB97-EBC5-4656-BEAC-E75386DFBD5A}" srcOrd="0" destOrd="0" presId="urn:microsoft.com/office/officeart/2005/8/layout/default"/>
    <dgm:cxn modelId="{CC0CD747-70E0-474F-90DE-3873AB2A4BC7}" type="presOf" srcId="{FB0DC9AF-F05B-4A0F-A875-4511E3DE8196}" destId="{6CFEA2FC-9DD2-496D-95E7-9388DDDA0B11}" srcOrd="0" destOrd="0" presId="urn:microsoft.com/office/officeart/2005/8/layout/default"/>
    <dgm:cxn modelId="{C5690975-1D8C-4CAB-A6EA-7463CCD3BA83}" srcId="{08ED0898-8F55-4F4E-81DC-BF29A6BE2039}" destId="{E9677DC5-D78B-45CD-8B05-184675E44E01}" srcOrd="1" destOrd="0" parTransId="{F83842E4-1CA1-4919-8C71-A0B6467A231C}" sibTransId="{CCE21F75-B7B3-4C1D-80AA-3E634096BC99}"/>
    <dgm:cxn modelId="{8FA01E84-2E23-4EFC-85F7-870AED8AB9D5}" srcId="{08ED0898-8F55-4F4E-81DC-BF29A6BE2039}" destId="{81353512-26A8-4C7F-9C9F-88AB528D56FA}" srcOrd="3" destOrd="0" parTransId="{81D57AC7-33BF-4162-8E8D-DC27D46DB655}" sibTransId="{FCEC38E0-E7C9-4E8E-B169-5F9B29AC6BB7}"/>
    <dgm:cxn modelId="{564CDE86-1108-4B21-98DD-E1125DED48C3}" type="presOf" srcId="{516E57E0-6D8A-4EE0-A093-39D43669A307}" destId="{5505C08F-8A6C-4D6F-B060-9DD48013FC31}" srcOrd="0" destOrd="0" presId="urn:microsoft.com/office/officeart/2005/8/layout/default"/>
    <dgm:cxn modelId="{2DE6848E-0889-4607-93CA-FB23ABD3773F}" srcId="{08ED0898-8F55-4F4E-81DC-BF29A6BE2039}" destId="{516E57E0-6D8A-4EE0-A093-39D43669A307}" srcOrd="4" destOrd="0" parTransId="{0252D653-5FEA-4632-A903-0955B924B478}" sibTransId="{99594E88-926B-4A51-B2C7-8B8C8D33F27B}"/>
    <dgm:cxn modelId="{13B75F8F-C9D7-41D4-A18C-4B8EF2DC246F}" srcId="{08ED0898-8F55-4F4E-81DC-BF29A6BE2039}" destId="{FB0DC9AF-F05B-4A0F-A875-4511E3DE8196}" srcOrd="7" destOrd="0" parTransId="{AF922451-EB27-48DF-B652-E842E4186B85}" sibTransId="{8F6EFDC4-B102-47CB-B0CE-07B7830AA067}"/>
    <dgm:cxn modelId="{F11F2792-250C-41D2-BCD5-FE8FDBB05E66}" srcId="{08ED0898-8F55-4F4E-81DC-BF29A6BE2039}" destId="{AA0D9241-3AE7-4B29-AEC0-F8F577D81499}" srcOrd="2" destOrd="0" parTransId="{1C8C23F6-5B80-4FBB-A226-69D6AD4409A8}" sibTransId="{BCDF202C-75CE-4418-A89A-571CF85F2816}"/>
    <dgm:cxn modelId="{D0218CAD-A54B-4FF0-96DC-BB576954DF12}" type="presOf" srcId="{AA0D9241-3AE7-4B29-AEC0-F8F577D81499}" destId="{9646953D-115E-45B8-8741-1ECDDC5AA953}" srcOrd="0" destOrd="0" presId="urn:microsoft.com/office/officeart/2005/8/layout/default"/>
    <dgm:cxn modelId="{4F6277DB-87D9-42E4-8CD9-7D6A48EB3341}" type="presOf" srcId="{08ED0898-8F55-4F4E-81DC-BF29A6BE2039}" destId="{CA77FFBD-9D95-417D-870F-1816FDA1B415}" srcOrd="0" destOrd="0" presId="urn:microsoft.com/office/officeart/2005/8/layout/default"/>
    <dgm:cxn modelId="{DB19C4DE-0542-4228-99AE-6A3F0F574A7C}" type="presOf" srcId="{DA2FC28A-8D0D-4451-B401-980FBB426F21}" destId="{1B590A4D-CE4F-49B6-91ED-016ECB41F66A}" srcOrd="0" destOrd="0" presId="urn:microsoft.com/office/officeart/2005/8/layout/default"/>
    <dgm:cxn modelId="{6C5B9CE4-7C40-4F28-9F93-64A92FEC131F}" srcId="{08ED0898-8F55-4F4E-81DC-BF29A6BE2039}" destId="{18420F07-8A97-4438-856D-CCAF475DA2D4}" srcOrd="6" destOrd="0" parTransId="{7BAAAA80-5D36-4A75-B007-C9833456D336}" sibTransId="{2232CD53-2CA4-452D-8437-84E441CEDD9D}"/>
    <dgm:cxn modelId="{DDFE2DE8-CFF5-4A89-9A67-4F7BCAAA2114}" type="presOf" srcId="{1F312C5C-3D7A-496B-AF2E-AD61DE90853E}" destId="{DB6313AB-25B4-43C3-B0CD-45CE64D4B22B}" srcOrd="0" destOrd="0" presId="urn:microsoft.com/office/officeart/2005/8/layout/default"/>
    <dgm:cxn modelId="{571D910E-F947-44B4-B555-286136E0E88F}" type="presParOf" srcId="{CA77FFBD-9D95-417D-870F-1816FDA1B415}" destId="{DB6313AB-25B4-43C3-B0CD-45CE64D4B22B}" srcOrd="0" destOrd="0" presId="urn:microsoft.com/office/officeart/2005/8/layout/default"/>
    <dgm:cxn modelId="{184B8FCD-F8DC-4AFF-A720-2A45AAA671AC}" type="presParOf" srcId="{CA77FFBD-9D95-417D-870F-1816FDA1B415}" destId="{6C46FE4C-AF68-41EE-9811-7D656CDA2A99}" srcOrd="1" destOrd="0" presId="urn:microsoft.com/office/officeart/2005/8/layout/default"/>
    <dgm:cxn modelId="{102F3FC9-9C43-44AD-B8C2-C4D94520A2B8}" type="presParOf" srcId="{CA77FFBD-9D95-417D-870F-1816FDA1B415}" destId="{825DCC85-1722-49DA-8205-10F47865B272}" srcOrd="2" destOrd="0" presId="urn:microsoft.com/office/officeart/2005/8/layout/default"/>
    <dgm:cxn modelId="{DB6230DA-D3EA-4238-A31C-34D6071469D4}" type="presParOf" srcId="{CA77FFBD-9D95-417D-870F-1816FDA1B415}" destId="{8ECE07D9-7B0E-4C36-ABAA-DD09A636B7E9}" srcOrd="3" destOrd="0" presId="urn:microsoft.com/office/officeart/2005/8/layout/default"/>
    <dgm:cxn modelId="{D39A1EA9-C500-4FB9-8B48-A53B2F55127E}" type="presParOf" srcId="{CA77FFBD-9D95-417D-870F-1816FDA1B415}" destId="{9646953D-115E-45B8-8741-1ECDDC5AA953}" srcOrd="4" destOrd="0" presId="urn:microsoft.com/office/officeart/2005/8/layout/default"/>
    <dgm:cxn modelId="{06FD4EAC-1391-451A-A40F-376CB005AB4E}" type="presParOf" srcId="{CA77FFBD-9D95-417D-870F-1816FDA1B415}" destId="{6ECEC616-FC24-4F87-9256-C9EA99ED9D8E}" srcOrd="5" destOrd="0" presId="urn:microsoft.com/office/officeart/2005/8/layout/default"/>
    <dgm:cxn modelId="{4544993B-72AF-4E74-8FED-7B96224FA962}" type="presParOf" srcId="{CA77FFBD-9D95-417D-870F-1816FDA1B415}" destId="{65E21FF6-F102-4700-930A-5932AC3CB4F8}" srcOrd="6" destOrd="0" presId="urn:microsoft.com/office/officeart/2005/8/layout/default"/>
    <dgm:cxn modelId="{7DCB37BE-3934-4DC3-B617-34EBD712414A}" type="presParOf" srcId="{CA77FFBD-9D95-417D-870F-1816FDA1B415}" destId="{8C832A9E-4313-432A-B368-662CBDB0ACA9}" srcOrd="7" destOrd="0" presId="urn:microsoft.com/office/officeart/2005/8/layout/default"/>
    <dgm:cxn modelId="{1B06D62E-C8E3-44D8-B3F2-161F07F31C58}" type="presParOf" srcId="{CA77FFBD-9D95-417D-870F-1816FDA1B415}" destId="{5505C08F-8A6C-4D6F-B060-9DD48013FC31}" srcOrd="8" destOrd="0" presId="urn:microsoft.com/office/officeart/2005/8/layout/default"/>
    <dgm:cxn modelId="{17E3FD97-0A06-40D3-9CE8-168F73F4925F}" type="presParOf" srcId="{CA77FFBD-9D95-417D-870F-1816FDA1B415}" destId="{FF736987-D55F-4DB4-8819-ADED2E52AAA9}" srcOrd="9" destOrd="0" presId="urn:microsoft.com/office/officeart/2005/8/layout/default"/>
    <dgm:cxn modelId="{059C8F92-0D52-49D5-AFB9-59ED4A1A4E26}" type="presParOf" srcId="{CA77FFBD-9D95-417D-870F-1816FDA1B415}" destId="{1B590A4D-CE4F-49B6-91ED-016ECB41F66A}" srcOrd="10" destOrd="0" presId="urn:microsoft.com/office/officeart/2005/8/layout/default"/>
    <dgm:cxn modelId="{D4885187-511C-453A-A2BE-F015105447B6}" type="presParOf" srcId="{CA77FFBD-9D95-417D-870F-1816FDA1B415}" destId="{F9E920E4-7E88-401C-8895-087981F2EB56}" srcOrd="11" destOrd="0" presId="urn:microsoft.com/office/officeart/2005/8/layout/default"/>
    <dgm:cxn modelId="{648DFA79-A517-47A4-8F06-6AA317147AA1}" type="presParOf" srcId="{CA77FFBD-9D95-417D-870F-1816FDA1B415}" destId="{7CDAEB97-EBC5-4656-BEAC-E75386DFBD5A}" srcOrd="12" destOrd="0" presId="urn:microsoft.com/office/officeart/2005/8/layout/default"/>
    <dgm:cxn modelId="{3D139FD9-66B0-44D5-B799-1E154AC49732}" type="presParOf" srcId="{CA77FFBD-9D95-417D-870F-1816FDA1B415}" destId="{B6BA415F-7D61-4B3B-863D-4CE25521F8F6}" srcOrd="13" destOrd="0" presId="urn:microsoft.com/office/officeart/2005/8/layout/default"/>
    <dgm:cxn modelId="{54936004-B7D9-40B5-BA56-35EE809CC0FA}" type="presParOf" srcId="{CA77FFBD-9D95-417D-870F-1816FDA1B415}" destId="{6CFEA2FC-9DD2-496D-95E7-9388DDDA0B1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844CF5-AD41-4547-90A3-1EADAE993584}"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0C6B4616-B8F4-4125-B250-C850018B8FE5}">
      <dgm:prSet/>
      <dgm:spPr/>
      <dgm:t>
        <a:bodyPr/>
        <a:lstStyle/>
        <a:p>
          <a:r>
            <a:rPr lang="tr-TR" b="0" i="0"/>
            <a:t>a-Öğrencinin Önceki Başarısı</a:t>
          </a:r>
          <a:endParaRPr lang="en-US"/>
        </a:p>
      </dgm:t>
    </dgm:pt>
    <dgm:pt modelId="{A53058C0-1487-4231-8877-D00060DB8D69}" type="parTrans" cxnId="{CBBCF025-BCC3-4F70-A019-191BD227AD8E}">
      <dgm:prSet/>
      <dgm:spPr/>
      <dgm:t>
        <a:bodyPr/>
        <a:lstStyle/>
        <a:p>
          <a:endParaRPr lang="en-US"/>
        </a:p>
      </dgm:t>
    </dgm:pt>
    <dgm:pt modelId="{DE3CEE94-9846-4A68-865E-671746F96B28}" type="sibTrans" cxnId="{CBBCF025-BCC3-4F70-A019-191BD227AD8E}">
      <dgm:prSet/>
      <dgm:spPr/>
      <dgm:t>
        <a:bodyPr/>
        <a:lstStyle/>
        <a:p>
          <a:endParaRPr lang="en-US"/>
        </a:p>
      </dgm:t>
    </dgm:pt>
    <dgm:pt modelId="{A1A890CA-AA72-4907-AE73-AB7B9ADE15B6}">
      <dgm:prSet/>
      <dgm:spPr/>
      <dgm:t>
        <a:bodyPr/>
        <a:lstStyle/>
        <a:p>
          <a:r>
            <a:rPr lang="tr-TR" b="0" i="0"/>
            <a:t>b-Öğrencinin Var Olan Performans Düzeyi</a:t>
          </a:r>
          <a:endParaRPr lang="en-US"/>
        </a:p>
      </dgm:t>
    </dgm:pt>
    <dgm:pt modelId="{1F1E3E89-4FC2-41A3-AA3E-36659DB354F4}" type="parTrans" cxnId="{17218E7D-8506-44FA-8EDE-E618E2527C0B}">
      <dgm:prSet/>
      <dgm:spPr/>
      <dgm:t>
        <a:bodyPr/>
        <a:lstStyle/>
        <a:p>
          <a:endParaRPr lang="en-US"/>
        </a:p>
      </dgm:t>
    </dgm:pt>
    <dgm:pt modelId="{51C668CA-BE83-4345-9C39-BADCBDC6F814}" type="sibTrans" cxnId="{17218E7D-8506-44FA-8EDE-E618E2527C0B}">
      <dgm:prSet/>
      <dgm:spPr/>
      <dgm:t>
        <a:bodyPr/>
        <a:lstStyle/>
        <a:p>
          <a:endParaRPr lang="en-US"/>
        </a:p>
      </dgm:t>
    </dgm:pt>
    <dgm:pt modelId="{FE576B28-37CB-4862-8BE9-7E2C93984339}">
      <dgm:prSet/>
      <dgm:spPr/>
      <dgm:t>
        <a:bodyPr/>
        <a:lstStyle/>
        <a:p>
          <a:r>
            <a:rPr lang="tr-TR" b="0" i="0"/>
            <a:t>c-Öğrencinin Tercihleri</a:t>
          </a:r>
          <a:endParaRPr lang="en-US"/>
        </a:p>
      </dgm:t>
    </dgm:pt>
    <dgm:pt modelId="{3C1E0CB0-419A-4C3C-86F4-A2F746509E98}" type="parTrans" cxnId="{692B1701-D7A3-4B67-99A4-C0899C0CAA00}">
      <dgm:prSet/>
      <dgm:spPr/>
      <dgm:t>
        <a:bodyPr/>
        <a:lstStyle/>
        <a:p>
          <a:endParaRPr lang="en-US"/>
        </a:p>
      </dgm:t>
    </dgm:pt>
    <dgm:pt modelId="{CB6E4BAE-1752-4001-8A68-7C69C71C5911}" type="sibTrans" cxnId="{692B1701-D7A3-4B67-99A4-C0899C0CAA00}">
      <dgm:prSet/>
      <dgm:spPr/>
      <dgm:t>
        <a:bodyPr/>
        <a:lstStyle/>
        <a:p>
          <a:endParaRPr lang="en-US"/>
        </a:p>
      </dgm:t>
    </dgm:pt>
    <dgm:pt modelId="{E606A305-7762-4805-9FC6-757BE0F16DD6}">
      <dgm:prSet/>
      <dgm:spPr/>
      <dgm:t>
        <a:bodyPr/>
        <a:lstStyle/>
        <a:p>
          <a:r>
            <a:rPr lang="tr-TR" b="0" i="0"/>
            <a:t>d-Seçilen Amaçların Uygulanabilirliği</a:t>
          </a:r>
          <a:endParaRPr lang="en-US"/>
        </a:p>
      </dgm:t>
    </dgm:pt>
    <dgm:pt modelId="{4A32B494-936E-4165-81AF-24C2C969E7D3}" type="parTrans" cxnId="{383D3DC9-520C-41F7-9D85-38EAFA9E5C50}">
      <dgm:prSet/>
      <dgm:spPr/>
      <dgm:t>
        <a:bodyPr/>
        <a:lstStyle/>
        <a:p>
          <a:endParaRPr lang="en-US"/>
        </a:p>
      </dgm:t>
    </dgm:pt>
    <dgm:pt modelId="{64225BAB-2D42-4EFD-AEB3-2ABB2319D06B}" type="sibTrans" cxnId="{383D3DC9-520C-41F7-9D85-38EAFA9E5C50}">
      <dgm:prSet/>
      <dgm:spPr/>
      <dgm:t>
        <a:bodyPr/>
        <a:lstStyle/>
        <a:p>
          <a:endParaRPr lang="en-US"/>
        </a:p>
      </dgm:t>
    </dgm:pt>
    <dgm:pt modelId="{C9BC1CC7-AABA-435F-B199-78EE1005F09E}">
      <dgm:prSet/>
      <dgm:spPr/>
      <dgm:t>
        <a:bodyPr/>
        <a:lstStyle/>
        <a:p>
          <a:r>
            <a:rPr lang="tr-TR" b="0" i="0"/>
            <a:t>e-Öğrencinin Öncelikli Gereksinimleri</a:t>
          </a:r>
          <a:endParaRPr lang="en-US"/>
        </a:p>
      </dgm:t>
    </dgm:pt>
    <dgm:pt modelId="{1599C5BF-D576-438B-9E9D-043A80F30058}" type="parTrans" cxnId="{25B7E4E9-44BA-4241-956C-F5E7E2FAB929}">
      <dgm:prSet/>
      <dgm:spPr/>
      <dgm:t>
        <a:bodyPr/>
        <a:lstStyle/>
        <a:p>
          <a:endParaRPr lang="en-US"/>
        </a:p>
      </dgm:t>
    </dgm:pt>
    <dgm:pt modelId="{56A4B9B6-768B-4F7A-B8CE-520590CF215E}" type="sibTrans" cxnId="{25B7E4E9-44BA-4241-956C-F5E7E2FAB929}">
      <dgm:prSet/>
      <dgm:spPr/>
      <dgm:t>
        <a:bodyPr/>
        <a:lstStyle/>
        <a:p>
          <a:endParaRPr lang="en-US"/>
        </a:p>
      </dgm:t>
    </dgm:pt>
    <dgm:pt modelId="{E2CE97A2-B4D5-44DC-9D01-41FC9725880B}">
      <dgm:prSet/>
      <dgm:spPr/>
      <dgm:t>
        <a:bodyPr/>
        <a:lstStyle/>
        <a:p>
          <a:r>
            <a:rPr lang="tr-TR" b="0" i="0"/>
            <a:t>f-Amaçların Kazanımı İçin Ayrılan Zaman</a:t>
          </a:r>
          <a:endParaRPr lang="en-US"/>
        </a:p>
      </dgm:t>
    </dgm:pt>
    <dgm:pt modelId="{EDECD726-D566-480F-BD6B-11C98722D26F}" type="parTrans" cxnId="{40326F0D-3D8C-41F4-AAA1-1FD57F7F4E8B}">
      <dgm:prSet/>
      <dgm:spPr/>
      <dgm:t>
        <a:bodyPr/>
        <a:lstStyle/>
        <a:p>
          <a:endParaRPr lang="en-US"/>
        </a:p>
      </dgm:t>
    </dgm:pt>
    <dgm:pt modelId="{7422077D-8261-45CA-BE79-6F90B04C5E5B}" type="sibTrans" cxnId="{40326F0D-3D8C-41F4-AAA1-1FD57F7F4E8B}">
      <dgm:prSet/>
      <dgm:spPr/>
      <dgm:t>
        <a:bodyPr/>
        <a:lstStyle/>
        <a:p>
          <a:endParaRPr lang="en-US"/>
        </a:p>
      </dgm:t>
    </dgm:pt>
    <dgm:pt modelId="{714085D5-9903-4DDC-BF13-06EEBA0AE3CE}" type="pres">
      <dgm:prSet presAssocID="{83844CF5-AD41-4547-90A3-1EADAE993584}" presName="diagram" presStyleCnt="0">
        <dgm:presLayoutVars>
          <dgm:dir/>
          <dgm:resizeHandles val="exact"/>
        </dgm:presLayoutVars>
      </dgm:prSet>
      <dgm:spPr/>
    </dgm:pt>
    <dgm:pt modelId="{6BA4C7D6-8454-44C9-BFC3-4337564BF43F}" type="pres">
      <dgm:prSet presAssocID="{0C6B4616-B8F4-4125-B250-C850018B8FE5}" presName="node" presStyleLbl="node1" presStyleIdx="0" presStyleCnt="6">
        <dgm:presLayoutVars>
          <dgm:bulletEnabled val="1"/>
        </dgm:presLayoutVars>
      </dgm:prSet>
      <dgm:spPr/>
    </dgm:pt>
    <dgm:pt modelId="{10B3317D-F5B5-4E52-A3F8-CBFCF2B0A730}" type="pres">
      <dgm:prSet presAssocID="{DE3CEE94-9846-4A68-865E-671746F96B28}" presName="sibTrans" presStyleCnt="0"/>
      <dgm:spPr/>
    </dgm:pt>
    <dgm:pt modelId="{9AE18971-A861-4D99-9EB1-A709CEB07258}" type="pres">
      <dgm:prSet presAssocID="{A1A890CA-AA72-4907-AE73-AB7B9ADE15B6}" presName="node" presStyleLbl="node1" presStyleIdx="1" presStyleCnt="6">
        <dgm:presLayoutVars>
          <dgm:bulletEnabled val="1"/>
        </dgm:presLayoutVars>
      </dgm:prSet>
      <dgm:spPr/>
    </dgm:pt>
    <dgm:pt modelId="{46E23017-2D04-42BD-A613-9EC30C9268E2}" type="pres">
      <dgm:prSet presAssocID="{51C668CA-BE83-4345-9C39-BADCBDC6F814}" presName="sibTrans" presStyleCnt="0"/>
      <dgm:spPr/>
    </dgm:pt>
    <dgm:pt modelId="{01FE6345-2C88-4B52-B347-6B597274CD15}" type="pres">
      <dgm:prSet presAssocID="{FE576B28-37CB-4862-8BE9-7E2C93984339}" presName="node" presStyleLbl="node1" presStyleIdx="2" presStyleCnt="6">
        <dgm:presLayoutVars>
          <dgm:bulletEnabled val="1"/>
        </dgm:presLayoutVars>
      </dgm:prSet>
      <dgm:spPr/>
    </dgm:pt>
    <dgm:pt modelId="{6D172BFB-D148-49CD-B968-F838EFE31B96}" type="pres">
      <dgm:prSet presAssocID="{CB6E4BAE-1752-4001-8A68-7C69C71C5911}" presName="sibTrans" presStyleCnt="0"/>
      <dgm:spPr/>
    </dgm:pt>
    <dgm:pt modelId="{80891461-19A9-4F37-973F-11BEB636B50F}" type="pres">
      <dgm:prSet presAssocID="{E606A305-7762-4805-9FC6-757BE0F16DD6}" presName="node" presStyleLbl="node1" presStyleIdx="3" presStyleCnt="6">
        <dgm:presLayoutVars>
          <dgm:bulletEnabled val="1"/>
        </dgm:presLayoutVars>
      </dgm:prSet>
      <dgm:spPr/>
    </dgm:pt>
    <dgm:pt modelId="{73836394-6FFB-4F17-89B6-19E5F6EC9910}" type="pres">
      <dgm:prSet presAssocID="{64225BAB-2D42-4EFD-AEB3-2ABB2319D06B}" presName="sibTrans" presStyleCnt="0"/>
      <dgm:spPr/>
    </dgm:pt>
    <dgm:pt modelId="{C9783274-2369-4B22-B9AD-1E0389F98BC8}" type="pres">
      <dgm:prSet presAssocID="{C9BC1CC7-AABA-435F-B199-78EE1005F09E}" presName="node" presStyleLbl="node1" presStyleIdx="4" presStyleCnt="6">
        <dgm:presLayoutVars>
          <dgm:bulletEnabled val="1"/>
        </dgm:presLayoutVars>
      </dgm:prSet>
      <dgm:spPr/>
    </dgm:pt>
    <dgm:pt modelId="{55831ADC-6E31-4EC0-988B-C7017D64E87D}" type="pres">
      <dgm:prSet presAssocID="{56A4B9B6-768B-4F7A-B8CE-520590CF215E}" presName="sibTrans" presStyleCnt="0"/>
      <dgm:spPr/>
    </dgm:pt>
    <dgm:pt modelId="{E8DD39F1-1FB5-4ED5-9DFC-B38D46980C5F}" type="pres">
      <dgm:prSet presAssocID="{E2CE97A2-B4D5-44DC-9D01-41FC9725880B}" presName="node" presStyleLbl="node1" presStyleIdx="5" presStyleCnt="6">
        <dgm:presLayoutVars>
          <dgm:bulletEnabled val="1"/>
        </dgm:presLayoutVars>
      </dgm:prSet>
      <dgm:spPr/>
    </dgm:pt>
  </dgm:ptLst>
  <dgm:cxnLst>
    <dgm:cxn modelId="{692B1701-D7A3-4B67-99A4-C0899C0CAA00}" srcId="{83844CF5-AD41-4547-90A3-1EADAE993584}" destId="{FE576B28-37CB-4862-8BE9-7E2C93984339}" srcOrd="2" destOrd="0" parTransId="{3C1E0CB0-419A-4C3C-86F4-A2F746509E98}" sibTransId="{CB6E4BAE-1752-4001-8A68-7C69C71C5911}"/>
    <dgm:cxn modelId="{40326F0D-3D8C-41F4-AAA1-1FD57F7F4E8B}" srcId="{83844CF5-AD41-4547-90A3-1EADAE993584}" destId="{E2CE97A2-B4D5-44DC-9D01-41FC9725880B}" srcOrd="5" destOrd="0" parTransId="{EDECD726-D566-480F-BD6B-11C98722D26F}" sibTransId="{7422077D-8261-45CA-BE79-6F90B04C5E5B}"/>
    <dgm:cxn modelId="{CBBCF025-BCC3-4F70-A019-191BD227AD8E}" srcId="{83844CF5-AD41-4547-90A3-1EADAE993584}" destId="{0C6B4616-B8F4-4125-B250-C850018B8FE5}" srcOrd="0" destOrd="0" parTransId="{A53058C0-1487-4231-8877-D00060DB8D69}" sibTransId="{DE3CEE94-9846-4A68-865E-671746F96B28}"/>
    <dgm:cxn modelId="{5A1AAA28-DAD3-43A2-886B-9017EFD24012}" type="presOf" srcId="{E2CE97A2-B4D5-44DC-9D01-41FC9725880B}" destId="{E8DD39F1-1FB5-4ED5-9DFC-B38D46980C5F}" srcOrd="0" destOrd="0" presId="urn:microsoft.com/office/officeart/2005/8/layout/default"/>
    <dgm:cxn modelId="{6F76F13A-E729-476A-B892-FC12D9577C9D}" type="presOf" srcId="{E606A305-7762-4805-9FC6-757BE0F16DD6}" destId="{80891461-19A9-4F37-973F-11BEB636B50F}" srcOrd="0" destOrd="0" presId="urn:microsoft.com/office/officeart/2005/8/layout/default"/>
    <dgm:cxn modelId="{C672CC43-98D9-41E8-B03F-20EDCA62157E}" type="presOf" srcId="{A1A890CA-AA72-4907-AE73-AB7B9ADE15B6}" destId="{9AE18971-A861-4D99-9EB1-A709CEB07258}" srcOrd="0" destOrd="0" presId="urn:microsoft.com/office/officeart/2005/8/layout/default"/>
    <dgm:cxn modelId="{E6091B58-46B1-4A32-A8DE-C8262AD45D2A}" type="presOf" srcId="{83844CF5-AD41-4547-90A3-1EADAE993584}" destId="{714085D5-9903-4DDC-BF13-06EEBA0AE3CE}" srcOrd="0" destOrd="0" presId="urn:microsoft.com/office/officeart/2005/8/layout/default"/>
    <dgm:cxn modelId="{17218E7D-8506-44FA-8EDE-E618E2527C0B}" srcId="{83844CF5-AD41-4547-90A3-1EADAE993584}" destId="{A1A890CA-AA72-4907-AE73-AB7B9ADE15B6}" srcOrd="1" destOrd="0" parTransId="{1F1E3E89-4FC2-41A3-AA3E-36659DB354F4}" sibTransId="{51C668CA-BE83-4345-9C39-BADCBDC6F814}"/>
    <dgm:cxn modelId="{1387EC83-7FAE-4168-860D-4EC1DDE486F4}" type="presOf" srcId="{0C6B4616-B8F4-4125-B250-C850018B8FE5}" destId="{6BA4C7D6-8454-44C9-BFC3-4337564BF43F}" srcOrd="0" destOrd="0" presId="urn:microsoft.com/office/officeart/2005/8/layout/default"/>
    <dgm:cxn modelId="{A7988FB7-836C-4CAB-A96A-28F8030B1145}" type="presOf" srcId="{FE576B28-37CB-4862-8BE9-7E2C93984339}" destId="{01FE6345-2C88-4B52-B347-6B597274CD15}" srcOrd="0" destOrd="0" presId="urn:microsoft.com/office/officeart/2005/8/layout/default"/>
    <dgm:cxn modelId="{383D3DC9-520C-41F7-9D85-38EAFA9E5C50}" srcId="{83844CF5-AD41-4547-90A3-1EADAE993584}" destId="{E606A305-7762-4805-9FC6-757BE0F16DD6}" srcOrd="3" destOrd="0" parTransId="{4A32B494-936E-4165-81AF-24C2C969E7D3}" sibTransId="{64225BAB-2D42-4EFD-AEB3-2ABB2319D06B}"/>
    <dgm:cxn modelId="{53E81EE8-2FF2-4C21-9279-7CC4C2AA97F1}" type="presOf" srcId="{C9BC1CC7-AABA-435F-B199-78EE1005F09E}" destId="{C9783274-2369-4B22-B9AD-1E0389F98BC8}" srcOrd="0" destOrd="0" presId="urn:microsoft.com/office/officeart/2005/8/layout/default"/>
    <dgm:cxn modelId="{25B7E4E9-44BA-4241-956C-F5E7E2FAB929}" srcId="{83844CF5-AD41-4547-90A3-1EADAE993584}" destId="{C9BC1CC7-AABA-435F-B199-78EE1005F09E}" srcOrd="4" destOrd="0" parTransId="{1599C5BF-D576-438B-9E9D-043A80F30058}" sibTransId="{56A4B9B6-768B-4F7A-B8CE-520590CF215E}"/>
    <dgm:cxn modelId="{9F204B5F-4C77-4B63-9797-7B9CE5B2148B}" type="presParOf" srcId="{714085D5-9903-4DDC-BF13-06EEBA0AE3CE}" destId="{6BA4C7D6-8454-44C9-BFC3-4337564BF43F}" srcOrd="0" destOrd="0" presId="urn:microsoft.com/office/officeart/2005/8/layout/default"/>
    <dgm:cxn modelId="{115E6490-6D20-41F2-B841-17AA80E35FA8}" type="presParOf" srcId="{714085D5-9903-4DDC-BF13-06EEBA0AE3CE}" destId="{10B3317D-F5B5-4E52-A3F8-CBFCF2B0A730}" srcOrd="1" destOrd="0" presId="urn:microsoft.com/office/officeart/2005/8/layout/default"/>
    <dgm:cxn modelId="{5A73504B-691A-44D8-9397-CA8CECCEF303}" type="presParOf" srcId="{714085D5-9903-4DDC-BF13-06EEBA0AE3CE}" destId="{9AE18971-A861-4D99-9EB1-A709CEB07258}" srcOrd="2" destOrd="0" presId="urn:microsoft.com/office/officeart/2005/8/layout/default"/>
    <dgm:cxn modelId="{6F4328A2-E736-4809-B8C1-D315663EAC84}" type="presParOf" srcId="{714085D5-9903-4DDC-BF13-06EEBA0AE3CE}" destId="{46E23017-2D04-42BD-A613-9EC30C9268E2}" srcOrd="3" destOrd="0" presId="urn:microsoft.com/office/officeart/2005/8/layout/default"/>
    <dgm:cxn modelId="{4BDC65E8-44C5-496D-9128-0B68B47B8052}" type="presParOf" srcId="{714085D5-9903-4DDC-BF13-06EEBA0AE3CE}" destId="{01FE6345-2C88-4B52-B347-6B597274CD15}" srcOrd="4" destOrd="0" presId="urn:microsoft.com/office/officeart/2005/8/layout/default"/>
    <dgm:cxn modelId="{BD490E47-1FF6-4B71-86B1-B0DD85C2B513}" type="presParOf" srcId="{714085D5-9903-4DDC-BF13-06EEBA0AE3CE}" destId="{6D172BFB-D148-49CD-B968-F838EFE31B96}" srcOrd="5" destOrd="0" presId="urn:microsoft.com/office/officeart/2005/8/layout/default"/>
    <dgm:cxn modelId="{C8B47D58-1590-43FD-89C6-90114656A392}" type="presParOf" srcId="{714085D5-9903-4DDC-BF13-06EEBA0AE3CE}" destId="{80891461-19A9-4F37-973F-11BEB636B50F}" srcOrd="6" destOrd="0" presId="urn:microsoft.com/office/officeart/2005/8/layout/default"/>
    <dgm:cxn modelId="{EB21D31F-25EC-4544-B14D-EDAA2C5F446D}" type="presParOf" srcId="{714085D5-9903-4DDC-BF13-06EEBA0AE3CE}" destId="{73836394-6FFB-4F17-89B6-19E5F6EC9910}" srcOrd="7" destOrd="0" presId="urn:microsoft.com/office/officeart/2005/8/layout/default"/>
    <dgm:cxn modelId="{D2480545-E57C-4A39-82AE-3AD1BDB5D8AC}" type="presParOf" srcId="{714085D5-9903-4DDC-BF13-06EEBA0AE3CE}" destId="{C9783274-2369-4B22-B9AD-1E0389F98BC8}" srcOrd="8" destOrd="0" presId="urn:microsoft.com/office/officeart/2005/8/layout/default"/>
    <dgm:cxn modelId="{9E59E4B4-CE4E-4582-A42C-21F177156E71}" type="presParOf" srcId="{714085D5-9903-4DDC-BF13-06EEBA0AE3CE}" destId="{55831ADC-6E31-4EC0-988B-C7017D64E87D}" srcOrd="9" destOrd="0" presId="urn:microsoft.com/office/officeart/2005/8/layout/default"/>
    <dgm:cxn modelId="{9D7FFE0D-48E6-4E14-A1F8-1E1DAED9BD83}" type="presParOf" srcId="{714085D5-9903-4DDC-BF13-06EEBA0AE3CE}" destId="{E8DD39F1-1FB5-4ED5-9DFC-B38D46980C5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6716D80-F83D-4FEB-AAED-F0E2700F1377}"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7A7982B5-D1E2-40E1-9DBF-C7A1CED80A55}">
      <dgm:prSet/>
      <dgm:spPr/>
      <dgm:t>
        <a:bodyPr/>
        <a:lstStyle/>
        <a:p>
          <a:r>
            <a:rPr lang="tr-TR" b="0" i="0"/>
            <a:t>1.Birey</a:t>
          </a:r>
          <a:endParaRPr lang="en-US"/>
        </a:p>
      </dgm:t>
    </dgm:pt>
    <dgm:pt modelId="{E5A81D85-60A6-4C18-92B4-05081862D42B}" type="parTrans" cxnId="{C4714810-790E-4B1B-9B04-B48518C9A9FF}">
      <dgm:prSet/>
      <dgm:spPr/>
      <dgm:t>
        <a:bodyPr/>
        <a:lstStyle/>
        <a:p>
          <a:endParaRPr lang="en-US"/>
        </a:p>
      </dgm:t>
    </dgm:pt>
    <dgm:pt modelId="{C332EC07-CFDB-4A4C-901C-4B9F2A450023}" type="sibTrans" cxnId="{C4714810-790E-4B1B-9B04-B48518C9A9FF}">
      <dgm:prSet/>
      <dgm:spPr/>
      <dgm:t>
        <a:bodyPr/>
        <a:lstStyle/>
        <a:p>
          <a:endParaRPr lang="en-US"/>
        </a:p>
      </dgm:t>
    </dgm:pt>
    <dgm:pt modelId="{4E6DDE61-2717-4417-AF49-C9EF0821851D}">
      <dgm:prSet/>
      <dgm:spPr/>
      <dgm:t>
        <a:bodyPr/>
        <a:lstStyle/>
        <a:p>
          <a:r>
            <a:rPr lang="tr-TR" b="0" i="0"/>
            <a:t>2.İstenen ya da Beklenen Davranışın Tanımlanması</a:t>
          </a:r>
          <a:endParaRPr lang="en-US"/>
        </a:p>
      </dgm:t>
    </dgm:pt>
    <dgm:pt modelId="{CFE136EF-6AEE-42F7-A634-EBD1B939C484}" type="parTrans" cxnId="{B77322E9-7D95-412F-8D7D-6148116A480B}">
      <dgm:prSet/>
      <dgm:spPr/>
      <dgm:t>
        <a:bodyPr/>
        <a:lstStyle/>
        <a:p>
          <a:endParaRPr lang="en-US"/>
        </a:p>
      </dgm:t>
    </dgm:pt>
    <dgm:pt modelId="{4E3AD815-CF29-4832-BD43-C61B95328B29}" type="sibTrans" cxnId="{B77322E9-7D95-412F-8D7D-6148116A480B}">
      <dgm:prSet/>
      <dgm:spPr/>
      <dgm:t>
        <a:bodyPr/>
        <a:lstStyle/>
        <a:p>
          <a:endParaRPr lang="en-US"/>
        </a:p>
      </dgm:t>
    </dgm:pt>
    <dgm:pt modelId="{B212E2ED-39C8-4A50-A135-DB2452A1B047}">
      <dgm:prSet/>
      <dgm:spPr/>
      <dgm:t>
        <a:bodyPr/>
        <a:lstStyle/>
        <a:p>
          <a:r>
            <a:rPr lang="tr-TR" b="0" i="0"/>
            <a:t>3.İstenilen Davranışın Hangi Koşullar Altında Meydana Geleceğinin Açıkça Belirtilmesi</a:t>
          </a:r>
          <a:endParaRPr lang="en-US"/>
        </a:p>
      </dgm:t>
    </dgm:pt>
    <dgm:pt modelId="{67D97337-6471-4EBD-8F55-B3C9A82F7CD1}" type="parTrans" cxnId="{6ADB78FB-302E-4963-970B-B6DFBCADD187}">
      <dgm:prSet/>
      <dgm:spPr/>
      <dgm:t>
        <a:bodyPr/>
        <a:lstStyle/>
        <a:p>
          <a:endParaRPr lang="en-US"/>
        </a:p>
      </dgm:t>
    </dgm:pt>
    <dgm:pt modelId="{45470F66-25A8-418A-837C-1A35A4421443}" type="sibTrans" cxnId="{6ADB78FB-302E-4963-970B-B6DFBCADD187}">
      <dgm:prSet/>
      <dgm:spPr/>
      <dgm:t>
        <a:bodyPr/>
        <a:lstStyle/>
        <a:p>
          <a:endParaRPr lang="en-US"/>
        </a:p>
      </dgm:t>
    </dgm:pt>
    <dgm:pt modelId="{A934D0F0-2465-4D74-A797-2B9CA9B65F15}">
      <dgm:prSet/>
      <dgm:spPr/>
      <dgm:t>
        <a:bodyPr/>
        <a:lstStyle/>
        <a:p>
          <a:r>
            <a:rPr lang="tr-TR" b="0" i="0"/>
            <a:t>4.Kabul Edilebilir Davranış İçin Ölçüt Belirleme ( Yeterliliği Ne Olmalıdır?)</a:t>
          </a:r>
          <a:endParaRPr lang="en-US"/>
        </a:p>
      </dgm:t>
    </dgm:pt>
    <dgm:pt modelId="{F5AB50BE-96F8-4251-BA95-82783E384133}" type="parTrans" cxnId="{BD69087C-41F7-432D-ADFA-D97D9F2103D8}">
      <dgm:prSet/>
      <dgm:spPr/>
      <dgm:t>
        <a:bodyPr/>
        <a:lstStyle/>
        <a:p>
          <a:endParaRPr lang="en-US"/>
        </a:p>
      </dgm:t>
    </dgm:pt>
    <dgm:pt modelId="{E07DAB04-8CFA-4053-9360-91617AC93755}" type="sibTrans" cxnId="{BD69087C-41F7-432D-ADFA-D97D9F2103D8}">
      <dgm:prSet/>
      <dgm:spPr/>
      <dgm:t>
        <a:bodyPr/>
        <a:lstStyle/>
        <a:p>
          <a:endParaRPr lang="en-US"/>
        </a:p>
      </dgm:t>
    </dgm:pt>
    <dgm:pt modelId="{08386DDD-E064-467C-9098-65EDFC94D0C2}">
      <dgm:prSet/>
      <dgm:spPr/>
      <dgm:t>
        <a:bodyPr/>
        <a:lstStyle/>
        <a:p>
          <a:r>
            <a:rPr lang="tr-TR" b="1" i="0"/>
            <a:t>Kısa Dönemli Amaç Yazımına Örnek</a:t>
          </a:r>
          <a:endParaRPr lang="en-US"/>
        </a:p>
      </dgm:t>
    </dgm:pt>
    <dgm:pt modelId="{34A41CFF-4037-4A64-9E89-592E6F52DB4C}" type="parTrans" cxnId="{3CE2D1A7-760C-427E-8801-EC0A1C6C271E}">
      <dgm:prSet/>
      <dgm:spPr/>
      <dgm:t>
        <a:bodyPr/>
        <a:lstStyle/>
        <a:p>
          <a:endParaRPr lang="en-US"/>
        </a:p>
      </dgm:t>
    </dgm:pt>
    <dgm:pt modelId="{F21F10C2-2639-4CD4-91AF-42ABEA73A07F}" type="sibTrans" cxnId="{3CE2D1A7-760C-427E-8801-EC0A1C6C271E}">
      <dgm:prSet/>
      <dgm:spPr/>
      <dgm:t>
        <a:bodyPr/>
        <a:lstStyle/>
        <a:p>
          <a:endParaRPr lang="en-US"/>
        </a:p>
      </dgm:t>
    </dgm:pt>
    <dgm:pt modelId="{2F009DEC-43D9-4B82-9DAB-A6FDDAF04453}">
      <dgm:prSet/>
      <dgm:spPr/>
      <dgm:t>
        <a:bodyPr/>
        <a:lstStyle/>
        <a:p>
          <a:r>
            <a:rPr lang="tr-TR" b="0" i="0"/>
            <a:t>Ayşe, bu toplama işlemini yap yönergesi söylendiğinde bir basamaklı bir doğal sayıyla bir basamaklı bir doğal sayıyı sonuç bir basamaklı çıkacak şekilde toplayıp sonucunu %100 doğrulukla yazıp söyler.</a:t>
          </a:r>
          <a:endParaRPr lang="en-US"/>
        </a:p>
      </dgm:t>
    </dgm:pt>
    <dgm:pt modelId="{761550CC-0FFB-4B90-AF6B-D6CFF24FF79D}" type="parTrans" cxnId="{DB84125C-A604-4BF0-844B-9AA9B680C969}">
      <dgm:prSet/>
      <dgm:spPr/>
      <dgm:t>
        <a:bodyPr/>
        <a:lstStyle/>
        <a:p>
          <a:endParaRPr lang="en-US"/>
        </a:p>
      </dgm:t>
    </dgm:pt>
    <dgm:pt modelId="{E4A58B6F-45E2-4F4C-9577-78C0651C395F}" type="sibTrans" cxnId="{DB84125C-A604-4BF0-844B-9AA9B680C969}">
      <dgm:prSet/>
      <dgm:spPr/>
      <dgm:t>
        <a:bodyPr/>
        <a:lstStyle/>
        <a:p>
          <a:endParaRPr lang="en-US"/>
        </a:p>
      </dgm:t>
    </dgm:pt>
    <dgm:pt modelId="{B1B6686F-A575-4C00-AF25-ED46A5DC8D06}" type="pres">
      <dgm:prSet presAssocID="{06716D80-F83D-4FEB-AAED-F0E2700F1377}" presName="Name0" presStyleCnt="0">
        <dgm:presLayoutVars>
          <dgm:dir/>
          <dgm:resizeHandles val="exact"/>
        </dgm:presLayoutVars>
      </dgm:prSet>
      <dgm:spPr/>
    </dgm:pt>
    <dgm:pt modelId="{2E65924A-6647-4061-86D3-389A8A98F0DB}" type="pres">
      <dgm:prSet presAssocID="{7A7982B5-D1E2-40E1-9DBF-C7A1CED80A55}" presName="node" presStyleLbl="node1" presStyleIdx="0" presStyleCnt="6">
        <dgm:presLayoutVars>
          <dgm:bulletEnabled val="1"/>
        </dgm:presLayoutVars>
      </dgm:prSet>
      <dgm:spPr/>
    </dgm:pt>
    <dgm:pt modelId="{0C332621-3368-459F-9FDF-10456CA33CB8}" type="pres">
      <dgm:prSet presAssocID="{C332EC07-CFDB-4A4C-901C-4B9F2A450023}" presName="sibTrans" presStyleLbl="sibTrans1D1" presStyleIdx="0" presStyleCnt="5"/>
      <dgm:spPr/>
    </dgm:pt>
    <dgm:pt modelId="{BED97C9F-CF4F-4CF0-BF7E-95958997954B}" type="pres">
      <dgm:prSet presAssocID="{C332EC07-CFDB-4A4C-901C-4B9F2A450023}" presName="connectorText" presStyleLbl="sibTrans1D1" presStyleIdx="0" presStyleCnt="5"/>
      <dgm:spPr/>
    </dgm:pt>
    <dgm:pt modelId="{37595894-7CA5-468A-A209-C9788A3FED37}" type="pres">
      <dgm:prSet presAssocID="{4E6DDE61-2717-4417-AF49-C9EF0821851D}" presName="node" presStyleLbl="node1" presStyleIdx="1" presStyleCnt="6">
        <dgm:presLayoutVars>
          <dgm:bulletEnabled val="1"/>
        </dgm:presLayoutVars>
      </dgm:prSet>
      <dgm:spPr/>
    </dgm:pt>
    <dgm:pt modelId="{9F249F80-5FC8-44E1-B15F-1B4260B40CBC}" type="pres">
      <dgm:prSet presAssocID="{4E3AD815-CF29-4832-BD43-C61B95328B29}" presName="sibTrans" presStyleLbl="sibTrans1D1" presStyleIdx="1" presStyleCnt="5"/>
      <dgm:spPr/>
    </dgm:pt>
    <dgm:pt modelId="{53A539A4-3891-49B0-A661-DF785844428C}" type="pres">
      <dgm:prSet presAssocID="{4E3AD815-CF29-4832-BD43-C61B95328B29}" presName="connectorText" presStyleLbl="sibTrans1D1" presStyleIdx="1" presStyleCnt="5"/>
      <dgm:spPr/>
    </dgm:pt>
    <dgm:pt modelId="{04BBE8A0-6A3F-4CC3-B7AE-4F726232FD91}" type="pres">
      <dgm:prSet presAssocID="{B212E2ED-39C8-4A50-A135-DB2452A1B047}" presName="node" presStyleLbl="node1" presStyleIdx="2" presStyleCnt="6">
        <dgm:presLayoutVars>
          <dgm:bulletEnabled val="1"/>
        </dgm:presLayoutVars>
      </dgm:prSet>
      <dgm:spPr/>
    </dgm:pt>
    <dgm:pt modelId="{F1DE57E0-523D-4BF3-ADBB-969F395DBD8E}" type="pres">
      <dgm:prSet presAssocID="{45470F66-25A8-418A-837C-1A35A4421443}" presName="sibTrans" presStyleLbl="sibTrans1D1" presStyleIdx="2" presStyleCnt="5"/>
      <dgm:spPr/>
    </dgm:pt>
    <dgm:pt modelId="{04A86E58-21E9-40C7-9C94-02421B067828}" type="pres">
      <dgm:prSet presAssocID="{45470F66-25A8-418A-837C-1A35A4421443}" presName="connectorText" presStyleLbl="sibTrans1D1" presStyleIdx="2" presStyleCnt="5"/>
      <dgm:spPr/>
    </dgm:pt>
    <dgm:pt modelId="{F6CE2F38-A3AA-4796-A1EB-01002383CDB9}" type="pres">
      <dgm:prSet presAssocID="{A934D0F0-2465-4D74-A797-2B9CA9B65F15}" presName="node" presStyleLbl="node1" presStyleIdx="3" presStyleCnt="6">
        <dgm:presLayoutVars>
          <dgm:bulletEnabled val="1"/>
        </dgm:presLayoutVars>
      </dgm:prSet>
      <dgm:spPr/>
    </dgm:pt>
    <dgm:pt modelId="{B9B7F88B-BE10-45D3-A8EE-3FC59664422E}" type="pres">
      <dgm:prSet presAssocID="{E07DAB04-8CFA-4053-9360-91617AC93755}" presName="sibTrans" presStyleLbl="sibTrans1D1" presStyleIdx="3" presStyleCnt="5"/>
      <dgm:spPr/>
    </dgm:pt>
    <dgm:pt modelId="{0CDE4DD2-9E0A-428C-A5D3-B4EED1967D25}" type="pres">
      <dgm:prSet presAssocID="{E07DAB04-8CFA-4053-9360-91617AC93755}" presName="connectorText" presStyleLbl="sibTrans1D1" presStyleIdx="3" presStyleCnt="5"/>
      <dgm:spPr/>
    </dgm:pt>
    <dgm:pt modelId="{649FD178-EFBA-4FB2-9ED3-49670EC4C3C4}" type="pres">
      <dgm:prSet presAssocID="{08386DDD-E064-467C-9098-65EDFC94D0C2}" presName="node" presStyleLbl="node1" presStyleIdx="4" presStyleCnt="6">
        <dgm:presLayoutVars>
          <dgm:bulletEnabled val="1"/>
        </dgm:presLayoutVars>
      </dgm:prSet>
      <dgm:spPr/>
    </dgm:pt>
    <dgm:pt modelId="{FA555E07-80AD-44AD-B0E4-166908FA4E38}" type="pres">
      <dgm:prSet presAssocID="{F21F10C2-2639-4CD4-91AF-42ABEA73A07F}" presName="sibTrans" presStyleLbl="sibTrans1D1" presStyleIdx="4" presStyleCnt="5"/>
      <dgm:spPr/>
    </dgm:pt>
    <dgm:pt modelId="{41D8E492-2D6A-4EBF-95B1-3FE63A9A8DD2}" type="pres">
      <dgm:prSet presAssocID="{F21F10C2-2639-4CD4-91AF-42ABEA73A07F}" presName="connectorText" presStyleLbl="sibTrans1D1" presStyleIdx="4" presStyleCnt="5"/>
      <dgm:spPr/>
    </dgm:pt>
    <dgm:pt modelId="{AFE43FF9-9F3E-4431-88C7-E10B0275A825}" type="pres">
      <dgm:prSet presAssocID="{2F009DEC-43D9-4B82-9DAB-A6FDDAF04453}" presName="node" presStyleLbl="node1" presStyleIdx="5" presStyleCnt="6">
        <dgm:presLayoutVars>
          <dgm:bulletEnabled val="1"/>
        </dgm:presLayoutVars>
      </dgm:prSet>
      <dgm:spPr/>
    </dgm:pt>
  </dgm:ptLst>
  <dgm:cxnLst>
    <dgm:cxn modelId="{C4714810-790E-4B1B-9B04-B48518C9A9FF}" srcId="{06716D80-F83D-4FEB-AAED-F0E2700F1377}" destId="{7A7982B5-D1E2-40E1-9DBF-C7A1CED80A55}" srcOrd="0" destOrd="0" parTransId="{E5A81D85-60A6-4C18-92B4-05081862D42B}" sibTransId="{C332EC07-CFDB-4A4C-901C-4B9F2A450023}"/>
    <dgm:cxn modelId="{8377D927-5982-4BCD-BE43-BB5754CBBABD}" type="presOf" srcId="{B212E2ED-39C8-4A50-A135-DB2452A1B047}" destId="{04BBE8A0-6A3F-4CC3-B7AE-4F726232FD91}" srcOrd="0" destOrd="0" presId="urn:microsoft.com/office/officeart/2016/7/layout/RepeatingBendingProcessNew"/>
    <dgm:cxn modelId="{ED59252E-F4E3-4580-BF5E-6F8564C37064}" type="presOf" srcId="{F21F10C2-2639-4CD4-91AF-42ABEA73A07F}" destId="{FA555E07-80AD-44AD-B0E4-166908FA4E38}" srcOrd="0" destOrd="0" presId="urn:microsoft.com/office/officeart/2016/7/layout/RepeatingBendingProcessNew"/>
    <dgm:cxn modelId="{5A8C422E-BEDD-4639-B965-3C81DC4D9F88}" type="presOf" srcId="{A934D0F0-2465-4D74-A797-2B9CA9B65F15}" destId="{F6CE2F38-A3AA-4796-A1EB-01002383CDB9}" srcOrd="0" destOrd="0" presId="urn:microsoft.com/office/officeart/2016/7/layout/RepeatingBendingProcessNew"/>
    <dgm:cxn modelId="{83D6163F-0624-4C12-9449-33F540A76CF9}" type="presOf" srcId="{06716D80-F83D-4FEB-AAED-F0E2700F1377}" destId="{B1B6686F-A575-4C00-AF25-ED46A5DC8D06}" srcOrd="0" destOrd="0" presId="urn:microsoft.com/office/officeart/2016/7/layout/RepeatingBendingProcessNew"/>
    <dgm:cxn modelId="{DB84125C-A604-4BF0-844B-9AA9B680C969}" srcId="{06716D80-F83D-4FEB-AAED-F0E2700F1377}" destId="{2F009DEC-43D9-4B82-9DAB-A6FDDAF04453}" srcOrd="5" destOrd="0" parTransId="{761550CC-0FFB-4B90-AF6B-D6CFF24FF79D}" sibTransId="{E4A58B6F-45E2-4F4C-9577-78C0651C395F}"/>
    <dgm:cxn modelId="{10BA2961-FD69-458E-976B-2A4FD722163F}" type="presOf" srcId="{E07DAB04-8CFA-4053-9360-91617AC93755}" destId="{B9B7F88B-BE10-45D3-A8EE-3FC59664422E}" srcOrd="0" destOrd="0" presId="urn:microsoft.com/office/officeart/2016/7/layout/RepeatingBendingProcessNew"/>
    <dgm:cxn modelId="{ED195E61-59C8-4FC3-851C-FF127A395856}" type="presOf" srcId="{4E6DDE61-2717-4417-AF49-C9EF0821851D}" destId="{37595894-7CA5-468A-A209-C9788A3FED37}" srcOrd="0" destOrd="0" presId="urn:microsoft.com/office/officeart/2016/7/layout/RepeatingBendingProcessNew"/>
    <dgm:cxn modelId="{4E946D44-CA9E-4772-B184-C7DB654CFC14}" type="presOf" srcId="{45470F66-25A8-418A-837C-1A35A4421443}" destId="{04A86E58-21E9-40C7-9C94-02421B067828}" srcOrd="1" destOrd="0" presId="urn:microsoft.com/office/officeart/2016/7/layout/RepeatingBendingProcessNew"/>
    <dgm:cxn modelId="{7F20ED47-0B22-449C-93A6-97BDE0E2A02A}" type="presOf" srcId="{45470F66-25A8-418A-837C-1A35A4421443}" destId="{F1DE57E0-523D-4BF3-ADBB-969F395DBD8E}" srcOrd="0" destOrd="0" presId="urn:microsoft.com/office/officeart/2016/7/layout/RepeatingBendingProcessNew"/>
    <dgm:cxn modelId="{58D18348-A301-4DEB-909E-584CF05C3C64}" type="presOf" srcId="{4E3AD815-CF29-4832-BD43-C61B95328B29}" destId="{9F249F80-5FC8-44E1-B15F-1B4260B40CBC}" srcOrd="0" destOrd="0" presId="urn:microsoft.com/office/officeart/2016/7/layout/RepeatingBendingProcessNew"/>
    <dgm:cxn modelId="{FF73556E-1656-49C2-8207-2C85F02FB555}" type="presOf" srcId="{F21F10C2-2639-4CD4-91AF-42ABEA73A07F}" destId="{41D8E492-2D6A-4EBF-95B1-3FE63A9A8DD2}" srcOrd="1" destOrd="0" presId="urn:microsoft.com/office/officeart/2016/7/layout/RepeatingBendingProcessNew"/>
    <dgm:cxn modelId="{B2A6ED4E-7780-4E71-9745-44FF12A78EDE}" type="presOf" srcId="{08386DDD-E064-467C-9098-65EDFC94D0C2}" destId="{649FD178-EFBA-4FB2-9ED3-49670EC4C3C4}" srcOrd="0" destOrd="0" presId="urn:microsoft.com/office/officeart/2016/7/layout/RepeatingBendingProcessNew"/>
    <dgm:cxn modelId="{5701067A-045A-43D6-B7EE-4D4D27EF032A}" type="presOf" srcId="{4E3AD815-CF29-4832-BD43-C61B95328B29}" destId="{53A539A4-3891-49B0-A661-DF785844428C}" srcOrd="1" destOrd="0" presId="urn:microsoft.com/office/officeart/2016/7/layout/RepeatingBendingProcessNew"/>
    <dgm:cxn modelId="{BD69087C-41F7-432D-ADFA-D97D9F2103D8}" srcId="{06716D80-F83D-4FEB-AAED-F0E2700F1377}" destId="{A934D0F0-2465-4D74-A797-2B9CA9B65F15}" srcOrd="3" destOrd="0" parTransId="{F5AB50BE-96F8-4251-BA95-82783E384133}" sibTransId="{E07DAB04-8CFA-4053-9360-91617AC93755}"/>
    <dgm:cxn modelId="{8E81F086-61F2-428D-8EDB-5FC916E399B9}" type="presOf" srcId="{C332EC07-CFDB-4A4C-901C-4B9F2A450023}" destId="{BED97C9F-CF4F-4CF0-BF7E-95958997954B}" srcOrd="1" destOrd="0" presId="urn:microsoft.com/office/officeart/2016/7/layout/RepeatingBendingProcessNew"/>
    <dgm:cxn modelId="{3CE2D1A7-760C-427E-8801-EC0A1C6C271E}" srcId="{06716D80-F83D-4FEB-AAED-F0E2700F1377}" destId="{08386DDD-E064-467C-9098-65EDFC94D0C2}" srcOrd="4" destOrd="0" parTransId="{34A41CFF-4037-4A64-9E89-592E6F52DB4C}" sibTransId="{F21F10C2-2639-4CD4-91AF-42ABEA73A07F}"/>
    <dgm:cxn modelId="{DA5FA9AD-B3DE-4913-8965-46C5D51997CC}" type="presOf" srcId="{7A7982B5-D1E2-40E1-9DBF-C7A1CED80A55}" destId="{2E65924A-6647-4061-86D3-389A8A98F0DB}" srcOrd="0" destOrd="0" presId="urn:microsoft.com/office/officeart/2016/7/layout/RepeatingBendingProcessNew"/>
    <dgm:cxn modelId="{B2D675B8-4374-4036-A08F-625C28980131}" type="presOf" srcId="{E07DAB04-8CFA-4053-9360-91617AC93755}" destId="{0CDE4DD2-9E0A-428C-A5D3-B4EED1967D25}" srcOrd="1" destOrd="0" presId="urn:microsoft.com/office/officeart/2016/7/layout/RepeatingBendingProcessNew"/>
    <dgm:cxn modelId="{2F9A77E4-5E1D-4942-8D3F-BAF7425F5EC8}" type="presOf" srcId="{2F009DEC-43D9-4B82-9DAB-A6FDDAF04453}" destId="{AFE43FF9-9F3E-4431-88C7-E10B0275A825}" srcOrd="0" destOrd="0" presId="urn:microsoft.com/office/officeart/2016/7/layout/RepeatingBendingProcessNew"/>
    <dgm:cxn modelId="{B77322E9-7D95-412F-8D7D-6148116A480B}" srcId="{06716D80-F83D-4FEB-AAED-F0E2700F1377}" destId="{4E6DDE61-2717-4417-AF49-C9EF0821851D}" srcOrd="1" destOrd="0" parTransId="{CFE136EF-6AEE-42F7-A634-EBD1B939C484}" sibTransId="{4E3AD815-CF29-4832-BD43-C61B95328B29}"/>
    <dgm:cxn modelId="{077036F7-CC67-4EA3-BE14-88A9878BC49A}" type="presOf" srcId="{C332EC07-CFDB-4A4C-901C-4B9F2A450023}" destId="{0C332621-3368-459F-9FDF-10456CA33CB8}" srcOrd="0" destOrd="0" presId="urn:microsoft.com/office/officeart/2016/7/layout/RepeatingBendingProcessNew"/>
    <dgm:cxn modelId="{6ADB78FB-302E-4963-970B-B6DFBCADD187}" srcId="{06716D80-F83D-4FEB-AAED-F0E2700F1377}" destId="{B212E2ED-39C8-4A50-A135-DB2452A1B047}" srcOrd="2" destOrd="0" parTransId="{67D97337-6471-4EBD-8F55-B3C9A82F7CD1}" sibTransId="{45470F66-25A8-418A-837C-1A35A4421443}"/>
    <dgm:cxn modelId="{D89837CE-9C79-4823-BF40-87AD3D337E01}" type="presParOf" srcId="{B1B6686F-A575-4C00-AF25-ED46A5DC8D06}" destId="{2E65924A-6647-4061-86D3-389A8A98F0DB}" srcOrd="0" destOrd="0" presId="urn:microsoft.com/office/officeart/2016/7/layout/RepeatingBendingProcessNew"/>
    <dgm:cxn modelId="{FE81A399-CE9F-4765-8159-1F8970A4790E}" type="presParOf" srcId="{B1B6686F-A575-4C00-AF25-ED46A5DC8D06}" destId="{0C332621-3368-459F-9FDF-10456CA33CB8}" srcOrd="1" destOrd="0" presId="urn:microsoft.com/office/officeart/2016/7/layout/RepeatingBendingProcessNew"/>
    <dgm:cxn modelId="{BC39A196-6FDF-4E82-A0C8-7ACD10928429}" type="presParOf" srcId="{0C332621-3368-459F-9FDF-10456CA33CB8}" destId="{BED97C9F-CF4F-4CF0-BF7E-95958997954B}" srcOrd="0" destOrd="0" presId="urn:microsoft.com/office/officeart/2016/7/layout/RepeatingBendingProcessNew"/>
    <dgm:cxn modelId="{E7C0C4E4-61D9-4BB0-8E79-768BDA28DE93}" type="presParOf" srcId="{B1B6686F-A575-4C00-AF25-ED46A5DC8D06}" destId="{37595894-7CA5-468A-A209-C9788A3FED37}" srcOrd="2" destOrd="0" presId="urn:microsoft.com/office/officeart/2016/7/layout/RepeatingBendingProcessNew"/>
    <dgm:cxn modelId="{5554D1FA-2E26-4C82-9509-3A1E6DD6E194}" type="presParOf" srcId="{B1B6686F-A575-4C00-AF25-ED46A5DC8D06}" destId="{9F249F80-5FC8-44E1-B15F-1B4260B40CBC}" srcOrd="3" destOrd="0" presId="urn:microsoft.com/office/officeart/2016/7/layout/RepeatingBendingProcessNew"/>
    <dgm:cxn modelId="{15DE2047-70EE-4DD7-8623-8A974150BB29}" type="presParOf" srcId="{9F249F80-5FC8-44E1-B15F-1B4260B40CBC}" destId="{53A539A4-3891-49B0-A661-DF785844428C}" srcOrd="0" destOrd="0" presId="urn:microsoft.com/office/officeart/2016/7/layout/RepeatingBendingProcessNew"/>
    <dgm:cxn modelId="{F4B93545-184B-4460-B768-2B63E08BCC0C}" type="presParOf" srcId="{B1B6686F-A575-4C00-AF25-ED46A5DC8D06}" destId="{04BBE8A0-6A3F-4CC3-B7AE-4F726232FD91}" srcOrd="4" destOrd="0" presId="urn:microsoft.com/office/officeart/2016/7/layout/RepeatingBendingProcessNew"/>
    <dgm:cxn modelId="{30F4A8D8-16DD-4ED4-A824-FD5DF389CB3D}" type="presParOf" srcId="{B1B6686F-A575-4C00-AF25-ED46A5DC8D06}" destId="{F1DE57E0-523D-4BF3-ADBB-969F395DBD8E}" srcOrd="5" destOrd="0" presId="urn:microsoft.com/office/officeart/2016/7/layout/RepeatingBendingProcessNew"/>
    <dgm:cxn modelId="{401DA578-1D65-43EB-9D5D-39FA6271E63B}" type="presParOf" srcId="{F1DE57E0-523D-4BF3-ADBB-969F395DBD8E}" destId="{04A86E58-21E9-40C7-9C94-02421B067828}" srcOrd="0" destOrd="0" presId="urn:microsoft.com/office/officeart/2016/7/layout/RepeatingBendingProcessNew"/>
    <dgm:cxn modelId="{C55FDD3C-3451-47F9-9D78-0C7667D8DE93}" type="presParOf" srcId="{B1B6686F-A575-4C00-AF25-ED46A5DC8D06}" destId="{F6CE2F38-A3AA-4796-A1EB-01002383CDB9}" srcOrd="6" destOrd="0" presId="urn:microsoft.com/office/officeart/2016/7/layout/RepeatingBendingProcessNew"/>
    <dgm:cxn modelId="{8989E3F2-D674-4D43-8D71-E6C67AF599BB}" type="presParOf" srcId="{B1B6686F-A575-4C00-AF25-ED46A5DC8D06}" destId="{B9B7F88B-BE10-45D3-A8EE-3FC59664422E}" srcOrd="7" destOrd="0" presId="urn:microsoft.com/office/officeart/2016/7/layout/RepeatingBendingProcessNew"/>
    <dgm:cxn modelId="{F795650D-21A8-4F5A-8BB0-9C1FD26F7FE6}" type="presParOf" srcId="{B9B7F88B-BE10-45D3-A8EE-3FC59664422E}" destId="{0CDE4DD2-9E0A-428C-A5D3-B4EED1967D25}" srcOrd="0" destOrd="0" presId="urn:microsoft.com/office/officeart/2016/7/layout/RepeatingBendingProcessNew"/>
    <dgm:cxn modelId="{A2E5A4FC-B5AD-4A74-9272-9E612CD40A5D}" type="presParOf" srcId="{B1B6686F-A575-4C00-AF25-ED46A5DC8D06}" destId="{649FD178-EFBA-4FB2-9ED3-49670EC4C3C4}" srcOrd="8" destOrd="0" presId="urn:microsoft.com/office/officeart/2016/7/layout/RepeatingBendingProcessNew"/>
    <dgm:cxn modelId="{8D98F892-3A23-463C-B168-50AF06EB33BA}" type="presParOf" srcId="{B1B6686F-A575-4C00-AF25-ED46A5DC8D06}" destId="{FA555E07-80AD-44AD-B0E4-166908FA4E38}" srcOrd="9" destOrd="0" presId="urn:microsoft.com/office/officeart/2016/7/layout/RepeatingBendingProcessNew"/>
    <dgm:cxn modelId="{7023BA2D-358A-41ED-A1DF-B9705C66B158}" type="presParOf" srcId="{FA555E07-80AD-44AD-B0E4-166908FA4E38}" destId="{41D8E492-2D6A-4EBF-95B1-3FE63A9A8DD2}" srcOrd="0" destOrd="0" presId="urn:microsoft.com/office/officeart/2016/7/layout/RepeatingBendingProcessNew"/>
    <dgm:cxn modelId="{554A1BB6-238E-49B2-BCAE-E05294A70660}" type="presParOf" srcId="{B1B6686F-A575-4C00-AF25-ED46A5DC8D06}" destId="{AFE43FF9-9F3E-4431-88C7-E10B0275A825}"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D2A5DB-5831-45B6-A0AB-F307DB9F2BD6}"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FAC075E5-CAA7-46D7-A6FA-C7E499C7C06D}">
      <dgm:prSet/>
      <dgm:spPr/>
      <dgm:t>
        <a:bodyPr/>
        <a:lstStyle/>
        <a:p>
          <a:r>
            <a:rPr lang="tr-TR" b="0" i="0"/>
            <a:t>1.Öğrenciden kaynaklanan nedenler;</a:t>
          </a:r>
          <a:endParaRPr lang="en-US"/>
        </a:p>
      </dgm:t>
    </dgm:pt>
    <dgm:pt modelId="{58C1C185-4083-46FB-8164-9E0DFE850148}" type="parTrans" cxnId="{B433AEC5-83CA-4D7B-8E51-FE7F4BC69993}">
      <dgm:prSet/>
      <dgm:spPr/>
      <dgm:t>
        <a:bodyPr/>
        <a:lstStyle/>
        <a:p>
          <a:endParaRPr lang="en-US"/>
        </a:p>
      </dgm:t>
    </dgm:pt>
    <dgm:pt modelId="{42CF5EAA-A502-41EB-BA8A-BB53EB9AE74A}" type="sibTrans" cxnId="{B433AEC5-83CA-4D7B-8E51-FE7F4BC69993}">
      <dgm:prSet/>
      <dgm:spPr/>
      <dgm:t>
        <a:bodyPr/>
        <a:lstStyle/>
        <a:p>
          <a:endParaRPr lang="en-US"/>
        </a:p>
      </dgm:t>
    </dgm:pt>
    <dgm:pt modelId="{7CE4FF2E-9EFA-4FD5-8518-2B2FA4921FE2}">
      <dgm:prSet/>
      <dgm:spPr/>
      <dgm:t>
        <a:bodyPr/>
        <a:lstStyle/>
        <a:p>
          <a:r>
            <a:rPr lang="tr-TR" b="0" i="0"/>
            <a:t>2.Öğretim ile ilgili nedenler;</a:t>
          </a:r>
          <a:endParaRPr lang="en-US"/>
        </a:p>
      </dgm:t>
    </dgm:pt>
    <dgm:pt modelId="{F503F29E-AC86-4720-BDBB-D2CA98AB7FAF}" type="parTrans" cxnId="{703AA75D-A790-464B-AA32-C015607FB0D1}">
      <dgm:prSet/>
      <dgm:spPr/>
      <dgm:t>
        <a:bodyPr/>
        <a:lstStyle/>
        <a:p>
          <a:endParaRPr lang="en-US"/>
        </a:p>
      </dgm:t>
    </dgm:pt>
    <dgm:pt modelId="{C62861A7-A883-45EB-A6BC-C72F8A2F5043}" type="sibTrans" cxnId="{703AA75D-A790-464B-AA32-C015607FB0D1}">
      <dgm:prSet/>
      <dgm:spPr/>
      <dgm:t>
        <a:bodyPr/>
        <a:lstStyle/>
        <a:p>
          <a:endParaRPr lang="en-US"/>
        </a:p>
      </dgm:t>
    </dgm:pt>
    <dgm:pt modelId="{ECAA0612-7312-4F70-BC2C-7E718E5F5A62}">
      <dgm:prSet/>
      <dgm:spPr/>
      <dgm:t>
        <a:bodyPr/>
        <a:lstStyle/>
        <a:p>
          <a:r>
            <a:rPr lang="tr-TR" b="0" i="0"/>
            <a:t>3.Ortamdan kaynaklanan nedenler;</a:t>
          </a:r>
          <a:endParaRPr lang="en-US"/>
        </a:p>
      </dgm:t>
    </dgm:pt>
    <dgm:pt modelId="{DC3D20EF-FD22-4546-9AE6-97FD1DA7463E}" type="parTrans" cxnId="{B4D351E2-BBDE-4172-8A62-A999B8B4D513}">
      <dgm:prSet/>
      <dgm:spPr/>
      <dgm:t>
        <a:bodyPr/>
        <a:lstStyle/>
        <a:p>
          <a:endParaRPr lang="en-US"/>
        </a:p>
      </dgm:t>
    </dgm:pt>
    <dgm:pt modelId="{F9B5CD7C-338E-4D12-A9D6-B5A640AEEFE2}" type="sibTrans" cxnId="{B4D351E2-BBDE-4172-8A62-A999B8B4D513}">
      <dgm:prSet/>
      <dgm:spPr/>
      <dgm:t>
        <a:bodyPr/>
        <a:lstStyle/>
        <a:p>
          <a:endParaRPr lang="en-US"/>
        </a:p>
      </dgm:t>
    </dgm:pt>
    <dgm:pt modelId="{203727EB-EC62-42AB-8358-9E754155C20E}">
      <dgm:prSet/>
      <dgm:spPr/>
      <dgm:t>
        <a:bodyPr/>
        <a:lstStyle/>
        <a:p>
          <a:r>
            <a:rPr lang="tr-TR" b="0" i="0"/>
            <a:t>4.Destek hizmetleri ile ilgili nedenler;</a:t>
          </a:r>
          <a:endParaRPr lang="en-US"/>
        </a:p>
      </dgm:t>
    </dgm:pt>
    <dgm:pt modelId="{B7B4CDDE-9294-449C-98B2-A5C55C3B96CB}" type="parTrans" cxnId="{DEA9F55A-9AF9-40D8-8475-434371E19B61}">
      <dgm:prSet/>
      <dgm:spPr/>
      <dgm:t>
        <a:bodyPr/>
        <a:lstStyle/>
        <a:p>
          <a:endParaRPr lang="en-US"/>
        </a:p>
      </dgm:t>
    </dgm:pt>
    <dgm:pt modelId="{2076AD57-DE3F-42B5-8E18-9187EAD6150D}" type="sibTrans" cxnId="{DEA9F55A-9AF9-40D8-8475-434371E19B61}">
      <dgm:prSet/>
      <dgm:spPr/>
      <dgm:t>
        <a:bodyPr/>
        <a:lstStyle/>
        <a:p>
          <a:endParaRPr lang="en-US"/>
        </a:p>
      </dgm:t>
    </dgm:pt>
    <dgm:pt modelId="{A549D8AD-9D87-4C99-A802-A0CDAED376A3}">
      <dgm:prSet/>
      <dgm:spPr/>
      <dgm:t>
        <a:bodyPr/>
        <a:lstStyle/>
        <a:p>
          <a:r>
            <a:rPr lang="tr-TR" b="0" i="0"/>
            <a:t>5.Anne-babanın (yatılı kurumlarda ise grup ve etüd öğretmenlerinin) öğretim sürecindeki yeri ile ilgili nedenler;</a:t>
          </a:r>
          <a:endParaRPr lang="en-US"/>
        </a:p>
      </dgm:t>
    </dgm:pt>
    <dgm:pt modelId="{27D9523D-5E05-4831-A6A5-FA0AFE8469AE}" type="parTrans" cxnId="{4299B1EA-9C90-4E0A-9116-B8E3C8C08C27}">
      <dgm:prSet/>
      <dgm:spPr/>
      <dgm:t>
        <a:bodyPr/>
        <a:lstStyle/>
        <a:p>
          <a:endParaRPr lang="en-US"/>
        </a:p>
      </dgm:t>
    </dgm:pt>
    <dgm:pt modelId="{867BA625-55B5-42C2-B8AB-3C3D8A8DE7D6}" type="sibTrans" cxnId="{4299B1EA-9C90-4E0A-9116-B8E3C8C08C27}">
      <dgm:prSet/>
      <dgm:spPr/>
      <dgm:t>
        <a:bodyPr/>
        <a:lstStyle/>
        <a:p>
          <a:endParaRPr lang="en-US"/>
        </a:p>
      </dgm:t>
    </dgm:pt>
    <dgm:pt modelId="{67CE2934-5B94-4CE3-B60D-179F7E60FADC}">
      <dgm:prSet/>
      <dgm:spPr/>
      <dgm:t>
        <a:bodyPr/>
        <a:lstStyle/>
        <a:p>
          <a:r>
            <a:rPr lang="tr-TR" b="0" i="0"/>
            <a:t>6.BEP geliştirme birimi ile ilgili nedenler;</a:t>
          </a:r>
          <a:endParaRPr lang="en-US"/>
        </a:p>
      </dgm:t>
    </dgm:pt>
    <dgm:pt modelId="{F91482AF-A0DC-49B3-859B-FB00AED48846}" type="parTrans" cxnId="{A068439C-4969-4844-9A4A-F28B459B50D2}">
      <dgm:prSet/>
      <dgm:spPr/>
      <dgm:t>
        <a:bodyPr/>
        <a:lstStyle/>
        <a:p>
          <a:endParaRPr lang="en-US"/>
        </a:p>
      </dgm:t>
    </dgm:pt>
    <dgm:pt modelId="{D62016F7-4394-43CB-B671-45B086BB0914}" type="sibTrans" cxnId="{A068439C-4969-4844-9A4A-F28B459B50D2}">
      <dgm:prSet/>
      <dgm:spPr/>
      <dgm:t>
        <a:bodyPr/>
        <a:lstStyle/>
        <a:p>
          <a:endParaRPr lang="en-US"/>
        </a:p>
      </dgm:t>
    </dgm:pt>
    <dgm:pt modelId="{FF3B428F-A5D1-4030-93C5-BE10A370FB75}">
      <dgm:prSet/>
      <dgm:spPr/>
      <dgm:t>
        <a:bodyPr/>
        <a:lstStyle/>
        <a:p>
          <a:r>
            <a:rPr lang="tr-TR" b="0" i="0"/>
            <a:t>7.Eğitim personeli ile ilgili nedenler;</a:t>
          </a:r>
          <a:endParaRPr lang="en-US"/>
        </a:p>
      </dgm:t>
    </dgm:pt>
    <dgm:pt modelId="{858E161E-FA96-4686-9B1A-AF632218D123}" type="parTrans" cxnId="{A74A2C76-CB56-4839-9E1B-508813A9C29C}">
      <dgm:prSet/>
      <dgm:spPr/>
      <dgm:t>
        <a:bodyPr/>
        <a:lstStyle/>
        <a:p>
          <a:endParaRPr lang="en-US"/>
        </a:p>
      </dgm:t>
    </dgm:pt>
    <dgm:pt modelId="{D74500A1-58EF-48E4-B655-ADAF3BA7F1CF}" type="sibTrans" cxnId="{A74A2C76-CB56-4839-9E1B-508813A9C29C}">
      <dgm:prSet/>
      <dgm:spPr/>
      <dgm:t>
        <a:bodyPr/>
        <a:lstStyle/>
        <a:p>
          <a:endParaRPr lang="en-US"/>
        </a:p>
      </dgm:t>
    </dgm:pt>
    <dgm:pt modelId="{9B849FD5-C144-4A06-AEA4-B0FFC4BF4B18}">
      <dgm:prSet/>
      <dgm:spPr/>
      <dgm:t>
        <a:bodyPr/>
        <a:lstStyle/>
        <a:p>
          <a:r>
            <a:rPr lang="tr-TR" b="0" i="0"/>
            <a:t>8. Ekip ile ilgili nedenler;</a:t>
          </a:r>
          <a:endParaRPr lang="en-US"/>
        </a:p>
      </dgm:t>
    </dgm:pt>
    <dgm:pt modelId="{9C225D9C-3CCE-42DB-B51D-D9F4E72C468A}" type="parTrans" cxnId="{A04E06CD-D8DA-4219-8113-B05F0F8216C2}">
      <dgm:prSet/>
      <dgm:spPr/>
      <dgm:t>
        <a:bodyPr/>
        <a:lstStyle/>
        <a:p>
          <a:endParaRPr lang="en-US"/>
        </a:p>
      </dgm:t>
    </dgm:pt>
    <dgm:pt modelId="{7ED097D4-7059-45A8-B7E1-013B7292E90A}" type="sibTrans" cxnId="{A04E06CD-D8DA-4219-8113-B05F0F8216C2}">
      <dgm:prSet/>
      <dgm:spPr/>
      <dgm:t>
        <a:bodyPr/>
        <a:lstStyle/>
        <a:p>
          <a:endParaRPr lang="en-US"/>
        </a:p>
      </dgm:t>
    </dgm:pt>
    <dgm:pt modelId="{3D87E9AB-12F0-4167-B5E8-5C35DCBDAD1A}">
      <dgm:prSet/>
      <dgm:spPr/>
      <dgm:t>
        <a:bodyPr/>
        <a:lstStyle/>
        <a:p>
          <a:r>
            <a:rPr lang="tr-TR" b="0" i="0"/>
            <a:t>9.Yerleştirme kararı ile ilgili nedenler:</a:t>
          </a:r>
          <a:endParaRPr lang="en-US"/>
        </a:p>
      </dgm:t>
    </dgm:pt>
    <dgm:pt modelId="{4BC1DC21-FD9F-43DB-932F-32988AE9DD15}" type="parTrans" cxnId="{BC73C585-6E0E-4BD9-8DC6-FBB5A43B8B54}">
      <dgm:prSet/>
      <dgm:spPr/>
      <dgm:t>
        <a:bodyPr/>
        <a:lstStyle/>
        <a:p>
          <a:endParaRPr lang="en-US"/>
        </a:p>
      </dgm:t>
    </dgm:pt>
    <dgm:pt modelId="{E48194B6-B201-4AB3-9EBF-8812B512C898}" type="sibTrans" cxnId="{BC73C585-6E0E-4BD9-8DC6-FBB5A43B8B54}">
      <dgm:prSet/>
      <dgm:spPr/>
      <dgm:t>
        <a:bodyPr/>
        <a:lstStyle/>
        <a:p>
          <a:endParaRPr lang="en-US"/>
        </a:p>
      </dgm:t>
    </dgm:pt>
    <dgm:pt modelId="{AF7E5433-EA5D-46AC-BF9C-9AEFC9BC2EE2}" type="pres">
      <dgm:prSet presAssocID="{6CD2A5DB-5831-45B6-A0AB-F307DB9F2BD6}" presName="diagram" presStyleCnt="0">
        <dgm:presLayoutVars>
          <dgm:dir/>
          <dgm:resizeHandles val="exact"/>
        </dgm:presLayoutVars>
      </dgm:prSet>
      <dgm:spPr/>
    </dgm:pt>
    <dgm:pt modelId="{CC182088-93FA-4A3E-933B-0C4406CAB294}" type="pres">
      <dgm:prSet presAssocID="{FAC075E5-CAA7-46D7-A6FA-C7E499C7C06D}" presName="node" presStyleLbl="node1" presStyleIdx="0" presStyleCnt="9">
        <dgm:presLayoutVars>
          <dgm:bulletEnabled val="1"/>
        </dgm:presLayoutVars>
      </dgm:prSet>
      <dgm:spPr/>
    </dgm:pt>
    <dgm:pt modelId="{F495A4D5-5D62-4E51-B02D-FC367436C020}" type="pres">
      <dgm:prSet presAssocID="{42CF5EAA-A502-41EB-BA8A-BB53EB9AE74A}" presName="sibTrans" presStyleCnt="0"/>
      <dgm:spPr/>
    </dgm:pt>
    <dgm:pt modelId="{E6C0CADF-1913-42E9-A34A-144D2B8995B0}" type="pres">
      <dgm:prSet presAssocID="{7CE4FF2E-9EFA-4FD5-8518-2B2FA4921FE2}" presName="node" presStyleLbl="node1" presStyleIdx="1" presStyleCnt="9">
        <dgm:presLayoutVars>
          <dgm:bulletEnabled val="1"/>
        </dgm:presLayoutVars>
      </dgm:prSet>
      <dgm:spPr/>
    </dgm:pt>
    <dgm:pt modelId="{5120D72C-15C2-4179-B98B-99D830ECA393}" type="pres">
      <dgm:prSet presAssocID="{C62861A7-A883-45EB-A6BC-C72F8A2F5043}" presName="sibTrans" presStyleCnt="0"/>
      <dgm:spPr/>
    </dgm:pt>
    <dgm:pt modelId="{91542E49-0C68-43C0-85A7-A2B486B922D6}" type="pres">
      <dgm:prSet presAssocID="{ECAA0612-7312-4F70-BC2C-7E718E5F5A62}" presName="node" presStyleLbl="node1" presStyleIdx="2" presStyleCnt="9">
        <dgm:presLayoutVars>
          <dgm:bulletEnabled val="1"/>
        </dgm:presLayoutVars>
      </dgm:prSet>
      <dgm:spPr/>
    </dgm:pt>
    <dgm:pt modelId="{0B6BC115-7567-4B73-BE1E-44BE49AF8265}" type="pres">
      <dgm:prSet presAssocID="{F9B5CD7C-338E-4D12-A9D6-B5A640AEEFE2}" presName="sibTrans" presStyleCnt="0"/>
      <dgm:spPr/>
    </dgm:pt>
    <dgm:pt modelId="{E0D59D1E-DB95-4D64-9ED1-F6DEFB738322}" type="pres">
      <dgm:prSet presAssocID="{203727EB-EC62-42AB-8358-9E754155C20E}" presName="node" presStyleLbl="node1" presStyleIdx="3" presStyleCnt="9">
        <dgm:presLayoutVars>
          <dgm:bulletEnabled val="1"/>
        </dgm:presLayoutVars>
      </dgm:prSet>
      <dgm:spPr/>
    </dgm:pt>
    <dgm:pt modelId="{8D2A07AE-D800-45B6-B2D3-7A63A98BF257}" type="pres">
      <dgm:prSet presAssocID="{2076AD57-DE3F-42B5-8E18-9187EAD6150D}" presName="sibTrans" presStyleCnt="0"/>
      <dgm:spPr/>
    </dgm:pt>
    <dgm:pt modelId="{7DE53DB0-A4BB-4B18-9B05-0096D2967B4E}" type="pres">
      <dgm:prSet presAssocID="{A549D8AD-9D87-4C99-A802-A0CDAED376A3}" presName="node" presStyleLbl="node1" presStyleIdx="4" presStyleCnt="9">
        <dgm:presLayoutVars>
          <dgm:bulletEnabled val="1"/>
        </dgm:presLayoutVars>
      </dgm:prSet>
      <dgm:spPr/>
    </dgm:pt>
    <dgm:pt modelId="{191FE275-D6F8-4CB4-8B18-A556C50399AF}" type="pres">
      <dgm:prSet presAssocID="{867BA625-55B5-42C2-B8AB-3C3D8A8DE7D6}" presName="sibTrans" presStyleCnt="0"/>
      <dgm:spPr/>
    </dgm:pt>
    <dgm:pt modelId="{9350534D-60D6-45D1-8BDA-0865B92A48E8}" type="pres">
      <dgm:prSet presAssocID="{67CE2934-5B94-4CE3-B60D-179F7E60FADC}" presName="node" presStyleLbl="node1" presStyleIdx="5" presStyleCnt="9">
        <dgm:presLayoutVars>
          <dgm:bulletEnabled val="1"/>
        </dgm:presLayoutVars>
      </dgm:prSet>
      <dgm:spPr/>
    </dgm:pt>
    <dgm:pt modelId="{18C8DFE3-DE68-4CF9-B737-CFE246684644}" type="pres">
      <dgm:prSet presAssocID="{D62016F7-4394-43CB-B671-45B086BB0914}" presName="sibTrans" presStyleCnt="0"/>
      <dgm:spPr/>
    </dgm:pt>
    <dgm:pt modelId="{9A65B5FF-64C3-4052-8DC3-C42B97282104}" type="pres">
      <dgm:prSet presAssocID="{FF3B428F-A5D1-4030-93C5-BE10A370FB75}" presName="node" presStyleLbl="node1" presStyleIdx="6" presStyleCnt="9">
        <dgm:presLayoutVars>
          <dgm:bulletEnabled val="1"/>
        </dgm:presLayoutVars>
      </dgm:prSet>
      <dgm:spPr/>
    </dgm:pt>
    <dgm:pt modelId="{DFDADD38-CBC5-4E71-BCB8-00FB1E3B99FC}" type="pres">
      <dgm:prSet presAssocID="{D74500A1-58EF-48E4-B655-ADAF3BA7F1CF}" presName="sibTrans" presStyleCnt="0"/>
      <dgm:spPr/>
    </dgm:pt>
    <dgm:pt modelId="{C22CF4CD-7691-4AEC-B1DC-390D64C3CD0A}" type="pres">
      <dgm:prSet presAssocID="{9B849FD5-C144-4A06-AEA4-B0FFC4BF4B18}" presName="node" presStyleLbl="node1" presStyleIdx="7" presStyleCnt="9">
        <dgm:presLayoutVars>
          <dgm:bulletEnabled val="1"/>
        </dgm:presLayoutVars>
      </dgm:prSet>
      <dgm:spPr/>
    </dgm:pt>
    <dgm:pt modelId="{45F90888-7590-449E-92F2-A8524905CDFC}" type="pres">
      <dgm:prSet presAssocID="{7ED097D4-7059-45A8-B7E1-013B7292E90A}" presName="sibTrans" presStyleCnt="0"/>
      <dgm:spPr/>
    </dgm:pt>
    <dgm:pt modelId="{AEB87A34-10D1-4AD0-A5A2-B9D0E213FF2D}" type="pres">
      <dgm:prSet presAssocID="{3D87E9AB-12F0-4167-B5E8-5C35DCBDAD1A}" presName="node" presStyleLbl="node1" presStyleIdx="8" presStyleCnt="9">
        <dgm:presLayoutVars>
          <dgm:bulletEnabled val="1"/>
        </dgm:presLayoutVars>
      </dgm:prSet>
      <dgm:spPr/>
    </dgm:pt>
  </dgm:ptLst>
  <dgm:cxnLst>
    <dgm:cxn modelId="{FAB69D05-10A4-4EC7-8F1D-E7BD0978CF22}" type="presOf" srcId="{7CE4FF2E-9EFA-4FD5-8518-2B2FA4921FE2}" destId="{E6C0CADF-1913-42E9-A34A-144D2B8995B0}" srcOrd="0" destOrd="0" presId="urn:microsoft.com/office/officeart/2005/8/layout/default"/>
    <dgm:cxn modelId="{D53EF43B-37F1-4808-BDCD-C3CB85D320AD}" type="presOf" srcId="{FAC075E5-CAA7-46D7-A6FA-C7E499C7C06D}" destId="{CC182088-93FA-4A3E-933B-0C4406CAB294}" srcOrd="0" destOrd="0" presId="urn:microsoft.com/office/officeart/2005/8/layout/default"/>
    <dgm:cxn modelId="{703AA75D-A790-464B-AA32-C015607FB0D1}" srcId="{6CD2A5DB-5831-45B6-A0AB-F307DB9F2BD6}" destId="{7CE4FF2E-9EFA-4FD5-8518-2B2FA4921FE2}" srcOrd="1" destOrd="0" parTransId="{F503F29E-AC86-4720-BDBB-D2CA98AB7FAF}" sibTransId="{C62861A7-A883-45EB-A6BC-C72F8A2F5043}"/>
    <dgm:cxn modelId="{50D9886C-93BD-4703-B741-E969593E6B6C}" type="presOf" srcId="{67CE2934-5B94-4CE3-B60D-179F7E60FADC}" destId="{9350534D-60D6-45D1-8BDA-0865B92A48E8}" srcOrd="0" destOrd="0" presId="urn:microsoft.com/office/officeart/2005/8/layout/default"/>
    <dgm:cxn modelId="{A74A2C76-CB56-4839-9E1B-508813A9C29C}" srcId="{6CD2A5DB-5831-45B6-A0AB-F307DB9F2BD6}" destId="{FF3B428F-A5D1-4030-93C5-BE10A370FB75}" srcOrd="6" destOrd="0" parTransId="{858E161E-FA96-4686-9B1A-AF632218D123}" sibTransId="{D74500A1-58EF-48E4-B655-ADAF3BA7F1CF}"/>
    <dgm:cxn modelId="{DEA9F55A-9AF9-40D8-8475-434371E19B61}" srcId="{6CD2A5DB-5831-45B6-A0AB-F307DB9F2BD6}" destId="{203727EB-EC62-42AB-8358-9E754155C20E}" srcOrd="3" destOrd="0" parTransId="{B7B4CDDE-9294-449C-98B2-A5C55C3B96CB}" sibTransId="{2076AD57-DE3F-42B5-8E18-9187EAD6150D}"/>
    <dgm:cxn modelId="{32188F7E-7E54-4121-8AE7-8E984F34113F}" type="presOf" srcId="{6CD2A5DB-5831-45B6-A0AB-F307DB9F2BD6}" destId="{AF7E5433-EA5D-46AC-BF9C-9AEFC9BC2EE2}" srcOrd="0" destOrd="0" presId="urn:microsoft.com/office/officeart/2005/8/layout/default"/>
    <dgm:cxn modelId="{BC73C585-6E0E-4BD9-8DC6-FBB5A43B8B54}" srcId="{6CD2A5DB-5831-45B6-A0AB-F307DB9F2BD6}" destId="{3D87E9AB-12F0-4167-B5E8-5C35DCBDAD1A}" srcOrd="8" destOrd="0" parTransId="{4BC1DC21-FD9F-43DB-932F-32988AE9DD15}" sibTransId="{E48194B6-B201-4AB3-9EBF-8812B512C898}"/>
    <dgm:cxn modelId="{A068439C-4969-4844-9A4A-F28B459B50D2}" srcId="{6CD2A5DB-5831-45B6-A0AB-F307DB9F2BD6}" destId="{67CE2934-5B94-4CE3-B60D-179F7E60FADC}" srcOrd="5" destOrd="0" parTransId="{F91482AF-A0DC-49B3-859B-FB00AED48846}" sibTransId="{D62016F7-4394-43CB-B671-45B086BB0914}"/>
    <dgm:cxn modelId="{82E3E79E-3305-4AFD-91BA-854C6F203102}" type="presOf" srcId="{A549D8AD-9D87-4C99-A802-A0CDAED376A3}" destId="{7DE53DB0-A4BB-4B18-9B05-0096D2967B4E}" srcOrd="0" destOrd="0" presId="urn:microsoft.com/office/officeart/2005/8/layout/default"/>
    <dgm:cxn modelId="{F5C026BF-60D1-4773-8B6C-5BAABD847013}" type="presOf" srcId="{FF3B428F-A5D1-4030-93C5-BE10A370FB75}" destId="{9A65B5FF-64C3-4052-8DC3-C42B97282104}" srcOrd="0" destOrd="0" presId="urn:microsoft.com/office/officeart/2005/8/layout/default"/>
    <dgm:cxn modelId="{86F638BF-FE69-47C1-A557-6A58AEECAFE1}" type="presOf" srcId="{3D87E9AB-12F0-4167-B5E8-5C35DCBDAD1A}" destId="{AEB87A34-10D1-4AD0-A5A2-B9D0E213FF2D}" srcOrd="0" destOrd="0" presId="urn:microsoft.com/office/officeart/2005/8/layout/default"/>
    <dgm:cxn modelId="{B433AEC5-83CA-4D7B-8E51-FE7F4BC69993}" srcId="{6CD2A5DB-5831-45B6-A0AB-F307DB9F2BD6}" destId="{FAC075E5-CAA7-46D7-A6FA-C7E499C7C06D}" srcOrd="0" destOrd="0" parTransId="{58C1C185-4083-46FB-8164-9E0DFE850148}" sibTransId="{42CF5EAA-A502-41EB-BA8A-BB53EB9AE74A}"/>
    <dgm:cxn modelId="{A04E06CD-D8DA-4219-8113-B05F0F8216C2}" srcId="{6CD2A5DB-5831-45B6-A0AB-F307DB9F2BD6}" destId="{9B849FD5-C144-4A06-AEA4-B0FFC4BF4B18}" srcOrd="7" destOrd="0" parTransId="{9C225D9C-3CCE-42DB-B51D-D9F4E72C468A}" sibTransId="{7ED097D4-7059-45A8-B7E1-013B7292E90A}"/>
    <dgm:cxn modelId="{EDC355D9-E9F4-43A3-9605-771A871C1348}" type="presOf" srcId="{9B849FD5-C144-4A06-AEA4-B0FFC4BF4B18}" destId="{C22CF4CD-7691-4AEC-B1DC-390D64C3CD0A}" srcOrd="0" destOrd="0" presId="urn:microsoft.com/office/officeart/2005/8/layout/default"/>
    <dgm:cxn modelId="{261805E0-6EFD-4B06-A6A6-35EA198A6A1F}" type="presOf" srcId="{203727EB-EC62-42AB-8358-9E754155C20E}" destId="{E0D59D1E-DB95-4D64-9ED1-F6DEFB738322}" srcOrd="0" destOrd="0" presId="urn:microsoft.com/office/officeart/2005/8/layout/default"/>
    <dgm:cxn modelId="{B4D351E2-BBDE-4172-8A62-A999B8B4D513}" srcId="{6CD2A5DB-5831-45B6-A0AB-F307DB9F2BD6}" destId="{ECAA0612-7312-4F70-BC2C-7E718E5F5A62}" srcOrd="2" destOrd="0" parTransId="{DC3D20EF-FD22-4546-9AE6-97FD1DA7463E}" sibTransId="{F9B5CD7C-338E-4D12-A9D6-B5A640AEEFE2}"/>
    <dgm:cxn modelId="{4299B1EA-9C90-4E0A-9116-B8E3C8C08C27}" srcId="{6CD2A5DB-5831-45B6-A0AB-F307DB9F2BD6}" destId="{A549D8AD-9D87-4C99-A802-A0CDAED376A3}" srcOrd="4" destOrd="0" parTransId="{27D9523D-5E05-4831-A6A5-FA0AFE8469AE}" sibTransId="{867BA625-55B5-42C2-B8AB-3C3D8A8DE7D6}"/>
    <dgm:cxn modelId="{231081F0-818A-4155-A20A-7E1B2C0EF4C1}" type="presOf" srcId="{ECAA0612-7312-4F70-BC2C-7E718E5F5A62}" destId="{91542E49-0C68-43C0-85A7-A2B486B922D6}" srcOrd="0" destOrd="0" presId="urn:microsoft.com/office/officeart/2005/8/layout/default"/>
    <dgm:cxn modelId="{E726652D-9745-4A0A-860F-9A8071AEF393}" type="presParOf" srcId="{AF7E5433-EA5D-46AC-BF9C-9AEFC9BC2EE2}" destId="{CC182088-93FA-4A3E-933B-0C4406CAB294}" srcOrd="0" destOrd="0" presId="urn:microsoft.com/office/officeart/2005/8/layout/default"/>
    <dgm:cxn modelId="{160E37F7-43BB-43EB-9DDF-B637FC9E808C}" type="presParOf" srcId="{AF7E5433-EA5D-46AC-BF9C-9AEFC9BC2EE2}" destId="{F495A4D5-5D62-4E51-B02D-FC367436C020}" srcOrd="1" destOrd="0" presId="urn:microsoft.com/office/officeart/2005/8/layout/default"/>
    <dgm:cxn modelId="{50353972-9F3A-477B-99D9-1E613885AA01}" type="presParOf" srcId="{AF7E5433-EA5D-46AC-BF9C-9AEFC9BC2EE2}" destId="{E6C0CADF-1913-42E9-A34A-144D2B8995B0}" srcOrd="2" destOrd="0" presId="urn:microsoft.com/office/officeart/2005/8/layout/default"/>
    <dgm:cxn modelId="{AA70CDD6-B067-41D4-9BCE-4FC71A1F836A}" type="presParOf" srcId="{AF7E5433-EA5D-46AC-BF9C-9AEFC9BC2EE2}" destId="{5120D72C-15C2-4179-B98B-99D830ECA393}" srcOrd="3" destOrd="0" presId="urn:microsoft.com/office/officeart/2005/8/layout/default"/>
    <dgm:cxn modelId="{EBB09429-9921-468F-9FD8-323D72D2AFC4}" type="presParOf" srcId="{AF7E5433-EA5D-46AC-BF9C-9AEFC9BC2EE2}" destId="{91542E49-0C68-43C0-85A7-A2B486B922D6}" srcOrd="4" destOrd="0" presId="urn:microsoft.com/office/officeart/2005/8/layout/default"/>
    <dgm:cxn modelId="{FD167D9E-EACA-40CB-867A-A1E5FF960091}" type="presParOf" srcId="{AF7E5433-EA5D-46AC-BF9C-9AEFC9BC2EE2}" destId="{0B6BC115-7567-4B73-BE1E-44BE49AF8265}" srcOrd="5" destOrd="0" presId="urn:microsoft.com/office/officeart/2005/8/layout/default"/>
    <dgm:cxn modelId="{D25590CF-E7B6-4618-BCE6-D01CAF574A9C}" type="presParOf" srcId="{AF7E5433-EA5D-46AC-BF9C-9AEFC9BC2EE2}" destId="{E0D59D1E-DB95-4D64-9ED1-F6DEFB738322}" srcOrd="6" destOrd="0" presId="urn:microsoft.com/office/officeart/2005/8/layout/default"/>
    <dgm:cxn modelId="{E5E0E4C0-F12D-4D4D-A14C-7F898AC8031D}" type="presParOf" srcId="{AF7E5433-EA5D-46AC-BF9C-9AEFC9BC2EE2}" destId="{8D2A07AE-D800-45B6-B2D3-7A63A98BF257}" srcOrd="7" destOrd="0" presId="urn:microsoft.com/office/officeart/2005/8/layout/default"/>
    <dgm:cxn modelId="{4805C076-3011-491F-ACAB-C90EDE122C98}" type="presParOf" srcId="{AF7E5433-EA5D-46AC-BF9C-9AEFC9BC2EE2}" destId="{7DE53DB0-A4BB-4B18-9B05-0096D2967B4E}" srcOrd="8" destOrd="0" presId="urn:microsoft.com/office/officeart/2005/8/layout/default"/>
    <dgm:cxn modelId="{AF435874-2999-45D4-B0CA-0FEF4AC26DD2}" type="presParOf" srcId="{AF7E5433-EA5D-46AC-BF9C-9AEFC9BC2EE2}" destId="{191FE275-D6F8-4CB4-8B18-A556C50399AF}" srcOrd="9" destOrd="0" presId="urn:microsoft.com/office/officeart/2005/8/layout/default"/>
    <dgm:cxn modelId="{1EC76F96-C6A9-452B-AE22-A152D08F21C0}" type="presParOf" srcId="{AF7E5433-EA5D-46AC-BF9C-9AEFC9BC2EE2}" destId="{9350534D-60D6-45D1-8BDA-0865B92A48E8}" srcOrd="10" destOrd="0" presId="urn:microsoft.com/office/officeart/2005/8/layout/default"/>
    <dgm:cxn modelId="{8AD0CD05-E482-458C-AC4D-76B3CD208C63}" type="presParOf" srcId="{AF7E5433-EA5D-46AC-BF9C-9AEFC9BC2EE2}" destId="{18C8DFE3-DE68-4CF9-B737-CFE246684644}" srcOrd="11" destOrd="0" presId="urn:microsoft.com/office/officeart/2005/8/layout/default"/>
    <dgm:cxn modelId="{9AD2B125-5A68-4314-B6BF-C7F6CCB4A688}" type="presParOf" srcId="{AF7E5433-EA5D-46AC-BF9C-9AEFC9BC2EE2}" destId="{9A65B5FF-64C3-4052-8DC3-C42B97282104}" srcOrd="12" destOrd="0" presId="urn:microsoft.com/office/officeart/2005/8/layout/default"/>
    <dgm:cxn modelId="{DF9AEB9A-F4CC-4E90-8260-DE044C684C06}" type="presParOf" srcId="{AF7E5433-EA5D-46AC-BF9C-9AEFC9BC2EE2}" destId="{DFDADD38-CBC5-4E71-BCB8-00FB1E3B99FC}" srcOrd="13" destOrd="0" presId="urn:microsoft.com/office/officeart/2005/8/layout/default"/>
    <dgm:cxn modelId="{344EDC43-5324-41F2-B2F4-12CBFF5104E7}" type="presParOf" srcId="{AF7E5433-EA5D-46AC-BF9C-9AEFC9BC2EE2}" destId="{C22CF4CD-7691-4AEC-B1DC-390D64C3CD0A}" srcOrd="14" destOrd="0" presId="urn:microsoft.com/office/officeart/2005/8/layout/default"/>
    <dgm:cxn modelId="{3F5F1227-D05B-42A1-99E9-B9FFEAA9157D}" type="presParOf" srcId="{AF7E5433-EA5D-46AC-BF9C-9AEFC9BC2EE2}" destId="{45F90888-7590-449E-92F2-A8524905CDFC}" srcOrd="15" destOrd="0" presId="urn:microsoft.com/office/officeart/2005/8/layout/default"/>
    <dgm:cxn modelId="{B7C052F9-C8D0-46EA-946E-E70CF79D527B}" type="presParOf" srcId="{AF7E5433-EA5D-46AC-BF9C-9AEFC9BC2EE2}" destId="{AEB87A34-10D1-4AD0-A5A2-B9D0E213FF2D}"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F1ED0-52CF-431B-AE6E-A2E66B5B643C}">
      <dsp:nvSpPr>
        <dsp:cNvPr id="0" name=""/>
        <dsp:cNvSpPr/>
      </dsp:nvSpPr>
      <dsp:spPr>
        <a:xfrm>
          <a:off x="1242" y="182126"/>
          <a:ext cx="4361384" cy="2769479"/>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309EC0-69F9-42BD-BB89-8EE705E6AA77}">
      <dsp:nvSpPr>
        <dsp:cNvPr id="0" name=""/>
        <dsp:cNvSpPr/>
      </dsp:nvSpPr>
      <dsp:spPr>
        <a:xfrm>
          <a:off x="485840" y="642494"/>
          <a:ext cx="4361384" cy="2769479"/>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Özel eğitim gerektiren birey için geliştirilmiş ve ailesi tarafından onaylanmış bu program; bireyin, ailenin, öğretmenin gereksinimleri doğrultusunda hazırlanmıştır ve hedeflenen amaçlarda verilecek destek eğitim hizmetlerini içerir.</a:t>
          </a:r>
          <a:endParaRPr lang="en-US" sz="2300" kern="1200"/>
        </a:p>
      </dsp:txBody>
      <dsp:txXfrm>
        <a:off x="566955" y="723609"/>
        <a:ext cx="4199154" cy="2607249"/>
      </dsp:txXfrm>
    </dsp:sp>
    <dsp:sp modelId="{7D353C0C-5740-4407-8031-47EA65C63E99}">
      <dsp:nvSpPr>
        <dsp:cNvPr id="0" name=""/>
        <dsp:cNvSpPr/>
      </dsp:nvSpPr>
      <dsp:spPr>
        <a:xfrm>
          <a:off x="5331824" y="182126"/>
          <a:ext cx="4361384" cy="2769479"/>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ABA48E-3B45-4582-96DC-94F0DAB0301A}">
      <dsp:nvSpPr>
        <dsp:cNvPr id="0" name=""/>
        <dsp:cNvSpPr/>
      </dsp:nvSpPr>
      <dsp:spPr>
        <a:xfrm>
          <a:off x="5816422" y="642494"/>
          <a:ext cx="4361384" cy="2769479"/>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Özel eğitim gerektiren öğrencinin, normal sınıf düzeyinde belirlenmiş beklentilerinden farklı olarak belirlenen bir süre içinde öğrenme beklentilerinin, ihtiyaçlarının, ilgilerinin ve performansının bir özetidir.</a:t>
          </a:r>
          <a:endParaRPr lang="en-US" sz="2300" kern="1200"/>
        </a:p>
      </dsp:txBody>
      <dsp:txXfrm>
        <a:off x="5897537" y="723609"/>
        <a:ext cx="4199154" cy="26072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5161B-A796-44A0-BFC7-1FDC2C1407BE}">
      <dsp:nvSpPr>
        <dsp:cNvPr id="0" name=""/>
        <dsp:cNvSpPr/>
      </dsp:nvSpPr>
      <dsp:spPr>
        <a:xfrm>
          <a:off x="2982" y="259257"/>
          <a:ext cx="2365833" cy="1419500"/>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Çocuğa odaklanın!</a:t>
          </a:r>
          <a:endParaRPr lang="en-US" sz="1900" kern="1200"/>
        </a:p>
      </dsp:txBody>
      <dsp:txXfrm>
        <a:off x="2982" y="259257"/>
        <a:ext cx="2365833" cy="1419500"/>
      </dsp:txXfrm>
    </dsp:sp>
    <dsp:sp modelId="{7FF7B638-5CB7-441F-BB82-F9DF7F788A15}">
      <dsp:nvSpPr>
        <dsp:cNvPr id="0" name=""/>
        <dsp:cNvSpPr/>
      </dsp:nvSpPr>
      <dsp:spPr>
        <a:xfrm>
          <a:off x="2605399" y="259257"/>
          <a:ext cx="2365833" cy="1419500"/>
        </a:xfrm>
        <a:prstGeom prst="rect">
          <a:avLst/>
        </a:prstGeom>
        <a:solidFill>
          <a:schemeClr val="accent5">
            <a:hueOff val="-380781"/>
            <a:satOff val="-1917"/>
            <a:lumOff val="-179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Karar verme sürecini paylaşın!</a:t>
          </a:r>
          <a:endParaRPr lang="en-US" sz="1900" kern="1200"/>
        </a:p>
      </dsp:txBody>
      <dsp:txXfrm>
        <a:off x="2605399" y="259257"/>
        <a:ext cx="2365833" cy="1419500"/>
      </dsp:txXfrm>
    </dsp:sp>
    <dsp:sp modelId="{D173133B-1134-46BC-84C1-A448435CE313}">
      <dsp:nvSpPr>
        <dsp:cNvPr id="0" name=""/>
        <dsp:cNvSpPr/>
      </dsp:nvSpPr>
      <dsp:spPr>
        <a:xfrm>
          <a:off x="5207816" y="259257"/>
          <a:ext cx="2365833" cy="1419500"/>
        </a:xfrm>
        <a:prstGeom prst="rect">
          <a:avLst/>
        </a:prstGeom>
        <a:solidFill>
          <a:schemeClr val="accent5">
            <a:hueOff val="-761561"/>
            <a:satOff val="-3835"/>
            <a:lumOff val="-358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Sorunlara çözüm üretmeyi hedefleyin!</a:t>
          </a:r>
          <a:endParaRPr lang="en-US" sz="1900" kern="1200"/>
        </a:p>
      </dsp:txBody>
      <dsp:txXfrm>
        <a:off x="5207816" y="259257"/>
        <a:ext cx="2365833" cy="1419500"/>
      </dsp:txXfrm>
    </dsp:sp>
    <dsp:sp modelId="{424D86ED-2950-42B9-A0F0-0674D65E52DD}">
      <dsp:nvSpPr>
        <dsp:cNvPr id="0" name=""/>
        <dsp:cNvSpPr/>
      </dsp:nvSpPr>
      <dsp:spPr>
        <a:xfrm>
          <a:off x="7810233" y="259257"/>
          <a:ext cx="2365833" cy="1419500"/>
        </a:xfrm>
        <a:prstGeom prst="rect">
          <a:avLst/>
        </a:prstGeom>
        <a:solidFill>
          <a:schemeClr val="accent5">
            <a:hueOff val="-1142342"/>
            <a:satOff val="-5752"/>
            <a:lumOff val="-537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Tüm üyeler için rahat, çekici ve kendilerini ifade edebilecekleri bir ortam hazırlayın!</a:t>
          </a:r>
          <a:endParaRPr lang="en-US" sz="1900" kern="1200"/>
        </a:p>
      </dsp:txBody>
      <dsp:txXfrm>
        <a:off x="7810233" y="259257"/>
        <a:ext cx="2365833" cy="1419500"/>
      </dsp:txXfrm>
    </dsp:sp>
    <dsp:sp modelId="{5C8442E4-41F3-40D1-8E32-98517F36E895}">
      <dsp:nvSpPr>
        <dsp:cNvPr id="0" name=""/>
        <dsp:cNvSpPr/>
      </dsp:nvSpPr>
      <dsp:spPr>
        <a:xfrm>
          <a:off x="2982" y="1915341"/>
          <a:ext cx="2365833" cy="1419500"/>
        </a:xfrm>
        <a:prstGeom prst="rect">
          <a:avLst/>
        </a:prstGeom>
        <a:solidFill>
          <a:schemeClr val="accent5">
            <a:hueOff val="-1523122"/>
            <a:satOff val="-7670"/>
            <a:lumOff val="-717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Herkesin bakış açısına ve görüşüne değer verin!</a:t>
          </a:r>
          <a:endParaRPr lang="en-US" sz="1900" kern="1200"/>
        </a:p>
      </dsp:txBody>
      <dsp:txXfrm>
        <a:off x="2982" y="1915341"/>
        <a:ext cx="2365833" cy="1419500"/>
      </dsp:txXfrm>
    </dsp:sp>
    <dsp:sp modelId="{4C4D366B-725F-4CCB-9510-BB2CE410D1DF}">
      <dsp:nvSpPr>
        <dsp:cNvPr id="0" name=""/>
        <dsp:cNvSpPr/>
      </dsp:nvSpPr>
      <dsp:spPr>
        <a:xfrm>
          <a:off x="2605399" y="1915341"/>
          <a:ext cx="2365833" cy="1419500"/>
        </a:xfrm>
        <a:prstGeom prst="rect">
          <a:avLst/>
        </a:prstGeom>
        <a:solidFill>
          <a:schemeClr val="accent5">
            <a:hueOff val="-1903903"/>
            <a:satOff val="-9587"/>
            <a:lumOff val="-896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Çocuğun geleceği ile ilgili iyimser ve olumlu yaklaşımlarda bulunun!</a:t>
          </a:r>
          <a:endParaRPr lang="en-US" sz="1900" kern="1200"/>
        </a:p>
      </dsp:txBody>
      <dsp:txXfrm>
        <a:off x="2605399" y="1915341"/>
        <a:ext cx="2365833" cy="1419500"/>
      </dsp:txXfrm>
    </dsp:sp>
    <dsp:sp modelId="{78B56D26-C4FB-47AB-93FA-32528CA0ACF6}">
      <dsp:nvSpPr>
        <dsp:cNvPr id="0" name=""/>
        <dsp:cNvSpPr/>
      </dsp:nvSpPr>
      <dsp:spPr>
        <a:xfrm>
          <a:off x="5207816" y="1915341"/>
          <a:ext cx="2365833" cy="1419500"/>
        </a:xfrm>
        <a:prstGeom prst="rect">
          <a:avLst/>
        </a:prstGeom>
        <a:solidFill>
          <a:schemeClr val="accent5">
            <a:hueOff val="-2284683"/>
            <a:satOff val="-11505"/>
            <a:lumOff val="-1075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Bireyi ve aileyi sürece katın!</a:t>
          </a:r>
          <a:endParaRPr lang="en-US" sz="1900" kern="1200"/>
        </a:p>
      </dsp:txBody>
      <dsp:txXfrm>
        <a:off x="5207816" y="1915341"/>
        <a:ext cx="2365833" cy="1419500"/>
      </dsp:txXfrm>
    </dsp:sp>
    <dsp:sp modelId="{F705219C-6682-4429-A214-11D8E5FEC651}">
      <dsp:nvSpPr>
        <dsp:cNvPr id="0" name=""/>
        <dsp:cNvSpPr/>
      </dsp:nvSpPr>
      <dsp:spPr>
        <a:xfrm>
          <a:off x="7810233" y="1915341"/>
          <a:ext cx="2365833" cy="1419500"/>
        </a:xfrm>
        <a:prstGeom prst="rect">
          <a:avLst/>
        </a:prstGeom>
        <a:solidFill>
          <a:schemeClr val="accent5">
            <a:hueOff val="-2665464"/>
            <a:satOff val="-13422"/>
            <a:lumOff val="-1254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tr-TR" sz="1900" b="0" i="0" kern="1200"/>
            <a:t>Kullanımı kolay bir format geliştirin!</a:t>
          </a:r>
          <a:endParaRPr lang="en-US" sz="1900" kern="1200"/>
        </a:p>
      </dsp:txBody>
      <dsp:txXfrm>
        <a:off x="7810233" y="1915341"/>
        <a:ext cx="2365833" cy="14195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15DFC-EAC9-4C8C-B85D-561FA7220C13}">
      <dsp:nvSpPr>
        <dsp:cNvPr id="0" name=""/>
        <dsp:cNvSpPr/>
      </dsp:nvSpPr>
      <dsp:spPr>
        <a:xfrm>
          <a:off x="3253632" y="708660"/>
          <a:ext cx="547264" cy="91440"/>
        </a:xfrm>
        <a:custGeom>
          <a:avLst/>
          <a:gdLst/>
          <a:ahLst/>
          <a:cxnLst/>
          <a:rect l="0" t="0" r="0" b="0"/>
          <a:pathLst>
            <a:path>
              <a:moveTo>
                <a:pt x="0" y="45720"/>
              </a:moveTo>
              <a:lnTo>
                <a:pt x="547264" y="45720"/>
              </a:lnTo>
            </a:path>
          </a:pathLst>
        </a:custGeom>
        <a:noFill/>
        <a:ln w="6350" cap="flat" cmpd="sng" algn="in">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12817" y="751491"/>
        <a:ext cx="28893" cy="5778"/>
      </dsp:txXfrm>
    </dsp:sp>
    <dsp:sp modelId="{40564AD9-1122-4D23-B39D-B9F571EB071E}">
      <dsp:nvSpPr>
        <dsp:cNvPr id="0" name=""/>
        <dsp:cNvSpPr/>
      </dsp:nvSpPr>
      <dsp:spPr>
        <a:xfrm>
          <a:off x="742976" y="643"/>
          <a:ext cx="2512455" cy="1507473"/>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112" tIns="129228" rIns="123112" bIns="129228" numCol="1" spcCol="1270" anchor="ctr" anchorCtr="0">
          <a:noAutofit/>
        </a:bodyPr>
        <a:lstStyle/>
        <a:p>
          <a:pPr marL="0" lvl="0" indent="0" algn="ctr" defTabSz="755650">
            <a:lnSpc>
              <a:spcPct val="90000"/>
            </a:lnSpc>
            <a:spcBef>
              <a:spcPct val="0"/>
            </a:spcBef>
            <a:spcAft>
              <a:spcPct val="35000"/>
            </a:spcAft>
            <a:buNone/>
          </a:pPr>
          <a:r>
            <a:rPr lang="tr-TR" sz="1700" b="0" i="0" kern="1200"/>
            <a:t>BEP yazarken, BEP’in uygulanmasında görev alacakların mutlaka sürece katılmış olmalarına özen gösterin!</a:t>
          </a:r>
          <a:endParaRPr lang="en-US" sz="1700" kern="1200"/>
        </a:p>
      </dsp:txBody>
      <dsp:txXfrm>
        <a:off x="742976" y="643"/>
        <a:ext cx="2512455" cy="1507473"/>
      </dsp:txXfrm>
    </dsp:sp>
    <dsp:sp modelId="{C0B8C999-417E-40D7-967E-07DDF62FCBF8}">
      <dsp:nvSpPr>
        <dsp:cNvPr id="0" name=""/>
        <dsp:cNvSpPr/>
      </dsp:nvSpPr>
      <dsp:spPr>
        <a:xfrm>
          <a:off x="6343952" y="708660"/>
          <a:ext cx="547264" cy="91440"/>
        </a:xfrm>
        <a:custGeom>
          <a:avLst/>
          <a:gdLst/>
          <a:ahLst/>
          <a:cxnLst/>
          <a:rect l="0" t="0" r="0" b="0"/>
          <a:pathLst>
            <a:path>
              <a:moveTo>
                <a:pt x="0" y="45720"/>
              </a:moveTo>
              <a:lnTo>
                <a:pt x="547264" y="45720"/>
              </a:lnTo>
            </a:path>
          </a:pathLst>
        </a:custGeom>
        <a:noFill/>
        <a:ln w="6350" cap="flat" cmpd="sng" algn="in">
          <a:solidFill>
            <a:schemeClr val="accent2">
              <a:hueOff val="-2790030"/>
              <a:satOff val="1220"/>
              <a:lumOff val="460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03138" y="751491"/>
        <a:ext cx="28893" cy="5778"/>
      </dsp:txXfrm>
    </dsp:sp>
    <dsp:sp modelId="{2375E717-9FCE-4D34-B33B-ABB52F5B25CE}">
      <dsp:nvSpPr>
        <dsp:cNvPr id="0" name=""/>
        <dsp:cNvSpPr/>
      </dsp:nvSpPr>
      <dsp:spPr>
        <a:xfrm>
          <a:off x="3833297" y="643"/>
          <a:ext cx="2512455" cy="1507473"/>
        </a:xfrm>
        <a:prstGeom prst="rect">
          <a:avLst/>
        </a:prstGeom>
        <a:solidFill>
          <a:schemeClr val="accent2">
            <a:hueOff val="-2232024"/>
            <a:satOff val="976"/>
            <a:lumOff val="368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112" tIns="129228" rIns="123112" bIns="129228" numCol="1" spcCol="1270" anchor="ctr" anchorCtr="0">
          <a:noAutofit/>
        </a:bodyPr>
        <a:lstStyle/>
        <a:p>
          <a:pPr marL="0" lvl="0" indent="0" algn="ctr" defTabSz="755650">
            <a:lnSpc>
              <a:spcPct val="90000"/>
            </a:lnSpc>
            <a:spcBef>
              <a:spcPct val="0"/>
            </a:spcBef>
            <a:spcAft>
              <a:spcPct val="35000"/>
            </a:spcAft>
            <a:buNone/>
          </a:pPr>
          <a:r>
            <a:rPr lang="tr-TR" sz="1700" b="0" i="0" kern="1200"/>
            <a:t>BEP yazımında açık ve anlaşılır bir dil, kısa ve öz ifadeler kullanın!</a:t>
          </a:r>
          <a:endParaRPr lang="en-US" sz="1700" kern="1200"/>
        </a:p>
      </dsp:txBody>
      <dsp:txXfrm>
        <a:off x="3833297" y="643"/>
        <a:ext cx="2512455" cy="1507473"/>
      </dsp:txXfrm>
    </dsp:sp>
    <dsp:sp modelId="{F4E430B4-CCD1-40A7-85C5-E4DB5CF97BC2}">
      <dsp:nvSpPr>
        <dsp:cNvPr id="0" name=""/>
        <dsp:cNvSpPr/>
      </dsp:nvSpPr>
      <dsp:spPr>
        <a:xfrm>
          <a:off x="1999204" y="1506317"/>
          <a:ext cx="6180641" cy="547264"/>
        </a:xfrm>
        <a:custGeom>
          <a:avLst/>
          <a:gdLst/>
          <a:ahLst/>
          <a:cxnLst/>
          <a:rect l="0" t="0" r="0" b="0"/>
          <a:pathLst>
            <a:path>
              <a:moveTo>
                <a:pt x="6180641" y="0"/>
              </a:moveTo>
              <a:lnTo>
                <a:pt x="6180641" y="290732"/>
              </a:lnTo>
              <a:lnTo>
                <a:pt x="0" y="290732"/>
              </a:lnTo>
              <a:lnTo>
                <a:pt x="0" y="547264"/>
              </a:lnTo>
            </a:path>
          </a:pathLst>
        </a:custGeom>
        <a:noFill/>
        <a:ln w="6350" cap="flat" cmpd="sng" algn="in">
          <a:solidFill>
            <a:schemeClr val="accent2">
              <a:hueOff val="-5580059"/>
              <a:satOff val="2440"/>
              <a:lumOff val="921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34335" y="1777060"/>
        <a:ext cx="310379" cy="5778"/>
      </dsp:txXfrm>
    </dsp:sp>
    <dsp:sp modelId="{10D4B75F-3C23-4999-AFC6-75DACE20FD58}">
      <dsp:nvSpPr>
        <dsp:cNvPr id="0" name=""/>
        <dsp:cNvSpPr/>
      </dsp:nvSpPr>
      <dsp:spPr>
        <a:xfrm>
          <a:off x="6923617" y="643"/>
          <a:ext cx="2512455" cy="1507473"/>
        </a:xfrm>
        <a:prstGeom prst="rect">
          <a:avLst/>
        </a:prstGeom>
        <a:solidFill>
          <a:schemeClr val="accent2">
            <a:hueOff val="-4464047"/>
            <a:satOff val="1952"/>
            <a:lumOff val="737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112" tIns="129228" rIns="123112" bIns="129228" numCol="1" spcCol="1270" anchor="ctr" anchorCtr="0">
          <a:noAutofit/>
        </a:bodyPr>
        <a:lstStyle/>
        <a:p>
          <a:pPr marL="0" lvl="0" indent="0" algn="ctr" defTabSz="755650">
            <a:lnSpc>
              <a:spcPct val="90000"/>
            </a:lnSpc>
            <a:spcBef>
              <a:spcPct val="0"/>
            </a:spcBef>
            <a:spcAft>
              <a:spcPct val="35000"/>
            </a:spcAft>
            <a:buNone/>
          </a:pPr>
          <a:r>
            <a:rPr lang="tr-TR" sz="1700" b="0" i="0" kern="1200"/>
            <a:t>Yapılabilecekler konusunda gerçekçi olun!</a:t>
          </a:r>
          <a:endParaRPr lang="en-US" sz="1700" kern="1200"/>
        </a:p>
      </dsp:txBody>
      <dsp:txXfrm>
        <a:off x="6923617" y="643"/>
        <a:ext cx="2512455" cy="1507473"/>
      </dsp:txXfrm>
    </dsp:sp>
    <dsp:sp modelId="{C91ABAD7-C9D3-488F-A26C-34878C3D8819}">
      <dsp:nvSpPr>
        <dsp:cNvPr id="0" name=""/>
        <dsp:cNvSpPr/>
      </dsp:nvSpPr>
      <dsp:spPr>
        <a:xfrm>
          <a:off x="3253632" y="2793999"/>
          <a:ext cx="547264" cy="91440"/>
        </a:xfrm>
        <a:custGeom>
          <a:avLst/>
          <a:gdLst/>
          <a:ahLst/>
          <a:cxnLst/>
          <a:rect l="0" t="0" r="0" b="0"/>
          <a:pathLst>
            <a:path>
              <a:moveTo>
                <a:pt x="0" y="45720"/>
              </a:moveTo>
              <a:lnTo>
                <a:pt x="547264" y="45720"/>
              </a:lnTo>
            </a:path>
          </a:pathLst>
        </a:custGeom>
        <a:noFill/>
        <a:ln w="6350" cap="flat" cmpd="sng" algn="in">
          <a:solidFill>
            <a:schemeClr val="accent2">
              <a:hueOff val="-8370089"/>
              <a:satOff val="3660"/>
              <a:lumOff val="1382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12817" y="2836829"/>
        <a:ext cx="28893" cy="5778"/>
      </dsp:txXfrm>
    </dsp:sp>
    <dsp:sp modelId="{96864EFB-81C5-48C5-A707-8B3436436D99}">
      <dsp:nvSpPr>
        <dsp:cNvPr id="0" name=""/>
        <dsp:cNvSpPr/>
      </dsp:nvSpPr>
      <dsp:spPr>
        <a:xfrm>
          <a:off x="742976" y="2085982"/>
          <a:ext cx="2512455" cy="1507473"/>
        </a:xfrm>
        <a:prstGeom prst="rect">
          <a:avLst/>
        </a:prstGeom>
        <a:solidFill>
          <a:schemeClr val="accent2">
            <a:hueOff val="-6696071"/>
            <a:satOff val="2928"/>
            <a:lumOff val="11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112" tIns="129228" rIns="123112" bIns="129228" numCol="1" spcCol="1270" anchor="ctr" anchorCtr="0">
          <a:noAutofit/>
        </a:bodyPr>
        <a:lstStyle/>
        <a:p>
          <a:pPr marL="0" lvl="0" indent="0" algn="ctr" defTabSz="755650">
            <a:lnSpc>
              <a:spcPct val="90000"/>
            </a:lnSpc>
            <a:spcBef>
              <a:spcPct val="0"/>
            </a:spcBef>
            <a:spcAft>
              <a:spcPct val="35000"/>
            </a:spcAft>
            <a:buNone/>
          </a:pPr>
          <a:r>
            <a:rPr lang="tr-TR" sz="1700" b="0" i="0" kern="1200"/>
            <a:t>Tüm toplantılarda kayıt (yazılı kayıt, teyp kaydı vb.) tutun!</a:t>
          </a:r>
          <a:endParaRPr lang="en-US" sz="1700" kern="1200"/>
        </a:p>
      </dsp:txBody>
      <dsp:txXfrm>
        <a:off x="742976" y="2085982"/>
        <a:ext cx="2512455" cy="1507473"/>
      </dsp:txXfrm>
    </dsp:sp>
    <dsp:sp modelId="{D3B6604E-4BF8-4FB9-95D1-1F21E6449B8A}">
      <dsp:nvSpPr>
        <dsp:cNvPr id="0" name=""/>
        <dsp:cNvSpPr/>
      </dsp:nvSpPr>
      <dsp:spPr>
        <a:xfrm>
          <a:off x="6343952" y="2793999"/>
          <a:ext cx="547264" cy="91440"/>
        </a:xfrm>
        <a:custGeom>
          <a:avLst/>
          <a:gdLst/>
          <a:ahLst/>
          <a:cxnLst/>
          <a:rect l="0" t="0" r="0" b="0"/>
          <a:pathLst>
            <a:path>
              <a:moveTo>
                <a:pt x="0" y="45720"/>
              </a:moveTo>
              <a:lnTo>
                <a:pt x="547264" y="45720"/>
              </a:lnTo>
            </a:path>
          </a:pathLst>
        </a:custGeom>
        <a:noFill/>
        <a:ln w="6350" cap="flat" cmpd="sng" algn="in">
          <a:solidFill>
            <a:schemeClr val="accent2">
              <a:hueOff val="-11160118"/>
              <a:satOff val="4880"/>
              <a:lumOff val="1843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03138" y="2836829"/>
        <a:ext cx="28893" cy="5778"/>
      </dsp:txXfrm>
    </dsp:sp>
    <dsp:sp modelId="{25936607-D857-4AAA-BA69-C500DAFCDD16}">
      <dsp:nvSpPr>
        <dsp:cNvPr id="0" name=""/>
        <dsp:cNvSpPr/>
      </dsp:nvSpPr>
      <dsp:spPr>
        <a:xfrm>
          <a:off x="3833297" y="2085982"/>
          <a:ext cx="2512455" cy="1507473"/>
        </a:xfrm>
        <a:prstGeom prst="rect">
          <a:avLst/>
        </a:prstGeom>
        <a:solidFill>
          <a:schemeClr val="accent2">
            <a:hueOff val="-8928094"/>
            <a:satOff val="3904"/>
            <a:lumOff val="14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112" tIns="129228" rIns="123112" bIns="129228" numCol="1" spcCol="1270" anchor="ctr" anchorCtr="0">
          <a:noAutofit/>
        </a:bodyPr>
        <a:lstStyle/>
        <a:p>
          <a:pPr marL="0" lvl="0" indent="0" algn="ctr" defTabSz="755650">
            <a:lnSpc>
              <a:spcPct val="90000"/>
            </a:lnSpc>
            <a:spcBef>
              <a:spcPct val="0"/>
            </a:spcBef>
            <a:spcAft>
              <a:spcPct val="35000"/>
            </a:spcAft>
            <a:buNone/>
          </a:pPr>
          <a:r>
            <a:rPr lang="tr-TR" sz="1700" b="0" i="0" kern="1200"/>
            <a:t>BEP’in bir ekip işi olduğunu unutmayın!</a:t>
          </a:r>
          <a:endParaRPr lang="en-US" sz="1700" kern="1200"/>
        </a:p>
      </dsp:txBody>
      <dsp:txXfrm>
        <a:off x="3833297" y="2085982"/>
        <a:ext cx="2512455" cy="1507473"/>
      </dsp:txXfrm>
    </dsp:sp>
    <dsp:sp modelId="{9AB484B3-DDCE-4CBD-B893-5C65F055F960}">
      <dsp:nvSpPr>
        <dsp:cNvPr id="0" name=""/>
        <dsp:cNvSpPr/>
      </dsp:nvSpPr>
      <dsp:spPr>
        <a:xfrm>
          <a:off x="6923617" y="2085982"/>
          <a:ext cx="2512455" cy="1507473"/>
        </a:xfrm>
        <a:prstGeom prst="rect">
          <a:avLst/>
        </a:prstGeom>
        <a:solidFill>
          <a:schemeClr val="accent2">
            <a:hueOff val="-11160118"/>
            <a:satOff val="4880"/>
            <a:lumOff val="1843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112" tIns="129228" rIns="123112" bIns="129228" numCol="1" spcCol="1270" anchor="ctr" anchorCtr="0">
          <a:noAutofit/>
        </a:bodyPr>
        <a:lstStyle/>
        <a:p>
          <a:pPr marL="0" lvl="0" indent="0" algn="ctr" defTabSz="755650">
            <a:lnSpc>
              <a:spcPct val="90000"/>
            </a:lnSpc>
            <a:spcBef>
              <a:spcPct val="0"/>
            </a:spcBef>
            <a:spcAft>
              <a:spcPct val="35000"/>
            </a:spcAft>
            <a:buNone/>
          </a:pPr>
          <a:r>
            <a:rPr lang="tr-TR" sz="1700" b="0" i="0" kern="1200"/>
            <a:t>Tüm formları saklayabileceğiniz ve bilgileri kaydedebileceğiniz bir BEP dosyası oluşturun!</a:t>
          </a:r>
          <a:endParaRPr lang="en-US" sz="1700" kern="1200"/>
        </a:p>
      </dsp:txBody>
      <dsp:txXfrm>
        <a:off x="6923617" y="2085982"/>
        <a:ext cx="2512455" cy="15074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03CCD-514B-433F-B82E-89E391E7FC97}">
      <dsp:nvSpPr>
        <dsp:cNvPr id="0" name=""/>
        <dsp:cNvSpPr/>
      </dsp:nvSpPr>
      <dsp:spPr>
        <a:xfrm>
          <a:off x="826659" y="197116"/>
          <a:ext cx="1257725" cy="125772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FF155-7257-407C-90C3-7785F84874CA}">
      <dsp:nvSpPr>
        <dsp:cNvPr id="0" name=""/>
        <dsp:cNvSpPr/>
      </dsp:nvSpPr>
      <dsp:spPr>
        <a:xfrm>
          <a:off x="1094699" y="465156"/>
          <a:ext cx="721645" cy="7216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76AEFFE3-D441-4884-AB70-F53DDEFFBAEA}">
      <dsp:nvSpPr>
        <dsp:cNvPr id="0" name=""/>
        <dsp:cNvSpPr/>
      </dsp:nvSpPr>
      <dsp:spPr>
        <a:xfrm>
          <a:off x="424599" y="1846592"/>
          <a:ext cx="2061845" cy="15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tr-TR" sz="1100" b="0" i="0" kern="1200"/>
            <a:t>Öğrencilere en üst düzeyde yararlanabilecekleri eğitim fırsatları sunmaktır.BEP’in İşlevleri Şu Şekilde Özetlenebilir.</a:t>
          </a:r>
          <a:endParaRPr lang="en-US" sz="1100" kern="1200"/>
        </a:p>
      </dsp:txBody>
      <dsp:txXfrm>
        <a:off x="424599" y="1846592"/>
        <a:ext cx="2061845" cy="1550390"/>
      </dsp:txXfrm>
    </dsp:sp>
    <dsp:sp modelId="{8D3FA77F-A456-42FD-8C42-14EE8FD50DAC}">
      <dsp:nvSpPr>
        <dsp:cNvPr id="0" name=""/>
        <dsp:cNvSpPr/>
      </dsp:nvSpPr>
      <dsp:spPr>
        <a:xfrm>
          <a:off x="3249328" y="197116"/>
          <a:ext cx="1257725" cy="125772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0072AE-16A7-44CE-9779-C8D6E28DB052}">
      <dsp:nvSpPr>
        <dsp:cNvPr id="0" name=""/>
        <dsp:cNvSpPr/>
      </dsp:nvSpPr>
      <dsp:spPr>
        <a:xfrm>
          <a:off x="3517367" y="465156"/>
          <a:ext cx="721645" cy="7216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B2A681A-95C0-418C-8003-F6CBE8249755}">
      <dsp:nvSpPr>
        <dsp:cNvPr id="0" name=""/>
        <dsp:cNvSpPr/>
      </dsp:nvSpPr>
      <dsp:spPr>
        <a:xfrm>
          <a:off x="2847268" y="1846592"/>
          <a:ext cx="2061845" cy="15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tr-TR" sz="1100" b="0" i="0" kern="1200"/>
            <a:t>1.BEP toplantıları, aile ve okul personeli arasındaki iletişim aracıdır. Öğrencinin gereksinimleri, nelerin sağlanabileceği ve karşılaşılabilecek durumların neler olabileceği konusunda her iki tarafa da eşit söz hakkı sağlar.</a:t>
          </a:r>
          <a:endParaRPr lang="en-US" sz="1100" kern="1200"/>
        </a:p>
      </dsp:txBody>
      <dsp:txXfrm>
        <a:off x="2847268" y="1846592"/>
        <a:ext cx="2061845" cy="1550390"/>
      </dsp:txXfrm>
    </dsp:sp>
    <dsp:sp modelId="{38F43387-ACE3-4F58-A846-843768E15037}">
      <dsp:nvSpPr>
        <dsp:cNvPr id="0" name=""/>
        <dsp:cNvSpPr/>
      </dsp:nvSpPr>
      <dsp:spPr>
        <a:xfrm>
          <a:off x="5671996" y="197116"/>
          <a:ext cx="1257725" cy="125772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9E6F01-2D2F-41D3-9B67-B4C53A4EE1ED}">
      <dsp:nvSpPr>
        <dsp:cNvPr id="0" name=""/>
        <dsp:cNvSpPr/>
      </dsp:nvSpPr>
      <dsp:spPr>
        <a:xfrm>
          <a:off x="5940036" y="465156"/>
          <a:ext cx="721645" cy="7216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CF560CA-DDD4-414D-87F4-181F9424878C}">
      <dsp:nvSpPr>
        <dsp:cNvPr id="0" name=""/>
        <dsp:cNvSpPr/>
      </dsp:nvSpPr>
      <dsp:spPr>
        <a:xfrm>
          <a:off x="5269936" y="1846592"/>
          <a:ext cx="2061845" cy="15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tr-TR" sz="1100" b="0" i="0" kern="1200"/>
            <a:t>2.BEP, öğrencinin gereksinimi olan özel eğitim hizmetleri ve ilişkili destek hizmetlerin öğrenciye sunulacağına ilişkin yazılı bir taahhüttür.</a:t>
          </a:r>
          <a:endParaRPr lang="en-US" sz="1100" kern="1200"/>
        </a:p>
      </dsp:txBody>
      <dsp:txXfrm>
        <a:off x="5269936" y="1846592"/>
        <a:ext cx="2061845" cy="1550390"/>
      </dsp:txXfrm>
    </dsp:sp>
    <dsp:sp modelId="{778EE9AB-C221-47BD-A253-48AA9B5B2557}">
      <dsp:nvSpPr>
        <dsp:cNvPr id="0" name=""/>
        <dsp:cNvSpPr/>
      </dsp:nvSpPr>
      <dsp:spPr>
        <a:xfrm>
          <a:off x="8094664" y="197116"/>
          <a:ext cx="1257725" cy="1257725"/>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956689-0CFA-4D5C-97B9-88D6451C202E}">
      <dsp:nvSpPr>
        <dsp:cNvPr id="0" name=""/>
        <dsp:cNvSpPr/>
      </dsp:nvSpPr>
      <dsp:spPr>
        <a:xfrm>
          <a:off x="8362704" y="465156"/>
          <a:ext cx="721645" cy="72164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3214025-CE3B-433F-BE41-10FBDED08267}">
      <dsp:nvSpPr>
        <dsp:cNvPr id="0" name=""/>
        <dsp:cNvSpPr/>
      </dsp:nvSpPr>
      <dsp:spPr>
        <a:xfrm>
          <a:off x="7692604" y="1846592"/>
          <a:ext cx="2061845" cy="15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tr-TR" sz="1100" b="0" i="0" kern="1200"/>
            <a:t>3.BEP ailenin, okulun ve ilişkili tüm birimlerin çalışmalarını ve bunların öğrenciye katkılarını izleme ve değerlendirme aracıdır.</a:t>
          </a:r>
          <a:endParaRPr lang="en-US" sz="1100" kern="1200"/>
        </a:p>
      </dsp:txBody>
      <dsp:txXfrm>
        <a:off x="7692604" y="1846592"/>
        <a:ext cx="2061845" cy="1550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A1C62-6CA2-4778-9518-F9186B104CC9}">
      <dsp:nvSpPr>
        <dsp:cNvPr id="0" name=""/>
        <dsp:cNvSpPr/>
      </dsp:nvSpPr>
      <dsp:spPr>
        <a:xfrm>
          <a:off x="1242" y="182126"/>
          <a:ext cx="4361384" cy="2769479"/>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480CF1-D3A6-4907-8538-A45E5EA8D4FF}">
      <dsp:nvSpPr>
        <dsp:cNvPr id="0" name=""/>
        <dsp:cNvSpPr/>
      </dsp:nvSpPr>
      <dsp:spPr>
        <a:xfrm>
          <a:off x="485840" y="642494"/>
          <a:ext cx="4361384" cy="2769479"/>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tr-TR" sz="1600" b="0" i="0" kern="1200"/>
            <a:t>Çocuğa uygun eğitim hizmetleri sunulur.Çocuğun engelinden kaynaklanan farklı gereksinimleri belirlenir.Çocuğun kendi öğrenmesi ile ilgili daha fazla sorumluluk almasına yardımcı olunur.Çocuğun öğrenmesi izlenir.Çocuğun ilerlemeleri kayda alınır.</a:t>
          </a:r>
          <a:endParaRPr lang="en-US" sz="1600" kern="1200"/>
        </a:p>
      </dsp:txBody>
      <dsp:txXfrm>
        <a:off x="566955" y="723609"/>
        <a:ext cx="4199154" cy="2607249"/>
      </dsp:txXfrm>
    </dsp:sp>
    <dsp:sp modelId="{DBB399F5-0319-4634-A9EE-916D733E3C0F}">
      <dsp:nvSpPr>
        <dsp:cNvPr id="0" name=""/>
        <dsp:cNvSpPr/>
      </dsp:nvSpPr>
      <dsp:spPr>
        <a:xfrm>
          <a:off x="5331824" y="182126"/>
          <a:ext cx="4361384" cy="2769479"/>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0ABAD7-13D2-4457-B838-B96B7F14AF47}">
      <dsp:nvSpPr>
        <dsp:cNvPr id="0" name=""/>
        <dsp:cNvSpPr/>
      </dsp:nvSpPr>
      <dsp:spPr>
        <a:xfrm>
          <a:off x="5816422" y="642494"/>
          <a:ext cx="4361384" cy="2769479"/>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tr-TR" sz="1600" b="0" i="0" kern="1200"/>
            <a:t>Çocuğun ailesi ile diğer birim üyelerinin ilişkilerine katkıda bulunur.Çocuğun bilgi ve beceri eksiklerinin nasıl giderilebileceğine yol gösterir.Çocuğun eğitiminde karşılaşılabilecek sorunlar ve çözümler, alınacak kararlar hakkında aile ve okul personeline eşit söz hakkı sağlar.Çocuğun gelişiminin değerlendirilmesini sağlar.Programın, materyalin ve başlangıç noktalarının etkililiğinin değerlendirmesine yardımcı olur.</a:t>
          </a:r>
          <a:endParaRPr lang="en-US" sz="1600" kern="1200"/>
        </a:p>
      </dsp:txBody>
      <dsp:txXfrm>
        <a:off x="5897537" y="723609"/>
        <a:ext cx="4199154" cy="26072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99827-4589-4AAC-AA0D-ECE95B1A90B4}">
      <dsp:nvSpPr>
        <dsp:cNvPr id="0" name=""/>
        <dsp:cNvSpPr/>
      </dsp:nvSpPr>
      <dsp:spPr>
        <a:xfrm>
          <a:off x="0" y="686000"/>
          <a:ext cx="10179050" cy="28781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b="0" i="0" kern="1200"/>
            <a:t>1.Bireyselleştirilmiş eğitim programını hazırlayacak ekibin oluşturulması,</a:t>
          </a:r>
          <a:endParaRPr lang="en-US" sz="1200" kern="1200"/>
        </a:p>
      </dsp:txBody>
      <dsp:txXfrm>
        <a:off x="14050" y="700050"/>
        <a:ext cx="10150950" cy="259719"/>
      </dsp:txXfrm>
    </dsp:sp>
    <dsp:sp modelId="{92BE44C0-2FBA-4669-A915-896A4BFA8427}">
      <dsp:nvSpPr>
        <dsp:cNvPr id="0" name=""/>
        <dsp:cNvSpPr/>
      </dsp:nvSpPr>
      <dsp:spPr>
        <a:xfrm>
          <a:off x="0" y="1008380"/>
          <a:ext cx="10179050" cy="28781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b="0" i="0" kern="1200"/>
            <a:t>2.Çocuğun eğitsel performans düzeyinin belirlenmesi</a:t>
          </a:r>
          <a:endParaRPr lang="en-US" sz="1200" kern="1200"/>
        </a:p>
      </dsp:txBody>
      <dsp:txXfrm>
        <a:off x="14050" y="1022430"/>
        <a:ext cx="10150950" cy="259719"/>
      </dsp:txXfrm>
    </dsp:sp>
    <dsp:sp modelId="{1BAAF55E-50D5-467B-8B18-5294B7AC5C8D}">
      <dsp:nvSpPr>
        <dsp:cNvPr id="0" name=""/>
        <dsp:cNvSpPr/>
      </dsp:nvSpPr>
      <dsp:spPr>
        <a:xfrm>
          <a:off x="0" y="1330760"/>
          <a:ext cx="10179050" cy="28781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b="0" i="0" kern="1200"/>
            <a:t>3.Uygun eğitim ortamları ve bu ortamlarda sunulacak destek hizmetlerin belirlenmesi</a:t>
          </a:r>
          <a:endParaRPr lang="en-US" sz="1200" kern="1200"/>
        </a:p>
      </dsp:txBody>
      <dsp:txXfrm>
        <a:off x="14050" y="1344810"/>
        <a:ext cx="10150950" cy="259719"/>
      </dsp:txXfrm>
    </dsp:sp>
    <dsp:sp modelId="{527EAADA-E8E4-4FD5-8665-E27A6C7EEFEF}">
      <dsp:nvSpPr>
        <dsp:cNvPr id="0" name=""/>
        <dsp:cNvSpPr/>
      </dsp:nvSpPr>
      <dsp:spPr>
        <a:xfrm>
          <a:off x="0" y="1653139"/>
          <a:ext cx="10179050" cy="28781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b="0" i="0" kern="1200"/>
            <a:t>4.Bireyselleştirilmiş öğretim programının hazırlanması</a:t>
          </a:r>
          <a:endParaRPr lang="en-US" sz="1200" kern="1200"/>
        </a:p>
      </dsp:txBody>
      <dsp:txXfrm>
        <a:off x="14050" y="1667189"/>
        <a:ext cx="10150950" cy="259719"/>
      </dsp:txXfrm>
    </dsp:sp>
    <dsp:sp modelId="{7DF32E7E-6D74-47DE-BE05-F4D4DA854C1A}">
      <dsp:nvSpPr>
        <dsp:cNvPr id="0" name=""/>
        <dsp:cNvSpPr/>
      </dsp:nvSpPr>
      <dsp:spPr>
        <a:xfrm>
          <a:off x="0" y="1975519"/>
          <a:ext cx="10179050" cy="28781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b="0" i="0" kern="1200"/>
            <a:t>5.Uzun ve kısa dönemli amaçların belirlenmesi</a:t>
          </a:r>
          <a:endParaRPr lang="en-US" sz="1200" kern="1200"/>
        </a:p>
      </dsp:txBody>
      <dsp:txXfrm>
        <a:off x="14050" y="1989569"/>
        <a:ext cx="10150950" cy="259719"/>
      </dsp:txXfrm>
    </dsp:sp>
    <dsp:sp modelId="{69F0AE96-36F7-4B55-90F4-B83B5BE47B81}">
      <dsp:nvSpPr>
        <dsp:cNvPr id="0" name=""/>
        <dsp:cNvSpPr/>
      </dsp:nvSpPr>
      <dsp:spPr>
        <a:xfrm>
          <a:off x="0" y="2297899"/>
          <a:ext cx="10179050" cy="28781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b="0" i="0" kern="1200"/>
            <a:t>6.Uygun öğretim materyalleri ve öğretim yöntemlerinin belirlenmesi</a:t>
          </a:r>
          <a:endParaRPr lang="en-US" sz="1200" kern="1200"/>
        </a:p>
      </dsp:txBody>
      <dsp:txXfrm>
        <a:off x="14050" y="2311949"/>
        <a:ext cx="10150950" cy="259719"/>
      </dsp:txXfrm>
    </dsp:sp>
    <dsp:sp modelId="{0573C9F9-7908-460F-9F2D-DB8C86A717F9}">
      <dsp:nvSpPr>
        <dsp:cNvPr id="0" name=""/>
        <dsp:cNvSpPr/>
      </dsp:nvSpPr>
      <dsp:spPr>
        <a:xfrm>
          <a:off x="0" y="2620279"/>
          <a:ext cx="10179050" cy="287819"/>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b="0" i="0" kern="1200"/>
            <a:t>7.BEP’in uygulanması, izlenmesi ve değerlendirilmesi için sorumluların belirlenerek zaman çizelgesinin hazırlanması ve değerlendirme biçimine karar verilmesi.</a:t>
          </a:r>
          <a:endParaRPr lang="en-US" sz="1200" kern="1200"/>
        </a:p>
      </dsp:txBody>
      <dsp:txXfrm>
        <a:off x="14050" y="2634329"/>
        <a:ext cx="10150950" cy="2597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A8FAE6-A103-4B7B-B4C9-3CE0EA02973E}">
      <dsp:nvSpPr>
        <dsp:cNvPr id="0" name=""/>
        <dsp:cNvSpPr/>
      </dsp:nvSpPr>
      <dsp:spPr>
        <a:xfrm>
          <a:off x="0" y="52113"/>
          <a:ext cx="6190459" cy="1520268"/>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b="1" i="0" kern="1200"/>
            <a:t>Performans Düzeyi İfadelerinde Yer Alması Gereken Bilgiler</a:t>
          </a:r>
          <a:endParaRPr lang="en-US" sz="1800" kern="1200"/>
        </a:p>
      </dsp:txBody>
      <dsp:txXfrm>
        <a:off x="74213" y="126326"/>
        <a:ext cx="6042033" cy="1371842"/>
      </dsp:txXfrm>
    </dsp:sp>
    <dsp:sp modelId="{67E33AA7-E20F-439F-80FE-8D5EFB93B97C}">
      <dsp:nvSpPr>
        <dsp:cNvPr id="0" name=""/>
        <dsp:cNvSpPr/>
      </dsp:nvSpPr>
      <dsp:spPr>
        <a:xfrm>
          <a:off x="0" y="1624222"/>
          <a:ext cx="6190459" cy="1520268"/>
        </a:xfrm>
        <a:prstGeom prst="roundRect">
          <a:avLst/>
        </a:prstGeom>
        <a:solidFill>
          <a:schemeClr val="accent2">
            <a:hueOff val="-5580059"/>
            <a:satOff val="2440"/>
            <a:lumOff val="921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b="0" i="0" kern="1200"/>
            <a:t>a)Belirli bir alandaki öğrenci performansını akran grubuna göre karşılaştıran bilgiler;Sınıf düzeyi göz önünde bulundurularak yapılan değerlendirmeler, öğrencilerin yaşı gereği olması gerektiği sınıf düzeyinden, ne kadar geri olduğunu belirlemek açısından önemli olabilir.</a:t>
          </a:r>
          <a:endParaRPr lang="en-US" sz="1800" kern="1200"/>
        </a:p>
      </dsp:txBody>
      <dsp:txXfrm>
        <a:off x="74213" y="1698435"/>
        <a:ext cx="6042033" cy="1371842"/>
      </dsp:txXfrm>
    </dsp:sp>
    <dsp:sp modelId="{1C9712C3-4E44-4179-BB5F-5D82550024B8}">
      <dsp:nvSpPr>
        <dsp:cNvPr id="0" name=""/>
        <dsp:cNvSpPr/>
      </dsp:nvSpPr>
      <dsp:spPr>
        <a:xfrm>
          <a:off x="0" y="3196330"/>
          <a:ext cx="6190459" cy="1520268"/>
        </a:xfrm>
        <a:prstGeom prst="roundRect">
          <a:avLst/>
        </a:prstGeom>
        <a:solidFill>
          <a:schemeClr val="accent2">
            <a:hueOff val="-11160118"/>
            <a:satOff val="4880"/>
            <a:lumOff val="1843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b="0" i="0" kern="1200"/>
            <a:t>b)Öğrencinin yapabildikleri ve yapamadıkları becerilere ilişkin bilgiler.</a:t>
          </a:r>
          <a:endParaRPr lang="en-US" sz="1800" kern="1200"/>
        </a:p>
      </dsp:txBody>
      <dsp:txXfrm>
        <a:off x="74213" y="3270543"/>
        <a:ext cx="6042033" cy="13718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313AB-25B4-43C3-B0CD-45CE64D4B22B}">
      <dsp:nvSpPr>
        <dsp:cNvPr id="0" name=""/>
        <dsp:cNvSpPr/>
      </dsp:nvSpPr>
      <dsp:spPr>
        <a:xfrm>
          <a:off x="2982" y="259257"/>
          <a:ext cx="2365833" cy="1419500"/>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*Çocuğun öğretimi üzerinde odaklaşabilmek,</a:t>
          </a:r>
          <a:endParaRPr lang="en-US" sz="1800" kern="1200"/>
        </a:p>
      </dsp:txBody>
      <dsp:txXfrm>
        <a:off x="2982" y="259257"/>
        <a:ext cx="2365833" cy="1419500"/>
      </dsp:txXfrm>
    </dsp:sp>
    <dsp:sp modelId="{825DCC85-1722-49DA-8205-10F47865B272}">
      <dsp:nvSpPr>
        <dsp:cNvPr id="0" name=""/>
        <dsp:cNvSpPr/>
      </dsp:nvSpPr>
      <dsp:spPr>
        <a:xfrm>
          <a:off x="2605399" y="259257"/>
          <a:ext cx="2365833" cy="1419500"/>
        </a:xfrm>
        <a:prstGeom prst="rect">
          <a:avLst/>
        </a:prstGeom>
        <a:solidFill>
          <a:schemeClr val="accent2">
            <a:hueOff val="-1594303"/>
            <a:satOff val="697"/>
            <a:lumOff val="263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*Performansını izlemek,</a:t>
          </a:r>
          <a:endParaRPr lang="en-US" sz="1800" kern="1200"/>
        </a:p>
      </dsp:txBody>
      <dsp:txXfrm>
        <a:off x="2605399" y="259257"/>
        <a:ext cx="2365833" cy="1419500"/>
      </dsp:txXfrm>
    </dsp:sp>
    <dsp:sp modelId="{9646953D-115E-45B8-8741-1ECDDC5AA953}">
      <dsp:nvSpPr>
        <dsp:cNvPr id="0" name=""/>
        <dsp:cNvSpPr/>
      </dsp:nvSpPr>
      <dsp:spPr>
        <a:xfrm>
          <a:off x="5207816" y="259257"/>
          <a:ext cx="2365833" cy="1419500"/>
        </a:xfrm>
        <a:prstGeom prst="rect">
          <a:avLst/>
        </a:prstGeom>
        <a:solidFill>
          <a:schemeClr val="accent2">
            <a:hueOff val="-3188605"/>
            <a:satOff val="1394"/>
            <a:lumOff val="526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*Ekip üyeleriyle iletişim kurabilmek,</a:t>
          </a:r>
          <a:endParaRPr lang="en-US" sz="1800" kern="1200"/>
        </a:p>
      </dsp:txBody>
      <dsp:txXfrm>
        <a:off x="5207816" y="259257"/>
        <a:ext cx="2365833" cy="1419500"/>
      </dsp:txXfrm>
    </dsp:sp>
    <dsp:sp modelId="{65E21FF6-F102-4700-930A-5932AC3CB4F8}">
      <dsp:nvSpPr>
        <dsp:cNvPr id="0" name=""/>
        <dsp:cNvSpPr/>
      </dsp:nvSpPr>
      <dsp:spPr>
        <a:xfrm>
          <a:off x="7810233" y="259257"/>
          <a:ext cx="2365833" cy="1419500"/>
        </a:xfrm>
        <a:prstGeom prst="rect">
          <a:avLst/>
        </a:prstGeom>
        <a:solidFill>
          <a:schemeClr val="accent2">
            <a:hueOff val="-4782908"/>
            <a:satOff val="2091"/>
            <a:lumOff val="789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*Yasal düzenlemelerdir.</a:t>
          </a:r>
          <a:endParaRPr lang="en-US" sz="1800" kern="1200"/>
        </a:p>
      </dsp:txBody>
      <dsp:txXfrm>
        <a:off x="7810233" y="259257"/>
        <a:ext cx="2365833" cy="1419500"/>
      </dsp:txXfrm>
    </dsp:sp>
    <dsp:sp modelId="{5505C08F-8A6C-4D6F-B060-9DD48013FC31}">
      <dsp:nvSpPr>
        <dsp:cNvPr id="0" name=""/>
        <dsp:cNvSpPr/>
      </dsp:nvSpPr>
      <dsp:spPr>
        <a:xfrm>
          <a:off x="2982" y="1915341"/>
          <a:ext cx="2365833" cy="1419500"/>
        </a:xfrm>
        <a:prstGeom prst="rect">
          <a:avLst/>
        </a:prstGeom>
        <a:solidFill>
          <a:schemeClr val="accent2">
            <a:hueOff val="-6377211"/>
            <a:satOff val="2789"/>
            <a:lumOff val="1053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Şu Sorular, Öğrenci İçin Uzun Dönemli Amaçların Belirlenmesine Yardım Eder.</a:t>
          </a:r>
          <a:endParaRPr lang="en-US" sz="1800" kern="1200"/>
        </a:p>
      </dsp:txBody>
      <dsp:txXfrm>
        <a:off x="2982" y="1915341"/>
        <a:ext cx="2365833" cy="1419500"/>
      </dsp:txXfrm>
    </dsp:sp>
    <dsp:sp modelId="{1B590A4D-CE4F-49B6-91ED-016ECB41F66A}">
      <dsp:nvSpPr>
        <dsp:cNvPr id="0" name=""/>
        <dsp:cNvSpPr/>
      </dsp:nvSpPr>
      <dsp:spPr>
        <a:xfrm>
          <a:off x="2605399" y="1915341"/>
          <a:ext cx="2365833" cy="1419500"/>
        </a:xfrm>
        <a:prstGeom prst="rect">
          <a:avLst/>
        </a:prstGeom>
        <a:solidFill>
          <a:schemeClr val="accent2">
            <a:hueOff val="-7971513"/>
            <a:satOff val="3486"/>
            <a:lumOff val="1316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*Yetersizliği nedeni ile genel program alanlarından hangisinde sorunu var?</a:t>
          </a:r>
          <a:endParaRPr lang="en-US" sz="1800" kern="1200"/>
        </a:p>
      </dsp:txBody>
      <dsp:txXfrm>
        <a:off x="2605399" y="1915341"/>
        <a:ext cx="2365833" cy="1419500"/>
      </dsp:txXfrm>
    </dsp:sp>
    <dsp:sp modelId="{7CDAEB97-EBC5-4656-BEAC-E75386DFBD5A}">
      <dsp:nvSpPr>
        <dsp:cNvPr id="0" name=""/>
        <dsp:cNvSpPr/>
      </dsp:nvSpPr>
      <dsp:spPr>
        <a:xfrm>
          <a:off x="5207816" y="1915341"/>
          <a:ext cx="2365833" cy="1419500"/>
        </a:xfrm>
        <a:prstGeom prst="rect">
          <a:avLst/>
        </a:prstGeom>
        <a:solidFill>
          <a:schemeClr val="accent2">
            <a:hueOff val="-9565816"/>
            <a:satOff val="4183"/>
            <a:lumOff val="1579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*Yeterli olduğu program alanları nelerdir?</a:t>
          </a:r>
          <a:endParaRPr lang="en-US" sz="1800" kern="1200"/>
        </a:p>
      </dsp:txBody>
      <dsp:txXfrm>
        <a:off x="5207816" y="1915341"/>
        <a:ext cx="2365833" cy="1419500"/>
      </dsp:txXfrm>
    </dsp:sp>
    <dsp:sp modelId="{6CFEA2FC-9DD2-496D-95E7-9388DDDA0B11}">
      <dsp:nvSpPr>
        <dsp:cNvPr id="0" name=""/>
        <dsp:cNvSpPr/>
      </dsp:nvSpPr>
      <dsp:spPr>
        <a:xfrm>
          <a:off x="7810233" y="1915341"/>
          <a:ext cx="2365833" cy="1419500"/>
        </a:xfrm>
        <a:prstGeom prst="rect">
          <a:avLst/>
        </a:prstGeom>
        <a:solidFill>
          <a:schemeClr val="accent2">
            <a:hueOff val="-11160118"/>
            <a:satOff val="4880"/>
            <a:lumOff val="1843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a:t>*Öğrenci öğretim yılı sonunda ne yapması gerekir?</a:t>
          </a:r>
          <a:endParaRPr lang="en-US" sz="1800" kern="1200"/>
        </a:p>
      </dsp:txBody>
      <dsp:txXfrm>
        <a:off x="7810233" y="1915341"/>
        <a:ext cx="2365833" cy="14195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4C7D6-8454-44C9-BFC3-4337564BF43F}">
      <dsp:nvSpPr>
        <dsp:cNvPr id="0" name=""/>
        <dsp:cNvSpPr/>
      </dsp:nvSpPr>
      <dsp:spPr>
        <a:xfrm>
          <a:off x="668000" y="805"/>
          <a:ext cx="2763453" cy="1658071"/>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tr-TR" sz="2900" b="0" i="0" kern="1200"/>
            <a:t>a-Öğrencinin Önceki Başarısı</a:t>
          </a:r>
          <a:endParaRPr lang="en-US" sz="2900" kern="1200"/>
        </a:p>
      </dsp:txBody>
      <dsp:txXfrm>
        <a:off x="668000" y="805"/>
        <a:ext cx="2763453" cy="1658071"/>
      </dsp:txXfrm>
    </dsp:sp>
    <dsp:sp modelId="{9AE18971-A861-4D99-9EB1-A709CEB07258}">
      <dsp:nvSpPr>
        <dsp:cNvPr id="0" name=""/>
        <dsp:cNvSpPr/>
      </dsp:nvSpPr>
      <dsp:spPr>
        <a:xfrm>
          <a:off x="3707798" y="805"/>
          <a:ext cx="2763453" cy="1658071"/>
        </a:xfrm>
        <a:prstGeom prst="rect">
          <a:avLst/>
        </a:prstGeom>
        <a:solidFill>
          <a:schemeClr val="accent2">
            <a:hueOff val="-2232024"/>
            <a:satOff val="976"/>
            <a:lumOff val="368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tr-TR" sz="2900" b="0" i="0" kern="1200"/>
            <a:t>b-Öğrencinin Var Olan Performans Düzeyi</a:t>
          </a:r>
          <a:endParaRPr lang="en-US" sz="2900" kern="1200"/>
        </a:p>
      </dsp:txBody>
      <dsp:txXfrm>
        <a:off x="3707798" y="805"/>
        <a:ext cx="2763453" cy="1658071"/>
      </dsp:txXfrm>
    </dsp:sp>
    <dsp:sp modelId="{01FE6345-2C88-4B52-B347-6B597274CD15}">
      <dsp:nvSpPr>
        <dsp:cNvPr id="0" name=""/>
        <dsp:cNvSpPr/>
      </dsp:nvSpPr>
      <dsp:spPr>
        <a:xfrm>
          <a:off x="6747596" y="805"/>
          <a:ext cx="2763453" cy="1658071"/>
        </a:xfrm>
        <a:prstGeom prst="rect">
          <a:avLst/>
        </a:prstGeom>
        <a:solidFill>
          <a:schemeClr val="accent2">
            <a:hueOff val="-4464047"/>
            <a:satOff val="1952"/>
            <a:lumOff val="737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tr-TR" sz="2900" b="0" i="0" kern="1200"/>
            <a:t>c-Öğrencinin Tercihleri</a:t>
          </a:r>
          <a:endParaRPr lang="en-US" sz="2900" kern="1200"/>
        </a:p>
      </dsp:txBody>
      <dsp:txXfrm>
        <a:off x="6747596" y="805"/>
        <a:ext cx="2763453" cy="1658071"/>
      </dsp:txXfrm>
    </dsp:sp>
    <dsp:sp modelId="{80891461-19A9-4F37-973F-11BEB636B50F}">
      <dsp:nvSpPr>
        <dsp:cNvPr id="0" name=""/>
        <dsp:cNvSpPr/>
      </dsp:nvSpPr>
      <dsp:spPr>
        <a:xfrm>
          <a:off x="668000" y="1935222"/>
          <a:ext cx="2763453" cy="1658071"/>
        </a:xfrm>
        <a:prstGeom prst="rect">
          <a:avLst/>
        </a:prstGeom>
        <a:solidFill>
          <a:schemeClr val="accent2">
            <a:hueOff val="-6696071"/>
            <a:satOff val="2928"/>
            <a:lumOff val="11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tr-TR" sz="2900" b="0" i="0" kern="1200"/>
            <a:t>d-Seçilen Amaçların Uygulanabilirliği</a:t>
          </a:r>
          <a:endParaRPr lang="en-US" sz="2900" kern="1200"/>
        </a:p>
      </dsp:txBody>
      <dsp:txXfrm>
        <a:off x="668000" y="1935222"/>
        <a:ext cx="2763453" cy="1658071"/>
      </dsp:txXfrm>
    </dsp:sp>
    <dsp:sp modelId="{C9783274-2369-4B22-B9AD-1E0389F98BC8}">
      <dsp:nvSpPr>
        <dsp:cNvPr id="0" name=""/>
        <dsp:cNvSpPr/>
      </dsp:nvSpPr>
      <dsp:spPr>
        <a:xfrm>
          <a:off x="3707798" y="1935222"/>
          <a:ext cx="2763453" cy="1658071"/>
        </a:xfrm>
        <a:prstGeom prst="rect">
          <a:avLst/>
        </a:prstGeom>
        <a:solidFill>
          <a:schemeClr val="accent2">
            <a:hueOff val="-8928094"/>
            <a:satOff val="3904"/>
            <a:lumOff val="14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tr-TR" sz="2900" b="0" i="0" kern="1200"/>
            <a:t>e-Öğrencinin Öncelikli Gereksinimleri</a:t>
          </a:r>
          <a:endParaRPr lang="en-US" sz="2900" kern="1200"/>
        </a:p>
      </dsp:txBody>
      <dsp:txXfrm>
        <a:off x="3707798" y="1935222"/>
        <a:ext cx="2763453" cy="1658071"/>
      </dsp:txXfrm>
    </dsp:sp>
    <dsp:sp modelId="{E8DD39F1-1FB5-4ED5-9DFC-B38D46980C5F}">
      <dsp:nvSpPr>
        <dsp:cNvPr id="0" name=""/>
        <dsp:cNvSpPr/>
      </dsp:nvSpPr>
      <dsp:spPr>
        <a:xfrm>
          <a:off x="6747596" y="1935222"/>
          <a:ext cx="2763453" cy="1658071"/>
        </a:xfrm>
        <a:prstGeom prst="rect">
          <a:avLst/>
        </a:prstGeom>
        <a:solidFill>
          <a:schemeClr val="accent2">
            <a:hueOff val="-11160118"/>
            <a:satOff val="4880"/>
            <a:lumOff val="1843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tr-TR" sz="2900" b="0" i="0" kern="1200"/>
            <a:t>f-Amaçların Kazanımı İçin Ayrılan Zaman</a:t>
          </a:r>
          <a:endParaRPr lang="en-US" sz="2900" kern="1200"/>
        </a:p>
      </dsp:txBody>
      <dsp:txXfrm>
        <a:off x="6747596" y="1935222"/>
        <a:ext cx="2763453" cy="16580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32621-3368-459F-9FDF-10456CA33CB8}">
      <dsp:nvSpPr>
        <dsp:cNvPr id="0" name=""/>
        <dsp:cNvSpPr/>
      </dsp:nvSpPr>
      <dsp:spPr>
        <a:xfrm>
          <a:off x="3452770" y="1287226"/>
          <a:ext cx="761846" cy="91440"/>
        </a:xfrm>
        <a:custGeom>
          <a:avLst/>
          <a:gdLst/>
          <a:ahLst/>
          <a:cxnLst/>
          <a:rect l="0" t="0" r="0" b="0"/>
          <a:pathLst>
            <a:path>
              <a:moveTo>
                <a:pt x="0" y="45720"/>
              </a:moveTo>
              <a:lnTo>
                <a:pt x="761846"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13882" y="1328983"/>
        <a:ext cx="39622" cy="7924"/>
      </dsp:txXfrm>
    </dsp:sp>
    <dsp:sp modelId="{2E65924A-6647-4061-86D3-389A8A98F0DB}">
      <dsp:nvSpPr>
        <dsp:cNvPr id="0" name=""/>
        <dsp:cNvSpPr/>
      </dsp:nvSpPr>
      <dsp:spPr>
        <a:xfrm>
          <a:off x="9152" y="299320"/>
          <a:ext cx="3445417" cy="2067250"/>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828" tIns="177215" rIns="168828" bIns="177215" numCol="1" spcCol="1270" anchor="ctr" anchorCtr="0">
          <a:noAutofit/>
        </a:bodyPr>
        <a:lstStyle/>
        <a:p>
          <a:pPr marL="0" lvl="0" indent="0" algn="ctr" defTabSz="755650">
            <a:lnSpc>
              <a:spcPct val="90000"/>
            </a:lnSpc>
            <a:spcBef>
              <a:spcPct val="0"/>
            </a:spcBef>
            <a:spcAft>
              <a:spcPct val="35000"/>
            </a:spcAft>
            <a:buNone/>
          </a:pPr>
          <a:r>
            <a:rPr lang="tr-TR" sz="1700" b="0" i="0" kern="1200"/>
            <a:t>1.Birey</a:t>
          </a:r>
          <a:endParaRPr lang="en-US" sz="1700" kern="1200"/>
        </a:p>
      </dsp:txBody>
      <dsp:txXfrm>
        <a:off x="9152" y="299320"/>
        <a:ext cx="3445417" cy="2067250"/>
      </dsp:txXfrm>
    </dsp:sp>
    <dsp:sp modelId="{9F249F80-5FC8-44E1-B15F-1B4260B40CBC}">
      <dsp:nvSpPr>
        <dsp:cNvPr id="0" name=""/>
        <dsp:cNvSpPr/>
      </dsp:nvSpPr>
      <dsp:spPr>
        <a:xfrm>
          <a:off x="7690634" y="1287226"/>
          <a:ext cx="761846" cy="91440"/>
        </a:xfrm>
        <a:custGeom>
          <a:avLst/>
          <a:gdLst/>
          <a:ahLst/>
          <a:cxnLst/>
          <a:rect l="0" t="0" r="0" b="0"/>
          <a:pathLst>
            <a:path>
              <a:moveTo>
                <a:pt x="0" y="45720"/>
              </a:moveTo>
              <a:lnTo>
                <a:pt x="761846"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051746" y="1328983"/>
        <a:ext cx="39622" cy="7924"/>
      </dsp:txXfrm>
    </dsp:sp>
    <dsp:sp modelId="{37595894-7CA5-468A-A209-C9788A3FED37}">
      <dsp:nvSpPr>
        <dsp:cNvPr id="0" name=""/>
        <dsp:cNvSpPr/>
      </dsp:nvSpPr>
      <dsp:spPr>
        <a:xfrm>
          <a:off x="4247016" y="299320"/>
          <a:ext cx="3445417" cy="2067250"/>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828" tIns="177215" rIns="168828" bIns="177215" numCol="1" spcCol="1270" anchor="ctr" anchorCtr="0">
          <a:noAutofit/>
        </a:bodyPr>
        <a:lstStyle/>
        <a:p>
          <a:pPr marL="0" lvl="0" indent="0" algn="ctr" defTabSz="755650">
            <a:lnSpc>
              <a:spcPct val="90000"/>
            </a:lnSpc>
            <a:spcBef>
              <a:spcPct val="0"/>
            </a:spcBef>
            <a:spcAft>
              <a:spcPct val="35000"/>
            </a:spcAft>
            <a:buNone/>
          </a:pPr>
          <a:r>
            <a:rPr lang="tr-TR" sz="1700" b="0" i="0" kern="1200"/>
            <a:t>2.İstenen ya da Beklenen Davranışın Tanımlanması</a:t>
          </a:r>
          <a:endParaRPr lang="en-US" sz="1700" kern="1200"/>
        </a:p>
      </dsp:txBody>
      <dsp:txXfrm>
        <a:off x="4247016" y="299320"/>
        <a:ext cx="3445417" cy="2067250"/>
      </dsp:txXfrm>
    </dsp:sp>
    <dsp:sp modelId="{F1DE57E0-523D-4BF3-ADBB-969F395DBD8E}">
      <dsp:nvSpPr>
        <dsp:cNvPr id="0" name=""/>
        <dsp:cNvSpPr/>
      </dsp:nvSpPr>
      <dsp:spPr>
        <a:xfrm>
          <a:off x="1731861" y="2364771"/>
          <a:ext cx="8475727" cy="761846"/>
        </a:xfrm>
        <a:custGeom>
          <a:avLst/>
          <a:gdLst/>
          <a:ahLst/>
          <a:cxnLst/>
          <a:rect l="0" t="0" r="0" b="0"/>
          <a:pathLst>
            <a:path>
              <a:moveTo>
                <a:pt x="8475727" y="0"/>
              </a:moveTo>
              <a:lnTo>
                <a:pt x="8475727" y="398023"/>
              </a:lnTo>
              <a:lnTo>
                <a:pt x="0" y="398023"/>
              </a:lnTo>
              <a:lnTo>
                <a:pt x="0" y="761846"/>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56908" y="2741732"/>
        <a:ext cx="425634" cy="7924"/>
      </dsp:txXfrm>
    </dsp:sp>
    <dsp:sp modelId="{04BBE8A0-6A3F-4CC3-B7AE-4F726232FD91}">
      <dsp:nvSpPr>
        <dsp:cNvPr id="0" name=""/>
        <dsp:cNvSpPr/>
      </dsp:nvSpPr>
      <dsp:spPr>
        <a:xfrm>
          <a:off x="8484880" y="299320"/>
          <a:ext cx="3445417" cy="2067250"/>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828" tIns="177215" rIns="168828" bIns="177215" numCol="1" spcCol="1270" anchor="ctr" anchorCtr="0">
          <a:noAutofit/>
        </a:bodyPr>
        <a:lstStyle/>
        <a:p>
          <a:pPr marL="0" lvl="0" indent="0" algn="ctr" defTabSz="755650">
            <a:lnSpc>
              <a:spcPct val="90000"/>
            </a:lnSpc>
            <a:spcBef>
              <a:spcPct val="0"/>
            </a:spcBef>
            <a:spcAft>
              <a:spcPct val="35000"/>
            </a:spcAft>
            <a:buNone/>
          </a:pPr>
          <a:r>
            <a:rPr lang="tr-TR" sz="1700" b="0" i="0" kern="1200"/>
            <a:t>3.İstenilen Davranışın Hangi Koşullar Altında Meydana Geleceğinin Açıkça Belirtilmesi</a:t>
          </a:r>
          <a:endParaRPr lang="en-US" sz="1700" kern="1200"/>
        </a:p>
      </dsp:txBody>
      <dsp:txXfrm>
        <a:off x="8484880" y="299320"/>
        <a:ext cx="3445417" cy="2067250"/>
      </dsp:txXfrm>
    </dsp:sp>
    <dsp:sp modelId="{B9B7F88B-BE10-45D3-A8EE-3FC59664422E}">
      <dsp:nvSpPr>
        <dsp:cNvPr id="0" name=""/>
        <dsp:cNvSpPr/>
      </dsp:nvSpPr>
      <dsp:spPr>
        <a:xfrm>
          <a:off x="3452770" y="4146922"/>
          <a:ext cx="761846" cy="91440"/>
        </a:xfrm>
        <a:custGeom>
          <a:avLst/>
          <a:gdLst/>
          <a:ahLst/>
          <a:cxnLst/>
          <a:rect l="0" t="0" r="0" b="0"/>
          <a:pathLst>
            <a:path>
              <a:moveTo>
                <a:pt x="0" y="45720"/>
              </a:moveTo>
              <a:lnTo>
                <a:pt x="761846"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13882" y="4188680"/>
        <a:ext cx="39622" cy="7924"/>
      </dsp:txXfrm>
    </dsp:sp>
    <dsp:sp modelId="{F6CE2F38-A3AA-4796-A1EB-01002383CDB9}">
      <dsp:nvSpPr>
        <dsp:cNvPr id="0" name=""/>
        <dsp:cNvSpPr/>
      </dsp:nvSpPr>
      <dsp:spPr>
        <a:xfrm>
          <a:off x="9152" y="3159017"/>
          <a:ext cx="3445417" cy="2067250"/>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828" tIns="177215" rIns="168828" bIns="177215" numCol="1" spcCol="1270" anchor="ctr" anchorCtr="0">
          <a:noAutofit/>
        </a:bodyPr>
        <a:lstStyle/>
        <a:p>
          <a:pPr marL="0" lvl="0" indent="0" algn="ctr" defTabSz="755650">
            <a:lnSpc>
              <a:spcPct val="90000"/>
            </a:lnSpc>
            <a:spcBef>
              <a:spcPct val="0"/>
            </a:spcBef>
            <a:spcAft>
              <a:spcPct val="35000"/>
            </a:spcAft>
            <a:buNone/>
          </a:pPr>
          <a:r>
            <a:rPr lang="tr-TR" sz="1700" b="0" i="0" kern="1200"/>
            <a:t>4.Kabul Edilebilir Davranış İçin Ölçüt Belirleme ( Yeterliliği Ne Olmalıdır?)</a:t>
          </a:r>
          <a:endParaRPr lang="en-US" sz="1700" kern="1200"/>
        </a:p>
      </dsp:txBody>
      <dsp:txXfrm>
        <a:off x="9152" y="3159017"/>
        <a:ext cx="3445417" cy="2067250"/>
      </dsp:txXfrm>
    </dsp:sp>
    <dsp:sp modelId="{FA555E07-80AD-44AD-B0E4-166908FA4E38}">
      <dsp:nvSpPr>
        <dsp:cNvPr id="0" name=""/>
        <dsp:cNvSpPr/>
      </dsp:nvSpPr>
      <dsp:spPr>
        <a:xfrm>
          <a:off x="7690634" y="4146922"/>
          <a:ext cx="761846" cy="91440"/>
        </a:xfrm>
        <a:custGeom>
          <a:avLst/>
          <a:gdLst/>
          <a:ahLst/>
          <a:cxnLst/>
          <a:rect l="0" t="0" r="0" b="0"/>
          <a:pathLst>
            <a:path>
              <a:moveTo>
                <a:pt x="0" y="45720"/>
              </a:moveTo>
              <a:lnTo>
                <a:pt x="761846" y="45720"/>
              </a:lnTo>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051746" y="4188680"/>
        <a:ext cx="39622" cy="7924"/>
      </dsp:txXfrm>
    </dsp:sp>
    <dsp:sp modelId="{649FD178-EFBA-4FB2-9ED3-49670EC4C3C4}">
      <dsp:nvSpPr>
        <dsp:cNvPr id="0" name=""/>
        <dsp:cNvSpPr/>
      </dsp:nvSpPr>
      <dsp:spPr>
        <a:xfrm>
          <a:off x="4247016" y="3159017"/>
          <a:ext cx="3445417" cy="2067250"/>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828" tIns="177215" rIns="168828" bIns="177215" numCol="1" spcCol="1270" anchor="ctr" anchorCtr="0">
          <a:noAutofit/>
        </a:bodyPr>
        <a:lstStyle/>
        <a:p>
          <a:pPr marL="0" lvl="0" indent="0" algn="ctr" defTabSz="755650">
            <a:lnSpc>
              <a:spcPct val="90000"/>
            </a:lnSpc>
            <a:spcBef>
              <a:spcPct val="0"/>
            </a:spcBef>
            <a:spcAft>
              <a:spcPct val="35000"/>
            </a:spcAft>
            <a:buNone/>
          </a:pPr>
          <a:r>
            <a:rPr lang="tr-TR" sz="1700" b="1" i="0" kern="1200"/>
            <a:t>Kısa Dönemli Amaç Yazımına Örnek</a:t>
          </a:r>
          <a:endParaRPr lang="en-US" sz="1700" kern="1200"/>
        </a:p>
      </dsp:txBody>
      <dsp:txXfrm>
        <a:off x="4247016" y="3159017"/>
        <a:ext cx="3445417" cy="2067250"/>
      </dsp:txXfrm>
    </dsp:sp>
    <dsp:sp modelId="{AFE43FF9-9F3E-4431-88C7-E10B0275A825}">
      <dsp:nvSpPr>
        <dsp:cNvPr id="0" name=""/>
        <dsp:cNvSpPr/>
      </dsp:nvSpPr>
      <dsp:spPr>
        <a:xfrm>
          <a:off x="8484880" y="3159017"/>
          <a:ext cx="3445417" cy="2067250"/>
        </a:xfrm>
        <a:prstGeom prst="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828" tIns="177215" rIns="168828" bIns="177215" numCol="1" spcCol="1270" anchor="ctr" anchorCtr="0">
          <a:noAutofit/>
        </a:bodyPr>
        <a:lstStyle/>
        <a:p>
          <a:pPr marL="0" lvl="0" indent="0" algn="ctr" defTabSz="755650">
            <a:lnSpc>
              <a:spcPct val="90000"/>
            </a:lnSpc>
            <a:spcBef>
              <a:spcPct val="0"/>
            </a:spcBef>
            <a:spcAft>
              <a:spcPct val="35000"/>
            </a:spcAft>
            <a:buNone/>
          </a:pPr>
          <a:r>
            <a:rPr lang="tr-TR" sz="1700" b="0" i="0" kern="1200"/>
            <a:t>Ayşe, bu toplama işlemini yap yönergesi söylendiğinde bir basamaklı bir doğal sayıyla bir basamaklı bir doğal sayıyı sonuç bir basamaklı çıkacak şekilde toplayıp sonucunu %100 doğrulukla yazıp söyler.</a:t>
          </a:r>
          <a:endParaRPr lang="en-US" sz="1700" kern="1200"/>
        </a:p>
      </dsp:txBody>
      <dsp:txXfrm>
        <a:off x="8484880" y="3159017"/>
        <a:ext cx="3445417" cy="20672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82088-93FA-4A3E-933B-0C4406CAB294}">
      <dsp:nvSpPr>
        <dsp:cNvPr id="0" name=""/>
        <dsp:cNvSpPr/>
      </dsp:nvSpPr>
      <dsp:spPr>
        <a:xfrm>
          <a:off x="0" y="831460"/>
          <a:ext cx="1873250" cy="1123949"/>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1.Öğrenciden kaynaklanan nedenler;</a:t>
          </a:r>
          <a:endParaRPr lang="en-US" sz="1400" kern="1200"/>
        </a:p>
      </dsp:txBody>
      <dsp:txXfrm>
        <a:off x="0" y="831460"/>
        <a:ext cx="1873250" cy="1123949"/>
      </dsp:txXfrm>
    </dsp:sp>
    <dsp:sp modelId="{E6C0CADF-1913-42E9-A34A-144D2B8995B0}">
      <dsp:nvSpPr>
        <dsp:cNvPr id="0" name=""/>
        <dsp:cNvSpPr/>
      </dsp:nvSpPr>
      <dsp:spPr>
        <a:xfrm>
          <a:off x="2060575" y="831460"/>
          <a:ext cx="1873250" cy="1123949"/>
        </a:xfrm>
        <a:prstGeom prst="rect">
          <a:avLst/>
        </a:prstGeom>
        <a:solidFill>
          <a:schemeClr val="accent5">
            <a:hueOff val="-333183"/>
            <a:satOff val="-1678"/>
            <a:lumOff val="-156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2.Öğretim ile ilgili nedenler;</a:t>
          </a:r>
          <a:endParaRPr lang="en-US" sz="1400" kern="1200"/>
        </a:p>
      </dsp:txBody>
      <dsp:txXfrm>
        <a:off x="2060575" y="831460"/>
        <a:ext cx="1873250" cy="1123949"/>
      </dsp:txXfrm>
    </dsp:sp>
    <dsp:sp modelId="{91542E49-0C68-43C0-85A7-A2B486B922D6}">
      <dsp:nvSpPr>
        <dsp:cNvPr id="0" name=""/>
        <dsp:cNvSpPr/>
      </dsp:nvSpPr>
      <dsp:spPr>
        <a:xfrm>
          <a:off x="4121150" y="831460"/>
          <a:ext cx="1873250" cy="1123949"/>
        </a:xfrm>
        <a:prstGeom prst="rect">
          <a:avLst/>
        </a:prstGeom>
        <a:solidFill>
          <a:schemeClr val="accent5">
            <a:hueOff val="-666366"/>
            <a:satOff val="-3356"/>
            <a:lumOff val="-313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3.Ortamdan kaynaklanan nedenler;</a:t>
          </a:r>
          <a:endParaRPr lang="en-US" sz="1400" kern="1200"/>
        </a:p>
      </dsp:txBody>
      <dsp:txXfrm>
        <a:off x="4121150" y="831460"/>
        <a:ext cx="1873250" cy="1123949"/>
      </dsp:txXfrm>
    </dsp:sp>
    <dsp:sp modelId="{E0D59D1E-DB95-4D64-9ED1-F6DEFB738322}">
      <dsp:nvSpPr>
        <dsp:cNvPr id="0" name=""/>
        <dsp:cNvSpPr/>
      </dsp:nvSpPr>
      <dsp:spPr>
        <a:xfrm>
          <a:off x="0" y="2142735"/>
          <a:ext cx="1873250" cy="1123949"/>
        </a:xfrm>
        <a:prstGeom prst="rect">
          <a:avLst/>
        </a:prstGeom>
        <a:solidFill>
          <a:schemeClr val="accent5">
            <a:hueOff val="-999549"/>
            <a:satOff val="-5033"/>
            <a:lumOff val="-470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4.Destek hizmetleri ile ilgili nedenler;</a:t>
          </a:r>
          <a:endParaRPr lang="en-US" sz="1400" kern="1200"/>
        </a:p>
      </dsp:txBody>
      <dsp:txXfrm>
        <a:off x="0" y="2142735"/>
        <a:ext cx="1873250" cy="1123949"/>
      </dsp:txXfrm>
    </dsp:sp>
    <dsp:sp modelId="{7DE53DB0-A4BB-4B18-9B05-0096D2967B4E}">
      <dsp:nvSpPr>
        <dsp:cNvPr id="0" name=""/>
        <dsp:cNvSpPr/>
      </dsp:nvSpPr>
      <dsp:spPr>
        <a:xfrm>
          <a:off x="2060575" y="2142735"/>
          <a:ext cx="1873250" cy="1123949"/>
        </a:xfrm>
        <a:prstGeom prst="rect">
          <a:avLst/>
        </a:prstGeom>
        <a:solidFill>
          <a:schemeClr val="accent5">
            <a:hueOff val="-1332732"/>
            <a:satOff val="-6711"/>
            <a:lumOff val="-627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5.Anne-babanın (yatılı kurumlarda ise grup ve etüd öğretmenlerinin) öğretim sürecindeki yeri ile ilgili nedenler;</a:t>
          </a:r>
          <a:endParaRPr lang="en-US" sz="1400" kern="1200"/>
        </a:p>
      </dsp:txBody>
      <dsp:txXfrm>
        <a:off x="2060575" y="2142735"/>
        <a:ext cx="1873250" cy="1123949"/>
      </dsp:txXfrm>
    </dsp:sp>
    <dsp:sp modelId="{9350534D-60D6-45D1-8BDA-0865B92A48E8}">
      <dsp:nvSpPr>
        <dsp:cNvPr id="0" name=""/>
        <dsp:cNvSpPr/>
      </dsp:nvSpPr>
      <dsp:spPr>
        <a:xfrm>
          <a:off x="4121150" y="2142735"/>
          <a:ext cx="1873250" cy="1123949"/>
        </a:xfrm>
        <a:prstGeom prst="rect">
          <a:avLst/>
        </a:prstGeom>
        <a:solidFill>
          <a:schemeClr val="accent5">
            <a:hueOff val="-1665915"/>
            <a:satOff val="-8389"/>
            <a:lumOff val="-784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6.BEP geliştirme birimi ile ilgili nedenler;</a:t>
          </a:r>
          <a:endParaRPr lang="en-US" sz="1400" kern="1200"/>
        </a:p>
      </dsp:txBody>
      <dsp:txXfrm>
        <a:off x="4121150" y="2142735"/>
        <a:ext cx="1873250" cy="1123949"/>
      </dsp:txXfrm>
    </dsp:sp>
    <dsp:sp modelId="{9A65B5FF-64C3-4052-8DC3-C42B97282104}">
      <dsp:nvSpPr>
        <dsp:cNvPr id="0" name=""/>
        <dsp:cNvSpPr/>
      </dsp:nvSpPr>
      <dsp:spPr>
        <a:xfrm>
          <a:off x="0" y="3454010"/>
          <a:ext cx="1873250" cy="1123949"/>
        </a:xfrm>
        <a:prstGeom prst="rect">
          <a:avLst/>
        </a:prstGeom>
        <a:solidFill>
          <a:schemeClr val="accent5">
            <a:hueOff val="-1999098"/>
            <a:satOff val="-10067"/>
            <a:lumOff val="-941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7.Eğitim personeli ile ilgili nedenler;</a:t>
          </a:r>
          <a:endParaRPr lang="en-US" sz="1400" kern="1200"/>
        </a:p>
      </dsp:txBody>
      <dsp:txXfrm>
        <a:off x="0" y="3454010"/>
        <a:ext cx="1873250" cy="1123949"/>
      </dsp:txXfrm>
    </dsp:sp>
    <dsp:sp modelId="{C22CF4CD-7691-4AEC-B1DC-390D64C3CD0A}">
      <dsp:nvSpPr>
        <dsp:cNvPr id="0" name=""/>
        <dsp:cNvSpPr/>
      </dsp:nvSpPr>
      <dsp:spPr>
        <a:xfrm>
          <a:off x="2060575" y="3454010"/>
          <a:ext cx="1873250" cy="1123949"/>
        </a:xfrm>
        <a:prstGeom prst="rect">
          <a:avLst/>
        </a:prstGeom>
        <a:solidFill>
          <a:schemeClr val="accent5">
            <a:hueOff val="-2332281"/>
            <a:satOff val="-1174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8. Ekip ile ilgili nedenler;</a:t>
          </a:r>
          <a:endParaRPr lang="en-US" sz="1400" kern="1200"/>
        </a:p>
      </dsp:txBody>
      <dsp:txXfrm>
        <a:off x="2060575" y="3454010"/>
        <a:ext cx="1873250" cy="1123949"/>
      </dsp:txXfrm>
    </dsp:sp>
    <dsp:sp modelId="{AEB87A34-10D1-4AD0-A5A2-B9D0E213FF2D}">
      <dsp:nvSpPr>
        <dsp:cNvPr id="0" name=""/>
        <dsp:cNvSpPr/>
      </dsp:nvSpPr>
      <dsp:spPr>
        <a:xfrm>
          <a:off x="4121150" y="3454010"/>
          <a:ext cx="1873250" cy="1123949"/>
        </a:xfrm>
        <a:prstGeom prst="rect">
          <a:avLst/>
        </a:prstGeom>
        <a:solidFill>
          <a:schemeClr val="accent5">
            <a:hueOff val="-2665464"/>
            <a:satOff val="-13422"/>
            <a:lumOff val="-1254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0" i="0" kern="1200"/>
            <a:t>9.Yerleştirme kararı ile ilgili nedenler:</a:t>
          </a:r>
          <a:endParaRPr lang="en-US" sz="1400" kern="1200"/>
        </a:p>
      </dsp:txBody>
      <dsp:txXfrm>
        <a:off x="4121150" y="3454010"/>
        <a:ext cx="1873250" cy="11239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796BD955-0FB8-49FA-97CA-8FF4734FFF5D}" type="datetimeFigureOut">
              <a:rPr lang="tr-TR" smtClean="0"/>
              <a:t>3.12.2021</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5174E386-3D43-4E69-9AD8-FCBB6FA40823}"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9034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6BD955-0FB8-49FA-97CA-8FF4734FFF5D}" type="datetimeFigureOut">
              <a:rPr lang="tr-TR" smtClean="0"/>
              <a:t>3.12.2021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54730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6BD955-0FB8-49FA-97CA-8FF4734FFF5D}" type="datetimeFigureOut">
              <a:rPr lang="tr-TR" smtClean="0"/>
              <a:t>3.12.2021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302926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6BD955-0FB8-49FA-97CA-8FF4734FFF5D}" type="datetimeFigureOut">
              <a:rPr lang="tr-TR" smtClean="0"/>
              <a:t>3.12.2021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2851296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96BD955-0FB8-49FA-97CA-8FF4734FFF5D}" type="datetimeFigureOut">
              <a:rPr lang="tr-TR" smtClean="0"/>
              <a:t>3.12.2021</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174E386-3D43-4E69-9AD8-FCBB6FA40823}"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691916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6BD955-0FB8-49FA-97CA-8FF4734FFF5D}" type="datetimeFigureOut">
              <a:rPr lang="tr-TR" smtClean="0"/>
              <a:t>3.12.2021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241053103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6BD955-0FB8-49FA-97CA-8FF4734FFF5D}" type="datetimeFigureOut">
              <a:rPr lang="tr-TR" smtClean="0"/>
              <a:t>3.12.2021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323477301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96BD955-0FB8-49FA-97CA-8FF4734FFF5D}" type="datetimeFigureOut">
              <a:rPr lang="tr-TR" smtClean="0"/>
              <a:t>3.12.2021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180884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BD955-0FB8-49FA-97CA-8FF4734FFF5D}" type="datetimeFigureOut">
              <a:rPr lang="tr-TR" smtClean="0"/>
              <a:t>3.12.2021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979834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796BD955-0FB8-49FA-97CA-8FF4734FFF5D}" type="datetimeFigureOut">
              <a:rPr lang="tr-TR" smtClean="0"/>
              <a:t>3.12.2021</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5174E386-3D43-4E69-9AD8-FCBB6FA40823}"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956737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796BD955-0FB8-49FA-97CA-8FF4734FFF5D}" type="datetimeFigureOut">
              <a:rPr lang="tr-TR" smtClean="0"/>
              <a:t>3.12.2021</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5174E386-3D43-4E69-9AD8-FCBB6FA40823}" type="slidenum">
              <a:rPr lang="tr-TR" smtClean="0"/>
              <a:t>‹#›</a:t>
            </a:fld>
            <a:endParaRPr lang="tr-TR"/>
          </a:p>
        </p:txBody>
      </p:sp>
    </p:spTree>
    <p:extLst>
      <p:ext uri="{BB962C8B-B14F-4D97-AF65-F5344CB8AC3E}">
        <p14:creationId xmlns:p14="http://schemas.microsoft.com/office/powerpoint/2010/main" val="405166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96BD955-0FB8-49FA-97CA-8FF4734FFF5D}" type="datetimeFigureOut">
              <a:rPr lang="tr-TR" smtClean="0"/>
              <a:t>3.12.2021</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174E386-3D43-4E69-9AD8-FCBB6FA40823}"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048618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9600" dirty="0"/>
              <a:t>BEP</a:t>
            </a:r>
          </a:p>
        </p:txBody>
      </p:sp>
    </p:spTree>
    <p:extLst>
      <p:ext uri="{BB962C8B-B14F-4D97-AF65-F5344CB8AC3E}">
        <p14:creationId xmlns:p14="http://schemas.microsoft.com/office/powerpoint/2010/main" val="414605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492132"/>
          </a:xfrm>
        </p:spPr>
        <p:txBody>
          <a:bodyPr anchor="ctr">
            <a:normAutofit/>
          </a:bodyPr>
          <a:lstStyle/>
          <a:p>
            <a:r>
              <a:rPr lang="tr-TR" b="1" i="0">
                <a:effectLst/>
                <a:latin typeface="Open Sans"/>
              </a:rPr>
              <a:t>Amaçları Belirlemenin ve Yazmanın Nedenleri</a:t>
            </a:r>
            <a:endParaRPr lang="tr-TR"/>
          </a:p>
        </p:txBody>
      </p:sp>
      <p:graphicFrame>
        <p:nvGraphicFramePr>
          <p:cNvPr id="5" name="İçerik Yer Tutucusu 2">
            <a:extLst>
              <a:ext uri="{FF2B5EF4-FFF2-40B4-BE49-F238E27FC236}">
                <a16:creationId xmlns:a16="http://schemas.microsoft.com/office/drawing/2014/main" id="{BB068DA9-94DB-4FCF-BF45-D4641CBAFEED}"/>
              </a:ext>
            </a:extLst>
          </p:cNvPr>
          <p:cNvGraphicFramePr>
            <a:graphicFrameLocks noGrp="1"/>
          </p:cNvGraphicFramePr>
          <p:nvPr>
            <p:ph idx="1"/>
            <p:extLst>
              <p:ext uri="{D42A27DB-BD31-4B8C-83A1-F6EECF244321}">
                <p14:modId xmlns:p14="http://schemas.microsoft.com/office/powerpoint/2010/main" val="3261599183"/>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112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492132"/>
          </a:xfrm>
        </p:spPr>
        <p:txBody>
          <a:bodyPr anchor="ctr">
            <a:normAutofit/>
          </a:bodyPr>
          <a:lstStyle/>
          <a:p>
            <a:r>
              <a:rPr lang="tr-TR" sz="3200" b="1" i="0">
                <a:effectLst/>
                <a:latin typeface="Open Sans"/>
              </a:rPr>
              <a:t>Uzun Dönemli Amaçların ( Amaç ) Seçiminde Dikkat Edilecek Faktörler:</a:t>
            </a:r>
            <a:endParaRPr lang="tr-TR" sz="3200" dirty="0"/>
          </a:p>
        </p:txBody>
      </p:sp>
      <p:graphicFrame>
        <p:nvGraphicFramePr>
          <p:cNvPr id="5" name="İçerik Yer Tutucusu 2">
            <a:extLst>
              <a:ext uri="{FF2B5EF4-FFF2-40B4-BE49-F238E27FC236}">
                <a16:creationId xmlns:a16="http://schemas.microsoft.com/office/drawing/2014/main" id="{E18DECB9-8047-4389-9A66-D3D8BF667B42}"/>
              </a:ext>
            </a:extLst>
          </p:cNvPr>
          <p:cNvGraphicFramePr>
            <a:graphicFrameLocks noGrp="1"/>
          </p:cNvGraphicFramePr>
          <p:nvPr>
            <p:ph idx="1"/>
            <p:extLst>
              <p:ext uri="{D42A27DB-BD31-4B8C-83A1-F6EECF244321}">
                <p14:modId xmlns:p14="http://schemas.microsoft.com/office/powerpoint/2010/main" val="1440774812"/>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381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7" y="645105"/>
            <a:ext cx="4357499" cy="1320855"/>
          </a:xfrm>
        </p:spPr>
        <p:txBody>
          <a:bodyPr>
            <a:normAutofit/>
          </a:bodyPr>
          <a:lstStyle/>
          <a:p>
            <a:r>
              <a:rPr lang="tr-TR" sz="2800" b="1" i="0">
                <a:effectLst/>
                <a:latin typeface="Open Sans"/>
              </a:rPr>
              <a:t>Uzun Dönemli Amaç Yazımına ÖrneK:</a:t>
            </a:r>
            <a:endParaRPr lang="tr-TR" sz="2800"/>
          </a:p>
        </p:txBody>
      </p:sp>
      <p:sp>
        <p:nvSpPr>
          <p:cNvPr id="3" name="İçerik Yer Tutucusu 2"/>
          <p:cNvSpPr>
            <a:spLocks noGrp="1"/>
          </p:cNvSpPr>
          <p:nvPr>
            <p:ph idx="1"/>
          </p:nvPr>
        </p:nvSpPr>
        <p:spPr>
          <a:xfrm>
            <a:off x="1251678" y="2286001"/>
            <a:ext cx="4363595" cy="3593591"/>
          </a:xfrm>
        </p:spPr>
        <p:txBody>
          <a:bodyPr>
            <a:normAutofit/>
          </a:bodyPr>
          <a:lstStyle/>
          <a:p>
            <a:r>
              <a:rPr lang="tr-TR" b="0" i="0">
                <a:solidFill>
                  <a:srgbClr val="000000"/>
                </a:solidFill>
                <a:effectLst/>
                <a:latin typeface="Open Sans"/>
              </a:rPr>
              <a:t>Veli 1. dönem sonunda 3 basamaklı doğal sayılarla eldesiz toplama işlemi yapıp sonucunu yazar-söyler.</a:t>
            </a:r>
            <a:endParaRPr lang="tr-TR">
              <a:solidFill>
                <a:srgbClr val="000000"/>
              </a:solidFill>
            </a:endParaRPr>
          </a:p>
        </p:txBody>
      </p:sp>
      <p:pic>
        <p:nvPicPr>
          <p:cNvPr id="7" name="Graphic 6" descr="Kurşun kalem">
            <a:extLst>
              <a:ext uri="{FF2B5EF4-FFF2-40B4-BE49-F238E27FC236}">
                <a16:creationId xmlns:a16="http://schemas.microsoft.com/office/drawing/2014/main" id="{2B0820A1-1CEC-493E-92C0-52EC57469F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8193" y="853757"/>
            <a:ext cx="5176744" cy="5176744"/>
          </a:xfrm>
          <a:prstGeom prst="rect">
            <a:avLst/>
          </a:prstGeom>
        </p:spPr>
      </p:pic>
    </p:spTree>
    <p:extLst>
      <p:ext uri="{BB962C8B-B14F-4D97-AF65-F5344CB8AC3E}">
        <p14:creationId xmlns:p14="http://schemas.microsoft.com/office/powerpoint/2010/main" val="247897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613954" y="365125"/>
            <a:ext cx="10739846" cy="980349"/>
          </a:xfrm>
        </p:spPr>
        <p:txBody>
          <a:bodyPr>
            <a:normAutofit/>
          </a:bodyPr>
          <a:lstStyle/>
          <a:p>
            <a:r>
              <a:rPr lang="tr-TR" sz="3200" b="1" i="0" dirty="0">
                <a:solidFill>
                  <a:srgbClr val="444444"/>
                </a:solidFill>
                <a:effectLst/>
                <a:latin typeface="Open Sans"/>
              </a:rPr>
              <a:t>Kısa Dönemli Amaçlar ( Davranışlar ) ve Yazımı:</a:t>
            </a:r>
            <a:endParaRPr lang="tr-TR" sz="3200" dirty="0"/>
          </a:p>
        </p:txBody>
      </p:sp>
      <p:graphicFrame>
        <p:nvGraphicFramePr>
          <p:cNvPr id="7" name="İçerik Yer Tutucusu 2">
            <a:extLst>
              <a:ext uri="{FF2B5EF4-FFF2-40B4-BE49-F238E27FC236}">
                <a16:creationId xmlns:a16="http://schemas.microsoft.com/office/drawing/2014/main" id="{BB3D683A-A236-405A-8BE1-51D2366B8D47}"/>
              </a:ext>
            </a:extLst>
          </p:cNvPr>
          <p:cNvGraphicFramePr>
            <a:graphicFrameLocks noGrp="1"/>
          </p:cNvGraphicFramePr>
          <p:nvPr>
            <p:ph idx="1"/>
          </p:nvPr>
        </p:nvGraphicFramePr>
        <p:xfrm>
          <a:off x="117565" y="1240970"/>
          <a:ext cx="11939451" cy="5525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5928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251677" y="645105"/>
            <a:ext cx="4357499" cy="1320855"/>
          </a:xfrm>
        </p:spPr>
        <p:txBody>
          <a:bodyPr>
            <a:normAutofit/>
          </a:bodyPr>
          <a:lstStyle/>
          <a:p>
            <a:r>
              <a:rPr lang="tr-TR" sz="3100" b="1" i="0">
                <a:effectLst/>
                <a:latin typeface="Open Sans"/>
              </a:rPr>
              <a:t>BEP NASIL DEĞERLENDİRİLİR?</a:t>
            </a:r>
            <a:endParaRPr lang="tr-TR" sz="3100"/>
          </a:p>
        </p:txBody>
      </p:sp>
      <p:sp>
        <p:nvSpPr>
          <p:cNvPr id="3" name="İçerik Yer Tutucusu 2"/>
          <p:cNvSpPr>
            <a:spLocks noGrp="1"/>
          </p:cNvSpPr>
          <p:nvPr>
            <p:ph idx="1"/>
          </p:nvPr>
        </p:nvSpPr>
        <p:spPr>
          <a:xfrm>
            <a:off x="1251678" y="2286001"/>
            <a:ext cx="4363595" cy="3593591"/>
          </a:xfrm>
        </p:spPr>
        <p:txBody>
          <a:bodyPr>
            <a:normAutofit/>
          </a:bodyPr>
          <a:lstStyle/>
          <a:p>
            <a:pPr>
              <a:lnSpc>
                <a:spcPct val="100000"/>
              </a:lnSpc>
            </a:pPr>
            <a:r>
              <a:rPr lang="tr-TR" sz="1700" b="0" i="0" dirty="0">
                <a:solidFill>
                  <a:srgbClr val="000000"/>
                </a:solidFill>
                <a:effectLst/>
                <a:latin typeface="Open Sans"/>
              </a:rPr>
              <a:t>BEP geliştirme birimi, üyelerin değerlendirme raporlarını alır ve BEP’ in amaçları doğrultusunda, bireydeki ilerlemeyi </a:t>
            </a:r>
            <a:r>
              <a:rPr lang="tr-TR" sz="1700" b="0" i="0" dirty="0" err="1">
                <a:solidFill>
                  <a:srgbClr val="000000"/>
                </a:solidFill>
                <a:effectLst/>
                <a:latin typeface="Open Sans"/>
              </a:rPr>
              <a:t>değerlendirir.Bu</a:t>
            </a:r>
            <a:r>
              <a:rPr lang="tr-TR" sz="1700" b="0" i="0" dirty="0">
                <a:solidFill>
                  <a:srgbClr val="000000"/>
                </a:solidFill>
                <a:effectLst/>
                <a:latin typeface="Open Sans"/>
              </a:rPr>
              <a:t> değerlendirmeye göre, ilerleme kaydedilmişse BEP’ in sonraki amaçları belirlenir. Öngörülen süre içerisinde bireyselleştirilmiş eğitim programının uzun dönemli amaçları doğrultusunda ilerleme kaydedilememişse, ilerlemeyi sınırlandıran ya da engelleyen nedenler belirlenir.</a:t>
            </a:r>
            <a:endParaRPr lang="tr-TR" sz="1700" dirty="0">
              <a:solidFill>
                <a:srgbClr val="000000"/>
              </a:solidFill>
            </a:endParaRPr>
          </a:p>
        </p:txBody>
      </p:sp>
      <p:pic>
        <p:nvPicPr>
          <p:cNvPr id="7" name="Graphic 6" descr="Onay işareti">
            <a:extLst>
              <a:ext uri="{FF2B5EF4-FFF2-40B4-BE49-F238E27FC236}">
                <a16:creationId xmlns:a16="http://schemas.microsoft.com/office/drawing/2014/main" id="{4FACAA56-B6E4-4CEE-908D-997E63812E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8193" y="853757"/>
            <a:ext cx="5176744" cy="5176744"/>
          </a:xfrm>
          <a:prstGeom prst="rect">
            <a:avLst/>
          </a:prstGeom>
        </p:spPr>
      </p:pic>
    </p:spTree>
    <p:extLst>
      <p:ext uri="{BB962C8B-B14F-4D97-AF65-F5344CB8AC3E}">
        <p14:creationId xmlns:p14="http://schemas.microsoft.com/office/powerpoint/2010/main" val="1201888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251679" y="645107"/>
            <a:ext cx="3384329" cy="5421436"/>
          </a:xfrm>
        </p:spPr>
        <p:txBody>
          <a:bodyPr anchor="ctr">
            <a:normAutofit/>
          </a:bodyPr>
          <a:lstStyle/>
          <a:p>
            <a:r>
              <a:rPr lang="tr-TR" sz="3400" b="1" i="0">
                <a:effectLst/>
                <a:latin typeface="Open Sans"/>
              </a:rPr>
              <a:t>Bep</a:t>
            </a:r>
            <a:r>
              <a:rPr lang="tr-TR" sz="3400" b="1">
                <a:latin typeface="Open Sans"/>
              </a:rPr>
              <a:t>’te </a:t>
            </a:r>
            <a:r>
              <a:rPr lang="tr-TR" sz="3400" b="1" i="0">
                <a:effectLst/>
                <a:latin typeface="Open Sans"/>
              </a:rPr>
              <a:t>İlerlemeyi Engelleyen Nedenler</a:t>
            </a:r>
            <a:endParaRPr lang="tr-TR" sz="3400" b="1"/>
          </a:p>
        </p:txBody>
      </p:sp>
      <p:graphicFrame>
        <p:nvGraphicFramePr>
          <p:cNvPr id="5" name="İçerik Yer Tutucusu 2">
            <a:extLst>
              <a:ext uri="{FF2B5EF4-FFF2-40B4-BE49-F238E27FC236}">
                <a16:creationId xmlns:a16="http://schemas.microsoft.com/office/drawing/2014/main" id="{1E782F92-34FA-4B1C-844F-72E361BDAEF5}"/>
              </a:ext>
            </a:extLst>
          </p:cNvPr>
          <p:cNvGraphicFramePr>
            <a:graphicFrameLocks noGrp="1"/>
          </p:cNvGraphicFramePr>
          <p:nvPr>
            <p:ph idx="1"/>
            <p:extLst>
              <p:ext uri="{D42A27DB-BD31-4B8C-83A1-F6EECF244321}">
                <p14:modId xmlns:p14="http://schemas.microsoft.com/office/powerpoint/2010/main" val="3499074237"/>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567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492132"/>
          </a:xfrm>
        </p:spPr>
        <p:txBody>
          <a:bodyPr anchor="ctr">
            <a:normAutofit/>
          </a:bodyPr>
          <a:lstStyle/>
          <a:p>
            <a:r>
              <a:rPr lang="tr-TR" sz="3200">
                <a:latin typeface="Open Sans"/>
              </a:rPr>
              <a:t>       </a:t>
            </a:r>
            <a:r>
              <a:rPr lang="tr-TR" sz="3200" b="1" i="0">
                <a:effectLst/>
                <a:latin typeface="Open Sans"/>
              </a:rPr>
              <a:t>Etkili BEP İçin Öneriler</a:t>
            </a:r>
            <a:br>
              <a:rPr lang="tr-TR" sz="3200"/>
            </a:br>
            <a:br>
              <a:rPr lang="tr-TR" sz="3200"/>
            </a:br>
            <a:endParaRPr lang="tr-TR" sz="3200"/>
          </a:p>
        </p:txBody>
      </p:sp>
      <p:graphicFrame>
        <p:nvGraphicFramePr>
          <p:cNvPr id="5" name="İçerik Yer Tutucusu 2">
            <a:extLst>
              <a:ext uri="{FF2B5EF4-FFF2-40B4-BE49-F238E27FC236}">
                <a16:creationId xmlns:a16="http://schemas.microsoft.com/office/drawing/2014/main" id="{F9A4F7C5-18BB-40C4-B50F-7F6DEF87B915}"/>
              </a:ext>
            </a:extLst>
          </p:cNvPr>
          <p:cNvGraphicFramePr>
            <a:graphicFrameLocks noGrp="1"/>
          </p:cNvGraphicFramePr>
          <p:nvPr>
            <p:ph idx="1"/>
            <p:extLst>
              <p:ext uri="{D42A27DB-BD31-4B8C-83A1-F6EECF244321}">
                <p14:modId xmlns:p14="http://schemas.microsoft.com/office/powerpoint/2010/main" val="2906771886"/>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3716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5" name="İçerik Yer Tutucusu 2">
            <a:extLst>
              <a:ext uri="{FF2B5EF4-FFF2-40B4-BE49-F238E27FC236}">
                <a16:creationId xmlns:a16="http://schemas.microsoft.com/office/drawing/2014/main" id="{5B8B7286-8DC7-4221-AF6D-7EBBBB7399E8}"/>
              </a:ext>
            </a:extLst>
          </p:cNvPr>
          <p:cNvGraphicFramePr>
            <a:graphicFrameLocks noGrp="1"/>
          </p:cNvGraphicFramePr>
          <p:nvPr>
            <p:ph idx="1"/>
            <p:extLst>
              <p:ext uri="{D42A27DB-BD31-4B8C-83A1-F6EECF244321}">
                <p14:modId xmlns:p14="http://schemas.microsoft.com/office/powerpoint/2010/main" val="919485961"/>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02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İçerik Yer Tutucusu 2"/>
          <p:cNvSpPr>
            <a:spLocks noGrp="1"/>
          </p:cNvSpPr>
          <p:nvPr>
            <p:ph idx="1"/>
          </p:nvPr>
        </p:nvSpPr>
        <p:spPr>
          <a:xfrm>
            <a:off x="4976031" y="1153287"/>
            <a:ext cx="6453969" cy="4551426"/>
          </a:xfrm>
        </p:spPr>
        <p:txBody>
          <a:bodyPr anchor="ctr">
            <a:normAutofit/>
          </a:bodyPr>
          <a:lstStyle/>
          <a:p>
            <a:r>
              <a:rPr lang="tr-TR" sz="1600"/>
              <a:t>Bireyselleştirilmiş eğitim programı özel gereksinimli bireyin gelişim veya ona uygulanan programın gerektirdiği disiplin alanlarında (öz-bakım, akademik beceriler, sosyal beceriler, iletişim vb.) eğitsel gereksinimlerini karşılamak üzere uygun eğitim ortamlarından (okul, özel eğitim okulu, özel sınıf, İş okulu, vb.) ve destek hizmetlerden (kaynak oda, sınıf-içi yardım, dil ve konuşma terapisi, fiziksel rehabilitasyon vb.) en üst düzeyde yararlanmasını öngören eğitsel programlardır..</a:t>
            </a:r>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18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İçerik Yer Tutucusu 2">
            <a:extLst>
              <a:ext uri="{FF2B5EF4-FFF2-40B4-BE49-F238E27FC236}">
                <a16:creationId xmlns:a16="http://schemas.microsoft.com/office/drawing/2014/main" id="{EA21FC50-36A6-4AC6-970C-254E51E23689}"/>
              </a:ext>
            </a:extLst>
          </p:cNvPr>
          <p:cNvGraphicFramePr>
            <a:graphicFrameLocks noGrp="1"/>
          </p:cNvGraphicFramePr>
          <p:nvPr>
            <p:ph idx="1"/>
            <p:extLst>
              <p:ext uri="{D42A27DB-BD31-4B8C-83A1-F6EECF244321}">
                <p14:modId xmlns:p14="http://schemas.microsoft.com/office/powerpoint/2010/main" val="1543858860"/>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415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2286001"/>
            <a:ext cx="4363595" cy="3593591"/>
          </a:xfrm>
        </p:spPr>
        <p:txBody>
          <a:bodyPr>
            <a:normAutofit/>
          </a:bodyPr>
          <a:lstStyle/>
          <a:p>
            <a:pPr>
              <a:lnSpc>
                <a:spcPct val="100000"/>
              </a:lnSpc>
            </a:pPr>
            <a:r>
              <a:rPr lang="tr-TR" sz="1600" b="0" i="0">
                <a:solidFill>
                  <a:schemeClr val="tx1"/>
                </a:solidFill>
                <a:effectLst/>
                <a:latin typeface="Open Sans"/>
              </a:rPr>
              <a:t>Bep,normal okul programındaki değişiklikleri ve uyarlamaları içeren ve her özel eğitim gerektiren öğrenci için hazırlanan yazılı bir plandır.Özel eğitim gerektiren öğrencinin gelişimini gözlemek ve iletişim kurmak için öğretmenlere yardımcı olan bir araçtır.Okul personeli ve destek hizmetleri veren kişilerin birlikte geliştirdikleri, uygulandıkları ve gelişmeleri izledikleri bir plandır.Gerektiğinde düzeltilebilen ve değiştirilebilen esnek bir çalışma programıdır.</a:t>
            </a:r>
            <a:br>
              <a:rPr lang="tr-TR" sz="1600">
                <a:solidFill>
                  <a:schemeClr val="tx1"/>
                </a:solidFill>
              </a:rPr>
            </a:br>
            <a:endParaRPr lang="tr-TR" sz="1600">
              <a:solidFill>
                <a:schemeClr val="tx1"/>
              </a:solidFill>
            </a:endParaRPr>
          </a:p>
        </p:txBody>
      </p:sp>
      <p:pic>
        <p:nvPicPr>
          <p:cNvPr id="7" name="Graphic 6" descr="Kitaplar">
            <a:extLst>
              <a:ext uri="{FF2B5EF4-FFF2-40B4-BE49-F238E27FC236}">
                <a16:creationId xmlns:a16="http://schemas.microsoft.com/office/drawing/2014/main" id="{CF33D3AE-0827-4A33-BF66-1A9D216EC3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8193" y="853757"/>
            <a:ext cx="5176744" cy="5176744"/>
          </a:xfrm>
          <a:prstGeom prst="rect">
            <a:avLst/>
          </a:prstGeom>
        </p:spPr>
      </p:pic>
    </p:spTree>
    <p:extLst>
      <p:ext uri="{BB962C8B-B14F-4D97-AF65-F5344CB8AC3E}">
        <p14:creationId xmlns:p14="http://schemas.microsoft.com/office/powerpoint/2010/main" val="234829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8FD59B-D70F-4130-8D3A-F65A90D770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Unvan 1"/>
          <p:cNvSpPr>
            <a:spLocks noGrp="1"/>
          </p:cNvSpPr>
          <p:nvPr>
            <p:ph type="title"/>
          </p:nvPr>
        </p:nvSpPr>
        <p:spPr>
          <a:xfrm>
            <a:off x="1251678" y="382385"/>
            <a:ext cx="10178322" cy="1492132"/>
          </a:xfrm>
        </p:spPr>
        <p:txBody>
          <a:bodyPr anchor="ctr">
            <a:normAutofit/>
          </a:bodyPr>
          <a:lstStyle/>
          <a:p>
            <a:r>
              <a:rPr lang="tr-TR" b="1" i="0">
                <a:effectLst/>
                <a:latin typeface="Open Sans"/>
              </a:rPr>
              <a:t>Bireyselleştirilmiş Eğitim Programının Amacı</a:t>
            </a:r>
            <a:endParaRPr lang="tr-TR"/>
          </a:p>
        </p:txBody>
      </p:sp>
      <p:sp>
        <p:nvSpPr>
          <p:cNvPr id="11" name="Freeform 6">
            <a:extLst>
              <a:ext uri="{FF2B5EF4-FFF2-40B4-BE49-F238E27FC236}">
                <a16:creationId xmlns:a16="http://schemas.microsoft.com/office/drawing/2014/main" id="{66A4D553-1B36-4216-8ED6-8D5CDD2A11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147F2B29-B632-4E36-A5BB-83F30E63A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İçerik Yer Tutucusu 2">
            <a:extLst>
              <a:ext uri="{FF2B5EF4-FFF2-40B4-BE49-F238E27FC236}">
                <a16:creationId xmlns:a16="http://schemas.microsoft.com/office/drawing/2014/main" id="{76796C63-E642-4D54-A380-C99A23473CF1}"/>
              </a:ext>
            </a:extLst>
          </p:cNvPr>
          <p:cNvGraphicFramePr>
            <a:graphicFrameLocks noGrp="1"/>
          </p:cNvGraphicFramePr>
          <p:nvPr>
            <p:ph idx="1"/>
            <p:extLst>
              <p:ext uri="{D42A27DB-BD31-4B8C-83A1-F6EECF244321}">
                <p14:modId xmlns:p14="http://schemas.microsoft.com/office/powerpoint/2010/main" val="4025469017"/>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69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7" y="645105"/>
            <a:ext cx="4357499" cy="1320855"/>
          </a:xfrm>
        </p:spPr>
        <p:txBody>
          <a:bodyPr>
            <a:normAutofit/>
          </a:bodyPr>
          <a:lstStyle/>
          <a:p>
            <a:r>
              <a:rPr lang="tr-TR" sz="3400" b="1" i="0" dirty="0">
                <a:effectLst/>
                <a:latin typeface="Open Sans"/>
              </a:rPr>
              <a:t>Kimlerin </a:t>
            </a:r>
            <a:r>
              <a:rPr lang="tr-TR" sz="3400" b="1" i="0" dirty="0" err="1">
                <a:effectLst/>
                <a:latin typeface="Open Sans"/>
              </a:rPr>
              <a:t>BEP’e</a:t>
            </a:r>
            <a:r>
              <a:rPr lang="tr-TR" sz="3400" b="1" i="0" dirty="0">
                <a:effectLst/>
                <a:latin typeface="Open Sans"/>
              </a:rPr>
              <a:t> İhtiyacı Vardır?</a:t>
            </a:r>
            <a:endParaRPr lang="tr-TR" sz="3400" dirty="0"/>
          </a:p>
        </p:txBody>
      </p:sp>
      <p:sp>
        <p:nvSpPr>
          <p:cNvPr id="3" name="İçerik Yer Tutucusu 2"/>
          <p:cNvSpPr>
            <a:spLocks noGrp="1"/>
          </p:cNvSpPr>
          <p:nvPr>
            <p:ph idx="1"/>
          </p:nvPr>
        </p:nvSpPr>
        <p:spPr>
          <a:xfrm>
            <a:off x="1251678" y="2286001"/>
            <a:ext cx="4363595" cy="3593591"/>
          </a:xfrm>
        </p:spPr>
        <p:txBody>
          <a:bodyPr>
            <a:normAutofit/>
          </a:bodyPr>
          <a:lstStyle/>
          <a:p>
            <a:pPr>
              <a:lnSpc>
                <a:spcPct val="100000"/>
              </a:lnSpc>
            </a:pPr>
            <a:r>
              <a:rPr lang="tr-TR" sz="1900" b="0" i="0">
                <a:solidFill>
                  <a:srgbClr val="000000"/>
                </a:solidFill>
                <a:effectLst/>
                <a:latin typeface="Open Sans"/>
              </a:rPr>
              <a:t>Aynı yaş grubundaki çocuklara sağlanan eğitim olanaklarından yararlanmasını engelleyen özel eğitim gereksinimi olan bireylerin,Engeli ya da yetersizliği, eğitimsel performansını olumsuz olarak etkileyen bireylerin,Gereksinimlerinin karşılanması için özel düzenlenmiş destek eğitime gereksinim duyulan bireylerinbireyselleştirilmiş eğitim programına ihtiyacı var demektir.</a:t>
            </a:r>
            <a:endParaRPr lang="tr-TR" sz="1900">
              <a:solidFill>
                <a:srgbClr val="000000"/>
              </a:solidFill>
            </a:endParaRPr>
          </a:p>
        </p:txBody>
      </p:sp>
      <p:pic>
        <p:nvPicPr>
          <p:cNvPr id="7" name="Graphic 6" descr="Kitaplar">
            <a:extLst>
              <a:ext uri="{FF2B5EF4-FFF2-40B4-BE49-F238E27FC236}">
                <a16:creationId xmlns:a16="http://schemas.microsoft.com/office/drawing/2014/main" id="{317A0EA0-51C6-44D0-BF89-F8EBA994B7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8193" y="853757"/>
            <a:ext cx="5176744" cy="5176744"/>
          </a:xfrm>
          <a:prstGeom prst="rect">
            <a:avLst/>
          </a:prstGeom>
        </p:spPr>
      </p:pic>
    </p:spTree>
    <p:extLst>
      <p:ext uri="{BB962C8B-B14F-4D97-AF65-F5344CB8AC3E}">
        <p14:creationId xmlns:p14="http://schemas.microsoft.com/office/powerpoint/2010/main" val="355570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492132"/>
          </a:xfrm>
        </p:spPr>
        <p:txBody>
          <a:bodyPr anchor="ctr">
            <a:normAutofit/>
          </a:bodyPr>
          <a:lstStyle/>
          <a:p>
            <a:r>
              <a:rPr lang="tr-TR" b="1" i="0" err="1">
                <a:effectLst/>
                <a:latin typeface="Open Sans"/>
              </a:rPr>
              <a:t>BEP’in</a:t>
            </a:r>
            <a:r>
              <a:rPr lang="tr-TR" b="1" i="0">
                <a:effectLst/>
                <a:latin typeface="Open Sans"/>
              </a:rPr>
              <a:t> Yararları </a:t>
            </a:r>
            <a:endParaRPr lang="tr-TR"/>
          </a:p>
        </p:txBody>
      </p:sp>
      <p:graphicFrame>
        <p:nvGraphicFramePr>
          <p:cNvPr id="7" name="İçerik Yer Tutucusu 2">
            <a:extLst>
              <a:ext uri="{FF2B5EF4-FFF2-40B4-BE49-F238E27FC236}">
                <a16:creationId xmlns:a16="http://schemas.microsoft.com/office/drawing/2014/main" id="{0D744CB1-EAE4-4DBA-B04D-DE1AABFEC923}"/>
              </a:ext>
            </a:extLst>
          </p:cNvPr>
          <p:cNvGraphicFramePr>
            <a:graphicFrameLocks noGrp="1"/>
          </p:cNvGraphicFramePr>
          <p:nvPr>
            <p:ph idx="1"/>
            <p:extLst>
              <p:ext uri="{D42A27DB-BD31-4B8C-83A1-F6EECF244321}">
                <p14:modId xmlns:p14="http://schemas.microsoft.com/office/powerpoint/2010/main" val="3557178577"/>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2716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b="0" i="0" dirty="0">
                <a:solidFill>
                  <a:srgbClr val="444444"/>
                </a:solidFill>
                <a:effectLst/>
                <a:latin typeface="Open Sans"/>
              </a:rPr>
              <a:t> </a:t>
            </a:r>
            <a:r>
              <a:rPr lang="tr-TR" sz="3200" b="1" i="0" dirty="0">
                <a:solidFill>
                  <a:srgbClr val="444444"/>
                </a:solidFill>
                <a:effectLst/>
                <a:latin typeface="Open Sans"/>
              </a:rPr>
              <a:t>BEP Süreci 7 Temel Aşamadan Oluşur:</a:t>
            </a:r>
            <a:endParaRPr lang="tr-TR" sz="3200" dirty="0"/>
          </a:p>
        </p:txBody>
      </p:sp>
      <p:graphicFrame>
        <p:nvGraphicFramePr>
          <p:cNvPr id="5" name="İçerik Yer Tutucusu 2">
            <a:extLst>
              <a:ext uri="{FF2B5EF4-FFF2-40B4-BE49-F238E27FC236}">
                <a16:creationId xmlns:a16="http://schemas.microsoft.com/office/drawing/2014/main" id="{36E78941-EE68-42C4-93EB-0E6C2F0BEE99}"/>
              </a:ext>
            </a:extLst>
          </p:cNvPr>
          <p:cNvGraphicFramePr>
            <a:graphicFrameLocks noGrp="1"/>
          </p:cNvGraphicFramePr>
          <p:nvPr>
            <p:ph idx="1"/>
            <p:extLst>
              <p:ext uri="{D42A27DB-BD31-4B8C-83A1-F6EECF244321}">
                <p14:modId xmlns:p14="http://schemas.microsoft.com/office/powerpoint/2010/main" val="2628029829"/>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052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588661" y="941424"/>
            <a:ext cx="3043896" cy="3248611"/>
          </a:xfrm>
        </p:spPr>
        <p:txBody>
          <a:bodyPr>
            <a:normAutofit fontScale="90000"/>
          </a:bodyPr>
          <a:lstStyle/>
          <a:p>
            <a:r>
              <a:rPr lang="tr-TR" b="0" i="0" dirty="0">
                <a:solidFill>
                  <a:srgbClr val="FFFFFF"/>
                </a:solidFill>
                <a:effectLst/>
                <a:latin typeface="Open Sans"/>
              </a:rPr>
              <a:t>BEP Nasıl Hazırlanır?</a:t>
            </a:r>
            <a:br>
              <a:rPr lang="tr-TR" dirty="0">
                <a:solidFill>
                  <a:srgbClr val="FFFFFF"/>
                </a:solidFill>
              </a:rPr>
            </a:br>
            <a:endParaRPr lang="tr-TR" dirty="0">
              <a:solidFill>
                <a:srgbClr val="FFFFFF"/>
              </a:solidFill>
            </a:endParaRPr>
          </a:p>
        </p:txBody>
      </p:sp>
      <p:graphicFrame>
        <p:nvGraphicFramePr>
          <p:cNvPr id="5" name="İçerik Yer Tutucusu 2">
            <a:extLst>
              <a:ext uri="{FF2B5EF4-FFF2-40B4-BE49-F238E27FC236}">
                <a16:creationId xmlns:a16="http://schemas.microsoft.com/office/drawing/2014/main" id="{E9643C1C-508F-4C2A-851E-F728794035B9}"/>
              </a:ext>
            </a:extLst>
          </p:cNvPr>
          <p:cNvGraphicFramePr>
            <a:graphicFrameLocks noGrp="1"/>
          </p:cNvGraphicFramePr>
          <p:nvPr>
            <p:ph idx="1"/>
            <p:extLst>
              <p:ext uri="{D42A27DB-BD31-4B8C-83A1-F6EECF244321}">
                <p14:modId xmlns:p14="http://schemas.microsoft.com/office/powerpoint/2010/main" val="1179946258"/>
              </p:ext>
            </p:extLst>
          </p:nvPr>
        </p:nvGraphicFramePr>
        <p:xfrm>
          <a:off x="940645" y="941424"/>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545432"/>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Atlas</Template>
  <TotalTime>61</TotalTime>
  <Words>1033</Words>
  <Application>Microsoft Office PowerPoint</Application>
  <PresentationFormat>Geniş ekran</PresentationFormat>
  <Paragraphs>79</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Gill Sans MT</vt:lpstr>
      <vt:lpstr>Impact</vt:lpstr>
      <vt:lpstr>Open Sans</vt:lpstr>
      <vt:lpstr>Rozet</vt:lpstr>
      <vt:lpstr>BEP</vt:lpstr>
      <vt:lpstr>PowerPoint Sunusu</vt:lpstr>
      <vt:lpstr>PowerPoint Sunusu</vt:lpstr>
      <vt:lpstr>PowerPoint Sunusu</vt:lpstr>
      <vt:lpstr>Bireyselleştirilmiş Eğitim Programının Amacı</vt:lpstr>
      <vt:lpstr>Kimlerin BEP’e İhtiyacı Vardır?</vt:lpstr>
      <vt:lpstr>BEP’in Yararları </vt:lpstr>
      <vt:lpstr> BEP Süreci 7 Temel Aşamadan Oluşur:</vt:lpstr>
      <vt:lpstr>BEP Nasıl Hazırlanır? </vt:lpstr>
      <vt:lpstr>Amaçları Belirlemenin ve Yazmanın Nedenleri</vt:lpstr>
      <vt:lpstr>Uzun Dönemli Amaçların ( Amaç ) Seçiminde Dikkat Edilecek Faktörler:</vt:lpstr>
      <vt:lpstr>Uzun Dönemli Amaç Yazımına ÖrneK:</vt:lpstr>
      <vt:lpstr>Kısa Dönemli Amaçlar ( Davranışlar ) ve Yazımı:</vt:lpstr>
      <vt:lpstr>BEP NASIL DEĞERLENDİRİLİR?</vt:lpstr>
      <vt:lpstr>Bep’te İlerlemeyi Engelleyen Nedenler</vt:lpstr>
      <vt:lpstr>       Etkili BEP İçin Öneriler  </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dc:title>
  <dc:creator>ronaldinho424</dc:creator>
  <cp:lastModifiedBy>hüseyin tekin</cp:lastModifiedBy>
  <cp:revision>8</cp:revision>
  <dcterms:created xsi:type="dcterms:W3CDTF">2019-03-14T06:40:56Z</dcterms:created>
  <dcterms:modified xsi:type="dcterms:W3CDTF">2021-12-03T20:24:34Z</dcterms:modified>
</cp:coreProperties>
</file>