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77" r:id="rId13"/>
    <p:sldId id="276" r:id="rId14"/>
    <p:sldId id="275" r:id="rId15"/>
    <p:sldId id="268" r:id="rId16"/>
    <p:sldId id="273" r:id="rId17"/>
    <p:sldId id="278" r:id="rId18"/>
    <p:sldId id="274" r:id="rId1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5102"/>
    <a:srgbClr val="FF9D00"/>
    <a:srgbClr val="FF6702"/>
    <a:srgbClr val="FF3305"/>
    <a:srgbClr val="CF3E00"/>
    <a:srgbClr val="236F7A"/>
    <a:srgbClr val="EEB42D"/>
    <a:srgbClr val="570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0" autoAdjust="0"/>
    <p:restoredTop sz="94600"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D3E22A-B098-4B4D-8A41-457CA08198EE}"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15362A4A-B522-43E4-A6CD-FE7FCD2F264E}">
      <dgm:prSet/>
      <dgm:spPr/>
      <dgm:t>
        <a:bodyPr/>
        <a:lstStyle/>
        <a:p>
          <a:r>
            <a:rPr lang="tr-TR"/>
            <a:t>Süreğen hastalıklar doğuştan veya sonradan herhangi bir nedenle oluşan, bireyin sürekli bakım ve tedavisini gerektiren ve hastalığı nedeniyle eğitim, mesleki ve sosyal uyumun olumsuz etkilendiği durumlardır.</a:t>
          </a:r>
          <a:endParaRPr lang="en-US"/>
        </a:p>
      </dgm:t>
    </dgm:pt>
    <dgm:pt modelId="{E908E0B5-C40D-4301-900B-A47F78DD0873}" type="parTrans" cxnId="{10691497-447D-4F89-93D3-D1FFE3008456}">
      <dgm:prSet/>
      <dgm:spPr/>
      <dgm:t>
        <a:bodyPr/>
        <a:lstStyle/>
        <a:p>
          <a:endParaRPr lang="en-US"/>
        </a:p>
      </dgm:t>
    </dgm:pt>
    <dgm:pt modelId="{47185871-E99A-4C5C-83C8-F80F4CFE69D9}" type="sibTrans" cxnId="{10691497-447D-4F89-93D3-D1FFE3008456}">
      <dgm:prSet/>
      <dgm:spPr/>
      <dgm:t>
        <a:bodyPr/>
        <a:lstStyle/>
        <a:p>
          <a:endParaRPr lang="en-US"/>
        </a:p>
      </dgm:t>
    </dgm:pt>
    <dgm:pt modelId="{DE3B7805-657F-4C2E-880A-C0C2EDF59FA4}">
      <dgm:prSet/>
      <dgm:spPr/>
      <dgm:t>
        <a:bodyPr/>
        <a:lstStyle/>
        <a:p>
          <a:r>
            <a:rPr lang="tr-TR"/>
            <a:t>Süreğen hastalıklar başlığı çok geniş bir grup hastalığı kapsamakla birlikte bu sunuda sadece toplumumuzda sık karşılaşılan bir grup hastalığa yer verilebilmiştir.</a:t>
          </a:r>
          <a:endParaRPr lang="en-US"/>
        </a:p>
      </dgm:t>
    </dgm:pt>
    <dgm:pt modelId="{068F152B-D7D3-4DF7-95EC-BBF3847014F0}" type="parTrans" cxnId="{81904DB5-E0C2-43C2-94E5-B21CADEE9A13}">
      <dgm:prSet/>
      <dgm:spPr/>
      <dgm:t>
        <a:bodyPr/>
        <a:lstStyle/>
        <a:p>
          <a:endParaRPr lang="en-US"/>
        </a:p>
      </dgm:t>
    </dgm:pt>
    <dgm:pt modelId="{8287AFEE-F2CA-4E04-8B8E-50870F474069}" type="sibTrans" cxnId="{81904DB5-E0C2-43C2-94E5-B21CADEE9A13}">
      <dgm:prSet/>
      <dgm:spPr/>
      <dgm:t>
        <a:bodyPr/>
        <a:lstStyle/>
        <a:p>
          <a:endParaRPr lang="en-US"/>
        </a:p>
      </dgm:t>
    </dgm:pt>
    <dgm:pt modelId="{3BC6B03C-6ABB-470A-A5D0-6AF70CB99328}" type="pres">
      <dgm:prSet presAssocID="{FED3E22A-B098-4B4D-8A41-457CA08198EE}" presName="linear" presStyleCnt="0">
        <dgm:presLayoutVars>
          <dgm:animLvl val="lvl"/>
          <dgm:resizeHandles val="exact"/>
        </dgm:presLayoutVars>
      </dgm:prSet>
      <dgm:spPr/>
    </dgm:pt>
    <dgm:pt modelId="{2D3266E5-AA61-4EF6-86C2-A5E96D7CA45F}" type="pres">
      <dgm:prSet presAssocID="{15362A4A-B522-43E4-A6CD-FE7FCD2F264E}" presName="parentText" presStyleLbl="node1" presStyleIdx="0" presStyleCnt="2">
        <dgm:presLayoutVars>
          <dgm:chMax val="0"/>
          <dgm:bulletEnabled val="1"/>
        </dgm:presLayoutVars>
      </dgm:prSet>
      <dgm:spPr/>
    </dgm:pt>
    <dgm:pt modelId="{4B3BEC2C-6CE2-4C22-A564-6FE9CDAD345C}" type="pres">
      <dgm:prSet presAssocID="{47185871-E99A-4C5C-83C8-F80F4CFE69D9}" presName="spacer" presStyleCnt="0"/>
      <dgm:spPr/>
    </dgm:pt>
    <dgm:pt modelId="{D77FF7AB-87B7-422F-970B-C674A869FC8B}" type="pres">
      <dgm:prSet presAssocID="{DE3B7805-657F-4C2E-880A-C0C2EDF59FA4}" presName="parentText" presStyleLbl="node1" presStyleIdx="1" presStyleCnt="2">
        <dgm:presLayoutVars>
          <dgm:chMax val="0"/>
          <dgm:bulletEnabled val="1"/>
        </dgm:presLayoutVars>
      </dgm:prSet>
      <dgm:spPr/>
    </dgm:pt>
  </dgm:ptLst>
  <dgm:cxnLst>
    <dgm:cxn modelId="{15020B06-B74C-4BCA-8341-AA84D892220A}" type="presOf" srcId="{FED3E22A-B098-4B4D-8A41-457CA08198EE}" destId="{3BC6B03C-6ABB-470A-A5D0-6AF70CB99328}" srcOrd="0" destOrd="0" presId="urn:microsoft.com/office/officeart/2005/8/layout/vList2"/>
    <dgm:cxn modelId="{10691497-447D-4F89-93D3-D1FFE3008456}" srcId="{FED3E22A-B098-4B4D-8A41-457CA08198EE}" destId="{15362A4A-B522-43E4-A6CD-FE7FCD2F264E}" srcOrd="0" destOrd="0" parTransId="{E908E0B5-C40D-4301-900B-A47F78DD0873}" sibTransId="{47185871-E99A-4C5C-83C8-F80F4CFE69D9}"/>
    <dgm:cxn modelId="{81904DB5-E0C2-43C2-94E5-B21CADEE9A13}" srcId="{FED3E22A-B098-4B4D-8A41-457CA08198EE}" destId="{DE3B7805-657F-4C2E-880A-C0C2EDF59FA4}" srcOrd="1" destOrd="0" parTransId="{068F152B-D7D3-4DF7-95EC-BBF3847014F0}" sibTransId="{8287AFEE-F2CA-4E04-8B8E-50870F474069}"/>
    <dgm:cxn modelId="{5BC572D1-AEF9-42E1-9A03-2141FC15F2F8}" type="presOf" srcId="{15362A4A-B522-43E4-A6CD-FE7FCD2F264E}" destId="{2D3266E5-AA61-4EF6-86C2-A5E96D7CA45F}" srcOrd="0" destOrd="0" presId="urn:microsoft.com/office/officeart/2005/8/layout/vList2"/>
    <dgm:cxn modelId="{3427F7F9-DFC5-4E65-8B8D-ED3C9C0CA03A}" type="presOf" srcId="{DE3B7805-657F-4C2E-880A-C0C2EDF59FA4}" destId="{D77FF7AB-87B7-422F-970B-C674A869FC8B}" srcOrd="0" destOrd="0" presId="urn:microsoft.com/office/officeart/2005/8/layout/vList2"/>
    <dgm:cxn modelId="{24E2556A-1A36-4420-A759-5EBFAF1325F9}" type="presParOf" srcId="{3BC6B03C-6ABB-470A-A5D0-6AF70CB99328}" destId="{2D3266E5-AA61-4EF6-86C2-A5E96D7CA45F}" srcOrd="0" destOrd="0" presId="urn:microsoft.com/office/officeart/2005/8/layout/vList2"/>
    <dgm:cxn modelId="{948C1C14-E4F8-4D86-8A99-B5893A46BF63}" type="presParOf" srcId="{3BC6B03C-6ABB-470A-A5D0-6AF70CB99328}" destId="{4B3BEC2C-6CE2-4C22-A564-6FE9CDAD345C}" srcOrd="1" destOrd="0" presId="urn:microsoft.com/office/officeart/2005/8/layout/vList2"/>
    <dgm:cxn modelId="{3F44A167-FCB2-4797-9C13-2633CF034B7C}" type="presParOf" srcId="{3BC6B03C-6ABB-470A-A5D0-6AF70CB99328}" destId="{D77FF7AB-87B7-422F-970B-C674A869FC8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0F699A-6A72-4649-AD0E-8471B4F94952}" type="doc">
      <dgm:prSet loTypeId="urn:microsoft.com/office/officeart/2005/8/layout/hierarchy1" loCatId="hierarchy" qsTypeId="urn:microsoft.com/office/officeart/2005/8/quickstyle/simple2" qsCatId="simple" csTypeId="urn:microsoft.com/office/officeart/2005/8/colors/accent3_2" csCatId="accent3"/>
      <dgm:spPr/>
      <dgm:t>
        <a:bodyPr/>
        <a:lstStyle/>
        <a:p>
          <a:endParaRPr lang="en-US"/>
        </a:p>
      </dgm:t>
    </dgm:pt>
    <dgm:pt modelId="{8B52E9D8-6371-419A-B41C-11353C8A727B}">
      <dgm:prSet/>
      <dgm:spPr/>
      <dgm:t>
        <a:bodyPr/>
        <a:lstStyle/>
        <a:p>
          <a:r>
            <a:rPr lang="tr-TR"/>
            <a:t>Şeker Hastalığı (Diyabet)</a:t>
          </a:r>
          <a:endParaRPr lang="en-US"/>
        </a:p>
      </dgm:t>
    </dgm:pt>
    <dgm:pt modelId="{3A49AF44-151E-43B9-88C0-A899E3292F13}" type="parTrans" cxnId="{D3C13A74-F08D-46F4-8F9A-A3703D96F803}">
      <dgm:prSet/>
      <dgm:spPr/>
      <dgm:t>
        <a:bodyPr/>
        <a:lstStyle/>
        <a:p>
          <a:endParaRPr lang="en-US"/>
        </a:p>
      </dgm:t>
    </dgm:pt>
    <dgm:pt modelId="{DF0D0EF2-9EB8-4654-B466-A26646F44407}" type="sibTrans" cxnId="{D3C13A74-F08D-46F4-8F9A-A3703D96F803}">
      <dgm:prSet/>
      <dgm:spPr/>
      <dgm:t>
        <a:bodyPr/>
        <a:lstStyle/>
        <a:p>
          <a:endParaRPr lang="en-US"/>
        </a:p>
      </dgm:t>
    </dgm:pt>
    <dgm:pt modelId="{D4A38A66-E60F-457C-B0FD-07787A7D3015}">
      <dgm:prSet/>
      <dgm:spPr/>
      <dgm:t>
        <a:bodyPr/>
        <a:lstStyle/>
        <a:p>
          <a:r>
            <a:rPr lang="tr-TR"/>
            <a:t>Guatr Hastalığı</a:t>
          </a:r>
          <a:endParaRPr lang="en-US"/>
        </a:p>
      </dgm:t>
    </dgm:pt>
    <dgm:pt modelId="{D9CE9DCA-2745-4AC1-8E2D-FA784DCD3346}" type="parTrans" cxnId="{8710F499-FD44-49BD-8E57-BD613F82BBDD}">
      <dgm:prSet/>
      <dgm:spPr/>
      <dgm:t>
        <a:bodyPr/>
        <a:lstStyle/>
        <a:p>
          <a:endParaRPr lang="en-US"/>
        </a:p>
      </dgm:t>
    </dgm:pt>
    <dgm:pt modelId="{F0485F05-93FA-45C9-9DA2-E1B757C7AE08}" type="sibTrans" cxnId="{8710F499-FD44-49BD-8E57-BD613F82BBDD}">
      <dgm:prSet/>
      <dgm:spPr/>
      <dgm:t>
        <a:bodyPr/>
        <a:lstStyle/>
        <a:p>
          <a:endParaRPr lang="en-US"/>
        </a:p>
      </dgm:t>
    </dgm:pt>
    <dgm:pt modelId="{3A6057FE-342C-414E-B005-EDAE90438253}">
      <dgm:prSet/>
      <dgm:spPr/>
      <dgm:t>
        <a:bodyPr/>
        <a:lstStyle/>
        <a:p>
          <a:r>
            <a:rPr lang="tr-TR"/>
            <a:t>Fenilketonüri </a:t>
          </a:r>
          <a:endParaRPr lang="en-US"/>
        </a:p>
      </dgm:t>
    </dgm:pt>
    <dgm:pt modelId="{DCD3AFB1-57F9-4B4A-90EA-421BD7F30C81}" type="parTrans" cxnId="{B608CCA5-428C-4772-827D-C0F1893C98F5}">
      <dgm:prSet/>
      <dgm:spPr/>
      <dgm:t>
        <a:bodyPr/>
        <a:lstStyle/>
        <a:p>
          <a:endParaRPr lang="en-US"/>
        </a:p>
      </dgm:t>
    </dgm:pt>
    <dgm:pt modelId="{E72286A7-621D-4E03-981A-1505FD02DA35}" type="sibTrans" cxnId="{B608CCA5-428C-4772-827D-C0F1893C98F5}">
      <dgm:prSet/>
      <dgm:spPr/>
      <dgm:t>
        <a:bodyPr/>
        <a:lstStyle/>
        <a:p>
          <a:endParaRPr lang="en-US"/>
        </a:p>
      </dgm:t>
    </dgm:pt>
    <dgm:pt modelId="{23C32FCD-F56F-46A5-9FC2-D001903F9820}" type="pres">
      <dgm:prSet presAssocID="{490F699A-6A72-4649-AD0E-8471B4F94952}" presName="hierChild1" presStyleCnt="0">
        <dgm:presLayoutVars>
          <dgm:chPref val="1"/>
          <dgm:dir/>
          <dgm:animOne val="branch"/>
          <dgm:animLvl val="lvl"/>
          <dgm:resizeHandles/>
        </dgm:presLayoutVars>
      </dgm:prSet>
      <dgm:spPr/>
    </dgm:pt>
    <dgm:pt modelId="{60395467-03CB-4C32-94DB-6172A2061285}" type="pres">
      <dgm:prSet presAssocID="{8B52E9D8-6371-419A-B41C-11353C8A727B}" presName="hierRoot1" presStyleCnt="0"/>
      <dgm:spPr/>
    </dgm:pt>
    <dgm:pt modelId="{F6A1952A-893B-400A-994D-F3698191FC22}" type="pres">
      <dgm:prSet presAssocID="{8B52E9D8-6371-419A-B41C-11353C8A727B}" presName="composite" presStyleCnt="0"/>
      <dgm:spPr/>
    </dgm:pt>
    <dgm:pt modelId="{CB6C6A3A-1796-4006-9922-32172F9B96FA}" type="pres">
      <dgm:prSet presAssocID="{8B52E9D8-6371-419A-B41C-11353C8A727B}" presName="background" presStyleLbl="node0" presStyleIdx="0" presStyleCnt="3"/>
      <dgm:spPr/>
    </dgm:pt>
    <dgm:pt modelId="{10A56A68-5EF6-403E-AECA-1865E416942E}" type="pres">
      <dgm:prSet presAssocID="{8B52E9D8-6371-419A-B41C-11353C8A727B}" presName="text" presStyleLbl="fgAcc0" presStyleIdx="0" presStyleCnt="3">
        <dgm:presLayoutVars>
          <dgm:chPref val="3"/>
        </dgm:presLayoutVars>
      </dgm:prSet>
      <dgm:spPr/>
    </dgm:pt>
    <dgm:pt modelId="{EE068A95-E7C8-4885-89FD-199CF15323DC}" type="pres">
      <dgm:prSet presAssocID="{8B52E9D8-6371-419A-B41C-11353C8A727B}" presName="hierChild2" presStyleCnt="0"/>
      <dgm:spPr/>
    </dgm:pt>
    <dgm:pt modelId="{C6C7E661-8AAA-47BF-B719-AE7C4D980B1A}" type="pres">
      <dgm:prSet presAssocID="{D4A38A66-E60F-457C-B0FD-07787A7D3015}" presName="hierRoot1" presStyleCnt="0"/>
      <dgm:spPr/>
    </dgm:pt>
    <dgm:pt modelId="{8736252D-FA6D-48D0-81BF-32DA0E978234}" type="pres">
      <dgm:prSet presAssocID="{D4A38A66-E60F-457C-B0FD-07787A7D3015}" presName="composite" presStyleCnt="0"/>
      <dgm:spPr/>
    </dgm:pt>
    <dgm:pt modelId="{7C2D3D57-DD97-4BDD-8D57-94120CD33DB3}" type="pres">
      <dgm:prSet presAssocID="{D4A38A66-E60F-457C-B0FD-07787A7D3015}" presName="background" presStyleLbl="node0" presStyleIdx="1" presStyleCnt="3"/>
      <dgm:spPr/>
    </dgm:pt>
    <dgm:pt modelId="{66100FBE-5375-4D05-8E52-A7E1A0BB953F}" type="pres">
      <dgm:prSet presAssocID="{D4A38A66-E60F-457C-B0FD-07787A7D3015}" presName="text" presStyleLbl="fgAcc0" presStyleIdx="1" presStyleCnt="3">
        <dgm:presLayoutVars>
          <dgm:chPref val="3"/>
        </dgm:presLayoutVars>
      </dgm:prSet>
      <dgm:spPr/>
    </dgm:pt>
    <dgm:pt modelId="{5C7AC02D-B109-4133-9DEA-66E58CF5E7EA}" type="pres">
      <dgm:prSet presAssocID="{D4A38A66-E60F-457C-B0FD-07787A7D3015}" presName="hierChild2" presStyleCnt="0"/>
      <dgm:spPr/>
    </dgm:pt>
    <dgm:pt modelId="{BE6C54A1-6F27-40B0-A10E-E7806484CA4F}" type="pres">
      <dgm:prSet presAssocID="{3A6057FE-342C-414E-B005-EDAE90438253}" presName="hierRoot1" presStyleCnt="0"/>
      <dgm:spPr/>
    </dgm:pt>
    <dgm:pt modelId="{E4DC8458-7631-4789-9AD5-BBA10C5EF337}" type="pres">
      <dgm:prSet presAssocID="{3A6057FE-342C-414E-B005-EDAE90438253}" presName="composite" presStyleCnt="0"/>
      <dgm:spPr/>
    </dgm:pt>
    <dgm:pt modelId="{854AD9E3-6C5F-42E7-91BB-B131D944D666}" type="pres">
      <dgm:prSet presAssocID="{3A6057FE-342C-414E-B005-EDAE90438253}" presName="background" presStyleLbl="node0" presStyleIdx="2" presStyleCnt="3"/>
      <dgm:spPr/>
    </dgm:pt>
    <dgm:pt modelId="{AF0A7A23-8075-4C03-A50A-DDF5B38FFF28}" type="pres">
      <dgm:prSet presAssocID="{3A6057FE-342C-414E-B005-EDAE90438253}" presName="text" presStyleLbl="fgAcc0" presStyleIdx="2" presStyleCnt="3">
        <dgm:presLayoutVars>
          <dgm:chPref val="3"/>
        </dgm:presLayoutVars>
      </dgm:prSet>
      <dgm:spPr/>
    </dgm:pt>
    <dgm:pt modelId="{AFF4256D-325A-464E-BC65-1A595F0ED263}" type="pres">
      <dgm:prSet presAssocID="{3A6057FE-342C-414E-B005-EDAE90438253}" presName="hierChild2" presStyleCnt="0"/>
      <dgm:spPr/>
    </dgm:pt>
  </dgm:ptLst>
  <dgm:cxnLst>
    <dgm:cxn modelId="{8ED9492A-9075-4850-ACE3-331296B84449}" type="presOf" srcId="{D4A38A66-E60F-457C-B0FD-07787A7D3015}" destId="{66100FBE-5375-4D05-8E52-A7E1A0BB953F}" srcOrd="0" destOrd="0" presId="urn:microsoft.com/office/officeart/2005/8/layout/hierarchy1"/>
    <dgm:cxn modelId="{B7979B4C-667F-4DE6-A0D2-9DA5BD367BE8}" type="presOf" srcId="{8B52E9D8-6371-419A-B41C-11353C8A727B}" destId="{10A56A68-5EF6-403E-AECA-1865E416942E}" srcOrd="0" destOrd="0" presId="urn:microsoft.com/office/officeart/2005/8/layout/hierarchy1"/>
    <dgm:cxn modelId="{D3C13A74-F08D-46F4-8F9A-A3703D96F803}" srcId="{490F699A-6A72-4649-AD0E-8471B4F94952}" destId="{8B52E9D8-6371-419A-B41C-11353C8A727B}" srcOrd="0" destOrd="0" parTransId="{3A49AF44-151E-43B9-88C0-A899E3292F13}" sibTransId="{DF0D0EF2-9EB8-4654-B466-A26646F44407}"/>
    <dgm:cxn modelId="{8710F499-FD44-49BD-8E57-BD613F82BBDD}" srcId="{490F699A-6A72-4649-AD0E-8471B4F94952}" destId="{D4A38A66-E60F-457C-B0FD-07787A7D3015}" srcOrd="1" destOrd="0" parTransId="{D9CE9DCA-2745-4AC1-8E2D-FA784DCD3346}" sibTransId="{F0485F05-93FA-45C9-9DA2-E1B757C7AE08}"/>
    <dgm:cxn modelId="{C0AB3FA3-5649-4B1E-A9BE-B143EA2203B7}" type="presOf" srcId="{490F699A-6A72-4649-AD0E-8471B4F94952}" destId="{23C32FCD-F56F-46A5-9FC2-D001903F9820}" srcOrd="0" destOrd="0" presId="urn:microsoft.com/office/officeart/2005/8/layout/hierarchy1"/>
    <dgm:cxn modelId="{B608CCA5-428C-4772-827D-C0F1893C98F5}" srcId="{490F699A-6A72-4649-AD0E-8471B4F94952}" destId="{3A6057FE-342C-414E-B005-EDAE90438253}" srcOrd="2" destOrd="0" parTransId="{DCD3AFB1-57F9-4B4A-90EA-421BD7F30C81}" sibTransId="{E72286A7-621D-4E03-981A-1505FD02DA35}"/>
    <dgm:cxn modelId="{4D2CE5DC-1879-4D7E-B2FC-693B48DF1102}" type="presOf" srcId="{3A6057FE-342C-414E-B005-EDAE90438253}" destId="{AF0A7A23-8075-4C03-A50A-DDF5B38FFF28}" srcOrd="0" destOrd="0" presId="urn:microsoft.com/office/officeart/2005/8/layout/hierarchy1"/>
    <dgm:cxn modelId="{2448B3AF-821D-4E5C-8072-EFAF0E5DC1DD}" type="presParOf" srcId="{23C32FCD-F56F-46A5-9FC2-D001903F9820}" destId="{60395467-03CB-4C32-94DB-6172A2061285}" srcOrd="0" destOrd="0" presId="urn:microsoft.com/office/officeart/2005/8/layout/hierarchy1"/>
    <dgm:cxn modelId="{F1FA12C2-9009-44C4-84A9-A29F4AE1B7D0}" type="presParOf" srcId="{60395467-03CB-4C32-94DB-6172A2061285}" destId="{F6A1952A-893B-400A-994D-F3698191FC22}" srcOrd="0" destOrd="0" presId="urn:microsoft.com/office/officeart/2005/8/layout/hierarchy1"/>
    <dgm:cxn modelId="{43038713-39C0-484A-B706-AFF6A74FCF85}" type="presParOf" srcId="{F6A1952A-893B-400A-994D-F3698191FC22}" destId="{CB6C6A3A-1796-4006-9922-32172F9B96FA}" srcOrd="0" destOrd="0" presId="urn:microsoft.com/office/officeart/2005/8/layout/hierarchy1"/>
    <dgm:cxn modelId="{78BFC8E1-639C-4A1F-83F6-2E0CA277E96D}" type="presParOf" srcId="{F6A1952A-893B-400A-994D-F3698191FC22}" destId="{10A56A68-5EF6-403E-AECA-1865E416942E}" srcOrd="1" destOrd="0" presId="urn:microsoft.com/office/officeart/2005/8/layout/hierarchy1"/>
    <dgm:cxn modelId="{EBC547D5-B1FE-421A-B33A-B8D823813AC5}" type="presParOf" srcId="{60395467-03CB-4C32-94DB-6172A2061285}" destId="{EE068A95-E7C8-4885-89FD-199CF15323DC}" srcOrd="1" destOrd="0" presId="urn:microsoft.com/office/officeart/2005/8/layout/hierarchy1"/>
    <dgm:cxn modelId="{DD4722A9-671C-4750-8E31-C2EF3E1AA34F}" type="presParOf" srcId="{23C32FCD-F56F-46A5-9FC2-D001903F9820}" destId="{C6C7E661-8AAA-47BF-B719-AE7C4D980B1A}" srcOrd="1" destOrd="0" presId="urn:microsoft.com/office/officeart/2005/8/layout/hierarchy1"/>
    <dgm:cxn modelId="{7CD55C5F-188F-4916-91B6-897BEB6821BB}" type="presParOf" srcId="{C6C7E661-8AAA-47BF-B719-AE7C4D980B1A}" destId="{8736252D-FA6D-48D0-81BF-32DA0E978234}" srcOrd="0" destOrd="0" presId="urn:microsoft.com/office/officeart/2005/8/layout/hierarchy1"/>
    <dgm:cxn modelId="{9AA1E6D7-FADB-4CE7-BAD2-5EAF2FE4939A}" type="presParOf" srcId="{8736252D-FA6D-48D0-81BF-32DA0E978234}" destId="{7C2D3D57-DD97-4BDD-8D57-94120CD33DB3}" srcOrd="0" destOrd="0" presId="urn:microsoft.com/office/officeart/2005/8/layout/hierarchy1"/>
    <dgm:cxn modelId="{0CA318A4-02B4-4768-87FA-0190C6162A03}" type="presParOf" srcId="{8736252D-FA6D-48D0-81BF-32DA0E978234}" destId="{66100FBE-5375-4D05-8E52-A7E1A0BB953F}" srcOrd="1" destOrd="0" presId="urn:microsoft.com/office/officeart/2005/8/layout/hierarchy1"/>
    <dgm:cxn modelId="{73DA286B-9EB7-4C94-BE53-066CBA525ECC}" type="presParOf" srcId="{C6C7E661-8AAA-47BF-B719-AE7C4D980B1A}" destId="{5C7AC02D-B109-4133-9DEA-66E58CF5E7EA}" srcOrd="1" destOrd="0" presId="urn:microsoft.com/office/officeart/2005/8/layout/hierarchy1"/>
    <dgm:cxn modelId="{AA28DF0F-0682-4D5D-B8DE-85329D6D53CD}" type="presParOf" srcId="{23C32FCD-F56F-46A5-9FC2-D001903F9820}" destId="{BE6C54A1-6F27-40B0-A10E-E7806484CA4F}" srcOrd="2" destOrd="0" presId="urn:microsoft.com/office/officeart/2005/8/layout/hierarchy1"/>
    <dgm:cxn modelId="{CD5744D4-8D11-4C07-A125-0B3396DA95BC}" type="presParOf" srcId="{BE6C54A1-6F27-40B0-A10E-E7806484CA4F}" destId="{E4DC8458-7631-4789-9AD5-BBA10C5EF337}" srcOrd="0" destOrd="0" presId="urn:microsoft.com/office/officeart/2005/8/layout/hierarchy1"/>
    <dgm:cxn modelId="{48ACF0C7-F54C-443D-A09B-BD316C0D3727}" type="presParOf" srcId="{E4DC8458-7631-4789-9AD5-BBA10C5EF337}" destId="{854AD9E3-6C5F-42E7-91BB-B131D944D666}" srcOrd="0" destOrd="0" presId="urn:microsoft.com/office/officeart/2005/8/layout/hierarchy1"/>
    <dgm:cxn modelId="{4E6ED952-8A2C-46E7-92D6-8E3E94CD7941}" type="presParOf" srcId="{E4DC8458-7631-4789-9AD5-BBA10C5EF337}" destId="{AF0A7A23-8075-4C03-A50A-DDF5B38FFF28}" srcOrd="1" destOrd="0" presId="urn:microsoft.com/office/officeart/2005/8/layout/hierarchy1"/>
    <dgm:cxn modelId="{349DF1EB-4F3B-4FE7-815E-EA4DCBBC4B69}" type="presParOf" srcId="{BE6C54A1-6F27-40B0-A10E-E7806484CA4F}" destId="{AFF4256D-325A-464E-BC65-1A595F0ED26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1A1873-AF96-4DFB-8448-64FC88C05725}" type="doc">
      <dgm:prSet loTypeId="urn:microsoft.com/office/officeart/2005/8/layout/cycle8" loCatId="cycle" qsTypeId="urn:microsoft.com/office/officeart/2005/8/quickstyle/simple4" qsCatId="simple" csTypeId="urn:microsoft.com/office/officeart/2005/8/colors/accent3_2" csCatId="accent3"/>
      <dgm:spPr/>
      <dgm:t>
        <a:bodyPr/>
        <a:lstStyle/>
        <a:p>
          <a:endParaRPr lang="en-US"/>
        </a:p>
      </dgm:t>
    </dgm:pt>
    <dgm:pt modelId="{4E58AC2A-EE8F-4CA3-8C08-321A60D6C8AC}">
      <dgm:prSet/>
      <dgm:spPr/>
      <dgm:t>
        <a:bodyPr/>
        <a:lstStyle/>
        <a:p>
          <a:r>
            <a:rPr lang="tr-TR"/>
            <a:t>Enflamatuar Artritler </a:t>
          </a:r>
          <a:endParaRPr lang="en-US"/>
        </a:p>
      </dgm:t>
    </dgm:pt>
    <dgm:pt modelId="{5048B5CC-6D11-4415-8BBC-C4F85B377ECD}" type="parTrans" cxnId="{C71B0C0A-B0D0-48CC-9111-E9B8DB36B0EF}">
      <dgm:prSet/>
      <dgm:spPr/>
      <dgm:t>
        <a:bodyPr/>
        <a:lstStyle/>
        <a:p>
          <a:endParaRPr lang="en-US"/>
        </a:p>
      </dgm:t>
    </dgm:pt>
    <dgm:pt modelId="{9C64F2D6-AE93-43E9-ACBB-F81FBC3D2ABA}" type="sibTrans" cxnId="{C71B0C0A-B0D0-48CC-9111-E9B8DB36B0EF}">
      <dgm:prSet/>
      <dgm:spPr/>
      <dgm:t>
        <a:bodyPr/>
        <a:lstStyle/>
        <a:p>
          <a:endParaRPr lang="en-US"/>
        </a:p>
      </dgm:t>
    </dgm:pt>
    <dgm:pt modelId="{B9FF1347-2822-4C2A-8D55-D1952CAD2DA2}">
      <dgm:prSet/>
      <dgm:spPr/>
      <dgm:t>
        <a:bodyPr/>
        <a:lstStyle/>
        <a:p>
          <a:r>
            <a:rPr lang="tr-TR"/>
            <a:t>Juvenil Romatoid Artrit (JRA)</a:t>
          </a:r>
          <a:endParaRPr lang="en-US"/>
        </a:p>
      </dgm:t>
    </dgm:pt>
    <dgm:pt modelId="{7FD8679B-0199-4393-A905-565971F25580}" type="parTrans" cxnId="{5344C05D-2DC5-4528-A001-7B51D8740DF7}">
      <dgm:prSet/>
      <dgm:spPr/>
      <dgm:t>
        <a:bodyPr/>
        <a:lstStyle/>
        <a:p>
          <a:endParaRPr lang="en-US"/>
        </a:p>
      </dgm:t>
    </dgm:pt>
    <dgm:pt modelId="{0EB5EFB7-3259-4F65-99B2-2126FCFEFD22}" type="sibTrans" cxnId="{5344C05D-2DC5-4528-A001-7B51D8740DF7}">
      <dgm:prSet/>
      <dgm:spPr/>
      <dgm:t>
        <a:bodyPr/>
        <a:lstStyle/>
        <a:p>
          <a:endParaRPr lang="en-US"/>
        </a:p>
      </dgm:t>
    </dgm:pt>
    <dgm:pt modelId="{08247D42-476F-462E-8A3C-CB4B0F9A881C}">
      <dgm:prSet/>
      <dgm:spPr/>
      <dgm:t>
        <a:bodyPr/>
        <a:lstStyle/>
        <a:p>
          <a:r>
            <a:rPr lang="tr-TR"/>
            <a:t>Romatoid Artrit</a:t>
          </a:r>
          <a:endParaRPr lang="en-US"/>
        </a:p>
      </dgm:t>
    </dgm:pt>
    <dgm:pt modelId="{5FBF1AE0-7369-43D1-A633-1C06B83CDA79}" type="parTrans" cxnId="{FB7355DC-E810-4BCA-9266-50713C6909D4}">
      <dgm:prSet/>
      <dgm:spPr/>
      <dgm:t>
        <a:bodyPr/>
        <a:lstStyle/>
        <a:p>
          <a:endParaRPr lang="en-US"/>
        </a:p>
      </dgm:t>
    </dgm:pt>
    <dgm:pt modelId="{CADB6B39-A553-4A39-8627-9743EBF66E74}" type="sibTrans" cxnId="{FB7355DC-E810-4BCA-9266-50713C6909D4}">
      <dgm:prSet/>
      <dgm:spPr/>
      <dgm:t>
        <a:bodyPr/>
        <a:lstStyle/>
        <a:p>
          <a:endParaRPr lang="en-US"/>
        </a:p>
      </dgm:t>
    </dgm:pt>
    <dgm:pt modelId="{04CB1F5B-3A90-476C-87C3-819AD82202C8}">
      <dgm:prSet/>
      <dgm:spPr/>
      <dgm:t>
        <a:bodyPr/>
        <a:lstStyle/>
        <a:p>
          <a:r>
            <a:rPr lang="tr-TR"/>
            <a:t>Ankilozan Spondilit</a:t>
          </a:r>
          <a:endParaRPr lang="en-US"/>
        </a:p>
      </dgm:t>
    </dgm:pt>
    <dgm:pt modelId="{90A21BAC-8987-4A5F-B1F6-895038CC8816}" type="parTrans" cxnId="{4C52BD9F-997A-4937-A8FD-2C03C17F57B2}">
      <dgm:prSet/>
      <dgm:spPr/>
      <dgm:t>
        <a:bodyPr/>
        <a:lstStyle/>
        <a:p>
          <a:endParaRPr lang="en-US"/>
        </a:p>
      </dgm:t>
    </dgm:pt>
    <dgm:pt modelId="{4E397312-3D0D-4A5A-953B-0C9EA8C9B6C1}" type="sibTrans" cxnId="{4C52BD9F-997A-4937-A8FD-2C03C17F57B2}">
      <dgm:prSet/>
      <dgm:spPr/>
      <dgm:t>
        <a:bodyPr/>
        <a:lstStyle/>
        <a:p>
          <a:endParaRPr lang="en-US"/>
        </a:p>
      </dgm:t>
    </dgm:pt>
    <dgm:pt modelId="{16FF8164-3C7E-40A6-839C-C14C17979847}">
      <dgm:prSet/>
      <dgm:spPr/>
      <dgm:t>
        <a:bodyPr/>
        <a:lstStyle/>
        <a:p>
          <a:r>
            <a:rPr lang="tr-TR"/>
            <a:t>Miyopatiler</a:t>
          </a:r>
          <a:endParaRPr lang="en-US"/>
        </a:p>
      </dgm:t>
    </dgm:pt>
    <dgm:pt modelId="{A05F34CB-913C-47CE-9079-9A4ECB07C541}" type="parTrans" cxnId="{9B55A255-ECB0-43CE-BBE6-CBDA147FD336}">
      <dgm:prSet/>
      <dgm:spPr/>
      <dgm:t>
        <a:bodyPr/>
        <a:lstStyle/>
        <a:p>
          <a:endParaRPr lang="en-US"/>
        </a:p>
      </dgm:t>
    </dgm:pt>
    <dgm:pt modelId="{ED908756-725B-4C07-A743-1D95C2C4AF27}" type="sibTrans" cxnId="{9B55A255-ECB0-43CE-BBE6-CBDA147FD336}">
      <dgm:prSet/>
      <dgm:spPr/>
      <dgm:t>
        <a:bodyPr/>
        <a:lstStyle/>
        <a:p>
          <a:endParaRPr lang="en-US"/>
        </a:p>
      </dgm:t>
    </dgm:pt>
    <dgm:pt modelId="{CB1D6A37-4447-456F-B9FB-257F62DE9634}">
      <dgm:prSet/>
      <dgm:spPr/>
      <dgm:t>
        <a:bodyPr/>
        <a:lstStyle/>
        <a:p>
          <a:r>
            <a:rPr lang="tr-TR"/>
            <a:t>Müsküler Distrofiler</a:t>
          </a:r>
          <a:endParaRPr lang="en-US"/>
        </a:p>
      </dgm:t>
    </dgm:pt>
    <dgm:pt modelId="{BE3A3F98-2C66-4CF7-8B9B-FFB3943C62C8}" type="parTrans" cxnId="{2362039C-FD04-40B0-B44F-D547796C2746}">
      <dgm:prSet/>
      <dgm:spPr/>
      <dgm:t>
        <a:bodyPr/>
        <a:lstStyle/>
        <a:p>
          <a:endParaRPr lang="en-US"/>
        </a:p>
      </dgm:t>
    </dgm:pt>
    <dgm:pt modelId="{D72F34E7-1710-4953-BA09-03EAA3FF44C8}" type="sibTrans" cxnId="{2362039C-FD04-40B0-B44F-D547796C2746}">
      <dgm:prSet/>
      <dgm:spPr/>
      <dgm:t>
        <a:bodyPr/>
        <a:lstStyle/>
        <a:p>
          <a:endParaRPr lang="en-US"/>
        </a:p>
      </dgm:t>
    </dgm:pt>
    <dgm:pt modelId="{2A25A7CB-D49B-4F72-8D38-FAA98AB909E8}">
      <dgm:prSet/>
      <dgm:spPr/>
      <dgm:t>
        <a:bodyPr/>
        <a:lstStyle/>
        <a:p>
          <a:r>
            <a:rPr lang="tr-TR"/>
            <a:t>Osteoporoz (Kemik Erimesi) </a:t>
          </a:r>
          <a:endParaRPr lang="en-US"/>
        </a:p>
      </dgm:t>
    </dgm:pt>
    <dgm:pt modelId="{3AD28F4F-4668-41AA-81FA-00E4AC58AC82}" type="parTrans" cxnId="{90D86EAF-1843-4C43-86CB-84ABB547C313}">
      <dgm:prSet/>
      <dgm:spPr/>
      <dgm:t>
        <a:bodyPr/>
        <a:lstStyle/>
        <a:p>
          <a:endParaRPr lang="en-US"/>
        </a:p>
      </dgm:t>
    </dgm:pt>
    <dgm:pt modelId="{1D0D52AD-DE64-4DFB-9452-83815F755B8C}" type="sibTrans" cxnId="{90D86EAF-1843-4C43-86CB-84ABB547C313}">
      <dgm:prSet/>
      <dgm:spPr/>
      <dgm:t>
        <a:bodyPr/>
        <a:lstStyle/>
        <a:p>
          <a:endParaRPr lang="en-US"/>
        </a:p>
      </dgm:t>
    </dgm:pt>
    <dgm:pt modelId="{3D6D79BB-4B38-4450-BAF4-FFE5C456F2AE}" type="pres">
      <dgm:prSet presAssocID="{C41A1873-AF96-4DFB-8448-64FC88C05725}" presName="compositeShape" presStyleCnt="0">
        <dgm:presLayoutVars>
          <dgm:chMax val="7"/>
          <dgm:dir/>
          <dgm:resizeHandles val="exact"/>
        </dgm:presLayoutVars>
      </dgm:prSet>
      <dgm:spPr/>
    </dgm:pt>
    <dgm:pt modelId="{327C936E-0AA8-4994-8D07-6344EDBAFDCF}" type="pres">
      <dgm:prSet presAssocID="{C41A1873-AF96-4DFB-8448-64FC88C05725}" presName="wedge1" presStyleLbl="node1" presStyleIdx="0" presStyleCnt="7"/>
      <dgm:spPr/>
    </dgm:pt>
    <dgm:pt modelId="{92B003D4-BBE0-47F2-A641-F00DF6BE4898}" type="pres">
      <dgm:prSet presAssocID="{C41A1873-AF96-4DFB-8448-64FC88C05725}" presName="dummy1a" presStyleCnt="0"/>
      <dgm:spPr/>
    </dgm:pt>
    <dgm:pt modelId="{A1E1C38B-E9C6-46B8-B681-9D94686080A2}" type="pres">
      <dgm:prSet presAssocID="{C41A1873-AF96-4DFB-8448-64FC88C05725}" presName="dummy1b" presStyleCnt="0"/>
      <dgm:spPr/>
    </dgm:pt>
    <dgm:pt modelId="{CAF6F1E5-793E-47E8-8F06-34C6072D22D8}" type="pres">
      <dgm:prSet presAssocID="{C41A1873-AF96-4DFB-8448-64FC88C05725}" presName="wedge1Tx" presStyleLbl="node1" presStyleIdx="0" presStyleCnt="7">
        <dgm:presLayoutVars>
          <dgm:chMax val="0"/>
          <dgm:chPref val="0"/>
          <dgm:bulletEnabled val="1"/>
        </dgm:presLayoutVars>
      </dgm:prSet>
      <dgm:spPr/>
    </dgm:pt>
    <dgm:pt modelId="{7F2F5CAC-B626-45FC-8844-89136BB9C696}" type="pres">
      <dgm:prSet presAssocID="{C41A1873-AF96-4DFB-8448-64FC88C05725}" presName="wedge2" presStyleLbl="node1" presStyleIdx="1" presStyleCnt="7"/>
      <dgm:spPr/>
    </dgm:pt>
    <dgm:pt modelId="{E9A2BA40-0497-4ED0-B431-96E10E5D0A7B}" type="pres">
      <dgm:prSet presAssocID="{C41A1873-AF96-4DFB-8448-64FC88C05725}" presName="dummy2a" presStyleCnt="0"/>
      <dgm:spPr/>
    </dgm:pt>
    <dgm:pt modelId="{5E9375FC-2A55-49BC-B291-FEDF31B49347}" type="pres">
      <dgm:prSet presAssocID="{C41A1873-AF96-4DFB-8448-64FC88C05725}" presName="dummy2b" presStyleCnt="0"/>
      <dgm:spPr/>
    </dgm:pt>
    <dgm:pt modelId="{AF44AA6B-3456-4762-BB34-CE2B07310E88}" type="pres">
      <dgm:prSet presAssocID="{C41A1873-AF96-4DFB-8448-64FC88C05725}" presName="wedge2Tx" presStyleLbl="node1" presStyleIdx="1" presStyleCnt="7">
        <dgm:presLayoutVars>
          <dgm:chMax val="0"/>
          <dgm:chPref val="0"/>
          <dgm:bulletEnabled val="1"/>
        </dgm:presLayoutVars>
      </dgm:prSet>
      <dgm:spPr/>
    </dgm:pt>
    <dgm:pt modelId="{363D31C0-B56F-405F-947E-42D51C2C9A65}" type="pres">
      <dgm:prSet presAssocID="{C41A1873-AF96-4DFB-8448-64FC88C05725}" presName="wedge3" presStyleLbl="node1" presStyleIdx="2" presStyleCnt="7"/>
      <dgm:spPr/>
    </dgm:pt>
    <dgm:pt modelId="{7541B3A0-A272-4211-A643-1B25DDE1CC2C}" type="pres">
      <dgm:prSet presAssocID="{C41A1873-AF96-4DFB-8448-64FC88C05725}" presName="dummy3a" presStyleCnt="0"/>
      <dgm:spPr/>
    </dgm:pt>
    <dgm:pt modelId="{B5D24620-EB24-4875-99DD-9EA132060E61}" type="pres">
      <dgm:prSet presAssocID="{C41A1873-AF96-4DFB-8448-64FC88C05725}" presName="dummy3b" presStyleCnt="0"/>
      <dgm:spPr/>
    </dgm:pt>
    <dgm:pt modelId="{836E5744-A20C-4126-82F4-5AB4EAF25135}" type="pres">
      <dgm:prSet presAssocID="{C41A1873-AF96-4DFB-8448-64FC88C05725}" presName="wedge3Tx" presStyleLbl="node1" presStyleIdx="2" presStyleCnt="7">
        <dgm:presLayoutVars>
          <dgm:chMax val="0"/>
          <dgm:chPref val="0"/>
          <dgm:bulletEnabled val="1"/>
        </dgm:presLayoutVars>
      </dgm:prSet>
      <dgm:spPr/>
    </dgm:pt>
    <dgm:pt modelId="{0FBEE8CD-2FC9-4624-9231-10F91E782B27}" type="pres">
      <dgm:prSet presAssocID="{C41A1873-AF96-4DFB-8448-64FC88C05725}" presName="wedge4" presStyleLbl="node1" presStyleIdx="3" presStyleCnt="7"/>
      <dgm:spPr/>
    </dgm:pt>
    <dgm:pt modelId="{40FD0995-FEDF-473C-9FEF-7AD84F82758D}" type="pres">
      <dgm:prSet presAssocID="{C41A1873-AF96-4DFB-8448-64FC88C05725}" presName="dummy4a" presStyleCnt="0"/>
      <dgm:spPr/>
    </dgm:pt>
    <dgm:pt modelId="{A0F0FB40-9925-45BF-8A81-06BC2F81C330}" type="pres">
      <dgm:prSet presAssocID="{C41A1873-AF96-4DFB-8448-64FC88C05725}" presName="dummy4b" presStyleCnt="0"/>
      <dgm:spPr/>
    </dgm:pt>
    <dgm:pt modelId="{9F9EDCF1-C81D-416D-9320-9F4D4FC132CF}" type="pres">
      <dgm:prSet presAssocID="{C41A1873-AF96-4DFB-8448-64FC88C05725}" presName="wedge4Tx" presStyleLbl="node1" presStyleIdx="3" presStyleCnt="7">
        <dgm:presLayoutVars>
          <dgm:chMax val="0"/>
          <dgm:chPref val="0"/>
          <dgm:bulletEnabled val="1"/>
        </dgm:presLayoutVars>
      </dgm:prSet>
      <dgm:spPr/>
    </dgm:pt>
    <dgm:pt modelId="{1E8CF787-25DD-44B7-9EA6-C9AE9134E222}" type="pres">
      <dgm:prSet presAssocID="{C41A1873-AF96-4DFB-8448-64FC88C05725}" presName="wedge5" presStyleLbl="node1" presStyleIdx="4" presStyleCnt="7"/>
      <dgm:spPr/>
    </dgm:pt>
    <dgm:pt modelId="{8B99127C-0AA0-4A30-B5AD-78D4D9104D97}" type="pres">
      <dgm:prSet presAssocID="{C41A1873-AF96-4DFB-8448-64FC88C05725}" presName="dummy5a" presStyleCnt="0"/>
      <dgm:spPr/>
    </dgm:pt>
    <dgm:pt modelId="{B73D9B49-9B36-4C05-82D0-2674FBCCB50F}" type="pres">
      <dgm:prSet presAssocID="{C41A1873-AF96-4DFB-8448-64FC88C05725}" presName="dummy5b" presStyleCnt="0"/>
      <dgm:spPr/>
    </dgm:pt>
    <dgm:pt modelId="{A0DFF901-03FA-4027-B808-59E2C3A8C0F1}" type="pres">
      <dgm:prSet presAssocID="{C41A1873-AF96-4DFB-8448-64FC88C05725}" presName="wedge5Tx" presStyleLbl="node1" presStyleIdx="4" presStyleCnt="7">
        <dgm:presLayoutVars>
          <dgm:chMax val="0"/>
          <dgm:chPref val="0"/>
          <dgm:bulletEnabled val="1"/>
        </dgm:presLayoutVars>
      </dgm:prSet>
      <dgm:spPr/>
    </dgm:pt>
    <dgm:pt modelId="{FF5194A7-BAA8-44AA-B4B7-6A5129583394}" type="pres">
      <dgm:prSet presAssocID="{C41A1873-AF96-4DFB-8448-64FC88C05725}" presName="wedge6" presStyleLbl="node1" presStyleIdx="5" presStyleCnt="7"/>
      <dgm:spPr/>
    </dgm:pt>
    <dgm:pt modelId="{37C52C35-BB0C-4DA2-9744-FE867B429521}" type="pres">
      <dgm:prSet presAssocID="{C41A1873-AF96-4DFB-8448-64FC88C05725}" presName="dummy6a" presStyleCnt="0"/>
      <dgm:spPr/>
    </dgm:pt>
    <dgm:pt modelId="{E9B125A9-F04F-4EAB-A06A-2349D68BA5DE}" type="pres">
      <dgm:prSet presAssocID="{C41A1873-AF96-4DFB-8448-64FC88C05725}" presName="dummy6b" presStyleCnt="0"/>
      <dgm:spPr/>
    </dgm:pt>
    <dgm:pt modelId="{A5A81562-6F90-4E25-B4F5-8D80657D3B70}" type="pres">
      <dgm:prSet presAssocID="{C41A1873-AF96-4DFB-8448-64FC88C05725}" presName="wedge6Tx" presStyleLbl="node1" presStyleIdx="5" presStyleCnt="7">
        <dgm:presLayoutVars>
          <dgm:chMax val="0"/>
          <dgm:chPref val="0"/>
          <dgm:bulletEnabled val="1"/>
        </dgm:presLayoutVars>
      </dgm:prSet>
      <dgm:spPr/>
    </dgm:pt>
    <dgm:pt modelId="{012ACA7B-F8D9-4A6A-BC7D-07F923AB85BA}" type="pres">
      <dgm:prSet presAssocID="{C41A1873-AF96-4DFB-8448-64FC88C05725}" presName="wedge7" presStyleLbl="node1" presStyleIdx="6" presStyleCnt="7"/>
      <dgm:spPr/>
    </dgm:pt>
    <dgm:pt modelId="{CF901684-614A-4F1C-80E8-F3237B504C49}" type="pres">
      <dgm:prSet presAssocID="{C41A1873-AF96-4DFB-8448-64FC88C05725}" presName="dummy7a" presStyleCnt="0"/>
      <dgm:spPr/>
    </dgm:pt>
    <dgm:pt modelId="{1CC81917-57CC-4BF7-A66B-6BB0CE2060C7}" type="pres">
      <dgm:prSet presAssocID="{C41A1873-AF96-4DFB-8448-64FC88C05725}" presName="dummy7b" presStyleCnt="0"/>
      <dgm:spPr/>
    </dgm:pt>
    <dgm:pt modelId="{11F21D53-8CF2-473A-9C7A-811A2A1E9A23}" type="pres">
      <dgm:prSet presAssocID="{C41A1873-AF96-4DFB-8448-64FC88C05725}" presName="wedge7Tx" presStyleLbl="node1" presStyleIdx="6" presStyleCnt="7">
        <dgm:presLayoutVars>
          <dgm:chMax val="0"/>
          <dgm:chPref val="0"/>
          <dgm:bulletEnabled val="1"/>
        </dgm:presLayoutVars>
      </dgm:prSet>
      <dgm:spPr/>
    </dgm:pt>
    <dgm:pt modelId="{2FA2D621-4628-4134-9A2E-5E0753C3A506}" type="pres">
      <dgm:prSet presAssocID="{9C64F2D6-AE93-43E9-ACBB-F81FBC3D2ABA}" presName="arrowWedge1" presStyleLbl="fgSibTrans2D1" presStyleIdx="0" presStyleCnt="7"/>
      <dgm:spPr/>
    </dgm:pt>
    <dgm:pt modelId="{91C0DF03-4318-4C3D-810B-673819EA4796}" type="pres">
      <dgm:prSet presAssocID="{0EB5EFB7-3259-4F65-99B2-2126FCFEFD22}" presName="arrowWedge2" presStyleLbl="fgSibTrans2D1" presStyleIdx="1" presStyleCnt="7"/>
      <dgm:spPr/>
    </dgm:pt>
    <dgm:pt modelId="{F24E92ED-8E54-406B-A81B-3736D1C4C817}" type="pres">
      <dgm:prSet presAssocID="{CADB6B39-A553-4A39-8627-9743EBF66E74}" presName="arrowWedge3" presStyleLbl="fgSibTrans2D1" presStyleIdx="2" presStyleCnt="7"/>
      <dgm:spPr/>
    </dgm:pt>
    <dgm:pt modelId="{E8310F43-33DD-40B8-A212-D08E664152FA}" type="pres">
      <dgm:prSet presAssocID="{4E397312-3D0D-4A5A-953B-0C9EA8C9B6C1}" presName="arrowWedge4" presStyleLbl="fgSibTrans2D1" presStyleIdx="3" presStyleCnt="7"/>
      <dgm:spPr/>
    </dgm:pt>
    <dgm:pt modelId="{A4D7DD19-225D-4D05-9473-412527460BB8}" type="pres">
      <dgm:prSet presAssocID="{ED908756-725B-4C07-A743-1D95C2C4AF27}" presName="arrowWedge5" presStyleLbl="fgSibTrans2D1" presStyleIdx="4" presStyleCnt="7"/>
      <dgm:spPr/>
    </dgm:pt>
    <dgm:pt modelId="{6F4C3342-24AF-43D0-9EDF-48FA3C1CC174}" type="pres">
      <dgm:prSet presAssocID="{D72F34E7-1710-4953-BA09-03EAA3FF44C8}" presName="arrowWedge6" presStyleLbl="fgSibTrans2D1" presStyleIdx="5" presStyleCnt="7"/>
      <dgm:spPr/>
    </dgm:pt>
    <dgm:pt modelId="{E9718072-1753-4EE6-837E-303A270ACC40}" type="pres">
      <dgm:prSet presAssocID="{1D0D52AD-DE64-4DFB-9452-83815F755B8C}" presName="arrowWedge7" presStyleLbl="fgSibTrans2D1" presStyleIdx="6" presStyleCnt="7"/>
      <dgm:spPr/>
    </dgm:pt>
  </dgm:ptLst>
  <dgm:cxnLst>
    <dgm:cxn modelId="{4BCE4806-C66F-4ECD-8985-AC2CB2EB4AB8}" type="presOf" srcId="{CB1D6A37-4447-456F-B9FB-257F62DE9634}" destId="{FF5194A7-BAA8-44AA-B4B7-6A5129583394}" srcOrd="0" destOrd="0" presId="urn:microsoft.com/office/officeart/2005/8/layout/cycle8"/>
    <dgm:cxn modelId="{C71B0C0A-B0D0-48CC-9111-E9B8DB36B0EF}" srcId="{C41A1873-AF96-4DFB-8448-64FC88C05725}" destId="{4E58AC2A-EE8F-4CA3-8C08-321A60D6C8AC}" srcOrd="0" destOrd="0" parTransId="{5048B5CC-6D11-4415-8BBC-C4F85B377ECD}" sibTransId="{9C64F2D6-AE93-43E9-ACBB-F81FBC3D2ABA}"/>
    <dgm:cxn modelId="{9AC82617-1350-4448-9036-E7EF1CD426F5}" type="presOf" srcId="{08247D42-476F-462E-8A3C-CB4B0F9A881C}" destId="{363D31C0-B56F-405F-947E-42D51C2C9A65}" srcOrd="0" destOrd="0" presId="urn:microsoft.com/office/officeart/2005/8/layout/cycle8"/>
    <dgm:cxn modelId="{D34DD019-08B9-4966-80D8-C311BCDC6353}" type="presOf" srcId="{C41A1873-AF96-4DFB-8448-64FC88C05725}" destId="{3D6D79BB-4B38-4450-BAF4-FFE5C456F2AE}" srcOrd="0" destOrd="0" presId="urn:microsoft.com/office/officeart/2005/8/layout/cycle8"/>
    <dgm:cxn modelId="{A61BF420-789B-4BDB-82B3-60D60EBF3CA9}" type="presOf" srcId="{B9FF1347-2822-4C2A-8D55-D1952CAD2DA2}" destId="{7F2F5CAC-B626-45FC-8844-89136BB9C696}" srcOrd="0" destOrd="0" presId="urn:microsoft.com/office/officeart/2005/8/layout/cycle8"/>
    <dgm:cxn modelId="{39F4C75C-E4A6-45FB-ADC4-F994747B889A}" type="presOf" srcId="{4E58AC2A-EE8F-4CA3-8C08-321A60D6C8AC}" destId="{CAF6F1E5-793E-47E8-8F06-34C6072D22D8}" srcOrd="1" destOrd="0" presId="urn:microsoft.com/office/officeart/2005/8/layout/cycle8"/>
    <dgm:cxn modelId="{5344C05D-2DC5-4528-A001-7B51D8740DF7}" srcId="{C41A1873-AF96-4DFB-8448-64FC88C05725}" destId="{B9FF1347-2822-4C2A-8D55-D1952CAD2DA2}" srcOrd="1" destOrd="0" parTransId="{7FD8679B-0199-4393-A905-565971F25580}" sibTransId="{0EB5EFB7-3259-4F65-99B2-2126FCFEFD22}"/>
    <dgm:cxn modelId="{CD30056D-05EE-4691-BFFE-145F4777DB69}" type="presOf" srcId="{04CB1F5B-3A90-476C-87C3-819AD82202C8}" destId="{0FBEE8CD-2FC9-4624-9231-10F91E782B27}" srcOrd="0" destOrd="0" presId="urn:microsoft.com/office/officeart/2005/8/layout/cycle8"/>
    <dgm:cxn modelId="{5952606D-27EA-47B3-8F25-21F46F9A9AD5}" type="presOf" srcId="{CB1D6A37-4447-456F-B9FB-257F62DE9634}" destId="{A5A81562-6F90-4E25-B4F5-8D80657D3B70}" srcOrd="1" destOrd="0" presId="urn:microsoft.com/office/officeart/2005/8/layout/cycle8"/>
    <dgm:cxn modelId="{248A3252-6F23-4D22-A2C4-C8EF28B803F5}" type="presOf" srcId="{16FF8164-3C7E-40A6-839C-C14C17979847}" destId="{A0DFF901-03FA-4027-B808-59E2C3A8C0F1}" srcOrd="1" destOrd="0" presId="urn:microsoft.com/office/officeart/2005/8/layout/cycle8"/>
    <dgm:cxn modelId="{9B55A255-ECB0-43CE-BBE6-CBDA147FD336}" srcId="{C41A1873-AF96-4DFB-8448-64FC88C05725}" destId="{16FF8164-3C7E-40A6-839C-C14C17979847}" srcOrd="4" destOrd="0" parTransId="{A05F34CB-913C-47CE-9079-9A4ECB07C541}" sibTransId="{ED908756-725B-4C07-A743-1D95C2C4AF27}"/>
    <dgm:cxn modelId="{CE97E183-8A48-430D-9ABC-2C39BF467069}" type="presOf" srcId="{2A25A7CB-D49B-4F72-8D38-FAA98AB909E8}" destId="{11F21D53-8CF2-473A-9C7A-811A2A1E9A23}" srcOrd="1" destOrd="0" presId="urn:microsoft.com/office/officeart/2005/8/layout/cycle8"/>
    <dgm:cxn modelId="{09D3B788-9A8A-436D-A5F0-6297001AF07B}" type="presOf" srcId="{16FF8164-3C7E-40A6-839C-C14C17979847}" destId="{1E8CF787-25DD-44B7-9EA6-C9AE9134E222}" srcOrd="0" destOrd="0" presId="urn:microsoft.com/office/officeart/2005/8/layout/cycle8"/>
    <dgm:cxn modelId="{2362039C-FD04-40B0-B44F-D547796C2746}" srcId="{C41A1873-AF96-4DFB-8448-64FC88C05725}" destId="{CB1D6A37-4447-456F-B9FB-257F62DE9634}" srcOrd="5" destOrd="0" parTransId="{BE3A3F98-2C66-4CF7-8B9B-FFB3943C62C8}" sibTransId="{D72F34E7-1710-4953-BA09-03EAA3FF44C8}"/>
    <dgm:cxn modelId="{527C979C-B4B0-4987-B90A-409021F93A2F}" type="presOf" srcId="{B9FF1347-2822-4C2A-8D55-D1952CAD2DA2}" destId="{AF44AA6B-3456-4762-BB34-CE2B07310E88}" srcOrd="1" destOrd="0" presId="urn:microsoft.com/office/officeart/2005/8/layout/cycle8"/>
    <dgm:cxn modelId="{4C52BD9F-997A-4937-A8FD-2C03C17F57B2}" srcId="{C41A1873-AF96-4DFB-8448-64FC88C05725}" destId="{04CB1F5B-3A90-476C-87C3-819AD82202C8}" srcOrd="3" destOrd="0" parTransId="{90A21BAC-8987-4A5F-B1F6-895038CC8816}" sibTransId="{4E397312-3D0D-4A5A-953B-0C9EA8C9B6C1}"/>
    <dgm:cxn modelId="{E10E77AD-1B91-452A-B81F-3D65A9DA58DA}" type="presOf" srcId="{4E58AC2A-EE8F-4CA3-8C08-321A60D6C8AC}" destId="{327C936E-0AA8-4994-8D07-6344EDBAFDCF}" srcOrd="0" destOrd="0" presId="urn:microsoft.com/office/officeart/2005/8/layout/cycle8"/>
    <dgm:cxn modelId="{90D86EAF-1843-4C43-86CB-84ABB547C313}" srcId="{C41A1873-AF96-4DFB-8448-64FC88C05725}" destId="{2A25A7CB-D49B-4F72-8D38-FAA98AB909E8}" srcOrd="6" destOrd="0" parTransId="{3AD28F4F-4668-41AA-81FA-00E4AC58AC82}" sibTransId="{1D0D52AD-DE64-4DFB-9452-83815F755B8C}"/>
    <dgm:cxn modelId="{C34967D7-8360-4103-8D6E-FCFD09FD3DB0}" type="presOf" srcId="{2A25A7CB-D49B-4F72-8D38-FAA98AB909E8}" destId="{012ACA7B-F8D9-4A6A-BC7D-07F923AB85BA}" srcOrd="0" destOrd="0" presId="urn:microsoft.com/office/officeart/2005/8/layout/cycle8"/>
    <dgm:cxn modelId="{FB7355DC-E810-4BCA-9266-50713C6909D4}" srcId="{C41A1873-AF96-4DFB-8448-64FC88C05725}" destId="{08247D42-476F-462E-8A3C-CB4B0F9A881C}" srcOrd="2" destOrd="0" parTransId="{5FBF1AE0-7369-43D1-A633-1C06B83CDA79}" sibTransId="{CADB6B39-A553-4A39-8627-9743EBF66E74}"/>
    <dgm:cxn modelId="{E51D35E3-287E-4819-BF2B-E672F388C17B}" type="presOf" srcId="{08247D42-476F-462E-8A3C-CB4B0F9A881C}" destId="{836E5744-A20C-4126-82F4-5AB4EAF25135}" srcOrd="1" destOrd="0" presId="urn:microsoft.com/office/officeart/2005/8/layout/cycle8"/>
    <dgm:cxn modelId="{FE0695FC-4F04-4310-BB83-6E16411B22EF}" type="presOf" srcId="{04CB1F5B-3A90-476C-87C3-819AD82202C8}" destId="{9F9EDCF1-C81D-416D-9320-9F4D4FC132CF}" srcOrd="1" destOrd="0" presId="urn:microsoft.com/office/officeart/2005/8/layout/cycle8"/>
    <dgm:cxn modelId="{D559D0A6-787E-4D19-9CC8-71912E68DCDA}" type="presParOf" srcId="{3D6D79BB-4B38-4450-BAF4-FFE5C456F2AE}" destId="{327C936E-0AA8-4994-8D07-6344EDBAFDCF}" srcOrd="0" destOrd="0" presId="urn:microsoft.com/office/officeart/2005/8/layout/cycle8"/>
    <dgm:cxn modelId="{D78E8E02-75A0-49B7-92D5-0E4AB3FFA541}" type="presParOf" srcId="{3D6D79BB-4B38-4450-BAF4-FFE5C456F2AE}" destId="{92B003D4-BBE0-47F2-A641-F00DF6BE4898}" srcOrd="1" destOrd="0" presId="urn:microsoft.com/office/officeart/2005/8/layout/cycle8"/>
    <dgm:cxn modelId="{800433C8-4BE3-4BF5-96FE-5B76DF9C641D}" type="presParOf" srcId="{3D6D79BB-4B38-4450-BAF4-FFE5C456F2AE}" destId="{A1E1C38B-E9C6-46B8-B681-9D94686080A2}" srcOrd="2" destOrd="0" presId="urn:microsoft.com/office/officeart/2005/8/layout/cycle8"/>
    <dgm:cxn modelId="{222CC7D6-658C-4135-9641-3FEE7B217220}" type="presParOf" srcId="{3D6D79BB-4B38-4450-BAF4-FFE5C456F2AE}" destId="{CAF6F1E5-793E-47E8-8F06-34C6072D22D8}" srcOrd="3" destOrd="0" presId="urn:microsoft.com/office/officeart/2005/8/layout/cycle8"/>
    <dgm:cxn modelId="{07E89FDF-A2E4-4C16-932C-D13E7CDFE997}" type="presParOf" srcId="{3D6D79BB-4B38-4450-BAF4-FFE5C456F2AE}" destId="{7F2F5CAC-B626-45FC-8844-89136BB9C696}" srcOrd="4" destOrd="0" presId="urn:microsoft.com/office/officeart/2005/8/layout/cycle8"/>
    <dgm:cxn modelId="{72320C87-B93B-44F0-95FE-E39AB8DBDF94}" type="presParOf" srcId="{3D6D79BB-4B38-4450-BAF4-FFE5C456F2AE}" destId="{E9A2BA40-0497-4ED0-B431-96E10E5D0A7B}" srcOrd="5" destOrd="0" presId="urn:microsoft.com/office/officeart/2005/8/layout/cycle8"/>
    <dgm:cxn modelId="{CA4C2C70-C2F7-40E6-A8B5-CC1432180328}" type="presParOf" srcId="{3D6D79BB-4B38-4450-BAF4-FFE5C456F2AE}" destId="{5E9375FC-2A55-49BC-B291-FEDF31B49347}" srcOrd="6" destOrd="0" presId="urn:microsoft.com/office/officeart/2005/8/layout/cycle8"/>
    <dgm:cxn modelId="{3FA3F39D-C3E2-4952-B78D-FAEB03E848BF}" type="presParOf" srcId="{3D6D79BB-4B38-4450-BAF4-FFE5C456F2AE}" destId="{AF44AA6B-3456-4762-BB34-CE2B07310E88}" srcOrd="7" destOrd="0" presId="urn:microsoft.com/office/officeart/2005/8/layout/cycle8"/>
    <dgm:cxn modelId="{8B8B3650-85C3-413F-9CDC-583106F7AC71}" type="presParOf" srcId="{3D6D79BB-4B38-4450-BAF4-FFE5C456F2AE}" destId="{363D31C0-B56F-405F-947E-42D51C2C9A65}" srcOrd="8" destOrd="0" presId="urn:microsoft.com/office/officeart/2005/8/layout/cycle8"/>
    <dgm:cxn modelId="{6D96D2D6-641D-45DC-94B5-53C056840692}" type="presParOf" srcId="{3D6D79BB-4B38-4450-BAF4-FFE5C456F2AE}" destId="{7541B3A0-A272-4211-A643-1B25DDE1CC2C}" srcOrd="9" destOrd="0" presId="urn:microsoft.com/office/officeart/2005/8/layout/cycle8"/>
    <dgm:cxn modelId="{8C5C4FD4-003E-46FF-9BD6-C08BB9C49955}" type="presParOf" srcId="{3D6D79BB-4B38-4450-BAF4-FFE5C456F2AE}" destId="{B5D24620-EB24-4875-99DD-9EA132060E61}" srcOrd="10" destOrd="0" presId="urn:microsoft.com/office/officeart/2005/8/layout/cycle8"/>
    <dgm:cxn modelId="{570D3420-17B3-4CF7-A7CA-D3AB40FA6227}" type="presParOf" srcId="{3D6D79BB-4B38-4450-BAF4-FFE5C456F2AE}" destId="{836E5744-A20C-4126-82F4-5AB4EAF25135}" srcOrd="11" destOrd="0" presId="urn:microsoft.com/office/officeart/2005/8/layout/cycle8"/>
    <dgm:cxn modelId="{95B31462-E7FA-43BA-A1B7-89E564D75ED2}" type="presParOf" srcId="{3D6D79BB-4B38-4450-BAF4-FFE5C456F2AE}" destId="{0FBEE8CD-2FC9-4624-9231-10F91E782B27}" srcOrd="12" destOrd="0" presId="urn:microsoft.com/office/officeart/2005/8/layout/cycle8"/>
    <dgm:cxn modelId="{5E8D4E60-794D-4AE3-9317-B9D66493A402}" type="presParOf" srcId="{3D6D79BB-4B38-4450-BAF4-FFE5C456F2AE}" destId="{40FD0995-FEDF-473C-9FEF-7AD84F82758D}" srcOrd="13" destOrd="0" presId="urn:microsoft.com/office/officeart/2005/8/layout/cycle8"/>
    <dgm:cxn modelId="{4D33B33D-EE18-4472-AE61-B0BA4291E091}" type="presParOf" srcId="{3D6D79BB-4B38-4450-BAF4-FFE5C456F2AE}" destId="{A0F0FB40-9925-45BF-8A81-06BC2F81C330}" srcOrd="14" destOrd="0" presId="urn:microsoft.com/office/officeart/2005/8/layout/cycle8"/>
    <dgm:cxn modelId="{D71C8817-92A9-4ECD-8E83-5BD23F1FD28D}" type="presParOf" srcId="{3D6D79BB-4B38-4450-BAF4-FFE5C456F2AE}" destId="{9F9EDCF1-C81D-416D-9320-9F4D4FC132CF}" srcOrd="15" destOrd="0" presId="urn:microsoft.com/office/officeart/2005/8/layout/cycle8"/>
    <dgm:cxn modelId="{DA09F7D9-9707-4D9C-AD60-07B3762543B4}" type="presParOf" srcId="{3D6D79BB-4B38-4450-BAF4-FFE5C456F2AE}" destId="{1E8CF787-25DD-44B7-9EA6-C9AE9134E222}" srcOrd="16" destOrd="0" presId="urn:microsoft.com/office/officeart/2005/8/layout/cycle8"/>
    <dgm:cxn modelId="{A5777956-C973-42BF-AD99-F3FCE97368CB}" type="presParOf" srcId="{3D6D79BB-4B38-4450-BAF4-FFE5C456F2AE}" destId="{8B99127C-0AA0-4A30-B5AD-78D4D9104D97}" srcOrd="17" destOrd="0" presId="urn:microsoft.com/office/officeart/2005/8/layout/cycle8"/>
    <dgm:cxn modelId="{82F59B91-45A1-40FD-805C-89365B5AE942}" type="presParOf" srcId="{3D6D79BB-4B38-4450-BAF4-FFE5C456F2AE}" destId="{B73D9B49-9B36-4C05-82D0-2674FBCCB50F}" srcOrd="18" destOrd="0" presId="urn:microsoft.com/office/officeart/2005/8/layout/cycle8"/>
    <dgm:cxn modelId="{7FF7973E-0BA6-4DA5-A012-5BDFC28E4FE7}" type="presParOf" srcId="{3D6D79BB-4B38-4450-BAF4-FFE5C456F2AE}" destId="{A0DFF901-03FA-4027-B808-59E2C3A8C0F1}" srcOrd="19" destOrd="0" presId="urn:microsoft.com/office/officeart/2005/8/layout/cycle8"/>
    <dgm:cxn modelId="{96177EA6-8C53-41F1-8928-16DD8B3A9719}" type="presParOf" srcId="{3D6D79BB-4B38-4450-BAF4-FFE5C456F2AE}" destId="{FF5194A7-BAA8-44AA-B4B7-6A5129583394}" srcOrd="20" destOrd="0" presId="urn:microsoft.com/office/officeart/2005/8/layout/cycle8"/>
    <dgm:cxn modelId="{42CE4840-F7B1-4762-9AE1-128A5C0B7ACB}" type="presParOf" srcId="{3D6D79BB-4B38-4450-BAF4-FFE5C456F2AE}" destId="{37C52C35-BB0C-4DA2-9744-FE867B429521}" srcOrd="21" destOrd="0" presId="urn:microsoft.com/office/officeart/2005/8/layout/cycle8"/>
    <dgm:cxn modelId="{06C796BC-84BA-4DF0-B28D-097B0C88FF9D}" type="presParOf" srcId="{3D6D79BB-4B38-4450-BAF4-FFE5C456F2AE}" destId="{E9B125A9-F04F-4EAB-A06A-2349D68BA5DE}" srcOrd="22" destOrd="0" presId="urn:microsoft.com/office/officeart/2005/8/layout/cycle8"/>
    <dgm:cxn modelId="{12B7158C-0671-4FEB-B5DB-DF84E43E38EB}" type="presParOf" srcId="{3D6D79BB-4B38-4450-BAF4-FFE5C456F2AE}" destId="{A5A81562-6F90-4E25-B4F5-8D80657D3B70}" srcOrd="23" destOrd="0" presId="urn:microsoft.com/office/officeart/2005/8/layout/cycle8"/>
    <dgm:cxn modelId="{6821F89F-1136-4174-B286-41CDED9B08B1}" type="presParOf" srcId="{3D6D79BB-4B38-4450-BAF4-FFE5C456F2AE}" destId="{012ACA7B-F8D9-4A6A-BC7D-07F923AB85BA}" srcOrd="24" destOrd="0" presId="urn:microsoft.com/office/officeart/2005/8/layout/cycle8"/>
    <dgm:cxn modelId="{4B1629FD-D92A-49DE-AF2D-D13DC1D66FF6}" type="presParOf" srcId="{3D6D79BB-4B38-4450-BAF4-FFE5C456F2AE}" destId="{CF901684-614A-4F1C-80E8-F3237B504C49}" srcOrd="25" destOrd="0" presId="urn:microsoft.com/office/officeart/2005/8/layout/cycle8"/>
    <dgm:cxn modelId="{B3DAD7A6-E7D0-4EFC-BE65-0B11F5584A74}" type="presParOf" srcId="{3D6D79BB-4B38-4450-BAF4-FFE5C456F2AE}" destId="{1CC81917-57CC-4BF7-A66B-6BB0CE2060C7}" srcOrd="26" destOrd="0" presId="urn:microsoft.com/office/officeart/2005/8/layout/cycle8"/>
    <dgm:cxn modelId="{B77235E5-E641-42B2-8611-551DEC5DE849}" type="presParOf" srcId="{3D6D79BB-4B38-4450-BAF4-FFE5C456F2AE}" destId="{11F21D53-8CF2-473A-9C7A-811A2A1E9A23}" srcOrd="27" destOrd="0" presId="urn:microsoft.com/office/officeart/2005/8/layout/cycle8"/>
    <dgm:cxn modelId="{6D1AA7B9-C7C4-4D92-BF37-900111581D78}" type="presParOf" srcId="{3D6D79BB-4B38-4450-BAF4-FFE5C456F2AE}" destId="{2FA2D621-4628-4134-9A2E-5E0753C3A506}" srcOrd="28" destOrd="0" presId="urn:microsoft.com/office/officeart/2005/8/layout/cycle8"/>
    <dgm:cxn modelId="{1C7A6E5A-6C82-4524-9AFB-6AA25ECAA3F0}" type="presParOf" srcId="{3D6D79BB-4B38-4450-BAF4-FFE5C456F2AE}" destId="{91C0DF03-4318-4C3D-810B-673819EA4796}" srcOrd="29" destOrd="0" presId="urn:microsoft.com/office/officeart/2005/8/layout/cycle8"/>
    <dgm:cxn modelId="{58E57731-0D13-4BC3-874A-630E6DD922D9}" type="presParOf" srcId="{3D6D79BB-4B38-4450-BAF4-FFE5C456F2AE}" destId="{F24E92ED-8E54-406B-A81B-3736D1C4C817}" srcOrd="30" destOrd="0" presId="urn:microsoft.com/office/officeart/2005/8/layout/cycle8"/>
    <dgm:cxn modelId="{DDA1B7BD-1354-4D1B-8DB0-760017EACA48}" type="presParOf" srcId="{3D6D79BB-4B38-4450-BAF4-FFE5C456F2AE}" destId="{E8310F43-33DD-40B8-A212-D08E664152FA}" srcOrd="31" destOrd="0" presId="urn:microsoft.com/office/officeart/2005/8/layout/cycle8"/>
    <dgm:cxn modelId="{B49D8C33-AB17-4DA2-AF45-F77C2BFB20A2}" type="presParOf" srcId="{3D6D79BB-4B38-4450-BAF4-FFE5C456F2AE}" destId="{A4D7DD19-225D-4D05-9473-412527460BB8}" srcOrd="32" destOrd="0" presId="urn:microsoft.com/office/officeart/2005/8/layout/cycle8"/>
    <dgm:cxn modelId="{005FF301-AC43-48C6-8998-A67C8BB015EB}" type="presParOf" srcId="{3D6D79BB-4B38-4450-BAF4-FFE5C456F2AE}" destId="{6F4C3342-24AF-43D0-9EDF-48FA3C1CC174}" srcOrd="33" destOrd="0" presId="urn:microsoft.com/office/officeart/2005/8/layout/cycle8"/>
    <dgm:cxn modelId="{0A743F32-29B3-4A76-911E-8E84B2F68AA1}" type="presParOf" srcId="{3D6D79BB-4B38-4450-BAF4-FFE5C456F2AE}" destId="{E9718072-1753-4EE6-837E-303A270ACC40}" srcOrd="3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61C94A-1B12-4BB8-AB04-7D87CF461D59}" type="doc">
      <dgm:prSet loTypeId="urn:microsoft.com/office/officeart/2005/8/layout/vList5" loCatId="list" qsTypeId="urn:microsoft.com/office/officeart/2005/8/quickstyle/simple4" qsCatId="simple" csTypeId="urn:microsoft.com/office/officeart/2005/8/colors/accent1_2" csCatId="accent1"/>
      <dgm:spPr/>
      <dgm:t>
        <a:bodyPr/>
        <a:lstStyle/>
        <a:p>
          <a:endParaRPr lang="en-US"/>
        </a:p>
      </dgm:t>
    </dgm:pt>
    <dgm:pt modelId="{2C394A61-A5BF-4BB5-B3A0-1F0A1FFB83A8}">
      <dgm:prSet/>
      <dgm:spPr/>
      <dgm:t>
        <a:bodyPr/>
        <a:lstStyle/>
        <a:p>
          <a:r>
            <a:rPr lang="tr-TR"/>
            <a:t>Çocuklarda Görülen Süreğen Nörolojik Hastalıklar</a:t>
          </a:r>
          <a:endParaRPr lang="en-US"/>
        </a:p>
      </dgm:t>
    </dgm:pt>
    <dgm:pt modelId="{C5BA65AE-B25A-4A1A-9979-F3555C1C7B92}" type="parTrans" cxnId="{86CA5A84-4CCC-4166-B998-3BB6164C1CFF}">
      <dgm:prSet/>
      <dgm:spPr/>
      <dgm:t>
        <a:bodyPr/>
        <a:lstStyle/>
        <a:p>
          <a:endParaRPr lang="en-US"/>
        </a:p>
      </dgm:t>
    </dgm:pt>
    <dgm:pt modelId="{CEF49A9E-EFA4-4621-B51D-86FC9D554B17}" type="sibTrans" cxnId="{86CA5A84-4CCC-4166-B998-3BB6164C1CFF}">
      <dgm:prSet/>
      <dgm:spPr/>
      <dgm:t>
        <a:bodyPr/>
        <a:lstStyle/>
        <a:p>
          <a:endParaRPr lang="en-US"/>
        </a:p>
      </dgm:t>
    </dgm:pt>
    <dgm:pt modelId="{E66E4D4F-D6A5-4D3F-BFF8-B6D0530EC78C}">
      <dgm:prSet/>
      <dgm:spPr/>
      <dgm:t>
        <a:bodyPr/>
        <a:lstStyle/>
        <a:p>
          <a:r>
            <a:rPr lang="tr-TR"/>
            <a:t>Epilepsi</a:t>
          </a:r>
          <a:endParaRPr lang="en-US"/>
        </a:p>
      </dgm:t>
    </dgm:pt>
    <dgm:pt modelId="{C799FD2E-2214-4793-AA50-AA533865A794}" type="parTrans" cxnId="{0185DA50-7D53-474F-BF72-A27AA80D335D}">
      <dgm:prSet/>
      <dgm:spPr/>
      <dgm:t>
        <a:bodyPr/>
        <a:lstStyle/>
        <a:p>
          <a:endParaRPr lang="en-US"/>
        </a:p>
      </dgm:t>
    </dgm:pt>
    <dgm:pt modelId="{57EED7AA-6E12-4024-8C08-89C84E958599}" type="sibTrans" cxnId="{0185DA50-7D53-474F-BF72-A27AA80D335D}">
      <dgm:prSet/>
      <dgm:spPr/>
      <dgm:t>
        <a:bodyPr/>
        <a:lstStyle/>
        <a:p>
          <a:endParaRPr lang="en-US"/>
        </a:p>
      </dgm:t>
    </dgm:pt>
    <dgm:pt modelId="{2FC50873-4F16-4A0E-BD2B-21B283D96DB0}">
      <dgm:prSet/>
      <dgm:spPr/>
      <dgm:t>
        <a:bodyPr/>
        <a:lstStyle/>
        <a:p>
          <a:r>
            <a:rPr lang="tr-TR"/>
            <a:t>Serebral Palsi (SP)</a:t>
          </a:r>
          <a:endParaRPr lang="en-US"/>
        </a:p>
      </dgm:t>
    </dgm:pt>
    <dgm:pt modelId="{FA482731-2188-4E2F-ADD7-C646D3E01A1C}" type="parTrans" cxnId="{DC90AB6B-7EC2-4EFD-A246-7F3C1ADCA235}">
      <dgm:prSet/>
      <dgm:spPr/>
      <dgm:t>
        <a:bodyPr/>
        <a:lstStyle/>
        <a:p>
          <a:endParaRPr lang="en-US"/>
        </a:p>
      </dgm:t>
    </dgm:pt>
    <dgm:pt modelId="{EADEFC90-E94A-4E79-8BA7-3C445958F6CF}" type="sibTrans" cxnId="{DC90AB6B-7EC2-4EFD-A246-7F3C1ADCA235}">
      <dgm:prSet/>
      <dgm:spPr/>
      <dgm:t>
        <a:bodyPr/>
        <a:lstStyle/>
        <a:p>
          <a:endParaRPr lang="en-US"/>
        </a:p>
      </dgm:t>
    </dgm:pt>
    <dgm:pt modelId="{28299612-8A64-4375-B68A-43FF5BFA092B}">
      <dgm:prSet/>
      <dgm:spPr/>
      <dgm:t>
        <a:bodyPr/>
        <a:lstStyle/>
        <a:p>
          <a:r>
            <a:rPr lang="tr-TR"/>
            <a:t>Spina Bifida</a:t>
          </a:r>
          <a:endParaRPr lang="en-US"/>
        </a:p>
      </dgm:t>
    </dgm:pt>
    <dgm:pt modelId="{21C20743-8097-4D66-90B0-046E68068EBA}" type="parTrans" cxnId="{CBDC0CAA-55E6-4702-B422-BDBCC5B83786}">
      <dgm:prSet/>
      <dgm:spPr/>
      <dgm:t>
        <a:bodyPr/>
        <a:lstStyle/>
        <a:p>
          <a:endParaRPr lang="en-US"/>
        </a:p>
      </dgm:t>
    </dgm:pt>
    <dgm:pt modelId="{348F6840-FC22-4D55-9C9A-1805EA6F8F00}" type="sibTrans" cxnId="{CBDC0CAA-55E6-4702-B422-BDBCC5B83786}">
      <dgm:prSet/>
      <dgm:spPr/>
      <dgm:t>
        <a:bodyPr/>
        <a:lstStyle/>
        <a:p>
          <a:endParaRPr lang="en-US"/>
        </a:p>
      </dgm:t>
    </dgm:pt>
    <dgm:pt modelId="{B036C713-2601-4CE6-9CC7-37F14AB9A5B5}">
      <dgm:prSet/>
      <dgm:spPr/>
      <dgm:t>
        <a:bodyPr/>
        <a:lstStyle/>
        <a:p>
          <a:r>
            <a:rPr lang="tr-TR"/>
            <a:t>Doğumsal Brakial Pleksus Yaralanmalar</a:t>
          </a:r>
          <a:endParaRPr lang="en-US"/>
        </a:p>
      </dgm:t>
    </dgm:pt>
    <dgm:pt modelId="{84F8622E-CE15-4DC5-BA0B-FD0AFDBCFF61}" type="parTrans" cxnId="{A024C37F-6D1A-45B6-BF1E-D6419A777F11}">
      <dgm:prSet/>
      <dgm:spPr/>
      <dgm:t>
        <a:bodyPr/>
        <a:lstStyle/>
        <a:p>
          <a:endParaRPr lang="en-US"/>
        </a:p>
      </dgm:t>
    </dgm:pt>
    <dgm:pt modelId="{87D5E98B-5ACA-4218-8705-1D32A978ABA5}" type="sibTrans" cxnId="{A024C37F-6D1A-45B6-BF1E-D6419A777F11}">
      <dgm:prSet/>
      <dgm:spPr/>
      <dgm:t>
        <a:bodyPr/>
        <a:lstStyle/>
        <a:p>
          <a:endParaRPr lang="en-US"/>
        </a:p>
      </dgm:t>
    </dgm:pt>
    <dgm:pt modelId="{850CD057-C66C-4063-B65C-449AC0EFCEDF}">
      <dgm:prSet/>
      <dgm:spPr/>
      <dgm:t>
        <a:bodyPr/>
        <a:lstStyle/>
        <a:p>
          <a:r>
            <a:rPr lang="tr-TR"/>
            <a:t>Yetişkinlerde Görülen Süreğen Nörolojik Hastalıklar</a:t>
          </a:r>
          <a:endParaRPr lang="en-US"/>
        </a:p>
      </dgm:t>
    </dgm:pt>
    <dgm:pt modelId="{3336DEE4-51E6-4F01-AAEA-B8987CE242E3}" type="parTrans" cxnId="{D475A9F3-CB7B-4680-A977-24E7074E7A4A}">
      <dgm:prSet/>
      <dgm:spPr/>
      <dgm:t>
        <a:bodyPr/>
        <a:lstStyle/>
        <a:p>
          <a:endParaRPr lang="en-US"/>
        </a:p>
      </dgm:t>
    </dgm:pt>
    <dgm:pt modelId="{54DB272F-75B6-4F29-AB27-8A55109F39F0}" type="sibTrans" cxnId="{D475A9F3-CB7B-4680-A977-24E7074E7A4A}">
      <dgm:prSet/>
      <dgm:spPr/>
      <dgm:t>
        <a:bodyPr/>
        <a:lstStyle/>
        <a:p>
          <a:endParaRPr lang="en-US"/>
        </a:p>
      </dgm:t>
    </dgm:pt>
    <dgm:pt modelId="{D873B234-09EF-486F-830B-8B209BED052C}">
      <dgm:prSet/>
      <dgm:spPr/>
      <dgm:t>
        <a:bodyPr/>
        <a:lstStyle/>
        <a:p>
          <a:r>
            <a:rPr lang="tr-TR"/>
            <a:t>Multipl Skleroz (MS)</a:t>
          </a:r>
          <a:endParaRPr lang="en-US"/>
        </a:p>
      </dgm:t>
    </dgm:pt>
    <dgm:pt modelId="{FBED06E3-5FB4-4879-8516-3621BD1220DC}" type="parTrans" cxnId="{26B113AD-25BD-47DC-AEAF-8237C508D252}">
      <dgm:prSet/>
      <dgm:spPr/>
      <dgm:t>
        <a:bodyPr/>
        <a:lstStyle/>
        <a:p>
          <a:endParaRPr lang="en-US"/>
        </a:p>
      </dgm:t>
    </dgm:pt>
    <dgm:pt modelId="{B9C640FE-F9B4-48B4-AE44-54904D7488CA}" type="sibTrans" cxnId="{26B113AD-25BD-47DC-AEAF-8237C508D252}">
      <dgm:prSet/>
      <dgm:spPr/>
      <dgm:t>
        <a:bodyPr/>
        <a:lstStyle/>
        <a:p>
          <a:endParaRPr lang="en-US"/>
        </a:p>
      </dgm:t>
    </dgm:pt>
    <dgm:pt modelId="{C23283B0-A376-491A-B40D-27B1E17A748D}">
      <dgm:prSet/>
      <dgm:spPr/>
      <dgm:t>
        <a:bodyPr/>
        <a:lstStyle/>
        <a:p>
          <a:r>
            <a:rPr lang="tr-TR"/>
            <a:t>Parkinson </a:t>
          </a:r>
          <a:endParaRPr lang="en-US"/>
        </a:p>
      </dgm:t>
    </dgm:pt>
    <dgm:pt modelId="{E98EE203-9C71-4E67-87B8-1A6F0DD88326}" type="parTrans" cxnId="{FC2AFB23-2E68-4F22-A74F-0A0395911B32}">
      <dgm:prSet/>
      <dgm:spPr/>
      <dgm:t>
        <a:bodyPr/>
        <a:lstStyle/>
        <a:p>
          <a:endParaRPr lang="en-US"/>
        </a:p>
      </dgm:t>
    </dgm:pt>
    <dgm:pt modelId="{50D9A7E4-7A9D-4E57-A772-A6429CF5136B}" type="sibTrans" cxnId="{FC2AFB23-2E68-4F22-A74F-0A0395911B32}">
      <dgm:prSet/>
      <dgm:spPr/>
      <dgm:t>
        <a:bodyPr/>
        <a:lstStyle/>
        <a:p>
          <a:endParaRPr lang="en-US"/>
        </a:p>
      </dgm:t>
    </dgm:pt>
    <dgm:pt modelId="{C7F64162-4534-4512-A671-ECA03700065A}">
      <dgm:prSet/>
      <dgm:spPr/>
      <dgm:t>
        <a:bodyPr/>
        <a:lstStyle/>
        <a:p>
          <a:r>
            <a:rPr lang="tr-TR"/>
            <a:t>Hemipleji (Serebro Vasküler Olay)</a:t>
          </a:r>
          <a:endParaRPr lang="en-US"/>
        </a:p>
      </dgm:t>
    </dgm:pt>
    <dgm:pt modelId="{6CCB6B47-5733-4C14-B305-BC16AA847645}" type="parTrans" cxnId="{81C52624-66CD-4B74-A2F6-E2CBC1FD3C7F}">
      <dgm:prSet/>
      <dgm:spPr/>
      <dgm:t>
        <a:bodyPr/>
        <a:lstStyle/>
        <a:p>
          <a:endParaRPr lang="en-US"/>
        </a:p>
      </dgm:t>
    </dgm:pt>
    <dgm:pt modelId="{FC099D8C-CE04-4FA7-B1ED-A45339B2788A}" type="sibTrans" cxnId="{81C52624-66CD-4B74-A2F6-E2CBC1FD3C7F}">
      <dgm:prSet/>
      <dgm:spPr/>
      <dgm:t>
        <a:bodyPr/>
        <a:lstStyle/>
        <a:p>
          <a:endParaRPr lang="en-US"/>
        </a:p>
      </dgm:t>
    </dgm:pt>
    <dgm:pt modelId="{4396DA32-9AF6-4E0A-A82B-E4F949CC164D}" type="pres">
      <dgm:prSet presAssocID="{3E61C94A-1B12-4BB8-AB04-7D87CF461D59}" presName="Name0" presStyleCnt="0">
        <dgm:presLayoutVars>
          <dgm:dir/>
          <dgm:animLvl val="lvl"/>
          <dgm:resizeHandles val="exact"/>
        </dgm:presLayoutVars>
      </dgm:prSet>
      <dgm:spPr/>
    </dgm:pt>
    <dgm:pt modelId="{023B1C00-3776-4488-B868-B87931CA4474}" type="pres">
      <dgm:prSet presAssocID="{2C394A61-A5BF-4BB5-B3A0-1F0A1FFB83A8}" presName="linNode" presStyleCnt="0"/>
      <dgm:spPr/>
    </dgm:pt>
    <dgm:pt modelId="{9525A77A-A968-498F-BE04-3D054B141C7E}" type="pres">
      <dgm:prSet presAssocID="{2C394A61-A5BF-4BB5-B3A0-1F0A1FFB83A8}" presName="parentText" presStyleLbl="node1" presStyleIdx="0" presStyleCnt="2">
        <dgm:presLayoutVars>
          <dgm:chMax val="1"/>
          <dgm:bulletEnabled val="1"/>
        </dgm:presLayoutVars>
      </dgm:prSet>
      <dgm:spPr/>
    </dgm:pt>
    <dgm:pt modelId="{851E4829-C1B9-47E4-8532-78C1779357D8}" type="pres">
      <dgm:prSet presAssocID="{2C394A61-A5BF-4BB5-B3A0-1F0A1FFB83A8}" presName="descendantText" presStyleLbl="alignAccFollowNode1" presStyleIdx="0" presStyleCnt="2">
        <dgm:presLayoutVars>
          <dgm:bulletEnabled val="1"/>
        </dgm:presLayoutVars>
      </dgm:prSet>
      <dgm:spPr/>
    </dgm:pt>
    <dgm:pt modelId="{6C0756D7-484C-4EFC-B5D3-53D3A2E394A2}" type="pres">
      <dgm:prSet presAssocID="{CEF49A9E-EFA4-4621-B51D-86FC9D554B17}" presName="sp" presStyleCnt="0"/>
      <dgm:spPr/>
    </dgm:pt>
    <dgm:pt modelId="{ABE21B8C-3E54-4BDB-A8BF-E6AD089EE04F}" type="pres">
      <dgm:prSet presAssocID="{850CD057-C66C-4063-B65C-449AC0EFCEDF}" presName="linNode" presStyleCnt="0"/>
      <dgm:spPr/>
    </dgm:pt>
    <dgm:pt modelId="{4B7D9997-348C-4A2B-B9D4-CD00C3447C3C}" type="pres">
      <dgm:prSet presAssocID="{850CD057-C66C-4063-B65C-449AC0EFCEDF}" presName="parentText" presStyleLbl="node1" presStyleIdx="1" presStyleCnt="2">
        <dgm:presLayoutVars>
          <dgm:chMax val="1"/>
          <dgm:bulletEnabled val="1"/>
        </dgm:presLayoutVars>
      </dgm:prSet>
      <dgm:spPr/>
    </dgm:pt>
    <dgm:pt modelId="{B95011BA-5E1A-418D-8114-9277ECFC09A1}" type="pres">
      <dgm:prSet presAssocID="{850CD057-C66C-4063-B65C-449AC0EFCEDF}" presName="descendantText" presStyleLbl="alignAccFollowNode1" presStyleIdx="1" presStyleCnt="2">
        <dgm:presLayoutVars>
          <dgm:bulletEnabled val="1"/>
        </dgm:presLayoutVars>
      </dgm:prSet>
      <dgm:spPr/>
    </dgm:pt>
  </dgm:ptLst>
  <dgm:cxnLst>
    <dgm:cxn modelId="{63E1DC06-17C9-4B3A-968B-225F81C6CB17}" type="presOf" srcId="{850CD057-C66C-4063-B65C-449AC0EFCEDF}" destId="{4B7D9997-348C-4A2B-B9D4-CD00C3447C3C}" srcOrd="0" destOrd="0" presId="urn:microsoft.com/office/officeart/2005/8/layout/vList5"/>
    <dgm:cxn modelId="{DBD2240C-7CEB-4AAF-B48C-F5BA017F1BE5}" type="presOf" srcId="{2FC50873-4F16-4A0E-BD2B-21B283D96DB0}" destId="{851E4829-C1B9-47E4-8532-78C1779357D8}" srcOrd="0" destOrd="1" presId="urn:microsoft.com/office/officeart/2005/8/layout/vList5"/>
    <dgm:cxn modelId="{FC2AFB23-2E68-4F22-A74F-0A0395911B32}" srcId="{850CD057-C66C-4063-B65C-449AC0EFCEDF}" destId="{C23283B0-A376-491A-B40D-27B1E17A748D}" srcOrd="1" destOrd="0" parTransId="{E98EE203-9C71-4E67-87B8-1A6F0DD88326}" sibTransId="{50D9A7E4-7A9D-4E57-A772-A6429CF5136B}"/>
    <dgm:cxn modelId="{81C52624-66CD-4B74-A2F6-E2CBC1FD3C7F}" srcId="{850CD057-C66C-4063-B65C-449AC0EFCEDF}" destId="{C7F64162-4534-4512-A671-ECA03700065A}" srcOrd="2" destOrd="0" parTransId="{6CCB6B47-5733-4C14-B305-BC16AA847645}" sibTransId="{FC099D8C-CE04-4FA7-B1ED-A45339B2788A}"/>
    <dgm:cxn modelId="{A465042E-C393-4A99-8FC9-2CDAE0BC0E20}" type="presOf" srcId="{B036C713-2601-4CE6-9CC7-37F14AB9A5B5}" destId="{851E4829-C1B9-47E4-8532-78C1779357D8}" srcOrd="0" destOrd="3" presId="urn:microsoft.com/office/officeart/2005/8/layout/vList5"/>
    <dgm:cxn modelId="{DC90AB6B-7EC2-4EFD-A246-7F3C1ADCA235}" srcId="{2C394A61-A5BF-4BB5-B3A0-1F0A1FFB83A8}" destId="{2FC50873-4F16-4A0E-BD2B-21B283D96DB0}" srcOrd="1" destOrd="0" parTransId="{FA482731-2188-4E2F-ADD7-C646D3E01A1C}" sibTransId="{EADEFC90-E94A-4E79-8BA7-3C445958F6CF}"/>
    <dgm:cxn modelId="{0185DA50-7D53-474F-BF72-A27AA80D335D}" srcId="{2C394A61-A5BF-4BB5-B3A0-1F0A1FFB83A8}" destId="{E66E4D4F-D6A5-4D3F-BFF8-B6D0530EC78C}" srcOrd="0" destOrd="0" parTransId="{C799FD2E-2214-4793-AA50-AA533865A794}" sibTransId="{57EED7AA-6E12-4024-8C08-89C84E958599}"/>
    <dgm:cxn modelId="{875E5252-2C45-49B3-ADF0-584D6BA03BC6}" type="presOf" srcId="{C23283B0-A376-491A-B40D-27B1E17A748D}" destId="{B95011BA-5E1A-418D-8114-9277ECFC09A1}" srcOrd="0" destOrd="1" presId="urn:microsoft.com/office/officeart/2005/8/layout/vList5"/>
    <dgm:cxn modelId="{A024C37F-6D1A-45B6-BF1E-D6419A777F11}" srcId="{2C394A61-A5BF-4BB5-B3A0-1F0A1FFB83A8}" destId="{B036C713-2601-4CE6-9CC7-37F14AB9A5B5}" srcOrd="3" destOrd="0" parTransId="{84F8622E-CE15-4DC5-BA0B-FD0AFDBCFF61}" sibTransId="{87D5E98B-5ACA-4218-8705-1D32A978ABA5}"/>
    <dgm:cxn modelId="{86CA5A84-4CCC-4166-B998-3BB6164C1CFF}" srcId="{3E61C94A-1B12-4BB8-AB04-7D87CF461D59}" destId="{2C394A61-A5BF-4BB5-B3A0-1F0A1FFB83A8}" srcOrd="0" destOrd="0" parTransId="{C5BA65AE-B25A-4A1A-9979-F3555C1C7B92}" sibTransId="{CEF49A9E-EFA4-4621-B51D-86FC9D554B17}"/>
    <dgm:cxn modelId="{E7FF4A88-F1E4-440B-B5D8-40F31060391C}" type="presOf" srcId="{E66E4D4F-D6A5-4D3F-BFF8-B6D0530EC78C}" destId="{851E4829-C1B9-47E4-8532-78C1779357D8}" srcOrd="0" destOrd="0" presId="urn:microsoft.com/office/officeart/2005/8/layout/vList5"/>
    <dgm:cxn modelId="{9762238B-4A05-4FE2-9ED5-15FE2DC73547}" type="presOf" srcId="{C7F64162-4534-4512-A671-ECA03700065A}" destId="{B95011BA-5E1A-418D-8114-9277ECFC09A1}" srcOrd="0" destOrd="2" presId="urn:microsoft.com/office/officeart/2005/8/layout/vList5"/>
    <dgm:cxn modelId="{CBDC0CAA-55E6-4702-B422-BDBCC5B83786}" srcId="{2C394A61-A5BF-4BB5-B3A0-1F0A1FFB83A8}" destId="{28299612-8A64-4375-B68A-43FF5BFA092B}" srcOrd="2" destOrd="0" parTransId="{21C20743-8097-4D66-90B0-046E68068EBA}" sibTransId="{348F6840-FC22-4D55-9C9A-1805EA6F8F00}"/>
    <dgm:cxn modelId="{26B113AD-25BD-47DC-AEAF-8237C508D252}" srcId="{850CD057-C66C-4063-B65C-449AC0EFCEDF}" destId="{D873B234-09EF-486F-830B-8B209BED052C}" srcOrd="0" destOrd="0" parTransId="{FBED06E3-5FB4-4879-8516-3621BD1220DC}" sibTransId="{B9C640FE-F9B4-48B4-AE44-54904D7488CA}"/>
    <dgm:cxn modelId="{9E4B78B0-6C49-4125-A81D-109F8B4FBCD8}" type="presOf" srcId="{D873B234-09EF-486F-830B-8B209BED052C}" destId="{B95011BA-5E1A-418D-8114-9277ECFC09A1}" srcOrd="0" destOrd="0" presId="urn:microsoft.com/office/officeart/2005/8/layout/vList5"/>
    <dgm:cxn modelId="{B5D206D9-6CE8-4604-809D-2B056047FF2D}" type="presOf" srcId="{28299612-8A64-4375-B68A-43FF5BFA092B}" destId="{851E4829-C1B9-47E4-8532-78C1779357D8}" srcOrd="0" destOrd="2" presId="urn:microsoft.com/office/officeart/2005/8/layout/vList5"/>
    <dgm:cxn modelId="{D7E091DC-AD7C-4546-A40D-B4A5828E0586}" type="presOf" srcId="{2C394A61-A5BF-4BB5-B3A0-1F0A1FFB83A8}" destId="{9525A77A-A968-498F-BE04-3D054B141C7E}" srcOrd="0" destOrd="0" presId="urn:microsoft.com/office/officeart/2005/8/layout/vList5"/>
    <dgm:cxn modelId="{D475A9F3-CB7B-4680-A977-24E7074E7A4A}" srcId="{3E61C94A-1B12-4BB8-AB04-7D87CF461D59}" destId="{850CD057-C66C-4063-B65C-449AC0EFCEDF}" srcOrd="1" destOrd="0" parTransId="{3336DEE4-51E6-4F01-AAEA-B8987CE242E3}" sibTransId="{54DB272F-75B6-4F29-AB27-8A55109F39F0}"/>
    <dgm:cxn modelId="{75ED81FF-9C92-47EE-9808-F70FFDC9D699}" type="presOf" srcId="{3E61C94A-1B12-4BB8-AB04-7D87CF461D59}" destId="{4396DA32-9AF6-4E0A-A82B-E4F949CC164D}" srcOrd="0" destOrd="0" presId="urn:microsoft.com/office/officeart/2005/8/layout/vList5"/>
    <dgm:cxn modelId="{7F18DDCD-09E4-4508-B77D-730FBA25F89D}" type="presParOf" srcId="{4396DA32-9AF6-4E0A-A82B-E4F949CC164D}" destId="{023B1C00-3776-4488-B868-B87931CA4474}" srcOrd="0" destOrd="0" presId="urn:microsoft.com/office/officeart/2005/8/layout/vList5"/>
    <dgm:cxn modelId="{8E77DED3-13A9-4A38-B5B6-E7E15E848105}" type="presParOf" srcId="{023B1C00-3776-4488-B868-B87931CA4474}" destId="{9525A77A-A968-498F-BE04-3D054B141C7E}" srcOrd="0" destOrd="0" presId="urn:microsoft.com/office/officeart/2005/8/layout/vList5"/>
    <dgm:cxn modelId="{0D4A6F60-EE1B-46E1-A985-9C1271B30668}" type="presParOf" srcId="{023B1C00-3776-4488-B868-B87931CA4474}" destId="{851E4829-C1B9-47E4-8532-78C1779357D8}" srcOrd="1" destOrd="0" presId="urn:microsoft.com/office/officeart/2005/8/layout/vList5"/>
    <dgm:cxn modelId="{D7525506-E51A-4DF7-8E28-F5E6A1222AFC}" type="presParOf" srcId="{4396DA32-9AF6-4E0A-A82B-E4F949CC164D}" destId="{6C0756D7-484C-4EFC-B5D3-53D3A2E394A2}" srcOrd="1" destOrd="0" presId="urn:microsoft.com/office/officeart/2005/8/layout/vList5"/>
    <dgm:cxn modelId="{CB421E6D-A3EF-4461-8E12-F7EE413C6283}" type="presParOf" srcId="{4396DA32-9AF6-4E0A-A82B-E4F949CC164D}" destId="{ABE21B8C-3E54-4BDB-A8BF-E6AD089EE04F}" srcOrd="2" destOrd="0" presId="urn:microsoft.com/office/officeart/2005/8/layout/vList5"/>
    <dgm:cxn modelId="{7DF244F0-8983-48CE-A3C7-02536C4BA8DB}" type="presParOf" srcId="{ABE21B8C-3E54-4BDB-A8BF-E6AD089EE04F}" destId="{4B7D9997-348C-4A2B-B9D4-CD00C3447C3C}" srcOrd="0" destOrd="0" presId="urn:microsoft.com/office/officeart/2005/8/layout/vList5"/>
    <dgm:cxn modelId="{36BFFAAC-0712-45F7-8529-EF08379AA329}" type="presParOf" srcId="{ABE21B8C-3E54-4BDB-A8BF-E6AD089EE04F}" destId="{B95011BA-5E1A-418D-8114-9277ECFC09A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CB2ABE-C6EF-4CAF-A1BE-60E0DFDC9978}"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5E0A2AD6-3FB9-4B1B-873A-343799270230}">
      <dgm:prSet/>
      <dgm:spPr/>
      <dgm:t>
        <a:bodyPr/>
        <a:lstStyle/>
        <a:p>
          <a:r>
            <a:rPr lang="tr-TR"/>
            <a:t>Alyuvar (Eritrosit) Kaybının Arttığı Durumlar</a:t>
          </a:r>
          <a:endParaRPr lang="en-US"/>
        </a:p>
      </dgm:t>
    </dgm:pt>
    <dgm:pt modelId="{767E7B72-7368-4E1D-B68C-1F739CFAE2F6}" type="parTrans" cxnId="{F7135698-14DD-4383-818E-41739FAE12CD}">
      <dgm:prSet/>
      <dgm:spPr/>
      <dgm:t>
        <a:bodyPr/>
        <a:lstStyle/>
        <a:p>
          <a:endParaRPr lang="en-US"/>
        </a:p>
      </dgm:t>
    </dgm:pt>
    <dgm:pt modelId="{D4DA5EB4-8F85-43C1-8E78-55383F2F35D9}" type="sibTrans" cxnId="{F7135698-14DD-4383-818E-41739FAE12CD}">
      <dgm:prSet/>
      <dgm:spPr/>
      <dgm:t>
        <a:bodyPr/>
        <a:lstStyle/>
        <a:p>
          <a:endParaRPr lang="en-US"/>
        </a:p>
      </dgm:t>
    </dgm:pt>
    <dgm:pt modelId="{529C3967-2736-4506-B34D-E5969157C5CC}">
      <dgm:prSet/>
      <dgm:spPr/>
      <dgm:t>
        <a:bodyPr/>
        <a:lstStyle/>
        <a:p>
          <a:r>
            <a:rPr lang="tr-TR"/>
            <a:t>Eksikliklere Bağlı Kansızlıklar</a:t>
          </a:r>
          <a:endParaRPr lang="en-US"/>
        </a:p>
      </dgm:t>
    </dgm:pt>
    <dgm:pt modelId="{8F344FF3-9561-4051-A5C9-CBD3EDFFC931}" type="parTrans" cxnId="{E83E70F4-7C86-4E3F-94A1-FE0B8C39AEFC}">
      <dgm:prSet/>
      <dgm:spPr/>
      <dgm:t>
        <a:bodyPr/>
        <a:lstStyle/>
        <a:p>
          <a:endParaRPr lang="en-US"/>
        </a:p>
      </dgm:t>
    </dgm:pt>
    <dgm:pt modelId="{89A52DDB-3552-4CA9-9DCF-02F93672C3F0}" type="sibTrans" cxnId="{E83E70F4-7C86-4E3F-94A1-FE0B8C39AEFC}">
      <dgm:prSet/>
      <dgm:spPr/>
      <dgm:t>
        <a:bodyPr/>
        <a:lstStyle/>
        <a:p>
          <a:endParaRPr lang="en-US"/>
        </a:p>
      </dgm:t>
    </dgm:pt>
    <dgm:pt modelId="{C30B1A79-7224-4DB3-9AC2-DB4FE47479B8}">
      <dgm:prSet/>
      <dgm:spPr/>
      <dgm:t>
        <a:bodyPr/>
        <a:lstStyle/>
        <a:p>
          <a:r>
            <a:rPr lang="tr-TR"/>
            <a:t>Alyuvar Yıkımının Arttığı Durumlar</a:t>
          </a:r>
          <a:endParaRPr lang="en-US"/>
        </a:p>
      </dgm:t>
    </dgm:pt>
    <dgm:pt modelId="{D27BCAFC-DE80-4CFA-87C0-D748AE8087B0}" type="parTrans" cxnId="{56FF67BF-3481-4C5C-A741-E7166148BE99}">
      <dgm:prSet/>
      <dgm:spPr/>
      <dgm:t>
        <a:bodyPr/>
        <a:lstStyle/>
        <a:p>
          <a:endParaRPr lang="en-US"/>
        </a:p>
      </dgm:t>
    </dgm:pt>
    <dgm:pt modelId="{8A49B399-827B-494A-B1D8-B3C67D35E89D}" type="sibTrans" cxnId="{56FF67BF-3481-4C5C-A741-E7166148BE99}">
      <dgm:prSet/>
      <dgm:spPr/>
      <dgm:t>
        <a:bodyPr/>
        <a:lstStyle/>
        <a:p>
          <a:endParaRPr lang="en-US"/>
        </a:p>
      </dgm:t>
    </dgm:pt>
    <dgm:pt modelId="{A53AD037-68BE-4D59-9110-2CE7981FF175}">
      <dgm:prSet/>
      <dgm:spPr/>
      <dgm:t>
        <a:bodyPr/>
        <a:lstStyle/>
        <a:p>
          <a:r>
            <a:rPr lang="tr-TR"/>
            <a:t>Akyuvarlarla İlgili Hastalıklar</a:t>
          </a:r>
          <a:endParaRPr lang="en-US"/>
        </a:p>
      </dgm:t>
    </dgm:pt>
    <dgm:pt modelId="{81FC8466-0B99-4121-A8FE-EB5B297A1F94}" type="parTrans" cxnId="{62449812-3A94-4516-A2E3-3B639CC6D938}">
      <dgm:prSet/>
      <dgm:spPr/>
      <dgm:t>
        <a:bodyPr/>
        <a:lstStyle/>
        <a:p>
          <a:endParaRPr lang="en-US"/>
        </a:p>
      </dgm:t>
    </dgm:pt>
    <dgm:pt modelId="{B1514724-59B4-4366-AEF0-80413413F6D6}" type="sibTrans" cxnId="{62449812-3A94-4516-A2E3-3B639CC6D938}">
      <dgm:prSet/>
      <dgm:spPr/>
      <dgm:t>
        <a:bodyPr/>
        <a:lstStyle/>
        <a:p>
          <a:endParaRPr lang="en-US"/>
        </a:p>
      </dgm:t>
    </dgm:pt>
    <dgm:pt modelId="{29BCC4BE-F45A-4AB5-A5BB-738A54F871C7}">
      <dgm:prSet/>
      <dgm:spPr/>
      <dgm:t>
        <a:bodyPr/>
        <a:lstStyle/>
        <a:p>
          <a:r>
            <a:rPr lang="tr-TR"/>
            <a:t>Kan Pulcukları (Trombositler) İle İlgili Hastalıklar</a:t>
          </a:r>
          <a:endParaRPr lang="en-US"/>
        </a:p>
      </dgm:t>
    </dgm:pt>
    <dgm:pt modelId="{BF55F704-4355-4C6B-A7F5-5A0B9A77B2A1}" type="parTrans" cxnId="{F0EFBEC5-CC31-4456-9FFD-9F0E147F06A3}">
      <dgm:prSet/>
      <dgm:spPr/>
      <dgm:t>
        <a:bodyPr/>
        <a:lstStyle/>
        <a:p>
          <a:endParaRPr lang="en-US"/>
        </a:p>
      </dgm:t>
    </dgm:pt>
    <dgm:pt modelId="{7379B791-D6FD-4CAD-9FCE-ADDD9D51EA99}" type="sibTrans" cxnId="{F0EFBEC5-CC31-4456-9FFD-9F0E147F06A3}">
      <dgm:prSet/>
      <dgm:spPr/>
      <dgm:t>
        <a:bodyPr/>
        <a:lstStyle/>
        <a:p>
          <a:endParaRPr lang="en-US"/>
        </a:p>
      </dgm:t>
    </dgm:pt>
    <dgm:pt modelId="{E408C6E0-3A61-4785-8013-F73EFA8DB1CA}">
      <dgm:prSet/>
      <dgm:spPr/>
      <dgm:t>
        <a:bodyPr/>
        <a:lstStyle/>
        <a:p>
          <a:r>
            <a:rPr lang="tr-TR"/>
            <a:t>Kanamalı Hastalıklar (Pıhtılaşma Bozuklukları) </a:t>
          </a:r>
          <a:endParaRPr lang="en-US"/>
        </a:p>
      </dgm:t>
    </dgm:pt>
    <dgm:pt modelId="{956FA93C-A3C6-412D-BE66-2EE083F52072}" type="parTrans" cxnId="{35A86AC7-EF77-46FE-B4CA-61F63099183A}">
      <dgm:prSet/>
      <dgm:spPr/>
      <dgm:t>
        <a:bodyPr/>
        <a:lstStyle/>
        <a:p>
          <a:endParaRPr lang="en-US"/>
        </a:p>
      </dgm:t>
    </dgm:pt>
    <dgm:pt modelId="{8987109B-FF29-4EA5-9939-295FB9321703}" type="sibTrans" cxnId="{35A86AC7-EF77-46FE-B4CA-61F63099183A}">
      <dgm:prSet/>
      <dgm:spPr/>
      <dgm:t>
        <a:bodyPr/>
        <a:lstStyle/>
        <a:p>
          <a:endParaRPr lang="en-US"/>
        </a:p>
      </dgm:t>
    </dgm:pt>
    <dgm:pt modelId="{C5BCDFA8-AF05-4A3B-B88F-4DC858A3B887}" type="pres">
      <dgm:prSet presAssocID="{4FCB2ABE-C6EF-4CAF-A1BE-60E0DFDC9978}" presName="diagram" presStyleCnt="0">
        <dgm:presLayoutVars>
          <dgm:dir/>
          <dgm:resizeHandles val="exact"/>
        </dgm:presLayoutVars>
      </dgm:prSet>
      <dgm:spPr/>
    </dgm:pt>
    <dgm:pt modelId="{0BD4F200-DD32-4D35-B2B7-A12D9F732706}" type="pres">
      <dgm:prSet presAssocID="{5E0A2AD6-3FB9-4B1B-873A-343799270230}" presName="node" presStyleLbl="node1" presStyleIdx="0" presStyleCnt="6">
        <dgm:presLayoutVars>
          <dgm:bulletEnabled val="1"/>
        </dgm:presLayoutVars>
      </dgm:prSet>
      <dgm:spPr/>
    </dgm:pt>
    <dgm:pt modelId="{D9E0FB23-1577-46A3-99F4-2D2331C7BE17}" type="pres">
      <dgm:prSet presAssocID="{D4DA5EB4-8F85-43C1-8E78-55383F2F35D9}" presName="sibTrans" presStyleCnt="0"/>
      <dgm:spPr/>
    </dgm:pt>
    <dgm:pt modelId="{7A2CCA2D-34C9-4BBE-8353-A7B79BF6D9B9}" type="pres">
      <dgm:prSet presAssocID="{529C3967-2736-4506-B34D-E5969157C5CC}" presName="node" presStyleLbl="node1" presStyleIdx="1" presStyleCnt="6">
        <dgm:presLayoutVars>
          <dgm:bulletEnabled val="1"/>
        </dgm:presLayoutVars>
      </dgm:prSet>
      <dgm:spPr/>
    </dgm:pt>
    <dgm:pt modelId="{0C307F1B-E63E-419B-BC21-B4691AF6BC9C}" type="pres">
      <dgm:prSet presAssocID="{89A52DDB-3552-4CA9-9DCF-02F93672C3F0}" presName="sibTrans" presStyleCnt="0"/>
      <dgm:spPr/>
    </dgm:pt>
    <dgm:pt modelId="{578689A3-472C-4452-B105-489C71FDE1EE}" type="pres">
      <dgm:prSet presAssocID="{C30B1A79-7224-4DB3-9AC2-DB4FE47479B8}" presName="node" presStyleLbl="node1" presStyleIdx="2" presStyleCnt="6">
        <dgm:presLayoutVars>
          <dgm:bulletEnabled val="1"/>
        </dgm:presLayoutVars>
      </dgm:prSet>
      <dgm:spPr/>
    </dgm:pt>
    <dgm:pt modelId="{69E1CC45-C5A5-4F29-B8E8-F760591E299E}" type="pres">
      <dgm:prSet presAssocID="{8A49B399-827B-494A-B1D8-B3C67D35E89D}" presName="sibTrans" presStyleCnt="0"/>
      <dgm:spPr/>
    </dgm:pt>
    <dgm:pt modelId="{F83A1760-9E44-4E5A-AE3F-0BA1351EFED1}" type="pres">
      <dgm:prSet presAssocID="{A53AD037-68BE-4D59-9110-2CE7981FF175}" presName="node" presStyleLbl="node1" presStyleIdx="3" presStyleCnt="6">
        <dgm:presLayoutVars>
          <dgm:bulletEnabled val="1"/>
        </dgm:presLayoutVars>
      </dgm:prSet>
      <dgm:spPr/>
    </dgm:pt>
    <dgm:pt modelId="{0E66353F-0532-4E6C-B153-0BCADA21BCE7}" type="pres">
      <dgm:prSet presAssocID="{B1514724-59B4-4366-AEF0-80413413F6D6}" presName="sibTrans" presStyleCnt="0"/>
      <dgm:spPr/>
    </dgm:pt>
    <dgm:pt modelId="{D8148F82-9AA0-4C67-80B7-CE007374D4DD}" type="pres">
      <dgm:prSet presAssocID="{29BCC4BE-F45A-4AB5-A5BB-738A54F871C7}" presName="node" presStyleLbl="node1" presStyleIdx="4" presStyleCnt="6">
        <dgm:presLayoutVars>
          <dgm:bulletEnabled val="1"/>
        </dgm:presLayoutVars>
      </dgm:prSet>
      <dgm:spPr/>
    </dgm:pt>
    <dgm:pt modelId="{AE89D84A-EBD1-42AA-9DC4-B125FA5AF819}" type="pres">
      <dgm:prSet presAssocID="{7379B791-D6FD-4CAD-9FCE-ADDD9D51EA99}" presName="sibTrans" presStyleCnt="0"/>
      <dgm:spPr/>
    </dgm:pt>
    <dgm:pt modelId="{39E6CEAB-E9C0-4503-992A-4E5677A7394A}" type="pres">
      <dgm:prSet presAssocID="{E408C6E0-3A61-4785-8013-F73EFA8DB1CA}" presName="node" presStyleLbl="node1" presStyleIdx="5" presStyleCnt="6">
        <dgm:presLayoutVars>
          <dgm:bulletEnabled val="1"/>
        </dgm:presLayoutVars>
      </dgm:prSet>
      <dgm:spPr/>
    </dgm:pt>
  </dgm:ptLst>
  <dgm:cxnLst>
    <dgm:cxn modelId="{91FADB0F-FA99-4652-9DF4-48DB4C66472D}" type="presOf" srcId="{5E0A2AD6-3FB9-4B1B-873A-343799270230}" destId="{0BD4F200-DD32-4D35-B2B7-A12D9F732706}" srcOrd="0" destOrd="0" presId="urn:microsoft.com/office/officeart/2005/8/layout/default"/>
    <dgm:cxn modelId="{62449812-3A94-4516-A2E3-3B639CC6D938}" srcId="{4FCB2ABE-C6EF-4CAF-A1BE-60E0DFDC9978}" destId="{A53AD037-68BE-4D59-9110-2CE7981FF175}" srcOrd="3" destOrd="0" parTransId="{81FC8466-0B99-4121-A8FE-EB5B297A1F94}" sibTransId="{B1514724-59B4-4366-AEF0-80413413F6D6}"/>
    <dgm:cxn modelId="{53F5E812-1912-4C1C-B876-5BEC757308C8}" type="presOf" srcId="{4FCB2ABE-C6EF-4CAF-A1BE-60E0DFDC9978}" destId="{C5BCDFA8-AF05-4A3B-B88F-4DC858A3B887}" srcOrd="0" destOrd="0" presId="urn:microsoft.com/office/officeart/2005/8/layout/default"/>
    <dgm:cxn modelId="{69598323-B774-4ED4-80F8-97EB6240B921}" type="presOf" srcId="{A53AD037-68BE-4D59-9110-2CE7981FF175}" destId="{F83A1760-9E44-4E5A-AE3F-0BA1351EFED1}" srcOrd="0" destOrd="0" presId="urn:microsoft.com/office/officeart/2005/8/layout/default"/>
    <dgm:cxn modelId="{EEEAA35B-B07A-4C9D-969B-3DBB55D0F7F2}" type="presOf" srcId="{C30B1A79-7224-4DB3-9AC2-DB4FE47479B8}" destId="{578689A3-472C-4452-B105-489C71FDE1EE}" srcOrd="0" destOrd="0" presId="urn:microsoft.com/office/officeart/2005/8/layout/default"/>
    <dgm:cxn modelId="{50CE9872-EBD2-4EDD-B21A-E355ABBA467E}" type="presOf" srcId="{E408C6E0-3A61-4785-8013-F73EFA8DB1CA}" destId="{39E6CEAB-E9C0-4503-992A-4E5677A7394A}" srcOrd="0" destOrd="0" presId="urn:microsoft.com/office/officeart/2005/8/layout/default"/>
    <dgm:cxn modelId="{83510581-AD2F-4433-9D63-C9609AFD07A5}" type="presOf" srcId="{529C3967-2736-4506-B34D-E5969157C5CC}" destId="{7A2CCA2D-34C9-4BBE-8353-A7B79BF6D9B9}" srcOrd="0" destOrd="0" presId="urn:microsoft.com/office/officeart/2005/8/layout/default"/>
    <dgm:cxn modelId="{6B41748F-0447-4256-A0E0-F06E75307A93}" type="presOf" srcId="{29BCC4BE-F45A-4AB5-A5BB-738A54F871C7}" destId="{D8148F82-9AA0-4C67-80B7-CE007374D4DD}" srcOrd="0" destOrd="0" presId="urn:microsoft.com/office/officeart/2005/8/layout/default"/>
    <dgm:cxn modelId="{F7135698-14DD-4383-818E-41739FAE12CD}" srcId="{4FCB2ABE-C6EF-4CAF-A1BE-60E0DFDC9978}" destId="{5E0A2AD6-3FB9-4B1B-873A-343799270230}" srcOrd="0" destOrd="0" parTransId="{767E7B72-7368-4E1D-B68C-1F739CFAE2F6}" sibTransId="{D4DA5EB4-8F85-43C1-8E78-55383F2F35D9}"/>
    <dgm:cxn modelId="{56FF67BF-3481-4C5C-A741-E7166148BE99}" srcId="{4FCB2ABE-C6EF-4CAF-A1BE-60E0DFDC9978}" destId="{C30B1A79-7224-4DB3-9AC2-DB4FE47479B8}" srcOrd="2" destOrd="0" parTransId="{D27BCAFC-DE80-4CFA-87C0-D748AE8087B0}" sibTransId="{8A49B399-827B-494A-B1D8-B3C67D35E89D}"/>
    <dgm:cxn modelId="{F0EFBEC5-CC31-4456-9FFD-9F0E147F06A3}" srcId="{4FCB2ABE-C6EF-4CAF-A1BE-60E0DFDC9978}" destId="{29BCC4BE-F45A-4AB5-A5BB-738A54F871C7}" srcOrd="4" destOrd="0" parTransId="{BF55F704-4355-4C6B-A7F5-5A0B9A77B2A1}" sibTransId="{7379B791-D6FD-4CAD-9FCE-ADDD9D51EA99}"/>
    <dgm:cxn modelId="{35A86AC7-EF77-46FE-B4CA-61F63099183A}" srcId="{4FCB2ABE-C6EF-4CAF-A1BE-60E0DFDC9978}" destId="{E408C6E0-3A61-4785-8013-F73EFA8DB1CA}" srcOrd="5" destOrd="0" parTransId="{956FA93C-A3C6-412D-BE66-2EE083F52072}" sibTransId="{8987109B-FF29-4EA5-9939-295FB9321703}"/>
    <dgm:cxn modelId="{E83E70F4-7C86-4E3F-94A1-FE0B8C39AEFC}" srcId="{4FCB2ABE-C6EF-4CAF-A1BE-60E0DFDC9978}" destId="{529C3967-2736-4506-B34D-E5969157C5CC}" srcOrd="1" destOrd="0" parTransId="{8F344FF3-9561-4051-A5C9-CBD3EDFFC931}" sibTransId="{89A52DDB-3552-4CA9-9DCF-02F93672C3F0}"/>
    <dgm:cxn modelId="{2196EEB3-E043-48FF-AEDF-50662D3D369E}" type="presParOf" srcId="{C5BCDFA8-AF05-4A3B-B88F-4DC858A3B887}" destId="{0BD4F200-DD32-4D35-B2B7-A12D9F732706}" srcOrd="0" destOrd="0" presId="urn:microsoft.com/office/officeart/2005/8/layout/default"/>
    <dgm:cxn modelId="{802A682F-350D-4229-883A-F8FBBBAA3202}" type="presParOf" srcId="{C5BCDFA8-AF05-4A3B-B88F-4DC858A3B887}" destId="{D9E0FB23-1577-46A3-99F4-2D2331C7BE17}" srcOrd="1" destOrd="0" presId="urn:microsoft.com/office/officeart/2005/8/layout/default"/>
    <dgm:cxn modelId="{3004ABA7-336A-4369-964C-14B558426E9F}" type="presParOf" srcId="{C5BCDFA8-AF05-4A3B-B88F-4DC858A3B887}" destId="{7A2CCA2D-34C9-4BBE-8353-A7B79BF6D9B9}" srcOrd="2" destOrd="0" presId="urn:microsoft.com/office/officeart/2005/8/layout/default"/>
    <dgm:cxn modelId="{A651D6A9-6DB7-4C54-9D72-642D65E2D339}" type="presParOf" srcId="{C5BCDFA8-AF05-4A3B-B88F-4DC858A3B887}" destId="{0C307F1B-E63E-419B-BC21-B4691AF6BC9C}" srcOrd="3" destOrd="0" presId="urn:microsoft.com/office/officeart/2005/8/layout/default"/>
    <dgm:cxn modelId="{F37CB33B-3733-4F8F-A734-349CA335BEA1}" type="presParOf" srcId="{C5BCDFA8-AF05-4A3B-B88F-4DC858A3B887}" destId="{578689A3-472C-4452-B105-489C71FDE1EE}" srcOrd="4" destOrd="0" presId="urn:microsoft.com/office/officeart/2005/8/layout/default"/>
    <dgm:cxn modelId="{DFAC15ED-60C5-49A9-8366-481A4061DB23}" type="presParOf" srcId="{C5BCDFA8-AF05-4A3B-B88F-4DC858A3B887}" destId="{69E1CC45-C5A5-4F29-B8E8-F760591E299E}" srcOrd="5" destOrd="0" presId="urn:microsoft.com/office/officeart/2005/8/layout/default"/>
    <dgm:cxn modelId="{92AB405F-FC13-47E0-84F4-8D62490DFA59}" type="presParOf" srcId="{C5BCDFA8-AF05-4A3B-B88F-4DC858A3B887}" destId="{F83A1760-9E44-4E5A-AE3F-0BA1351EFED1}" srcOrd="6" destOrd="0" presId="urn:microsoft.com/office/officeart/2005/8/layout/default"/>
    <dgm:cxn modelId="{C09ACF13-B0A6-42A0-8093-8EAC66CA382D}" type="presParOf" srcId="{C5BCDFA8-AF05-4A3B-B88F-4DC858A3B887}" destId="{0E66353F-0532-4E6C-B153-0BCADA21BCE7}" srcOrd="7" destOrd="0" presId="urn:microsoft.com/office/officeart/2005/8/layout/default"/>
    <dgm:cxn modelId="{AF65EA58-9D00-4EB8-809C-8F1C10866C7D}" type="presParOf" srcId="{C5BCDFA8-AF05-4A3B-B88F-4DC858A3B887}" destId="{D8148F82-9AA0-4C67-80B7-CE007374D4DD}" srcOrd="8" destOrd="0" presId="urn:microsoft.com/office/officeart/2005/8/layout/default"/>
    <dgm:cxn modelId="{CF5DC446-2568-4144-915A-8E0D8F1EE23B}" type="presParOf" srcId="{C5BCDFA8-AF05-4A3B-B88F-4DC858A3B887}" destId="{AE89D84A-EBD1-42AA-9DC4-B125FA5AF819}" srcOrd="9" destOrd="0" presId="urn:microsoft.com/office/officeart/2005/8/layout/default"/>
    <dgm:cxn modelId="{1C160B11-5231-46FE-B540-E061BF00BD99}" type="presParOf" srcId="{C5BCDFA8-AF05-4A3B-B88F-4DC858A3B887}" destId="{39E6CEAB-E9C0-4503-992A-4E5677A7394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A7E015-6095-4B55-8EB7-93E1B50BAA3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3510907-3B3B-46C6-9580-C3763AD77504}">
      <dgm:prSet/>
      <dgm:spPr/>
      <dgm:t>
        <a:bodyPr/>
        <a:lstStyle/>
        <a:p>
          <a:r>
            <a:rPr lang="tr-TR"/>
            <a:t>Çocuklarda Görülen Kalp Hastalıkları</a:t>
          </a:r>
          <a:endParaRPr lang="en-US"/>
        </a:p>
      </dgm:t>
    </dgm:pt>
    <dgm:pt modelId="{62255346-016E-4D79-858C-B4EEFC39B58C}" type="parTrans" cxnId="{8767F68D-CBD2-422A-8CB1-DC135BDB7A4A}">
      <dgm:prSet/>
      <dgm:spPr/>
      <dgm:t>
        <a:bodyPr/>
        <a:lstStyle/>
        <a:p>
          <a:endParaRPr lang="en-US"/>
        </a:p>
      </dgm:t>
    </dgm:pt>
    <dgm:pt modelId="{5FEEE8C2-8221-4E19-AA17-FE561F8AE151}" type="sibTrans" cxnId="{8767F68D-CBD2-422A-8CB1-DC135BDB7A4A}">
      <dgm:prSet/>
      <dgm:spPr/>
      <dgm:t>
        <a:bodyPr/>
        <a:lstStyle/>
        <a:p>
          <a:endParaRPr lang="en-US"/>
        </a:p>
      </dgm:t>
    </dgm:pt>
    <dgm:pt modelId="{221DB2B9-8303-491A-887B-82E449ECA51D}">
      <dgm:prSet/>
      <dgm:spPr/>
      <dgm:t>
        <a:bodyPr/>
        <a:lstStyle/>
        <a:p>
          <a:r>
            <a:rPr lang="tr-TR"/>
            <a:t>Yetişkinlerde Görülen Kalp Hastalıkları </a:t>
          </a:r>
          <a:endParaRPr lang="en-US"/>
        </a:p>
      </dgm:t>
    </dgm:pt>
    <dgm:pt modelId="{ACB7A1BA-01E1-4202-9539-7341963A92FE}" type="parTrans" cxnId="{A4E7C955-08EB-4A2E-8C11-FEF699D13DCA}">
      <dgm:prSet/>
      <dgm:spPr/>
      <dgm:t>
        <a:bodyPr/>
        <a:lstStyle/>
        <a:p>
          <a:endParaRPr lang="en-US"/>
        </a:p>
      </dgm:t>
    </dgm:pt>
    <dgm:pt modelId="{F551A26A-527B-4AFE-9C13-876FA83D25DD}" type="sibTrans" cxnId="{A4E7C955-08EB-4A2E-8C11-FEF699D13DCA}">
      <dgm:prSet/>
      <dgm:spPr/>
      <dgm:t>
        <a:bodyPr/>
        <a:lstStyle/>
        <a:p>
          <a:endParaRPr lang="en-US"/>
        </a:p>
      </dgm:t>
    </dgm:pt>
    <dgm:pt modelId="{394D4CDC-7609-4B43-B1AE-B25B7C5CFF29}" type="pres">
      <dgm:prSet presAssocID="{C8A7E015-6095-4B55-8EB7-93E1B50BAA36}" presName="root" presStyleCnt="0">
        <dgm:presLayoutVars>
          <dgm:dir/>
          <dgm:resizeHandles val="exact"/>
        </dgm:presLayoutVars>
      </dgm:prSet>
      <dgm:spPr/>
    </dgm:pt>
    <dgm:pt modelId="{469C5489-F9AE-4833-A323-8BF5022BD1AE}" type="pres">
      <dgm:prSet presAssocID="{73510907-3B3B-46C6-9580-C3763AD77504}" presName="compNode" presStyleCnt="0"/>
      <dgm:spPr/>
    </dgm:pt>
    <dgm:pt modelId="{373CC21E-D16B-40A9-8648-B5ED2BA691D1}" type="pres">
      <dgm:prSet presAssocID="{73510907-3B3B-46C6-9580-C3763AD77504}" presName="bgRect" presStyleLbl="bgShp" presStyleIdx="0" presStyleCnt="2"/>
      <dgm:spPr/>
    </dgm:pt>
    <dgm:pt modelId="{95D6FD77-F699-496E-935D-3A396171892F}" type="pres">
      <dgm:prSet presAssocID="{73510907-3B3B-46C6-9580-C3763AD7750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alp"/>
        </a:ext>
      </dgm:extLst>
    </dgm:pt>
    <dgm:pt modelId="{70F10559-10AB-46A6-AC7C-D37DACF3F025}" type="pres">
      <dgm:prSet presAssocID="{73510907-3B3B-46C6-9580-C3763AD77504}" presName="spaceRect" presStyleCnt="0"/>
      <dgm:spPr/>
    </dgm:pt>
    <dgm:pt modelId="{DB5D50BD-7B86-4C3A-8037-926A5508659F}" type="pres">
      <dgm:prSet presAssocID="{73510907-3B3B-46C6-9580-C3763AD77504}" presName="parTx" presStyleLbl="revTx" presStyleIdx="0" presStyleCnt="2">
        <dgm:presLayoutVars>
          <dgm:chMax val="0"/>
          <dgm:chPref val="0"/>
        </dgm:presLayoutVars>
      </dgm:prSet>
      <dgm:spPr/>
    </dgm:pt>
    <dgm:pt modelId="{8E497B6E-3E12-47B6-BAE7-E2725C47878B}" type="pres">
      <dgm:prSet presAssocID="{5FEEE8C2-8221-4E19-AA17-FE561F8AE151}" presName="sibTrans" presStyleCnt="0"/>
      <dgm:spPr/>
    </dgm:pt>
    <dgm:pt modelId="{66D17D64-BB00-46A0-BE8E-3E6E9AE79318}" type="pres">
      <dgm:prSet presAssocID="{221DB2B9-8303-491A-887B-82E449ECA51D}" presName="compNode" presStyleCnt="0"/>
      <dgm:spPr/>
    </dgm:pt>
    <dgm:pt modelId="{DC7D7D63-91F7-4B7E-A4B5-2E9D7B6F9EDB}" type="pres">
      <dgm:prSet presAssocID="{221DB2B9-8303-491A-887B-82E449ECA51D}" presName="bgRect" presStyleLbl="bgShp" presStyleIdx="1" presStyleCnt="2"/>
      <dgm:spPr/>
    </dgm:pt>
    <dgm:pt modelId="{28EDFD14-8ABD-48A6-BFCB-CC510B493335}" type="pres">
      <dgm:prSet presAssocID="{221DB2B9-8303-491A-887B-82E449ECA51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alp atışı"/>
        </a:ext>
      </dgm:extLst>
    </dgm:pt>
    <dgm:pt modelId="{3B7A58F9-856C-42B5-AB5D-D844CC66B247}" type="pres">
      <dgm:prSet presAssocID="{221DB2B9-8303-491A-887B-82E449ECA51D}" presName="spaceRect" presStyleCnt="0"/>
      <dgm:spPr/>
    </dgm:pt>
    <dgm:pt modelId="{DE4D6D57-C15C-4D9A-9D9B-44F20851D5FE}" type="pres">
      <dgm:prSet presAssocID="{221DB2B9-8303-491A-887B-82E449ECA51D}" presName="parTx" presStyleLbl="revTx" presStyleIdx="1" presStyleCnt="2">
        <dgm:presLayoutVars>
          <dgm:chMax val="0"/>
          <dgm:chPref val="0"/>
        </dgm:presLayoutVars>
      </dgm:prSet>
      <dgm:spPr/>
    </dgm:pt>
  </dgm:ptLst>
  <dgm:cxnLst>
    <dgm:cxn modelId="{5ED56F0F-A422-48AF-A307-B1DDF1520D64}" type="presOf" srcId="{C8A7E015-6095-4B55-8EB7-93E1B50BAA36}" destId="{394D4CDC-7609-4B43-B1AE-B25B7C5CFF29}" srcOrd="0" destOrd="0" presId="urn:microsoft.com/office/officeart/2018/2/layout/IconVerticalSolidList"/>
    <dgm:cxn modelId="{907FA92D-5F81-4196-B2F7-0AB48E0A97E4}" type="presOf" srcId="{73510907-3B3B-46C6-9580-C3763AD77504}" destId="{DB5D50BD-7B86-4C3A-8037-926A5508659F}" srcOrd="0" destOrd="0" presId="urn:microsoft.com/office/officeart/2018/2/layout/IconVerticalSolidList"/>
    <dgm:cxn modelId="{A4E7C955-08EB-4A2E-8C11-FEF699D13DCA}" srcId="{C8A7E015-6095-4B55-8EB7-93E1B50BAA36}" destId="{221DB2B9-8303-491A-887B-82E449ECA51D}" srcOrd="1" destOrd="0" parTransId="{ACB7A1BA-01E1-4202-9539-7341963A92FE}" sibTransId="{F551A26A-527B-4AFE-9C13-876FA83D25DD}"/>
    <dgm:cxn modelId="{8767F68D-CBD2-422A-8CB1-DC135BDB7A4A}" srcId="{C8A7E015-6095-4B55-8EB7-93E1B50BAA36}" destId="{73510907-3B3B-46C6-9580-C3763AD77504}" srcOrd="0" destOrd="0" parTransId="{62255346-016E-4D79-858C-B4EEFC39B58C}" sibTransId="{5FEEE8C2-8221-4E19-AA17-FE561F8AE151}"/>
    <dgm:cxn modelId="{237DCED8-5598-4A05-9111-ED786FCB4E42}" type="presOf" srcId="{221DB2B9-8303-491A-887B-82E449ECA51D}" destId="{DE4D6D57-C15C-4D9A-9D9B-44F20851D5FE}" srcOrd="0" destOrd="0" presId="urn:microsoft.com/office/officeart/2018/2/layout/IconVerticalSolidList"/>
    <dgm:cxn modelId="{51B8809A-0B57-4A39-8EA6-02434827050B}" type="presParOf" srcId="{394D4CDC-7609-4B43-B1AE-B25B7C5CFF29}" destId="{469C5489-F9AE-4833-A323-8BF5022BD1AE}" srcOrd="0" destOrd="0" presId="urn:microsoft.com/office/officeart/2018/2/layout/IconVerticalSolidList"/>
    <dgm:cxn modelId="{8AE21510-BEBC-41DF-8C1C-6DED0EC68550}" type="presParOf" srcId="{469C5489-F9AE-4833-A323-8BF5022BD1AE}" destId="{373CC21E-D16B-40A9-8648-B5ED2BA691D1}" srcOrd="0" destOrd="0" presId="urn:microsoft.com/office/officeart/2018/2/layout/IconVerticalSolidList"/>
    <dgm:cxn modelId="{1911E663-708E-477C-92A8-872C77F28CCA}" type="presParOf" srcId="{469C5489-F9AE-4833-A323-8BF5022BD1AE}" destId="{95D6FD77-F699-496E-935D-3A396171892F}" srcOrd="1" destOrd="0" presId="urn:microsoft.com/office/officeart/2018/2/layout/IconVerticalSolidList"/>
    <dgm:cxn modelId="{BC2B5AF4-32E7-4113-88E2-C2D695CD50F5}" type="presParOf" srcId="{469C5489-F9AE-4833-A323-8BF5022BD1AE}" destId="{70F10559-10AB-46A6-AC7C-D37DACF3F025}" srcOrd="2" destOrd="0" presId="urn:microsoft.com/office/officeart/2018/2/layout/IconVerticalSolidList"/>
    <dgm:cxn modelId="{30573E57-D711-42DD-B9DF-B192C989178F}" type="presParOf" srcId="{469C5489-F9AE-4833-A323-8BF5022BD1AE}" destId="{DB5D50BD-7B86-4C3A-8037-926A5508659F}" srcOrd="3" destOrd="0" presId="urn:microsoft.com/office/officeart/2018/2/layout/IconVerticalSolidList"/>
    <dgm:cxn modelId="{8F0B5646-E3C0-47E4-8FD7-94C22673EAF5}" type="presParOf" srcId="{394D4CDC-7609-4B43-B1AE-B25B7C5CFF29}" destId="{8E497B6E-3E12-47B6-BAE7-E2725C47878B}" srcOrd="1" destOrd="0" presId="urn:microsoft.com/office/officeart/2018/2/layout/IconVerticalSolidList"/>
    <dgm:cxn modelId="{EE112139-F12A-4B40-B22C-9523356CCECB}" type="presParOf" srcId="{394D4CDC-7609-4B43-B1AE-B25B7C5CFF29}" destId="{66D17D64-BB00-46A0-BE8E-3E6E9AE79318}" srcOrd="2" destOrd="0" presId="urn:microsoft.com/office/officeart/2018/2/layout/IconVerticalSolidList"/>
    <dgm:cxn modelId="{890110B5-ACFF-4F99-9A0B-CA80C11F929F}" type="presParOf" srcId="{66D17D64-BB00-46A0-BE8E-3E6E9AE79318}" destId="{DC7D7D63-91F7-4B7E-A4B5-2E9D7B6F9EDB}" srcOrd="0" destOrd="0" presId="urn:microsoft.com/office/officeart/2018/2/layout/IconVerticalSolidList"/>
    <dgm:cxn modelId="{B13FB438-02BF-4493-8043-E58B270AEE1B}" type="presParOf" srcId="{66D17D64-BB00-46A0-BE8E-3E6E9AE79318}" destId="{28EDFD14-8ABD-48A6-BFCB-CC510B493335}" srcOrd="1" destOrd="0" presId="urn:microsoft.com/office/officeart/2018/2/layout/IconVerticalSolidList"/>
    <dgm:cxn modelId="{D52C8408-E5EF-4998-851E-6DA0C246BE32}" type="presParOf" srcId="{66D17D64-BB00-46A0-BE8E-3E6E9AE79318}" destId="{3B7A58F9-856C-42B5-AB5D-D844CC66B247}" srcOrd="2" destOrd="0" presId="urn:microsoft.com/office/officeart/2018/2/layout/IconVerticalSolidList"/>
    <dgm:cxn modelId="{8B4764CA-5ECA-449C-B308-BCA0FE7574FB}" type="presParOf" srcId="{66D17D64-BB00-46A0-BE8E-3E6E9AE79318}" destId="{DE4D6D57-C15C-4D9A-9D9B-44F20851D5F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C33BB6-2DD7-4348-B863-911F9413C06E}"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65FC7A4A-6687-4B72-BFC7-667CAD88EB53}">
      <dgm:prSet/>
      <dgm:spPr/>
      <dgm:t>
        <a:bodyPr/>
        <a:lstStyle/>
        <a:p>
          <a:r>
            <a:rPr lang="tr-TR"/>
            <a:t>Kan Kanserleri (Lösemiler)</a:t>
          </a:r>
          <a:endParaRPr lang="en-US"/>
        </a:p>
      </dgm:t>
    </dgm:pt>
    <dgm:pt modelId="{3E8D6C71-9C7C-4AD8-B646-7083B7748CED}" type="parTrans" cxnId="{F2F98C89-A348-4F66-9C38-EA39580B2E20}">
      <dgm:prSet/>
      <dgm:spPr/>
      <dgm:t>
        <a:bodyPr/>
        <a:lstStyle/>
        <a:p>
          <a:endParaRPr lang="en-US"/>
        </a:p>
      </dgm:t>
    </dgm:pt>
    <dgm:pt modelId="{F74578C6-9D26-40EF-9A07-FA16CEE20D78}" type="sibTrans" cxnId="{F2F98C89-A348-4F66-9C38-EA39580B2E20}">
      <dgm:prSet/>
      <dgm:spPr/>
      <dgm:t>
        <a:bodyPr/>
        <a:lstStyle/>
        <a:p>
          <a:endParaRPr lang="en-US"/>
        </a:p>
      </dgm:t>
    </dgm:pt>
    <dgm:pt modelId="{1A3D06C7-058E-440E-9849-E8551475113D}">
      <dgm:prSet/>
      <dgm:spPr/>
      <dgm:t>
        <a:bodyPr/>
        <a:lstStyle/>
        <a:p>
          <a:r>
            <a:rPr lang="tr-TR"/>
            <a:t>Lenfoma</a:t>
          </a:r>
          <a:endParaRPr lang="en-US"/>
        </a:p>
      </dgm:t>
    </dgm:pt>
    <dgm:pt modelId="{B0649762-3D4A-4646-BCF5-18C9DFD75FD5}" type="parTrans" cxnId="{710284E7-8EF7-422B-8CE1-A621F6D33946}">
      <dgm:prSet/>
      <dgm:spPr/>
      <dgm:t>
        <a:bodyPr/>
        <a:lstStyle/>
        <a:p>
          <a:endParaRPr lang="en-US"/>
        </a:p>
      </dgm:t>
    </dgm:pt>
    <dgm:pt modelId="{C565DDC9-E628-4B84-B3C4-540467DDE203}" type="sibTrans" cxnId="{710284E7-8EF7-422B-8CE1-A621F6D33946}">
      <dgm:prSet/>
      <dgm:spPr/>
      <dgm:t>
        <a:bodyPr/>
        <a:lstStyle/>
        <a:p>
          <a:endParaRPr lang="en-US"/>
        </a:p>
      </dgm:t>
    </dgm:pt>
    <dgm:pt modelId="{D11C064A-91D2-477D-9348-ADB2CA93CE04}">
      <dgm:prSet/>
      <dgm:spPr/>
      <dgm:t>
        <a:bodyPr/>
        <a:lstStyle/>
        <a:p>
          <a:r>
            <a:rPr lang="tr-TR"/>
            <a:t>Akciğer Kanseri</a:t>
          </a:r>
          <a:endParaRPr lang="en-US"/>
        </a:p>
      </dgm:t>
    </dgm:pt>
    <dgm:pt modelId="{DEE930D6-8C3B-4423-A788-27EBCD5E65F5}" type="parTrans" cxnId="{CB70E751-9A59-423B-9069-8B4DF5840AD9}">
      <dgm:prSet/>
      <dgm:spPr/>
      <dgm:t>
        <a:bodyPr/>
        <a:lstStyle/>
        <a:p>
          <a:endParaRPr lang="en-US"/>
        </a:p>
      </dgm:t>
    </dgm:pt>
    <dgm:pt modelId="{66E70C3A-FFC9-4A8F-8B39-50B88182EE65}" type="sibTrans" cxnId="{CB70E751-9A59-423B-9069-8B4DF5840AD9}">
      <dgm:prSet/>
      <dgm:spPr/>
      <dgm:t>
        <a:bodyPr/>
        <a:lstStyle/>
        <a:p>
          <a:endParaRPr lang="en-US"/>
        </a:p>
      </dgm:t>
    </dgm:pt>
    <dgm:pt modelId="{A1925FA2-E323-4AEF-8174-92850B31C829}">
      <dgm:prSet/>
      <dgm:spPr/>
      <dgm:t>
        <a:bodyPr/>
        <a:lstStyle/>
        <a:p>
          <a:r>
            <a:rPr lang="tr-TR"/>
            <a:t>Bağırsak (Kolon) Kanseri</a:t>
          </a:r>
          <a:endParaRPr lang="en-US"/>
        </a:p>
      </dgm:t>
    </dgm:pt>
    <dgm:pt modelId="{8A9B1B58-9044-4AC0-ADCC-456C05C88D82}" type="parTrans" cxnId="{843D70B1-B4CF-4D09-BA7D-6B386E83657F}">
      <dgm:prSet/>
      <dgm:spPr/>
      <dgm:t>
        <a:bodyPr/>
        <a:lstStyle/>
        <a:p>
          <a:endParaRPr lang="en-US"/>
        </a:p>
      </dgm:t>
    </dgm:pt>
    <dgm:pt modelId="{94988C32-50B5-42F5-8198-2F803ECBBA4A}" type="sibTrans" cxnId="{843D70B1-B4CF-4D09-BA7D-6B386E83657F}">
      <dgm:prSet/>
      <dgm:spPr/>
      <dgm:t>
        <a:bodyPr/>
        <a:lstStyle/>
        <a:p>
          <a:endParaRPr lang="en-US"/>
        </a:p>
      </dgm:t>
    </dgm:pt>
    <dgm:pt modelId="{8E6BD16F-0B28-4F2C-B5A0-A1EA94A66CF7}">
      <dgm:prSet/>
      <dgm:spPr/>
      <dgm:t>
        <a:bodyPr/>
        <a:lstStyle/>
        <a:p>
          <a:r>
            <a:rPr lang="tr-TR"/>
            <a:t>Prostat Kanseri</a:t>
          </a:r>
          <a:endParaRPr lang="en-US"/>
        </a:p>
      </dgm:t>
    </dgm:pt>
    <dgm:pt modelId="{3E554333-6DB1-4B52-8E3E-28915C0C365A}" type="parTrans" cxnId="{956B829F-C9AD-433C-80BC-02A9F01206D2}">
      <dgm:prSet/>
      <dgm:spPr/>
      <dgm:t>
        <a:bodyPr/>
        <a:lstStyle/>
        <a:p>
          <a:endParaRPr lang="en-US"/>
        </a:p>
      </dgm:t>
    </dgm:pt>
    <dgm:pt modelId="{FD1CCFD5-7E1C-4832-9AAE-92FD828B72AC}" type="sibTrans" cxnId="{956B829F-C9AD-433C-80BC-02A9F01206D2}">
      <dgm:prSet/>
      <dgm:spPr/>
      <dgm:t>
        <a:bodyPr/>
        <a:lstStyle/>
        <a:p>
          <a:endParaRPr lang="en-US"/>
        </a:p>
      </dgm:t>
    </dgm:pt>
    <dgm:pt modelId="{FFFCA76F-D871-457A-9E04-5BD0A319AE6D}">
      <dgm:prSet/>
      <dgm:spPr/>
      <dgm:t>
        <a:bodyPr/>
        <a:lstStyle/>
        <a:p>
          <a:r>
            <a:rPr lang="tr-TR"/>
            <a:t>Meme Kanseri </a:t>
          </a:r>
          <a:endParaRPr lang="en-US"/>
        </a:p>
      </dgm:t>
    </dgm:pt>
    <dgm:pt modelId="{4D3483FD-9453-41BE-BF67-4762F764D115}" type="parTrans" cxnId="{9216ABC9-23BA-43AC-AFBC-CAF66A4AE797}">
      <dgm:prSet/>
      <dgm:spPr/>
      <dgm:t>
        <a:bodyPr/>
        <a:lstStyle/>
        <a:p>
          <a:endParaRPr lang="en-US"/>
        </a:p>
      </dgm:t>
    </dgm:pt>
    <dgm:pt modelId="{8A8495E9-086D-441D-B9DA-AF3D2997F20D}" type="sibTrans" cxnId="{9216ABC9-23BA-43AC-AFBC-CAF66A4AE797}">
      <dgm:prSet/>
      <dgm:spPr/>
      <dgm:t>
        <a:bodyPr/>
        <a:lstStyle/>
        <a:p>
          <a:endParaRPr lang="en-US"/>
        </a:p>
      </dgm:t>
    </dgm:pt>
    <dgm:pt modelId="{6FD4CD33-7670-4767-BA39-8576D5F88F65}" type="pres">
      <dgm:prSet presAssocID="{AAC33BB6-2DD7-4348-B863-911F9413C06E}" presName="diagram" presStyleCnt="0">
        <dgm:presLayoutVars>
          <dgm:dir/>
          <dgm:resizeHandles val="exact"/>
        </dgm:presLayoutVars>
      </dgm:prSet>
      <dgm:spPr/>
    </dgm:pt>
    <dgm:pt modelId="{880EA5D5-5744-482F-9912-E6589F2E6BF4}" type="pres">
      <dgm:prSet presAssocID="{65FC7A4A-6687-4B72-BFC7-667CAD88EB53}" presName="node" presStyleLbl="node1" presStyleIdx="0" presStyleCnt="6">
        <dgm:presLayoutVars>
          <dgm:bulletEnabled val="1"/>
        </dgm:presLayoutVars>
      </dgm:prSet>
      <dgm:spPr/>
    </dgm:pt>
    <dgm:pt modelId="{CF7F4024-C39F-46AE-8B48-11F848307038}" type="pres">
      <dgm:prSet presAssocID="{F74578C6-9D26-40EF-9A07-FA16CEE20D78}" presName="sibTrans" presStyleCnt="0"/>
      <dgm:spPr/>
    </dgm:pt>
    <dgm:pt modelId="{6C0CF7A5-6689-4C2E-9352-03F0950D87AB}" type="pres">
      <dgm:prSet presAssocID="{1A3D06C7-058E-440E-9849-E8551475113D}" presName="node" presStyleLbl="node1" presStyleIdx="1" presStyleCnt="6">
        <dgm:presLayoutVars>
          <dgm:bulletEnabled val="1"/>
        </dgm:presLayoutVars>
      </dgm:prSet>
      <dgm:spPr/>
    </dgm:pt>
    <dgm:pt modelId="{C8641168-E658-45DF-A66D-6FEBA68EA42D}" type="pres">
      <dgm:prSet presAssocID="{C565DDC9-E628-4B84-B3C4-540467DDE203}" presName="sibTrans" presStyleCnt="0"/>
      <dgm:spPr/>
    </dgm:pt>
    <dgm:pt modelId="{8129B5C2-A1F2-49BC-A48B-456BCAB13369}" type="pres">
      <dgm:prSet presAssocID="{D11C064A-91D2-477D-9348-ADB2CA93CE04}" presName="node" presStyleLbl="node1" presStyleIdx="2" presStyleCnt="6">
        <dgm:presLayoutVars>
          <dgm:bulletEnabled val="1"/>
        </dgm:presLayoutVars>
      </dgm:prSet>
      <dgm:spPr/>
    </dgm:pt>
    <dgm:pt modelId="{7AD76E82-BE02-46BB-B65B-6AC8BE36D6D8}" type="pres">
      <dgm:prSet presAssocID="{66E70C3A-FFC9-4A8F-8B39-50B88182EE65}" presName="sibTrans" presStyleCnt="0"/>
      <dgm:spPr/>
    </dgm:pt>
    <dgm:pt modelId="{E0949D5D-613D-4841-B5F3-4CC3C6BE3BC3}" type="pres">
      <dgm:prSet presAssocID="{A1925FA2-E323-4AEF-8174-92850B31C829}" presName="node" presStyleLbl="node1" presStyleIdx="3" presStyleCnt="6">
        <dgm:presLayoutVars>
          <dgm:bulletEnabled val="1"/>
        </dgm:presLayoutVars>
      </dgm:prSet>
      <dgm:spPr/>
    </dgm:pt>
    <dgm:pt modelId="{DC0BD200-3493-47FD-9575-1ED1A9E53503}" type="pres">
      <dgm:prSet presAssocID="{94988C32-50B5-42F5-8198-2F803ECBBA4A}" presName="sibTrans" presStyleCnt="0"/>
      <dgm:spPr/>
    </dgm:pt>
    <dgm:pt modelId="{9E0EA6EE-FFBB-4D28-90FD-A6F10C8AD210}" type="pres">
      <dgm:prSet presAssocID="{8E6BD16F-0B28-4F2C-B5A0-A1EA94A66CF7}" presName="node" presStyleLbl="node1" presStyleIdx="4" presStyleCnt="6">
        <dgm:presLayoutVars>
          <dgm:bulletEnabled val="1"/>
        </dgm:presLayoutVars>
      </dgm:prSet>
      <dgm:spPr/>
    </dgm:pt>
    <dgm:pt modelId="{73845856-DBB3-4AB0-8D89-52E972A85085}" type="pres">
      <dgm:prSet presAssocID="{FD1CCFD5-7E1C-4832-9AAE-92FD828B72AC}" presName="sibTrans" presStyleCnt="0"/>
      <dgm:spPr/>
    </dgm:pt>
    <dgm:pt modelId="{27483363-FCA8-4A87-BF50-92AA87EF2E79}" type="pres">
      <dgm:prSet presAssocID="{FFFCA76F-D871-457A-9E04-5BD0A319AE6D}" presName="node" presStyleLbl="node1" presStyleIdx="5" presStyleCnt="6">
        <dgm:presLayoutVars>
          <dgm:bulletEnabled val="1"/>
        </dgm:presLayoutVars>
      </dgm:prSet>
      <dgm:spPr/>
    </dgm:pt>
  </dgm:ptLst>
  <dgm:cxnLst>
    <dgm:cxn modelId="{60148927-FDD8-4107-851D-3535AF17DB36}" type="presOf" srcId="{65FC7A4A-6687-4B72-BFC7-667CAD88EB53}" destId="{880EA5D5-5744-482F-9912-E6589F2E6BF4}" srcOrd="0" destOrd="0" presId="urn:microsoft.com/office/officeart/2005/8/layout/default"/>
    <dgm:cxn modelId="{E8DBE65B-8C2B-4C05-85E9-A5A318A42D2B}" type="presOf" srcId="{D11C064A-91D2-477D-9348-ADB2CA93CE04}" destId="{8129B5C2-A1F2-49BC-A48B-456BCAB13369}" srcOrd="0" destOrd="0" presId="urn:microsoft.com/office/officeart/2005/8/layout/default"/>
    <dgm:cxn modelId="{BD05474D-5737-44BF-8A26-C7D4B9099358}" type="presOf" srcId="{8E6BD16F-0B28-4F2C-B5A0-A1EA94A66CF7}" destId="{9E0EA6EE-FFBB-4D28-90FD-A6F10C8AD210}" srcOrd="0" destOrd="0" presId="urn:microsoft.com/office/officeart/2005/8/layout/default"/>
    <dgm:cxn modelId="{189D9F50-2D91-48B6-BB77-77328686EC2B}" type="presOf" srcId="{1A3D06C7-058E-440E-9849-E8551475113D}" destId="{6C0CF7A5-6689-4C2E-9352-03F0950D87AB}" srcOrd="0" destOrd="0" presId="urn:microsoft.com/office/officeart/2005/8/layout/default"/>
    <dgm:cxn modelId="{CB70E751-9A59-423B-9069-8B4DF5840AD9}" srcId="{AAC33BB6-2DD7-4348-B863-911F9413C06E}" destId="{D11C064A-91D2-477D-9348-ADB2CA93CE04}" srcOrd="2" destOrd="0" parTransId="{DEE930D6-8C3B-4423-A788-27EBCD5E65F5}" sibTransId="{66E70C3A-FFC9-4A8F-8B39-50B88182EE65}"/>
    <dgm:cxn modelId="{19C90787-90F2-446A-B3CB-D7AA9AAD68B7}" type="presOf" srcId="{FFFCA76F-D871-457A-9E04-5BD0A319AE6D}" destId="{27483363-FCA8-4A87-BF50-92AA87EF2E79}" srcOrd="0" destOrd="0" presId="urn:microsoft.com/office/officeart/2005/8/layout/default"/>
    <dgm:cxn modelId="{F2F98C89-A348-4F66-9C38-EA39580B2E20}" srcId="{AAC33BB6-2DD7-4348-B863-911F9413C06E}" destId="{65FC7A4A-6687-4B72-BFC7-667CAD88EB53}" srcOrd="0" destOrd="0" parTransId="{3E8D6C71-9C7C-4AD8-B646-7083B7748CED}" sibTransId="{F74578C6-9D26-40EF-9A07-FA16CEE20D78}"/>
    <dgm:cxn modelId="{956B829F-C9AD-433C-80BC-02A9F01206D2}" srcId="{AAC33BB6-2DD7-4348-B863-911F9413C06E}" destId="{8E6BD16F-0B28-4F2C-B5A0-A1EA94A66CF7}" srcOrd="4" destOrd="0" parTransId="{3E554333-6DB1-4B52-8E3E-28915C0C365A}" sibTransId="{FD1CCFD5-7E1C-4832-9AAE-92FD828B72AC}"/>
    <dgm:cxn modelId="{6B5BB8A4-DB2A-4A0F-89F8-BE078179353E}" type="presOf" srcId="{AAC33BB6-2DD7-4348-B863-911F9413C06E}" destId="{6FD4CD33-7670-4767-BA39-8576D5F88F65}" srcOrd="0" destOrd="0" presId="urn:microsoft.com/office/officeart/2005/8/layout/default"/>
    <dgm:cxn modelId="{843D70B1-B4CF-4D09-BA7D-6B386E83657F}" srcId="{AAC33BB6-2DD7-4348-B863-911F9413C06E}" destId="{A1925FA2-E323-4AEF-8174-92850B31C829}" srcOrd="3" destOrd="0" parTransId="{8A9B1B58-9044-4AC0-ADCC-456C05C88D82}" sibTransId="{94988C32-50B5-42F5-8198-2F803ECBBA4A}"/>
    <dgm:cxn modelId="{D64884B4-3B8A-4A33-832B-5AB3376BA7EC}" type="presOf" srcId="{A1925FA2-E323-4AEF-8174-92850B31C829}" destId="{E0949D5D-613D-4841-B5F3-4CC3C6BE3BC3}" srcOrd="0" destOrd="0" presId="urn:microsoft.com/office/officeart/2005/8/layout/default"/>
    <dgm:cxn modelId="{9216ABC9-23BA-43AC-AFBC-CAF66A4AE797}" srcId="{AAC33BB6-2DD7-4348-B863-911F9413C06E}" destId="{FFFCA76F-D871-457A-9E04-5BD0A319AE6D}" srcOrd="5" destOrd="0" parTransId="{4D3483FD-9453-41BE-BF67-4762F764D115}" sibTransId="{8A8495E9-086D-441D-B9DA-AF3D2997F20D}"/>
    <dgm:cxn modelId="{710284E7-8EF7-422B-8CE1-A621F6D33946}" srcId="{AAC33BB6-2DD7-4348-B863-911F9413C06E}" destId="{1A3D06C7-058E-440E-9849-E8551475113D}" srcOrd="1" destOrd="0" parTransId="{B0649762-3D4A-4646-BCF5-18C9DFD75FD5}" sibTransId="{C565DDC9-E628-4B84-B3C4-540467DDE203}"/>
    <dgm:cxn modelId="{A73D7F34-99C2-401A-A143-06089A757CEB}" type="presParOf" srcId="{6FD4CD33-7670-4767-BA39-8576D5F88F65}" destId="{880EA5D5-5744-482F-9912-E6589F2E6BF4}" srcOrd="0" destOrd="0" presId="urn:microsoft.com/office/officeart/2005/8/layout/default"/>
    <dgm:cxn modelId="{81F44CF7-E1EB-43FE-97D7-CA296047154A}" type="presParOf" srcId="{6FD4CD33-7670-4767-BA39-8576D5F88F65}" destId="{CF7F4024-C39F-46AE-8B48-11F848307038}" srcOrd="1" destOrd="0" presId="urn:microsoft.com/office/officeart/2005/8/layout/default"/>
    <dgm:cxn modelId="{E349D75B-29FE-4330-8E86-D344615721B3}" type="presParOf" srcId="{6FD4CD33-7670-4767-BA39-8576D5F88F65}" destId="{6C0CF7A5-6689-4C2E-9352-03F0950D87AB}" srcOrd="2" destOrd="0" presId="urn:microsoft.com/office/officeart/2005/8/layout/default"/>
    <dgm:cxn modelId="{44D2CAB2-51BA-4B78-AD67-2990F15ED21B}" type="presParOf" srcId="{6FD4CD33-7670-4767-BA39-8576D5F88F65}" destId="{C8641168-E658-45DF-A66D-6FEBA68EA42D}" srcOrd="3" destOrd="0" presId="urn:microsoft.com/office/officeart/2005/8/layout/default"/>
    <dgm:cxn modelId="{0A8F35F5-A802-4F60-9785-527294BC3528}" type="presParOf" srcId="{6FD4CD33-7670-4767-BA39-8576D5F88F65}" destId="{8129B5C2-A1F2-49BC-A48B-456BCAB13369}" srcOrd="4" destOrd="0" presId="urn:microsoft.com/office/officeart/2005/8/layout/default"/>
    <dgm:cxn modelId="{BB724225-FD5F-4A2E-A5CD-BB29E26BA488}" type="presParOf" srcId="{6FD4CD33-7670-4767-BA39-8576D5F88F65}" destId="{7AD76E82-BE02-46BB-B65B-6AC8BE36D6D8}" srcOrd="5" destOrd="0" presId="urn:microsoft.com/office/officeart/2005/8/layout/default"/>
    <dgm:cxn modelId="{26C5FF69-0968-40C2-B8A4-3D89DD75A6DD}" type="presParOf" srcId="{6FD4CD33-7670-4767-BA39-8576D5F88F65}" destId="{E0949D5D-613D-4841-B5F3-4CC3C6BE3BC3}" srcOrd="6" destOrd="0" presId="urn:microsoft.com/office/officeart/2005/8/layout/default"/>
    <dgm:cxn modelId="{AE7C7184-7C13-40F4-90B0-87196EF2259A}" type="presParOf" srcId="{6FD4CD33-7670-4767-BA39-8576D5F88F65}" destId="{DC0BD200-3493-47FD-9575-1ED1A9E53503}" srcOrd="7" destOrd="0" presId="urn:microsoft.com/office/officeart/2005/8/layout/default"/>
    <dgm:cxn modelId="{1AFA5AF9-04E4-435B-B1CD-58A725DED404}" type="presParOf" srcId="{6FD4CD33-7670-4767-BA39-8576D5F88F65}" destId="{9E0EA6EE-FFBB-4D28-90FD-A6F10C8AD210}" srcOrd="8" destOrd="0" presId="urn:microsoft.com/office/officeart/2005/8/layout/default"/>
    <dgm:cxn modelId="{28C02213-066B-4AD7-BC9D-44B5A9DF42E5}" type="presParOf" srcId="{6FD4CD33-7670-4767-BA39-8576D5F88F65}" destId="{73845856-DBB3-4AB0-8D89-52E972A85085}" srcOrd="9" destOrd="0" presId="urn:microsoft.com/office/officeart/2005/8/layout/default"/>
    <dgm:cxn modelId="{C6D09812-195A-4CE4-9D5E-1F9BE8878B6C}" type="presParOf" srcId="{6FD4CD33-7670-4767-BA39-8576D5F88F65}" destId="{27483363-FCA8-4A87-BF50-92AA87EF2E7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2176778-338B-4CE7-AF9F-335FDA936C32}" type="doc">
      <dgm:prSet loTypeId="urn:microsoft.com/office/officeart/2005/8/layout/process4" loCatId="process" qsTypeId="urn:microsoft.com/office/officeart/2005/8/quickstyle/simple1" qsCatId="simple" csTypeId="urn:microsoft.com/office/officeart/2005/8/colors/accent2_2" csCatId="accent2"/>
      <dgm:spPr/>
      <dgm:t>
        <a:bodyPr/>
        <a:lstStyle/>
        <a:p>
          <a:endParaRPr lang="en-US"/>
        </a:p>
      </dgm:t>
    </dgm:pt>
    <dgm:pt modelId="{52E9BDF9-9CB2-4A13-8EB2-9625218724AC}">
      <dgm:prSet/>
      <dgm:spPr/>
      <dgm:t>
        <a:bodyPr/>
        <a:lstStyle/>
        <a:p>
          <a:r>
            <a:rPr lang="tr-TR"/>
            <a:t>Eğitsel değerlendirme ve tanılama sürecinde, çocuğun tüm gelişim alanlarındaki özellikleri ve akademik disiplin alanlarındaki yeterlilikleri ile eğitim ihtiyaçları belirlenir.</a:t>
          </a:r>
          <a:endParaRPr lang="en-US"/>
        </a:p>
      </dgm:t>
    </dgm:pt>
    <dgm:pt modelId="{BC85694D-BA10-410D-8B3D-105D7F9A0985}" type="parTrans" cxnId="{B824A02A-7DCC-42A5-A09A-3902665F2288}">
      <dgm:prSet/>
      <dgm:spPr/>
      <dgm:t>
        <a:bodyPr/>
        <a:lstStyle/>
        <a:p>
          <a:endParaRPr lang="en-US"/>
        </a:p>
      </dgm:t>
    </dgm:pt>
    <dgm:pt modelId="{87DE792D-16E9-4C79-8488-80E12F190961}" type="sibTrans" cxnId="{B824A02A-7DCC-42A5-A09A-3902665F2288}">
      <dgm:prSet/>
      <dgm:spPr/>
      <dgm:t>
        <a:bodyPr/>
        <a:lstStyle/>
        <a:p>
          <a:endParaRPr lang="en-US"/>
        </a:p>
      </dgm:t>
    </dgm:pt>
    <dgm:pt modelId="{BB85E6E8-A974-4668-90FB-F3C4315DF6DE}">
      <dgm:prSet/>
      <dgm:spPr/>
      <dgm:t>
        <a:bodyPr/>
        <a:lstStyle/>
        <a:p>
          <a:r>
            <a:rPr lang="tr-TR"/>
            <a:t>Tıbbi tanılaması yapılan öğrencinin değerlendirmesi ilgili Rehberlik ve Araştırma Merkezinde bulunan Özel Eğitim Değerlendirme Kurulu kararı ile yapılır. </a:t>
          </a:r>
          <a:endParaRPr lang="en-US"/>
        </a:p>
      </dgm:t>
    </dgm:pt>
    <dgm:pt modelId="{1AA170E1-D1DC-48F1-A6CD-608BF7059DF2}" type="parTrans" cxnId="{B29D5739-5B93-4C41-AD70-6344C01749F6}">
      <dgm:prSet/>
      <dgm:spPr/>
      <dgm:t>
        <a:bodyPr/>
        <a:lstStyle/>
        <a:p>
          <a:endParaRPr lang="en-US"/>
        </a:p>
      </dgm:t>
    </dgm:pt>
    <dgm:pt modelId="{8C270371-174E-4335-87ED-76C94D8A178C}" type="sibTrans" cxnId="{B29D5739-5B93-4C41-AD70-6344C01749F6}">
      <dgm:prSet/>
      <dgm:spPr/>
      <dgm:t>
        <a:bodyPr/>
        <a:lstStyle/>
        <a:p>
          <a:endParaRPr lang="en-US"/>
        </a:p>
      </dgm:t>
    </dgm:pt>
    <dgm:pt modelId="{E32A4665-A518-4E92-BD8F-2303B52F6455}" type="pres">
      <dgm:prSet presAssocID="{C2176778-338B-4CE7-AF9F-335FDA936C32}" presName="Name0" presStyleCnt="0">
        <dgm:presLayoutVars>
          <dgm:dir/>
          <dgm:animLvl val="lvl"/>
          <dgm:resizeHandles val="exact"/>
        </dgm:presLayoutVars>
      </dgm:prSet>
      <dgm:spPr/>
    </dgm:pt>
    <dgm:pt modelId="{BD59284F-B5D6-4642-B197-D99CE5C95E49}" type="pres">
      <dgm:prSet presAssocID="{BB85E6E8-A974-4668-90FB-F3C4315DF6DE}" presName="boxAndChildren" presStyleCnt="0"/>
      <dgm:spPr/>
    </dgm:pt>
    <dgm:pt modelId="{0DA25D3B-9CB1-488C-A4EC-00B919771694}" type="pres">
      <dgm:prSet presAssocID="{BB85E6E8-A974-4668-90FB-F3C4315DF6DE}" presName="parentTextBox" presStyleLbl="node1" presStyleIdx="0" presStyleCnt="2"/>
      <dgm:spPr/>
    </dgm:pt>
    <dgm:pt modelId="{F9F3DD12-5DAA-4846-9E4A-38D8A9797D95}" type="pres">
      <dgm:prSet presAssocID="{87DE792D-16E9-4C79-8488-80E12F190961}" presName="sp" presStyleCnt="0"/>
      <dgm:spPr/>
    </dgm:pt>
    <dgm:pt modelId="{3BF3A3EA-12B9-4B7A-9A42-5B06BA499A0E}" type="pres">
      <dgm:prSet presAssocID="{52E9BDF9-9CB2-4A13-8EB2-9625218724AC}" presName="arrowAndChildren" presStyleCnt="0"/>
      <dgm:spPr/>
    </dgm:pt>
    <dgm:pt modelId="{4850E3A6-2318-4430-AF35-E441D3716557}" type="pres">
      <dgm:prSet presAssocID="{52E9BDF9-9CB2-4A13-8EB2-9625218724AC}" presName="parentTextArrow" presStyleLbl="node1" presStyleIdx="1" presStyleCnt="2"/>
      <dgm:spPr/>
    </dgm:pt>
  </dgm:ptLst>
  <dgm:cxnLst>
    <dgm:cxn modelId="{B824A02A-7DCC-42A5-A09A-3902665F2288}" srcId="{C2176778-338B-4CE7-AF9F-335FDA936C32}" destId="{52E9BDF9-9CB2-4A13-8EB2-9625218724AC}" srcOrd="0" destOrd="0" parTransId="{BC85694D-BA10-410D-8B3D-105D7F9A0985}" sibTransId="{87DE792D-16E9-4C79-8488-80E12F190961}"/>
    <dgm:cxn modelId="{BC314435-2441-4248-8F1C-56D41BEABDEF}" type="presOf" srcId="{BB85E6E8-A974-4668-90FB-F3C4315DF6DE}" destId="{0DA25D3B-9CB1-488C-A4EC-00B919771694}" srcOrd="0" destOrd="0" presId="urn:microsoft.com/office/officeart/2005/8/layout/process4"/>
    <dgm:cxn modelId="{B29D5739-5B93-4C41-AD70-6344C01749F6}" srcId="{C2176778-338B-4CE7-AF9F-335FDA936C32}" destId="{BB85E6E8-A974-4668-90FB-F3C4315DF6DE}" srcOrd="1" destOrd="0" parTransId="{1AA170E1-D1DC-48F1-A6CD-608BF7059DF2}" sibTransId="{8C270371-174E-4335-87ED-76C94D8A178C}"/>
    <dgm:cxn modelId="{5EE3858F-7B80-4E5C-A073-4492D15B9191}" type="presOf" srcId="{C2176778-338B-4CE7-AF9F-335FDA936C32}" destId="{E32A4665-A518-4E92-BD8F-2303B52F6455}" srcOrd="0" destOrd="0" presId="urn:microsoft.com/office/officeart/2005/8/layout/process4"/>
    <dgm:cxn modelId="{2BB811E1-257F-4DFD-8D8C-68FD626B547C}" type="presOf" srcId="{52E9BDF9-9CB2-4A13-8EB2-9625218724AC}" destId="{4850E3A6-2318-4430-AF35-E441D3716557}" srcOrd="0" destOrd="0" presId="urn:microsoft.com/office/officeart/2005/8/layout/process4"/>
    <dgm:cxn modelId="{1120181A-F159-4D12-9C28-88474E1F4F5D}" type="presParOf" srcId="{E32A4665-A518-4E92-BD8F-2303B52F6455}" destId="{BD59284F-B5D6-4642-B197-D99CE5C95E49}" srcOrd="0" destOrd="0" presId="urn:microsoft.com/office/officeart/2005/8/layout/process4"/>
    <dgm:cxn modelId="{F68F59A9-E003-4176-B818-2472F23F5C2C}" type="presParOf" srcId="{BD59284F-B5D6-4642-B197-D99CE5C95E49}" destId="{0DA25D3B-9CB1-488C-A4EC-00B919771694}" srcOrd="0" destOrd="0" presId="urn:microsoft.com/office/officeart/2005/8/layout/process4"/>
    <dgm:cxn modelId="{308BD6C1-928B-41DC-821C-32AE7E3089E8}" type="presParOf" srcId="{E32A4665-A518-4E92-BD8F-2303B52F6455}" destId="{F9F3DD12-5DAA-4846-9E4A-38D8A9797D95}" srcOrd="1" destOrd="0" presId="urn:microsoft.com/office/officeart/2005/8/layout/process4"/>
    <dgm:cxn modelId="{66833FA1-5C01-4BBB-BC4B-BE3F99AE1AC3}" type="presParOf" srcId="{E32A4665-A518-4E92-BD8F-2303B52F6455}" destId="{3BF3A3EA-12B9-4B7A-9A42-5B06BA499A0E}" srcOrd="2" destOrd="0" presId="urn:microsoft.com/office/officeart/2005/8/layout/process4"/>
    <dgm:cxn modelId="{3196EBFC-8430-4990-AE34-3571A98C5ED4}" type="presParOf" srcId="{3BF3A3EA-12B9-4B7A-9A42-5B06BA499A0E}" destId="{4850E3A6-2318-4430-AF35-E441D371655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266E5-AA61-4EF6-86C2-A5E96D7CA45F}">
      <dsp:nvSpPr>
        <dsp:cNvPr id="0" name=""/>
        <dsp:cNvSpPr/>
      </dsp:nvSpPr>
      <dsp:spPr>
        <a:xfrm>
          <a:off x="0" y="35819"/>
          <a:ext cx="8503920" cy="2211300"/>
        </a:xfrm>
        <a:prstGeom prst="roundRect">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Süreğen hastalıklar doğuştan veya sonradan herhangi bir nedenle oluşan, bireyin sürekli bakım ve tedavisini gerektiren ve hastalığı nedeniyle eğitim, mesleki ve sosyal uyumun olumsuz etkilendiği durumlardır.</a:t>
          </a:r>
          <a:endParaRPr lang="en-US" sz="2700" kern="1200"/>
        </a:p>
      </dsp:txBody>
      <dsp:txXfrm>
        <a:off x="107947" y="143766"/>
        <a:ext cx="8288026" cy="1995406"/>
      </dsp:txXfrm>
    </dsp:sp>
    <dsp:sp modelId="{D77FF7AB-87B7-422F-970B-C674A869FC8B}">
      <dsp:nvSpPr>
        <dsp:cNvPr id="0" name=""/>
        <dsp:cNvSpPr/>
      </dsp:nvSpPr>
      <dsp:spPr>
        <a:xfrm>
          <a:off x="0" y="2324880"/>
          <a:ext cx="8503920" cy="2211300"/>
        </a:xfrm>
        <a:prstGeom prst="roundRect">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a:t>Süreğen hastalıklar başlığı çok geniş bir grup hastalığı kapsamakla birlikte bu sunuda sadece toplumumuzda sık karşılaşılan bir grup hastalığa yer verilebilmiştir.</a:t>
          </a:r>
          <a:endParaRPr lang="en-US" sz="2700" kern="1200"/>
        </a:p>
      </dsp:txBody>
      <dsp:txXfrm>
        <a:off x="107947" y="2432827"/>
        <a:ext cx="8288026" cy="1995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C6A3A-1796-4006-9922-32172F9B96FA}">
      <dsp:nvSpPr>
        <dsp:cNvPr id="0" name=""/>
        <dsp:cNvSpPr/>
      </dsp:nvSpPr>
      <dsp:spPr>
        <a:xfrm>
          <a:off x="0" y="1400396"/>
          <a:ext cx="2391727" cy="1518746"/>
        </a:xfrm>
        <a:prstGeom prst="roundRect">
          <a:avLst>
            <a:gd name="adj" fmla="val 10000"/>
          </a:avLst>
        </a:prstGeom>
        <a:solidFill>
          <a:schemeClr val="accent3">
            <a:hueOff val="0"/>
            <a:satOff val="0"/>
            <a:lumOff val="0"/>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sp>
    <dsp:sp modelId="{10A56A68-5EF6-403E-AECA-1865E416942E}">
      <dsp:nvSpPr>
        <dsp:cNvPr id="0" name=""/>
        <dsp:cNvSpPr/>
      </dsp:nvSpPr>
      <dsp:spPr>
        <a:xfrm>
          <a:off x="265747" y="1652856"/>
          <a:ext cx="2391727" cy="1518746"/>
        </a:xfrm>
        <a:prstGeom prst="roundRect">
          <a:avLst>
            <a:gd name="adj" fmla="val 10000"/>
          </a:avLst>
        </a:prstGeom>
        <a:solidFill>
          <a:schemeClr val="lt1">
            <a:alpha val="90000"/>
            <a:hueOff val="0"/>
            <a:satOff val="0"/>
            <a:lumOff val="0"/>
            <a:alphaOff val="0"/>
          </a:schemeClr>
        </a:solidFill>
        <a:ln w="11429" cap="flat" cmpd="sng" algn="ctr">
          <a:solidFill>
            <a:schemeClr val="accent3">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kern="1200"/>
            <a:t>Şeker Hastalığı (Diyabet)</a:t>
          </a:r>
          <a:endParaRPr lang="en-US" sz="2700" kern="1200"/>
        </a:p>
      </dsp:txBody>
      <dsp:txXfrm>
        <a:off x="310230" y="1697339"/>
        <a:ext cx="2302761" cy="1429780"/>
      </dsp:txXfrm>
    </dsp:sp>
    <dsp:sp modelId="{7C2D3D57-DD97-4BDD-8D57-94120CD33DB3}">
      <dsp:nvSpPr>
        <dsp:cNvPr id="0" name=""/>
        <dsp:cNvSpPr/>
      </dsp:nvSpPr>
      <dsp:spPr>
        <a:xfrm>
          <a:off x="2923222" y="1400396"/>
          <a:ext cx="2391727" cy="1518746"/>
        </a:xfrm>
        <a:prstGeom prst="roundRect">
          <a:avLst>
            <a:gd name="adj" fmla="val 10000"/>
          </a:avLst>
        </a:prstGeom>
        <a:solidFill>
          <a:schemeClr val="accent3">
            <a:hueOff val="0"/>
            <a:satOff val="0"/>
            <a:lumOff val="0"/>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sp>
    <dsp:sp modelId="{66100FBE-5375-4D05-8E52-A7E1A0BB953F}">
      <dsp:nvSpPr>
        <dsp:cNvPr id="0" name=""/>
        <dsp:cNvSpPr/>
      </dsp:nvSpPr>
      <dsp:spPr>
        <a:xfrm>
          <a:off x="3188969" y="1652856"/>
          <a:ext cx="2391727" cy="1518746"/>
        </a:xfrm>
        <a:prstGeom prst="roundRect">
          <a:avLst>
            <a:gd name="adj" fmla="val 10000"/>
          </a:avLst>
        </a:prstGeom>
        <a:solidFill>
          <a:schemeClr val="lt1">
            <a:alpha val="90000"/>
            <a:hueOff val="0"/>
            <a:satOff val="0"/>
            <a:lumOff val="0"/>
            <a:alphaOff val="0"/>
          </a:schemeClr>
        </a:solidFill>
        <a:ln w="11429" cap="flat" cmpd="sng" algn="ctr">
          <a:solidFill>
            <a:schemeClr val="accent3">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kern="1200"/>
            <a:t>Guatr Hastalığı</a:t>
          </a:r>
          <a:endParaRPr lang="en-US" sz="2700" kern="1200"/>
        </a:p>
      </dsp:txBody>
      <dsp:txXfrm>
        <a:off x="3233452" y="1697339"/>
        <a:ext cx="2302761" cy="1429780"/>
      </dsp:txXfrm>
    </dsp:sp>
    <dsp:sp modelId="{854AD9E3-6C5F-42E7-91BB-B131D944D666}">
      <dsp:nvSpPr>
        <dsp:cNvPr id="0" name=""/>
        <dsp:cNvSpPr/>
      </dsp:nvSpPr>
      <dsp:spPr>
        <a:xfrm>
          <a:off x="5846444" y="1400396"/>
          <a:ext cx="2391727" cy="1518746"/>
        </a:xfrm>
        <a:prstGeom prst="roundRect">
          <a:avLst>
            <a:gd name="adj" fmla="val 10000"/>
          </a:avLst>
        </a:prstGeom>
        <a:solidFill>
          <a:schemeClr val="accent3">
            <a:hueOff val="0"/>
            <a:satOff val="0"/>
            <a:lumOff val="0"/>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sp>
    <dsp:sp modelId="{AF0A7A23-8075-4C03-A50A-DDF5B38FFF28}">
      <dsp:nvSpPr>
        <dsp:cNvPr id="0" name=""/>
        <dsp:cNvSpPr/>
      </dsp:nvSpPr>
      <dsp:spPr>
        <a:xfrm>
          <a:off x="6112192" y="1652856"/>
          <a:ext cx="2391727" cy="1518746"/>
        </a:xfrm>
        <a:prstGeom prst="roundRect">
          <a:avLst>
            <a:gd name="adj" fmla="val 10000"/>
          </a:avLst>
        </a:prstGeom>
        <a:solidFill>
          <a:schemeClr val="lt1">
            <a:alpha val="90000"/>
            <a:hueOff val="0"/>
            <a:satOff val="0"/>
            <a:lumOff val="0"/>
            <a:alphaOff val="0"/>
          </a:schemeClr>
        </a:solidFill>
        <a:ln w="11429" cap="flat" cmpd="sng" algn="ctr">
          <a:solidFill>
            <a:schemeClr val="accent3">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kern="1200"/>
            <a:t>Fenilketonüri </a:t>
          </a:r>
          <a:endParaRPr lang="en-US" sz="2700" kern="1200"/>
        </a:p>
      </dsp:txBody>
      <dsp:txXfrm>
        <a:off x="6156675" y="1697339"/>
        <a:ext cx="2302761" cy="1429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C936E-0AA8-4994-8D07-6344EDBAFDCF}">
      <dsp:nvSpPr>
        <dsp:cNvPr id="0" name=""/>
        <dsp:cNvSpPr/>
      </dsp:nvSpPr>
      <dsp:spPr>
        <a:xfrm>
          <a:off x="594184" y="330022"/>
          <a:ext cx="4544568" cy="4544568"/>
        </a:xfrm>
        <a:prstGeom prst="pie">
          <a:avLst>
            <a:gd name="adj1" fmla="val 16200000"/>
            <a:gd name="adj2" fmla="val 19285716"/>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Enflamatuar Artritler </a:t>
          </a:r>
          <a:endParaRPr lang="en-US" sz="1400" kern="1200"/>
        </a:p>
      </dsp:txBody>
      <dsp:txXfrm>
        <a:off x="2981705" y="752017"/>
        <a:ext cx="1082040" cy="865632"/>
      </dsp:txXfrm>
    </dsp:sp>
    <dsp:sp modelId="{7F2F5CAC-B626-45FC-8844-89136BB9C696}">
      <dsp:nvSpPr>
        <dsp:cNvPr id="0" name=""/>
        <dsp:cNvSpPr/>
      </dsp:nvSpPr>
      <dsp:spPr>
        <a:xfrm>
          <a:off x="652614" y="403059"/>
          <a:ext cx="4544568" cy="4544568"/>
        </a:xfrm>
        <a:prstGeom prst="pie">
          <a:avLst>
            <a:gd name="adj1" fmla="val 19285716"/>
            <a:gd name="adj2" fmla="val 771428"/>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Juvenil Romatoid Artrit (JRA)</a:t>
          </a:r>
          <a:endParaRPr lang="en-US" sz="1400" kern="1200"/>
        </a:p>
      </dsp:txBody>
      <dsp:txXfrm>
        <a:off x="3739134" y="2050465"/>
        <a:ext cx="1244346" cy="757428"/>
      </dsp:txXfrm>
    </dsp:sp>
    <dsp:sp modelId="{363D31C0-B56F-405F-947E-42D51C2C9A65}">
      <dsp:nvSpPr>
        <dsp:cNvPr id="0" name=""/>
        <dsp:cNvSpPr/>
      </dsp:nvSpPr>
      <dsp:spPr>
        <a:xfrm>
          <a:off x="631515" y="495033"/>
          <a:ext cx="4544568" cy="4544568"/>
        </a:xfrm>
        <a:prstGeom prst="pie">
          <a:avLst>
            <a:gd name="adj1" fmla="val 771428"/>
            <a:gd name="adj2" fmla="val 3857143"/>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Romatoid Artrit</a:t>
          </a:r>
          <a:endParaRPr lang="en-US" sz="1400" kern="1200"/>
        </a:p>
      </dsp:txBody>
      <dsp:txXfrm>
        <a:off x="3549777" y="3186607"/>
        <a:ext cx="1082040" cy="838581"/>
      </dsp:txXfrm>
    </dsp:sp>
    <dsp:sp modelId="{0FBEE8CD-2FC9-4624-9231-10F91E782B27}">
      <dsp:nvSpPr>
        <dsp:cNvPr id="0" name=""/>
        <dsp:cNvSpPr/>
      </dsp:nvSpPr>
      <dsp:spPr>
        <a:xfrm>
          <a:off x="547115" y="535609"/>
          <a:ext cx="4544568" cy="4544568"/>
        </a:xfrm>
        <a:prstGeom prst="pie">
          <a:avLst>
            <a:gd name="adj1" fmla="val 3857226"/>
            <a:gd name="adj2" fmla="val 6942858"/>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Ankilozan Spondilit</a:t>
          </a:r>
          <a:endParaRPr lang="en-US" sz="1400" kern="1200"/>
        </a:p>
      </dsp:txBody>
      <dsp:txXfrm>
        <a:off x="2291905" y="4106341"/>
        <a:ext cx="1054989" cy="757428"/>
      </dsp:txXfrm>
    </dsp:sp>
    <dsp:sp modelId="{1E8CF787-25DD-44B7-9EA6-C9AE9134E222}">
      <dsp:nvSpPr>
        <dsp:cNvPr id="0" name=""/>
        <dsp:cNvSpPr/>
      </dsp:nvSpPr>
      <dsp:spPr>
        <a:xfrm>
          <a:off x="462716" y="495033"/>
          <a:ext cx="4544568" cy="4544568"/>
        </a:xfrm>
        <a:prstGeom prst="pie">
          <a:avLst>
            <a:gd name="adj1" fmla="val 6942858"/>
            <a:gd name="adj2" fmla="val 10028574"/>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Miyopatiler</a:t>
          </a:r>
          <a:endParaRPr lang="en-US" sz="1400" kern="1200"/>
        </a:p>
      </dsp:txBody>
      <dsp:txXfrm>
        <a:off x="1006982" y="3186607"/>
        <a:ext cx="1082040" cy="838581"/>
      </dsp:txXfrm>
    </dsp:sp>
    <dsp:sp modelId="{FF5194A7-BAA8-44AA-B4B7-6A5129583394}">
      <dsp:nvSpPr>
        <dsp:cNvPr id="0" name=""/>
        <dsp:cNvSpPr/>
      </dsp:nvSpPr>
      <dsp:spPr>
        <a:xfrm>
          <a:off x="441617" y="403059"/>
          <a:ext cx="4544568" cy="4544568"/>
        </a:xfrm>
        <a:prstGeom prst="pie">
          <a:avLst>
            <a:gd name="adj1" fmla="val 10028574"/>
            <a:gd name="adj2" fmla="val 13114284"/>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Müsküler Distrofiler</a:t>
          </a:r>
          <a:endParaRPr lang="en-US" sz="1400" kern="1200"/>
        </a:p>
      </dsp:txBody>
      <dsp:txXfrm>
        <a:off x="655319" y="2050465"/>
        <a:ext cx="1244346" cy="757428"/>
      </dsp:txXfrm>
    </dsp:sp>
    <dsp:sp modelId="{012ACA7B-F8D9-4A6A-BC7D-07F923AB85BA}">
      <dsp:nvSpPr>
        <dsp:cNvPr id="0" name=""/>
        <dsp:cNvSpPr/>
      </dsp:nvSpPr>
      <dsp:spPr>
        <a:xfrm>
          <a:off x="500047" y="330022"/>
          <a:ext cx="4544568" cy="4544568"/>
        </a:xfrm>
        <a:prstGeom prst="pie">
          <a:avLst>
            <a:gd name="adj1" fmla="val 13114284"/>
            <a:gd name="adj2" fmla="val 1620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Osteoporoz (Kemik Erimesi) </a:t>
          </a:r>
          <a:endParaRPr lang="en-US" sz="1400" kern="1200"/>
        </a:p>
      </dsp:txBody>
      <dsp:txXfrm>
        <a:off x="1575053" y="752017"/>
        <a:ext cx="1082040" cy="865632"/>
      </dsp:txXfrm>
    </dsp:sp>
    <dsp:sp modelId="{2FA2D621-4628-4134-9A2E-5E0753C3A506}">
      <dsp:nvSpPr>
        <dsp:cNvPr id="0" name=""/>
        <dsp:cNvSpPr/>
      </dsp:nvSpPr>
      <dsp:spPr>
        <a:xfrm>
          <a:off x="312627" y="48691"/>
          <a:ext cx="5107228" cy="5107228"/>
        </a:xfrm>
        <a:prstGeom prst="circularArrow">
          <a:avLst>
            <a:gd name="adj1" fmla="val 5085"/>
            <a:gd name="adj2" fmla="val 327528"/>
            <a:gd name="adj3" fmla="val 18957827"/>
            <a:gd name="adj4" fmla="val 16200343"/>
            <a:gd name="adj5" fmla="val 5932"/>
          </a:avLst>
        </a:prstGeom>
        <a:solidFill>
          <a:schemeClr val="accent3">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91C0DF03-4318-4C3D-810B-673819EA4796}">
      <dsp:nvSpPr>
        <dsp:cNvPr id="0" name=""/>
        <dsp:cNvSpPr/>
      </dsp:nvSpPr>
      <dsp:spPr>
        <a:xfrm>
          <a:off x="371425" y="122052"/>
          <a:ext cx="5107228" cy="5107228"/>
        </a:xfrm>
        <a:prstGeom prst="circularArrow">
          <a:avLst>
            <a:gd name="adj1" fmla="val 5085"/>
            <a:gd name="adj2" fmla="val 327528"/>
            <a:gd name="adj3" fmla="val 443744"/>
            <a:gd name="adj4" fmla="val 19285776"/>
            <a:gd name="adj5" fmla="val 5932"/>
          </a:avLst>
        </a:prstGeom>
        <a:solidFill>
          <a:schemeClr val="accent3">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F24E92ED-8E54-406B-A81B-3736D1C4C817}">
      <dsp:nvSpPr>
        <dsp:cNvPr id="0" name=""/>
        <dsp:cNvSpPr/>
      </dsp:nvSpPr>
      <dsp:spPr>
        <a:xfrm>
          <a:off x="350250" y="213812"/>
          <a:ext cx="5107228" cy="5107228"/>
        </a:xfrm>
        <a:prstGeom prst="circularArrow">
          <a:avLst>
            <a:gd name="adj1" fmla="val 5085"/>
            <a:gd name="adj2" fmla="val 327528"/>
            <a:gd name="adj3" fmla="val 3529100"/>
            <a:gd name="adj4" fmla="val 770764"/>
            <a:gd name="adj5" fmla="val 5932"/>
          </a:avLst>
        </a:prstGeom>
        <a:solidFill>
          <a:schemeClr val="accent3">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E8310F43-33DD-40B8-A212-D08E664152FA}">
      <dsp:nvSpPr>
        <dsp:cNvPr id="0" name=""/>
        <dsp:cNvSpPr/>
      </dsp:nvSpPr>
      <dsp:spPr>
        <a:xfrm>
          <a:off x="265785" y="254160"/>
          <a:ext cx="5107228" cy="5107228"/>
        </a:xfrm>
        <a:prstGeom prst="circularArrow">
          <a:avLst>
            <a:gd name="adj1" fmla="val 5085"/>
            <a:gd name="adj2" fmla="val 327528"/>
            <a:gd name="adj3" fmla="val 6615046"/>
            <a:gd name="adj4" fmla="val 3857426"/>
            <a:gd name="adj5" fmla="val 5932"/>
          </a:avLst>
        </a:prstGeom>
        <a:solidFill>
          <a:schemeClr val="accent3">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A4D7DD19-225D-4D05-9473-412527460BB8}">
      <dsp:nvSpPr>
        <dsp:cNvPr id="0" name=""/>
        <dsp:cNvSpPr/>
      </dsp:nvSpPr>
      <dsp:spPr>
        <a:xfrm>
          <a:off x="181320" y="213812"/>
          <a:ext cx="5107228" cy="5107228"/>
        </a:xfrm>
        <a:prstGeom prst="circularArrow">
          <a:avLst>
            <a:gd name="adj1" fmla="val 5085"/>
            <a:gd name="adj2" fmla="val 327528"/>
            <a:gd name="adj3" fmla="val 9701707"/>
            <a:gd name="adj4" fmla="val 6943371"/>
            <a:gd name="adj5" fmla="val 5932"/>
          </a:avLst>
        </a:prstGeom>
        <a:solidFill>
          <a:schemeClr val="accent3">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6F4C3342-24AF-43D0-9EDF-48FA3C1CC174}">
      <dsp:nvSpPr>
        <dsp:cNvPr id="0" name=""/>
        <dsp:cNvSpPr/>
      </dsp:nvSpPr>
      <dsp:spPr>
        <a:xfrm>
          <a:off x="160145" y="122052"/>
          <a:ext cx="5107228" cy="5107228"/>
        </a:xfrm>
        <a:prstGeom prst="circularArrow">
          <a:avLst>
            <a:gd name="adj1" fmla="val 5085"/>
            <a:gd name="adj2" fmla="val 327528"/>
            <a:gd name="adj3" fmla="val 12786695"/>
            <a:gd name="adj4" fmla="val 10028727"/>
            <a:gd name="adj5" fmla="val 5932"/>
          </a:avLst>
        </a:prstGeom>
        <a:solidFill>
          <a:schemeClr val="accent3">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E9718072-1753-4EE6-837E-303A270ACC40}">
      <dsp:nvSpPr>
        <dsp:cNvPr id="0" name=""/>
        <dsp:cNvSpPr/>
      </dsp:nvSpPr>
      <dsp:spPr>
        <a:xfrm>
          <a:off x="218943" y="48691"/>
          <a:ext cx="5107228" cy="5107228"/>
        </a:xfrm>
        <a:prstGeom prst="circularArrow">
          <a:avLst>
            <a:gd name="adj1" fmla="val 5085"/>
            <a:gd name="adj2" fmla="val 327528"/>
            <a:gd name="adj3" fmla="val 15872129"/>
            <a:gd name="adj4" fmla="val 13114645"/>
            <a:gd name="adj5" fmla="val 5932"/>
          </a:avLst>
        </a:prstGeom>
        <a:solidFill>
          <a:schemeClr val="accent3">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E4829-C1B9-47E4-8532-78C1779357D8}">
      <dsp:nvSpPr>
        <dsp:cNvPr id="0" name=""/>
        <dsp:cNvSpPr/>
      </dsp:nvSpPr>
      <dsp:spPr>
        <a:xfrm rot="5400000">
          <a:off x="4890589" y="-1606103"/>
          <a:ext cx="1784151" cy="54425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tr-TR" sz="2200" kern="1200"/>
            <a:t>Epilepsi</a:t>
          </a:r>
          <a:endParaRPr lang="en-US" sz="2200" kern="1200"/>
        </a:p>
        <a:p>
          <a:pPr marL="228600" lvl="1" indent="-228600" algn="l" defTabSz="977900">
            <a:lnSpc>
              <a:spcPct val="90000"/>
            </a:lnSpc>
            <a:spcBef>
              <a:spcPct val="0"/>
            </a:spcBef>
            <a:spcAft>
              <a:spcPct val="15000"/>
            </a:spcAft>
            <a:buChar char="•"/>
          </a:pPr>
          <a:r>
            <a:rPr lang="tr-TR" sz="2200" kern="1200"/>
            <a:t>Serebral Palsi (SP)</a:t>
          </a:r>
          <a:endParaRPr lang="en-US" sz="2200" kern="1200"/>
        </a:p>
        <a:p>
          <a:pPr marL="228600" lvl="1" indent="-228600" algn="l" defTabSz="977900">
            <a:lnSpc>
              <a:spcPct val="90000"/>
            </a:lnSpc>
            <a:spcBef>
              <a:spcPct val="0"/>
            </a:spcBef>
            <a:spcAft>
              <a:spcPct val="15000"/>
            </a:spcAft>
            <a:buChar char="•"/>
          </a:pPr>
          <a:r>
            <a:rPr lang="tr-TR" sz="2200" kern="1200"/>
            <a:t>Spina Bifida</a:t>
          </a:r>
          <a:endParaRPr lang="en-US" sz="2200" kern="1200"/>
        </a:p>
        <a:p>
          <a:pPr marL="228600" lvl="1" indent="-228600" algn="l" defTabSz="977900">
            <a:lnSpc>
              <a:spcPct val="90000"/>
            </a:lnSpc>
            <a:spcBef>
              <a:spcPct val="0"/>
            </a:spcBef>
            <a:spcAft>
              <a:spcPct val="15000"/>
            </a:spcAft>
            <a:buChar char="•"/>
          </a:pPr>
          <a:r>
            <a:rPr lang="tr-TR" sz="2200" kern="1200"/>
            <a:t>Doğumsal Brakial Pleksus Yaralanmalar</a:t>
          </a:r>
          <a:endParaRPr lang="en-US" sz="2200" kern="1200"/>
        </a:p>
      </dsp:txBody>
      <dsp:txXfrm rot="-5400000">
        <a:off x="3061411" y="310170"/>
        <a:ext cx="5355413" cy="1609961"/>
      </dsp:txXfrm>
    </dsp:sp>
    <dsp:sp modelId="{9525A77A-A968-498F-BE04-3D054B141C7E}">
      <dsp:nvSpPr>
        <dsp:cNvPr id="0" name=""/>
        <dsp:cNvSpPr/>
      </dsp:nvSpPr>
      <dsp:spPr>
        <a:xfrm>
          <a:off x="0" y="55"/>
          <a:ext cx="3061411" cy="2230189"/>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tr-TR" sz="2900" kern="1200"/>
            <a:t>Çocuklarda Görülen Süreğen Nörolojik Hastalıklar</a:t>
          </a:r>
          <a:endParaRPr lang="en-US" sz="2900" kern="1200"/>
        </a:p>
      </dsp:txBody>
      <dsp:txXfrm>
        <a:off x="108869" y="108924"/>
        <a:ext cx="2843673" cy="2012451"/>
      </dsp:txXfrm>
    </dsp:sp>
    <dsp:sp modelId="{B95011BA-5E1A-418D-8114-9277ECFC09A1}">
      <dsp:nvSpPr>
        <dsp:cNvPr id="0" name=""/>
        <dsp:cNvSpPr/>
      </dsp:nvSpPr>
      <dsp:spPr>
        <a:xfrm rot="5400000">
          <a:off x="4890589" y="735595"/>
          <a:ext cx="1784151" cy="54425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tr-TR" sz="2200" kern="1200"/>
            <a:t>Multipl Skleroz (MS)</a:t>
          </a:r>
          <a:endParaRPr lang="en-US" sz="2200" kern="1200"/>
        </a:p>
        <a:p>
          <a:pPr marL="228600" lvl="1" indent="-228600" algn="l" defTabSz="977900">
            <a:lnSpc>
              <a:spcPct val="90000"/>
            </a:lnSpc>
            <a:spcBef>
              <a:spcPct val="0"/>
            </a:spcBef>
            <a:spcAft>
              <a:spcPct val="15000"/>
            </a:spcAft>
            <a:buChar char="•"/>
          </a:pPr>
          <a:r>
            <a:rPr lang="tr-TR" sz="2200" kern="1200"/>
            <a:t>Parkinson </a:t>
          </a:r>
          <a:endParaRPr lang="en-US" sz="2200" kern="1200"/>
        </a:p>
        <a:p>
          <a:pPr marL="228600" lvl="1" indent="-228600" algn="l" defTabSz="977900">
            <a:lnSpc>
              <a:spcPct val="90000"/>
            </a:lnSpc>
            <a:spcBef>
              <a:spcPct val="0"/>
            </a:spcBef>
            <a:spcAft>
              <a:spcPct val="15000"/>
            </a:spcAft>
            <a:buChar char="•"/>
          </a:pPr>
          <a:r>
            <a:rPr lang="tr-TR" sz="2200" kern="1200"/>
            <a:t>Hemipleji (Serebro Vasküler Olay)</a:t>
          </a:r>
          <a:endParaRPr lang="en-US" sz="2200" kern="1200"/>
        </a:p>
      </dsp:txBody>
      <dsp:txXfrm rot="-5400000">
        <a:off x="3061411" y="2651869"/>
        <a:ext cx="5355413" cy="1609961"/>
      </dsp:txXfrm>
    </dsp:sp>
    <dsp:sp modelId="{4B7D9997-348C-4A2B-B9D4-CD00C3447C3C}">
      <dsp:nvSpPr>
        <dsp:cNvPr id="0" name=""/>
        <dsp:cNvSpPr/>
      </dsp:nvSpPr>
      <dsp:spPr>
        <a:xfrm>
          <a:off x="0" y="2341754"/>
          <a:ext cx="3061411" cy="2230189"/>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tr-TR" sz="2900" kern="1200"/>
            <a:t>Yetişkinlerde Görülen Süreğen Nörolojik Hastalıklar</a:t>
          </a:r>
          <a:endParaRPr lang="en-US" sz="2900" kern="1200"/>
        </a:p>
      </dsp:txBody>
      <dsp:txXfrm>
        <a:off x="108869" y="2450623"/>
        <a:ext cx="2843673" cy="20124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4F200-DD32-4D35-B2B7-A12D9F732706}">
      <dsp:nvSpPr>
        <dsp:cNvPr id="0" name=""/>
        <dsp:cNvSpPr/>
      </dsp:nvSpPr>
      <dsp:spPr>
        <a:xfrm>
          <a:off x="0" y="558641"/>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Alyuvar (Eritrosit) Kaybının Arttığı Durumlar</a:t>
          </a:r>
          <a:endParaRPr lang="en-US" sz="2600" kern="1200"/>
        </a:p>
      </dsp:txBody>
      <dsp:txXfrm>
        <a:off x="0" y="558641"/>
        <a:ext cx="2657475" cy="1594485"/>
      </dsp:txXfrm>
    </dsp:sp>
    <dsp:sp modelId="{7A2CCA2D-34C9-4BBE-8353-A7B79BF6D9B9}">
      <dsp:nvSpPr>
        <dsp:cNvPr id="0" name=""/>
        <dsp:cNvSpPr/>
      </dsp:nvSpPr>
      <dsp:spPr>
        <a:xfrm>
          <a:off x="2923222" y="558641"/>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Eksikliklere Bağlı Kansızlıklar</a:t>
          </a:r>
          <a:endParaRPr lang="en-US" sz="2600" kern="1200"/>
        </a:p>
      </dsp:txBody>
      <dsp:txXfrm>
        <a:off x="2923222" y="558641"/>
        <a:ext cx="2657475" cy="1594485"/>
      </dsp:txXfrm>
    </dsp:sp>
    <dsp:sp modelId="{578689A3-472C-4452-B105-489C71FDE1EE}">
      <dsp:nvSpPr>
        <dsp:cNvPr id="0" name=""/>
        <dsp:cNvSpPr/>
      </dsp:nvSpPr>
      <dsp:spPr>
        <a:xfrm>
          <a:off x="5846445" y="558641"/>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Alyuvar Yıkımının Arttığı Durumlar</a:t>
          </a:r>
          <a:endParaRPr lang="en-US" sz="2600" kern="1200"/>
        </a:p>
      </dsp:txBody>
      <dsp:txXfrm>
        <a:off x="5846445" y="558641"/>
        <a:ext cx="2657475" cy="1594485"/>
      </dsp:txXfrm>
    </dsp:sp>
    <dsp:sp modelId="{F83A1760-9E44-4E5A-AE3F-0BA1351EFED1}">
      <dsp:nvSpPr>
        <dsp:cNvPr id="0" name=""/>
        <dsp:cNvSpPr/>
      </dsp:nvSpPr>
      <dsp:spPr>
        <a:xfrm>
          <a:off x="0" y="2418873"/>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Akyuvarlarla İlgili Hastalıklar</a:t>
          </a:r>
          <a:endParaRPr lang="en-US" sz="2600" kern="1200"/>
        </a:p>
      </dsp:txBody>
      <dsp:txXfrm>
        <a:off x="0" y="2418873"/>
        <a:ext cx="2657475" cy="1594485"/>
      </dsp:txXfrm>
    </dsp:sp>
    <dsp:sp modelId="{D8148F82-9AA0-4C67-80B7-CE007374D4DD}">
      <dsp:nvSpPr>
        <dsp:cNvPr id="0" name=""/>
        <dsp:cNvSpPr/>
      </dsp:nvSpPr>
      <dsp:spPr>
        <a:xfrm>
          <a:off x="2923222" y="2418873"/>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Kan Pulcukları (Trombositler) İle İlgili Hastalıklar</a:t>
          </a:r>
          <a:endParaRPr lang="en-US" sz="2600" kern="1200"/>
        </a:p>
      </dsp:txBody>
      <dsp:txXfrm>
        <a:off x="2923222" y="2418873"/>
        <a:ext cx="2657475" cy="1594485"/>
      </dsp:txXfrm>
    </dsp:sp>
    <dsp:sp modelId="{39E6CEAB-E9C0-4503-992A-4E5677A7394A}">
      <dsp:nvSpPr>
        <dsp:cNvPr id="0" name=""/>
        <dsp:cNvSpPr/>
      </dsp:nvSpPr>
      <dsp:spPr>
        <a:xfrm>
          <a:off x="5846445" y="2418873"/>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Kanamalı Hastalıklar (Pıhtılaşma Bozuklukları) </a:t>
          </a:r>
          <a:endParaRPr lang="en-US" sz="2600" kern="1200"/>
        </a:p>
      </dsp:txBody>
      <dsp:txXfrm>
        <a:off x="5846445" y="2418873"/>
        <a:ext cx="2657475" cy="15944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CC21E-D16B-40A9-8648-B5ED2BA691D1}">
      <dsp:nvSpPr>
        <dsp:cNvPr id="0" name=""/>
        <dsp:cNvSpPr/>
      </dsp:nvSpPr>
      <dsp:spPr>
        <a:xfrm>
          <a:off x="0" y="742949"/>
          <a:ext cx="8503920"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D6FD77-F699-496E-935D-3A396171892F}">
      <dsp:nvSpPr>
        <dsp:cNvPr id="0" name=""/>
        <dsp:cNvSpPr/>
      </dsp:nvSpPr>
      <dsp:spPr>
        <a:xfrm>
          <a:off x="414909" y="1051559"/>
          <a:ext cx="754380" cy="7543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DB5D50BD-7B86-4C3A-8037-926A5508659F}">
      <dsp:nvSpPr>
        <dsp:cNvPr id="0" name=""/>
        <dsp:cNvSpPr/>
      </dsp:nvSpPr>
      <dsp:spPr>
        <a:xfrm>
          <a:off x="1584198" y="742949"/>
          <a:ext cx="6919722"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1111250">
            <a:lnSpc>
              <a:spcPct val="90000"/>
            </a:lnSpc>
            <a:spcBef>
              <a:spcPct val="0"/>
            </a:spcBef>
            <a:spcAft>
              <a:spcPct val="35000"/>
            </a:spcAft>
            <a:buNone/>
          </a:pPr>
          <a:r>
            <a:rPr lang="tr-TR" sz="2500" kern="1200"/>
            <a:t>Çocuklarda Görülen Kalp Hastalıkları</a:t>
          </a:r>
          <a:endParaRPr lang="en-US" sz="2500" kern="1200"/>
        </a:p>
      </dsp:txBody>
      <dsp:txXfrm>
        <a:off x="1584198" y="742949"/>
        <a:ext cx="6919722" cy="1371600"/>
      </dsp:txXfrm>
    </dsp:sp>
    <dsp:sp modelId="{DC7D7D63-91F7-4B7E-A4B5-2E9D7B6F9EDB}">
      <dsp:nvSpPr>
        <dsp:cNvPr id="0" name=""/>
        <dsp:cNvSpPr/>
      </dsp:nvSpPr>
      <dsp:spPr>
        <a:xfrm>
          <a:off x="0" y="2457450"/>
          <a:ext cx="8503920"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EDFD14-8ABD-48A6-BFCB-CC510B493335}">
      <dsp:nvSpPr>
        <dsp:cNvPr id="0" name=""/>
        <dsp:cNvSpPr/>
      </dsp:nvSpPr>
      <dsp:spPr>
        <a:xfrm>
          <a:off x="414909" y="2766060"/>
          <a:ext cx="754380" cy="7543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DE4D6D57-C15C-4D9A-9D9B-44F20851D5FE}">
      <dsp:nvSpPr>
        <dsp:cNvPr id="0" name=""/>
        <dsp:cNvSpPr/>
      </dsp:nvSpPr>
      <dsp:spPr>
        <a:xfrm>
          <a:off x="1584198" y="2457450"/>
          <a:ext cx="6919722"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1111250">
            <a:lnSpc>
              <a:spcPct val="90000"/>
            </a:lnSpc>
            <a:spcBef>
              <a:spcPct val="0"/>
            </a:spcBef>
            <a:spcAft>
              <a:spcPct val="35000"/>
            </a:spcAft>
            <a:buNone/>
          </a:pPr>
          <a:r>
            <a:rPr lang="tr-TR" sz="2500" kern="1200"/>
            <a:t>Yetişkinlerde Görülen Kalp Hastalıkları </a:t>
          </a:r>
          <a:endParaRPr lang="en-US" sz="2500" kern="1200"/>
        </a:p>
      </dsp:txBody>
      <dsp:txXfrm>
        <a:off x="1584198" y="2457450"/>
        <a:ext cx="6919722" cy="13716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EA5D5-5744-482F-9912-E6589F2E6BF4}">
      <dsp:nvSpPr>
        <dsp:cNvPr id="0" name=""/>
        <dsp:cNvSpPr/>
      </dsp:nvSpPr>
      <dsp:spPr>
        <a:xfrm>
          <a:off x="0" y="558641"/>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Kan Kanserleri (Lösemiler)</a:t>
          </a:r>
          <a:endParaRPr lang="en-US" sz="3400" kern="1200"/>
        </a:p>
      </dsp:txBody>
      <dsp:txXfrm>
        <a:off x="0" y="558641"/>
        <a:ext cx="2657475" cy="1594485"/>
      </dsp:txXfrm>
    </dsp:sp>
    <dsp:sp modelId="{6C0CF7A5-6689-4C2E-9352-03F0950D87AB}">
      <dsp:nvSpPr>
        <dsp:cNvPr id="0" name=""/>
        <dsp:cNvSpPr/>
      </dsp:nvSpPr>
      <dsp:spPr>
        <a:xfrm>
          <a:off x="2923222" y="558641"/>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Lenfoma</a:t>
          </a:r>
          <a:endParaRPr lang="en-US" sz="3400" kern="1200"/>
        </a:p>
      </dsp:txBody>
      <dsp:txXfrm>
        <a:off x="2923222" y="558641"/>
        <a:ext cx="2657475" cy="1594485"/>
      </dsp:txXfrm>
    </dsp:sp>
    <dsp:sp modelId="{8129B5C2-A1F2-49BC-A48B-456BCAB13369}">
      <dsp:nvSpPr>
        <dsp:cNvPr id="0" name=""/>
        <dsp:cNvSpPr/>
      </dsp:nvSpPr>
      <dsp:spPr>
        <a:xfrm>
          <a:off x="5846445" y="558641"/>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Akciğer Kanseri</a:t>
          </a:r>
          <a:endParaRPr lang="en-US" sz="3400" kern="1200"/>
        </a:p>
      </dsp:txBody>
      <dsp:txXfrm>
        <a:off x="5846445" y="558641"/>
        <a:ext cx="2657475" cy="1594485"/>
      </dsp:txXfrm>
    </dsp:sp>
    <dsp:sp modelId="{E0949D5D-613D-4841-B5F3-4CC3C6BE3BC3}">
      <dsp:nvSpPr>
        <dsp:cNvPr id="0" name=""/>
        <dsp:cNvSpPr/>
      </dsp:nvSpPr>
      <dsp:spPr>
        <a:xfrm>
          <a:off x="0" y="2418873"/>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Bağırsak (Kolon) Kanseri</a:t>
          </a:r>
          <a:endParaRPr lang="en-US" sz="3400" kern="1200"/>
        </a:p>
      </dsp:txBody>
      <dsp:txXfrm>
        <a:off x="0" y="2418873"/>
        <a:ext cx="2657475" cy="1594485"/>
      </dsp:txXfrm>
    </dsp:sp>
    <dsp:sp modelId="{9E0EA6EE-FFBB-4D28-90FD-A6F10C8AD210}">
      <dsp:nvSpPr>
        <dsp:cNvPr id="0" name=""/>
        <dsp:cNvSpPr/>
      </dsp:nvSpPr>
      <dsp:spPr>
        <a:xfrm>
          <a:off x="2923222" y="2418873"/>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Prostat Kanseri</a:t>
          </a:r>
          <a:endParaRPr lang="en-US" sz="3400" kern="1200"/>
        </a:p>
      </dsp:txBody>
      <dsp:txXfrm>
        <a:off x="2923222" y="2418873"/>
        <a:ext cx="2657475" cy="1594485"/>
      </dsp:txXfrm>
    </dsp:sp>
    <dsp:sp modelId="{27483363-FCA8-4A87-BF50-92AA87EF2E79}">
      <dsp:nvSpPr>
        <dsp:cNvPr id="0" name=""/>
        <dsp:cNvSpPr/>
      </dsp:nvSpPr>
      <dsp:spPr>
        <a:xfrm>
          <a:off x="5846445" y="2418873"/>
          <a:ext cx="2657475" cy="1594485"/>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Meme Kanseri </a:t>
          </a:r>
          <a:endParaRPr lang="en-US" sz="3400" kern="1200"/>
        </a:p>
      </dsp:txBody>
      <dsp:txXfrm>
        <a:off x="5846445" y="2418873"/>
        <a:ext cx="2657475" cy="15944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25D3B-9CB1-488C-A4EC-00B919771694}">
      <dsp:nvSpPr>
        <dsp:cNvPr id="0" name=""/>
        <dsp:cNvSpPr/>
      </dsp:nvSpPr>
      <dsp:spPr>
        <a:xfrm>
          <a:off x="0" y="3265342"/>
          <a:ext cx="5638800" cy="2142418"/>
        </a:xfrm>
        <a:prstGeom prst="rect">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tr-TR" sz="2500" kern="1200"/>
            <a:t>Tıbbi tanılaması yapılan öğrencinin değerlendirmesi ilgili Rehberlik ve Araştırma Merkezinde bulunan Özel Eğitim Değerlendirme Kurulu kararı ile yapılır. </a:t>
          </a:r>
          <a:endParaRPr lang="en-US" sz="2500" kern="1200"/>
        </a:p>
      </dsp:txBody>
      <dsp:txXfrm>
        <a:off x="0" y="3265342"/>
        <a:ext cx="5638800" cy="2142418"/>
      </dsp:txXfrm>
    </dsp:sp>
    <dsp:sp modelId="{4850E3A6-2318-4430-AF35-E441D3716557}">
      <dsp:nvSpPr>
        <dsp:cNvPr id="0" name=""/>
        <dsp:cNvSpPr/>
      </dsp:nvSpPr>
      <dsp:spPr>
        <a:xfrm rot="10800000">
          <a:off x="0" y="2439"/>
          <a:ext cx="5638800" cy="3295038"/>
        </a:xfrm>
        <a:prstGeom prst="upArrowCallout">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tr-TR" sz="2500" kern="1200"/>
            <a:t>Eğitsel değerlendirme ve tanılama sürecinde, çocuğun tüm gelişim alanlarındaki özellikleri ve akademik disiplin alanlarındaki yeterlilikleri ile eğitim ihtiyaçları belirlenir.</a:t>
          </a:r>
          <a:endParaRPr lang="en-US" sz="2500" kern="1200"/>
        </a:p>
      </dsp:txBody>
      <dsp:txXfrm rot="10800000">
        <a:off x="0" y="2439"/>
        <a:ext cx="5638800" cy="21410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p:txBody>
          <a:bodyPr/>
          <a:lstStyle/>
          <a:p>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5CD65A-46B8-4AD3-8419-692F0E7F1FFD}"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C95C94-3E4F-452F-B6BA-3D3ED8B1B00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534F7738-0CDD-45C7-8E0D-7FEACB31CBBC}"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7E3D2EB6-ABFC-49D9-8EA1-A1B472098D74}"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309BC0-B0D1-4F5E-8E7B-3E8B5281C125}"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A7B3CEE-7BDF-4809-AD51-F24788AD1470}"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4CBB6323-7F1D-498E-A596-7D48E892E22A}"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14419501-29D5-4A14-AF9B-4ABE2E46793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79D0EED6-2691-4A6B-8C4E-0D7EE5C0281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7319EF-5C98-4B7D-9599-C93053D1732E}"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CB880EC9-E200-4422-99E1-8BFBEDEC236C}"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EBF2D8-CA7D-45B1-AF47-E42BF042146E}"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1368426" y="2743200"/>
            <a:ext cx="6480174" cy="1673225"/>
          </a:xfrm>
        </p:spPr>
        <p:txBody>
          <a:bodyPr anchor="t">
            <a:normAutofit/>
          </a:bodyPr>
          <a:lstStyle/>
          <a:p>
            <a:r>
              <a:rPr lang="tr-TR"/>
              <a:t>Süreğen Hastalık Tanısı, Süreğen Hastalıkta TZK ve Kademe Detayları </a:t>
            </a:r>
          </a:p>
        </p:txBody>
      </p:sp>
      <p:sp>
        <p:nvSpPr>
          <p:cNvPr id="98306" name="Rectangle 2"/>
          <p:cNvSpPr>
            <a:spLocks noGrp="1" noChangeArrowheads="1"/>
          </p:cNvSpPr>
          <p:nvPr>
            <p:ph type="title"/>
          </p:nvPr>
        </p:nvSpPr>
        <p:spPr>
          <a:xfrm>
            <a:off x="722313" y="533400"/>
            <a:ext cx="7772400" cy="1524000"/>
          </a:xfrm>
        </p:spPr>
        <p:txBody>
          <a:bodyPr anchor="b">
            <a:normAutofit/>
          </a:bodyPr>
          <a:lstStyle/>
          <a:p>
            <a:r>
              <a:rPr lang="tr-TR"/>
              <a:t>SÜREĞEN HASTALIK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1"/>
          </p:nvPr>
        </p:nvSpPr>
        <p:spPr>
          <a:xfrm>
            <a:off x="1368426" y="2743200"/>
            <a:ext cx="6480174" cy="1673225"/>
          </a:xfrm>
        </p:spPr>
        <p:txBody>
          <a:bodyPr anchor="t">
            <a:normAutofit/>
          </a:bodyPr>
          <a:lstStyle/>
          <a:p>
            <a:pPr marL="514350" indent="-514350">
              <a:buFont typeface="+mj-lt"/>
              <a:buAutoNum type="alphaUcPeriod"/>
            </a:pPr>
            <a:r>
              <a:rPr lang="tr-TR" dirty="0"/>
              <a:t>Hipertansiyon (Yüksek Tansiyon) </a:t>
            </a:r>
          </a:p>
          <a:p>
            <a:pPr marL="514350" indent="-514350">
              <a:buFont typeface="+mj-lt"/>
              <a:buAutoNum type="alphaUcPeriod"/>
            </a:pPr>
            <a:r>
              <a:rPr lang="tr-TR" dirty="0"/>
              <a:t>Bulaşıcı Sarılık</a:t>
            </a:r>
          </a:p>
          <a:p>
            <a:pPr marL="514350" indent="-514350">
              <a:buFont typeface="+mj-lt"/>
              <a:buAutoNum type="alphaUcPeriod"/>
            </a:pPr>
            <a:r>
              <a:rPr lang="tr-TR" dirty="0"/>
              <a:t>AIDS ve HIV </a:t>
            </a:r>
          </a:p>
        </p:txBody>
      </p:sp>
      <p:sp>
        <p:nvSpPr>
          <p:cNvPr id="2" name="1 Başlık"/>
          <p:cNvSpPr>
            <a:spLocks noGrp="1"/>
          </p:cNvSpPr>
          <p:nvPr>
            <p:ph type="title"/>
          </p:nvPr>
        </p:nvSpPr>
        <p:spPr>
          <a:xfrm>
            <a:off x="722313" y="533400"/>
            <a:ext cx="7772400" cy="1524000"/>
          </a:xfrm>
        </p:spPr>
        <p:txBody>
          <a:bodyPr anchor="b">
            <a:normAutofit/>
          </a:bodyPr>
          <a:lstStyle/>
          <a:p>
            <a:r>
              <a:rPr lang="tr-TR" dirty="0"/>
              <a:t>8) Diğer Süreğen Hastalıklar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81000" y="914400"/>
            <a:ext cx="2362200" cy="5181600"/>
          </a:xfrm>
          <a:solidFill>
            <a:schemeClr val="tx1"/>
          </a:solidFill>
        </p:spPr>
        <p:txBody>
          <a:bodyPr anchor="ctr">
            <a:normAutofit/>
          </a:bodyPr>
          <a:lstStyle/>
          <a:p>
            <a:pPr algn="ctr">
              <a:lnSpc>
                <a:spcPct val="90000"/>
              </a:lnSpc>
            </a:pPr>
            <a:r>
              <a:rPr lang="tr-TR" sz="2000" dirty="0"/>
              <a:t>Eğitsel Tanılama İşlemleri</a:t>
            </a:r>
          </a:p>
        </p:txBody>
      </p:sp>
      <p:graphicFrame>
        <p:nvGraphicFramePr>
          <p:cNvPr id="5" name="İçerik Yer Tutucusu 2">
            <a:extLst>
              <a:ext uri="{FF2B5EF4-FFF2-40B4-BE49-F238E27FC236}">
                <a16:creationId xmlns:a16="http://schemas.microsoft.com/office/drawing/2014/main" id="{EDDD9741-3317-4DC2-A118-72626DEBD00E}"/>
              </a:ext>
            </a:extLst>
          </p:cNvPr>
          <p:cNvGraphicFramePr>
            <a:graphicFrameLocks noGrp="1"/>
          </p:cNvGraphicFramePr>
          <p:nvPr>
            <p:ph sz="quarter" idx="1"/>
            <p:extLst>
              <p:ext uri="{D42A27DB-BD31-4B8C-83A1-F6EECF244321}">
                <p14:modId xmlns:p14="http://schemas.microsoft.com/office/powerpoint/2010/main" val="406925709"/>
              </p:ext>
            </p:extLst>
          </p:nvPr>
        </p:nvGraphicFramePr>
        <p:xfrm>
          <a:off x="3124200" y="685800"/>
          <a:ext cx="5638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352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1371600" y="2819400"/>
            <a:ext cx="6400800" cy="1752600"/>
          </a:xfrm>
        </p:spPr>
        <p:txBody>
          <a:bodyPr>
            <a:normAutofit/>
          </a:bodyPr>
          <a:lstStyle/>
          <a:p>
            <a:r>
              <a:rPr lang="tr-TR" dirty="0"/>
              <a:t> Özel eğitime ihtiyacı olan bireyler, kaynaştırma/bütünleştirme yoluyla eğitimlerini akranları ile birlikte aynı sınıfta tam zamanlı olarak sürdürebilirler.</a:t>
            </a:r>
          </a:p>
          <a:p>
            <a:endParaRPr lang="tr-TR" dirty="0"/>
          </a:p>
        </p:txBody>
      </p:sp>
      <p:sp>
        <p:nvSpPr>
          <p:cNvPr id="2" name="Başlık 1"/>
          <p:cNvSpPr>
            <a:spLocks noGrp="1"/>
          </p:cNvSpPr>
          <p:nvPr>
            <p:ph type="ctrTitle"/>
          </p:nvPr>
        </p:nvSpPr>
        <p:spPr>
          <a:xfrm>
            <a:off x="685800" y="381000"/>
            <a:ext cx="7772400" cy="1752600"/>
          </a:xfrm>
        </p:spPr>
        <p:txBody>
          <a:bodyPr anchor="b">
            <a:normAutofit/>
          </a:bodyPr>
          <a:lstStyle/>
          <a:p>
            <a:r>
              <a:rPr lang="tr-TR" dirty="0"/>
              <a:t>Kaynaştırma Yolu ile Eğitim</a:t>
            </a:r>
          </a:p>
        </p:txBody>
      </p:sp>
    </p:spTree>
    <p:extLst>
      <p:ext uri="{BB962C8B-B14F-4D97-AF65-F5344CB8AC3E}">
        <p14:creationId xmlns:p14="http://schemas.microsoft.com/office/powerpoint/2010/main" val="3396583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81000" y="2564904"/>
            <a:ext cx="2362200" cy="990600"/>
          </a:xfrm>
          <a:solidFill>
            <a:srgbClr val="00B0F0"/>
          </a:solidFill>
        </p:spPr>
        <p:txBody>
          <a:bodyPr anchor="b">
            <a:normAutofit/>
          </a:bodyPr>
          <a:lstStyle/>
          <a:p>
            <a:pPr algn="ctr"/>
            <a:r>
              <a:rPr lang="tr-TR" dirty="0">
                <a:solidFill>
                  <a:schemeClr val="tx1"/>
                </a:solidFill>
              </a:rPr>
              <a:t>Kaynaştırma Yolu ile Eğitim</a:t>
            </a:r>
          </a:p>
        </p:txBody>
      </p:sp>
      <p:sp>
        <p:nvSpPr>
          <p:cNvPr id="3" name="İçerik Yer Tutucusu 2"/>
          <p:cNvSpPr>
            <a:spLocks noGrp="1"/>
          </p:cNvSpPr>
          <p:nvPr>
            <p:ph sz="quarter" idx="1"/>
          </p:nvPr>
        </p:nvSpPr>
        <p:spPr>
          <a:xfrm>
            <a:off x="3124200" y="685800"/>
            <a:ext cx="5638800" cy="5410200"/>
          </a:xfrm>
        </p:spPr>
        <p:txBody>
          <a:bodyPr>
            <a:normAutofit/>
          </a:bodyPr>
          <a:lstStyle/>
          <a:p>
            <a:r>
              <a:rPr lang="tr-TR" dirty="0"/>
              <a:t>Öğrenciler, kayıtlı bulundukları okulda uygulanan eğitim programını takip ederler. Öğrencilerin takip ettikleri programlar temel alınarak BEP hazırlanır.</a:t>
            </a:r>
          </a:p>
          <a:p>
            <a:endParaRPr lang="tr-TR" dirty="0"/>
          </a:p>
        </p:txBody>
      </p:sp>
    </p:spTree>
    <p:extLst>
      <p:ext uri="{BB962C8B-B14F-4D97-AF65-F5344CB8AC3E}">
        <p14:creationId xmlns:p14="http://schemas.microsoft.com/office/powerpoint/2010/main" val="201831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81000" y="2450127"/>
            <a:ext cx="2362200" cy="990600"/>
          </a:xfrm>
          <a:solidFill>
            <a:srgbClr val="00B0F0"/>
          </a:solidFill>
        </p:spPr>
        <p:txBody>
          <a:bodyPr anchor="b">
            <a:normAutofit/>
          </a:bodyPr>
          <a:lstStyle/>
          <a:p>
            <a:r>
              <a:rPr lang="tr-TR" dirty="0"/>
              <a:t>Kaynaştırma Yolu ile Eğitim</a:t>
            </a:r>
          </a:p>
        </p:txBody>
      </p:sp>
      <p:sp>
        <p:nvSpPr>
          <p:cNvPr id="3" name="İçerik Yer Tutucusu 2"/>
          <p:cNvSpPr>
            <a:spLocks noGrp="1"/>
          </p:cNvSpPr>
          <p:nvPr>
            <p:ph sz="quarter" idx="1"/>
          </p:nvPr>
        </p:nvSpPr>
        <p:spPr>
          <a:xfrm>
            <a:off x="3124200" y="685800"/>
            <a:ext cx="5638800" cy="5410200"/>
          </a:xfrm>
        </p:spPr>
        <p:txBody>
          <a:bodyPr>
            <a:normAutofit/>
          </a:bodyPr>
          <a:lstStyle/>
          <a:p>
            <a:r>
              <a:rPr lang="tr-TR" dirty="0"/>
              <a:t>Tam zamanlı kaynaştırma/bütünleştirme yoluyla eğitim yapılan okullarda özel eğitim ihtiyacı olan öğrenciler için uygun ortam düzenlemeleri yapılır ve destek eğitim odası açılır.</a:t>
            </a:r>
          </a:p>
          <a:p>
            <a:endParaRPr lang="tr-TR" dirty="0"/>
          </a:p>
        </p:txBody>
      </p:sp>
    </p:spTree>
    <p:extLst>
      <p:ext uri="{BB962C8B-B14F-4D97-AF65-F5344CB8AC3E}">
        <p14:creationId xmlns:p14="http://schemas.microsoft.com/office/powerpoint/2010/main" val="1378165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8105" y="2933700"/>
            <a:ext cx="2362200" cy="990600"/>
          </a:xfrm>
          <a:solidFill>
            <a:srgbClr val="FFFF00"/>
          </a:solidFill>
        </p:spPr>
        <p:txBody>
          <a:bodyPr anchor="b">
            <a:normAutofit/>
          </a:bodyPr>
          <a:lstStyle/>
          <a:p>
            <a:r>
              <a:rPr lang="tr-TR" dirty="0">
                <a:solidFill>
                  <a:schemeClr val="tx1"/>
                </a:solidFill>
              </a:rPr>
              <a:t>Kaynaştırma Yolu ile Eğitim</a:t>
            </a:r>
          </a:p>
        </p:txBody>
      </p:sp>
      <p:sp>
        <p:nvSpPr>
          <p:cNvPr id="3" name="İçerik Yer Tutucusu 2"/>
          <p:cNvSpPr>
            <a:spLocks noGrp="1"/>
          </p:cNvSpPr>
          <p:nvPr>
            <p:ph sz="quarter" idx="1"/>
          </p:nvPr>
        </p:nvSpPr>
        <p:spPr>
          <a:xfrm>
            <a:off x="3124200" y="685800"/>
            <a:ext cx="5638800" cy="5410200"/>
          </a:xfrm>
        </p:spPr>
        <p:txBody>
          <a:bodyPr>
            <a:normAutofit/>
          </a:bodyPr>
          <a:lstStyle/>
          <a:p>
            <a:r>
              <a:rPr lang="tr-TR" dirty="0"/>
              <a:t>Tam zamanlı kaynaştırma/bütünleştirme yoluyla eğitim uygulaması yapılan okullarda özel eğitim ihtiyacı olan bireyler gelişim özellikleri de dikkate alınarak sınıflara eşit sayıda ve her bir şubede 2 öğrenciyi geçmeyecek şekilde yerleştirilir.</a:t>
            </a:r>
          </a:p>
          <a:p>
            <a:endParaRPr lang="tr-TR" dirty="0"/>
          </a:p>
        </p:txBody>
      </p:sp>
    </p:spTree>
    <p:extLst>
      <p:ext uri="{BB962C8B-B14F-4D97-AF65-F5344CB8AC3E}">
        <p14:creationId xmlns:p14="http://schemas.microsoft.com/office/powerpoint/2010/main" val="372088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Evde Eğitim Hizmetleri</a:t>
            </a:r>
          </a:p>
        </p:txBody>
      </p:sp>
      <p:sp>
        <p:nvSpPr>
          <p:cNvPr id="3" name="2 İçerik Yer Tutucusu"/>
          <p:cNvSpPr>
            <a:spLocks noGrp="1"/>
          </p:cNvSpPr>
          <p:nvPr>
            <p:ph sz="quarter" idx="1"/>
          </p:nvPr>
        </p:nvSpPr>
        <p:spPr>
          <a:solidFill>
            <a:schemeClr val="tx1"/>
          </a:solidFill>
        </p:spPr>
        <p:txBody>
          <a:bodyPr anchor="ctr">
            <a:normAutofit/>
          </a:bodyPr>
          <a:lstStyle/>
          <a:p>
            <a:r>
              <a:rPr lang="tr-TR" dirty="0">
                <a:solidFill>
                  <a:schemeClr val="bg1"/>
                </a:solidFill>
              </a:rPr>
              <a:t>Okul öncesi, ilkokul, ortaokul ve lise çağındaki özel eğitim ihtiyacı olan bireylerden eğitim ve öğretim kurumlarından doğrudan yararlanamayacak durumda olanlara evde eğitim hizmeti kararı önerilebilir.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2780928"/>
            <a:ext cx="2362200" cy="990600"/>
          </a:xfrm>
          <a:solidFill>
            <a:schemeClr val="tx1"/>
          </a:solidFill>
        </p:spPr>
        <p:txBody>
          <a:bodyPr anchor="b">
            <a:normAutofit/>
          </a:bodyPr>
          <a:lstStyle/>
          <a:p>
            <a:r>
              <a:rPr lang="tr-TR" dirty="0"/>
              <a:t>Evde Eğitim Hizmetleri</a:t>
            </a:r>
          </a:p>
        </p:txBody>
      </p:sp>
      <p:sp>
        <p:nvSpPr>
          <p:cNvPr id="3" name="2 İçerik Yer Tutucusu"/>
          <p:cNvSpPr>
            <a:spLocks noGrp="1"/>
          </p:cNvSpPr>
          <p:nvPr>
            <p:ph sz="quarter" idx="1"/>
          </p:nvPr>
        </p:nvSpPr>
        <p:spPr>
          <a:xfrm>
            <a:off x="3124200" y="685800"/>
            <a:ext cx="5638800" cy="5410200"/>
          </a:xfrm>
        </p:spPr>
        <p:txBody>
          <a:bodyPr>
            <a:normAutofit/>
          </a:bodyPr>
          <a:lstStyle/>
          <a:p>
            <a:pPr>
              <a:lnSpc>
                <a:spcPct val="90000"/>
              </a:lnSpc>
            </a:pPr>
            <a:r>
              <a:rPr lang="tr-TR" dirty="0"/>
              <a:t>Bireyin en az dört ay süreyle örgün eğitim kurumundan doğrudan yararlanmasının mümkün olmadığı ya da yararlanması hâlinde olumsuz sonuçlar doğuracağını belirten sağlık raporuna istinaden, “Ev Ortamı Durum Tespit ve Değerlendirme Formu” ve “Veli Sözleşmesi” düzenlenerek Özel Eğitim Değerlendirme Kurulunca rapor hazırlanır. İl-ilçe Özel Eğitim Hizmetleri Kurulu tarafından karar verilebilir. </a:t>
            </a:r>
          </a:p>
        </p:txBody>
      </p:sp>
    </p:spTree>
    <p:extLst>
      <p:ext uri="{BB962C8B-B14F-4D97-AF65-F5344CB8AC3E}">
        <p14:creationId xmlns:p14="http://schemas.microsoft.com/office/powerpoint/2010/main" val="3616922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79548" y="696844"/>
            <a:ext cx="2362200" cy="4962872"/>
          </a:xfrm>
        </p:spPr>
        <p:txBody>
          <a:bodyPr anchor="ctr">
            <a:normAutofit/>
          </a:bodyPr>
          <a:lstStyle/>
          <a:p>
            <a:pPr>
              <a:lnSpc>
                <a:spcPct val="90000"/>
              </a:lnSpc>
            </a:pPr>
            <a:r>
              <a:rPr lang="tr-TR" sz="2000" dirty="0"/>
              <a:t>Hastanede Eğitim Hizmetleri</a:t>
            </a:r>
          </a:p>
        </p:txBody>
      </p:sp>
      <p:sp>
        <p:nvSpPr>
          <p:cNvPr id="3" name="2 İçerik Yer Tutucusu"/>
          <p:cNvSpPr>
            <a:spLocks noGrp="1"/>
          </p:cNvSpPr>
          <p:nvPr>
            <p:ph sz="quarter" idx="1"/>
          </p:nvPr>
        </p:nvSpPr>
        <p:spPr>
          <a:xfrm>
            <a:off x="3124200" y="685800"/>
            <a:ext cx="5638800" cy="5410200"/>
          </a:xfrm>
        </p:spPr>
        <p:txBody>
          <a:bodyPr>
            <a:normAutofit/>
          </a:bodyPr>
          <a:lstStyle/>
          <a:p>
            <a:pPr>
              <a:buNone/>
            </a:pPr>
            <a:r>
              <a:rPr lang="tr-TR" dirty="0"/>
              <a:t>Sağlık kuruluşlarında yatarak tedavi görmesi nedeniyle örgün eğitim kurumlarından doğrudan yararlanamayan okul öncesi, ilkokul, ortaokul ve lise çağındaki özel eğitim ihtiyacı olan öğrencilere hastanede eğitim hizmeti kararı önerilebilir.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nchor="b">
            <a:normAutofit/>
          </a:bodyPr>
          <a:lstStyle/>
          <a:p>
            <a:r>
              <a:rPr lang="tr-TR" dirty="0"/>
              <a:t>SÜREĞEN HASTALIK TANISI NEDİR?</a:t>
            </a:r>
            <a:endParaRPr lang="tr-TR"/>
          </a:p>
        </p:txBody>
      </p:sp>
      <p:graphicFrame>
        <p:nvGraphicFramePr>
          <p:cNvPr id="5" name="2 İçerik Yer Tutucusu">
            <a:extLst>
              <a:ext uri="{FF2B5EF4-FFF2-40B4-BE49-F238E27FC236}">
                <a16:creationId xmlns:a16="http://schemas.microsoft.com/office/drawing/2014/main" id="{FA3AB977-EE8A-4DA2-8FB2-9EA3BE708C05}"/>
              </a:ext>
            </a:extLst>
          </p:cNvPr>
          <p:cNvGraphicFramePr>
            <a:graphicFrameLocks noGrp="1"/>
          </p:cNvGraphicFramePr>
          <p:nvPr>
            <p:ph sz="quarter" idx="1"/>
            <p:extLst>
              <p:ext uri="{D42A27DB-BD31-4B8C-83A1-F6EECF244321}">
                <p14:modId xmlns:p14="http://schemas.microsoft.com/office/powerpoint/2010/main" val="3853225118"/>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nchor="b">
            <a:normAutofit/>
          </a:bodyPr>
          <a:lstStyle/>
          <a:p>
            <a:pPr marL="914400" indent="-914400"/>
            <a:r>
              <a:rPr lang="tr-TR"/>
              <a:t>1) Süreğen </a:t>
            </a:r>
            <a:r>
              <a:rPr lang="tr-TR" err="1"/>
              <a:t>Metabolik</a:t>
            </a:r>
            <a:r>
              <a:rPr lang="tr-TR"/>
              <a:t> Hastalıklar</a:t>
            </a:r>
          </a:p>
        </p:txBody>
      </p:sp>
      <p:graphicFrame>
        <p:nvGraphicFramePr>
          <p:cNvPr id="11" name="2 İçerik Yer Tutucusu">
            <a:extLst>
              <a:ext uri="{FF2B5EF4-FFF2-40B4-BE49-F238E27FC236}">
                <a16:creationId xmlns:a16="http://schemas.microsoft.com/office/drawing/2014/main" id="{490F28A3-70D6-45EC-9720-BB9824CE3642}"/>
              </a:ext>
            </a:extLst>
          </p:cNvPr>
          <p:cNvGraphicFramePr>
            <a:graphicFrameLocks noGrp="1"/>
          </p:cNvGraphicFramePr>
          <p:nvPr>
            <p:ph sz="quarter" idx="1"/>
            <p:extLst>
              <p:ext uri="{D42A27DB-BD31-4B8C-83A1-F6EECF244321}">
                <p14:modId xmlns:p14="http://schemas.microsoft.com/office/powerpoint/2010/main" val="177060345"/>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914400"/>
            <a:ext cx="2362200" cy="5538936"/>
          </a:xfrm>
          <a:solidFill>
            <a:srgbClr val="FFFF00"/>
          </a:solidFill>
        </p:spPr>
        <p:txBody>
          <a:bodyPr anchor="ctr">
            <a:normAutofit/>
          </a:bodyPr>
          <a:lstStyle/>
          <a:p>
            <a:pPr marL="742950" indent="-742950">
              <a:lnSpc>
                <a:spcPct val="90000"/>
              </a:lnSpc>
            </a:pPr>
            <a:r>
              <a:rPr lang="tr-TR" sz="1600" dirty="0">
                <a:solidFill>
                  <a:schemeClr val="tx1"/>
                </a:solidFill>
              </a:rPr>
              <a:t>               2) Süreğen Kas İskelet Sistemi Hastalıkları </a:t>
            </a:r>
          </a:p>
        </p:txBody>
      </p:sp>
      <p:graphicFrame>
        <p:nvGraphicFramePr>
          <p:cNvPr id="5" name="2 İçerik Yer Tutucusu">
            <a:extLst>
              <a:ext uri="{FF2B5EF4-FFF2-40B4-BE49-F238E27FC236}">
                <a16:creationId xmlns:a16="http://schemas.microsoft.com/office/drawing/2014/main" id="{E3910C7D-5BB9-49C1-BC34-C138EFAA197D}"/>
              </a:ext>
            </a:extLst>
          </p:cNvPr>
          <p:cNvGraphicFramePr>
            <a:graphicFrameLocks noGrp="1"/>
          </p:cNvGraphicFramePr>
          <p:nvPr>
            <p:ph sz="quarter" idx="1"/>
            <p:extLst>
              <p:ext uri="{D42A27DB-BD31-4B8C-83A1-F6EECF244321}">
                <p14:modId xmlns:p14="http://schemas.microsoft.com/office/powerpoint/2010/main" val="4147645004"/>
              </p:ext>
            </p:extLst>
          </p:nvPr>
        </p:nvGraphicFramePr>
        <p:xfrm>
          <a:off x="3124200" y="685800"/>
          <a:ext cx="5638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nchor="b">
            <a:normAutofit/>
          </a:bodyPr>
          <a:lstStyle/>
          <a:p>
            <a:r>
              <a:rPr lang="tr-TR" dirty="0"/>
              <a:t>3) Süreğen Nörolojik Hastalıklar</a:t>
            </a:r>
          </a:p>
        </p:txBody>
      </p:sp>
      <p:graphicFrame>
        <p:nvGraphicFramePr>
          <p:cNvPr id="5" name="2 İçerik Yer Tutucusu">
            <a:extLst>
              <a:ext uri="{FF2B5EF4-FFF2-40B4-BE49-F238E27FC236}">
                <a16:creationId xmlns:a16="http://schemas.microsoft.com/office/drawing/2014/main" id="{BC8DEB8B-4C83-4F91-9043-68389F9D9483}"/>
              </a:ext>
            </a:extLst>
          </p:cNvPr>
          <p:cNvGraphicFramePr>
            <a:graphicFrameLocks noGrp="1"/>
          </p:cNvGraphicFramePr>
          <p:nvPr>
            <p:ph sz="quarter" idx="1"/>
            <p:extLst>
              <p:ext uri="{D42A27DB-BD31-4B8C-83A1-F6EECF244321}">
                <p14:modId xmlns:p14="http://schemas.microsoft.com/office/powerpoint/2010/main" val="876012994"/>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nchor="b">
            <a:normAutofit/>
          </a:bodyPr>
          <a:lstStyle/>
          <a:p>
            <a:r>
              <a:rPr lang="tr-TR" dirty="0"/>
              <a:t>4) Süreğen Kan Hastalıkları</a:t>
            </a:r>
          </a:p>
        </p:txBody>
      </p:sp>
      <p:graphicFrame>
        <p:nvGraphicFramePr>
          <p:cNvPr id="5" name="2 İçerik Yer Tutucusu">
            <a:extLst>
              <a:ext uri="{FF2B5EF4-FFF2-40B4-BE49-F238E27FC236}">
                <a16:creationId xmlns:a16="http://schemas.microsoft.com/office/drawing/2014/main" id="{53ED079A-F2E9-4E6F-A75C-1BF7E15C36F8}"/>
              </a:ext>
            </a:extLst>
          </p:cNvPr>
          <p:cNvGraphicFramePr>
            <a:graphicFrameLocks noGrp="1"/>
          </p:cNvGraphicFramePr>
          <p:nvPr>
            <p:ph sz="quarter" idx="1"/>
            <p:extLst>
              <p:ext uri="{D42A27DB-BD31-4B8C-83A1-F6EECF244321}">
                <p14:modId xmlns:p14="http://schemas.microsoft.com/office/powerpoint/2010/main" val="624090583"/>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nchor="b">
            <a:normAutofit/>
          </a:bodyPr>
          <a:lstStyle/>
          <a:p>
            <a:r>
              <a:rPr lang="tr-TR" dirty="0"/>
              <a:t>5) Süreğen Kalp Hastalıkları</a:t>
            </a:r>
          </a:p>
        </p:txBody>
      </p:sp>
      <p:graphicFrame>
        <p:nvGraphicFramePr>
          <p:cNvPr id="5" name="2 İçerik Yer Tutucusu">
            <a:extLst>
              <a:ext uri="{FF2B5EF4-FFF2-40B4-BE49-F238E27FC236}">
                <a16:creationId xmlns:a16="http://schemas.microsoft.com/office/drawing/2014/main" id="{01CA3292-EE7E-494D-B5B2-1433BB26FCE5}"/>
              </a:ext>
            </a:extLst>
          </p:cNvPr>
          <p:cNvGraphicFramePr>
            <a:graphicFrameLocks noGrp="1"/>
          </p:cNvGraphicFramePr>
          <p:nvPr>
            <p:ph sz="quarter" idx="1"/>
            <p:extLst>
              <p:ext uri="{D42A27DB-BD31-4B8C-83A1-F6EECF244321}">
                <p14:modId xmlns:p14="http://schemas.microsoft.com/office/powerpoint/2010/main" val="1609362097"/>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nchor="b">
            <a:normAutofit/>
          </a:bodyPr>
          <a:lstStyle/>
          <a:p>
            <a:r>
              <a:rPr lang="tr-TR" dirty="0"/>
              <a:t>6) Süreğen Onkolojik Hastalıklar (Kanserler) </a:t>
            </a:r>
          </a:p>
        </p:txBody>
      </p:sp>
      <p:graphicFrame>
        <p:nvGraphicFramePr>
          <p:cNvPr id="5" name="2 İçerik Yer Tutucusu">
            <a:extLst>
              <a:ext uri="{FF2B5EF4-FFF2-40B4-BE49-F238E27FC236}">
                <a16:creationId xmlns:a16="http://schemas.microsoft.com/office/drawing/2014/main" id="{A4FDB393-BA7B-4976-8FF8-0752B8F07F27}"/>
              </a:ext>
            </a:extLst>
          </p:cNvPr>
          <p:cNvGraphicFramePr>
            <a:graphicFrameLocks noGrp="1"/>
          </p:cNvGraphicFramePr>
          <p:nvPr>
            <p:ph sz="quarter" idx="1"/>
            <p:extLst>
              <p:ext uri="{D42A27DB-BD31-4B8C-83A1-F6EECF244321}">
                <p14:modId xmlns:p14="http://schemas.microsoft.com/office/powerpoint/2010/main" val="1572009827"/>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1"/>
          </p:nvPr>
        </p:nvSpPr>
        <p:spPr>
          <a:xfrm>
            <a:off x="1368426" y="2743200"/>
            <a:ext cx="6480174" cy="1673225"/>
          </a:xfrm>
        </p:spPr>
        <p:txBody>
          <a:bodyPr anchor="t">
            <a:normAutofit/>
          </a:bodyPr>
          <a:lstStyle/>
          <a:p>
            <a:pPr marL="514350" indent="-514350">
              <a:buFont typeface="+mj-lt"/>
              <a:buAutoNum type="alphaUcPeriod"/>
            </a:pPr>
            <a:r>
              <a:rPr lang="tr-TR" dirty="0"/>
              <a:t>Kronik Obstrüktif Akciğer Hastalığı (KOAH)</a:t>
            </a:r>
          </a:p>
          <a:p>
            <a:pPr marL="514350" indent="-514350">
              <a:buFont typeface="+mj-lt"/>
              <a:buAutoNum type="alphaUcPeriod"/>
            </a:pPr>
            <a:r>
              <a:rPr lang="tr-TR" dirty="0"/>
              <a:t>Kistik Fibrozis</a:t>
            </a:r>
          </a:p>
          <a:p>
            <a:pPr marL="514350" indent="-514350">
              <a:buFont typeface="+mj-lt"/>
              <a:buAutoNum type="alphaUcPeriod"/>
            </a:pPr>
            <a:r>
              <a:rPr lang="tr-TR" dirty="0"/>
              <a:t>Astım </a:t>
            </a:r>
          </a:p>
        </p:txBody>
      </p:sp>
      <p:sp>
        <p:nvSpPr>
          <p:cNvPr id="2" name="1 Başlık"/>
          <p:cNvSpPr>
            <a:spLocks noGrp="1"/>
          </p:cNvSpPr>
          <p:nvPr>
            <p:ph type="title"/>
          </p:nvPr>
        </p:nvSpPr>
        <p:spPr>
          <a:xfrm>
            <a:off x="722313" y="533400"/>
            <a:ext cx="7772400" cy="1524000"/>
          </a:xfrm>
        </p:spPr>
        <p:txBody>
          <a:bodyPr anchor="b">
            <a:normAutofit/>
          </a:bodyPr>
          <a:lstStyle/>
          <a:p>
            <a:r>
              <a:rPr lang="tr-TR" dirty="0"/>
              <a:t>7) Süreğen Solunum Hastalıkları</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225</TotalTime>
  <Words>535</Words>
  <Application>Microsoft Office PowerPoint</Application>
  <PresentationFormat>Ekran Gösterisi (4:3)</PresentationFormat>
  <Paragraphs>69</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Georgia</vt:lpstr>
      <vt:lpstr>Wingdings</vt:lpstr>
      <vt:lpstr>Wingdings 2</vt:lpstr>
      <vt:lpstr>Kent</vt:lpstr>
      <vt:lpstr>SÜREĞEN HASTALIK</vt:lpstr>
      <vt:lpstr>SÜREĞEN HASTALIK TANISI NEDİR?</vt:lpstr>
      <vt:lpstr>1) Süreğen Metabolik Hastalıklar</vt:lpstr>
      <vt:lpstr>               2) Süreğen Kas İskelet Sistemi Hastalıkları </vt:lpstr>
      <vt:lpstr>3) Süreğen Nörolojik Hastalıklar</vt:lpstr>
      <vt:lpstr>4) Süreğen Kan Hastalıkları</vt:lpstr>
      <vt:lpstr>5) Süreğen Kalp Hastalıkları</vt:lpstr>
      <vt:lpstr>6) Süreğen Onkolojik Hastalıklar (Kanserler) </vt:lpstr>
      <vt:lpstr>7) Süreğen Solunum Hastalıkları</vt:lpstr>
      <vt:lpstr>8) Diğer Süreğen Hastalıklar</vt:lpstr>
      <vt:lpstr>Eğitsel Tanılama İşlemleri</vt:lpstr>
      <vt:lpstr>Kaynaştırma Yolu ile Eğitim</vt:lpstr>
      <vt:lpstr>Kaynaştırma Yolu ile Eğitim</vt:lpstr>
      <vt:lpstr>Kaynaştırma Yolu ile Eğitim</vt:lpstr>
      <vt:lpstr>Kaynaştırma Yolu ile Eğitim</vt:lpstr>
      <vt:lpstr>Evde Eğitim Hizmetleri</vt:lpstr>
      <vt:lpstr>Evde Eğitim Hizmetleri</vt:lpstr>
      <vt:lpstr>Hastanede Eğitim Hizmetleri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SÜREĞEN HASTALIK TANISI</dc:title>
  <dc:creator>ElifKorkmaz</dc:creator>
  <cp:lastModifiedBy>hüseyin tekin</cp:lastModifiedBy>
  <cp:revision>29</cp:revision>
  <dcterms:created xsi:type="dcterms:W3CDTF">2021-01-04T09:44:12Z</dcterms:created>
  <dcterms:modified xsi:type="dcterms:W3CDTF">2021-11-27T06:37:17Z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TC010721211055</vt:lpwstr>
  </property>
</Properties>
</file>