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5"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82F45F-1485-4B62-A63C-AA7A41E00EA1}" type="doc">
      <dgm:prSet loTypeId="urn:microsoft.com/office/officeart/2005/8/layout/radial1" loCatId="relationship" qsTypeId="urn:microsoft.com/office/officeart/2005/8/quickstyle/simple5" qsCatId="simple" csTypeId="urn:microsoft.com/office/officeart/2005/8/colors/accent1_2" csCatId="accent1" phldr="1"/>
      <dgm:spPr/>
      <dgm:t>
        <a:bodyPr/>
        <a:lstStyle/>
        <a:p>
          <a:endParaRPr lang="tr-TR"/>
        </a:p>
      </dgm:t>
    </dgm:pt>
    <dgm:pt modelId="{186B989F-45A6-474A-83A6-189A17FF5D7F}">
      <dgm:prSet phldrT="[Metin]" custT="1">
        <dgm:style>
          <a:lnRef idx="1">
            <a:schemeClr val="accent4"/>
          </a:lnRef>
          <a:fillRef idx="3">
            <a:schemeClr val="accent4"/>
          </a:fillRef>
          <a:effectRef idx="2">
            <a:schemeClr val="accent4"/>
          </a:effectRef>
          <a:fontRef idx="minor">
            <a:schemeClr val="lt1"/>
          </a:fontRef>
        </dgm:style>
      </dgm:prSet>
      <dgm:spPr>
        <a:solidFill>
          <a:srgbClr val="FFC000"/>
        </a:solidFill>
        <a:ln>
          <a:solidFill>
            <a:srgbClr val="C00000"/>
          </a:solidFill>
        </a:ln>
        <a:effectLst>
          <a:glow rad="635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ctr"/>
          <a:r>
            <a:rPr lang="tr-TR" sz="1400" b="1" dirty="0" smtClean="0"/>
            <a:t>Özel Eğitim Değerlendirme Kurul Kararı </a:t>
          </a:r>
          <a:endParaRPr lang="tr-TR" sz="1400" b="1" dirty="0"/>
        </a:p>
      </dgm:t>
    </dgm:pt>
    <dgm:pt modelId="{FA65FC8D-A965-4EBF-ADB7-B6E8FA44A68A}" type="parTrans" cxnId="{748AC939-D9CD-4A13-B112-6D09E2DBC44C}">
      <dgm:prSet/>
      <dgm:spPr/>
      <dgm:t>
        <a:bodyPr/>
        <a:lstStyle/>
        <a:p>
          <a:endParaRPr lang="tr-TR"/>
        </a:p>
      </dgm:t>
    </dgm:pt>
    <dgm:pt modelId="{5B6B28E1-1F42-40CB-B7FB-F22C88487823}" type="sibTrans" cxnId="{748AC939-D9CD-4A13-B112-6D09E2DBC44C}">
      <dgm:prSet/>
      <dgm:spPr/>
      <dgm:t>
        <a:bodyPr/>
        <a:lstStyle/>
        <a:p>
          <a:endParaRPr lang="tr-TR"/>
        </a:p>
      </dgm:t>
    </dgm:pt>
    <dgm:pt modelId="{C6AAADD5-5E4A-49BA-A618-F9D27EE51954}">
      <dgm:prSet phldrT="[Metin]" custT="1">
        <dgm:style>
          <a:lnRef idx="1">
            <a:schemeClr val="accent3"/>
          </a:lnRef>
          <a:fillRef idx="2">
            <a:schemeClr val="accent3"/>
          </a:fillRef>
          <a:effectRef idx="1">
            <a:schemeClr val="accent3"/>
          </a:effectRef>
          <a:fontRef idx="minor">
            <a:schemeClr val="dk1"/>
          </a:fontRef>
        </dgm:style>
      </dgm:prSet>
      <dgm:spPr>
        <a:solidFill>
          <a:srgbClr val="FFFF00"/>
        </a:solidFill>
        <a:ln>
          <a:solidFill>
            <a:srgbClr val="C00000"/>
          </a:solidFill>
        </a:ln>
        <a:effectLst>
          <a:glow rad="635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tr-TR" sz="1200" b="1" dirty="0" smtClean="0"/>
            <a:t>Özel</a:t>
          </a:r>
          <a:r>
            <a:rPr lang="tr-TR" sz="1200" dirty="0" smtClean="0"/>
            <a:t> </a:t>
          </a:r>
          <a:r>
            <a:rPr lang="tr-TR" sz="1200" b="1" dirty="0" smtClean="0"/>
            <a:t>eğitim</a:t>
          </a:r>
          <a:r>
            <a:rPr lang="tr-TR" sz="1200" dirty="0" smtClean="0"/>
            <a:t> </a:t>
          </a:r>
          <a:r>
            <a:rPr lang="tr-TR" sz="1200" b="1" dirty="0" smtClean="0"/>
            <a:t>okulları</a:t>
          </a:r>
          <a:endParaRPr lang="tr-TR" sz="1200" b="1" dirty="0"/>
        </a:p>
      </dgm:t>
    </dgm:pt>
    <dgm:pt modelId="{C07E39B0-FE64-4919-92B2-DAC0E8CDB700}" type="parTrans" cxnId="{030485E0-EDC8-4436-98F0-AFFC587F65F5}">
      <dgm:prSet>
        <dgm:style>
          <a:lnRef idx="1">
            <a:schemeClr val="accent3"/>
          </a:lnRef>
          <a:fillRef idx="2">
            <a:schemeClr val="accent3"/>
          </a:fillRef>
          <a:effectRef idx="1">
            <a:schemeClr val="accent3"/>
          </a:effectRef>
          <a:fontRef idx="minor">
            <a:schemeClr val="dk1"/>
          </a:fontRef>
        </dgm:style>
      </dgm:prSet>
      <dgm:spPr/>
      <dgm:t>
        <a:bodyPr/>
        <a:lstStyle/>
        <a:p>
          <a:endParaRPr lang="tr-TR"/>
        </a:p>
      </dgm:t>
    </dgm:pt>
    <dgm:pt modelId="{E7E69780-22E2-4E11-874D-5ECB3D4DAFA3}" type="sibTrans" cxnId="{030485E0-EDC8-4436-98F0-AFFC587F65F5}">
      <dgm:prSet/>
      <dgm:spPr/>
      <dgm:t>
        <a:bodyPr/>
        <a:lstStyle/>
        <a:p>
          <a:endParaRPr lang="tr-TR"/>
        </a:p>
      </dgm:t>
    </dgm:pt>
    <dgm:pt modelId="{EF15836C-817F-429A-AD46-DF3C6782C683}">
      <dgm:prSet phldrT="[Metin]">
        <dgm:style>
          <a:lnRef idx="1">
            <a:schemeClr val="accent3"/>
          </a:lnRef>
          <a:fillRef idx="2">
            <a:schemeClr val="accent3"/>
          </a:fillRef>
          <a:effectRef idx="1">
            <a:schemeClr val="accent3"/>
          </a:effectRef>
          <a:fontRef idx="minor">
            <a:schemeClr val="dk1"/>
          </a:fontRef>
        </dgm:style>
      </dgm:prSet>
      <dgm:spPr>
        <a:solidFill>
          <a:srgbClr val="92D050"/>
        </a:solidFill>
        <a:ln>
          <a:solidFill>
            <a:srgbClr val="C00000"/>
          </a:solidFill>
        </a:ln>
        <a:effectLst>
          <a:glow rad="635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tr-TR" b="1" dirty="0" smtClean="0"/>
            <a:t>Evde</a:t>
          </a:r>
          <a:r>
            <a:rPr lang="tr-TR" dirty="0" smtClean="0"/>
            <a:t> </a:t>
          </a:r>
          <a:r>
            <a:rPr lang="tr-TR" b="1" dirty="0" smtClean="0"/>
            <a:t>eğitim</a:t>
          </a:r>
          <a:endParaRPr lang="tr-TR" b="1" dirty="0"/>
        </a:p>
      </dgm:t>
    </dgm:pt>
    <dgm:pt modelId="{2FF0899D-4486-4F5B-9A47-B9305940E7C8}" type="parTrans" cxnId="{C68E48A7-1D01-469E-BB05-B6BD177437E0}">
      <dgm:prSet>
        <dgm:style>
          <a:lnRef idx="1">
            <a:schemeClr val="accent3"/>
          </a:lnRef>
          <a:fillRef idx="2">
            <a:schemeClr val="accent3"/>
          </a:fillRef>
          <a:effectRef idx="1">
            <a:schemeClr val="accent3"/>
          </a:effectRef>
          <a:fontRef idx="minor">
            <a:schemeClr val="dk1"/>
          </a:fontRef>
        </dgm:style>
      </dgm:prSet>
      <dgm:spPr/>
      <dgm:t>
        <a:bodyPr/>
        <a:lstStyle/>
        <a:p>
          <a:endParaRPr lang="tr-TR"/>
        </a:p>
      </dgm:t>
    </dgm:pt>
    <dgm:pt modelId="{26DA899C-1113-4E51-95AC-02DD031B7F9F}" type="sibTrans" cxnId="{C68E48A7-1D01-469E-BB05-B6BD177437E0}">
      <dgm:prSet/>
      <dgm:spPr/>
      <dgm:t>
        <a:bodyPr/>
        <a:lstStyle/>
        <a:p>
          <a:endParaRPr lang="tr-TR"/>
        </a:p>
      </dgm:t>
    </dgm:pt>
    <dgm:pt modelId="{D843E2BC-7885-403F-A0B8-8B7955624E76}">
      <dgm:prSet phldrT="[Metin]">
        <dgm:style>
          <a:lnRef idx="1">
            <a:schemeClr val="accent3"/>
          </a:lnRef>
          <a:fillRef idx="2">
            <a:schemeClr val="accent3"/>
          </a:fillRef>
          <a:effectRef idx="1">
            <a:schemeClr val="accent3"/>
          </a:effectRef>
          <a:fontRef idx="minor">
            <a:schemeClr val="dk1"/>
          </a:fontRef>
        </dgm:style>
      </dgm:prSet>
      <dgm:spPr>
        <a:solidFill>
          <a:srgbClr val="C00000"/>
        </a:solidFill>
        <a:ln>
          <a:solidFill>
            <a:srgbClr val="C00000"/>
          </a:solidFill>
        </a:ln>
        <a:effectLst>
          <a:glow rad="635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tr-TR" b="1" dirty="0" smtClean="0"/>
            <a:t>Hastanede</a:t>
          </a:r>
          <a:r>
            <a:rPr lang="tr-TR" baseline="0" dirty="0" smtClean="0"/>
            <a:t> </a:t>
          </a:r>
          <a:r>
            <a:rPr lang="tr-TR" b="1" baseline="0" dirty="0" smtClean="0"/>
            <a:t>eğitim</a:t>
          </a:r>
          <a:endParaRPr lang="tr-TR" b="1" dirty="0"/>
        </a:p>
      </dgm:t>
    </dgm:pt>
    <dgm:pt modelId="{CB7A39D5-1C9C-4989-9249-BF869CDA227C}" type="parTrans" cxnId="{E6C0B75F-0F79-45D6-8503-56194A5966EB}">
      <dgm:prSet>
        <dgm:style>
          <a:lnRef idx="1">
            <a:schemeClr val="accent3"/>
          </a:lnRef>
          <a:fillRef idx="2">
            <a:schemeClr val="accent3"/>
          </a:fillRef>
          <a:effectRef idx="1">
            <a:schemeClr val="accent3"/>
          </a:effectRef>
          <a:fontRef idx="minor">
            <a:schemeClr val="dk1"/>
          </a:fontRef>
        </dgm:style>
      </dgm:prSet>
      <dgm:spPr/>
      <dgm:t>
        <a:bodyPr/>
        <a:lstStyle/>
        <a:p>
          <a:endParaRPr lang="tr-TR"/>
        </a:p>
      </dgm:t>
    </dgm:pt>
    <dgm:pt modelId="{A1D18234-5949-49B9-8821-AB836F3413D6}" type="sibTrans" cxnId="{E6C0B75F-0F79-45D6-8503-56194A5966EB}">
      <dgm:prSet/>
      <dgm:spPr/>
      <dgm:t>
        <a:bodyPr/>
        <a:lstStyle/>
        <a:p>
          <a:endParaRPr lang="tr-TR"/>
        </a:p>
      </dgm:t>
    </dgm:pt>
    <dgm:pt modelId="{D182957D-4E6B-418E-B767-6EDE3ED3480C}">
      <dgm:prSet phldrT="[Metin]">
        <dgm:style>
          <a:lnRef idx="1">
            <a:schemeClr val="accent3"/>
          </a:lnRef>
          <a:fillRef idx="2">
            <a:schemeClr val="accent3"/>
          </a:fillRef>
          <a:effectRef idx="1">
            <a:schemeClr val="accent3"/>
          </a:effectRef>
          <a:fontRef idx="minor">
            <a:schemeClr val="dk1"/>
          </a:fontRef>
        </dgm:style>
      </dgm:prSet>
      <dgm:spPr>
        <a:solidFill>
          <a:srgbClr val="00B0F0"/>
        </a:solidFill>
        <a:ln>
          <a:solidFill>
            <a:srgbClr val="C00000"/>
          </a:solidFill>
        </a:ln>
        <a:effectLst>
          <a:glow rad="635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tr-TR" b="1" dirty="0" smtClean="0"/>
            <a:t>Yaygın Eğitim Hizmetleri</a:t>
          </a:r>
          <a:endParaRPr lang="tr-TR" b="1" dirty="0"/>
        </a:p>
      </dgm:t>
    </dgm:pt>
    <dgm:pt modelId="{719F76A1-656F-4434-B10E-CC34C2F7C8E8}" type="parTrans" cxnId="{3BA56915-1FC0-4710-A164-9ED09927B97F}">
      <dgm:prSet>
        <dgm:style>
          <a:lnRef idx="1">
            <a:schemeClr val="accent3"/>
          </a:lnRef>
          <a:fillRef idx="2">
            <a:schemeClr val="accent3"/>
          </a:fillRef>
          <a:effectRef idx="1">
            <a:schemeClr val="accent3"/>
          </a:effectRef>
          <a:fontRef idx="minor">
            <a:schemeClr val="dk1"/>
          </a:fontRef>
        </dgm:style>
      </dgm:prSet>
      <dgm:spPr/>
      <dgm:t>
        <a:bodyPr/>
        <a:lstStyle/>
        <a:p>
          <a:endParaRPr lang="tr-TR"/>
        </a:p>
      </dgm:t>
    </dgm:pt>
    <dgm:pt modelId="{B0FCE4EF-6C6A-47C5-9274-CDD64CE6C81F}" type="sibTrans" cxnId="{3BA56915-1FC0-4710-A164-9ED09927B97F}">
      <dgm:prSet/>
      <dgm:spPr/>
      <dgm:t>
        <a:bodyPr/>
        <a:lstStyle/>
        <a:p>
          <a:endParaRPr lang="tr-TR"/>
        </a:p>
      </dgm:t>
    </dgm:pt>
    <dgm:pt modelId="{64CA3E73-D36D-4C68-84CA-266258F50213}">
      <dgm:prSet>
        <dgm:style>
          <a:lnRef idx="1">
            <a:schemeClr val="accent3"/>
          </a:lnRef>
          <a:fillRef idx="2">
            <a:schemeClr val="accent3"/>
          </a:fillRef>
          <a:effectRef idx="1">
            <a:schemeClr val="accent3"/>
          </a:effectRef>
          <a:fontRef idx="minor">
            <a:schemeClr val="dk1"/>
          </a:fontRef>
        </dgm:style>
      </dgm:prSet>
      <dgm:spPr>
        <a:solidFill>
          <a:srgbClr val="FF0000"/>
        </a:solidFill>
        <a:ln>
          <a:solidFill>
            <a:srgbClr val="C00000"/>
          </a:solidFill>
        </a:ln>
        <a:effectLst>
          <a:glow rad="635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tr-TR" b="1" dirty="0" smtClean="0"/>
            <a:t>Özel</a:t>
          </a:r>
          <a:r>
            <a:rPr lang="tr-TR" dirty="0" smtClean="0"/>
            <a:t> </a:t>
          </a:r>
          <a:r>
            <a:rPr lang="tr-TR" b="1" dirty="0" smtClean="0"/>
            <a:t>eğitim</a:t>
          </a:r>
          <a:r>
            <a:rPr lang="tr-TR" dirty="0" smtClean="0"/>
            <a:t> </a:t>
          </a:r>
          <a:r>
            <a:rPr lang="tr-TR" b="1" dirty="0" smtClean="0"/>
            <a:t>sınıfları</a:t>
          </a:r>
          <a:endParaRPr lang="tr-TR" b="1" dirty="0"/>
        </a:p>
      </dgm:t>
    </dgm:pt>
    <dgm:pt modelId="{B60F27D2-4C52-433F-8648-D4AB950FE2DE}" type="parTrans" cxnId="{8AE01419-06CB-4296-9727-D8FD52DB3DCA}">
      <dgm:prSet>
        <dgm:style>
          <a:lnRef idx="1">
            <a:schemeClr val="accent3"/>
          </a:lnRef>
          <a:fillRef idx="2">
            <a:schemeClr val="accent3"/>
          </a:fillRef>
          <a:effectRef idx="1">
            <a:schemeClr val="accent3"/>
          </a:effectRef>
          <a:fontRef idx="minor">
            <a:schemeClr val="dk1"/>
          </a:fontRef>
        </dgm:style>
      </dgm:prSet>
      <dgm:spPr/>
      <dgm:t>
        <a:bodyPr/>
        <a:lstStyle/>
        <a:p>
          <a:endParaRPr lang="tr-TR"/>
        </a:p>
      </dgm:t>
    </dgm:pt>
    <dgm:pt modelId="{78A7EFCB-6C6F-47E5-8296-811F3C614C40}" type="sibTrans" cxnId="{8AE01419-06CB-4296-9727-D8FD52DB3DCA}">
      <dgm:prSet/>
      <dgm:spPr/>
      <dgm:t>
        <a:bodyPr/>
        <a:lstStyle/>
        <a:p>
          <a:endParaRPr lang="tr-TR"/>
        </a:p>
      </dgm:t>
    </dgm:pt>
    <dgm:pt modelId="{BE59D87D-8DA2-485C-A3D8-4764254E76CF}">
      <dgm:prSet>
        <dgm:style>
          <a:lnRef idx="1">
            <a:schemeClr val="accent3"/>
          </a:lnRef>
          <a:fillRef idx="2">
            <a:schemeClr val="accent3"/>
          </a:fillRef>
          <a:effectRef idx="1">
            <a:schemeClr val="accent3"/>
          </a:effectRef>
          <a:fontRef idx="minor">
            <a:schemeClr val="dk1"/>
          </a:fontRef>
        </dgm:style>
      </dgm:prSet>
      <dgm:spPr>
        <a:solidFill>
          <a:srgbClr val="7030A0"/>
        </a:solidFill>
        <a:ln>
          <a:solidFill>
            <a:srgbClr val="0000CC"/>
          </a:solidFill>
        </a:ln>
        <a:effectLst>
          <a:glow rad="635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tr-TR" b="1" dirty="0" smtClean="0"/>
            <a:t>Kaynaştırma/ Bütünleştirme</a:t>
          </a:r>
          <a:endParaRPr lang="tr-TR" b="1" dirty="0"/>
        </a:p>
      </dgm:t>
    </dgm:pt>
    <dgm:pt modelId="{C43CB078-35BA-4B36-BBAD-A416ED4D4A18}" type="parTrans" cxnId="{C6A288E5-1844-4A30-A151-3D13D6F63BD6}">
      <dgm:prSet>
        <dgm:style>
          <a:lnRef idx="1">
            <a:schemeClr val="accent3"/>
          </a:lnRef>
          <a:fillRef idx="2">
            <a:schemeClr val="accent3"/>
          </a:fillRef>
          <a:effectRef idx="1">
            <a:schemeClr val="accent3"/>
          </a:effectRef>
          <a:fontRef idx="minor">
            <a:schemeClr val="dk1"/>
          </a:fontRef>
        </dgm:style>
      </dgm:prSet>
      <dgm:spPr/>
      <dgm:t>
        <a:bodyPr/>
        <a:lstStyle/>
        <a:p>
          <a:endParaRPr lang="tr-TR"/>
        </a:p>
      </dgm:t>
    </dgm:pt>
    <dgm:pt modelId="{40F3C72D-7F3C-4F5D-B519-59B7D57268C7}" type="sibTrans" cxnId="{C6A288E5-1844-4A30-A151-3D13D6F63BD6}">
      <dgm:prSet/>
      <dgm:spPr/>
      <dgm:t>
        <a:bodyPr/>
        <a:lstStyle/>
        <a:p>
          <a:endParaRPr lang="tr-TR"/>
        </a:p>
      </dgm:t>
    </dgm:pt>
    <dgm:pt modelId="{AADB97E4-13A4-417A-B75E-5B51B407052A}">
      <dgm:prSet/>
      <dgm:spPr/>
      <dgm:t>
        <a:bodyPr/>
        <a:lstStyle/>
        <a:p>
          <a:r>
            <a:rPr lang="tr-TR" dirty="0" smtClean="0">
              <a:solidFill>
                <a:schemeClr val="tx1"/>
              </a:solidFill>
            </a:rPr>
            <a:t>Erken çocukluk dönemi eğitimi</a:t>
          </a:r>
          <a:endParaRPr lang="tr-TR" dirty="0">
            <a:solidFill>
              <a:schemeClr val="tx1"/>
            </a:solidFill>
          </a:endParaRPr>
        </a:p>
      </dgm:t>
    </dgm:pt>
    <dgm:pt modelId="{41E60FCB-110C-4BC8-A72F-6B846410A82D}" type="parTrans" cxnId="{2C3B6D4D-6105-4B9F-AC3E-CAD62FD7177E}">
      <dgm:prSet/>
      <dgm:spPr/>
      <dgm:t>
        <a:bodyPr/>
        <a:lstStyle/>
        <a:p>
          <a:endParaRPr lang="tr-TR"/>
        </a:p>
      </dgm:t>
    </dgm:pt>
    <dgm:pt modelId="{7E8889F2-DF57-49B2-96CD-49C497CAFE6D}" type="sibTrans" cxnId="{2C3B6D4D-6105-4B9F-AC3E-CAD62FD7177E}">
      <dgm:prSet/>
      <dgm:spPr/>
      <dgm:t>
        <a:bodyPr/>
        <a:lstStyle/>
        <a:p>
          <a:endParaRPr lang="tr-TR"/>
        </a:p>
      </dgm:t>
    </dgm:pt>
    <dgm:pt modelId="{6941F1AD-F14A-4E94-8577-29842A8463E1}" type="pres">
      <dgm:prSet presAssocID="{FF82F45F-1485-4B62-A63C-AA7A41E00EA1}" presName="cycle" presStyleCnt="0">
        <dgm:presLayoutVars>
          <dgm:chMax val="1"/>
          <dgm:dir/>
          <dgm:animLvl val="ctr"/>
          <dgm:resizeHandles val="exact"/>
        </dgm:presLayoutVars>
      </dgm:prSet>
      <dgm:spPr/>
      <dgm:t>
        <a:bodyPr/>
        <a:lstStyle/>
        <a:p>
          <a:endParaRPr lang="tr-TR"/>
        </a:p>
      </dgm:t>
    </dgm:pt>
    <dgm:pt modelId="{F6E465BF-A0B7-4D9A-BA6C-DEF3F10C4676}" type="pres">
      <dgm:prSet presAssocID="{186B989F-45A6-474A-83A6-189A17FF5D7F}" presName="centerShape" presStyleLbl="node0" presStyleIdx="0" presStyleCnt="1" custScaleX="148606" custScaleY="126806"/>
      <dgm:spPr/>
      <dgm:t>
        <a:bodyPr/>
        <a:lstStyle/>
        <a:p>
          <a:endParaRPr lang="tr-TR"/>
        </a:p>
      </dgm:t>
    </dgm:pt>
    <dgm:pt modelId="{EE983066-35F6-47CA-9EC8-19F31A348FEE}" type="pres">
      <dgm:prSet presAssocID="{C07E39B0-FE64-4919-92B2-DAC0E8CDB700}" presName="Name9" presStyleLbl="parChTrans1D2" presStyleIdx="0" presStyleCnt="7"/>
      <dgm:spPr/>
      <dgm:t>
        <a:bodyPr/>
        <a:lstStyle/>
        <a:p>
          <a:endParaRPr lang="tr-TR"/>
        </a:p>
      </dgm:t>
    </dgm:pt>
    <dgm:pt modelId="{82C30953-7928-4F3E-8656-89AA97BE37C1}" type="pres">
      <dgm:prSet presAssocID="{C07E39B0-FE64-4919-92B2-DAC0E8CDB700}" presName="connTx" presStyleLbl="parChTrans1D2" presStyleIdx="0" presStyleCnt="7"/>
      <dgm:spPr/>
      <dgm:t>
        <a:bodyPr/>
        <a:lstStyle/>
        <a:p>
          <a:endParaRPr lang="tr-TR"/>
        </a:p>
      </dgm:t>
    </dgm:pt>
    <dgm:pt modelId="{6C3EF99F-B422-4376-8506-9CBE42C65C67}" type="pres">
      <dgm:prSet presAssocID="{C6AAADD5-5E4A-49BA-A618-F9D27EE51954}" presName="node" presStyleLbl="node1" presStyleIdx="0" presStyleCnt="7" custRadScaleRad="118926" custRadScaleInc="3621">
        <dgm:presLayoutVars>
          <dgm:bulletEnabled val="1"/>
        </dgm:presLayoutVars>
      </dgm:prSet>
      <dgm:spPr/>
      <dgm:t>
        <a:bodyPr/>
        <a:lstStyle/>
        <a:p>
          <a:endParaRPr lang="tr-TR"/>
        </a:p>
      </dgm:t>
    </dgm:pt>
    <dgm:pt modelId="{C0987E08-0A10-4F9D-876F-14BC06E98354}" type="pres">
      <dgm:prSet presAssocID="{41E60FCB-110C-4BC8-A72F-6B846410A82D}" presName="Name9" presStyleLbl="parChTrans1D2" presStyleIdx="1" presStyleCnt="7"/>
      <dgm:spPr/>
      <dgm:t>
        <a:bodyPr/>
        <a:lstStyle/>
        <a:p>
          <a:endParaRPr lang="tr-TR"/>
        </a:p>
      </dgm:t>
    </dgm:pt>
    <dgm:pt modelId="{07162E70-BC15-4409-96B3-C126B9F9A0D7}" type="pres">
      <dgm:prSet presAssocID="{41E60FCB-110C-4BC8-A72F-6B846410A82D}" presName="connTx" presStyleLbl="parChTrans1D2" presStyleIdx="1" presStyleCnt="7"/>
      <dgm:spPr/>
      <dgm:t>
        <a:bodyPr/>
        <a:lstStyle/>
        <a:p>
          <a:endParaRPr lang="tr-TR"/>
        </a:p>
      </dgm:t>
    </dgm:pt>
    <dgm:pt modelId="{0643089D-7967-44B7-A43C-AEDB678F6A76}" type="pres">
      <dgm:prSet presAssocID="{AADB97E4-13A4-417A-B75E-5B51B407052A}" presName="node" presStyleLbl="node1" presStyleIdx="1" presStyleCnt="7" custRadScaleRad="125342" custRadScaleInc="13943">
        <dgm:presLayoutVars>
          <dgm:bulletEnabled val="1"/>
        </dgm:presLayoutVars>
      </dgm:prSet>
      <dgm:spPr/>
      <dgm:t>
        <a:bodyPr/>
        <a:lstStyle/>
        <a:p>
          <a:endParaRPr lang="tr-TR"/>
        </a:p>
      </dgm:t>
    </dgm:pt>
    <dgm:pt modelId="{8156076D-6CBF-4CD6-8A67-0D33DCD14429}" type="pres">
      <dgm:prSet presAssocID="{B60F27D2-4C52-433F-8648-D4AB950FE2DE}" presName="Name9" presStyleLbl="parChTrans1D2" presStyleIdx="2" presStyleCnt="7"/>
      <dgm:spPr/>
      <dgm:t>
        <a:bodyPr/>
        <a:lstStyle/>
        <a:p>
          <a:endParaRPr lang="tr-TR"/>
        </a:p>
      </dgm:t>
    </dgm:pt>
    <dgm:pt modelId="{284FDCD1-94C4-4D13-A5DA-B8813655229A}" type="pres">
      <dgm:prSet presAssocID="{B60F27D2-4C52-433F-8648-D4AB950FE2DE}" presName="connTx" presStyleLbl="parChTrans1D2" presStyleIdx="2" presStyleCnt="7"/>
      <dgm:spPr/>
      <dgm:t>
        <a:bodyPr/>
        <a:lstStyle/>
        <a:p>
          <a:endParaRPr lang="tr-TR"/>
        </a:p>
      </dgm:t>
    </dgm:pt>
    <dgm:pt modelId="{518FDF8B-AD9E-426A-98D8-2E6B081E7C2D}" type="pres">
      <dgm:prSet presAssocID="{64CA3E73-D36D-4C68-84CA-266258F50213}" presName="node" presStyleLbl="node1" presStyleIdx="2" presStyleCnt="7" custRadScaleRad="136392" custRadScaleInc="-26182">
        <dgm:presLayoutVars>
          <dgm:bulletEnabled val="1"/>
        </dgm:presLayoutVars>
      </dgm:prSet>
      <dgm:spPr/>
      <dgm:t>
        <a:bodyPr/>
        <a:lstStyle/>
        <a:p>
          <a:endParaRPr lang="tr-TR"/>
        </a:p>
      </dgm:t>
    </dgm:pt>
    <dgm:pt modelId="{445CFEDA-B968-4A1C-B5BB-37C71E6B07B3}" type="pres">
      <dgm:prSet presAssocID="{C43CB078-35BA-4B36-BBAD-A416ED4D4A18}" presName="Name9" presStyleLbl="parChTrans1D2" presStyleIdx="3" presStyleCnt="7"/>
      <dgm:spPr/>
      <dgm:t>
        <a:bodyPr/>
        <a:lstStyle/>
        <a:p>
          <a:endParaRPr lang="tr-TR"/>
        </a:p>
      </dgm:t>
    </dgm:pt>
    <dgm:pt modelId="{9BF0F59E-4F48-4823-AF77-B5328063FE1D}" type="pres">
      <dgm:prSet presAssocID="{C43CB078-35BA-4B36-BBAD-A416ED4D4A18}" presName="connTx" presStyleLbl="parChTrans1D2" presStyleIdx="3" presStyleCnt="7"/>
      <dgm:spPr/>
      <dgm:t>
        <a:bodyPr/>
        <a:lstStyle/>
        <a:p>
          <a:endParaRPr lang="tr-TR"/>
        </a:p>
      </dgm:t>
    </dgm:pt>
    <dgm:pt modelId="{2C8BB416-FE46-4FC0-912E-E4AAD0F9831D}" type="pres">
      <dgm:prSet presAssocID="{BE59D87D-8DA2-485C-A3D8-4764254E76CF}" presName="node" presStyleLbl="node1" presStyleIdx="3" presStyleCnt="7" custRadScaleRad="169473" custRadScaleInc="-15730">
        <dgm:presLayoutVars>
          <dgm:bulletEnabled val="1"/>
        </dgm:presLayoutVars>
      </dgm:prSet>
      <dgm:spPr/>
      <dgm:t>
        <a:bodyPr/>
        <a:lstStyle/>
        <a:p>
          <a:endParaRPr lang="tr-TR"/>
        </a:p>
      </dgm:t>
    </dgm:pt>
    <dgm:pt modelId="{FD821040-4B1E-4FC8-ACED-02AAEB9945B5}" type="pres">
      <dgm:prSet presAssocID="{2FF0899D-4486-4F5B-9A47-B9305940E7C8}" presName="Name9" presStyleLbl="parChTrans1D2" presStyleIdx="4" presStyleCnt="7"/>
      <dgm:spPr/>
      <dgm:t>
        <a:bodyPr/>
        <a:lstStyle/>
        <a:p>
          <a:endParaRPr lang="tr-TR"/>
        </a:p>
      </dgm:t>
    </dgm:pt>
    <dgm:pt modelId="{CE1F3348-78A9-4CC5-A6BA-E06B9AEC1906}" type="pres">
      <dgm:prSet presAssocID="{2FF0899D-4486-4F5B-9A47-B9305940E7C8}" presName="connTx" presStyleLbl="parChTrans1D2" presStyleIdx="4" presStyleCnt="7"/>
      <dgm:spPr/>
      <dgm:t>
        <a:bodyPr/>
        <a:lstStyle/>
        <a:p>
          <a:endParaRPr lang="tr-TR"/>
        </a:p>
      </dgm:t>
    </dgm:pt>
    <dgm:pt modelId="{9B3A4FFD-DDD6-4632-9CB3-26BA50E6E52D}" type="pres">
      <dgm:prSet presAssocID="{EF15836C-817F-429A-AD46-DF3C6782C683}" presName="node" presStyleLbl="node1" presStyleIdx="4" presStyleCnt="7" custScaleY="101692" custRadScaleRad="134388" custRadScaleInc="-9519">
        <dgm:presLayoutVars>
          <dgm:bulletEnabled val="1"/>
        </dgm:presLayoutVars>
      </dgm:prSet>
      <dgm:spPr/>
      <dgm:t>
        <a:bodyPr/>
        <a:lstStyle/>
        <a:p>
          <a:endParaRPr lang="tr-TR"/>
        </a:p>
      </dgm:t>
    </dgm:pt>
    <dgm:pt modelId="{9B3D5800-1159-4C60-BD8F-FC91A413BBF4}" type="pres">
      <dgm:prSet presAssocID="{CB7A39D5-1C9C-4989-9249-BF869CDA227C}" presName="Name9" presStyleLbl="parChTrans1D2" presStyleIdx="5" presStyleCnt="7"/>
      <dgm:spPr/>
      <dgm:t>
        <a:bodyPr/>
        <a:lstStyle/>
        <a:p>
          <a:endParaRPr lang="tr-TR"/>
        </a:p>
      </dgm:t>
    </dgm:pt>
    <dgm:pt modelId="{8A75417E-94BF-4818-931A-52A73251335D}" type="pres">
      <dgm:prSet presAssocID="{CB7A39D5-1C9C-4989-9249-BF869CDA227C}" presName="connTx" presStyleLbl="parChTrans1D2" presStyleIdx="5" presStyleCnt="7"/>
      <dgm:spPr/>
      <dgm:t>
        <a:bodyPr/>
        <a:lstStyle/>
        <a:p>
          <a:endParaRPr lang="tr-TR"/>
        </a:p>
      </dgm:t>
    </dgm:pt>
    <dgm:pt modelId="{7C2222BB-BCEA-4D16-89A4-ABE5E57E64E1}" type="pres">
      <dgm:prSet presAssocID="{D843E2BC-7885-403F-A0B8-8B7955624E76}" presName="node" presStyleLbl="node1" presStyleIdx="5" presStyleCnt="7" custRadScaleRad="133830" custRadScaleInc="11883">
        <dgm:presLayoutVars>
          <dgm:bulletEnabled val="1"/>
        </dgm:presLayoutVars>
      </dgm:prSet>
      <dgm:spPr/>
      <dgm:t>
        <a:bodyPr/>
        <a:lstStyle/>
        <a:p>
          <a:endParaRPr lang="tr-TR"/>
        </a:p>
      </dgm:t>
    </dgm:pt>
    <dgm:pt modelId="{7C500D2B-4FB6-4DD5-ADB5-91B4EE578A1C}" type="pres">
      <dgm:prSet presAssocID="{719F76A1-656F-4434-B10E-CC34C2F7C8E8}" presName="Name9" presStyleLbl="parChTrans1D2" presStyleIdx="6" presStyleCnt="7"/>
      <dgm:spPr/>
      <dgm:t>
        <a:bodyPr/>
        <a:lstStyle/>
        <a:p>
          <a:endParaRPr lang="tr-TR"/>
        </a:p>
      </dgm:t>
    </dgm:pt>
    <dgm:pt modelId="{6CDFF814-A4EE-4675-B0A7-9A2B69AED3B4}" type="pres">
      <dgm:prSet presAssocID="{719F76A1-656F-4434-B10E-CC34C2F7C8E8}" presName="connTx" presStyleLbl="parChTrans1D2" presStyleIdx="6" presStyleCnt="7"/>
      <dgm:spPr/>
      <dgm:t>
        <a:bodyPr/>
        <a:lstStyle/>
        <a:p>
          <a:endParaRPr lang="tr-TR"/>
        </a:p>
      </dgm:t>
    </dgm:pt>
    <dgm:pt modelId="{5CD16DC9-45B9-49EC-85FE-C54D46869F0D}" type="pres">
      <dgm:prSet presAssocID="{D182957D-4E6B-418E-B767-6EDE3ED3480C}" presName="node" presStyleLbl="node1" presStyleIdx="6" presStyleCnt="7" custRadScaleRad="125988" custRadScaleInc="-16656">
        <dgm:presLayoutVars>
          <dgm:bulletEnabled val="1"/>
        </dgm:presLayoutVars>
      </dgm:prSet>
      <dgm:spPr/>
      <dgm:t>
        <a:bodyPr/>
        <a:lstStyle/>
        <a:p>
          <a:endParaRPr lang="tr-TR"/>
        </a:p>
      </dgm:t>
    </dgm:pt>
  </dgm:ptLst>
  <dgm:cxnLst>
    <dgm:cxn modelId="{2C3B6D4D-6105-4B9F-AC3E-CAD62FD7177E}" srcId="{186B989F-45A6-474A-83A6-189A17FF5D7F}" destId="{AADB97E4-13A4-417A-B75E-5B51B407052A}" srcOrd="1" destOrd="0" parTransId="{41E60FCB-110C-4BC8-A72F-6B846410A82D}" sibTransId="{7E8889F2-DF57-49B2-96CD-49C497CAFE6D}"/>
    <dgm:cxn modelId="{D03781C7-19EB-4C92-9E78-CD8ED7AFDC2B}" type="presOf" srcId="{C43CB078-35BA-4B36-BBAD-A416ED4D4A18}" destId="{9BF0F59E-4F48-4823-AF77-B5328063FE1D}" srcOrd="1" destOrd="0" presId="urn:microsoft.com/office/officeart/2005/8/layout/radial1"/>
    <dgm:cxn modelId="{F77753A2-C464-4151-8B6D-5A1E4280AE75}" type="presOf" srcId="{C07E39B0-FE64-4919-92B2-DAC0E8CDB700}" destId="{EE983066-35F6-47CA-9EC8-19F31A348FEE}" srcOrd="0" destOrd="0" presId="urn:microsoft.com/office/officeart/2005/8/layout/radial1"/>
    <dgm:cxn modelId="{42998F10-1D65-4A17-A5F2-7D618F8ADFB8}" type="presOf" srcId="{B60F27D2-4C52-433F-8648-D4AB950FE2DE}" destId="{8156076D-6CBF-4CD6-8A67-0D33DCD14429}" srcOrd="0" destOrd="0" presId="urn:microsoft.com/office/officeart/2005/8/layout/radial1"/>
    <dgm:cxn modelId="{C50A2430-E893-4FBC-88DC-FA61CC0B50D9}" type="presOf" srcId="{B60F27D2-4C52-433F-8648-D4AB950FE2DE}" destId="{284FDCD1-94C4-4D13-A5DA-B8813655229A}" srcOrd="1" destOrd="0" presId="urn:microsoft.com/office/officeart/2005/8/layout/radial1"/>
    <dgm:cxn modelId="{3BA56915-1FC0-4710-A164-9ED09927B97F}" srcId="{186B989F-45A6-474A-83A6-189A17FF5D7F}" destId="{D182957D-4E6B-418E-B767-6EDE3ED3480C}" srcOrd="6" destOrd="0" parTransId="{719F76A1-656F-4434-B10E-CC34C2F7C8E8}" sibTransId="{B0FCE4EF-6C6A-47C5-9274-CDD64CE6C81F}"/>
    <dgm:cxn modelId="{6A3793AB-43D1-45E5-BD2C-4AAA94C79567}" type="presOf" srcId="{AADB97E4-13A4-417A-B75E-5B51B407052A}" destId="{0643089D-7967-44B7-A43C-AEDB678F6A76}" srcOrd="0" destOrd="0" presId="urn:microsoft.com/office/officeart/2005/8/layout/radial1"/>
    <dgm:cxn modelId="{8E1299FF-FA85-4332-8D7D-667C7663B7B5}" type="presOf" srcId="{C07E39B0-FE64-4919-92B2-DAC0E8CDB700}" destId="{82C30953-7928-4F3E-8656-89AA97BE37C1}" srcOrd="1" destOrd="0" presId="urn:microsoft.com/office/officeart/2005/8/layout/radial1"/>
    <dgm:cxn modelId="{748AC939-D9CD-4A13-B112-6D09E2DBC44C}" srcId="{FF82F45F-1485-4B62-A63C-AA7A41E00EA1}" destId="{186B989F-45A6-474A-83A6-189A17FF5D7F}" srcOrd="0" destOrd="0" parTransId="{FA65FC8D-A965-4EBF-ADB7-B6E8FA44A68A}" sibTransId="{5B6B28E1-1F42-40CB-B7FB-F22C88487823}"/>
    <dgm:cxn modelId="{067FE71B-478D-4A76-885F-D818F8E76BD1}" type="presOf" srcId="{2FF0899D-4486-4F5B-9A47-B9305940E7C8}" destId="{FD821040-4B1E-4FC8-ACED-02AAEB9945B5}" srcOrd="0" destOrd="0" presId="urn:microsoft.com/office/officeart/2005/8/layout/radial1"/>
    <dgm:cxn modelId="{76BF9DCC-9D64-4665-B17F-E29C1F8959FB}" type="presOf" srcId="{41E60FCB-110C-4BC8-A72F-6B846410A82D}" destId="{07162E70-BC15-4409-96B3-C126B9F9A0D7}" srcOrd="1" destOrd="0" presId="urn:microsoft.com/office/officeart/2005/8/layout/radial1"/>
    <dgm:cxn modelId="{C68E48A7-1D01-469E-BB05-B6BD177437E0}" srcId="{186B989F-45A6-474A-83A6-189A17FF5D7F}" destId="{EF15836C-817F-429A-AD46-DF3C6782C683}" srcOrd="4" destOrd="0" parTransId="{2FF0899D-4486-4F5B-9A47-B9305940E7C8}" sibTransId="{26DA899C-1113-4E51-95AC-02DD031B7F9F}"/>
    <dgm:cxn modelId="{8AE01419-06CB-4296-9727-D8FD52DB3DCA}" srcId="{186B989F-45A6-474A-83A6-189A17FF5D7F}" destId="{64CA3E73-D36D-4C68-84CA-266258F50213}" srcOrd="2" destOrd="0" parTransId="{B60F27D2-4C52-433F-8648-D4AB950FE2DE}" sibTransId="{78A7EFCB-6C6F-47E5-8296-811F3C614C40}"/>
    <dgm:cxn modelId="{2A953A4D-1410-4911-8510-7913D15AF72B}" type="presOf" srcId="{719F76A1-656F-4434-B10E-CC34C2F7C8E8}" destId="{7C500D2B-4FB6-4DD5-ADB5-91B4EE578A1C}" srcOrd="0" destOrd="0" presId="urn:microsoft.com/office/officeart/2005/8/layout/radial1"/>
    <dgm:cxn modelId="{F12E9E95-5AC6-41F2-A683-3BEFD50066D2}" type="presOf" srcId="{EF15836C-817F-429A-AD46-DF3C6782C683}" destId="{9B3A4FFD-DDD6-4632-9CB3-26BA50E6E52D}" srcOrd="0" destOrd="0" presId="urn:microsoft.com/office/officeart/2005/8/layout/radial1"/>
    <dgm:cxn modelId="{B127313F-22B6-4186-AC3F-91CFE1C498FE}" type="presOf" srcId="{41E60FCB-110C-4BC8-A72F-6B846410A82D}" destId="{C0987E08-0A10-4F9D-876F-14BC06E98354}" srcOrd="0" destOrd="0" presId="urn:microsoft.com/office/officeart/2005/8/layout/radial1"/>
    <dgm:cxn modelId="{42F15B4E-6DEA-4E5E-A95B-8A9B812A9F9A}" type="presOf" srcId="{CB7A39D5-1C9C-4989-9249-BF869CDA227C}" destId="{9B3D5800-1159-4C60-BD8F-FC91A413BBF4}" srcOrd="0" destOrd="0" presId="urn:microsoft.com/office/officeart/2005/8/layout/radial1"/>
    <dgm:cxn modelId="{93971524-C8F7-4CCA-9E09-10804CFEABA2}" type="presOf" srcId="{2FF0899D-4486-4F5B-9A47-B9305940E7C8}" destId="{CE1F3348-78A9-4CC5-A6BA-E06B9AEC1906}" srcOrd="1" destOrd="0" presId="urn:microsoft.com/office/officeart/2005/8/layout/radial1"/>
    <dgm:cxn modelId="{87230B44-2D77-4A62-A9B7-1370A82E07A6}" type="presOf" srcId="{C6AAADD5-5E4A-49BA-A618-F9D27EE51954}" destId="{6C3EF99F-B422-4376-8506-9CBE42C65C67}" srcOrd="0" destOrd="0" presId="urn:microsoft.com/office/officeart/2005/8/layout/radial1"/>
    <dgm:cxn modelId="{030485E0-EDC8-4436-98F0-AFFC587F65F5}" srcId="{186B989F-45A6-474A-83A6-189A17FF5D7F}" destId="{C6AAADD5-5E4A-49BA-A618-F9D27EE51954}" srcOrd="0" destOrd="0" parTransId="{C07E39B0-FE64-4919-92B2-DAC0E8CDB700}" sibTransId="{E7E69780-22E2-4E11-874D-5ECB3D4DAFA3}"/>
    <dgm:cxn modelId="{E4C7083E-7F9A-4726-9491-0E908B88603D}" type="presOf" srcId="{D843E2BC-7885-403F-A0B8-8B7955624E76}" destId="{7C2222BB-BCEA-4D16-89A4-ABE5E57E64E1}" srcOrd="0" destOrd="0" presId="urn:microsoft.com/office/officeart/2005/8/layout/radial1"/>
    <dgm:cxn modelId="{3C718F2B-2105-4D71-8304-902692757B3C}" type="presOf" srcId="{D182957D-4E6B-418E-B767-6EDE3ED3480C}" destId="{5CD16DC9-45B9-49EC-85FE-C54D46869F0D}" srcOrd="0" destOrd="0" presId="urn:microsoft.com/office/officeart/2005/8/layout/radial1"/>
    <dgm:cxn modelId="{A1DE86CE-B7F9-43CF-A742-160DD433E78E}" type="presOf" srcId="{CB7A39D5-1C9C-4989-9249-BF869CDA227C}" destId="{8A75417E-94BF-4818-931A-52A73251335D}" srcOrd="1" destOrd="0" presId="urn:microsoft.com/office/officeart/2005/8/layout/radial1"/>
    <dgm:cxn modelId="{C6A288E5-1844-4A30-A151-3D13D6F63BD6}" srcId="{186B989F-45A6-474A-83A6-189A17FF5D7F}" destId="{BE59D87D-8DA2-485C-A3D8-4764254E76CF}" srcOrd="3" destOrd="0" parTransId="{C43CB078-35BA-4B36-BBAD-A416ED4D4A18}" sibTransId="{40F3C72D-7F3C-4F5D-B519-59B7D57268C7}"/>
    <dgm:cxn modelId="{E6C0B75F-0F79-45D6-8503-56194A5966EB}" srcId="{186B989F-45A6-474A-83A6-189A17FF5D7F}" destId="{D843E2BC-7885-403F-A0B8-8B7955624E76}" srcOrd="5" destOrd="0" parTransId="{CB7A39D5-1C9C-4989-9249-BF869CDA227C}" sibTransId="{A1D18234-5949-49B9-8821-AB836F3413D6}"/>
    <dgm:cxn modelId="{D3ECE8A3-B7D7-47B5-866E-29DF132D059E}" type="presOf" srcId="{186B989F-45A6-474A-83A6-189A17FF5D7F}" destId="{F6E465BF-A0B7-4D9A-BA6C-DEF3F10C4676}" srcOrd="0" destOrd="0" presId="urn:microsoft.com/office/officeart/2005/8/layout/radial1"/>
    <dgm:cxn modelId="{D78E622B-29C3-41A1-BA6C-66BA95A438C2}" type="presOf" srcId="{64CA3E73-D36D-4C68-84CA-266258F50213}" destId="{518FDF8B-AD9E-426A-98D8-2E6B081E7C2D}" srcOrd="0" destOrd="0" presId="urn:microsoft.com/office/officeart/2005/8/layout/radial1"/>
    <dgm:cxn modelId="{FB4F4FBC-3130-4F20-9A47-A023EB2A79BC}" type="presOf" srcId="{719F76A1-656F-4434-B10E-CC34C2F7C8E8}" destId="{6CDFF814-A4EE-4675-B0A7-9A2B69AED3B4}" srcOrd="1" destOrd="0" presId="urn:microsoft.com/office/officeart/2005/8/layout/radial1"/>
    <dgm:cxn modelId="{9D0DE69F-68E8-4392-BE49-97B701468A7C}" type="presOf" srcId="{C43CB078-35BA-4B36-BBAD-A416ED4D4A18}" destId="{445CFEDA-B968-4A1C-B5BB-37C71E6B07B3}" srcOrd="0" destOrd="0" presId="urn:microsoft.com/office/officeart/2005/8/layout/radial1"/>
    <dgm:cxn modelId="{84943E09-3AEA-46FB-B384-A48E7A89A651}" type="presOf" srcId="{BE59D87D-8DA2-485C-A3D8-4764254E76CF}" destId="{2C8BB416-FE46-4FC0-912E-E4AAD0F9831D}" srcOrd="0" destOrd="0" presId="urn:microsoft.com/office/officeart/2005/8/layout/radial1"/>
    <dgm:cxn modelId="{FEDA0BA9-3E1A-4008-9BCA-49E3C367D3FD}" type="presOf" srcId="{FF82F45F-1485-4B62-A63C-AA7A41E00EA1}" destId="{6941F1AD-F14A-4E94-8577-29842A8463E1}" srcOrd="0" destOrd="0" presId="urn:microsoft.com/office/officeart/2005/8/layout/radial1"/>
    <dgm:cxn modelId="{418E4126-9971-4227-AE6C-F205B93C5E91}" type="presParOf" srcId="{6941F1AD-F14A-4E94-8577-29842A8463E1}" destId="{F6E465BF-A0B7-4D9A-BA6C-DEF3F10C4676}" srcOrd="0" destOrd="0" presId="urn:microsoft.com/office/officeart/2005/8/layout/radial1"/>
    <dgm:cxn modelId="{FF976084-1636-4995-A9E5-27008F4230DD}" type="presParOf" srcId="{6941F1AD-F14A-4E94-8577-29842A8463E1}" destId="{EE983066-35F6-47CA-9EC8-19F31A348FEE}" srcOrd="1" destOrd="0" presId="urn:microsoft.com/office/officeart/2005/8/layout/radial1"/>
    <dgm:cxn modelId="{5A5538BF-BDCB-40C8-ACBC-D44FE1DD47F9}" type="presParOf" srcId="{EE983066-35F6-47CA-9EC8-19F31A348FEE}" destId="{82C30953-7928-4F3E-8656-89AA97BE37C1}" srcOrd="0" destOrd="0" presId="urn:microsoft.com/office/officeart/2005/8/layout/radial1"/>
    <dgm:cxn modelId="{73E79CE0-D7ED-46C4-A5BE-63432A914B7E}" type="presParOf" srcId="{6941F1AD-F14A-4E94-8577-29842A8463E1}" destId="{6C3EF99F-B422-4376-8506-9CBE42C65C67}" srcOrd="2" destOrd="0" presId="urn:microsoft.com/office/officeart/2005/8/layout/radial1"/>
    <dgm:cxn modelId="{9976EDD6-FC82-42C5-8876-8571122D1D38}" type="presParOf" srcId="{6941F1AD-F14A-4E94-8577-29842A8463E1}" destId="{C0987E08-0A10-4F9D-876F-14BC06E98354}" srcOrd="3" destOrd="0" presId="urn:microsoft.com/office/officeart/2005/8/layout/radial1"/>
    <dgm:cxn modelId="{FEEC7257-2304-4E44-9821-2DB74176EB72}" type="presParOf" srcId="{C0987E08-0A10-4F9D-876F-14BC06E98354}" destId="{07162E70-BC15-4409-96B3-C126B9F9A0D7}" srcOrd="0" destOrd="0" presId="urn:microsoft.com/office/officeart/2005/8/layout/radial1"/>
    <dgm:cxn modelId="{A52CD3F1-1933-431D-9489-1C9B212F1D95}" type="presParOf" srcId="{6941F1AD-F14A-4E94-8577-29842A8463E1}" destId="{0643089D-7967-44B7-A43C-AEDB678F6A76}" srcOrd="4" destOrd="0" presId="urn:microsoft.com/office/officeart/2005/8/layout/radial1"/>
    <dgm:cxn modelId="{6CA86071-0548-461A-A040-878ECDCF52E2}" type="presParOf" srcId="{6941F1AD-F14A-4E94-8577-29842A8463E1}" destId="{8156076D-6CBF-4CD6-8A67-0D33DCD14429}" srcOrd="5" destOrd="0" presId="urn:microsoft.com/office/officeart/2005/8/layout/radial1"/>
    <dgm:cxn modelId="{AA6294CB-4DBE-4765-B35A-E928D0E920EF}" type="presParOf" srcId="{8156076D-6CBF-4CD6-8A67-0D33DCD14429}" destId="{284FDCD1-94C4-4D13-A5DA-B8813655229A}" srcOrd="0" destOrd="0" presId="urn:microsoft.com/office/officeart/2005/8/layout/radial1"/>
    <dgm:cxn modelId="{34349CD0-0017-4505-898C-D2662D9688FD}" type="presParOf" srcId="{6941F1AD-F14A-4E94-8577-29842A8463E1}" destId="{518FDF8B-AD9E-426A-98D8-2E6B081E7C2D}" srcOrd="6" destOrd="0" presId="urn:microsoft.com/office/officeart/2005/8/layout/radial1"/>
    <dgm:cxn modelId="{0E401BD0-8695-4699-8257-129CBA9BB46F}" type="presParOf" srcId="{6941F1AD-F14A-4E94-8577-29842A8463E1}" destId="{445CFEDA-B968-4A1C-B5BB-37C71E6B07B3}" srcOrd="7" destOrd="0" presId="urn:microsoft.com/office/officeart/2005/8/layout/radial1"/>
    <dgm:cxn modelId="{5E1CE308-9BD8-4B60-875A-F54FD0BCA8F0}" type="presParOf" srcId="{445CFEDA-B968-4A1C-B5BB-37C71E6B07B3}" destId="{9BF0F59E-4F48-4823-AF77-B5328063FE1D}" srcOrd="0" destOrd="0" presId="urn:microsoft.com/office/officeart/2005/8/layout/radial1"/>
    <dgm:cxn modelId="{DC722F01-47D1-4DFB-ABA7-00E6177F918F}" type="presParOf" srcId="{6941F1AD-F14A-4E94-8577-29842A8463E1}" destId="{2C8BB416-FE46-4FC0-912E-E4AAD0F9831D}" srcOrd="8" destOrd="0" presId="urn:microsoft.com/office/officeart/2005/8/layout/radial1"/>
    <dgm:cxn modelId="{A7A613A8-B2C9-484D-B9BD-A3137A62F52F}" type="presParOf" srcId="{6941F1AD-F14A-4E94-8577-29842A8463E1}" destId="{FD821040-4B1E-4FC8-ACED-02AAEB9945B5}" srcOrd="9" destOrd="0" presId="urn:microsoft.com/office/officeart/2005/8/layout/radial1"/>
    <dgm:cxn modelId="{A793B45C-FEB6-44EA-AA6F-56015C888FBF}" type="presParOf" srcId="{FD821040-4B1E-4FC8-ACED-02AAEB9945B5}" destId="{CE1F3348-78A9-4CC5-A6BA-E06B9AEC1906}" srcOrd="0" destOrd="0" presId="urn:microsoft.com/office/officeart/2005/8/layout/radial1"/>
    <dgm:cxn modelId="{0FAB048C-6795-4A71-9955-6B51BABBF391}" type="presParOf" srcId="{6941F1AD-F14A-4E94-8577-29842A8463E1}" destId="{9B3A4FFD-DDD6-4632-9CB3-26BA50E6E52D}" srcOrd="10" destOrd="0" presId="urn:microsoft.com/office/officeart/2005/8/layout/radial1"/>
    <dgm:cxn modelId="{0A64E62F-E8D5-444A-9128-CE0C914A2512}" type="presParOf" srcId="{6941F1AD-F14A-4E94-8577-29842A8463E1}" destId="{9B3D5800-1159-4C60-BD8F-FC91A413BBF4}" srcOrd="11" destOrd="0" presId="urn:microsoft.com/office/officeart/2005/8/layout/radial1"/>
    <dgm:cxn modelId="{85F5A4F1-AD88-4F5F-95D6-8FAC77D9B504}" type="presParOf" srcId="{9B3D5800-1159-4C60-BD8F-FC91A413BBF4}" destId="{8A75417E-94BF-4818-931A-52A73251335D}" srcOrd="0" destOrd="0" presId="urn:microsoft.com/office/officeart/2005/8/layout/radial1"/>
    <dgm:cxn modelId="{DF159FAD-F4A2-434D-8FF1-B85D5A3A5C08}" type="presParOf" srcId="{6941F1AD-F14A-4E94-8577-29842A8463E1}" destId="{7C2222BB-BCEA-4D16-89A4-ABE5E57E64E1}" srcOrd="12" destOrd="0" presId="urn:microsoft.com/office/officeart/2005/8/layout/radial1"/>
    <dgm:cxn modelId="{EF285974-BC76-43ED-83D0-144629F801DD}" type="presParOf" srcId="{6941F1AD-F14A-4E94-8577-29842A8463E1}" destId="{7C500D2B-4FB6-4DD5-ADB5-91B4EE578A1C}" srcOrd="13" destOrd="0" presId="urn:microsoft.com/office/officeart/2005/8/layout/radial1"/>
    <dgm:cxn modelId="{219AF56D-513F-418B-A64D-AA069E0F9FF0}" type="presParOf" srcId="{7C500D2B-4FB6-4DD5-ADB5-91B4EE578A1C}" destId="{6CDFF814-A4EE-4675-B0A7-9A2B69AED3B4}" srcOrd="0" destOrd="0" presId="urn:microsoft.com/office/officeart/2005/8/layout/radial1"/>
    <dgm:cxn modelId="{6ABBDE7B-13D3-461A-A271-447F2FC38EE5}" type="presParOf" srcId="{6941F1AD-F14A-4E94-8577-29842A8463E1}" destId="{5CD16DC9-45B9-49EC-85FE-C54D46869F0D}" srcOrd="1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E465BF-A0B7-4D9A-BA6C-DEF3F10C4676}">
      <dsp:nvSpPr>
        <dsp:cNvPr id="0" name=""/>
        <dsp:cNvSpPr/>
      </dsp:nvSpPr>
      <dsp:spPr>
        <a:xfrm>
          <a:off x="2856130" y="1778900"/>
          <a:ext cx="1920586" cy="1638843"/>
        </a:xfrm>
        <a:prstGeom prst="ellipse">
          <a:avLst/>
        </a:prstGeom>
        <a:solidFill>
          <a:srgbClr val="FFC000"/>
        </a:solidFill>
        <a:ln w="6350" cap="flat" cmpd="sng" algn="ctr">
          <a:solidFill>
            <a:srgbClr val="C00000"/>
          </a:solidFill>
          <a:prstDash val="solid"/>
          <a:miter lim="800000"/>
        </a:ln>
        <a:effectLst>
          <a:glow rad="63500">
            <a:schemeClr val="accent4">
              <a:satMod val="175000"/>
              <a:alpha val="40000"/>
            </a:schemeClr>
          </a:glow>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hemeClr val="accent4"/>
        </a:lnRef>
        <a:fillRef idx="3">
          <a:schemeClr val="accent4"/>
        </a:fillRef>
        <a:effectRef idx="2">
          <a:schemeClr val="accent4"/>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t>Özel Eğitim Değerlendirme Kurul Kararı </a:t>
          </a:r>
          <a:endParaRPr lang="tr-TR" sz="1400" b="1" kern="1200" dirty="0"/>
        </a:p>
      </dsp:txBody>
      <dsp:txXfrm>
        <a:off x="3137393" y="2018903"/>
        <a:ext cx="1358060" cy="1158837"/>
      </dsp:txXfrm>
    </dsp:sp>
    <dsp:sp modelId="{EE983066-35F6-47CA-9EC8-19F31A348FEE}">
      <dsp:nvSpPr>
        <dsp:cNvPr id="0" name=""/>
        <dsp:cNvSpPr/>
      </dsp:nvSpPr>
      <dsp:spPr>
        <a:xfrm rot="16265974">
          <a:off x="3593412" y="1520407"/>
          <a:ext cx="486816" cy="30477"/>
        </a:xfrm>
        <a:custGeom>
          <a:avLst/>
          <a:gdLst/>
          <a:ahLst/>
          <a:cxnLst/>
          <a:rect l="0" t="0" r="0" b="0"/>
          <a:pathLst>
            <a:path>
              <a:moveTo>
                <a:pt x="0" y="15238"/>
              </a:moveTo>
              <a:lnTo>
                <a:pt x="486816" y="15238"/>
              </a:lnTo>
            </a:path>
          </a:pathLst>
        </a:custGeom>
        <a:no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824649" y="1523476"/>
        <a:ext cx="24340" cy="24340"/>
      </dsp:txXfrm>
    </dsp:sp>
    <dsp:sp modelId="{6C3EF99F-B422-4376-8506-9CBE42C65C67}">
      <dsp:nvSpPr>
        <dsp:cNvPr id="0" name=""/>
        <dsp:cNvSpPr/>
      </dsp:nvSpPr>
      <dsp:spPr>
        <a:xfrm>
          <a:off x="3207690" y="0"/>
          <a:ext cx="1292401" cy="1292401"/>
        </a:xfrm>
        <a:prstGeom prst="ellipse">
          <a:avLst/>
        </a:prstGeom>
        <a:solidFill>
          <a:srgbClr val="FFFF00"/>
        </a:solidFill>
        <a:ln w="6350" cap="flat" cmpd="sng" algn="ctr">
          <a:solidFill>
            <a:srgbClr val="C00000"/>
          </a:solidFill>
          <a:prstDash val="solid"/>
          <a:miter lim="800000"/>
        </a:ln>
        <a:effectLst>
          <a:glow rad="63500">
            <a:schemeClr val="accent4">
              <a:satMod val="175000"/>
              <a:alpha val="40000"/>
            </a:schemeClr>
          </a:glow>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hemeClr val="accent3"/>
        </a:lnRef>
        <a:fillRef idx="2">
          <a:schemeClr val="accent3"/>
        </a:fillRef>
        <a:effectRef idx="1">
          <a:schemeClr val="accent3"/>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Özel</a:t>
          </a:r>
          <a:r>
            <a:rPr lang="tr-TR" sz="1200" kern="1200" dirty="0" smtClean="0"/>
            <a:t> </a:t>
          </a:r>
          <a:r>
            <a:rPr lang="tr-TR" sz="1200" b="1" kern="1200" dirty="0" smtClean="0"/>
            <a:t>eğitim</a:t>
          </a:r>
          <a:r>
            <a:rPr lang="tr-TR" sz="1200" kern="1200" dirty="0" smtClean="0"/>
            <a:t> </a:t>
          </a:r>
          <a:r>
            <a:rPr lang="tr-TR" sz="1200" b="1" kern="1200" dirty="0" smtClean="0"/>
            <a:t>okulları</a:t>
          </a:r>
          <a:endParaRPr lang="tr-TR" sz="1200" b="1" kern="1200" dirty="0"/>
        </a:p>
      </dsp:txBody>
      <dsp:txXfrm>
        <a:off x="3396958" y="189268"/>
        <a:ext cx="913865" cy="913865"/>
      </dsp:txXfrm>
    </dsp:sp>
    <dsp:sp modelId="{C0987E08-0A10-4F9D-876F-14BC06E98354}">
      <dsp:nvSpPr>
        <dsp:cNvPr id="0" name=""/>
        <dsp:cNvSpPr/>
      </dsp:nvSpPr>
      <dsp:spPr>
        <a:xfrm rot="19500835">
          <a:off x="4479636" y="1811850"/>
          <a:ext cx="877581" cy="30477"/>
        </a:xfrm>
        <a:custGeom>
          <a:avLst/>
          <a:gdLst/>
          <a:ahLst/>
          <a:cxnLst/>
          <a:rect l="0" t="0" r="0" b="0"/>
          <a:pathLst>
            <a:path>
              <a:moveTo>
                <a:pt x="0" y="15238"/>
              </a:moveTo>
              <a:lnTo>
                <a:pt x="877581" y="152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896487" y="1805149"/>
        <a:ext cx="43879" cy="43879"/>
      </dsp:txXfrm>
    </dsp:sp>
    <dsp:sp modelId="{0643089D-7967-44B7-A43C-AEDB678F6A76}">
      <dsp:nvSpPr>
        <dsp:cNvPr id="0" name=""/>
        <dsp:cNvSpPr/>
      </dsp:nvSpPr>
      <dsp:spPr>
        <a:xfrm>
          <a:off x="5161150" y="558778"/>
          <a:ext cx="1292401" cy="129240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tr-TR" sz="1100" kern="1200" dirty="0" smtClean="0">
              <a:solidFill>
                <a:schemeClr val="tx1"/>
              </a:solidFill>
            </a:rPr>
            <a:t>Erken çocukluk dönemi eğitimi</a:t>
          </a:r>
          <a:endParaRPr lang="tr-TR" sz="1100" kern="1200" dirty="0">
            <a:solidFill>
              <a:schemeClr val="tx1"/>
            </a:solidFill>
          </a:endParaRPr>
        </a:p>
      </dsp:txBody>
      <dsp:txXfrm>
        <a:off x="5350418" y="748046"/>
        <a:ext cx="913865" cy="913865"/>
      </dsp:txXfrm>
    </dsp:sp>
    <dsp:sp modelId="{8156076D-6CBF-4CD6-8A67-0D33DCD14429}">
      <dsp:nvSpPr>
        <dsp:cNvPr id="0" name=""/>
        <dsp:cNvSpPr/>
      </dsp:nvSpPr>
      <dsp:spPr>
        <a:xfrm rot="367478">
          <a:off x="4766245" y="2740791"/>
          <a:ext cx="1039831" cy="30477"/>
        </a:xfrm>
        <a:custGeom>
          <a:avLst/>
          <a:gdLst/>
          <a:ahLst/>
          <a:cxnLst/>
          <a:rect l="0" t="0" r="0" b="0"/>
          <a:pathLst>
            <a:path>
              <a:moveTo>
                <a:pt x="0" y="15238"/>
              </a:moveTo>
              <a:lnTo>
                <a:pt x="1039831" y="15238"/>
              </a:lnTo>
            </a:path>
          </a:pathLst>
        </a:custGeom>
        <a:no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260166" y="2730034"/>
        <a:ext cx="51991" cy="51991"/>
      </dsp:txXfrm>
    </dsp:sp>
    <dsp:sp modelId="{518FDF8B-AD9E-426A-98D8-2E6B081E7C2D}">
      <dsp:nvSpPr>
        <dsp:cNvPr id="0" name=""/>
        <dsp:cNvSpPr/>
      </dsp:nvSpPr>
      <dsp:spPr>
        <a:xfrm>
          <a:off x="5799421" y="2234244"/>
          <a:ext cx="1292401" cy="1292401"/>
        </a:xfrm>
        <a:prstGeom prst="ellipse">
          <a:avLst/>
        </a:prstGeom>
        <a:solidFill>
          <a:srgbClr val="FF0000"/>
        </a:solidFill>
        <a:ln w="6350" cap="flat" cmpd="sng" algn="ctr">
          <a:solidFill>
            <a:srgbClr val="C00000"/>
          </a:solidFill>
          <a:prstDash val="solid"/>
          <a:miter lim="800000"/>
        </a:ln>
        <a:effectLst>
          <a:glow rad="63500">
            <a:schemeClr val="accent4">
              <a:satMod val="175000"/>
              <a:alpha val="40000"/>
            </a:schemeClr>
          </a:glow>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hemeClr val="accent3"/>
        </a:lnRef>
        <a:fillRef idx="2">
          <a:schemeClr val="accent3"/>
        </a:fillRef>
        <a:effectRef idx="1">
          <a:schemeClr val="accent3"/>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tr-TR" sz="1100" b="1" kern="1200" dirty="0" smtClean="0"/>
            <a:t>Özel</a:t>
          </a:r>
          <a:r>
            <a:rPr lang="tr-TR" sz="1100" kern="1200" dirty="0" smtClean="0"/>
            <a:t> </a:t>
          </a:r>
          <a:r>
            <a:rPr lang="tr-TR" sz="1100" b="1" kern="1200" dirty="0" smtClean="0"/>
            <a:t>eğitim</a:t>
          </a:r>
          <a:r>
            <a:rPr lang="tr-TR" sz="1100" kern="1200" dirty="0" smtClean="0"/>
            <a:t> </a:t>
          </a:r>
          <a:r>
            <a:rPr lang="tr-TR" sz="1100" b="1" kern="1200" dirty="0" smtClean="0"/>
            <a:t>sınıfları</a:t>
          </a:r>
          <a:endParaRPr lang="tr-TR" sz="1100" b="1" kern="1200" dirty="0"/>
        </a:p>
      </dsp:txBody>
      <dsp:txXfrm>
        <a:off x="5988689" y="2423512"/>
        <a:ext cx="913865" cy="913865"/>
      </dsp:txXfrm>
    </dsp:sp>
    <dsp:sp modelId="{445CFEDA-B968-4A1C-B5BB-37C71E6B07B3}">
      <dsp:nvSpPr>
        <dsp:cNvPr id="0" name=""/>
        <dsp:cNvSpPr/>
      </dsp:nvSpPr>
      <dsp:spPr>
        <a:xfrm rot="2841608">
          <a:off x="4266897" y="3553088"/>
          <a:ext cx="885478" cy="30477"/>
        </a:xfrm>
        <a:custGeom>
          <a:avLst/>
          <a:gdLst/>
          <a:ahLst/>
          <a:cxnLst/>
          <a:rect l="0" t="0" r="0" b="0"/>
          <a:pathLst>
            <a:path>
              <a:moveTo>
                <a:pt x="0" y="15238"/>
              </a:moveTo>
              <a:lnTo>
                <a:pt x="885478" y="15238"/>
              </a:lnTo>
            </a:path>
          </a:pathLst>
        </a:custGeom>
        <a:no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687499" y="3546190"/>
        <a:ext cx="44273" cy="44273"/>
      </dsp:txXfrm>
    </dsp:sp>
    <dsp:sp modelId="{2C8BB416-FE46-4FC0-912E-E4AAD0F9831D}">
      <dsp:nvSpPr>
        <dsp:cNvPr id="0" name=""/>
        <dsp:cNvSpPr/>
      </dsp:nvSpPr>
      <dsp:spPr>
        <a:xfrm>
          <a:off x="4801070" y="3723179"/>
          <a:ext cx="1292401" cy="1292401"/>
        </a:xfrm>
        <a:prstGeom prst="ellipse">
          <a:avLst/>
        </a:prstGeom>
        <a:solidFill>
          <a:srgbClr val="7030A0"/>
        </a:solidFill>
        <a:ln w="6350" cap="flat" cmpd="sng" algn="ctr">
          <a:solidFill>
            <a:srgbClr val="0000CC"/>
          </a:solidFill>
          <a:prstDash val="solid"/>
          <a:miter lim="800000"/>
        </a:ln>
        <a:effectLst>
          <a:glow rad="63500">
            <a:schemeClr val="accent4">
              <a:satMod val="175000"/>
              <a:alpha val="40000"/>
            </a:schemeClr>
          </a:glow>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hemeClr val="accent3"/>
        </a:lnRef>
        <a:fillRef idx="2">
          <a:schemeClr val="accent3"/>
        </a:fillRef>
        <a:effectRef idx="1">
          <a:schemeClr val="accent3"/>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tr-TR" sz="1100" b="1" kern="1200" dirty="0" smtClean="0"/>
            <a:t>Kaynaştırma/ Bütünleştirme</a:t>
          </a:r>
          <a:endParaRPr lang="tr-TR" sz="1100" b="1" kern="1200" dirty="0"/>
        </a:p>
      </dsp:txBody>
      <dsp:txXfrm>
        <a:off x="4990338" y="3912447"/>
        <a:ext cx="913865" cy="913865"/>
      </dsp:txXfrm>
    </dsp:sp>
    <dsp:sp modelId="{FD821040-4B1E-4FC8-ACED-02AAEB9945B5}">
      <dsp:nvSpPr>
        <dsp:cNvPr id="0" name=""/>
        <dsp:cNvSpPr/>
      </dsp:nvSpPr>
      <dsp:spPr>
        <a:xfrm rot="7218930">
          <a:off x="2984972" y="3547343"/>
          <a:ext cx="535266" cy="30477"/>
        </a:xfrm>
        <a:custGeom>
          <a:avLst/>
          <a:gdLst/>
          <a:ahLst/>
          <a:cxnLst/>
          <a:rect l="0" t="0" r="0" b="0"/>
          <a:pathLst>
            <a:path>
              <a:moveTo>
                <a:pt x="0" y="15238"/>
              </a:moveTo>
              <a:lnTo>
                <a:pt x="535266" y="15238"/>
              </a:lnTo>
            </a:path>
          </a:pathLst>
        </a:custGeom>
        <a:no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3239224" y="3549200"/>
        <a:ext cx="26763" cy="26763"/>
      </dsp:txXfrm>
    </dsp:sp>
    <dsp:sp modelId="{9B3A4FFD-DDD6-4632-9CB3-26BA50E6E52D}">
      <dsp:nvSpPr>
        <dsp:cNvPr id="0" name=""/>
        <dsp:cNvSpPr/>
      </dsp:nvSpPr>
      <dsp:spPr>
        <a:xfrm>
          <a:off x="2141050" y="3701311"/>
          <a:ext cx="1292401" cy="1314269"/>
        </a:xfrm>
        <a:prstGeom prst="ellipse">
          <a:avLst/>
        </a:prstGeom>
        <a:solidFill>
          <a:srgbClr val="92D050"/>
        </a:solidFill>
        <a:ln w="6350" cap="flat" cmpd="sng" algn="ctr">
          <a:solidFill>
            <a:srgbClr val="C00000"/>
          </a:solidFill>
          <a:prstDash val="solid"/>
          <a:miter lim="800000"/>
        </a:ln>
        <a:effectLst>
          <a:glow rad="63500">
            <a:schemeClr val="accent4">
              <a:satMod val="175000"/>
              <a:alpha val="40000"/>
            </a:schemeClr>
          </a:glow>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hemeClr val="accent3"/>
        </a:lnRef>
        <a:fillRef idx="2">
          <a:schemeClr val="accent3"/>
        </a:fillRef>
        <a:effectRef idx="1">
          <a:schemeClr val="accent3"/>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tr-TR" sz="1100" b="1" kern="1200" dirty="0" smtClean="0"/>
            <a:t>Evde</a:t>
          </a:r>
          <a:r>
            <a:rPr lang="tr-TR" sz="1100" kern="1200" dirty="0" smtClean="0"/>
            <a:t> </a:t>
          </a:r>
          <a:r>
            <a:rPr lang="tr-TR" sz="1100" b="1" kern="1200" dirty="0" smtClean="0"/>
            <a:t>eğitim</a:t>
          </a:r>
          <a:endParaRPr lang="tr-TR" sz="1100" b="1" kern="1200" dirty="0"/>
        </a:p>
      </dsp:txBody>
      <dsp:txXfrm>
        <a:off x="2330318" y="3893781"/>
        <a:ext cx="913865" cy="929329"/>
      </dsp:txXfrm>
    </dsp:sp>
    <dsp:sp modelId="{9B3D5800-1159-4C60-BD8F-FC91A413BBF4}">
      <dsp:nvSpPr>
        <dsp:cNvPr id="0" name=""/>
        <dsp:cNvSpPr/>
      </dsp:nvSpPr>
      <dsp:spPr>
        <a:xfrm rot="10211909">
          <a:off x="1889194" y="2830227"/>
          <a:ext cx="993280" cy="30477"/>
        </a:xfrm>
        <a:custGeom>
          <a:avLst/>
          <a:gdLst/>
          <a:ahLst/>
          <a:cxnLst/>
          <a:rect l="0" t="0" r="0" b="0"/>
          <a:pathLst>
            <a:path>
              <a:moveTo>
                <a:pt x="0" y="15238"/>
              </a:moveTo>
              <a:lnTo>
                <a:pt x="993280" y="15238"/>
              </a:lnTo>
            </a:path>
          </a:pathLst>
        </a:custGeom>
        <a:no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2361003" y="2820634"/>
        <a:ext cx="49664" cy="49664"/>
      </dsp:txXfrm>
    </dsp:sp>
    <dsp:sp modelId="{7C2222BB-BCEA-4D16-89A4-ABE5E57E64E1}">
      <dsp:nvSpPr>
        <dsp:cNvPr id="0" name=""/>
        <dsp:cNvSpPr/>
      </dsp:nvSpPr>
      <dsp:spPr>
        <a:xfrm>
          <a:off x="613474" y="2393817"/>
          <a:ext cx="1292401" cy="1292401"/>
        </a:xfrm>
        <a:prstGeom prst="ellipse">
          <a:avLst/>
        </a:prstGeom>
        <a:solidFill>
          <a:srgbClr val="C00000"/>
        </a:solidFill>
        <a:ln w="6350" cap="flat" cmpd="sng" algn="ctr">
          <a:solidFill>
            <a:srgbClr val="C00000"/>
          </a:solidFill>
          <a:prstDash val="solid"/>
          <a:miter lim="800000"/>
        </a:ln>
        <a:effectLst>
          <a:glow rad="63500">
            <a:schemeClr val="accent4">
              <a:satMod val="175000"/>
              <a:alpha val="40000"/>
            </a:schemeClr>
          </a:glow>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hemeClr val="accent3"/>
        </a:lnRef>
        <a:fillRef idx="2">
          <a:schemeClr val="accent3"/>
        </a:fillRef>
        <a:effectRef idx="1">
          <a:schemeClr val="accent3"/>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tr-TR" sz="1100" b="1" kern="1200" dirty="0" smtClean="0"/>
            <a:t>Hastanede</a:t>
          </a:r>
          <a:r>
            <a:rPr lang="tr-TR" sz="1100" kern="1200" baseline="0" dirty="0" smtClean="0"/>
            <a:t> </a:t>
          </a:r>
          <a:r>
            <a:rPr lang="tr-TR" sz="1100" b="1" kern="1200" baseline="0" dirty="0" smtClean="0"/>
            <a:t>eğitim</a:t>
          </a:r>
          <a:endParaRPr lang="tr-TR" sz="1100" b="1" kern="1200" dirty="0"/>
        </a:p>
      </dsp:txBody>
      <dsp:txXfrm>
        <a:off x="802742" y="2583085"/>
        <a:ext cx="913865" cy="913865"/>
      </dsp:txXfrm>
    </dsp:sp>
    <dsp:sp modelId="{7C500D2B-4FB6-4DD5-ADB5-91B4EE578A1C}">
      <dsp:nvSpPr>
        <dsp:cNvPr id="0" name=""/>
        <dsp:cNvSpPr/>
      </dsp:nvSpPr>
      <dsp:spPr>
        <a:xfrm rot="12857307">
          <a:off x="2255034" y="1821312"/>
          <a:ext cx="888385" cy="30477"/>
        </a:xfrm>
        <a:custGeom>
          <a:avLst/>
          <a:gdLst/>
          <a:ahLst/>
          <a:cxnLst/>
          <a:rect l="0" t="0" r="0" b="0"/>
          <a:pathLst>
            <a:path>
              <a:moveTo>
                <a:pt x="0" y="15238"/>
              </a:moveTo>
              <a:lnTo>
                <a:pt x="888385" y="15238"/>
              </a:lnTo>
            </a:path>
          </a:pathLst>
        </a:custGeom>
        <a:no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2677017" y="1814342"/>
        <a:ext cx="44419" cy="44419"/>
      </dsp:txXfrm>
    </dsp:sp>
    <dsp:sp modelId="{5CD16DC9-45B9-49EC-85FE-C54D46869F0D}">
      <dsp:nvSpPr>
        <dsp:cNvPr id="0" name=""/>
        <dsp:cNvSpPr/>
      </dsp:nvSpPr>
      <dsp:spPr>
        <a:xfrm>
          <a:off x="1152130" y="576066"/>
          <a:ext cx="1292401" cy="1292401"/>
        </a:xfrm>
        <a:prstGeom prst="ellipse">
          <a:avLst/>
        </a:prstGeom>
        <a:solidFill>
          <a:srgbClr val="00B0F0"/>
        </a:solidFill>
        <a:ln w="6350" cap="flat" cmpd="sng" algn="ctr">
          <a:solidFill>
            <a:srgbClr val="C00000"/>
          </a:solidFill>
          <a:prstDash val="solid"/>
          <a:miter lim="800000"/>
        </a:ln>
        <a:effectLst>
          <a:glow rad="63500">
            <a:schemeClr val="accent4">
              <a:satMod val="175000"/>
              <a:alpha val="40000"/>
            </a:schemeClr>
          </a:glow>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hemeClr val="accent3"/>
        </a:lnRef>
        <a:fillRef idx="2">
          <a:schemeClr val="accent3"/>
        </a:fillRef>
        <a:effectRef idx="1">
          <a:schemeClr val="accent3"/>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tr-TR" sz="1100" b="1" kern="1200" dirty="0" smtClean="0"/>
            <a:t>Yaygın Eğitim Hizmetleri</a:t>
          </a:r>
          <a:endParaRPr lang="tr-TR" sz="1100" b="1" kern="1200" dirty="0"/>
        </a:p>
      </dsp:txBody>
      <dsp:txXfrm>
        <a:off x="1341398" y="765334"/>
        <a:ext cx="913865" cy="91386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DC9ED0F-8F68-4BF4-AE8C-DFDD73B34DF7}" type="datetimeFigureOut">
              <a:rPr lang="tr-TR" smtClean="0"/>
              <a:t>3.03.2021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59A3E9-65BE-4A1D-95B9-0DFF5218DBB8}" type="slidenum">
              <a:rPr lang="tr-TR" smtClean="0"/>
              <a:t>‹#›</a:t>
            </a:fld>
            <a:endParaRPr lang="tr-TR"/>
          </a:p>
        </p:txBody>
      </p:sp>
    </p:spTree>
    <p:extLst>
      <p:ext uri="{BB962C8B-B14F-4D97-AF65-F5344CB8AC3E}">
        <p14:creationId xmlns:p14="http://schemas.microsoft.com/office/powerpoint/2010/main" val="36093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DC9ED0F-8F68-4BF4-AE8C-DFDD73B34DF7}" type="datetimeFigureOut">
              <a:rPr lang="tr-TR" smtClean="0"/>
              <a:t>3.03.2021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59A3E9-65BE-4A1D-95B9-0DFF5218DBB8}" type="slidenum">
              <a:rPr lang="tr-TR" smtClean="0"/>
              <a:t>‹#›</a:t>
            </a:fld>
            <a:endParaRPr lang="tr-TR"/>
          </a:p>
        </p:txBody>
      </p:sp>
    </p:spTree>
    <p:extLst>
      <p:ext uri="{BB962C8B-B14F-4D97-AF65-F5344CB8AC3E}">
        <p14:creationId xmlns:p14="http://schemas.microsoft.com/office/powerpoint/2010/main" val="351463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DC9ED0F-8F68-4BF4-AE8C-DFDD73B34DF7}" type="datetimeFigureOut">
              <a:rPr lang="tr-TR" smtClean="0"/>
              <a:t>3.03.2021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59A3E9-65BE-4A1D-95B9-0DFF5218DBB8}" type="slidenum">
              <a:rPr lang="tr-TR" smtClean="0"/>
              <a:t>‹#›</a:t>
            </a:fld>
            <a:endParaRPr lang="tr-TR"/>
          </a:p>
        </p:txBody>
      </p:sp>
    </p:spTree>
    <p:extLst>
      <p:ext uri="{BB962C8B-B14F-4D97-AF65-F5344CB8AC3E}">
        <p14:creationId xmlns:p14="http://schemas.microsoft.com/office/powerpoint/2010/main" val="303656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DC9ED0F-8F68-4BF4-AE8C-DFDD73B34DF7}" type="datetimeFigureOut">
              <a:rPr lang="tr-TR" smtClean="0"/>
              <a:t>3.03.2021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59A3E9-65BE-4A1D-95B9-0DFF5218DBB8}" type="slidenum">
              <a:rPr lang="tr-TR" smtClean="0"/>
              <a:t>‹#›</a:t>
            </a:fld>
            <a:endParaRPr lang="tr-TR"/>
          </a:p>
        </p:txBody>
      </p:sp>
    </p:spTree>
    <p:extLst>
      <p:ext uri="{BB962C8B-B14F-4D97-AF65-F5344CB8AC3E}">
        <p14:creationId xmlns:p14="http://schemas.microsoft.com/office/powerpoint/2010/main" val="2527316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DC9ED0F-8F68-4BF4-AE8C-DFDD73B34DF7}" type="datetimeFigureOut">
              <a:rPr lang="tr-TR" smtClean="0"/>
              <a:t>3.03.2021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59A3E9-65BE-4A1D-95B9-0DFF5218DBB8}" type="slidenum">
              <a:rPr lang="tr-TR" smtClean="0"/>
              <a:t>‹#›</a:t>
            </a:fld>
            <a:endParaRPr lang="tr-TR"/>
          </a:p>
        </p:txBody>
      </p:sp>
    </p:spTree>
    <p:extLst>
      <p:ext uri="{BB962C8B-B14F-4D97-AF65-F5344CB8AC3E}">
        <p14:creationId xmlns:p14="http://schemas.microsoft.com/office/powerpoint/2010/main" val="299015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DC9ED0F-8F68-4BF4-AE8C-DFDD73B34DF7}" type="datetimeFigureOut">
              <a:rPr lang="tr-TR" smtClean="0"/>
              <a:t>3.03.2021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59A3E9-65BE-4A1D-95B9-0DFF5218DBB8}" type="slidenum">
              <a:rPr lang="tr-TR" smtClean="0"/>
              <a:t>‹#›</a:t>
            </a:fld>
            <a:endParaRPr lang="tr-TR"/>
          </a:p>
        </p:txBody>
      </p:sp>
    </p:spTree>
    <p:extLst>
      <p:ext uri="{BB962C8B-B14F-4D97-AF65-F5344CB8AC3E}">
        <p14:creationId xmlns:p14="http://schemas.microsoft.com/office/powerpoint/2010/main" val="1744132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DC9ED0F-8F68-4BF4-AE8C-DFDD73B34DF7}" type="datetimeFigureOut">
              <a:rPr lang="tr-TR" smtClean="0"/>
              <a:t>3.03.2021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359A3E9-65BE-4A1D-95B9-0DFF5218DBB8}" type="slidenum">
              <a:rPr lang="tr-TR" smtClean="0"/>
              <a:t>‹#›</a:t>
            </a:fld>
            <a:endParaRPr lang="tr-TR"/>
          </a:p>
        </p:txBody>
      </p:sp>
    </p:spTree>
    <p:extLst>
      <p:ext uri="{BB962C8B-B14F-4D97-AF65-F5344CB8AC3E}">
        <p14:creationId xmlns:p14="http://schemas.microsoft.com/office/powerpoint/2010/main" val="106196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DC9ED0F-8F68-4BF4-AE8C-DFDD73B34DF7}" type="datetimeFigureOut">
              <a:rPr lang="tr-TR" smtClean="0"/>
              <a:t>3.03.2021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359A3E9-65BE-4A1D-95B9-0DFF5218DBB8}" type="slidenum">
              <a:rPr lang="tr-TR" smtClean="0"/>
              <a:t>‹#›</a:t>
            </a:fld>
            <a:endParaRPr lang="tr-TR"/>
          </a:p>
        </p:txBody>
      </p:sp>
    </p:spTree>
    <p:extLst>
      <p:ext uri="{BB962C8B-B14F-4D97-AF65-F5344CB8AC3E}">
        <p14:creationId xmlns:p14="http://schemas.microsoft.com/office/powerpoint/2010/main" val="3605504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DC9ED0F-8F68-4BF4-AE8C-DFDD73B34DF7}" type="datetimeFigureOut">
              <a:rPr lang="tr-TR" smtClean="0"/>
              <a:t>3.03.2021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359A3E9-65BE-4A1D-95B9-0DFF5218DBB8}" type="slidenum">
              <a:rPr lang="tr-TR" smtClean="0"/>
              <a:t>‹#›</a:t>
            </a:fld>
            <a:endParaRPr lang="tr-TR"/>
          </a:p>
        </p:txBody>
      </p:sp>
    </p:spTree>
    <p:extLst>
      <p:ext uri="{BB962C8B-B14F-4D97-AF65-F5344CB8AC3E}">
        <p14:creationId xmlns:p14="http://schemas.microsoft.com/office/powerpoint/2010/main" val="3048261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DC9ED0F-8F68-4BF4-AE8C-DFDD73B34DF7}" type="datetimeFigureOut">
              <a:rPr lang="tr-TR" smtClean="0"/>
              <a:t>3.03.2021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59A3E9-65BE-4A1D-95B9-0DFF5218DBB8}" type="slidenum">
              <a:rPr lang="tr-TR" smtClean="0"/>
              <a:t>‹#›</a:t>
            </a:fld>
            <a:endParaRPr lang="tr-TR"/>
          </a:p>
        </p:txBody>
      </p:sp>
    </p:spTree>
    <p:extLst>
      <p:ext uri="{BB962C8B-B14F-4D97-AF65-F5344CB8AC3E}">
        <p14:creationId xmlns:p14="http://schemas.microsoft.com/office/powerpoint/2010/main" val="3416678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DC9ED0F-8F68-4BF4-AE8C-DFDD73B34DF7}" type="datetimeFigureOut">
              <a:rPr lang="tr-TR" smtClean="0"/>
              <a:t>3.03.2021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59A3E9-65BE-4A1D-95B9-0DFF5218DBB8}" type="slidenum">
              <a:rPr lang="tr-TR" smtClean="0"/>
              <a:t>‹#›</a:t>
            </a:fld>
            <a:endParaRPr lang="tr-TR"/>
          </a:p>
        </p:txBody>
      </p:sp>
    </p:spTree>
    <p:extLst>
      <p:ext uri="{BB962C8B-B14F-4D97-AF65-F5344CB8AC3E}">
        <p14:creationId xmlns:p14="http://schemas.microsoft.com/office/powerpoint/2010/main" val="137979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9ED0F-8F68-4BF4-AE8C-DFDD73B34DF7}" type="datetimeFigureOut">
              <a:rPr lang="tr-TR" smtClean="0"/>
              <a:t>3.03.2021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9A3E9-65BE-4A1D-95B9-0DFF5218DBB8}" type="slidenum">
              <a:rPr lang="tr-TR" smtClean="0"/>
              <a:t>‹#›</a:t>
            </a:fld>
            <a:endParaRPr lang="tr-TR"/>
          </a:p>
        </p:txBody>
      </p:sp>
    </p:spTree>
    <p:extLst>
      <p:ext uri="{BB962C8B-B14F-4D97-AF65-F5344CB8AC3E}">
        <p14:creationId xmlns:p14="http://schemas.microsoft.com/office/powerpoint/2010/main" val="143690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ÖZEL EĞİTİM</a:t>
            </a:r>
            <a:endParaRPr lang="tr-TR" b="1" dirty="0"/>
          </a:p>
        </p:txBody>
      </p:sp>
    </p:spTree>
    <p:extLst>
      <p:ext uri="{BB962C8B-B14F-4D97-AF65-F5344CB8AC3E}">
        <p14:creationId xmlns:p14="http://schemas.microsoft.com/office/powerpoint/2010/main" val="4259796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06995" y="312434"/>
            <a:ext cx="1409350" cy="1437396"/>
          </a:xfrm>
          <a:prstGeom prst="rect">
            <a:avLst/>
          </a:prstGeom>
        </p:spPr>
      </p:pic>
      <p:sp>
        <p:nvSpPr>
          <p:cNvPr id="6" name="Unvan 1"/>
          <p:cNvSpPr txBox="1">
            <a:spLocks/>
          </p:cNvSpPr>
          <p:nvPr/>
        </p:nvSpPr>
        <p:spPr>
          <a:xfrm>
            <a:off x="1916864" y="635649"/>
            <a:ext cx="8169850" cy="60661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i="1" dirty="0" smtClean="0">
                <a:solidFill>
                  <a:prstClr val="black"/>
                </a:solidFill>
                <a:latin typeface="+mn-lt"/>
              </a:rPr>
              <a:t>ÖZEL EĞİTİM İHTİYACI OLAN BİREY</a:t>
            </a:r>
          </a:p>
          <a:p>
            <a:pPr algn="ctr"/>
            <a:endParaRPr lang="tr-TR" b="1" dirty="0" smtClean="0">
              <a:solidFill>
                <a:prstClr val="black"/>
              </a:solidFill>
            </a:endParaRPr>
          </a:p>
        </p:txBody>
      </p:sp>
      <p:sp>
        <p:nvSpPr>
          <p:cNvPr id="7" name="İçerik Yer Tutucusu 2"/>
          <p:cNvSpPr txBox="1">
            <a:spLocks/>
          </p:cNvSpPr>
          <p:nvPr/>
        </p:nvSpPr>
        <p:spPr>
          <a:xfrm>
            <a:off x="1487450" y="1724298"/>
            <a:ext cx="9448027" cy="462985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dirty="0">
              <a:solidFill>
                <a:prstClr val="black"/>
              </a:solidFill>
            </a:endParaRPr>
          </a:p>
        </p:txBody>
      </p:sp>
      <p:sp>
        <p:nvSpPr>
          <p:cNvPr id="10" name="Metin kutusu 9"/>
          <p:cNvSpPr txBox="1"/>
          <p:nvPr/>
        </p:nvSpPr>
        <p:spPr>
          <a:xfrm>
            <a:off x="706582" y="1928554"/>
            <a:ext cx="10590414" cy="3558410"/>
          </a:xfrm>
          <a:prstGeom prst="rect">
            <a:avLst/>
          </a:prstGeom>
          <a:noFill/>
        </p:spPr>
        <p:txBody>
          <a:bodyPr wrap="square" rtlCol="0">
            <a:spAutoFit/>
          </a:bodyPr>
          <a:lstStyle/>
          <a:p>
            <a:r>
              <a:rPr lang="tr-TR" dirty="0"/>
              <a:t>Özel </a:t>
            </a:r>
            <a:r>
              <a:rPr lang="tr-TR" dirty="0" err="1"/>
              <a:t>gereksinimli</a:t>
            </a:r>
            <a:r>
              <a:rPr lang="tr-TR" dirty="0"/>
              <a:t> çocuklar görme, işitme, zihinsel, ortopedik, sosyal, iletişim becerilerinde yaşıtlarından geri olan çocuklardır.</a:t>
            </a:r>
          </a:p>
          <a:p>
            <a:endParaRPr lang="tr-TR" dirty="0" smtClean="0">
              <a:solidFill>
                <a:prstClr val="black"/>
              </a:solidFill>
            </a:endParaRPr>
          </a:p>
          <a:p>
            <a:pPr>
              <a:lnSpc>
                <a:spcPct val="115000"/>
              </a:lnSpc>
              <a:spcAft>
                <a:spcPts val="1000"/>
              </a:spcAft>
            </a:pPr>
            <a:r>
              <a:rPr lang="tr-TR" dirty="0">
                <a:latin typeface="Calibri" panose="020F0502020204030204" pitchFamily="34" charset="0"/>
                <a:ea typeface="Calibri" panose="020F0502020204030204" pitchFamily="34" charset="0"/>
                <a:cs typeface="Times New Roman" panose="02020603050405020304" pitchFamily="18" charset="0"/>
              </a:rPr>
              <a:t>Bu çocuklar kimi zaman;</a:t>
            </a:r>
          </a:p>
          <a:p>
            <a:pPr marL="342900" lvl="0" indent="-342900">
              <a:lnSpc>
                <a:spcPct val="115000"/>
              </a:lnSpc>
              <a:spcAft>
                <a:spcPts val="0"/>
              </a:spcAft>
              <a:buFont typeface="Calibri" panose="020F0502020204030204" pitchFamily="34" charset="0"/>
              <a:buChar char="-"/>
            </a:pPr>
            <a:r>
              <a:rPr lang="tr-TR" dirty="0" smtClean="0">
                <a:latin typeface="Calibri" panose="020F0502020204030204" pitchFamily="34" charset="0"/>
                <a:ea typeface="Calibri" panose="020F0502020204030204" pitchFamily="34" charset="0"/>
                <a:cs typeface="Calibri" panose="020F0502020204030204" pitchFamily="34" charset="0"/>
              </a:rPr>
              <a:t>Görme,</a:t>
            </a:r>
            <a:endParaRPr lang="tr-TR" dirty="0">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0"/>
              </a:spcAft>
              <a:buFont typeface="Calibri" panose="020F0502020204030204" pitchFamily="34" charset="0"/>
              <a:buChar char="-"/>
            </a:pPr>
            <a:r>
              <a:rPr lang="tr-TR" dirty="0" smtClean="0">
                <a:latin typeface="Calibri" panose="020F0502020204030204" pitchFamily="34" charset="0"/>
                <a:ea typeface="Calibri" panose="020F0502020204030204" pitchFamily="34" charset="0"/>
                <a:cs typeface="Calibri" panose="020F0502020204030204" pitchFamily="34" charset="0"/>
              </a:rPr>
              <a:t>İşitme,</a:t>
            </a:r>
            <a:endParaRPr lang="tr-TR" dirty="0">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0"/>
              </a:spcAft>
              <a:buFont typeface="Calibri" panose="020F0502020204030204" pitchFamily="34" charset="0"/>
              <a:buChar char="-"/>
            </a:pPr>
            <a:r>
              <a:rPr lang="tr-TR" dirty="0">
                <a:latin typeface="Calibri" panose="020F0502020204030204" pitchFamily="34" charset="0"/>
                <a:ea typeface="Calibri" panose="020F0502020204030204" pitchFamily="34" charset="0"/>
                <a:cs typeface="Calibri" panose="020F0502020204030204" pitchFamily="34" charset="0"/>
              </a:rPr>
              <a:t>Zihinsel </a:t>
            </a:r>
            <a:r>
              <a:rPr lang="tr-TR" dirty="0" smtClean="0">
                <a:latin typeface="Calibri" panose="020F0502020204030204" pitchFamily="34" charset="0"/>
                <a:ea typeface="Calibri" panose="020F0502020204030204" pitchFamily="34" charset="0"/>
                <a:cs typeface="Calibri" panose="020F0502020204030204" pitchFamily="34" charset="0"/>
              </a:rPr>
              <a:t>becerilerinde ki,</a:t>
            </a:r>
          </a:p>
          <a:p>
            <a:pPr lvl="0">
              <a:lnSpc>
                <a:spcPct val="115000"/>
              </a:lnSpc>
              <a:spcAft>
                <a:spcPts val="0"/>
              </a:spcAft>
            </a:pPr>
            <a:endParaRPr lang="tr-TR" dirty="0" smtClean="0">
              <a:latin typeface="Calibri" panose="020F0502020204030204" pitchFamily="34" charset="0"/>
              <a:ea typeface="Calibri" panose="020F0502020204030204" pitchFamily="34" charset="0"/>
              <a:cs typeface="Calibri" panose="020F0502020204030204" pitchFamily="34" charset="0"/>
            </a:endParaRPr>
          </a:p>
          <a:p>
            <a:pPr lvl="0">
              <a:lnSpc>
                <a:spcPct val="115000"/>
              </a:lnSpc>
              <a:spcAft>
                <a:spcPts val="0"/>
              </a:spcAft>
            </a:pPr>
            <a:r>
              <a:rPr lang="tr-TR" dirty="0" smtClean="0">
                <a:latin typeface="Calibri" panose="020F0502020204030204" pitchFamily="34" charset="0"/>
                <a:ea typeface="Calibri" panose="020F0502020204030204" pitchFamily="34" charset="0"/>
                <a:cs typeface="Times New Roman" panose="02020603050405020304" pitchFamily="18" charset="0"/>
              </a:rPr>
              <a:t>farklılıklarından </a:t>
            </a:r>
            <a:r>
              <a:rPr lang="tr-TR" dirty="0">
                <a:latin typeface="Calibri" panose="020F0502020204030204" pitchFamily="34" charset="0"/>
                <a:ea typeface="Calibri" panose="020F0502020204030204" pitchFamily="34" charset="0"/>
                <a:cs typeface="Times New Roman" panose="02020603050405020304" pitchFamily="18" charset="0"/>
              </a:rPr>
              <a:t>dolayı geç ve güç öğrenirler. Bu soruna müdahale edilmediği durumda bu çocuklarımızın toplumla adaptasyonu güçleşmektedir. Bunun en büyük sıkıntısını siz ebeveynler yaşamaktadır.</a:t>
            </a:r>
          </a:p>
          <a:p>
            <a:endParaRPr lang="tr-TR" dirty="0" smtClean="0">
              <a:solidFill>
                <a:prstClr val="black"/>
              </a:solidFill>
            </a:endParaRPr>
          </a:p>
        </p:txBody>
      </p:sp>
    </p:spTree>
    <p:extLst>
      <p:ext uri="{BB962C8B-B14F-4D97-AF65-F5344CB8AC3E}">
        <p14:creationId xmlns:p14="http://schemas.microsoft.com/office/powerpoint/2010/main" val="1744930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latin typeface="Open Sans" panose="020B0606030504020204" pitchFamily="34" charset="0"/>
                <a:ea typeface="Open Sans" panose="020B0606030504020204" pitchFamily="34" charset="0"/>
                <a:cs typeface="Open Sans" panose="020B0606030504020204" pitchFamily="34" charset="0"/>
              </a:rPr>
              <a:t>Tanılama Süreci</a:t>
            </a:r>
          </a:p>
        </p:txBody>
      </p:sp>
      <p:sp>
        <p:nvSpPr>
          <p:cNvPr id="4" name="Slayt Numarası Yer Tutucusu 3"/>
          <p:cNvSpPr>
            <a:spLocks noGrp="1"/>
          </p:cNvSpPr>
          <p:nvPr>
            <p:ph type="sldNum" sz="quarter" idx="12"/>
          </p:nvPr>
        </p:nvSpPr>
        <p:spPr/>
        <p:txBody>
          <a:bodyPr/>
          <a:lstStyle/>
          <a:p>
            <a:pPr>
              <a:defRPr/>
            </a:pPr>
            <a:fld id="{8BBD219A-CBEA-48E1-B347-3EF61FE453A9}" type="slidenum">
              <a:rPr lang="tr-TR" smtClean="0">
                <a:solidFill>
                  <a:prstClr val="black">
                    <a:tint val="75000"/>
                  </a:prstClr>
                </a:solidFill>
              </a:rPr>
              <a:pPr>
                <a:defRPr/>
              </a:pPr>
              <a:t>3</a:t>
            </a:fld>
            <a:endParaRPr lang="tr-TR">
              <a:solidFill>
                <a:prstClr val="black">
                  <a:tint val="75000"/>
                </a:prstClr>
              </a:solidFill>
            </a:endParaRPr>
          </a:p>
        </p:txBody>
      </p:sp>
      <p:grpSp>
        <p:nvGrpSpPr>
          <p:cNvPr id="86" name="Group 3"/>
          <p:cNvGrpSpPr>
            <a:grpSpLocks/>
          </p:cNvGrpSpPr>
          <p:nvPr/>
        </p:nvGrpSpPr>
        <p:grpSpPr bwMode="auto">
          <a:xfrm>
            <a:off x="1447695" y="2006285"/>
            <a:ext cx="8132762" cy="3887787"/>
            <a:chOff x="432" y="1392"/>
            <a:chExt cx="5123" cy="2449"/>
          </a:xfrm>
        </p:grpSpPr>
        <p:sp>
          <p:nvSpPr>
            <p:cNvPr id="87" name="Freeform 4"/>
            <p:cNvSpPr>
              <a:spLocks/>
            </p:cNvSpPr>
            <p:nvPr/>
          </p:nvSpPr>
          <p:spPr bwMode="gray">
            <a:xfrm>
              <a:off x="5129" y="1392"/>
              <a:ext cx="421" cy="630"/>
            </a:xfrm>
            <a:custGeom>
              <a:avLst/>
              <a:gdLst>
                <a:gd name="T0" fmla="*/ 9574 w 308"/>
                <a:gd name="T1" fmla="*/ 5613 h 444"/>
                <a:gd name="T2" fmla="*/ 0 w 308"/>
                <a:gd name="T3" fmla="*/ 20852 h 444"/>
                <a:gd name="T4" fmla="*/ 0 w 308"/>
                <a:gd name="T5" fmla="*/ 13424 h 444"/>
                <a:gd name="T6" fmla="*/ 9574 w 308"/>
                <a:gd name="T7" fmla="*/ 0 h 444"/>
                <a:gd name="T8" fmla="*/ 9574 w 308"/>
                <a:gd name="T9" fmla="*/ 5613 h 444"/>
                <a:gd name="T10" fmla="*/ 0 60000 65536"/>
                <a:gd name="T11" fmla="*/ 0 60000 65536"/>
                <a:gd name="T12" fmla="*/ 0 60000 65536"/>
                <a:gd name="T13" fmla="*/ 0 60000 65536"/>
                <a:gd name="T14" fmla="*/ 0 60000 65536"/>
                <a:gd name="T15" fmla="*/ 0 w 308"/>
                <a:gd name="T16" fmla="*/ 0 h 444"/>
                <a:gd name="T17" fmla="*/ 308 w 308"/>
                <a:gd name="T18" fmla="*/ 444 h 444"/>
              </a:gdLst>
              <a:ahLst/>
              <a:cxnLst>
                <a:cxn ang="T10">
                  <a:pos x="T0" y="T1"/>
                </a:cxn>
                <a:cxn ang="T11">
                  <a:pos x="T2" y="T3"/>
                </a:cxn>
                <a:cxn ang="T12">
                  <a:pos x="T4" y="T5"/>
                </a:cxn>
                <a:cxn ang="T13">
                  <a:pos x="T6" y="T7"/>
                </a:cxn>
                <a:cxn ang="T14">
                  <a:pos x="T8" y="T9"/>
                </a:cxn>
              </a:cxnLst>
              <a:rect l="T15" t="T16" r="T17" b="T18"/>
              <a:pathLst>
                <a:path w="308" h="444">
                  <a:moveTo>
                    <a:pt x="308" y="120"/>
                  </a:moveTo>
                  <a:lnTo>
                    <a:pt x="0" y="444"/>
                  </a:lnTo>
                  <a:lnTo>
                    <a:pt x="0" y="286"/>
                  </a:lnTo>
                  <a:lnTo>
                    <a:pt x="308" y="0"/>
                  </a:lnTo>
                  <a:lnTo>
                    <a:pt x="308" y="120"/>
                  </a:lnTo>
                  <a:close/>
                </a:path>
              </a:pathLst>
            </a:custGeom>
            <a:gradFill rotWithShape="1">
              <a:gsLst>
                <a:gs pos="0">
                  <a:srgbClr val="00281D"/>
                </a:gs>
                <a:gs pos="50000">
                  <a:srgbClr val="00563F"/>
                </a:gs>
                <a:gs pos="100000">
                  <a:srgbClr val="00281D"/>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solidFill>
                  <a:prstClr val="black"/>
                </a:solidFill>
              </a:endParaRPr>
            </a:p>
          </p:txBody>
        </p:sp>
        <p:sp>
          <p:nvSpPr>
            <p:cNvPr id="88" name="Freeform 5"/>
            <p:cNvSpPr>
              <a:spLocks/>
            </p:cNvSpPr>
            <p:nvPr/>
          </p:nvSpPr>
          <p:spPr bwMode="gray">
            <a:xfrm>
              <a:off x="3113" y="1392"/>
              <a:ext cx="2442" cy="403"/>
            </a:xfrm>
            <a:custGeom>
              <a:avLst/>
              <a:gdLst>
                <a:gd name="T0" fmla="*/ 46149 w 1786"/>
                <a:gd name="T1" fmla="*/ 13346 h 284"/>
                <a:gd name="T2" fmla="*/ 0 w 1786"/>
                <a:gd name="T3" fmla="*/ 13346 h 284"/>
                <a:gd name="T4" fmla="*/ 13931 w 1786"/>
                <a:gd name="T5" fmla="*/ 0 h 284"/>
                <a:gd name="T6" fmla="*/ 55768 w 1786"/>
                <a:gd name="T7" fmla="*/ 0 h 284"/>
                <a:gd name="T8" fmla="*/ 46149 w 1786"/>
                <a:gd name="T9" fmla="*/ 13346 h 284"/>
                <a:gd name="T10" fmla="*/ 0 60000 65536"/>
                <a:gd name="T11" fmla="*/ 0 60000 65536"/>
                <a:gd name="T12" fmla="*/ 0 60000 65536"/>
                <a:gd name="T13" fmla="*/ 0 60000 65536"/>
                <a:gd name="T14" fmla="*/ 0 60000 65536"/>
                <a:gd name="T15" fmla="*/ 0 w 1786"/>
                <a:gd name="T16" fmla="*/ 0 h 284"/>
                <a:gd name="T17" fmla="*/ 1786 w 1786"/>
                <a:gd name="T18" fmla="*/ 284 h 284"/>
              </a:gdLst>
              <a:ahLst/>
              <a:cxnLst>
                <a:cxn ang="T10">
                  <a:pos x="T0" y="T1"/>
                </a:cxn>
                <a:cxn ang="T11">
                  <a:pos x="T2" y="T3"/>
                </a:cxn>
                <a:cxn ang="T12">
                  <a:pos x="T4" y="T5"/>
                </a:cxn>
                <a:cxn ang="T13">
                  <a:pos x="T6" y="T7"/>
                </a:cxn>
                <a:cxn ang="T14">
                  <a:pos x="T8" y="T9"/>
                </a:cxn>
              </a:cxnLst>
              <a:rect l="T15" t="T16" r="T17" b="T18"/>
              <a:pathLst>
                <a:path w="1786" h="284">
                  <a:moveTo>
                    <a:pt x="1478" y="284"/>
                  </a:moveTo>
                  <a:lnTo>
                    <a:pt x="0" y="284"/>
                  </a:lnTo>
                  <a:lnTo>
                    <a:pt x="446" y="0"/>
                  </a:lnTo>
                  <a:lnTo>
                    <a:pt x="1786" y="0"/>
                  </a:lnTo>
                  <a:lnTo>
                    <a:pt x="1478" y="284"/>
                  </a:lnTo>
                  <a:close/>
                </a:path>
              </a:pathLst>
            </a:custGeom>
            <a:solidFill>
              <a:srgbClr val="00CC99"/>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solidFill>
                  <a:prstClr val="black"/>
                </a:solidFill>
              </a:endParaRPr>
            </a:p>
          </p:txBody>
        </p:sp>
        <p:sp>
          <p:nvSpPr>
            <p:cNvPr id="89" name="Freeform 6"/>
            <p:cNvSpPr>
              <a:spLocks/>
            </p:cNvSpPr>
            <p:nvPr/>
          </p:nvSpPr>
          <p:spPr bwMode="gray">
            <a:xfrm>
              <a:off x="4706" y="2017"/>
              <a:ext cx="420" cy="626"/>
            </a:xfrm>
            <a:custGeom>
              <a:avLst/>
              <a:gdLst>
                <a:gd name="T0" fmla="*/ 9337 w 308"/>
                <a:gd name="T1" fmla="*/ 5521 h 442"/>
                <a:gd name="T2" fmla="*/ 0 w 308"/>
                <a:gd name="T3" fmla="*/ 20338 h 442"/>
                <a:gd name="T4" fmla="*/ 0 w 308"/>
                <a:gd name="T5" fmla="*/ 13156 h 442"/>
                <a:gd name="T6" fmla="*/ 9337 w 308"/>
                <a:gd name="T7" fmla="*/ 0 h 442"/>
                <a:gd name="T8" fmla="*/ 9337 w 308"/>
                <a:gd name="T9" fmla="*/ 5521 h 442"/>
                <a:gd name="T10" fmla="*/ 0 60000 65536"/>
                <a:gd name="T11" fmla="*/ 0 60000 65536"/>
                <a:gd name="T12" fmla="*/ 0 60000 65536"/>
                <a:gd name="T13" fmla="*/ 0 60000 65536"/>
                <a:gd name="T14" fmla="*/ 0 60000 65536"/>
                <a:gd name="T15" fmla="*/ 0 w 308"/>
                <a:gd name="T16" fmla="*/ 0 h 442"/>
                <a:gd name="T17" fmla="*/ 308 w 308"/>
                <a:gd name="T18" fmla="*/ 442 h 442"/>
              </a:gdLst>
              <a:ahLst/>
              <a:cxnLst>
                <a:cxn ang="T10">
                  <a:pos x="T0" y="T1"/>
                </a:cxn>
                <a:cxn ang="T11">
                  <a:pos x="T2" y="T3"/>
                </a:cxn>
                <a:cxn ang="T12">
                  <a:pos x="T4" y="T5"/>
                </a:cxn>
                <a:cxn ang="T13">
                  <a:pos x="T6" y="T7"/>
                </a:cxn>
                <a:cxn ang="T14">
                  <a:pos x="T8" y="T9"/>
                </a:cxn>
              </a:cxnLst>
              <a:rect l="T15" t="T16" r="T17" b="T18"/>
              <a:pathLst>
                <a:path w="308" h="442">
                  <a:moveTo>
                    <a:pt x="308" y="120"/>
                  </a:moveTo>
                  <a:lnTo>
                    <a:pt x="0" y="442"/>
                  </a:lnTo>
                  <a:lnTo>
                    <a:pt x="0" y="286"/>
                  </a:lnTo>
                  <a:lnTo>
                    <a:pt x="308" y="0"/>
                  </a:lnTo>
                  <a:lnTo>
                    <a:pt x="308" y="120"/>
                  </a:lnTo>
                  <a:close/>
                </a:path>
              </a:pathLst>
            </a:custGeom>
            <a:gradFill rotWithShape="1">
              <a:gsLst>
                <a:gs pos="0">
                  <a:srgbClr val="230744"/>
                </a:gs>
                <a:gs pos="50000">
                  <a:srgbClr val="4B1092"/>
                </a:gs>
                <a:gs pos="100000">
                  <a:srgbClr val="230744"/>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solidFill>
                  <a:prstClr val="black"/>
                </a:solidFill>
              </a:endParaRPr>
            </a:p>
          </p:txBody>
        </p:sp>
        <p:sp>
          <p:nvSpPr>
            <p:cNvPr id="90" name="Freeform 7"/>
            <p:cNvSpPr>
              <a:spLocks/>
            </p:cNvSpPr>
            <p:nvPr/>
          </p:nvSpPr>
          <p:spPr bwMode="gray">
            <a:xfrm>
              <a:off x="2505" y="2017"/>
              <a:ext cx="2626" cy="402"/>
            </a:xfrm>
            <a:custGeom>
              <a:avLst/>
              <a:gdLst>
                <a:gd name="T0" fmla="*/ 50515 w 1920"/>
                <a:gd name="T1" fmla="*/ 12967 h 284"/>
                <a:gd name="T2" fmla="*/ 0 w 1920"/>
                <a:gd name="T3" fmla="*/ 12967 h 284"/>
                <a:gd name="T4" fmla="*/ 13978 w 1920"/>
                <a:gd name="T5" fmla="*/ 0 h 284"/>
                <a:gd name="T6" fmla="*/ 60163 w 1920"/>
                <a:gd name="T7" fmla="*/ 0 h 284"/>
                <a:gd name="T8" fmla="*/ 50515 w 1920"/>
                <a:gd name="T9" fmla="*/ 12967 h 284"/>
                <a:gd name="T10" fmla="*/ 0 60000 65536"/>
                <a:gd name="T11" fmla="*/ 0 60000 65536"/>
                <a:gd name="T12" fmla="*/ 0 60000 65536"/>
                <a:gd name="T13" fmla="*/ 0 60000 65536"/>
                <a:gd name="T14" fmla="*/ 0 60000 65536"/>
                <a:gd name="T15" fmla="*/ 0 w 1920"/>
                <a:gd name="T16" fmla="*/ 0 h 284"/>
                <a:gd name="T17" fmla="*/ 1920 w 1920"/>
                <a:gd name="T18" fmla="*/ 284 h 284"/>
              </a:gdLst>
              <a:ahLst/>
              <a:cxnLst>
                <a:cxn ang="T10">
                  <a:pos x="T0" y="T1"/>
                </a:cxn>
                <a:cxn ang="T11">
                  <a:pos x="T2" y="T3"/>
                </a:cxn>
                <a:cxn ang="T12">
                  <a:pos x="T4" y="T5"/>
                </a:cxn>
                <a:cxn ang="T13">
                  <a:pos x="T6" y="T7"/>
                </a:cxn>
                <a:cxn ang="T14">
                  <a:pos x="T8" y="T9"/>
                </a:cxn>
              </a:cxnLst>
              <a:rect l="T15" t="T16" r="T17" b="T18"/>
              <a:pathLst>
                <a:path w="1920" h="284">
                  <a:moveTo>
                    <a:pt x="1612" y="284"/>
                  </a:moveTo>
                  <a:lnTo>
                    <a:pt x="0" y="284"/>
                  </a:lnTo>
                  <a:lnTo>
                    <a:pt x="446" y="0"/>
                  </a:lnTo>
                  <a:lnTo>
                    <a:pt x="1920" y="0"/>
                  </a:lnTo>
                  <a:lnTo>
                    <a:pt x="1612" y="284"/>
                  </a:lnTo>
                  <a:close/>
                </a:path>
              </a:pathLst>
            </a:custGeom>
            <a:solidFill>
              <a:srgbClr val="A77BFF"/>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solidFill>
                  <a:prstClr val="black"/>
                </a:solidFill>
              </a:endParaRPr>
            </a:p>
          </p:txBody>
        </p:sp>
        <p:sp>
          <p:nvSpPr>
            <p:cNvPr id="91" name="Freeform 8"/>
            <p:cNvSpPr>
              <a:spLocks/>
            </p:cNvSpPr>
            <p:nvPr/>
          </p:nvSpPr>
          <p:spPr bwMode="gray">
            <a:xfrm>
              <a:off x="4281" y="2636"/>
              <a:ext cx="419" cy="629"/>
            </a:xfrm>
            <a:custGeom>
              <a:avLst/>
              <a:gdLst>
                <a:gd name="T0" fmla="*/ 9711 w 306"/>
                <a:gd name="T1" fmla="*/ 5631 h 444"/>
                <a:gd name="T2" fmla="*/ 0 w 306"/>
                <a:gd name="T3" fmla="*/ 20472 h 444"/>
                <a:gd name="T4" fmla="*/ 0 w 306"/>
                <a:gd name="T5" fmla="*/ 13192 h 444"/>
                <a:gd name="T6" fmla="*/ 9711 w 306"/>
                <a:gd name="T7" fmla="*/ 0 h 444"/>
                <a:gd name="T8" fmla="*/ 9711 w 306"/>
                <a:gd name="T9" fmla="*/ 5631 h 444"/>
                <a:gd name="T10" fmla="*/ 0 60000 65536"/>
                <a:gd name="T11" fmla="*/ 0 60000 65536"/>
                <a:gd name="T12" fmla="*/ 0 60000 65536"/>
                <a:gd name="T13" fmla="*/ 0 60000 65536"/>
                <a:gd name="T14" fmla="*/ 0 60000 65536"/>
                <a:gd name="T15" fmla="*/ 0 w 306"/>
                <a:gd name="T16" fmla="*/ 0 h 444"/>
                <a:gd name="T17" fmla="*/ 306 w 306"/>
                <a:gd name="T18" fmla="*/ 444 h 444"/>
              </a:gdLst>
              <a:ahLst/>
              <a:cxnLst>
                <a:cxn ang="T10">
                  <a:pos x="T0" y="T1"/>
                </a:cxn>
                <a:cxn ang="T11">
                  <a:pos x="T2" y="T3"/>
                </a:cxn>
                <a:cxn ang="T12">
                  <a:pos x="T4" y="T5"/>
                </a:cxn>
                <a:cxn ang="T13">
                  <a:pos x="T6" y="T7"/>
                </a:cxn>
                <a:cxn ang="T14">
                  <a:pos x="T8" y="T9"/>
                </a:cxn>
              </a:cxnLst>
              <a:rect l="T15" t="T16" r="T17" b="T18"/>
              <a:pathLst>
                <a:path w="306" h="444">
                  <a:moveTo>
                    <a:pt x="306" y="122"/>
                  </a:moveTo>
                  <a:lnTo>
                    <a:pt x="0" y="444"/>
                  </a:lnTo>
                  <a:lnTo>
                    <a:pt x="0" y="286"/>
                  </a:lnTo>
                  <a:lnTo>
                    <a:pt x="306" y="0"/>
                  </a:lnTo>
                  <a:lnTo>
                    <a:pt x="306" y="122"/>
                  </a:lnTo>
                  <a:close/>
                </a:path>
              </a:pathLst>
            </a:custGeom>
            <a:gradFill rotWithShape="1">
              <a:gsLst>
                <a:gs pos="0">
                  <a:srgbClr val="431805"/>
                </a:gs>
                <a:gs pos="50000">
                  <a:srgbClr val="90330A"/>
                </a:gs>
                <a:gs pos="100000">
                  <a:srgbClr val="431805"/>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solidFill>
                  <a:prstClr val="black"/>
                </a:solidFill>
              </a:endParaRPr>
            </a:p>
          </p:txBody>
        </p:sp>
        <p:sp>
          <p:nvSpPr>
            <p:cNvPr id="92" name="Freeform 9"/>
            <p:cNvSpPr>
              <a:spLocks/>
            </p:cNvSpPr>
            <p:nvPr/>
          </p:nvSpPr>
          <p:spPr bwMode="gray">
            <a:xfrm>
              <a:off x="3859" y="3211"/>
              <a:ext cx="422" cy="630"/>
            </a:xfrm>
            <a:custGeom>
              <a:avLst/>
              <a:gdLst>
                <a:gd name="T0" fmla="*/ 9835 w 308"/>
                <a:gd name="T1" fmla="*/ 5725 h 444"/>
                <a:gd name="T2" fmla="*/ 0 w 308"/>
                <a:gd name="T3" fmla="*/ 20852 h 444"/>
                <a:gd name="T4" fmla="*/ 0 w 308"/>
                <a:gd name="T5" fmla="*/ 13424 h 444"/>
                <a:gd name="T6" fmla="*/ 9835 w 308"/>
                <a:gd name="T7" fmla="*/ 0 h 444"/>
                <a:gd name="T8" fmla="*/ 9835 w 308"/>
                <a:gd name="T9" fmla="*/ 5725 h 444"/>
                <a:gd name="T10" fmla="*/ 0 60000 65536"/>
                <a:gd name="T11" fmla="*/ 0 60000 65536"/>
                <a:gd name="T12" fmla="*/ 0 60000 65536"/>
                <a:gd name="T13" fmla="*/ 0 60000 65536"/>
                <a:gd name="T14" fmla="*/ 0 60000 65536"/>
                <a:gd name="T15" fmla="*/ 0 w 308"/>
                <a:gd name="T16" fmla="*/ 0 h 444"/>
                <a:gd name="T17" fmla="*/ 308 w 308"/>
                <a:gd name="T18" fmla="*/ 444 h 444"/>
              </a:gdLst>
              <a:ahLst/>
              <a:cxnLst>
                <a:cxn ang="T10">
                  <a:pos x="T0" y="T1"/>
                </a:cxn>
                <a:cxn ang="T11">
                  <a:pos x="T2" y="T3"/>
                </a:cxn>
                <a:cxn ang="T12">
                  <a:pos x="T4" y="T5"/>
                </a:cxn>
                <a:cxn ang="T13">
                  <a:pos x="T6" y="T7"/>
                </a:cxn>
                <a:cxn ang="T14">
                  <a:pos x="T8" y="T9"/>
                </a:cxn>
              </a:cxnLst>
              <a:rect l="T15" t="T16" r="T17" b="T18"/>
              <a:pathLst>
                <a:path w="308" h="444">
                  <a:moveTo>
                    <a:pt x="308" y="122"/>
                  </a:moveTo>
                  <a:lnTo>
                    <a:pt x="0" y="444"/>
                  </a:lnTo>
                  <a:lnTo>
                    <a:pt x="0" y="286"/>
                  </a:lnTo>
                  <a:lnTo>
                    <a:pt x="308" y="0"/>
                  </a:lnTo>
                  <a:lnTo>
                    <a:pt x="308" y="122"/>
                  </a:lnTo>
                  <a:close/>
                </a:path>
              </a:pathLst>
            </a:custGeom>
            <a:gradFill rotWithShape="1">
              <a:gsLst>
                <a:gs pos="0">
                  <a:srgbClr val="433206"/>
                </a:gs>
                <a:gs pos="50000">
                  <a:srgbClr val="906B0E"/>
                </a:gs>
                <a:gs pos="100000">
                  <a:srgbClr val="433206"/>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solidFill>
                  <a:prstClr val="black"/>
                </a:solidFill>
              </a:endParaRPr>
            </a:p>
          </p:txBody>
        </p:sp>
        <p:sp>
          <p:nvSpPr>
            <p:cNvPr id="93" name="Freeform 10"/>
            <p:cNvSpPr>
              <a:spLocks/>
            </p:cNvSpPr>
            <p:nvPr/>
          </p:nvSpPr>
          <p:spPr bwMode="gray">
            <a:xfrm>
              <a:off x="1299" y="3216"/>
              <a:ext cx="2982" cy="402"/>
            </a:xfrm>
            <a:custGeom>
              <a:avLst/>
              <a:gdLst>
                <a:gd name="T0" fmla="*/ 58745 w 2180"/>
                <a:gd name="T1" fmla="*/ 12967 h 284"/>
                <a:gd name="T2" fmla="*/ 0 w 2180"/>
                <a:gd name="T3" fmla="*/ 12967 h 284"/>
                <a:gd name="T4" fmla="*/ 13983 w 2180"/>
                <a:gd name="T5" fmla="*/ 0 h 284"/>
                <a:gd name="T6" fmla="*/ 68397 w 2180"/>
                <a:gd name="T7" fmla="*/ 0 h 284"/>
                <a:gd name="T8" fmla="*/ 58745 w 2180"/>
                <a:gd name="T9" fmla="*/ 12967 h 284"/>
                <a:gd name="T10" fmla="*/ 0 60000 65536"/>
                <a:gd name="T11" fmla="*/ 0 60000 65536"/>
                <a:gd name="T12" fmla="*/ 0 60000 65536"/>
                <a:gd name="T13" fmla="*/ 0 60000 65536"/>
                <a:gd name="T14" fmla="*/ 0 60000 65536"/>
                <a:gd name="T15" fmla="*/ 0 w 2180"/>
                <a:gd name="T16" fmla="*/ 0 h 284"/>
                <a:gd name="T17" fmla="*/ 2180 w 2180"/>
                <a:gd name="T18" fmla="*/ 284 h 284"/>
              </a:gdLst>
              <a:ahLst/>
              <a:cxnLst>
                <a:cxn ang="T10">
                  <a:pos x="T0" y="T1"/>
                </a:cxn>
                <a:cxn ang="T11">
                  <a:pos x="T2" y="T3"/>
                </a:cxn>
                <a:cxn ang="T12">
                  <a:pos x="T4" y="T5"/>
                </a:cxn>
                <a:cxn ang="T13">
                  <a:pos x="T6" y="T7"/>
                </a:cxn>
                <a:cxn ang="T14">
                  <a:pos x="T8" y="T9"/>
                </a:cxn>
              </a:cxnLst>
              <a:rect l="T15" t="T16" r="T17" b="T18"/>
              <a:pathLst>
                <a:path w="2180" h="284">
                  <a:moveTo>
                    <a:pt x="1872" y="284"/>
                  </a:moveTo>
                  <a:lnTo>
                    <a:pt x="0" y="284"/>
                  </a:lnTo>
                  <a:lnTo>
                    <a:pt x="446" y="0"/>
                  </a:lnTo>
                  <a:lnTo>
                    <a:pt x="2180" y="0"/>
                  </a:lnTo>
                  <a:lnTo>
                    <a:pt x="1872" y="284"/>
                  </a:lnTo>
                  <a:close/>
                </a:path>
              </a:pathLst>
            </a:custGeom>
            <a:solidFill>
              <a:srgbClr val="F2E16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solidFill>
                  <a:prstClr val="black"/>
                </a:solidFill>
              </a:endParaRPr>
            </a:p>
          </p:txBody>
        </p:sp>
        <p:sp>
          <p:nvSpPr>
            <p:cNvPr id="94" name="Line 11"/>
            <p:cNvSpPr>
              <a:spLocks noChangeShapeType="1"/>
            </p:cNvSpPr>
            <p:nvPr/>
          </p:nvSpPr>
          <p:spPr bwMode="auto">
            <a:xfrm flipH="1">
              <a:off x="432" y="3838"/>
              <a:ext cx="867"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tr-TR">
                <a:solidFill>
                  <a:prstClr val="black"/>
                </a:solidFill>
              </a:endParaRPr>
            </a:p>
          </p:txBody>
        </p:sp>
        <p:sp>
          <p:nvSpPr>
            <p:cNvPr id="95" name="Line 12"/>
            <p:cNvSpPr>
              <a:spLocks noChangeShapeType="1"/>
            </p:cNvSpPr>
            <p:nvPr/>
          </p:nvSpPr>
          <p:spPr bwMode="auto">
            <a:xfrm flipH="1">
              <a:off x="432" y="3256"/>
              <a:ext cx="1473"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tr-TR">
                <a:solidFill>
                  <a:prstClr val="black"/>
                </a:solidFill>
              </a:endParaRPr>
            </a:p>
          </p:txBody>
        </p:sp>
        <p:sp>
          <p:nvSpPr>
            <p:cNvPr id="96" name="Line 13"/>
            <p:cNvSpPr>
              <a:spLocks noChangeShapeType="1"/>
            </p:cNvSpPr>
            <p:nvPr/>
          </p:nvSpPr>
          <p:spPr bwMode="auto">
            <a:xfrm flipH="1">
              <a:off x="432" y="2639"/>
              <a:ext cx="2079"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tr-TR">
                <a:solidFill>
                  <a:prstClr val="black"/>
                </a:solidFill>
              </a:endParaRPr>
            </a:p>
          </p:txBody>
        </p:sp>
        <p:sp>
          <p:nvSpPr>
            <p:cNvPr id="97" name="Line 14"/>
            <p:cNvSpPr>
              <a:spLocks noChangeShapeType="1"/>
            </p:cNvSpPr>
            <p:nvPr/>
          </p:nvSpPr>
          <p:spPr bwMode="auto">
            <a:xfrm flipH="1">
              <a:off x="432" y="2023"/>
              <a:ext cx="2686"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tr-TR">
                <a:solidFill>
                  <a:prstClr val="black"/>
                </a:solidFill>
              </a:endParaRPr>
            </a:p>
          </p:txBody>
        </p:sp>
        <p:sp>
          <p:nvSpPr>
            <p:cNvPr id="98" name="Line 15"/>
            <p:cNvSpPr>
              <a:spLocks noChangeShapeType="1"/>
            </p:cNvSpPr>
            <p:nvPr/>
          </p:nvSpPr>
          <p:spPr bwMode="auto">
            <a:xfrm flipH="1">
              <a:off x="432" y="1396"/>
              <a:ext cx="3292"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tr-TR">
                <a:solidFill>
                  <a:prstClr val="black"/>
                </a:solidFill>
              </a:endParaRPr>
            </a:p>
          </p:txBody>
        </p:sp>
        <p:sp>
          <p:nvSpPr>
            <p:cNvPr id="99" name="Line 16"/>
            <p:cNvSpPr>
              <a:spLocks noChangeShapeType="1"/>
            </p:cNvSpPr>
            <p:nvPr/>
          </p:nvSpPr>
          <p:spPr bwMode="auto">
            <a:xfrm>
              <a:off x="564" y="1392"/>
              <a:ext cx="0" cy="649"/>
            </a:xfrm>
            <a:prstGeom prst="line">
              <a:avLst/>
            </a:prstGeom>
            <a:noFill/>
            <a:ln w="9525">
              <a:solidFill>
                <a:srgbClr val="FFFFFF"/>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tr-TR">
                <a:solidFill>
                  <a:prstClr val="black"/>
                </a:solidFill>
              </a:endParaRPr>
            </a:p>
          </p:txBody>
        </p:sp>
        <p:sp>
          <p:nvSpPr>
            <p:cNvPr id="100" name="Line 17"/>
            <p:cNvSpPr>
              <a:spLocks noChangeShapeType="1"/>
            </p:cNvSpPr>
            <p:nvPr/>
          </p:nvSpPr>
          <p:spPr bwMode="auto">
            <a:xfrm>
              <a:off x="564" y="2041"/>
              <a:ext cx="0" cy="607"/>
            </a:xfrm>
            <a:prstGeom prst="line">
              <a:avLst/>
            </a:prstGeom>
            <a:noFill/>
            <a:ln w="9525">
              <a:solidFill>
                <a:srgbClr val="FFFFFF"/>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tr-TR">
                <a:solidFill>
                  <a:prstClr val="black"/>
                </a:solidFill>
              </a:endParaRPr>
            </a:p>
          </p:txBody>
        </p:sp>
        <p:sp>
          <p:nvSpPr>
            <p:cNvPr id="101" name="Line 18"/>
            <p:cNvSpPr>
              <a:spLocks noChangeShapeType="1"/>
            </p:cNvSpPr>
            <p:nvPr/>
          </p:nvSpPr>
          <p:spPr bwMode="auto">
            <a:xfrm>
              <a:off x="564" y="2648"/>
              <a:ext cx="0" cy="607"/>
            </a:xfrm>
            <a:prstGeom prst="line">
              <a:avLst/>
            </a:prstGeom>
            <a:noFill/>
            <a:ln w="9525">
              <a:solidFill>
                <a:srgbClr val="FFFFFF"/>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tr-TR">
                <a:solidFill>
                  <a:prstClr val="black"/>
                </a:solidFill>
              </a:endParaRPr>
            </a:p>
          </p:txBody>
        </p:sp>
        <p:sp>
          <p:nvSpPr>
            <p:cNvPr id="102" name="Line 19"/>
            <p:cNvSpPr>
              <a:spLocks noChangeShapeType="1"/>
            </p:cNvSpPr>
            <p:nvPr/>
          </p:nvSpPr>
          <p:spPr bwMode="auto">
            <a:xfrm>
              <a:off x="563" y="3232"/>
              <a:ext cx="0" cy="608"/>
            </a:xfrm>
            <a:prstGeom prst="line">
              <a:avLst/>
            </a:prstGeom>
            <a:noFill/>
            <a:ln w="9525">
              <a:solidFill>
                <a:srgbClr val="FFFFFF"/>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tr-TR">
                <a:solidFill>
                  <a:prstClr val="black"/>
                </a:solidFill>
              </a:endParaRPr>
            </a:p>
          </p:txBody>
        </p:sp>
        <p:sp>
          <p:nvSpPr>
            <p:cNvPr id="103" name="Freeform 20"/>
            <p:cNvSpPr>
              <a:spLocks/>
            </p:cNvSpPr>
            <p:nvPr/>
          </p:nvSpPr>
          <p:spPr bwMode="gray">
            <a:xfrm rot="275123">
              <a:off x="1632" y="1440"/>
              <a:ext cx="1343" cy="2026"/>
            </a:xfrm>
            <a:custGeom>
              <a:avLst/>
              <a:gdLst>
                <a:gd name="T0" fmla="*/ 1 w 1824"/>
                <a:gd name="T1" fmla="*/ 129 h 2648"/>
                <a:gd name="T2" fmla="*/ 2 w 1824"/>
                <a:gd name="T3" fmla="*/ 112 h 2648"/>
                <a:gd name="T4" fmla="*/ 4 w 1824"/>
                <a:gd name="T5" fmla="*/ 96 h 2648"/>
                <a:gd name="T6" fmla="*/ 7 w 1824"/>
                <a:gd name="T7" fmla="*/ 80 h 2648"/>
                <a:gd name="T8" fmla="*/ 11 w 1824"/>
                <a:gd name="T9" fmla="*/ 67 h 2648"/>
                <a:gd name="T10" fmla="*/ 15 w 1824"/>
                <a:gd name="T11" fmla="*/ 54 h 2648"/>
                <a:gd name="T12" fmla="*/ 19 w 1824"/>
                <a:gd name="T13" fmla="*/ 44 h 2648"/>
                <a:gd name="T14" fmla="*/ 24 w 1824"/>
                <a:gd name="T15" fmla="*/ 35 h 2648"/>
                <a:gd name="T16" fmla="*/ 28 w 1824"/>
                <a:gd name="T17" fmla="*/ 28 h 2648"/>
                <a:gd name="T18" fmla="*/ 32 w 1824"/>
                <a:gd name="T19" fmla="*/ 21 h 2648"/>
                <a:gd name="T20" fmla="*/ 35 w 1824"/>
                <a:gd name="T21" fmla="*/ 16 h 2648"/>
                <a:gd name="T22" fmla="*/ 38 w 1824"/>
                <a:gd name="T23" fmla="*/ 12 h 2648"/>
                <a:gd name="T24" fmla="*/ 40 w 1824"/>
                <a:gd name="T25" fmla="*/ 9 h 2648"/>
                <a:gd name="T26" fmla="*/ 42 w 1824"/>
                <a:gd name="T27" fmla="*/ 8 h 2648"/>
                <a:gd name="T28" fmla="*/ 42 w 1824"/>
                <a:gd name="T29" fmla="*/ 7 h 2648"/>
                <a:gd name="T30" fmla="*/ 60 w 1824"/>
                <a:gd name="T31" fmla="*/ 3 h 2648"/>
                <a:gd name="T32" fmla="*/ 54 w 1824"/>
                <a:gd name="T33" fmla="*/ 17 h 2648"/>
                <a:gd name="T34" fmla="*/ 54 w 1824"/>
                <a:gd name="T35" fmla="*/ 17 h 2648"/>
                <a:gd name="T36" fmla="*/ 52 w 1824"/>
                <a:gd name="T37" fmla="*/ 18 h 2648"/>
                <a:gd name="T38" fmla="*/ 50 w 1824"/>
                <a:gd name="T39" fmla="*/ 20 h 2648"/>
                <a:gd name="T40" fmla="*/ 48 w 1824"/>
                <a:gd name="T41" fmla="*/ 21 h 2648"/>
                <a:gd name="T42" fmla="*/ 44 w 1824"/>
                <a:gd name="T43" fmla="*/ 24 h 2648"/>
                <a:gd name="T44" fmla="*/ 40 w 1824"/>
                <a:gd name="T45" fmla="*/ 28 h 2648"/>
                <a:gd name="T46" fmla="*/ 36 w 1824"/>
                <a:gd name="T47" fmla="*/ 34 h 2648"/>
                <a:gd name="T48" fmla="*/ 31 w 1824"/>
                <a:gd name="T49" fmla="*/ 40 h 2648"/>
                <a:gd name="T50" fmla="*/ 27 w 1824"/>
                <a:gd name="T51" fmla="*/ 47 h 2648"/>
                <a:gd name="T52" fmla="*/ 21 w 1824"/>
                <a:gd name="T53" fmla="*/ 56 h 2648"/>
                <a:gd name="T54" fmla="*/ 18 w 1824"/>
                <a:gd name="T55" fmla="*/ 67 h 2648"/>
                <a:gd name="T56" fmla="*/ 13 w 1824"/>
                <a:gd name="T57" fmla="*/ 80 h 2648"/>
                <a:gd name="T58" fmla="*/ 8 w 1824"/>
                <a:gd name="T59" fmla="*/ 94 h 2648"/>
                <a:gd name="T60" fmla="*/ 4 w 1824"/>
                <a:gd name="T61" fmla="*/ 111 h 2648"/>
                <a:gd name="T62" fmla="*/ 1 w 1824"/>
                <a:gd name="T63" fmla="*/ 129 h 26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24"/>
                <a:gd name="T97" fmla="*/ 0 h 2648"/>
                <a:gd name="T98" fmla="*/ 1824 w 1824"/>
                <a:gd name="T99" fmla="*/ 2648 h 26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24" h="2648">
                  <a:moveTo>
                    <a:pt x="0" y="2648"/>
                  </a:moveTo>
                  <a:lnTo>
                    <a:pt x="12" y="2464"/>
                  </a:lnTo>
                  <a:lnTo>
                    <a:pt x="32" y="2288"/>
                  </a:lnTo>
                  <a:lnTo>
                    <a:pt x="56" y="2120"/>
                  </a:lnTo>
                  <a:lnTo>
                    <a:pt x="88" y="1960"/>
                  </a:lnTo>
                  <a:lnTo>
                    <a:pt x="124" y="1808"/>
                  </a:lnTo>
                  <a:lnTo>
                    <a:pt x="166" y="1662"/>
                  </a:lnTo>
                  <a:lnTo>
                    <a:pt x="212" y="1524"/>
                  </a:lnTo>
                  <a:lnTo>
                    <a:pt x="262" y="1394"/>
                  </a:lnTo>
                  <a:lnTo>
                    <a:pt x="316" y="1270"/>
                  </a:lnTo>
                  <a:lnTo>
                    <a:pt x="372" y="1154"/>
                  </a:lnTo>
                  <a:lnTo>
                    <a:pt x="430" y="1044"/>
                  </a:lnTo>
                  <a:lnTo>
                    <a:pt x="490" y="942"/>
                  </a:lnTo>
                  <a:lnTo>
                    <a:pt x="550" y="846"/>
                  </a:lnTo>
                  <a:lnTo>
                    <a:pt x="612" y="758"/>
                  </a:lnTo>
                  <a:lnTo>
                    <a:pt x="672" y="674"/>
                  </a:lnTo>
                  <a:lnTo>
                    <a:pt x="734" y="598"/>
                  </a:lnTo>
                  <a:lnTo>
                    <a:pt x="792" y="528"/>
                  </a:lnTo>
                  <a:lnTo>
                    <a:pt x="850" y="464"/>
                  </a:lnTo>
                  <a:lnTo>
                    <a:pt x="906" y="408"/>
                  </a:lnTo>
                  <a:lnTo>
                    <a:pt x="960" y="356"/>
                  </a:lnTo>
                  <a:lnTo>
                    <a:pt x="1010" y="310"/>
                  </a:lnTo>
                  <a:lnTo>
                    <a:pt x="1056" y="270"/>
                  </a:lnTo>
                  <a:lnTo>
                    <a:pt x="1096" y="236"/>
                  </a:lnTo>
                  <a:lnTo>
                    <a:pt x="1134" y="208"/>
                  </a:lnTo>
                  <a:lnTo>
                    <a:pt x="1164" y="184"/>
                  </a:lnTo>
                  <a:lnTo>
                    <a:pt x="1190" y="166"/>
                  </a:lnTo>
                  <a:lnTo>
                    <a:pt x="1208" y="154"/>
                  </a:lnTo>
                  <a:lnTo>
                    <a:pt x="1220" y="146"/>
                  </a:lnTo>
                  <a:lnTo>
                    <a:pt x="1224" y="144"/>
                  </a:lnTo>
                  <a:lnTo>
                    <a:pt x="848" y="0"/>
                  </a:lnTo>
                  <a:lnTo>
                    <a:pt x="1728" y="56"/>
                  </a:lnTo>
                  <a:lnTo>
                    <a:pt x="1824" y="480"/>
                  </a:lnTo>
                  <a:lnTo>
                    <a:pt x="1568" y="328"/>
                  </a:lnTo>
                  <a:lnTo>
                    <a:pt x="1564" y="328"/>
                  </a:lnTo>
                  <a:lnTo>
                    <a:pt x="1554" y="332"/>
                  </a:lnTo>
                  <a:lnTo>
                    <a:pt x="1538" y="338"/>
                  </a:lnTo>
                  <a:lnTo>
                    <a:pt x="1514" y="346"/>
                  </a:lnTo>
                  <a:lnTo>
                    <a:pt x="1486" y="356"/>
                  </a:lnTo>
                  <a:lnTo>
                    <a:pt x="1452" y="370"/>
                  </a:lnTo>
                  <a:lnTo>
                    <a:pt x="1412" y="388"/>
                  </a:lnTo>
                  <a:lnTo>
                    <a:pt x="1370" y="410"/>
                  </a:lnTo>
                  <a:lnTo>
                    <a:pt x="1322" y="436"/>
                  </a:lnTo>
                  <a:lnTo>
                    <a:pt x="1270" y="466"/>
                  </a:lnTo>
                  <a:lnTo>
                    <a:pt x="1216" y="500"/>
                  </a:lnTo>
                  <a:lnTo>
                    <a:pt x="1158" y="540"/>
                  </a:lnTo>
                  <a:lnTo>
                    <a:pt x="1098" y="584"/>
                  </a:lnTo>
                  <a:lnTo>
                    <a:pt x="1034" y="636"/>
                  </a:lnTo>
                  <a:lnTo>
                    <a:pt x="970" y="692"/>
                  </a:lnTo>
                  <a:lnTo>
                    <a:pt x="904" y="756"/>
                  </a:lnTo>
                  <a:lnTo>
                    <a:pt x="836" y="824"/>
                  </a:lnTo>
                  <a:lnTo>
                    <a:pt x="770" y="900"/>
                  </a:lnTo>
                  <a:lnTo>
                    <a:pt x="700" y="984"/>
                  </a:lnTo>
                  <a:lnTo>
                    <a:pt x="632" y="1076"/>
                  </a:lnTo>
                  <a:lnTo>
                    <a:pt x="566" y="1174"/>
                  </a:lnTo>
                  <a:lnTo>
                    <a:pt x="498" y="1280"/>
                  </a:lnTo>
                  <a:lnTo>
                    <a:pt x="434" y="1394"/>
                  </a:lnTo>
                  <a:lnTo>
                    <a:pt x="370" y="1518"/>
                  </a:lnTo>
                  <a:lnTo>
                    <a:pt x="308" y="1650"/>
                  </a:lnTo>
                  <a:lnTo>
                    <a:pt x="248" y="1792"/>
                  </a:lnTo>
                  <a:lnTo>
                    <a:pt x="192" y="1944"/>
                  </a:lnTo>
                  <a:lnTo>
                    <a:pt x="138" y="2104"/>
                  </a:lnTo>
                  <a:lnTo>
                    <a:pt x="88" y="2274"/>
                  </a:lnTo>
                  <a:lnTo>
                    <a:pt x="42" y="2456"/>
                  </a:lnTo>
                  <a:lnTo>
                    <a:pt x="0" y="2648"/>
                  </a:lnTo>
                  <a:close/>
                </a:path>
              </a:pathLst>
            </a:custGeom>
            <a:gradFill rotWithShape="1">
              <a:gsLst>
                <a:gs pos="0">
                  <a:srgbClr val="D11364"/>
                </a:gs>
                <a:gs pos="100000">
                  <a:srgbClr val="61092E"/>
                </a:gs>
              </a:gsLst>
              <a:lin ang="54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solidFill>
                  <a:prstClr val="black"/>
                </a:solidFill>
              </a:endParaRPr>
            </a:p>
          </p:txBody>
        </p:sp>
        <p:sp>
          <p:nvSpPr>
            <p:cNvPr id="104" name="Rectangle 21"/>
            <p:cNvSpPr>
              <a:spLocks noChangeArrowheads="1"/>
            </p:cNvSpPr>
            <p:nvPr/>
          </p:nvSpPr>
          <p:spPr bwMode="gray">
            <a:xfrm>
              <a:off x="3117" y="1795"/>
              <a:ext cx="2022" cy="226"/>
            </a:xfrm>
            <a:prstGeom prst="rect">
              <a:avLst/>
            </a:prstGeom>
            <a:gradFill rotWithShape="1">
              <a:gsLst>
                <a:gs pos="0">
                  <a:srgbClr val="00684D"/>
                </a:gs>
                <a:gs pos="50000">
                  <a:srgbClr val="00906A"/>
                </a:gs>
                <a:gs pos="100000">
                  <a:srgbClr val="00684D"/>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tr-TR" altLang="tr-TR">
                  <a:solidFill>
                    <a:srgbClr val="FFFFFF"/>
                  </a:solidFill>
                  <a:latin typeface="Verdana" pitchFamily="34" charset="0"/>
                </a:rPr>
                <a:t>Rapor Teslimi</a:t>
              </a:r>
              <a:endParaRPr lang="en-US" altLang="tr-TR">
                <a:solidFill>
                  <a:srgbClr val="FFFFFF"/>
                </a:solidFill>
                <a:latin typeface="Verdana" pitchFamily="34" charset="0"/>
              </a:endParaRPr>
            </a:p>
          </p:txBody>
        </p:sp>
        <p:sp>
          <p:nvSpPr>
            <p:cNvPr id="105" name="Rectangle 22"/>
            <p:cNvSpPr>
              <a:spLocks noChangeArrowheads="1"/>
            </p:cNvSpPr>
            <p:nvPr/>
          </p:nvSpPr>
          <p:spPr bwMode="gray">
            <a:xfrm>
              <a:off x="2506" y="2419"/>
              <a:ext cx="2204" cy="222"/>
            </a:xfrm>
            <a:prstGeom prst="rect">
              <a:avLst/>
            </a:prstGeom>
            <a:gradFill rotWithShape="1">
              <a:gsLst>
                <a:gs pos="0">
                  <a:srgbClr val="5D2FB9"/>
                </a:gs>
                <a:gs pos="50000">
                  <a:srgbClr val="8041FF"/>
                </a:gs>
                <a:gs pos="100000">
                  <a:srgbClr val="5D2FB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tr-TR" altLang="tr-TR" dirty="0">
                  <a:solidFill>
                    <a:srgbClr val="FFFFFF"/>
                  </a:solidFill>
                  <a:latin typeface="Verdana" pitchFamily="34" charset="0"/>
                </a:rPr>
                <a:t>Kurul Toplantısı</a:t>
              </a:r>
              <a:endParaRPr lang="en-US" altLang="tr-TR" dirty="0">
                <a:solidFill>
                  <a:srgbClr val="FFFFFF"/>
                </a:solidFill>
                <a:latin typeface="Verdana" pitchFamily="34" charset="0"/>
              </a:endParaRPr>
            </a:p>
          </p:txBody>
        </p:sp>
        <p:sp>
          <p:nvSpPr>
            <p:cNvPr id="106" name="Freeform 23"/>
            <p:cNvSpPr>
              <a:spLocks/>
            </p:cNvSpPr>
            <p:nvPr/>
          </p:nvSpPr>
          <p:spPr bwMode="gray">
            <a:xfrm>
              <a:off x="1903" y="2636"/>
              <a:ext cx="2802" cy="406"/>
            </a:xfrm>
            <a:custGeom>
              <a:avLst/>
              <a:gdLst>
                <a:gd name="T0" fmla="*/ 54762 w 2048"/>
                <a:gd name="T1" fmla="*/ 13482 h 286"/>
                <a:gd name="T2" fmla="*/ 0 w 2048"/>
                <a:gd name="T3" fmla="*/ 13482 h 286"/>
                <a:gd name="T4" fmla="*/ 14018 w 2048"/>
                <a:gd name="T5" fmla="*/ 0 h 286"/>
                <a:gd name="T6" fmla="*/ 64402 w 2048"/>
                <a:gd name="T7" fmla="*/ 0 h 286"/>
                <a:gd name="T8" fmla="*/ 54762 w 2048"/>
                <a:gd name="T9" fmla="*/ 13482 h 286"/>
                <a:gd name="T10" fmla="*/ 0 60000 65536"/>
                <a:gd name="T11" fmla="*/ 0 60000 65536"/>
                <a:gd name="T12" fmla="*/ 0 60000 65536"/>
                <a:gd name="T13" fmla="*/ 0 60000 65536"/>
                <a:gd name="T14" fmla="*/ 0 60000 65536"/>
                <a:gd name="T15" fmla="*/ 0 w 2048"/>
                <a:gd name="T16" fmla="*/ 0 h 286"/>
                <a:gd name="T17" fmla="*/ 2048 w 2048"/>
                <a:gd name="T18" fmla="*/ 286 h 286"/>
              </a:gdLst>
              <a:ahLst/>
              <a:cxnLst>
                <a:cxn ang="T10">
                  <a:pos x="T0" y="T1"/>
                </a:cxn>
                <a:cxn ang="T11">
                  <a:pos x="T2" y="T3"/>
                </a:cxn>
                <a:cxn ang="T12">
                  <a:pos x="T4" y="T5"/>
                </a:cxn>
                <a:cxn ang="T13">
                  <a:pos x="T6" y="T7"/>
                </a:cxn>
                <a:cxn ang="T14">
                  <a:pos x="T8" y="T9"/>
                </a:cxn>
              </a:cxnLst>
              <a:rect l="T15" t="T16" r="T17" b="T18"/>
              <a:pathLst>
                <a:path w="2048" h="286">
                  <a:moveTo>
                    <a:pt x="1742" y="286"/>
                  </a:moveTo>
                  <a:lnTo>
                    <a:pt x="0" y="286"/>
                  </a:lnTo>
                  <a:lnTo>
                    <a:pt x="446" y="0"/>
                  </a:lnTo>
                  <a:lnTo>
                    <a:pt x="2048" y="0"/>
                  </a:lnTo>
                  <a:lnTo>
                    <a:pt x="1742" y="286"/>
                  </a:lnTo>
                  <a:close/>
                </a:path>
              </a:pathLst>
            </a:custGeom>
            <a:solidFill>
              <a:srgbClr val="FF9966"/>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solidFill>
                  <a:prstClr val="black"/>
                </a:solidFill>
              </a:endParaRPr>
            </a:p>
          </p:txBody>
        </p:sp>
        <p:sp>
          <p:nvSpPr>
            <p:cNvPr id="107" name="Rectangle 24"/>
            <p:cNvSpPr>
              <a:spLocks noChangeArrowheads="1"/>
            </p:cNvSpPr>
            <p:nvPr/>
          </p:nvSpPr>
          <p:spPr bwMode="gray">
            <a:xfrm>
              <a:off x="1905" y="3041"/>
              <a:ext cx="2385" cy="222"/>
            </a:xfrm>
            <a:prstGeom prst="rect">
              <a:avLst/>
            </a:prstGeom>
            <a:gradFill rotWithShape="1">
              <a:gsLst>
                <a:gs pos="0">
                  <a:srgbClr val="A0523A"/>
                </a:gs>
                <a:gs pos="50000">
                  <a:srgbClr val="DC7150"/>
                </a:gs>
                <a:gs pos="100000">
                  <a:srgbClr val="A0523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tr-TR" altLang="tr-TR" dirty="0">
                  <a:solidFill>
                    <a:srgbClr val="FFFFFF"/>
                  </a:solidFill>
                  <a:latin typeface="Verdana" pitchFamily="34" charset="0"/>
                </a:rPr>
                <a:t>İnceleme Süreci</a:t>
              </a:r>
              <a:endParaRPr lang="en-US" altLang="tr-TR" dirty="0">
                <a:solidFill>
                  <a:srgbClr val="FFFFFF"/>
                </a:solidFill>
                <a:latin typeface="Verdana" pitchFamily="34" charset="0"/>
              </a:endParaRPr>
            </a:p>
          </p:txBody>
        </p:sp>
        <p:sp>
          <p:nvSpPr>
            <p:cNvPr id="108" name="Rectangle 25"/>
            <p:cNvSpPr>
              <a:spLocks noChangeArrowheads="1"/>
            </p:cNvSpPr>
            <p:nvPr/>
          </p:nvSpPr>
          <p:spPr bwMode="gray">
            <a:xfrm>
              <a:off x="1298" y="3619"/>
              <a:ext cx="2567" cy="221"/>
            </a:xfrm>
            <a:prstGeom prst="rect">
              <a:avLst/>
            </a:prstGeom>
            <a:gradFill rotWithShape="1">
              <a:gsLst>
                <a:gs pos="0">
                  <a:srgbClr val="977514"/>
                </a:gs>
                <a:gs pos="50000">
                  <a:srgbClr val="D0A11C"/>
                </a:gs>
                <a:gs pos="100000">
                  <a:srgbClr val="977514"/>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tr-TR" altLang="tr-TR" dirty="0">
                  <a:solidFill>
                    <a:srgbClr val="FFFFFF"/>
                  </a:solidFill>
                  <a:latin typeface="Verdana" pitchFamily="34" charset="0"/>
                </a:rPr>
                <a:t>Randevu Alma</a:t>
              </a:r>
              <a:endParaRPr lang="en-US" altLang="tr-TR" dirty="0">
                <a:solidFill>
                  <a:srgbClr val="FFFFFF"/>
                </a:solidFill>
                <a:latin typeface="Verdana" pitchFamily="34" charset="0"/>
              </a:endParaRPr>
            </a:p>
          </p:txBody>
        </p:sp>
        <p:sp>
          <p:nvSpPr>
            <p:cNvPr id="109" name="Text Box 26"/>
            <p:cNvSpPr txBox="1">
              <a:spLocks noChangeArrowheads="1"/>
            </p:cNvSpPr>
            <p:nvPr/>
          </p:nvSpPr>
          <p:spPr bwMode="auto">
            <a:xfrm>
              <a:off x="575" y="1488"/>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tr-TR" altLang="tr-TR" sz="1400">
                <a:solidFill>
                  <a:srgbClr val="FFFFFF"/>
                </a:solidFill>
                <a:latin typeface="Verdana" pitchFamily="34" charset="0"/>
              </a:endParaRPr>
            </a:p>
          </p:txBody>
        </p:sp>
        <p:sp>
          <p:nvSpPr>
            <p:cNvPr id="110" name="Text Box 27"/>
            <p:cNvSpPr txBox="1">
              <a:spLocks noChangeArrowheads="1"/>
            </p:cNvSpPr>
            <p:nvPr/>
          </p:nvSpPr>
          <p:spPr bwMode="auto">
            <a:xfrm>
              <a:off x="575" y="2112"/>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tr-TR" altLang="tr-TR" sz="1400">
                <a:solidFill>
                  <a:srgbClr val="FFFFFF"/>
                </a:solidFill>
                <a:latin typeface="Verdana" pitchFamily="34" charset="0"/>
              </a:endParaRPr>
            </a:p>
          </p:txBody>
        </p:sp>
        <p:sp>
          <p:nvSpPr>
            <p:cNvPr id="111" name="Text Box 28"/>
            <p:cNvSpPr txBox="1">
              <a:spLocks noChangeArrowheads="1"/>
            </p:cNvSpPr>
            <p:nvPr/>
          </p:nvSpPr>
          <p:spPr bwMode="auto">
            <a:xfrm>
              <a:off x="575" y="2736"/>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tr-TR" altLang="tr-TR" sz="1400">
                <a:solidFill>
                  <a:srgbClr val="FFFFFF"/>
                </a:solidFill>
                <a:latin typeface="Verdana" pitchFamily="34" charset="0"/>
              </a:endParaRPr>
            </a:p>
          </p:txBody>
        </p:sp>
        <p:sp>
          <p:nvSpPr>
            <p:cNvPr id="112" name="Text Box 29"/>
            <p:cNvSpPr txBox="1">
              <a:spLocks noChangeArrowheads="1"/>
            </p:cNvSpPr>
            <p:nvPr/>
          </p:nvSpPr>
          <p:spPr bwMode="auto">
            <a:xfrm>
              <a:off x="575" y="3350"/>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tr-TR" altLang="tr-TR" sz="1400">
                <a:solidFill>
                  <a:srgbClr val="FFFFFF"/>
                </a:solidFill>
                <a:latin typeface="Verdana" pitchFamily="34" charset="0"/>
              </a:endParaRPr>
            </a:p>
          </p:txBody>
        </p:sp>
      </p:grpSp>
    </p:spTree>
    <p:extLst>
      <p:ext uri="{BB962C8B-B14F-4D97-AF65-F5344CB8AC3E}">
        <p14:creationId xmlns:p14="http://schemas.microsoft.com/office/powerpoint/2010/main" val="2260181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82583" y="222069"/>
            <a:ext cx="1409350" cy="1437396"/>
          </a:xfrm>
          <a:prstGeom prst="rect">
            <a:avLst/>
          </a:prstGeom>
        </p:spPr>
      </p:pic>
      <p:sp>
        <p:nvSpPr>
          <p:cNvPr id="6" name="İçerik Yer Tutucusu 2"/>
          <p:cNvSpPr txBox="1">
            <a:spLocks/>
          </p:cNvSpPr>
          <p:nvPr/>
        </p:nvSpPr>
        <p:spPr>
          <a:xfrm>
            <a:off x="1862530" y="1554480"/>
            <a:ext cx="8992704" cy="491163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600"/>
              </a:spcBef>
              <a:spcAft>
                <a:spcPts val="600"/>
              </a:spcAft>
              <a:buNone/>
            </a:pPr>
            <a:r>
              <a:rPr lang="tr-TR" sz="2400" b="1" dirty="0" smtClean="0">
                <a:effectLst>
                  <a:outerShdw blurRad="38100" dist="38100" dir="2700000" algn="tl">
                    <a:srgbClr val="000000">
                      <a:alpha val="43137"/>
                    </a:srgbClr>
                  </a:outerShdw>
                </a:effectLst>
              </a:rPr>
              <a:t> </a:t>
            </a:r>
            <a:r>
              <a:rPr lang="tr-TR" sz="2400" dirty="0" smtClean="0"/>
              <a:t> </a:t>
            </a:r>
          </a:p>
          <a:p>
            <a:pPr marL="540000" algn="just">
              <a:spcBef>
                <a:spcPts val="600"/>
              </a:spcBef>
              <a:spcAft>
                <a:spcPts val="600"/>
              </a:spcAft>
              <a:buFont typeface="Wingdings" panose="05000000000000000000" pitchFamily="2" charset="2"/>
              <a:buChar char="ü"/>
            </a:pPr>
            <a:r>
              <a:rPr lang="tr-TR" sz="2400" dirty="0" smtClean="0"/>
              <a:t> </a:t>
            </a:r>
            <a:r>
              <a:rPr lang="tr-TR" sz="2400" dirty="0" smtClean="0">
                <a:latin typeface="Times New Roman" pitchFamily="18" charset="0"/>
                <a:cs typeface="Times New Roman" pitchFamily="18" charset="0"/>
              </a:rPr>
              <a:t>Bireyin, velisinin ya da okul ve yönetiminin </a:t>
            </a:r>
            <a:r>
              <a:rPr lang="tr-TR" sz="2400" b="1" dirty="0" smtClean="0">
                <a:latin typeface="Times New Roman" pitchFamily="18" charset="0"/>
                <a:cs typeface="Times New Roman" pitchFamily="18" charset="0"/>
              </a:rPr>
              <a:t>yazılı başvurusu</a:t>
            </a:r>
            <a:r>
              <a:rPr lang="tr-TR" sz="2400" dirty="0" smtClean="0">
                <a:latin typeface="Times New Roman" pitchFamily="18" charset="0"/>
                <a:cs typeface="Times New Roman" pitchFamily="18" charset="0"/>
              </a:rPr>
              <a:t>,  </a:t>
            </a:r>
          </a:p>
          <a:p>
            <a:pPr marL="540000" algn="just">
              <a:spcBef>
                <a:spcPts val="600"/>
              </a:spcBef>
              <a:spcAft>
                <a:spcPts val="600"/>
              </a:spcAft>
              <a:buFont typeface="Wingdings" panose="05000000000000000000" pitchFamily="2" charset="2"/>
              <a:buChar char="ü"/>
            </a:pPr>
            <a:r>
              <a:rPr lang="tr-TR" sz="2400" dirty="0" smtClean="0">
                <a:latin typeface="Times New Roman" pitchFamily="18" charset="0"/>
                <a:cs typeface="Times New Roman" pitchFamily="18" charset="0"/>
              </a:rPr>
              <a:t>Okula kayıtlı olan öğrenciler için </a:t>
            </a:r>
            <a:r>
              <a:rPr lang="tr-TR" sz="2400" b="1" dirty="0" smtClean="0">
                <a:latin typeface="Times New Roman" pitchFamily="18" charset="0"/>
                <a:cs typeface="Times New Roman" pitchFamily="18" charset="0"/>
              </a:rPr>
              <a:t>Eğitsel  Değerlendirme İstek Formu,</a:t>
            </a:r>
          </a:p>
          <a:p>
            <a:pPr marL="540000" algn="just">
              <a:spcBef>
                <a:spcPts val="600"/>
              </a:spcBef>
              <a:spcAft>
                <a:spcPts val="600"/>
              </a:spcAft>
              <a:buFont typeface="Wingdings" panose="05000000000000000000" pitchFamily="2" charset="2"/>
              <a:buChar char="ü"/>
            </a:pPr>
            <a:r>
              <a:rPr lang="tr-TR" sz="2400" dirty="0" smtClean="0">
                <a:latin typeface="Times New Roman" pitchFamily="18" charset="0"/>
                <a:cs typeface="Times New Roman" pitchFamily="18" charset="0"/>
              </a:rPr>
              <a:t>Özel Öğretim Kurumları Kanunu kapsamında hizmet sunan kurumlarda destek eğitim hizmeti almak üzere yapılan başvurularda </a:t>
            </a:r>
            <a:r>
              <a:rPr lang="tr-TR" sz="2400" b="1" dirty="0" smtClean="0">
                <a:latin typeface="Times New Roman" pitchFamily="18" charset="0"/>
                <a:cs typeface="Times New Roman" pitchFamily="18" charset="0"/>
              </a:rPr>
              <a:t>Sağlık Kurulu Raporu</a:t>
            </a:r>
            <a:r>
              <a:rPr lang="tr-TR" sz="2400" dirty="0" smtClean="0">
                <a:latin typeface="Times New Roman" pitchFamily="18" charset="0"/>
                <a:cs typeface="Times New Roman" pitchFamily="18" charset="0"/>
              </a:rPr>
              <a:t>,</a:t>
            </a:r>
          </a:p>
          <a:p>
            <a:pPr marL="540000" algn="just">
              <a:spcBef>
                <a:spcPts val="600"/>
              </a:spcBef>
              <a:spcAft>
                <a:spcPts val="600"/>
              </a:spcAft>
              <a:buFont typeface="Wingdings" panose="05000000000000000000" pitchFamily="2" charset="2"/>
              <a:buChar char="ü"/>
            </a:pPr>
            <a:r>
              <a:rPr lang="tr-TR" sz="2400" dirty="0" smtClean="0">
                <a:latin typeface="Times New Roman" pitchFamily="18" charset="0"/>
                <a:cs typeface="Times New Roman" pitchFamily="18" charset="0"/>
              </a:rPr>
              <a:t>Özel Öğretim Kurumları Kanunu kapsamında hizmet sunan kurumlarda destek eğitim hizmeti alan bireylerin raporlarının yenilenmesi için yapılan başvurularda ilgili kurumca düzenlenecek </a:t>
            </a:r>
            <a:r>
              <a:rPr lang="tr-TR" sz="2400" b="1" dirty="0" smtClean="0">
                <a:latin typeface="Times New Roman" pitchFamily="18" charset="0"/>
                <a:cs typeface="Times New Roman" pitchFamily="18" charset="0"/>
              </a:rPr>
              <a:t>Dönem Sonu Bireysel Performans Değerlendirme Formu</a:t>
            </a:r>
          </a:p>
          <a:p>
            <a:pPr marL="540000" algn="just">
              <a:spcBef>
                <a:spcPts val="600"/>
              </a:spcBef>
              <a:spcAft>
                <a:spcPts val="600"/>
              </a:spcAft>
              <a:buNone/>
            </a:pPr>
            <a:r>
              <a:rPr lang="tr-TR" sz="2400" dirty="0" smtClean="0">
                <a:effectLst>
                  <a:outerShdw blurRad="38100" dist="38100" dir="2700000" algn="tl">
                    <a:srgbClr val="000000">
                      <a:alpha val="43137"/>
                    </a:srgbClr>
                  </a:outerShdw>
                </a:effectLst>
                <a:latin typeface="Times New Roman" pitchFamily="18" charset="0"/>
                <a:cs typeface="Times New Roman" pitchFamily="18" charset="0"/>
              </a:rPr>
              <a:t>istenir.</a:t>
            </a:r>
            <a:endParaRPr lang="tr-TR" sz="24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Başlık 1"/>
          <p:cNvSpPr txBox="1">
            <a:spLocks/>
          </p:cNvSpPr>
          <p:nvPr/>
        </p:nvSpPr>
        <p:spPr>
          <a:xfrm>
            <a:off x="1746970" y="222069"/>
            <a:ext cx="8735613" cy="128016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smtClean="0">
                <a:latin typeface="Open Sans" panose="020B0606030504020204" pitchFamily="34" charset="0"/>
                <a:ea typeface="Open Sans" panose="020B0606030504020204" pitchFamily="34" charset="0"/>
                <a:cs typeface="Open Sans" panose="020B0606030504020204" pitchFamily="34" charset="0"/>
              </a:rPr>
              <a:t>Eğitsel Değerlendirme ve Tanılama İçin Gerekli Belgeler</a:t>
            </a:r>
            <a:endParaRPr lang="tr-TR"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01510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0777" y="121299"/>
            <a:ext cx="1409350" cy="1437396"/>
          </a:xfrm>
          <a:prstGeom prst="rect">
            <a:avLst/>
          </a:prstGeom>
        </p:spPr>
      </p:pic>
      <p:grpSp>
        <p:nvGrpSpPr>
          <p:cNvPr id="39" name="Group 38"/>
          <p:cNvGrpSpPr>
            <a:grpSpLocks/>
          </p:cNvGrpSpPr>
          <p:nvPr/>
        </p:nvGrpSpPr>
        <p:grpSpPr bwMode="auto">
          <a:xfrm>
            <a:off x="2626516" y="1558695"/>
            <a:ext cx="5978712" cy="5068074"/>
            <a:chOff x="1292" y="816"/>
            <a:chExt cx="3172" cy="3264"/>
          </a:xfrm>
        </p:grpSpPr>
        <p:sp>
          <p:nvSpPr>
            <p:cNvPr id="40" name="Freeform 25"/>
            <p:cNvSpPr>
              <a:spLocks/>
            </p:cNvSpPr>
            <p:nvPr/>
          </p:nvSpPr>
          <p:spPr bwMode="gray">
            <a:xfrm>
              <a:off x="2352" y="816"/>
              <a:ext cx="1007" cy="1673"/>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gradFill rotWithShape="1">
              <a:gsLst>
                <a:gs pos="0">
                  <a:srgbClr val="53B749"/>
                </a:gs>
                <a:gs pos="100000">
                  <a:srgbClr val="53B749">
                    <a:gamma/>
                    <a:shade val="46275"/>
                    <a:invGamma/>
                  </a:srgbClr>
                </a:gs>
              </a:gsLst>
              <a:lin ang="5400000" scaled="1"/>
            </a:gradFill>
            <a:ln w="38100" cmpd="sng">
              <a:solidFill>
                <a:srgbClr val="FFFFFF"/>
              </a:solidFill>
              <a:prstDash val="solid"/>
              <a:round/>
              <a:headEnd/>
              <a:tailEnd/>
            </a:ln>
            <a:effectLst>
              <a:outerShdw dist="135003" dir="2928844" algn="ctr" rotWithShape="0">
                <a:srgbClr val="000000">
                  <a:alpha val="50000"/>
                </a:srgbClr>
              </a:outerShdw>
            </a:effectLst>
          </p:spPr>
          <p:txBody>
            <a:bodyPr/>
            <a:lstStyle/>
            <a:p>
              <a:pPr fontAlgn="auto">
                <a:spcBef>
                  <a:spcPts val="0"/>
                </a:spcBef>
                <a:spcAft>
                  <a:spcPts val="0"/>
                </a:spcAft>
                <a:defRPr/>
              </a:pPr>
              <a:endParaRPr lang="tr-TR">
                <a:solidFill>
                  <a:prstClr val="black"/>
                </a:solidFill>
                <a:latin typeface="Palatino Linotype"/>
              </a:endParaRPr>
            </a:p>
          </p:txBody>
        </p:sp>
        <p:sp>
          <p:nvSpPr>
            <p:cNvPr id="41" name="Freeform 27"/>
            <p:cNvSpPr>
              <a:spLocks/>
            </p:cNvSpPr>
            <p:nvPr/>
          </p:nvSpPr>
          <p:spPr bwMode="gray">
            <a:xfrm rot="575181">
              <a:off x="1296" y="1584"/>
              <a:ext cx="1749" cy="924"/>
            </a:xfrm>
            <a:custGeom>
              <a:avLst/>
              <a:gdLst/>
              <a:ahLst/>
              <a:cxnLst>
                <a:cxn ang="0">
                  <a:pos x="1451" y="175"/>
                </a:cxn>
                <a:cxn ang="0">
                  <a:pos x="1572" y="277"/>
                </a:cxn>
                <a:cxn ang="0">
                  <a:pos x="1676" y="395"/>
                </a:cxn>
                <a:cxn ang="0">
                  <a:pos x="1763" y="525"/>
                </a:cxn>
                <a:cxn ang="0">
                  <a:pos x="1835" y="660"/>
                </a:cxn>
                <a:cxn ang="0">
                  <a:pos x="1893" y="798"/>
                </a:cxn>
                <a:cxn ang="0">
                  <a:pos x="1940" y="929"/>
                </a:cxn>
                <a:cxn ang="0">
                  <a:pos x="1975" y="1053"/>
                </a:cxn>
                <a:cxn ang="0">
                  <a:pos x="2000" y="1161"/>
                </a:cxn>
                <a:cxn ang="0">
                  <a:pos x="2017" y="1250"/>
                </a:cxn>
                <a:cxn ang="0">
                  <a:pos x="2026" y="1316"/>
                </a:cxn>
                <a:cxn ang="0">
                  <a:pos x="2030" y="1349"/>
                </a:cxn>
                <a:cxn ang="0">
                  <a:pos x="2027" y="1356"/>
                </a:cxn>
                <a:cxn ang="0">
                  <a:pos x="1998" y="1368"/>
                </a:cxn>
                <a:cxn ang="0">
                  <a:pos x="1941" y="1390"/>
                </a:cxn>
                <a:cxn ang="0">
                  <a:pos x="1861" y="1419"/>
                </a:cxn>
                <a:cxn ang="0">
                  <a:pos x="1762" y="1450"/>
                </a:cxn>
                <a:cxn ang="0">
                  <a:pos x="1647" y="1480"/>
                </a:cxn>
                <a:cxn ang="0">
                  <a:pos x="1517" y="1507"/>
                </a:cxn>
                <a:cxn ang="0">
                  <a:pos x="1377" y="1527"/>
                </a:cxn>
                <a:cxn ang="0">
                  <a:pos x="1231" y="1536"/>
                </a:cxn>
                <a:cxn ang="0">
                  <a:pos x="1082" y="1532"/>
                </a:cxn>
                <a:cxn ang="0">
                  <a:pos x="933" y="1511"/>
                </a:cxn>
                <a:cxn ang="0">
                  <a:pos x="788" y="1469"/>
                </a:cxn>
                <a:cxn ang="0">
                  <a:pos x="648" y="1405"/>
                </a:cxn>
                <a:cxn ang="0">
                  <a:pos x="518" y="1313"/>
                </a:cxn>
                <a:cxn ang="0">
                  <a:pos x="405" y="1202"/>
                </a:cxn>
                <a:cxn ang="0">
                  <a:pos x="311" y="1076"/>
                </a:cxn>
                <a:cxn ang="0">
                  <a:pos x="230" y="944"/>
                </a:cxn>
                <a:cxn ang="0">
                  <a:pos x="166" y="806"/>
                </a:cxn>
                <a:cxn ang="0">
                  <a:pos x="114" y="672"/>
                </a:cxn>
                <a:cxn ang="0">
                  <a:pos x="73" y="542"/>
                </a:cxn>
                <a:cxn ang="0">
                  <a:pos x="44" y="427"/>
                </a:cxn>
                <a:cxn ang="0">
                  <a:pos x="22" y="326"/>
                </a:cxn>
                <a:cxn ang="0">
                  <a:pos x="9" y="249"/>
                </a:cxn>
                <a:cxn ang="0">
                  <a:pos x="3" y="199"/>
                </a:cxn>
                <a:cxn ang="0">
                  <a:pos x="0" y="182"/>
                </a:cxn>
                <a:cxn ang="0">
                  <a:pos x="16" y="175"/>
                </a:cxn>
                <a:cxn ang="0">
                  <a:pos x="58" y="157"/>
                </a:cxn>
                <a:cxn ang="0">
                  <a:pos x="127" y="131"/>
                </a:cxn>
                <a:cxn ang="0">
                  <a:pos x="217" y="102"/>
                </a:cxn>
                <a:cxn ang="0">
                  <a:pos x="325" y="70"/>
                </a:cxn>
                <a:cxn ang="0">
                  <a:pos x="449" y="42"/>
                </a:cxn>
                <a:cxn ang="0">
                  <a:pos x="583" y="17"/>
                </a:cxn>
                <a:cxn ang="0">
                  <a:pos x="726" y="2"/>
                </a:cxn>
                <a:cxn ang="0">
                  <a:pos x="875" y="0"/>
                </a:cxn>
                <a:cxn ang="0">
                  <a:pos x="1024" y="11"/>
                </a:cxn>
                <a:cxn ang="0">
                  <a:pos x="1173" y="43"/>
                </a:cxn>
                <a:cxn ang="0">
                  <a:pos x="1314" y="96"/>
                </a:cxn>
              </a:cxnLst>
              <a:rect l="0" t="0" r="r" b="b"/>
              <a:pathLst>
                <a:path w="2032" h="1536">
                  <a:moveTo>
                    <a:pt x="1383" y="131"/>
                  </a:moveTo>
                  <a:lnTo>
                    <a:pt x="1451" y="175"/>
                  </a:lnTo>
                  <a:lnTo>
                    <a:pt x="1514" y="223"/>
                  </a:lnTo>
                  <a:lnTo>
                    <a:pt x="1572" y="277"/>
                  </a:lnTo>
                  <a:lnTo>
                    <a:pt x="1626" y="334"/>
                  </a:lnTo>
                  <a:lnTo>
                    <a:pt x="1676" y="395"/>
                  </a:lnTo>
                  <a:lnTo>
                    <a:pt x="1721" y="459"/>
                  </a:lnTo>
                  <a:lnTo>
                    <a:pt x="1763" y="525"/>
                  </a:lnTo>
                  <a:lnTo>
                    <a:pt x="1801" y="592"/>
                  </a:lnTo>
                  <a:lnTo>
                    <a:pt x="1835" y="660"/>
                  </a:lnTo>
                  <a:lnTo>
                    <a:pt x="1866" y="729"/>
                  </a:lnTo>
                  <a:lnTo>
                    <a:pt x="1893" y="798"/>
                  </a:lnTo>
                  <a:lnTo>
                    <a:pt x="1918" y="865"/>
                  </a:lnTo>
                  <a:lnTo>
                    <a:pt x="1940" y="929"/>
                  </a:lnTo>
                  <a:lnTo>
                    <a:pt x="1957" y="993"/>
                  </a:lnTo>
                  <a:lnTo>
                    <a:pt x="1975" y="1053"/>
                  </a:lnTo>
                  <a:lnTo>
                    <a:pt x="1988" y="1108"/>
                  </a:lnTo>
                  <a:lnTo>
                    <a:pt x="2000" y="1161"/>
                  </a:lnTo>
                  <a:lnTo>
                    <a:pt x="2008" y="1209"/>
                  </a:lnTo>
                  <a:lnTo>
                    <a:pt x="2017" y="1250"/>
                  </a:lnTo>
                  <a:lnTo>
                    <a:pt x="2022" y="1286"/>
                  </a:lnTo>
                  <a:lnTo>
                    <a:pt x="2026" y="1316"/>
                  </a:lnTo>
                  <a:lnTo>
                    <a:pt x="2029" y="1336"/>
                  </a:lnTo>
                  <a:lnTo>
                    <a:pt x="2030" y="1349"/>
                  </a:lnTo>
                  <a:lnTo>
                    <a:pt x="2032" y="1355"/>
                  </a:lnTo>
                  <a:lnTo>
                    <a:pt x="2027" y="1356"/>
                  </a:lnTo>
                  <a:lnTo>
                    <a:pt x="2016" y="1361"/>
                  </a:lnTo>
                  <a:lnTo>
                    <a:pt x="1998" y="1368"/>
                  </a:lnTo>
                  <a:lnTo>
                    <a:pt x="1972" y="1378"/>
                  </a:lnTo>
                  <a:lnTo>
                    <a:pt x="1941" y="1390"/>
                  </a:lnTo>
                  <a:lnTo>
                    <a:pt x="1905" y="1405"/>
                  </a:lnTo>
                  <a:lnTo>
                    <a:pt x="1861" y="1419"/>
                  </a:lnTo>
                  <a:lnTo>
                    <a:pt x="1814" y="1434"/>
                  </a:lnTo>
                  <a:lnTo>
                    <a:pt x="1762" y="1450"/>
                  </a:lnTo>
                  <a:lnTo>
                    <a:pt x="1707" y="1466"/>
                  </a:lnTo>
                  <a:lnTo>
                    <a:pt x="1647" y="1480"/>
                  </a:lnTo>
                  <a:lnTo>
                    <a:pt x="1583" y="1495"/>
                  </a:lnTo>
                  <a:lnTo>
                    <a:pt x="1517" y="1507"/>
                  </a:lnTo>
                  <a:lnTo>
                    <a:pt x="1448" y="1518"/>
                  </a:lnTo>
                  <a:lnTo>
                    <a:pt x="1377" y="1527"/>
                  </a:lnTo>
                  <a:lnTo>
                    <a:pt x="1305" y="1533"/>
                  </a:lnTo>
                  <a:lnTo>
                    <a:pt x="1231" y="1536"/>
                  </a:lnTo>
                  <a:lnTo>
                    <a:pt x="1157" y="1536"/>
                  </a:lnTo>
                  <a:lnTo>
                    <a:pt x="1082" y="1532"/>
                  </a:lnTo>
                  <a:lnTo>
                    <a:pt x="1008" y="1524"/>
                  </a:lnTo>
                  <a:lnTo>
                    <a:pt x="933" y="1511"/>
                  </a:lnTo>
                  <a:lnTo>
                    <a:pt x="859" y="1494"/>
                  </a:lnTo>
                  <a:lnTo>
                    <a:pt x="788" y="1469"/>
                  </a:lnTo>
                  <a:lnTo>
                    <a:pt x="716" y="1440"/>
                  </a:lnTo>
                  <a:lnTo>
                    <a:pt x="648" y="1405"/>
                  </a:lnTo>
                  <a:lnTo>
                    <a:pt x="580" y="1361"/>
                  </a:lnTo>
                  <a:lnTo>
                    <a:pt x="518" y="1313"/>
                  </a:lnTo>
                  <a:lnTo>
                    <a:pt x="459" y="1259"/>
                  </a:lnTo>
                  <a:lnTo>
                    <a:pt x="405" y="1202"/>
                  </a:lnTo>
                  <a:lnTo>
                    <a:pt x="356" y="1141"/>
                  </a:lnTo>
                  <a:lnTo>
                    <a:pt x="311" y="1076"/>
                  </a:lnTo>
                  <a:lnTo>
                    <a:pt x="268" y="1011"/>
                  </a:lnTo>
                  <a:lnTo>
                    <a:pt x="230" y="944"/>
                  </a:lnTo>
                  <a:lnTo>
                    <a:pt x="197" y="875"/>
                  </a:lnTo>
                  <a:lnTo>
                    <a:pt x="166" y="806"/>
                  </a:lnTo>
                  <a:lnTo>
                    <a:pt x="138" y="738"/>
                  </a:lnTo>
                  <a:lnTo>
                    <a:pt x="114" y="672"/>
                  </a:lnTo>
                  <a:lnTo>
                    <a:pt x="92" y="607"/>
                  </a:lnTo>
                  <a:lnTo>
                    <a:pt x="73" y="542"/>
                  </a:lnTo>
                  <a:lnTo>
                    <a:pt x="57" y="482"/>
                  </a:lnTo>
                  <a:lnTo>
                    <a:pt x="44" y="427"/>
                  </a:lnTo>
                  <a:lnTo>
                    <a:pt x="32" y="375"/>
                  </a:lnTo>
                  <a:lnTo>
                    <a:pt x="22" y="326"/>
                  </a:lnTo>
                  <a:lnTo>
                    <a:pt x="15" y="286"/>
                  </a:lnTo>
                  <a:lnTo>
                    <a:pt x="9" y="249"/>
                  </a:lnTo>
                  <a:lnTo>
                    <a:pt x="4" y="220"/>
                  </a:lnTo>
                  <a:lnTo>
                    <a:pt x="3" y="199"/>
                  </a:lnTo>
                  <a:lnTo>
                    <a:pt x="0" y="186"/>
                  </a:lnTo>
                  <a:lnTo>
                    <a:pt x="0" y="182"/>
                  </a:lnTo>
                  <a:lnTo>
                    <a:pt x="4" y="179"/>
                  </a:lnTo>
                  <a:lnTo>
                    <a:pt x="16" y="175"/>
                  </a:lnTo>
                  <a:lnTo>
                    <a:pt x="33" y="167"/>
                  </a:lnTo>
                  <a:lnTo>
                    <a:pt x="58" y="157"/>
                  </a:lnTo>
                  <a:lnTo>
                    <a:pt x="90" y="145"/>
                  </a:lnTo>
                  <a:lnTo>
                    <a:pt x="127" y="131"/>
                  </a:lnTo>
                  <a:lnTo>
                    <a:pt x="169" y="116"/>
                  </a:lnTo>
                  <a:lnTo>
                    <a:pt x="217" y="102"/>
                  </a:lnTo>
                  <a:lnTo>
                    <a:pt x="270" y="86"/>
                  </a:lnTo>
                  <a:lnTo>
                    <a:pt x="325" y="70"/>
                  </a:lnTo>
                  <a:lnTo>
                    <a:pt x="385" y="55"/>
                  </a:lnTo>
                  <a:lnTo>
                    <a:pt x="449" y="42"/>
                  </a:lnTo>
                  <a:lnTo>
                    <a:pt x="515" y="29"/>
                  </a:lnTo>
                  <a:lnTo>
                    <a:pt x="583" y="17"/>
                  </a:lnTo>
                  <a:lnTo>
                    <a:pt x="653" y="8"/>
                  </a:lnTo>
                  <a:lnTo>
                    <a:pt x="726" y="2"/>
                  </a:lnTo>
                  <a:lnTo>
                    <a:pt x="801" y="0"/>
                  </a:lnTo>
                  <a:lnTo>
                    <a:pt x="875" y="0"/>
                  </a:lnTo>
                  <a:lnTo>
                    <a:pt x="949" y="4"/>
                  </a:lnTo>
                  <a:lnTo>
                    <a:pt x="1024" y="11"/>
                  </a:lnTo>
                  <a:lnTo>
                    <a:pt x="1098" y="24"/>
                  </a:lnTo>
                  <a:lnTo>
                    <a:pt x="1173" y="43"/>
                  </a:lnTo>
                  <a:lnTo>
                    <a:pt x="1244" y="67"/>
                  </a:lnTo>
                  <a:lnTo>
                    <a:pt x="1314" y="96"/>
                  </a:lnTo>
                  <a:lnTo>
                    <a:pt x="1383" y="131"/>
                  </a:lnTo>
                </a:path>
              </a:pathLst>
            </a:custGeom>
            <a:gradFill rotWithShape="1">
              <a:gsLst>
                <a:gs pos="0">
                  <a:srgbClr val="00B1F0"/>
                </a:gs>
                <a:gs pos="100000">
                  <a:srgbClr val="00B1F0">
                    <a:gamma/>
                    <a:shade val="46275"/>
                    <a:invGamma/>
                  </a:srgbClr>
                </a:gs>
              </a:gsLst>
              <a:lin ang="2700000" scaled="1"/>
            </a:gradFill>
            <a:ln w="38100" cmpd="sng">
              <a:solidFill>
                <a:srgbClr val="FFFFFF"/>
              </a:solidFill>
              <a:prstDash val="solid"/>
              <a:round/>
              <a:headEnd/>
              <a:tailEnd/>
            </a:ln>
            <a:effectLst>
              <a:outerShdw dist="135003" dir="2928844" algn="ctr" rotWithShape="0">
                <a:srgbClr val="000000">
                  <a:alpha val="50000"/>
                </a:srgbClr>
              </a:outerShdw>
            </a:effectLst>
          </p:spPr>
          <p:txBody>
            <a:bodyPr/>
            <a:lstStyle/>
            <a:p>
              <a:pPr fontAlgn="auto">
                <a:spcBef>
                  <a:spcPts val="0"/>
                </a:spcBef>
                <a:spcAft>
                  <a:spcPts val="0"/>
                </a:spcAft>
                <a:defRPr/>
              </a:pPr>
              <a:endParaRPr lang="tr-TR">
                <a:solidFill>
                  <a:prstClr val="black"/>
                </a:solidFill>
                <a:latin typeface="Palatino Linotype"/>
              </a:endParaRPr>
            </a:p>
          </p:txBody>
        </p:sp>
        <p:sp>
          <p:nvSpPr>
            <p:cNvPr id="42" name="Freeform 28"/>
            <p:cNvSpPr>
              <a:spLocks/>
            </p:cNvSpPr>
            <p:nvPr/>
          </p:nvSpPr>
          <p:spPr bwMode="gray">
            <a:xfrm rot="-480829">
              <a:off x="1292" y="2482"/>
              <a:ext cx="1760" cy="930"/>
            </a:xfrm>
            <a:custGeom>
              <a:avLst/>
              <a:gdLst/>
              <a:ahLst/>
              <a:cxnLst>
                <a:cxn ang="0">
                  <a:pos x="717" y="96"/>
                </a:cxn>
                <a:cxn ang="0">
                  <a:pos x="860" y="43"/>
                </a:cxn>
                <a:cxn ang="0">
                  <a:pos x="1008" y="11"/>
                </a:cxn>
                <a:cxn ang="0">
                  <a:pos x="1157" y="0"/>
                </a:cxn>
                <a:cxn ang="0">
                  <a:pos x="1306" y="3"/>
                </a:cxn>
                <a:cxn ang="0">
                  <a:pos x="1449" y="17"/>
                </a:cxn>
                <a:cxn ang="0">
                  <a:pos x="1583" y="42"/>
                </a:cxn>
                <a:cxn ang="0">
                  <a:pos x="1707" y="70"/>
                </a:cxn>
                <a:cxn ang="0">
                  <a:pos x="1815" y="102"/>
                </a:cxn>
                <a:cxn ang="0">
                  <a:pos x="1905" y="131"/>
                </a:cxn>
                <a:cxn ang="0">
                  <a:pos x="1972" y="157"/>
                </a:cxn>
                <a:cxn ang="0">
                  <a:pos x="2016" y="175"/>
                </a:cxn>
                <a:cxn ang="0">
                  <a:pos x="2032" y="182"/>
                </a:cxn>
                <a:cxn ang="0">
                  <a:pos x="2029" y="200"/>
                </a:cxn>
                <a:cxn ang="0">
                  <a:pos x="2022" y="249"/>
                </a:cxn>
                <a:cxn ang="0">
                  <a:pos x="2009" y="326"/>
                </a:cxn>
                <a:cxn ang="0">
                  <a:pos x="1989" y="427"/>
                </a:cxn>
                <a:cxn ang="0">
                  <a:pos x="1958" y="542"/>
                </a:cxn>
                <a:cxn ang="0">
                  <a:pos x="1919" y="672"/>
                </a:cxn>
                <a:cxn ang="0">
                  <a:pos x="1866" y="806"/>
                </a:cxn>
                <a:cxn ang="0">
                  <a:pos x="1802" y="944"/>
                </a:cxn>
                <a:cxn ang="0">
                  <a:pos x="1722" y="1076"/>
                </a:cxn>
                <a:cxn ang="0">
                  <a:pos x="1627" y="1202"/>
                </a:cxn>
                <a:cxn ang="0">
                  <a:pos x="1514" y="1313"/>
                </a:cxn>
                <a:cxn ang="0">
                  <a:pos x="1383" y="1405"/>
                </a:cxn>
                <a:cxn ang="0">
                  <a:pos x="1245" y="1469"/>
                </a:cxn>
                <a:cxn ang="0">
                  <a:pos x="1099" y="1511"/>
                </a:cxn>
                <a:cxn ang="0">
                  <a:pos x="950" y="1532"/>
                </a:cxn>
                <a:cxn ang="0">
                  <a:pos x="801" y="1536"/>
                </a:cxn>
                <a:cxn ang="0">
                  <a:pos x="654" y="1527"/>
                </a:cxn>
                <a:cxn ang="0">
                  <a:pos x="515" y="1507"/>
                </a:cxn>
                <a:cxn ang="0">
                  <a:pos x="385" y="1481"/>
                </a:cxn>
                <a:cxn ang="0">
                  <a:pos x="270" y="1450"/>
                </a:cxn>
                <a:cxn ang="0">
                  <a:pos x="170" y="1419"/>
                </a:cxn>
                <a:cxn ang="0">
                  <a:pos x="91" y="1390"/>
                </a:cxn>
                <a:cxn ang="0">
                  <a:pos x="34" y="1368"/>
                </a:cxn>
                <a:cxn ang="0">
                  <a:pos x="5" y="1357"/>
                </a:cxn>
                <a:cxn ang="0">
                  <a:pos x="0" y="1349"/>
                </a:cxn>
                <a:cxn ang="0">
                  <a:pos x="5" y="1316"/>
                </a:cxn>
                <a:cxn ang="0">
                  <a:pos x="15" y="1250"/>
                </a:cxn>
                <a:cxn ang="0">
                  <a:pos x="33" y="1161"/>
                </a:cxn>
                <a:cxn ang="0">
                  <a:pos x="57" y="1053"/>
                </a:cxn>
                <a:cxn ang="0">
                  <a:pos x="92" y="929"/>
                </a:cxn>
                <a:cxn ang="0">
                  <a:pos x="139" y="798"/>
                </a:cxn>
                <a:cxn ang="0">
                  <a:pos x="197" y="661"/>
                </a:cxn>
                <a:cxn ang="0">
                  <a:pos x="269" y="525"/>
                </a:cxn>
                <a:cxn ang="0">
                  <a:pos x="356" y="395"/>
                </a:cxn>
                <a:cxn ang="0">
                  <a:pos x="460" y="277"/>
                </a:cxn>
                <a:cxn ang="0">
                  <a:pos x="581" y="175"/>
                </a:cxn>
              </a:cxnLst>
              <a:rect l="0" t="0" r="r" b="b"/>
              <a:pathLst>
                <a:path w="2032" h="1536">
                  <a:moveTo>
                    <a:pt x="648" y="131"/>
                  </a:moveTo>
                  <a:lnTo>
                    <a:pt x="717" y="96"/>
                  </a:lnTo>
                  <a:lnTo>
                    <a:pt x="788" y="67"/>
                  </a:lnTo>
                  <a:lnTo>
                    <a:pt x="860" y="43"/>
                  </a:lnTo>
                  <a:lnTo>
                    <a:pt x="934" y="24"/>
                  </a:lnTo>
                  <a:lnTo>
                    <a:pt x="1008" y="11"/>
                  </a:lnTo>
                  <a:lnTo>
                    <a:pt x="1083" y="4"/>
                  </a:lnTo>
                  <a:lnTo>
                    <a:pt x="1157" y="0"/>
                  </a:lnTo>
                  <a:lnTo>
                    <a:pt x="1232" y="0"/>
                  </a:lnTo>
                  <a:lnTo>
                    <a:pt x="1306" y="3"/>
                  </a:lnTo>
                  <a:lnTo>
                    <a:pt x="1377" y="8"/>
                  </a:lnTo>
                  <a:lnTo>
                    <a:pt x="1449" y="17"/>
                  </a:lnTo>
                  <a:lnTo>
                    <a:pt x="1517" y="29"/>
                  </a:lnTo>
                  <a:lnTo>
                    <a:pt x="1583" y="42"/>
                  </a:lnTo>
                  <a:lnTo>
                    <a:pt x="1647" y="55"/>
                  </a:lnTo>
                  <a:lnTo>
                    <a:pt x="1707" y="70"/>
                  </a:lnTo>
                  <a:lnTo>
                    <a:pt x="1762" y="86"/>
                  </a:lnTo>
                  <a:lnTo>
                    <a:pt x="1815" y="102"/>
                  </a:lnTo>
                  <a:lnTo>
                    <a:pt x="1862" y="116"/>
                  </a:lnTo>
                  <a:lnTo>
                    <a:pt x="1905" y="131"/>
                  </a:lnTo>
                  <a:lnTo>
                    <a:pt x="1942" y="146"/>
                  </a:lnTo>
                  <a:lnTo>
                    <a:pt x="1972" y="157"/>
                  </a:lnTo>
                  <a:lnTo>
                    <a:pt x="1999" y="167"/>
                  </a:lnTo>
                  <a:lnTo>
                    <a:pt x="2016" y="175"/>
                  </a:lnTo>
                  <a:lnTo>
                    <a:pt x="2028" y="179"/>
                  </a:lnTo>
                  <a:lnTo>
                    <a:pt x="2032" y="182"/>
                  </a:lnTo>
                  <a:lnTo>
                    <a:pt x="2031" y="186"/>
                  </a:lnTo>
                  <a:lnTo>
                    <a:pt x="2029" y="200"/>
                  </a:lnTo>
                  <a:lnTo>
                    <a:pt x="2026" y="220"/>
                  </a:lnTo>
                  <a:lnTo>
                    <a:pt x="2022" y="249"/>
                  </a:lnTo>
                  <a:lnTo>
                    <a:pt x="2018" y="286"/>
                  </a:lnTo>
                  <a:lnTo>
                    <a:pt x="2009" y="326"/>
                  </a:lnTo>
                  <a:lnTo>
                    <a:pt x="2000" y="375"/>
                  </a:lnTo>
                  <a:lnTo>
                    <a:pt x="1989" y="427"/>
                  </a:lnTo>
                  <a:lnTo>
                    <a:pt x="1975" y="483"/>
                  </a:lnTo>
                  <a:lnTo>
                    <a:pt x="1958" y="542"/>
                  </a:lnTo>
                  <a:lnTo>
                    <a:pt x="1940" y="607"/>
                  </a:lnTo>
                  <a:lnTo>
                    <a:pt x="1919" y="672"/>
                  </a:lnTo>
                  <a:lnTo>
                    <a:pt x="1894" y="738"/>
                  </a:lnTo>
                  <a:lnTo>
                    <a:pt x="1866" y="806"/>
                  </a:lnTo>
                  <a:lnTo>
                    <a:pt x="1835" y="875"/>
                  </a:lnTo>
                  <a:lnTo>
                    <a:pt x="1802" y="944"/>
                  </a:lnTo>
                  <a:lnTo>
                    <a:pt x="1764" y="1011"/>
                  </a:lnTo>
                  <a:lnTo>
                    <a:pt x="1722" y="1076"/>
                  </a:lnTo>
                  <a:lnTo>
                    <a:pt x="1676" y="1141"/>
                  </a:lnTo>
                  <a:lnTo>
                    <a:pt x="1627" y="1202"/>
                  </a:lnTo>
                  <a:lnTo>
                    <a:pt x="1573" y="1259"/>
                  </a:lnTo>
                  <a:lnTo>
                    <a:pt x="1514" y="1313"/>
                  </a:lnTo>
                  <a:lnTo>
                    <a:pt x="1452" y="1361"/>
                  </a:lnTo>
                  <a:lnTo>
                    <a:pt x="1383" y="1405"/>
                  </a:lnTo>
                  <a:lnTo>
                    <a:pt x="1315" y="1440"/>
                  </a:lnTo>
                  <a:lnTo>
                    <a:pt x="1245" y="1469"/>
                  </a:lnTo>
                  <a:lnTo>
                    <a:pt x="1173" y="1494"/>
                  </a:lnTo>
                  <a:lnTo>
                    <a:pt x="1099" y="1511"/>
                  </a:lnTo>
                  <a:lnTo>
                    <a:pt x="1024" y="1524"/>
                  </a:lnTo>
                  <a:lnTo>
                    <a:pt x="950" y="1532"/>
                  </a:lnTo>
                  <a:lnTo>
                    <a:pt x="876" y="1536"/>
                  </a:lnTo>
                  <a:lnTo>
                    <a:pt x="801" y="1536"/>
                  </a:lnTo>
                  <a:lnTo>
                    <a:pt x="727" y="1533"/>
                  </a:lnTo>
                  <a:lnTo>
                    <a:pt x="654" y="1527"/>
                  </a:lnTo>
                  <a:lnTo>
                    <a:pt x="584" y="1518"/>
                  </a:lnTo>
                  <a:lnTo>
                    <a:pt x="515" y="1507"/>
                  </a:lnTo>
                  <a:lnTo>
                    <a:pt x="450" y="1495"/>
                  </a:lnTo>
                  <a:lnTo>
                    <a:pt x="385" y="1481"/>
                  </a:lnTo>
                  <a:lnTo>
                    <a:pt x="326" y="1466"/>
                  </a:lnTo>
                  <a:lnTo>
                    <a:pt x="270" y="1450"/>
                  </a:lnTo>
                  <a:lnTo>
                    <a:pt x="218" y="1434"/>
                  </a:lnTo>
                  <a:lnTo>
                    <a:pt x="170" y="1419"/>
                  </a:lnTo>
                  <a:lnTo>
                    <a:pt x="127" y="1405"/>
                  </a:lnTo>
                  <a:lnTo>
                    <a:pt x="91" y="1390"/>
                  </a:lnTo>
                  <a:lnTo>
                    <a:pt x="59" y="1378"/>
                  </a:lnTo>
                  <a:lnTo>
                    <a:pt x="34" y="1368"/>
                  </a:lnTo>
                  <a:lnTo>
                    <a:pt x="16" y="1361"/>
                  </a:lnTo>
                  <a:lnTo>
                    <a:pt x="5" y="1357"/>
                  </a:lnTo>
                  <a:lnTo>
                    <a:pt x="0" y="1355"/>
                  </a:lnTo>
                  <a:lnTo>
                    <a:pt x="0" y="1349"/>
                  </a:lnTo>
                  <a:lnTo>
                    <a:pt x="3" y="1336"/>
                  </a:lnTo>
                  <a:lnTo>
                    <a:pt x="5" y="1316"/>
                  </a:lnTo>
                  <a:lnTo>
                    <a:pt x="9" y="1287"/>
                  </a:lnTo>
                  <a:lnTo>
                    <a:pt x="15" y="1250"/>
                  </a:lnTo>
                  <a:lnTo>
                    <a:pt x="22" y="1209"/>
                  </a:lnTo>
                  <a:lnTo>
                    <a:pt x="33" y="1161"/>
                  </a:lnTo>
                  <a:lnTo>
                    <a:pt x="44" y="1109"/>
                  </a:lnTo>
                  <a:lnTo>
                    <a:pt x="57" y="1053"/>
                  </a:lnTo>
                  <a:lnTo>
                    <a:pt x="73" y="993"/>
                  </a:lnTo>
                  <a:lnTo>
                    <a:pt x="92" y="929"/>
                  </a:lnTo>
                  <a:lnTo>
                    <a:pt x="114" y="865"/>
                  </a:lnTo>
                  <a:lnTo>
                    <a:pt x="139" y="798"/>
                  </a:lnTo>
                  <a:lnTo>
                    <a:pt x="167" y="729"/>
                  </a:lnTo>
                  <a:lnTo>
                    <a:pt x="197" y="661"/>
                  </a:lnTo>
                  <a:lnTo>
                    <a:pt x="231" y="592"/>
                  </a:lnTo>
                  <a:lnTo>
                    <a:pt x="269" y="525"/>
                  </a:lnTo>
                  <a:lnTo>
                    <a:pt x="311" y="459"/>
                  </a:lnTo>
                  <a:lnTo>
                    <a:pt x="356" y="395"/>
                  </a:lnTo>
                  <a:lnTo>
                    <a:pt x="406" y="334"/>
                  </a:lnTo>
                  <a:lnTo>
                    <a:pt x="460" y="277"/>
                  </a:lnTo>
                  <a:lnTo>
                    <a:pt x="518" y="223"/>
                  </a:lnTo>
                  <a:lnTo>
                    <a:pt x="581" y="175"/>
                  </a:lnTo>
                  <a:lnTo>
                    <a:pt x="648" y="131"/>
                  </a:lnTo>
                </a:path>
              </a:pathLst>
            </a:custGeom>
            <a:gradFill rotWithShape="1">
              <a:gsLst>
                <a:gs pos="0">
                  <a:srgbClr val="BC61CB"/>
                </a:gs>
                <a:gs pos="100000">
                  <a:srgbClr val="BC61CB">
                    <a:gamma/>
                    <a:shade val="46275"/>
                    <a:invGamma/>
                  </a:srgbClr>
                </a:gs>
              </a:gsLst>
              <a:lin ang="0" scaled="1"/>
            </a:gradFill>
            <a:ln w="38100" cmpd="sng">
              <a:solidFill>
                <a:srgbClr val="FFFFFF"/>
              </a:solidFill>
              <a:prstDash val="solid"/>
              <a:round/>
              <a:headEnd/>
              <a:tailEnd/>
            </a:ln>
            <a:effectLst>
              <a:outerShdw dist="135003" dir="2928844" algn="ctr" rotWithShape="0">
                <a:srgbClr val="000000">
                  <a:alpha val="50000"/>
                </a:srgbClr>
              </a:outerShdw>
            </a:effectLst>
          </p:spPr>
          <p:txBody>
            <a:bodyPr/>
            <a:lstStyle/>
            <a:p>
              <a:pPr fontAlgn="auto">
                <a:spcBef>
                  <a:spcPts val="0"/>
                </a:spcBef>
                <a:spcAft>
                  <a:spcPts val="0"/>
                </a:spcAft>
                <a:defRPr/>
              </a:pPr>
              <a:endParaRPr lang="tr-TR">
                <a:solidFill>
                  <a:prstClr val="black"/>
                </a:solidFill>
                <a:latin typeface="Palatino Linotype"/>
              </a:endParaRPr>
            </a:p>
          </p:txBody>
        </p:sp>
        <p:sp>
          <p:nvSpPr>
            <p:cNvPr id="43" name="Freeform 24"/>
            <p:cNvSpPr>
              <a:spLocks/>
            </p:cNvSpPr>
            <p:nvPr/>
          </p:nvSpPr>
          <p:spPr bwMode="gray">
            <a:xfrm>
              <a:off x="2352" y="2462"/>
              <a:ext cx="960" cy="1618"/>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40"/>
                </a:cxn>
                <a:cxn ang="0">
                  <a:pos x="806" y="2291"/>
                </a:cxn>
                <a:cxn ang="0">
                  <a:pos x="763" y="2326"/>
                </a:cxn>
                <a:cxn ang="0">
                  <a:pos x="739" y="2343"/>
                </a:cxn>
                <a:cxn ang="0">
                  <a:pos x="732" y="2343"/>
                </a:cxn>
                <a:cxn ang="0">
                  <a:pos x="709" y="2326"/>
                </a:cxn>
                <a:cxn ang="0">
                  <a:pos x="665" y="2291"/>
                </a:cxn>
                <a:cxn ang="0">
                  <a:pos x="604" y="2240"/>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9"/>
                </a:cxn>
                <a:cxn ang="0">
                  <a:pos x="27" y="954"/>
                </a:cxn>
                <a:cxn ang="0">
                  <a:pos x="71" y="816"/>
                </a:cxn>
                <a:cxn ang="0">
                  <a:pos x="131" y="684"/>
                </a:cxn>
                <a:cxn ang="0">
                  <a:pos x="204" y="560"/>
                </a:cxn>
                <a:cxn ang="0">
                  <a:pos x="284" y="446"/>
                </a:cxn>
                <a:cxn ang="0">
                  <a:pos x="367" y="343"/>
                </a:cxn>
                <a:cxn ang="0">
                  <a:pos x="452" y="251"/>
                </a:cxn>
                <a:cxn ang="0">
                  <a:pos x="532" y="171"/>
                </a:cxn>
                <a:cxn ang="0">
                  <a:pos x="604" y="105"/>
                </a:cxn>
                <a:cxn ang="0">
                  <a:pos x="665" y="55"/>
                </a:cxn>
                <a:cxn ang="0">
                  <a:pos x="709" y="19"/>
                </a:cxn>
                <a:cxn ang="0">
                  <a:pos x="732" y="1"/>
                </a:cxn>
                <a:cxn ang="0">
                  <a:pos x="739" y="1"/>
                </a:cxn>
                <a:cxn ang="0">
                  <a:pos x="763" y="19"/>
                </a:cxn>
                <a:cxn ang="0">
                  <a:pos x="806" y="55"/>
                </a:cxn>
                <a:cxn ang="0">
                  <a:pos x="866" y="105"/>
                </a:cxn>
                <a:cxn ang="0">
                  <a:pos x="939" y="171"/>
                </a:cxn>
                <a:cxn ang="0">
                  <a:pos x="1019" y="251"/>
                </a:cxn>
                <a:cxn ang="0">
                  <a:pos x="1102" y="343"/>
                </a:cxn>
                <a:cxn ang="0">
                  <a:pos x="1187" y="446"/>
                </a:cxn>
                <a:cxn ang="0">
                  <a:pos x="1267" y="560"/>
                </a:cxn>
                <a:cxn ang="0">
                  <a:pos x="1339" y="684"/>
                </a:cxn>
                <a:cxn ang="0">
                  <a:pos x="1400" y="816"/>
                </a:cxn>
                <a:cxn ang="0">
                  <a:pos x="1444" y="954"/>
                </a:cxn>
                <a:cxn ang="0">
                  <a:pos x="1467" y="1099"/>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5"/>
                  </a:lnTo>
                  <a:lnTo>
                    <a:pt x="1267" y="1784"/>
                  </a:lnTo>
                  <a:lnTo>
                    <a:pt x="1228" y="1843"/>
                  </a:lnTo>
                  <a:lnTo>
                    <a:pt x="1187" y="1898"/>
                  </a:lnTo>
                  <a:lnTo>
                    <a:pt x="1145" y="1952"/>
                  </a:lnTo>
                  <a:lnTo>
                    <a:pt x="1102" y="2002"/>
                  </a:lnTo>
                  <a:lnTo>
                    <a:pt x="1060" y="2050"/>
                  </a:lnTo>
                  <a:lnTo>
                    <a:pt x="1019" y="2094"/>
                  </a:lnTo>
                  <a:lnTo>
                    <a:pt x="978" y="2135"/>
                  </a:lnTo>
                  <a:lnTo>
                    <a:pt x="939" y="2174"/>
                  </a:lnTo>
                  <a:lnTo>
                    <a:pt x="901" y="2207"/>
                  </a:lnTo>
                  <a:lnTo>
                    <a:pt x="866" y="2240"/>
                  </a:lnTo>
                  <a:lnTo>
                    <a:pt x="835" y="2266"/>
                  </a:lnTo>
                  <a:lnTo>
                    <a:pt x="806" y="2291"/>
                  </a:lnTo>
                  <a:lnTo>
                    <a:pt x="783" y="2310"/>
                  </a:lnTo>
                  <a:lnTo>
                    <a:pt x="763" y="2326"/>
                  </a:lnTo>
                  <a:lnTo>
                    <a:pt x="748" y="2336"/>
                  </a:lnTo>
                  <a:lnTo>
                    <a:pt x="739" y="2343"/>
                  </a:lnTo>
                  <a:lnTo>
                    <a:pt x="735" y="2346"/>
                  </a:lnTo>
                  <a:lnTo>
                    <a:pt x="732" y="2343"/>
                  </a:lnTo>
                  <a:lnTo>
                    <a:pt x="723" y="2336"/>
                  </a:lnTo>
                  <a:lnTo>
                    <a:pt x="709" y="2326"/>
                  </a:lnTo>
                  <a:lnTo>
                    <a:pt x="688" y="2310"/>
                  </a:lnTo>
                  <a:lnTo>
                    <a:pt x="665" y="2291"/>
                  </a:lnTo>
                  <a:lnTo>
                    <a:pt x="636" y="2266"/>
                  </a:lnTo>
                  <a:lnTo>
                    <a:pt x="604" y="2240"/>
                  </a:lnTo>
                  <a:lnTo>
                    <a:pt x="570" y="2207"/>
                  </a:lnTo>
                  <a:lnTo>
                    <a:pt x="532" y="2174"/>
                  </a:lnTo>
                  <a:lnTo>
                    <a:pt x="493" y="2135"/>
                  </a:lnTo>
                  <a:lnTo>
                    <a:pt x="452" y="2094"/>
                  </a:lnTo>
                  <a:lnTo>
                    <a:pt x="410" y="2050"/>
                  </a:lnTo>
                  <a:lnTo>
                    <a:pt x="367" y="2002"/>
                  </a:lnTo>
                  <a:lnTo>
                    <a:pt x="325" y="1952"/>
                  </a:lnTo>
                  <a:lnTo>
                    <a:pt x="284" y="1898"/>
                  </a:lnTo>
                  <a:lnTo>
                    <a:pt x="243" y="1843"/>
                  </a:lnTo>
                  <a:lnTo>
                    <a:pt x="204" y="1784"/>
                  </a:lnTo>
                  <a:lnTo>
                    <a:pt x="166" y="1725"/>
                  </a:lnTo>
                  <a:lnTo>
                    <a:pt x="131" y="1662"/>
                  </a:lnTo>
                  <a:lnTo>
                    <a:pt x="100" y="1596"/>
                  </a:lnTo>
                  <a:lnTo>
                    <a:pt x="71" y="1529"/>
                  </a:lnTo>
                  <a:lnTo>
                    <a:pt x="48" y="1462"/>
                  </a:lnTo>
                  <a:lnTo>
                    <a:pt x="27" y="1390"/>
                  </a:lnTo>
                  <a:lnTo>
                    <a:pt x="13" y="1319"/>
                  </a:lnTo>
                  <a:lnTo>
                    <a:pt x="4" y="1246"/>
                  </a:lnTo>
                  <a:lnTo>
                    <a:pt x="0" y="1173"/>
                  </a:lnTo>
                  <a:lnTo>
                    <a:pt x="4" y="1099"/>
                  </a:lnTo>
                  <a:lnTo>
                    <a:pt x="13" y="1026"/>
                  </a:lnTo>
                  <a:lnTo>
                    <a:pt x="27" y="954"/>
                  </a:lnTo>
                  <a:lnTo>
                    <a:pt x="48" y="884"/>
                  </a:lnTo>
                  <a:lnTo>
                    <a:pt x="71" y="816"/>
                  </a:lnTo>
                  <a:lnTo>
                    <a:pt x="100" y="748"/>
                  </a:lnTo>
                  <a:lnTo>
                    <a:pt x="131" y="684"/>
                  </a:lnTo>
                  <a:lnTo>
                    <a:pt x="166" y="621"/>
                  </a:lnTo>
                  <a:lnTo>
                    <a:pt x="204" y="560"/>
                  </a:lnTo>
                  <a:lnTo>
                    <a:pt x="243" y="502"/>
                  </a:lnTo>
                  <a:lnTo>
                    <a:pt x="284" y="446"/>
                  </a:lnTo>
                  <a:lnTo>
                    <a:pt x="325" y="394"/>
                  </a:lnTo>
                  <a:lnTo>
                    <a:pt x="367" y="343"/>
                  </a:lnTo>
                  <a:lnTo>
                    <a:pt x="410" y="295"/>
                  </a:lnTo>
                  <a:lnTo>
                    <a:pt x="452" y="251"/>
                  </a:lnTo>
                  <a:lnTo>
                    <a:pt x="493" y="210"/>
                  </a:lnTo>
                  <a:lnTo>
                    <a:pt x="532" y="171"/>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1"/>
                  </a:lnTo>
                  <a:lnTo>
                    <a:pt x="978" y="210"/>
                  </a:lnTo>
                  <a:lnTo>
                    <a:pt x="1019" y="251"/>
                  </a:lnTo>
                  <a:lnTo>
                    <a:pt x="1060" y="295"/>
                  </a:lnTo>
                  <a:lnTo>
                    <a:pt x="1102" y="343"/>
                  </a:lnTo>
                  <a:lnTo>
                    <a:pt x="1145" y="394"/>
                  </a:lnTo>
                  <a:lnTo>
                    <a:pt x="1187" y="446"/>
                  </a:lnTo>
                  <a:lnTo>
                    <a:pt x="1228" y="502"/>
                  </a:lnTo>
                  <a:lnTo>
                    <a:pt x="1267" y="560"/>
                  </a:lnTo>
                  <a:lnTo>
                    <a:pt x="1305" y="621"/>
                  </a:lnTo>
                  <a:lnTo>
                    <a:pt x="1339" y="684"/>
                  </a:lnTo>
                  <a:lnTo>
                    <a:pt x="1371" y="748"/>
                  </a:lnTo>
                  <a:lnTo>
                    <a:pt x="1400" y="816"/>
                  </a:lnTo>
                  <a:lnTo>
                    <a:pt x="1423" y="884"/>
                  </a:lnTo>
                  <a:lnTo>
                    <a:pt x="1444" y="954"/>
                  </a:lnTo>
                  <a:lnTo>
                    <a:pt x="1458" y="1026"/>
                  </a:lnTo>
                  <a:lnTo>
                    <a:pt x="1467" y="1099"/>
                  </a:lnTo>
                  <a:lnTo>
                    <a:pt x="1470" y="1173"/>
                  </a:lnTo>
                </a:path>
              </a:pathLst>
            </a:custGeom>
            <a:gradFill rotWithShape="1">
              <a:gsLst>
                <a:gs pos="0">
                  <a:srgbClr val="FF0066">
                    <a:gamma/>
                    <a:shade val="46275"/>
                    <a:invGamma/>
                  </a:srgbClr>
                </a:gs>
                <a:gs pos="100000">
                  <a:srgbClr val="FF0066"/>
                </a:gs>
              </a:gsLst>
              <a:lin ang="5400000" scaled="1"/>
            </a:gradFill>
            <a:ln w="38100" cmpd="sng">
              <a:solidFill>
                <a:srgbClr val="FFFFFF"/>
              </a:solidFill>
              <a:prstDash val="solid"/>
              <a:round/>
              <a:headEnd/>
              <a:tailEnd/>
            </a:ln>
            <a:effectLst>
              <a:outerShdw dist="135003" dir="2928844" algn="ctr" rotWithShape="0">
                <a:srgbClr val="000000">
                  <a:alpha val="50000"/>
                </a:srgbClr>
              </a:outerShdw>
            </a:effectLst>
          </p:spPr>
          <p:txBody>
            <a:bodyPr/>
            <a:lstStyle/>
            <a:p>
              <a:pPr fontAlgn="auto">
                <a:spcBef>
                  <a:spcPts val="0"/>
                </a:spcBef>
                <a:spcAft>
                  <a:spcPts val="0"/>
                </a:spcAft>
                <a:defRPr/>
              </a:pPr>
              <a:endParaRPr lang="tr-TR">
                <a:solidFill>
                  <a:prstClr val="black"/>
                </a:solidFill>
                <a:latin typeface="Palatino Linotype"/>
              </a:endParaRPr>
            </a:p>
          </p:txBody>
        </p:sp>
        <p:sp>
          <p:nvSpPr>
            <p:cNvPr id="44" name="Freeform 26"/>
            <p:cNvSpPr>
              <a:spLocks/>
            </p:cNvSpPr>
            <p:nvPr/>
          </p:nvSpPr>
          <p:spPr bwMode="gray">
            <a:xfrm rot="521906">
              <a:off x="2684" y="2537"/>
              <a:ext cx="1680" cy="864"/>
            </a:xfrm>
            <a:custGeom>
              <a:avLst/>
              <a:gdLst/>
              <a:ahLst/>
              <a:cxnLst>
                <a:cxn ang="0">
                  <a:pos x="1451" y="175"/>
                </a:cxn>
                <a:cxn ang="0">
                  <a:pos x="1572" y="277"/>
                </a:cxn>
                <a:cxn ang="0">
                  <a:pos x="1676" y="395"/>
                </a:cxn>
                <a:cxn ang="0">
                  <a:pos x="1763" y="525"/>
                </a:cxn>
                <a:cxn ang="0">
                  <a:pos x="1835" y="661"/>
                </a:cxn>
                <a:cxn ang="0">
                  <a:pos x="1893" y="798"/>
                </a:cxn>
                <a:cxn ang="0">
                  <a:pos x="1940" y="929"/>
                </a:cxn>
                <a:cxn ang="0">
                  <a:pos x="1975" y="1053"/>
                </a:cxn>
                <a:cxn ang="0">
                  <a:pos x="2000" y="1161"/>
                </a:cxn>
                <a:cxn ang="0">
                  <a:pos x="2017" y="1250"/>
                </a:cxn>
                <a:cxn ang="0">
                  <a:pos x="2026" y="1316"/>
                </a:cxn>
                <a:cxn ang="0">
                  <a:pos x="2030" y="1349"/>
                </a:cxn>
                <a:cxn ang="0">
                  <a:pos x="2027" y="1357"/>
                </a:cxn>
                <a:cxn ang="0">
                  <a:pos x="1998" y="1368"/>
                </a:cxn>
                <a:cxn ang="0">
                  <a:pos x="1941" y="1390"/>
                </a:cxn>
                <a:cxn ang="0">
                  <a:pos x="1861" y="1419"/>
                </a:cxn>
                <a:cxn ang="0">
                  <a:pos x="1762" y="1450"/>
                </a:cxn>
                <a:cxn ang="0">
                  <a:pos x="1647" y="1481"/>
                </a:cxn>
                <a:cxn ang="0">
                  <a:pos x="1517" y="1507"/>
                </a:cxn>
                <a:cxn ang="0">
                  <a:pos x="1377" y="1527"/>
                </a:cxn>
                <a:cxn ang="0">
                  <a:pos x="1231" y="1536"/>
                </a:cxn>
                <a:cxn ang="0">
                  <a:pos x="1082" y="1532"/>
                </a:cxn>
                <a:cxn ang="0">
                  <a:pos x="933" y="1511"/>
                </a:cxn>
                <a:cxn ang="0">
                  <a:pos x="787" y="1469"/>
                </a:cxn>
                <a:cxn ang="0">
                  <a:pos x="647" y="1405"/>
                </a:cxn>
                <a:cxn ang="0">
                  <a:pos x="518" y="1313"/>
                </a:cxn>
                <a:cxn ang="0">
                  <a:pos x="405" y="1202"/>
                </a:cxn>
                <a:cxn ang="0">
                  <a:pos x="311" y="1076"/>
                </a:cxn>
                <a:cxn ang="0">
                  <a:pos x="230" y="944"/>
                </a:cxn>
                <a:cxn ang="0">
                  <a:pos x="166" y="806"/>
                </a:cxn>
                <a:cxn ang="0">
                  <a:pos x="114" y="672"/>
                </a:cxn>
                <a:cxn ang="0">
                  <a:pos x="73" y="542"/>
                </a:cxn>
                <a:cxn ang="0">
                  <a:pos x="44" y="427"/>
                </a:cxn>
                <a:cxn ang="0">
                  <a:pos x="22" y="326"/>
                </a:cxn>
                <a:cxn ang="0">
                  <a:pos x="9" y="249"/>
                </a:cxn>
                <a:cxn ang="0">
                  <a:pos x="3" y="200"/>
                </a:cxn>
                <a:cxn ang="0">
                  <a:pos x="0" y="182"/>
                </a:cxn>
                <a:cxn ang="0">
                  <a:pos x="16" y="175"/>
                </a:cxn>
                <a:cxn ang="0">
                  <a:pos x="58" y="157"/>
                </a:cxn>
                <a:cxn ang="0">
                  <a:pos x="127" y="131"/>
                </a:cxn>
                <a:cxn ang="0">
                  <a:pos x="217" y="102"/>
                </a:cxn>
                <a:cxn ang="0">
                  <a:pos x="325" y="70"/>
                </a:cxn>
                <a:cxn ang="0">
                  <a:pos x="449" y="42"/>
                </a:cxn>
                <a:cxn ang="0">
                  <a:pos x="583" y="17"/>
                </a:cxn>
                <a:cxn ang="0">
                  <a:pos x="726" y="3"/>
                </a:cxn>
                <a:cxn ang="0">
                  <a:pos x="875" y="0"/>
                </a:cxn>
                <a:cxn ang="0">
                  <a:pos x="1024" y="11"/>
                </a:cxn>
                <a:cxn ang="0">
                  <a:pos x="1173" y="43"/>
                </a:cxn>
                <a:cxn ang="0">
                  <a:pos x="1314" y="96"/>
                </a:cxn>
              </a:cxnLst>
              <a:rect l="0" t="0" r="r" b="b"/>
              <a:pathLst>
                <a:path w="2032" h="1536">
                  <a:moveTo>
                    <a:pt x="1383" y="131"/>
                  </a:moveTo>
                  <a:lnTo>
                    <a:pt x="1451" y="175"/>
                  </a:lnTo>
                  <a:lnTo>
                    <a:pt x="1514" y="223"/>
                  </a:lnTo>
                  <a:lnTo>
                    <a:pt x="1572" y="277"/>
                  </a:lnTo>
                  <a:lnTo>
                    <a:pt x="1626" y="334"/>
                  </a:lnTo>
                  <a:lnTo>
                    <a:pt x="1676" y="395"/>
                  </a:lnTo>
                  <a:lnTo>
                    <a:pt x="1721" y="459"/>
                  </a:lnTo>
                  <a:lnTo>
                    <a:pt x="1763" y="525"/>
                  </a:lnTo>
                  <a:lnTo>
                    <a:pt x="1801" y="592"/>
                  </a:lnTo>
                  <a:lnTo>
                    <a:pt x="1835" y="661"/>
                  </a:lnTo>
                  <a:lnTo>
                    <a:pt x="1865" y="729"/>
                  </a:lnTo>
                  <a:lnTo>
                    <a:pt x="1893" y="798"/>
                  </a:lnTo>
                  <a:lnTo>
                    <a:pt x="1918" y="865"/>
                  </a:lnTo>
                  <a:lnTo>
                    <a:pt x="1940" y="929"/>
                  </a:lnTo>
                  <a:lnTo>
                    <a:pt x="1957" y="993"/>
                  </a:lnTo>
                  <a:lnTo>
                    <a:pt x="1975" y="1053"/>
                  </a:lnTo>
                  <a:lnTo>
                    <a:pt x="1988" y="1109"/>
                  </a:lnTo>
                  <a:lnTo>
                    <a:pt x="2000" y="1161"/>
                  </a:lnTo>
                  <a:lnTo>
                    <a:pt x="2008" y="1209"/>
                  </a:lnTo>
                  <a:lnTo>
                    <a:pt x="2017" y="1250"/>
                  </a:lnTo>
                  <a:lnTo>
                    <a:pt x="2021" y="1287"/>
                  </a:lnTo>
                  <a:lnTo>
                    <a:pt x="2026" y="1316"/>
                  </a:lnTo>
                  <a:lnTo>
                    <a:pt x="2029" y="1336"/>
                  </a:lnTo>
                  <a:lnTo>
                    <a:pt x="2030" y="1349"/>
                  </a:lnTo>
                  <a:lnTo>
                    <a:pt x="2032" y="1355"/>
                  </a:lnTo>
                  <a:lnTo>
                    <a:pt x="2027" y="1357"/>
                  </a:lnTo>
                  <a:lnTo>
                    <a:pt x="2016" y="1361"/>
                  </a:lnTo>
                  <a:lnTo>
                    <a:pt x="1998" y="1368"/>
                  </a:lnTo>
                  <a:lnTo>
                    <a:pt x="1972" y="1378"/>
                  </a:lnTo>
                  <a:lnTo>
                    <a:pt x="1941" y="1390"/>
                  </a:lnTo>
                  <a:lnTo>
                    <a:pt x="1905" y="1405"/>
                  </a:lnTo>
                  <a:lnTo>
                    <a:pt x="1861" y="1419"/>
                  </a:lnTo>
                  <a:lnTo>
                    <a:pt x="1814" y="1434"/>
                  </a:lnTo>
                  <a:lnTo>
                    <a:pt x="1762" y="1450"/>
                  </a:lnTo>
                  <a:lnTo>
                    <a:pt x="1706" y="1466"/>
                  </a:lnTo>
                  <a:lnTo>
                    <a:pt x="1647" y="1481"/>
                  </a:lnTo>
                  <a:lnTo>
                    <a:pt x="1582" y="1495"/>
                  </a:lnTo>
                  <a:lnTo>
                    <a:pt x="1517" y="1507"/>
                  </a:lnTo>
                  <a:lnTo>
                    <a:pt x="1448" y="1518"/>
                  </a:lnTo>
                  <a:lnTo>
                    <a:pt x="1377" y="1527"/>
                  </a:lnTo>
                  <a:lnTo>
                    <a:pt x="1305" y="1533"/>
                  </a:lnTo>
                  <a:lnTo>
                    <a:pt x="1231" y="1536"/>
                  </a:lnTo>
                  <a:lnTo>
                    <a:pt x="1157" y="1536"/>
                  </a:lnTo>
                  <a:lnTo>
                    <a:pt x="1082" y="1532"/>
                  </a:lnTo>
                  <a:lnTo>
                    <a:pt x="1008" y="1524"/>
                  </a:lnTo>
                  <a:lnTo>
                    <a:pt x="933" y="1511"/>
                  </a:lnTo>
                  <a:lnTo>
                    <a:pt x="859" y="1494"/>
                  </a:lnTo>
                  <a:lnTo>
                    <a:pt x="787" y="1469"/>
                  </a:lnTo>
                  <a:lnTo>
                    <a:pt x="716" y="1440"/>
                  </a:lnTo>
                  <a:lnTo>
                    <a:pt x="647" y="1405"/>
                  </a:lnTo>
                  <a:lnTo>
                    <a:pt x="580" y="1361"/>
                  </a:lnTo>
                  <a:lnTo>
                    <a:pt x="518" y="1313"/>
                  </a:lnTo>
                  <a:lnTo>
                    <a:pt x="459" y="1259"/>
                  </a:lnTo>
                  <a:lnTo>
                    <a:pt x="405" y="1202"/>
                  </a:lnTo>
                  <a:lnTo>
                    <a:pt x="356" y="1141"/>
                  </a:lnTo>
                  <a:lnTo>
                    <a:pt x="311" y="1076"/>
                  </a:lnTo>
                  <a:lnTo>
                    <a:pt x="268" y="1011"/>
                  </a:lnTo>
                  <a:lnTo>
                    <a:pt x="230" y="944"/>
                  </a:lnTo>
                  <a:lnTo>
                    <a:pt x="197" y="875"/>
                  </a:lnTo>
                  <a:lnTo>
                    <a:pt x="166" y="806"/>
                  </a:lnTo>
                  <a:lnTo>
                    <a:pt x="138" y="738"/>
                  </a:lnTo>
                  <a:lnTo>
                    <a:pt x="114" y="672"/>
                  </a:lnTo>
                  <a:lnTo>
                    <a:pt x="92" y="607"/>
                  </a:lnTo>
                  <a:lnTo>
                    <a:pt x="73" y="542"/>
                  </a:lnTo>
                  <a:lnTo>
                    <a:pt x="57" y="483"/>
                  </a:lnTo>
                  <a:lnTo>
                    <a:pt x="44" y="427"/>
                  </a:lnTo>
                  <a:lnTo>
                    <a:pt x="32" y="375"/>
                  </a:lnTo>
                  <a:lnTo>
                    <a:pt x="22" y="326"/>
                  </a:lnTo>
                  <a:lnTo>
                    <a:pt x="14" y="286"/>
                  </a:lnTo>
                  <a:lnTo>
                    <a:pt x="9" y="249"/>
                  </a:lnTo>
                  <a:lnTo>
                    <a:pt x="4" y="220"/>
                  </a:lnTo>
                  <a:lnTo>
                    <a:pt x="3" y="200"/>
                  </a:lnTo>
                  <a:lnTo>
                    <a:pt x="0" y="186"/>
                  </a:lnTo>
                  <a:lnTo>
                    <a:pt x="0" y="182"/>
                  </a:lnTo>
                  <a:lnTo>
                    <a:pt x="4" y="179"/>
                  </a:lnTo>
                  <a:lnTo>
                    <a:pt x="16" y="175"/>
                  </a:lnTo>
                  <a:lnTo>
                    <a:pt x="33" y="167"/>
                  </a:lnTo>
                  <a:lnTo>
                    <a:pt x="58" y="157"/>
                  </a:lnTo>
                  <a:lnTo>
                    <a:pt x="90" y="146"/>
                  </a:lnTo>
                  <a:lnTo>
                    <a:pt x="127" y="131"/>
                  </a:lnTo>
                  <a:lnTo>
                    <a:pt x="169" y="116"/>
                  </a:lnTo>
                  <a:lnTo>
                    <a:pt x="217" y="102"/>
                  </a:lnTo>
                  <a:lnTo>
                    <a:pt x="270" y="86"/>
                  </a:lnTo>
                  <a:lnTo>
                    <a:pt x="325" y="70"/>
                  </a:lnTo>
                  <a:lnTo>
                    <a:pt x="385" y="55"/>
                  </a:lnTo>
                  <a:lnTo>
                    <a:pt x="449" y="42"/>
                  </a:lnTo>
                  <a:lnTo>
                    <a:pt x="515" y="29"/>
                  </a:lnTo>
                  <a:lnTo>
                    <a:pt x="583" y="17"/>
                  </a:lnTo>
                  <a:lnTo>
                    <a:pt x="653" y="8"/>
                  </a:lnTo>
                  <a:lnTo>
                    <a:pt x="726" y="3"/>
                  </a:lnTo>
                  <a:lnTo>
                    <a:pt x="801" y="0"/>
                  </a:lnTo>
                  <a:lnTo>
                    <a:pt x="875" y="0"/>
                  </a:lnTo>
                  <a:lnTo>
                    <a:pt x="949" y="4"/>
                  </a:lnTo>
                  <a:lnTo>
                    <a:pt x="1024" y="11"/>
                  </a:lnTo>
                  <a:lnTo>
                    <a:pt x="1098" y="24"/>
                  </a:lnTo>
                  <a:lnTo>
                    <a:pt x="1173" y="43"/>
                  </a:lnTo>
                  <a:lnTo>
                    <a:pt x="1244" y="67"/>
                  </a:lnTo>
                  <a:lnTo>
                    <a:pt x="1314" y="96"/>
                  </a:lnTo>
                  <a:lnTo>
                    <a:pt x="1383" y="131"/>
                  </a:lnTo>
                </a:path>
              </a:pathLst>
            </a:custGeom>
            <a:gradFill rotWithShape="1">
              <a:gsLst>
                <a:gs pos="0">
                  <a:srgbClr val="FF7E3D">
                    <a:gamma/>
                    <a:shade val="46275"/>
                    <a:invGamma/>
                  </a:srgbClr>
                </a:gs>
                <a:gs pos="100000">
                  <a:srgbClr val="FF7E3D"/>
                </a:gs>
              </a:gsLst>
              <a:lin ang="2700000" scaled="1"/>
            </a:gradFill>
            <a:ln w="38100" cmpd="sng">
              <a:solidFill>
                <a:srgbClr val="FFFFFF"/>
              </a:solidFill>
              <a:prstDash val="solid"/>
              <a:round/>
              <a:headEnd/>
              <a:tailEnd/>
            </a:ln>
            <a:effectLst>
              <a:outerShdw dist="135003" dir="2928844" algn="ctr" rotWithShape="0">
                <a:srgbClr val="000000">
                  <a:alpha val="50000"/>
                </a:srgbClr>
              </a:outerShdw>
            </a:effectLst>
          </p:spPr>
          <p:txBody>
            <a:bodyPr/>
            <a:lstStyle/>
            <a:p>
              <a:pPr fontAlgn="auto">
                <a:spcBef>
                  <a:spcPts val="0"/>
                </a:spcBef>
                <a:spcAft>
                  <a:spcPts val="0"/>
                </a:spcAft>
                <a:defRPr/>
              </a:pPr>
              <a:endParaRPr lang="tr-TR">
                <a:solidFill>
                  <a:prstClr val="black"/>
                </a:solidFill>
                <a:latin typeface="Palatino Linotype"/>
              </a:endParaRPr>
            </a:p>
          </p:txBody>
        </p:sp>
        <p:sp>
          <p:nvSpPr>
            <p:cNvPr id="45" name="Freeform 29"/>
            <p:cNvSpPr>
              <a:spLocks/>
            </p:cNvSpPr>
            <p:nvPr/>
          </p:nvSpPr>
          <p:spPr bwMode="gray">
            <a:xfrm rot="-468625">
              <a:off x="2736" y="1632"/>
              <a:ext cx="1728" cy="912"/>
            </a:xfrm>
            <a:custGeom>
              <a:avLst/>
              <a:gdLst/>
              <a:ahLst/>
              <a:cxnLst>
                <a:cxn ang="0">
                  <a:pos x="716" y="96"/>
                </a:cxn>
                <a:cxn ang="0">
                  <a:pos x="859" y="43"/>
                </a:cxn>
                <a:cxn ang="0">
                  <a:pos x="1008" y="11"/>
                </a:cxn>
                <a:cxn ang="0">
                  <a:pos x="1157" y="0"/>
                </a:cxn>
                <a:cxn ang="0">
                  <a:pos x="1305" y="3"/>
                </a:cxn>
                <a:cxn ang="0">
                  <a:pos x="1448" y="17"/>
                </a:cxn>
                <a:cxn ang="0">
                  <a:pos x="1582" y="42"/>
                </a:cxn>
                <a:cxn ang="0">
                  <a:pos x="1706" y="70"/>
                </a:cxn>
                <a:cxn ang="0">
                  <a:pos x="1814" y="102"/>
                </a:cxn>
                <a:cxn ang="0">
                  <a:pos x="1905" y="131"/>
                </a:cxn>
                <a:cxn ang="0">
                  <a:pos x="1972" y="157"/>
                </a:cxn>
                <a:cxn ang="0">
                  <a:pos x="2016" y="175"/>
                </a:cxn>
                <a:cxn ang="0">
                  <a:pos x="2032" y="182"/>
                </a:cxn>
                <a:cxn ang="0">
                  <a:pos x="2029" y="200"/>
                </a:cxn>
                <a:cxn ang="0">
                  <a:pos x="2021" y="249"/>
                </a:cxn>
                <a:cxn ang="0">
                  <a:pos x="2008" y="327"/>
                </a:cxn>
                <a:cxn ang="0">
                  <a:pos x="1988" y="427"/>
                </a:cxn>
                <a:cxn ang="0">
                  <a:pos x="1957" y="542"/>
                </a:cxn>
                <a:cxn ang="0">
                  <a:pos x="1918" y="672"/>
                </a:cxn>
                <a:cxn ang="0">
                  <a:pos x="1865" y="807"/>
                </a:cxn>
                <a:cxn ang="0">
                  <a:pos x="1801" y="944"/>
                </a:cxn>
                <a:cxn ang="0">
                  <a:pos x="1721" y="1076"/>
                </a:cxn>
                <a:cxn ang="0">
                  <a:pos x="1626" y="1202"/>
                </a:cxn>
                <a:cxn ang="0">
                  <a:pos x="1514" y="1313"/>
                </a:cxn>
                <a:cxn ang="0">
                  <a:pos x="1383" y="1405"/>
                </a:cxn>
                <a:cxn ang="0">
                  <a:pos x="1244" y="1469"/>
                </a:cxn>
                <a:cxn ang="0">
                  <a:pos x="1098" y="1511"/>
                </a:cxn>
                <a:cxn ang="0">
                  <a:pos x="949" y="1532"/>
                </a:cxn>
                <a:cxn ang="0">
                  <a:pos x="801" y="1536"/>
                </a:cxn>
                <a:cxn ang="0">
                  <a:pos x="653" y="1527"/>
                </a:cxn>
                <a:cxn ang="0">
                  <a:pos x="515" y="1507"/>
                </a:cxn>
                <a:cxn ang="0">
                  <a:pos x="385" y="1481"/>
                </a:cxn>
                <a:cxn ang="0">
                  <a:pos x="270" y="1450"/>
                </a:cxn>
                <a:cxn ang="0">
                  <a:pos x="169" y="1419"/>
                </a:cxn>
                <a:cxn ang="0">
                  <a:pos x="90" y="1390"/>
                </a:cxn>
                <a:cxn ang="0">
                  <a:pos x="33" y="1368"/>
                </a:cxn>
                <a:cxn ang="0">
                  <a:pos x="4" y="1357"/>
                </a:cxn>
                <a:cxn ang="0">
                  <a:pos x="0" y="1349"/>
                </a:cxn>
                <a:cxn ang="0">
                  <a:pos x="4" y="1316"/>
                </a:cxn>
                <a:cxn ang="0">
                  <a:pos x="14" y="1250"/>
                </a:cxn>
                <a:cxn ang="0">
                  <a:pos x="32" y="1161"/>
                </a:cxn>
                <a:cxn ang="0">
                  <a:pos x="57" y="1053"/>
                </a:cxn>
                <a:cxn ang="0">
                  <a:pos x="92" y="929"/>
                </a:cxn>
                <a:cxn ang="0">
                  <a:pos x="138" y="798"/>
                </a:cxn>
                <a:cxn ang="0">
                  <a:pos x="197" y="661"/>
                </a:cxn>
                <a:cxn ang="0">
                  <a:pos x="268" y="525"/>
                </a:cxn>
                <a:cxn ang="0">
                  <a:pos x="356" y="395"/>
                </a:cxn>
                <a:cxn ang="0">
                  <a:pos x="459" y="277"/>
                </a:cxn>
                <a:cxn ang="0">
                  <a:pos x="580" y="175"/>
                </a:cxn>
              </a:cxnLst>
              <a:rect l="0" t="0" r="r" b="b"/>
              <a:pathLst>
                <a:path w="2032" h="1536">
                  <a:moveTo>
                    <a:pt x="647" y="131"/>
                  </a:moveTo>
                  <a:lnTo>
                    <a:pt x="716" y="96"/>
                  </a:lnTo>
                  <a:lnTo>
                    <a:pt x="787" y="67"/>
                  </a:lnTo>
                  <a:lnTo>
                    <a:pt x="859" y="43"/>
                  </a:lnTo>
                  <a:lnTo>
                    <a:pt x="933" y="25"/>
                  </a:lnTo>
                  <a:lnTo>
                    <a:pt x="1008" y="11"/>
                  </a:lnTo>
                  <a:lnTo>
                    <a:pt x="1082" y="4"/>
                  </a:lnTo>
                  <a:lnTo>
                    <a:pt x="1157" y="0"/>
                  </a:lnTo>
                  <a:lnTo>
                    <a:pt x="1231" y="0"/>
                  </a:lnTo>
                  <a:lnTo>
                    <a:pt x="1305" y="3"/>
                  </a:lnTo>
                  <a:lnTo>
                    <a:pt x="1377" y="8"/>
                  </a:lnTo>
                  <a:lnTo>
                    <a:pt x="1448" y="17"/>
                  </a:lnTo>
                  <a:lnTo>
                    <a:pt x="1517" y="29"/>
                  </a:lnTo>
                  <a:lnTo>
                    <a:pt x="1582" y="42"/>
                  </a:lnTo>
                  <a:lnTo>
                    <a:pt x="1647" y="55"/>
                  </a:lnTo>
                  <a:lnTo>
                    <a:pt x="1706" y="70"/>
                  </a:lnTo>
                  <a:lnTo>
                    <a:pt x="1762" y="86"/>
                  </a:lnTo>
                  <a:lnTo>
                    <a:pt x="1814" y="102"/>
                  </a:lnTo>
                  <a:lnTo>
                    <a:pt x="1861" y="116"/>
                  </a:lnTo>
                  <a:lnTo>
                    <a:pt x="1905" y="131"/>
                  </a:lnTo>
                  <a:lnTo>
                    <a:pt x="1941" y="146"/>
                  </a:lnTo>
                  <a:lnTo>
                    <a:pt x="1972" y="157"/>
                  </a:lnTo>
                  <a:lnTo>
                    <a:pt x="1998" y="167"/>
                  </a:lnTo>
                  <a:lnTo>
                    <a:pt x="2016" y="175"/>
                  </a:lnTo>
                  <a:lnTo>
                    <a:pt x="2027" y="179"/>
                  </a:lnTo>
                  <a:lnTo>
                    <a:pt x="2032" y="182"/>
                  </a:lnTo>
                  <a:lnTo>
                    <a:pt x="2030" y="186"/>
                  </a:lnTo>
                  <a:lnTo>
                    <a:pt x="2029" y="200"/>
                  </a:lnTo>
                  <a:lnTo>
                    <a:pt x="2026" y="220"/>
                  </a:lnTo>
                  <a:lnTo>
                    <a:pt x="2021" y="249"/>
                  </a:lnTo>
                  <a:lnTo>
                    <a:pt x="2017" y="286"/>
                  </a:lnTo>
                  <a:lnTo>
                    <a:pt x="2008" y="327"/>
                  </a:lnTo>
                  <a:lnTo>
                    <a:pt x="2000" y="375"/>
                  </a:lnTo>
                  <a:lnTo>
                    <a:pt x="1988" y="427"/>
                  </a:lnTo>
                  <a:lnTo>
                    <a:pt x="1975" y="483"/>
                  </a:lnTo>
                  <a:lnTo>
                    <a:pt x="1957" y="542"/>
                  </a:lnTo>
                  <a:lnTo>
                    <a:pt x="1940" y="607"/>
                  </a:lnTo>
                  <a:lnTo>
                    <a:pt x="1918" y="672"/>
                  </a:lnTo>
                  <a:lnTo>
                    <a:pt x="1893" y="738"/>
                  </a:lnTo>
                  <a:lnTo>
                    <a:pt x="1865" y="807"/>
                  </a:lnTo>
                  <a:lnTo>
                    <a:pt x="1835" y="875"/>
                  </a:lnTo>
                  <a:lnTo>
                    <a:pt x="1801" y="944"/>
                  </a:lnTo>
                  <a:lnTo>
                    <a:pt x="1763" y="1011"/>
                  </a:lnTo>
                  <a:lnTo>
                    <a:pt x="1721" y="1076"/>
                  </a:lnTo>
                  <a:lnTo>
                    <a:pt x="1676" y="1141"/>
                  </a:lnTo>
                  <a:lnTo>
                    <a:pt x="1626" y="1202"/>
                  </a:lnTo>
                  <a:lnTo>
                    <a:pt x="1572" y="1259"/>
                  </a:lnTo>
                  <a:lnTo>
                    <a:pt x="1514" y="1313"/>
                  </a:lnTo>
                  <a:lnTo>
                    <a:pt x="1451" y="1361"/>
                  </a:lnTo>
                  <a:lnTo>
                    <a:pt x="1383" y="1405"/>
                  </a:lnTo>
                  <a:lnTo>
                    <a:pt x="1314" y="1440"/>
                  </a:lnTo>
                  <a:lnTo>
                    <a:pt x="1244" y="1469"/>
                  </a:lnTo>
                  <a:lnTo>
                    <a:pt x="1173" y="1494"/>
                  </a:lnTo>
                  <a:lnTo>
                    <a:pt x="1098" y="1511"/>
                  </a:lnTo>
                  <a:lnTo>
                    <a:pt x="1024" y="1524"/>
                  </a:lnTo>
                  <a:lnTo>
                    <a:pt x="949" y="1532"/>
                  </a:lnTo>
                  <a:lnTo>
                    <a:pt x="875" y="1536"/>
                  </a:lnTo>
                  <a:lnTo>
                    <a:pt x="801" y="1536"/>
                  </a:lnTo>
                  <a:lnTo>
                    <a:pt x="726" y="1533"/>
                  </a:lnTo>
                  <a:lnTo>
                    <a:pt x="653" y="1527"/>
                  </a:lnTo>
                  <a:lnTo>
                    <a:pt x="583" y="1519"/>
                  </a:lnTo>
                  <a:lnTo>
                    <a:pt x="515" y="1507"/>
                  </a:lnTo>
                  <a:lnTo>
                    <a:pt x="449" y="1495"/>
                  </a:lnTo>
                  <a:lnTo>
                    <a:pt x="385" y="1481"/>
                  </a:lnTo>
                  <a:lnTo>
                    <a:pt x="325" y="1466"/>
                  </a:lnTo>
                  <a:lnTo>
                    <a:pt x="270" y="1450"/>
                  </a:lnTo>
                  <a:lnTo>
                    <a:pt x="217" y="1434"/>
                  </a:lnTo>
                  <a:lnTo>
                    <a:pt x="169" y="1419"/>
                  </a:lnTo>
                  <a:lnTo>
                    <a:pt x="127" y="1405"/>
                  </a:lnTo>
                  <a:lnTo>
                    <a:pt x="90" y="1390"/>
                  </a:lnTo>
                  <a:lnTo>
                    <a:pt x="58" y="1379"/>
                  </a:lnTo>
                  <a:lnTo>
                    <a:pt x="33" y="1368"/>
                  </a:lnTo>
                  <a:lnTo>
                    <a:pt x="16" y="1361"/>
                  </a:lnTo>
                  <a:lnTo>
                    <a:pt x="4" y="1357"/>
                  </a:lnTo>
                  <a:lnTo>
                    <a:pt x="0" y="1355"/>
                  </a:lnTo>
                  <a:lnTo>
                    <a:pt x="0" y="1349"/>
                  </a:lnTo>
                  <a:lnTo>
                    <a:pt x="3" y="1336"/>
                  </a:lnTo>
                  <a:lnTo>
                    <a:pt x="4" y="1316"/>
                  </a:lnTo>
                  <a:lnTo>
                    <a:pt x="9" y="1287"/>
                  </a:lnTo>
                  <a:lnTo>
                    <a:pt x="14" y="1250"/>
                  </a:lnTo>
                  <a:lnTo>
                    <a:pt x="22" y="1209"/>
                  </a:lnTo>
                  <a:lnTo>
                    <a:pt x="32" y="1161"/>
                  </a:lnTo>
                  <a:lnTo>
                    <a:pt x="44" y="1109"/>
                  </a:lnTo>
                  <a:lnTo>
                    <a:pt x="57" y="1053"/>
                  </a:lnTo>
                  <a:lnTo>
                    <a:pt x="73" y="993"/>
                  </a:lnTo>
                  <a:lnTo>
                    <a:pt x="92" y="929"/>
                  </a:lnTo>
                  <a:lnTo>
                    <a:pt x="114" y="865"/>
                  </a:lnTo>
                  <a:lnTo>
                    <a:pt x="138" y="798"/>
                  </a:lnTo>
                  <a:lnTo>
                    <a:pt x="166" y="729"/>
                  </a:lnTo>
                  <a:lnTo>
                    <a:pt x="197" y="661"/>
                  </a:lnTo>
                  <a:lnTo>
                    <a:pt x="230" y="592"/>
                  </a:lnTo>
                  <a:lnTo>
                    <a:pt x="268" y="525"/>
                  </a:lnTo>
                  <a:lnTo>
                    <a:pt x="311" y="459"/>
                  </a:lnTo>
                  <a:lnTo>
                    <a:pt x="356" y="395"/>
                  </a:lnTo>
                  <a:lnTo>
                    <a:pt x="405" y="334"/>
                  </a:lnTo>
                  <a:lnTo>
                    <a:pt x="459" y="277"/>
                  </a:lnTo>
                  <a:lnTo>
                    <a:pt x="518" y="223"/>
                  </a:lnTo>
                  <a:lnTo>
                    <a:pt x="580" y="175"/>
                  </a:lnTo>
                  <a:lnTo>
                    <a:pt x="647" y="131"/>
                  </a:lnTo>
                </a:path>
              </a:pathLst>
            </a:custGeom>
            <a:gradFill rotWithShape="1">
              <a:gsLst>
                <a:gs pos="0">
                  <a:srgbClr val="FFCC00">
                    <a:gamma/>
                    <a:shade val="46275"/>
                    <a:invGamma/>
                  </a:srgbClr>
                </a:gs>
                <a:gs pos="100000">
                  <a:srgbClr val="FFCC00"/>
                </a:gs>
              </a:gsLst>
              <a:lin ang="18900000" scaled="1"/>
            </a:gradFill>
            <a:ln w="38100" cmpd="sng">
              <a:solidFill>
                <a:srgbClr val="FFFFFF"/>
              </a:solidFill>
              <a:prstDash val="solid"/>
              <a:round/>
              <a:headEnd/>
              <a:tailEnd/>
            </a:ln>
            <a:effectLst>
              <a:outerShdw dist="135003" dir="2928844" algn="ctr" rotWithShape="0">
                <a:srgbClr val="000000">
                  <a:alpha val="50000"/>
                </a:srgbClr>
              </a:outerShdw>
            </a:effectLst>
          </p:spPr>
          <p:txBody>
            <a:bodyPr/>
            <a:lstStyle/>
            <a:p>
              <a:pPr fontAlgn="auto">
                <a:spcBef>
                  <a:spcPts val="0"/>
                </a:spcBef>
                <a:spcAft>
                  <a:spcPts val="0"/>
                </a:spcAft>
                <a:defRPr/>
              </a:pPr>
              <a:endParaRPr lang="tr-TR">
                <a:solidFill>
                  <a:prstClr val="black"/>
                </a:solidFill>
                <a:latin typeface="Palatino Linotype"/>
              </a:endParaRPr>
            </a:p>
          </p:txBody>
        </p:sp>
        <p:grpSp>
          <p:nvGrpSpPr>
            <p:cNvPr id="46" name="Group 14"/>
            <p:cNvGrpSpPr>
              <a:grpSpLocks/>
            </p:cNvGrpSpPr>
            <p:nvPr/>
          </p:nvGrpSpPr>
          <p:grpSpPr bwMode="auto">
            <a:xfrm>
              <a:off x="2406" y="2112"/>
              <a:ext cx="773" cy="768"/>
              <a:chOff x="2016" y="1920"/>
              <a:chExt cx="1680" cy="1680"/>
            </a:xfrm>
          </p:grpSpPr>
          <p:sp>
            <p:nvSpPr>
              <p:cNvPr id="53" name="Oval 15"/>
              <p:cNvSpPr>
                <a:spLocks noChangeArrowheads="1"/>
              </p:cNvSpPr>
              <p:nvPr/>
            </p:nvSpPr>
            <p:spPr bwMode="gray">
              <a:xfrm>
                <a:off x="2016" y="1920"/>
                <a:ext cx="1680" cy="1680"/>
              </a:xfrm>
              <a:prstGeom prst="ellipse">
                <a:avLst/>
              </a:prstGeom>
              <a:gradFill rotWithShape="1">
                <a:gsLst>
                  <a:gs pos="0">
                    <a:srgbClr val="FF3300"/>
                  </a:gs>
                  <a:gs pos="100000">
                    <a:srgbClr val="3E0C00"/>
                  </a:gs>
                </a:gsLst>
                <a:lin ang="5400000" scaled="1"/>
              </a:gradFill>
              <a:ln w="38100">
                <a:solidFill>
                  <a:srgbClr val="FFFFFF"/>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tr-TR" altLang="tr-TR">
                  <a:solidFill>
                    <a:prstClr val="black"/>
                  </a:solidFill>
                  <a:latin typeface="Calibri" pitchFamily="34" charset="0"/>
                </a:endParaRPr>
              </a:p>
            </p:txBody>
          </p:sp>
          <p:sp>
            <p:nvSpPr>
              <p:cNvPr id="54" name="Freeform 16"/>
              <p:cNvSpPr>
                <a:spLocks/>
              </p:cNvSpPr>
              <p:nvPr/>
            </p:nvSpPr>
            <p:spPr bwMode="gray">
              <a:xfrm>
                <a:off x="2208" y="1948"/>
                <a:ext cx="1296" cy="634"/>
              </a:xfrm>
              <a:custGeom>
                <a:avLst/>
                <a:gdLst>
                  <a:gd name="T0" fmla="*/ 995 w 1321"/>
                  <a:gd name="T1" fmla="*/ 79 h 712"/>
                  <a:gd name="T2" fmla="*/ 1008 w 1321"/>
                  <a:gd name="T3" fmla="*/ 87 h 712"/>
                  <a:gd name="T4" fmla="*/ 1011 w 1321"/>
                  <a:gd name="T5" fmla="*/ 94 h 712"/>
                  <a:gd name="T6" fmla="*/ 1006 w 1321"/>
                  <a:gd name="T7" fmla="*/ 102 h 712"/>
                  <a:gd name="T8" fmla="*/ 993 w 1321"/>
                  <a:gd name="T9" fmla="*/ 107 h 712"/>
                  <a:gd name="T10" fmla="*/ 973 w 1321"/>
                  <a:gd name="T11" fmla="*/ 114 h 712"/>
                  <a:gd name="T12" fmla="*/ 948 w 1321"/>
                  <a:gd name="T13" fmla="*/ 119 h 712"/>
                  <a:gd name="T14" fmla="*/ 915 w 1321"/>
                  <a:gd name="T15" fmla="*/ 124 h 712"/>
                  <a:gd name="T16" fmla="*/ 878 w 1321"/>
                  <a:gd name="T17" fmla="*/ 128 h 712"/>
                  <a:gd name="T18" fmla="*/ 836 w 1321"/>
                  <a:gd name="T19" fmla="*/ 132 h 712"/>
                  <a:gd name="T20" fmla="*/ 789 w 1321"/>
                  <a:gd name="T21" fmla="*/ 134 h 712"/>
                  <a:gd name="T22" fmla="*/ 740 w 1321"/>
                  <a:gd name="T23" fmla="*/ 135 h 712"/>
                  <a:gd name="T24" fmla="*/ 686 w 1321"/>
                  <a:gd name="T25" fmla="*/ 139 h 712"/>
                  <a:gd name="T26" fmla="*/ 631 w 1321"/>
                  <a:gd name="T27" fmla="*/ 140 h 712"/>
                  <a:gd name="T28" fmla="*/ 609 w 1321"/>
                  <a:gd name="T29" fmla="*/ 141 h 712"/>
                  <a:gd name="T30" fmla="*/ 365 w 1321"/>
                  <a:gd name="T31" fmla="*/ 141 h 712"/>
                  <a:gd name="T32" fmla="*/ 361 w 1321"/>
                  <a:gd name="T33" fmla="*/ 141 h 712"/>
                  <a:gd name="T34" fmla="*/ 313 w 1321"/>
                  <a:gd name="T35" fmla="*/ 140 h 712"/>
                  <a:gd name="T36" fmla="*/ 267 w 1321"/>
                  <a:gd name="T37" fmla="*/ 139 h 712"/>
                  <a:gd name="T38" fmla="*/ 223 w 1321"/>
                  <a:gd name="T39" fmla="*/ 137 h 712"/>
                  <a:gd name="T40" fmla="*/ 180 w 1321"/>
                  <a:gd name="T41" fmla="*/ 134 h 712"/>
                  <a:gd name="T42" fmla="*/ 143 w 1321"/>
                  <a:gd name="T43" fmla="*/ 134 h 712"/>
                  <a:gd name="T44" fmla="*/ 110 w 1321"/>
                  <a:gd name="T45" fmla="*/ 130 h 712"/>
                  <a:gd name="T46" fmla="*/ 76 w 1321"/>
                  <a:gd name="T47" fmla="*/ 127 h 712"/>
                  <a:gd name="T48" fmla="*/ 53 w 1321"/>
                  <a:gd name="T49" fmla="*/ 125 h 712"/>
                  <a:gd name="T50" fmla="*/ 26 w 1321"/>
                  <a:gd name="T51" fmla="*/ 119 h 712"/>
                  <a:gd name="T52" fmla="*/ 18 w 1321"/>
                  <a:gd name="T53" fmla="*/ 115 h 712"/>
                  <a:gd name="T54" fmla="*/ 6 w 1321"/>
                  <a:gd name="T55" fmla="*/ 110 h 712"/>
                  <a:gd name="T56" fmla="*/ 0 w 1321"/>
                  <a:gd name="T57" fmla="*/ 103 h 712"/>
                  <a:gd name="T58" fmla="*/ 0 w 1321"/>
                  <a:gd name="T59" fmla="*/ 102 h 712"/>
                  <a:gd name="T60" fmla="*/ 4 w 1321"/>
                  <a:gd name="T61" fmla="*/ 94 h 712"/>
                  <a:gd name="T62" fmla="*/ 16 w 1321"/>
                  <a:gd name="T63" fmla="*/ 88 h 712"/>
                  <a:gd name="T64" fmla="*/ 37 w 1321"/>
                  <a:gd name="T65" fmla="*/ 73 h 712"/>
                  <a:gd name="T66" fmla="*/ 72 w 1321"/>
                  <a:gd name="T67" fmla="*/ 59 h 712"/>
                  <a:gd name="T68" fmla="*/ 114 w 1321"/>
                  <a:gd name="T69" fmla="*/ 47 h 712"/>
                  <a:gd name="T70" fmla="*/ 157 w 1321"/>
                  <a:gd name="T71" fmla="*/ 34 h 712"/>
                  <a:gd name="T72" fmla="*/ 207 w 1321"/>
                  <a:gd name="T73" fmla="*/ 24 h 712"/>
                  <a:gd name="T74" fmla="*/ 262 w 1321"/>
                  <a:gd name="T75" fmla="*/ 16 h 712"/>
                  <a:gd name="T76" fmla="*/ 318 w 1321"/>
                  <a:gd name="T77" fmla="*/ 9 h 712"/>
                  <a:gd name="T78" fmla="*/ 381 w 1321"/>
                  <a:gd name="T79" fmla="*/ 4 h 712"/>
                  <a:gd name="T80" fmla="*/ 444 w 1321"/>
                  <a:gd name="T81" fmla="*/ 4 h 712"/>
                  <a:gd name="T82" fmla="*/ 511 w 1321"/>
                  <a:gd name="T83" fmla="*/ 0 h 712"/>
                  <a:gd name="T84" fmla="*/ 511 w 1321"/>
                  <a:gd name="T85" fmla="*/ 0 h 712"/>
                  <a:gd name="T86" fmla="*/ 581 w 1321"/>
                  <a:gd name="T87" fmla="*/ 4 h 712"/>
                  <a:gd name="T88" fmla="*/ 648 w 1321"/>
                  <a:gd name="T89" fmla="*/ 4 h 712"/>
                  <a:gd name="T90" fmla="*/ 713 w 1321"/>
                  <a:gd name="T91" fmla="*/ 10 h 712"/>
                  <a:gd name="T92" fmla="*/ 774 w 1321"/>
                  <a:gd name="T93" fmla="*/ 18 h 712"/>
                  <a:gd name="T94" fmla="*/ 828 w 1321"/>
                  <a:gd name="T95" fmla="*/ 27 h 712"/>
                  <a:gd name="T96" fmla="*/ 879 w 1321"/>
                  <a:gd name="T97" fmla="*/ 38 h 712"/>
                  <a:gd name="T98" fmla="*/ 924 w 1321"/>
                  <a:gd name="T99" fmla="*/ 50 h 712"/>
                  <a:gd name="T100" fmla="*/ 963 w 1321"/>
                  <a:gd name="T101" fmla="*/ 64 h 712"/>
                  <a:gd name="T102" fmla="*/ 995 w 1321"/>
                  <a:gd name="T103" fmla="*/ 79 h 712"/>
                  <a:gd name="T104" fmla="*/ 995 w 1321"/>
                  <a:gd name="T105" fmla="*/ 79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chemeClr val="tx1"/>
                  </a:gs>
                  <a:gs pos="100000">
                    <a:srgbClr val="FF3300"/>
                  </a:gs>
                </a:gsLst>
                <a:lin ang="54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solidFill>
                    <a:prstClr val="black"/>
                  </a:solidFill>
                </a:endParaRPr>
              </a:p>
            </p:txBody>
          </p:sp>
        </p:grpSp>
        <p:sp>
          <p:nvSpPr>
            <p:cNvPr id="47" name="Text Box 32"/>
            <p:cNvSpPr txBox="1">
              <a:spLocks noChangeArrowheads="1"/>
            </p:cNvSpPr>
            <p:nvPr/>
          </p:nvSpPr>
          <p:spPr bwMode="gray">
            <a:xfrm>
              <a:off x="1825" y="1733"/>
              <a:ext cx="653" cy="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000" dirty="0">
                  <a:solidFill>
                    <a:srgbClr val="000000"/>
                  </a:solidFill>
                  <a:latin typeface="Calibri" pitchFamily="34" charset="0"/>
                </a:rPr>
                <a:t>Performans</a:t>
              </a:r>
            </a:p>
            <a:p>
              <a:pPr algn="ctr" eaLnBrk="1" hangingPunct="1"/>
              <a:r>
                <a:rPr lang="tr-TR" altLang="tr-TR" sz="2000" dirty="0">
                  <a:solidFill>
                    <a:srgbClr val="000000"/>
                  </a:solidFill>
                  <a:latin typeface="Calibri" pitchFamily="34" charset="0"/>
                </a:rPr>
                <a:t>Belirleme</a:t>
              </a:r>
              <a:endParaRPr lang="en-US" altLang="tr-TR" sz="2000" dirty="0">
                <a:solidFill>
                  <a:srgbClr val="000000"/>
                </a:solidFill>
                <a:latin typeface="Calibri" pitchFamily="34" charset="0"/>
              </a:endParaRPr>
            </a:p>
          </p:txBody>
        </p:sp>
        <p:sp>
          <p:nvSpPr>
            <p:cNvPr id="48" name="Text Box 33"/>
            <p:cNvSpPr txBox="1">
              <a:spLocks noChangeArrowheads="1"/>
            </p:cNvSpPr>
            <p:nvPr/>
          </p:nvSpPr>
          <p:spPr bwMode="gray">
            <a:xfrm>
              <a:off x="2510" y="1288"/>
              <a:ext cx="669" cy="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000" dirty="0">
                  <a:solidFill>
                    <a:srgbClr val="000000"/>
                  </a:solidFill>
                  <a:latin typeface="Calibri" pitchFamily="34" charset="0"/>
                </a:rPr>
                <a:t>   Tıbbi</a:t>
              </a:r>
              <a:endParaRPr lang="tr-TR" altLang="tr-TR" sz="2000" dirty="0">
                <a:solidFill>
                  <a:srgbClr val="000000"/>
                </a:solidFill>
              </a:endParaRPr>
            </a:p>
            <a:p>
              <a:pPr algn="ctr" eaLnBrk="1" hangingPunct="1"/>
              <a:r>
                <a:rPr lang="tr-TR" altLang="tr-TR" sz="2000" dirty="0">
                  <a:solidFill>
                    <a:srgbClr val="000000"/>
                  </a:solidFill>
                </a:rPr>
                <a:t>   </a:t>
              </a:r>
              <a:r>
                <a:rPr lang="tr-TR" altLang="tr-TR" sz="2000" dirty="0">
                  <a:solidFill>
                    <a:srgbClr val="000000"/>
                  </a:solidFill>
                  <a:latin typeface="Calibri" pitchFamily="34" charset="0"/>
                </a:rPr>
                <a:t>tanı</a:t>
              </a:r>
              <a:endParaRPr lang="en-US" altLang="tr-TR" sz="2000" dirty="0">
                <a:solidFill>
                  <a:srgbClr val="000000"/>
                </a:solidFill>
                <a:latin typeface="Calibri" pitchFamily="34" charset="0"/>
              </a:endParaRPr>
            </a:p>
          </p:txBody>
        </p:sp>
        <p:sp>
          <p:nvSpPr>
            <p:cNvPr id="49" name="Text Box 34"/>
            <p:cNvSpPr txBox="1">
              <a:spLocks noChangeArrowheads="1"/>
            </p:cNvSpPr>
            <p:nvPr/>
          </p:nvSpPr>
          <p:spPr bwMode="gray">
            <a:xfrm>
              <a:off x="3416" y="1935"/>
              <a:ext cx="672"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000" dirty="0" smtClean="0">
                  <a:solidFill>
                    <a:srgbClr val="000000"/>
                  </a:solidFill>
                  <a:latin typeface="Calibri" pitchFamily="34" charset="0"/>
                </a:rPr>
                <a:t>Test Sonucu</a:t>
              </a:r>
              <a:endParaRPr lang="en-US" altLang="tr-TR" sz="2000" dirty="0">
                <a:solidFill>
                  <a:srgbClr val="000000"/>
                </a:solidFill>
                <a:latin typeface="Calibri" pitchFamily="34" charset="0"/>
              </a:endParaRPr>
            </a:p>
          </p:txBody>
        </p:sp>
        <p:sp>
          <p:nvSpPr>
            <p:cNvPr id="50" name="Text Box 35"/>
            <p:cNvSpPr txBox="1">
              <a:spLocks noChangeArrowheads="1"/>
            </p:cNvSpPr>
            <p:nvPr/>
          </p:nvSpPr>
          <p:spPr bwMode="gray">
            <a:xfrm>
              <a:off x="3170" y="2880"/>
              <a:ext cx="721"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000" dirty="0">
                  <a:solidFill>
                    <a:srgbClr val="000000"/>
                  </a:solidFill>
                  <a:latin typeface="Calibri" pitchFamily="34" charset="0"/>
                </a:rPr>
                <a:t>Veli görüşme</a:t>
              </a:r>
              <a:endParaRPr lang="en-US" altLang="tr-TR" sz="2000" dirty="0">
                <a:solidFill>
                  <a:srgbClr val="000000"/>
                </a:solidFill>
                <a:latin typeface="Calibri" pitchFamily="34" charset="0"/>
              </a:endParaRPr>
            </a:p>
          </p:txBody>
        </p:sp>
        <p:sp>
          <p:nvSpPr>
            <p:cNvPr id="51" name="Text Box 36"/>
            <p:cNvSpPr txBox="1">
              <a:spLocks noChangeArrowheads="1"/>
            </p:cNvSpPr>
            <p:nvPr/>
          </p:nvSpPr>
          <p:spPr bwMode="gray">
            <a:xfrm>
              <a:off x="1648" y="2880"/>
              <a:ext cx="545"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000" dirty="0">
                  <a:solidFill>
                    <a:srgbClr val="000000"/>
                  </a:solidFill>
                  <a:latin typeface="Calibri" pitchFamily="34" charset="0"/>
                </a:rPr>
                <a:t>Okul Bilgi</a:t>
              </a:r>
              <a:endParaRPr lang="en-US" altLang="tr-TR" sz="2000" dirty="0">
                <a:solidFill>
                  <a:srgbClr val="000000"/>
                </a:solidFill>
                <a:latin typeface="Calibri" pitchFamily="34" charset="0"/>
              </a:endParaRPr>
            </a:p>
          </p:txBody>
        </p:sp>
        <p:sp>
          <p:nvSpPr>
            <p:cNvPr id="52" name="Text Box 37"/>
            <p:cNvSpPr txBox="1">
              <a:spLocks noChangeArrowheads="1"/>
            </p:cNvSpPr>
            <p:nvPr/>
          </p:nvSpPr>
          <p:spPr bwMode="gray">
            <a:xfrm>
              <a:off x="2742" y="3486"/>
              <a:ext cx="85"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tr-TR" sz="2000">
                <a:solidFill>
                  <a:srgbClr val="000000"/>
                </a:solidFill>
                <a:latin typeface="Calibri" pitchFamily="34" charset="0"/>
              </a:endParaRPr>
            </a:p>
          </p:txBody>
        </p:sp>
      </p:grpSp>
      <p:sp>
        <p:nvSpPr>
          <p:cNvPr id="55" name="Rectangle 6"/>
          <p:cNvSpPr txBox="1">
            <a:spLocks noChangeArrowheads="1"/>
          </p:cNvSpPr>
          <p:nvPr/>
        </p:nvSpPr>
        <p:spPr>
          <a:xfrm>
            <a:off x="3631136" y="1086104"/>
            <a:ext cx="7031834" cy="692936"/>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tr-TR" sz="2400" dirty="0" smtClean="0">
                <a:effectLst>
                  <a:outerShdw blurRad="38100" dist="38100" dir="2700000" algn="tl">
                    <a:srgbClr val="C0C0C0"/>
                  </a:outerShdw>
                </a:effectLst>
              </a:rPr>
              <a:t/>
            </a:r>
            <a:br>
              <a:rPr lang="tr-TR" sz="2400" dirty="0" smtClean="0">
                <a:effectLst>
                  <a:outerShdw blurRad="38100" dist="38100" dir="2700000" algn="tl">
                    <a:srgbClr val="C0C0C0"/>
                  </a:outerShdw>
                </a:effectLst>
              </a:rPr>
            </a:br>
            <a:r>
              <a:rPr lang="tr-TR" sz="2400" dirty="0" smtClean="0">
                <a:effectLst>
                  <a:outerShdw blurRad="38100" dist="38100" dir="2700000" algn="tl">
                    <a:srgbClr val="C0C0C0"/>
                  </a:outerShdw>
                </a:effectLst>
              </a:rPr>
              <a:t/>
            </a:r>
            <a:br>
              <a:rPr lang="tr-TR" sz="2400" dirty="0" smtClean="0">
                <a:effectLst>
                  <a:outerShdw blurRad="38100" dist="38100" dir="2700000" algn="tl">
                    <a:srgbClr val="C0C0C0"/>
                  </a:outerShdw>
                </a:effectLst>
              </a:rPr>
            </a:br>
            <a:r>
              <a:rPr lang="tr-TR" sz="2400" b="1" dirty="0" smtClean="0"/>
              <a:t/>
            </a:r>
            <a:br>
              <a:rPr lang="tr-TR" sz="2400" b="1" dirty="0" smtClean="0"/>
            </a:br>
            <a:r>
              <a:rPr lang="tr-TR" sz="17600" b="1" dirty="0" smtClean="0">
                <a:latin typeface="Open Sans" panose="020B0606030504020204" pitchFamily="34" charset="0"/>
                <a:ea typeface="Open Sans" panose="020B0606030504020204" pitchFamily="34" charset="0"/>
                <a:cs typeface="Open Sans" panose="020B0606030504020204" pitchFamily="34" charset="0"/>
              </a:rPr>
              <a:t>Eğitsel Değerlendirme </a:t>
            </a:r>
          </a:p>
          <a:p>
            <a:pPr>
              <a:defRPr/>
            </a:pPr>
            <a:r>
              <a:rPr lang="tr-TR" sz="17600" b="1" dirty="0" smtClean="0">
                <a:latin typeface="Open Sans" panose="020B0606030504020204" pitchFamily="34" charset="0"/>
                <a:ea typeface="Open Sans" panose="020B0606030504020204" pitchFamily="34" charset="0"/>
                <a:cs typeface="Open Sans" panose="020B0606030504020204" pitchFamily="34" charset="0"/>
              </a:rPr>
              <a:t>ve Tanılama Süreci</a:t>
            </a:r>
            <a:r>
              <a:rPr lang="bs-Latn-BA" sz="14700" dirty="0" smtClean="0">
                <a:effectLst>
                  <a:outerShdw blurRad="38100" dist="38100" dir="2700000" algn="tl">
                    <a:srgbClr val="C0C0C0"/>
                  </a:outerShdw>
                </a:effectLst>
                <a:latin typeface="Open Sans" panose="020B0606030504020204" pitchFamily="34" charset="0"/>
                <a:ea typeface="Open Sans" panose="020B0606030504020204" pitchFamily="34" charset="0"/>
                <a:cs typeface="Open Sans" panose="020B0606030504020204" pitchFamily="34" charset="0"/>
              </a:rPr>
              <a:t/>
            </a:r>
            <a:br>
              <a:rPr lang="bs-Latn-BA" sz="14700" dirty="0" smtClean="0">
                <a:effectLst>
                  <a:outerShdw blurRad="38100" dist="38100" dir="2700000" algn="tl">
                    <a:srgbClr val="C0C0C0"/>
                  </a:outerShdw>
                </a:effectLst>
                <a:latin typeface="Open Sans" panose="020B0606030504020204" pitchFamily="34" charset="0"/>
                <a:ea typeface="Open Sans" panose="020B0606030504020204" pitchFamily="34" charset="0"/>
                <a:cs typeface="Open Sans" panose="020B0606030504020204" pitchFamily="34" charset="0"/>
              </a:rPr>
            </a:br>
            <a:r>
              <a:rPr lang="tr-TR" sz="14700" dirty="0" smtClean="0">
                <a:effectLst>
                  <a:outerShdw blurRad="38100" dist="38100" dir="2700000" algn="tl">
                    <a:srgbClr val="C0C0C0"/>
                  </a:outerShdw>
                </a:effectLst>
                <a:latin typeface="Open Sans" panose="020B0606030504020204" pitchFamily="34" charset="0"/>
                <a:ea typeface="Open Sans" panose="020B0606030504020204" pitchFamily="34" charset="0"/>
                <a:cs typeface="Open Sans" panose="020B0606030504020204" pitchFamily="34" charset="0"/>
              </a:rPr>
              <a:t/>
            </a:r>
            <a:br>
              <a:rPr lang="tr-TR" sz="14700" dirty="0" smtClean="0">
                <a:effectLst>
                  <a:outerShdw blurRad="38100" dist="38100" dir="2700000" algn="tl">
                    <a:srgbClr val="C0C0C0"/>
                  </a:outerShdw>
                </a:effectLst>
                <a:latin typeface="Open Sans" panose="020B0606030504020204" pitchFamily="34" charset="0"/>
                <a:ea typeface="Open Sans" panose="020B0606030504020204" pitchFamily="34" charset="0"/>
                <a:cs typeface="Open Sans" panose="020B0606030504020204" pitchFamily="34" charset="0"/>
              </a:rPr>
            </a:br>
            <a:r>
              <a:rPr lang="bs-Latn-BA" sz="14700" dirty="0" smtClean="0">
                <a:effectLst>
                  <a:outerShdw blurRad="38100" dist="38100" dir="2700000" algn="tl">
                    <a:srgbClr val="C0C0C0"/>
                  </a:outerShdw>
                </a:effectLst>
                <a:latin typeface="Open Sans" panose="020B0606030504020204" pitchFamily="34" charset="0"/>
                <a:ea typeface="Open Sans" panose="020B0606030504020204" pitchFamily="34" charset="0"/>
                <a:cs typeface="Open Sans" panose="020B0606030504020204" pitchFamily="34" charset="0"/>
              </a:rPr>
              <a:t/>
            </a:r>
            <a:br>
              <a:rPr lang="bs-Latn-BA" sz="14700" dirty="0" smtClean="0">
                <a:effectLst>
                  <a:outerShdw blurRad="38100" dist="38100" dir="2700000" algn="tl">
                    <a:srgbClr val="C0C0C0"/>
                  </a:outerShdw>
                </a:effectLst>
                <a:latin typeface="Open Sans" panose="020B0606030504020204" pitchFamily="34" charset="0"/>
                <a:ea typeface="Open Sans" panose="020B0606030504020204" pitchFamily="34" charset="0"/>
                <a:cs typeface="Open Sans" panose="020B0606030504020204" pitchFamily="34" charset="0"/>
              </a:rPr>
            </a:br>
            <a:endParaRPr lang="en-US" sz="14700" dirty="0" smtClean="0">
              <a:effectLst>
                <a:outerShdw blurRad="38100" dist="38100" dir="2700000" algn="tl">
                  <a:srgbClr val="C0C0C0"/>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56" name="19 Metin kutusu"/>
          <p:cNvSpPr txBox="1">
            <a:spLocks noChangeArrowheads="1"/>
          </p:cNvSpPr>
          <p:nvPr/>
        </p:nvSpPr>
        <p:spPr bwMode="auto">
          <a:xfrm>
            <a:off x="4781413" y="3785670"/>
            <a:ext cx="14287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1200" b="1" dirty="0" smtClean="0">
                <a:latin typeface="Calibri" pitchFamily="34" charset="0"/>
              </a:rPr>
              <a:t>EĞİTSEL DEĞERLENDİRME VE TANILAMA</a:t>
            </a:r>
            <a:endParaRPr lang="tr-TR" altLang="tr-TR" sz="1200" b="1" dirty="0">
              <a:latin typeface="Calibri" pitchFamily="34" charset="0"/>
            </a:endParaRPr>
          </a:p>
        </p:txBody>
      </p:sp>
      <p:sp>
        <p:nvSpPr>
          <p:cNvPr id="57" name="20 Metin kutusu"/>
          <p:cNvSpPr txBox="1">
            <a:spLocks noChangeArrowheads="1"/>
          </p:cNvSpPr>
          <p:nvPr/>
        </p:nvSpPr>
        <p:spPr bwMode="auto">
          <a:xfrm>
            <a:off x="4558987" y="5272429"/>
            <a:ext cx="19288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000" dirty="0">
                <a:solidFill>
                  <a:srgbClr val="0D0A10"/>
                </a:solidFill>
                <a:latin typeface="Calibri" pitchFamily="34" charset="0"/>
              </a:rPr>
              <a:t>Özel eğitim  kurum</a:t>
            </a:r>
          </a:p>
          <a:p>
            <a:pPr algn="ctr" eaLnBrk="1" hangingPunct="1"/>
            <a:r>
              <a:rPr lang="tr-TR" altLang="tr-TR" sz="2000" dirty="0">
                <a:solidFill>
                  <a:srgbClr val="0D0A10"/>
                </a:solidFill>
                <a:latin typeface="Calibri" pitchFamily="34" charset="0"/>
              </a:rPr>
              <a:t>formları</a:t>
            </a:r>
          </a:p>
        </p:txBody>
      </p:sp>
    </p:spTree>
    <p:extLst>
      <p:ext uri="{BB962C8B-B14F-4D97-AF65-F5344CB8AC3E}">
        <p14:creationId xmlns:p14="http://schemas.microsoft.com/office/powerpoint/2010/main" val="4279231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2540" y="294293"/>
            <a:ext cx="1409350" cy="1437396"/>
          </a:xfrm>
          <a:prstGeom prst="rect">
            <a:avLst/>
          </a:prstGeom>
        </p:spPr>
      </p:pic>
      <p:graphicFrame>
        <p:nvGraphicFramePr>
          <p:cNvPr id="6" name="İçerik Yer Tutucusu 4"/>
          <p:cNvGraphicFramePr>
            <a:graphicFrameLocks/>
          </p:cNvGraphicFramePr>
          <p:nvPr>
            <p:extLst/>
          </p:nvPr>
        </p:nvGraphicFramePr>
        <p:xfrm>
          <a:off x="2184376" y="1558694"/>
          <a:ext cx="7632848" cy="5015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Başlık 1"/>
          <p:cNvSpPr txBox="1">
            <a:spLocks/>
          </p:cNvSpPr>
          <p:nvPr/>
        </p:nvSpPr>
        <p:spPr>
          <a:xfrm>
            <a:off x="1700316" y="391885"/>
            <a:ext cx="8763033" cy="875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smtClean="0">
                <a:latin typeface="Open Sans"/>
              </a:rPr>
              <a:t>Önerilen Özel Eğitim Hizmetleri</a:t>
            </a:r>
            <a:endParaRPr lang="tr-TR" b="1" dirty="0">
              <a:latin typeface="Open Sans"/>
            </a:endParaRPr>
          </a:p>
        </p:txBody>
      </p:sp>
    </p:spTree>
    <p:extLst>
      <p:ext uri="{BB962C8B-B14F-4D97-AF65-F5344CB8AC3E}">
        <p14:creationId xmlns:p14="http://schemas.microsoft.com/office/powerpoint/2010/main" val="610704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59718" y="156273"/>
            <a:ext cx="1409350" cy="1437396"/>
          </a:xfrm>
          <a:prstGeom prst="rect">
            <a:avLst/>
          </a:prstGeom>
        </p:spPr>
      </p:pic>
      <p:sp>
        <p:nvSpPr>
          <p:cNvPr id="6" name="İçerik Yer Tutucusu 2"/>
          <p:cNvSpPr txBox="1">
            <a:spLocks/>
          </p:cNvSpPr>
          <p:nvPr/>
        </p:nvSpPr>
        <p:spPr>
          <a:xfrm>
            <a:off x="404949" y="1776549"/>
            <a:ext cx="9000308" cy="479406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hangingPunct="0">
              <a:spcBef>
                <a:spcPts val="0"/>
              </a:spcBef>
              <a:buFont typeface="Arial" panose="020B0604020202020204" pitchFamily="34" charset="0"/>
              <a:buNone/>
              <a:defRPr/>
            </a:pPr>
            <a:r>
              <a:rPr lang="tr-TR" sz="2400" dirty="0" smtClean="0">
                <a:solidFill>
                  <a:prstClr val="black"/>
                </a:solidFill>
                <a:latin typeface="Times New Roman" pitchFamily="18" charset="0"/>
                <a:cs typeface="Times New Roman" pitchFamily="18" charset="0"/>
              </a:rPr>
              <a:t>Özel eğitim ihtiyacı olan bireylerin eğitimlerini, destek eğitim hizmetleri de sağlanarak normal gelişim gösteren akranları ile birlikte resmî ve özel; okul öncesi, ilköğretim, orta öğretim ve yaygın eğitim kurumlarında sürdürmeleri esasına dayanan özel eğitim uygulamalarıdır. </a:t>
            </a:r>
          </a:p>
          <a:p>
            <a:pPr marL="0" indent="0" algn="just" eaLnBrk="0" hangingPunct="0">
              <a:spcBef>
                <a:spcPts val="0"/>
              </a:spcBef>
              <a:buFont typeface="Arial" panose="020B0604020202020204" pitchFamily="34" charset="0"/>
              <a:buNone/>
              <a:defRPr/>
            </a:pPr>
            <a:endParaRPr lang="tr-TR" sz="2400" dirty="0" smtClean="0">
              <a:solidFill>
                <a:prstClr val="black"/>
              </a:solidFill>
              <a:latin typeface="Times New Roman" pitchFamily="18" charset="0"/>
              <a:cs typeface="Times New Roman" pitchFamily="18" charset="0"/>
            </a:endParaRPr>
          </a:p>
          <a:p>
            <a:pPr algn="just" eaLnBrk="0" hangingPunct="0">
              <a:spcBef>
                <a:spcPts val="0"/>
              </a:spcBef>
              <a:buFont typeface="Wingdings" panose="05000000000000000000" pitchFamily="2" charset="2"/>
              <a:buChar char="Ø"/>
              <a:defRPr/>
            </a:pPr>
            <a:r>
              <a:rPr lang="tr-TR" sz="2400" dirty="0" smtClean="0">
                <a:solidFill>
                  <a:prstClr val="black"/>
                </a:solidFill>
                <a:latin typeface="Times New Roman" pitchFamily="18" charset="0"/>
                <a:cs typeface="Times New Roman" pitchFamily="18" charset="0"/>
              </a:rPr>
              <a:t>Normal gelişim gösteren akranları ile birlikte </a:t>
            </a:r>
            <a:r>
              <a:rPr lang="tr-TR" sz="2400" u="sng" dirty="0" smtClean="0">
                <a:solidFill>
                  <a:srgbClr val="FF0000"/>
                </a:solidFill>
                <a:latin typeface="Times New Roman" pitchFamily="18" charset="0"/>
                <a:cs typeface="Times New Roman" pitchFamily="18" charset="0"/>
              </a:rPr>
              <a:t>aynı sınıfta tam zamanlı </a:t>
            </a:r>
            <a:r>
              <a:rPr lang="tr-TR" sz="2400" dirty="0" smtClean="0">
                <a:solidFill>
                  <a:prstClr val="black"/>
                </a:solidFill>
                <a:latin typeface="Times New Roman" pitchFamily="18" charset="0"/>
                <a:cs typeface="Times New Roman" pitchFamily="18" charset="0"/>
              </a:rPr>
              <a:t>sürdürebilecekleri gibi</a:t>
            </a:r>
          </a:p>
          <a:p>
            <a:pPr algn="just" eaLnBrk="0" hangingPunct="0">
              <a:spcBef>
                <a:spcPts val="0"/>
              </a:spcBef>
              <a:buFont typeface="Wingdings" panose="05000000000000000000" pitchFamily="2" charset="2"/>
              <a:buChar char="Ø"/>
              <a:defRPr/>
            </a:pPr>
            <a:r>
              <a:rPr lang="tr-TR" sz="2400" dirty="0" smtClean="0">
                <a:solidFill>
                  <a:prstClr val="black"/>
                </a:solidFill>
                <a:latin typeface="Times New Roman" pitchFamily="18" charset="0"/>
                <a:cs typeface="Times New Roman" pitchFamily="18" charset="0"/>
              </a:rPr>
              <a:t>Özel eğitim sınıflarında </a:t>
            </a:r>
            <a:r>
              <a:rPr lang="tr-TR" sz="2400" u="sng" dirty="0" smtClean="0">
                <a:solidFill>
                  <a:srgbClr val="FF0000"/>
                </a:solidFill>
                <a:latin typeface="Times New Roman" pitchFamily="18" charset="0"/>
                <a:cs typeface="Times New Roman" pitchFamily="18" charset="0"/>
              </a:rPr>
              <a:t>yarı zamanlı </a:t>
            </a:r>
            <a:r>
              <a:rPr lang="tr-TR" sz="2400" dirty="0" smtClean="0">
                <a:solidFill>
                  <a:prstClr val="black"/>
                </a:solidFill>
                <a:latin typeface="Times New Roman" pitchFamily="18" charset="0"/>
                <a:cs typeface="Times New Roman" pitchFamily="18" charset="0"/>
              </a:rPr>
              <a:t>olarak da sürdürebilirler. </a:t>
            </a:r>
          </a:p>
          <a:p>
            <a:pPr marL="0" indent="0" algn="just" eaLnBrk="0" hangingPunct="0">
              <a:spcBef>
                <a:spcPts val="0"/>
              </a:spcBef>
              <a:buFont typeface="Arial" panose="020B0604020202020204" pitchFamily="34" charset="0"/>
              <a:buNone/>
              <a:defRPr/>
            </a:pPr>
            <a:endParaRPr lang="tr-TR" sz="2400" dirty="0" smtClean="0">
              <a:solidFill>
                <a:prstClr val="black"/>
              </a:solidFill>
              <a:latin typeface="Times New Roman" pitchFamily="18" charset="0"/>
              <a:cs typeface="Times New Roman" pitchFamily="18" charset="0"/>
            </a:endParaRPr>
          </a:p>
          <a:p>
            <a:pPr marL="0" indent="0" algn="just" eaLnBrk="0" hangingPunct="0">
              <a:spcBef>
                <a:spcPts val="0"/>
              </a:spcBef>
              <a:buFont typeface="Arial" panose="020B0604020202020204" pitchFamily="34" charset="0"/>
              <a:buNone/>
              <a:defRPr/>
            </a:pPr>
            <a:r>
              <a:rPr lang="tr-TR" sz="2400" dirty="0" smtClean="0">
                <a:solidFill>
                  <a:prstClr val="black"/>
                </a:solidFill>
                <a:latin typeface="Times New Roman" pitchFamily="18" charset="0"/>
                <a:cs typeface="Times New Roman" pitchFamily="18" charset="0"/>
              </a:rPr>
              <a:t>Özel eğitim sınıflarında kayıtlı olan öğrenciler yarı zamanlı kaynaştırma uygulaması kapsamında  bireyselleştirilmiş eğitim programı (BEP) geliştirme biriminin  planlaması doğrultusunda bazı dersleri ve sosyal etkinlikleri diğer akranları ile bir arada yapabilirler. </a:t>
            </a:r>
          </a:p>
          <a:p>
            <a:pPr eaLnBrk="0" hangingPunct="0">
              <a:spcBef>
                <a:spcPts val="800"/>
              </a:spcBef>
              <a:defRPr/>
            </a:pPr>
            <a:endParaRPr lang="tr-TR" sz="2000" b="1" dirty="0" smtClean="0">
              <a:solidFill>
                <a:prstClr val="black"/>
              </a:solidFill>
              <a:latin typeface="Franklin Gothic Book"/>
            </a:endParaRPr>
          </a:p>
          <a:p>
            <a:pPr marL="0" indent="0">
              <a:buFont typeface="Arial" panose="020B0604020202020204" pitchFamily="34" charset="0"/>
              <a:buNone/>
            </a:pPr>
            <a:endParaRPr lang="tr-TR"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31626" y="2539346"/>
            <a:ext cx="1656184" cy="2448272"/>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style>
          <a:lnRef idx="2">
            <a:schemeClr val="accent1">
              <a:shade val="50000"/>
            </a:schemeClr>
          </a:lnRef>
          <a:fillRef idx="1">
            <a:schemeClr val="accent1"/>
          </a:fillRef>
          <a:effectRef idx="0">
            <a:schemeClr val="accent1"/>
          </a:effectRef>
          <a:fontRef idx="minor">
            <a:schemeClr val="lt1"/>
          </a:fontRef>
        </p:style>
      </p:pic>
      <p:sp>
        <p:nvSpPr>
          <p:cNvPr id="8" name="Başlık 1"/>
          <p:cNvSpPr txBox="1">
            <a:spLocks/>
          </p:cNvSpPr>
          <p:nvPr/>
        </p:nvSpPr>
        <p:spPr>
          <a:xfrm>
            <a:off x="2487318" y="472837"/>
            <a:ext cx="7772400" cy="92470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dirty="0" smtClean="0">
                <a:latin typeface="Open Sans"/>
              </a:rPr>
              <a:t>Kaynaştırma/Bütünleştirme</a:t>
            </a:r>
            <a:endParaRPr lang="tr-TR" b="1" dirty="0">
              <a:latin typeface="Open Sans"/>
            </a:endParaRPr>
          </a:p>
        </p:txBody>
      </p:sp>
    </p:spTree>
    <p:extLst>
      <p:ext uri="{BB962C8B-B14F-4D97-AF65-F5344CB8AC3E}">
        <p14:creationId xmlns:p14="http://schemas.microsoft.com/office/powerpoint/2010/main" val="3367177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3602" y="243875"/>
            <a:ext cx="1409350" cy="1437396"/>
          </a:xfrm>
          <a:prstGeom prst="rect">
            <a:avLst/>
          </a:prstGeom>
        </p:spPr>
      </p:pic>
      <p:sp>
        <p:nvSpPr>
          <p:cNvPr id="6" name="İçerik Yer Tutucusu 2"/>
          <p:cNvSpPr txBox="1">
            <a:spLocks/>
          </p:cNvSpPr>
          <p:nvPr/>
        </p:nvSpPr>
        <p:spPr>
          <a:xfrm>
            <a:off x="483568" y="1959429"/>
            <a:ext cx="7447452" cy="42454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hangingPunct="0">
              <a:spcBef>
                <a:spcPts val="800"/>
              </a:spcBef>
              <a:buFont typeface="Arial" panose="020B0604020202020204" pitchFamily="34" charset="0"/>
              <a:buNone/>
              <a:defRPr/>
            </a:pPr>
            <a:r>
              <a:rPr lang="tr-TR" sz="2400" b="1" u="sng" dirty="0" smtClean="0">
                <a:solidFill>
                  <a:prstClr val="black"/>
                </a:solidFill>
                <a:latin typeface="Times New Roman" pitchFamily="18" charset="0"/>
                <a:cs typeface="Times New Roman" pitchFamily="18" charset="0"/>
              </a:rPr>
              <a:t>Destek eğitim odaları;</a:t>
            </a:r>
          </a:p>
          <a:p>
            <a:pPr eaLnBrk="0" hangingPunct="0">
              <a:spcBef>
                <a:spcPts val="800"/>
              </a:spcBef>
              <a:defRPr/>
            </a:pPr>
            <a:endParaRPr lang="tr-TR" sz="2400" b="1" dirty="0" smtClean="0">
              <a:solidFill>
                <a:prstClr val="black"/>
              </a:solidFill>
              <a:latin typeface="Times New Roman" pitchFamily="18" charset="0"/>
              <a:cs typeface="Times New Roman" pitchFamily="18" charset="0"/>
            </a:endParaRPr>
          </a:p>
          <a:p>
            <a:pPr marL="0" indent="0" algn="just" eaLnBrk="0" hangingPunct="0">
              <a:spcBef>
                <a:spcPts val="800"/>
              </a:spcBef>
              <a:buFont typeface="Arial" panose="020B0604020202020204" pitchFamily="34" charset="0"/>
              <a:buNone/>
              <a:defRPr/>
            </a:pPr>
            <a:r>
              <a:rPr lang="tr-TR" sz="2400" dirty="0" smtClean="0">
                <a:solidFill>
                  <a:prstClr val="black"/>
                </a:solidFill>
                <a:latin typeface="Times New Roman" pitchFamily="18" charset="0"/>
                <a:cs typeface="Times New Roman" pitchFamily="18" charset="0"/>
              </a:rPr>
              <a:t>       Okul öncesi, ilköğretim ve ortaöğretim kademesinde eğitim veren okullarda tam zamanlı kaynaştırma/bütünleştirme yoluyla eğitimlerini sürdüren öğrenciler için il veya ilçe özel eğitim hizmetleri kurulunun teklifi doğrultusunda il veya ilçe milli eğitim müdürlüklerince destek eğitim odası açılır.</a:t>
            </a:r>
          </a:p>
          <a:p>
            <a:pPr marL="0" indent="0" algn="just" eaLnBrk="0" hangingPunct="0">
              <a:spcBef>
                <a:spcPts val="800"/>
              </a:spcBef>
              <a:buFont typeface="Arial" panose="020B0604020202020204" pitchFamily="34" charset="0"/>
              <a:buNone/>
              <a:defRPr/>
            </a:pPr>
            <a:r>
              <a:rPr lang="tr-TR" sz="2400" dirty="0" smtClean="0">
                <a:solidFill>
                  <a:prstClr val="black"/>
                </a:solidFill>
                <a:latin typeface="Times New Roman" pitchFamily="18" charset="0"/>
                <a:cs typeface="Times New Roman" pitchFamily="18" charset="0"/>
              </a:rPr>
              <a:t>       Bu öğrenciler, BEP geliştirme biriminin kararı doğrultusunda haftalık toplam ders saatinin %40’ına kadar destek eğitim odalarında eğitim alabilir.</a:t>
            </a:r>
          </a:p>
          <a:p>
            <a:endParaRPr lang="tr-TR"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3981" y="2132855"/>
            <a:ext cx="2664296" cy="381642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style>
          <a:lnRef idx="2">
            <a:schemeClr val="accent1">
              <a:shade val="50000"/>
            </a:schemeClr>
          </a:lnRef>
          <a:fillRef idx="1">
            <a:schemeClr val="accent1"/>
          </a:fillRef>
          <a:effectRef idx="0">
            <a:schemeClr val="accent1"/>
          </a:effectRef>
          <a:fontRef idx="minor">
            <a:schemeClr val="lt1"/>
          </a:fontRef>
        </p:style>
      </p:pic>
      <p:sp>
        <p:nvSpPr>
          <p:cNvPr id="8" name="Başlık 1"/>
          <p:cNvSpPr txBox="1">
            <a:spLocks/>
          </p:cNvSpPr>
          <p:nvPr/>
        </p:nvSpPr>
        <p:spPr>
          <a:xfrm>
            <a:off x="1789611" y="600891"/>
            <a:ext cx="7602025" cy="108038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dirty="0" smtClean="0">
                <a:latin typeface="Open Sans" panose="020B0606030504020204" pitchFamily="34" charset="0"/>
                <a:ea typeface="Open Sans" panose="020B0606030504020204" pitchFamily="34" charset="0"/>
                <a:cs typeface="Open Sans" panose="020B0606030504020204" pitchFamily="34" charset="0"/>
              </a:rPr>
              <a:t>Destek Eğitim Odaları</a:t>
            </a:r>
            <a:endParaRPr lang="tr-TR"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166784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4918" y="221587"/>
            <a:ext cx="1409350" cy="1437396"/>
          </a:xfrm>
          <a:prstGeom prst="rect">
            <a:avLst/>
          </a:prstGeom>
        </p:spPr>
      </p:pic>
      <p:sp>
        <p:nvSpPr>
          <p:cNvPr id="6" name="İçerik Yer Tutucusu 2"/>
          <p:cNvSpPr txBox="1">
            <a:spLocks/>
          </p:cNvSpPr>
          <p:nvPr/>
        </p:nvSpPr>
        <p:spPr>
          <a:xfrm>
            <a:off x="465105" y="1658983"/>
            <a:ext cx="7993063" cy="483325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defRPr/>
            </a:pPr>
            <a:r>
              <a:rPr lang="tr-TR" sz="2000" dirty="0" smtClean="0">
                <a:cs typeface="Times New Roman" pitchFamily="18" charset="0"/>
              </a:rPr>
              <a:t>	</a:t>
            </a:r>
          </a:p>
          <a:p>
            <a:pPr algn="just">
              <a:buNone/>
              <a:defRPr/>
            </a:pPr>
            <a:endParaRPr lang="tr-TR" sz="2000" dirty="0" smtClean="0">
              <a:cs typeface="Times New Roman" pitchFamily="18" charset="0"/>
            </a:endParaRPr>
          </a:p>
          <a:p>
            <a:pPr algn="just">
              <a:buNone/>
              <a:defRPr/>
            </a:pPr>
            <a:r>
              <a:rPr lang="tr-TR" sz="2000"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Zorunlu öğrenim çağındaki özel eğitim ihtiyacı olan öğrencilerden sağlık problemi nedeniyle en az 12 hafta süreyle örgün eğitim kurumlarından yararlanamayacağı ya da yararlanması durumunda sağlığı açısından risk oluşturacağı en az birisi ilgili daldan olmak üzere üç uzman tabip tarafından düzenlenmiş Durum Bildirir Sağlık Kurulu Raporu’nda belirtilen öğrencilere velinin yazılı talebi ve Özel Eğitim Değerlendirme Kurulu Raporu ile il veya ilçe özel eğitim hizmetleri kurulunun planlaması doğrultusunda ders yılı içinde evde eğitim hizmeti verilebilir.</a:t>
            </a:r>
          </a:p>
          <a:p>
            <a:pPr algn="just">
              <a:buFont typeface="Wingdings" panose="05000000000000000000" pitchFamily="2" charset="2"/>
              <a:buChar char="Ø"/>
              <a:defRPr/>
            </a:pPr>
            <a:endParaRPr lang="tr-TR" sz="2000" dirty="0" smtClean="0">
              <a:latin typeface="Times New Roman" pitchFamily="18" charset="0"/>
              <a:cs typeface="Times New Roman" pitchFamily="18"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016580" y="2313970"/>
            <a:ext cx="2600032" cy="366167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
        <p:nvSpPr>
          <p:cNvPr id="9" name="Unvan 1"/>
          <p:cNvSpPr txBox="1">
            <a:spLocks/>
          </p:cNvSpPr>
          <p:nvPr/>
        </p:nvSpPr>
        <p:spPr>
          <a:xfrm>
            <a:off x="3098839" y="633746"/>
            <a:ext cx="6021976" cy="83522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tr-TR" b="1" dirty="0" smtClean="0">
                <a:latin typeface="Open Sans" panose="020B0606030504020204" pitchFamily="34" charset="0"/>
                <a:ea typeface="Open Sans" panose="020B0606030504020204" pitchFamily="34" charset="0"/>
                <a:cs typeface="Open Sans" panose="020B0606030504020204" pitchFamily="34" charset="0"/>
              </a:rPr>
              <a:t>Evde Eğitim Hizmeti</a:t>
            </a:r>
            <a:endParaRPr lang="tr-TR"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68897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370</Words>
  <Application>Microsoft Office PowerPoint</Application>
  <PresentationFormat>Geniş ekran</PresentationFormat>
  <Paragraphs>60</Paragraphs>
  <Slides>9</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9</vt:i4>
      </vt:variant>
    </vt:vector>
  </HeadingPairs>
  <TitlesOfParts>
    <vt:vector size="19" baseType="lpstr">
      <vt:lpstr>Arial</vt:lpstr>
      <vt:lpstr>Calibri</vt:lpstr>
      <vt:lpstr>Calibri Light</vt:lpstr>
      <vt:lpstr>Franklin Gothic Book</vt:lpstr>
      <vt:lpstr>Open Sans</vt:lpstr>
      <vt:lpstr>Palatino Linotype</vt:lpstr>
      <vt:lpstr>Times New Roman</vt:lpstr>
      <vt:lpstr>Verdana</vt:lpstr>
      <vt:lpstr>Wingdings</vt:lpstr>
      <vt:lpstr>Office Teması</vt:lpstr>
      <vt:lpstr>ÖZEL EĞİTİM</vt:lpstr>
      <vt:lpstr>PowerPoint Sunusu</vt:lpstr>
      <vt:lpstr>Tanılama Süreci</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EĞİTİM YÖNLENDİRME SÜRECİ</dc:title>
  <dc:creator>ronaldinho424</dc:creator>
  <cp:lastModifiedBy>ronaldinho424</cp:lastModifiedBy>
  <cp:revision>4</cp:revision>
  <dcterms:created xsi:type="dcterms:W3CDTF">2021-03-03T08:00:39Z</dcterms:created>
  <dcterms:modified xsi:type="dcterms:W3CDTF">2021-03-03T08:12:14Z</dcterms:modified>
</cp:coreProperties>
</file>