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6"/>
  </p:notesMasterIdLst>
  <p:sldIdLst>
    <p:sldId id="256" r:id="rId2"/>
    <p:sldId id="257" r:id="rId3"/>
    <p:sldId id="280" r:id="rId4"/>
    <p:sldId id="285" r:id="rId5"/>
    <p:sldId id="286" r:id="rId6"/>
    <p:sldId id="284" r:id="rId7"/>
    <p:sldId id="283" r:id="rId8"/>
    <p:sldId id="287" r:id="rId9"/>
    <p:sldId id="292" r:id="rId10"/>
    <p:sldId id="291" r:id="rId11"/>
    <p:sldId id="288" r:id="rId12"/>
    <p:sldId id="289" r:id="rId13"/>
    <p:sldId id="296" r:id="rId14"/>
    <p:sldId id="293" r:id="rId15"/>
    <p:sldId id="290" r:id="rId16"/>
    <p:sldId id="295" r:id="rId17"/>
    <p:sldId id="279" r:id="rId18"/>
    <p:sldId id="297" r:id="rId19"/>
    <p:sldId id="294" r:id="rId20"/>
    <p:sldId id="306" r:id="rId21"/>
    <p:sldId id="298" r:id="rId22"/>
    <p:sldId id="299" r:id="rId23"/>
    <p:sldId id="301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92D14"/>
    <a:srgbClr val="35759D"/>
    <a:srgbClr val="35B19D"/>
    <a:srgbClr val="000000"/>
    <a:srgbClr val="777777"/>
    <a:srgbClr val="969696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73" autoAdjust="0"/>
  </p:normalViewPr>
  <p:slideViewPr>
    <p:cSldViewPr>
      <p:cViewPr varScale="1">
        <p:scale>
          <a:sx n="68" d="100"/>
          <a:sy n="68" d="100"/>
        </p:scale>
        <p:origin x="8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644022746305509E-2"/>
          <c:y val="7.4477122732719267E-2"/>
          <c:w val="0.64699510511903946"/>
          <c:h val="0.92552287726728077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oranlar %</c:v>
                </c:pt>
              </c:strCache>
            </c:strRef>
          </c:tx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E285-4165-9113-0F4901974809}"/>
              </c:ext>
            </c:extLst>
          </c:dPt>
          <c:dLbls>
            <c:dLbl>
              <c:idx val="2"/>
              <c:spPr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</c:spPr>
              <c:txPr>
                <a:bodyPr/>
                <a:lstStyle/>
                <a:p>
                  <a:pPr>
                    <a:defRPr/>
                  </a:pPr>
                  <a:endParaRPr lang="tr-T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285-4165-9113-0F4901974809}"/>
                </c:ext>
              </c:extLst>
            </c:dLbl>
            <c:spPr>
              <a:solidFill>
                <a:schemeClr val="bg1"/>
              </a:solidFill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4"/>
                <c:pt idx="0">
                  <c:v>1. Karşıt olma karşıt gelme boz. </c:v>
                </c:pt>
                <c:pt idx="1">
                  <c:v>2. Herhangi bir anksiyete bozukluğu</c:v>
                </c:pt>
                <c:pt idx="2">
                  <c:v>3. Yaygın anksiyete bozukluğu</c:v>
                </c:pt>
                <c:pt idx="3">
                  <c:v>4. major depresif bozukluğu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40.6</c:v>
                </c:pt>
                <c:pt idx="1">
                  <c:v>32.200000000000003</c:v>
                </c:pt>
                <c:pt idx="2">
                  <c:v>15.2</c:v>
                </c:pt>
                <c:pt idx="3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85-4165-9113-0F4901974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802782417266433"/>
          <c:y val="0.21777386469540311"/>
          <c:w val="0.24947216415729745"/>
          <c:h val="0.55879476710643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17483-87A6-4D5C-B516-C824B7E40792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9E27D6-21C3-47E6-956D-BBCDEF7E25F3}">
      <dgm:prSet/>
      <dgm:spPr/>
      <dgm:t>
        <a:bodyPr/>
        <a:lstStyle/>
        <a:p>
          <a:r>
            <a:rPr lang="tr-TR"/>
            <a:t>Dikkat Eksikliği Hiperaktivite Bozukluğu olan çocukların davranışlarındaki </a:t>
          </a:r>
          <a:r>
            <a:rPr lang="tr-TR" b="1"/>
            <a:t>aşırı hızlılık, zihinsel işlevlerde de kendini göstermektedir:</a:t>
          </a:r>
          <a:endParaRPr lang="en-US"/>
        </a:p>
      </dgm:t>
    </dgm:pt>
    <dgm:pt modelId="{79411C5F-B9EA-4E57-AB0E-DB481A0EDC3A}" type="parTrans" cxnId="{47044A36-763D-4842-A969-D9CA442A7A77}">
      <dgm:prSet/>
      <dgm:spPr/>
      <dgm:t>
        <a:bodyPr/>
        <a:lstStyle/>
        <a:p>
          <a:endParaRPr lang="en-US"/>
        </a:p>
      </dgm:t>
    </dgm:pt>
    <dgm:pt modelId="{CF2FF5A0-B673-40A0-9278-9587AA0F5597}" type="sibTrans" cxnId="{47044A36-763D-4842-A969-D9CA442A7A77}">
      <dgm:prSet/>
      <dgm:spPr/>
      <dgm:t>
        <a:bodyPr/>
        <a:lstStyle/>
        <a:p>
          <a:endParaRPr lang="en-US"/>
        </a:p>
      </dgm:t>
    </dgm:pt>
    <dgm:pt modelId="{6746E996-50E3-4B5C-8337-F1759BFE168C}">
      <dgm:prSet/>
      <dgm:spPr/>
      <dgm:t>
        <a:bodyPr/>
        <a:lstStyle/>
        <a:p>
          <a:r>
            <a:rPr lang="tr-TR"/>
            <a:t>Düşüncelerin birbiri ardına girişi, </a:t>
          </a:r>
          <a:endParaRPr lang="en-US"/>
        </a:p>
      </dgm:t>
    </dgm:pt>
    <dgm:pt modelId="{D197E001-3582-409B-B0B2-5535DC0B208E}" type="parTrans" cxnId="{1952A307-4CB3-483E-A1E2-3F2AA68BF723}">
      <dgm:prSet/>
      <dgm:spPr/>
      <dgm:t>
        <a:bodyPr/>
        <a:lstStyle/>
        <a:p>
          <a:endParaRPr lang="en-US"/>
        </a:p>
      </dgm:t>
    </dgm:pt>
    <dgm:pt modelId="{EC98828D-0CE2-41DF-A456-0FE45602B9D8}" type="sibTrans" cxnId="{1952A307-4CB3-483E-A1E2-3F2AA68BF723}">
      <dgm:prSet/>
      <dgm:spPr/>
      <dgm:t>
        <a:bodyPr/>
        <a:lstStyle/>
        <a:p>
          <a:endParaRPr lang="en-US"/>
        </a:p>
      </dgm:t>
    </dgm:pt>
    <dgm:pt modelId="{922132B8-DBC3-42B1-B1BE-96D0166D50A7}">
      <dgm:prSet/>
      <dgm:spPr/>
      <dgm:t>
        <a:bodyPr/>
        <a:lstStyle/>
        <a:p>
          <a:r>
            <a:rPr lang="tr-TR"/>
            <a:t>düşüncenin akışının bozulması, </a:t>
          </a:r>
          <a:endParaRPr lang="en-US"/>
        </a:p>
      </dgm:t>
    </dgm:pt>
    <dgm:pt modelId="{E0DFD1BA-FD0B-4870-AF97-209F32B214EF}" type="parTrans" cxnId="{8D4D6138-4E55-46E9-A2E4-4E59803B7BB2}">
      <dgm:prSet/>
      <dgm:spPr/>
      <dgm:t>
        <a:bodyPr/>
        <a:lstStyle/>
        <a:p>
          <a:endParaRPr lang="en-US"/>
        </a:p>
      </dgm:t>
    </dgm:pt>
    <dgm:pt modelId="{5089F682-AA11-4A75-8D1B-5FE8DE78F877}" type="sibTrans" cxnId="{8D4D6138-4E55-46E9-A2E4-4E59803B7BB2}">
      <dgm:prSet/>
      <dgm:spPr/>
      <dgm:t>
        <a:bodyPr/>
        <a:lstStyle/>
        <a:p>
          <a:endParaRPr lang="en-US"/>
        </a:p>
      </dgm:t>
    </dgm:pt>
    <dgm:pt modelId="{B42CA9E7-BC40-4A94-9EAA-3C9E78A2F703}">
      <dgm:prSet/>
      <dgm:spPr/>
      <dgm:t>
        <a:bodyPr/>
        <a:lstStyle/>
        <a:p>
          <a:r>
            <a:rPr lang="tr-TR"/>
            <a:t>konudan konuya atlama, </a:t>
          </a:r>
          <a:endParaRPr lang="en-US"/>
        </a:p>
      </dgm:t>
    </dgm:pt>
    <dgm:pt modelId="{477167EB-6DFB-46CF-B0C2-625F982A1323}" type="parTrans" cxnId="{92018E75-AB6D-4FAB-9D63-88C5B6F4C3B2}">
      <dgm:prSet/>
      <dgm:spPr/>
      <dgm:t>
        <a:bodyPr/>
        <a:lstStyle/>
        <a:p>
          <a:endParaRPr lang="en-US"/>
        </a:p>
      </dgm:t>
    </dgm:pt>
    <dgm:pt modelId="{5ACE57F6-FC57-4D3E-8F1E-66F51549B27D}" type="sibTrans" cxnId="{92018E75-AB6D-4FAB-9D63-88C5B6F4C3B2}">
      <dgm:prSet/>
      <dgm:spPr/>
      <dgm:t>
        <a:bodyPr/>
        <a:lstStyle/>
        <a:p>
          <a:endParaRPr lang="en-US"/>
        </a:p>
      </dgm:t>
    </dgm:pt>
    <dgm:pt modelId="{1C53337B-8103-4C46-94C0-F3C20001E1F4}">
      <dgm:prSet/>
      <dgm:spPr/>
      <dgm:t>
        <a:bodyPr/>
        <a:lstStyle/>
        <a:p>
          <a:r>
            <a:rPr lang="tr-TR"/>
            <a:t>hızlı konuşmanın amacından sapması gibi özellikler saptandığı belirtilmektedir (Soykan, 2005). </a:t>
          </a:r>
          <a:endParaRPr lang="en-US"/>
        </a:p>
      </dgm:t>
    </dgm:pt>
    <dgm:pt modelId="{0A1220A8-FFF1-4A1C-B1D4-6C0FB96794B2}" type="parTrans" cxnId="{4E60A62D-449C-40BF-B562-15A0474C7C1D}">
      <dgm:prSet/>
      <dgm:spPr/>
      <dgm:t>
        <a:bodyPr/>
        <a:lstStyle/>
        <a:p>
          <a:endParaRPr lang="en-US"/>
        </a:p>
      </dgm:t>
    </dgm:pt>
    <dgm:pt modelId="{0FA1A2CE-F2AB-4C86-B90E-AB144076CC95}" type="sibTrans" cxnId="{4E60A62D-449C-40BF-B562-15A0474C7C1D}">
      <dgm:prSet/>
      <dgm:spPr/>
      <dgm:t>
        <a:bodyPr/>
        <a:lstStyle/>
        <a:p>
          <a:endParaRPr lang="en-US"/>
        </a:p>
      </dgm:t>
    </dgm:pt>
    <dgm:pt modelId="{499F370B-F263-4FE0-8A4F-502012657F5B}" type="pres">
      <dgm:prSet presAssocID="{37C17483-87A6-4D5C-B516-C824B7E40792}" presName="linear" presStyleCnt="0">
        <dgm:presLayoutVars>
          <dgm:animLvl val="lvl"/>
          <dgm:resizeHandles val="exact"/>
        </dgm:presLayoutVars>
      </dgm:prSet>
      <dgm:spPr/>
    </dgm:pt>
    <dgm:pt modelId="{C0577979-59D2-4F00-AAAF-EE1D9CB3CFD4}" type="pres">
      <dgm:prSet presAssocID="{A59E27D6-21C3-47E6-956D-BBCDEF7E25F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35BD9DC-C2CE-42E5-85BC-2FEA636D5639}" type="pres">
      <dgm:prSet presAssocID="{CF2FF5A0-B673-40A0-9278-9587AA0F5597}" presName="spacer" presStyleCnt="0"/>
      <dgm:spPr/>
    </dgm:pt>
    <dgm:pt modelId="{6536C009-C16F-45A7-8E26-83A94E77EB6A}" type="pres">
      <dgm:prSet presAssocID="{6746E996-50E3-4B5C-8337-F1759BFE168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70F4994-97B3-47EE-B7A2-10A0CB5845BD}" type="pres">
      <dgm:prSet presAssocID="{EC98828D-0CE2-41DF-A456-0FE45602B9D8}" presName="spacer" presStyleCnt="0"/>
      <dgm:spPr/>
    </dgm:pt>
    <dgm:pt modelId="{6CCB67C1-2D26-49E7-BB05-AD3DF816BED0}" type="pres">
      <dgm:prSet presAssocID="{922132B8-DBC3-42B1-B1BE-96D0166D50A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F51EC62-FA87-44BB-8C83-760A2CCBCCA7}" type="pres">
      <dgm:prSet presAssocID="{5089F682-AA11-4A75-8D1B-5FE8DE78F877}" presName="spacer" presStyleCnt="0"/>
      <dgm:spPr/>
    </dgm:pt>
    <dgm:pt modelId="{16B19366-2A18-4A5C-8DD9-047D3DFDB545}" type="pres">
      <dgm:prSet presAssocID="{B42CA9E7-BC40-4A94-9EAA-3C9E78A2F70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2FD2FD9-79CB-48A9-B3D6-EDA527CE9676}" type="pres">
      <dgm:prSet presAssocID="{5ACE57F6-FC57-4D3E-8F1E-66F51549B27D}" presName="spacer" presStyleCnt="0"/>
      <dgm:spPr/>
    </dgm:pt>
    <dgm:pt modelId="{282858FC-7EA0-4F9C-860B-4974DF28CE90}" type="pres">
      <dgm:prSet presAssocID="{1C53337B-8103-4C46-94C0-F3C20001E1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952A307-4CB3-483E-A1E2-3F2AA68BF723}" srcId="{37C17483-87A6-4D5C-B516-C824B7E40792}" destId="{6746E996-50E3-4B5C-8337-F1759BFE168C}" srcOrd="1" destOrd="0" parTransId="{D197E001-3582-409B-B0B2-5535DC0B208E}" sibTransId="{EC98828D-0CE2-41DF-A456-0FE45602B9D8}"/>
    <dgm:cxn modelId="{F56C0E0B-85DB-4B43-A6B3-9E4AC74CE8CA}" type="presOf" srcId="{37C17483-87A6-4D5C-B516-C824B7E40792}" destId="{499F370B-F263-4FE0-8A4F-502012657F5B}" srcOrd="0" destOrd="0" presId="urn:microsoft.com/office/officeart/2005/8/layout/vList2"/>
    <dgm:cxn modelId="{67F4082D-5164-4E78-8D90-FC9B70176509}" type="presOf" srcId="{1C53337B-8103-4C46-94C0-F3C20001E1F4}" destId="{282858FC-7EA0-4F9C-860B-4974DF28CE90}" srcOrd="0" destOrd="0" presId="urn:microsoft.com/office/officeart/2005/8/layout/vList2"/>
    <dgm:cxn modelId="{4E60A62D-449C-40BF-B562-15A0474C7C1D}" srcId="{37C17483-87A6-4D5C-B516-C824B7E40792}" destId="{1C53337B-8103-4C46-94C0-F3C20001E1F4}" srcOrd="4" destOrd="0" parTransId="{0A1220A8-FFF1-4A1C-B1D4-6C0FB96794B2}" sibTransId="{0FA1A2CE-F2AB-4C86-B90E-AB144076CC95}"/>
    <dgm:cxn modelId="{47044A36-763D-4842-A969-D9CA442A7A77}" srcId="{37C17483-87A6-4D5C-B516-C824B7E40792}" destId="{A59E27D6-21C3-47E6-956D-BBCDEF7E25F3}" srcOrd="0" destOrd="0" parTransId="{79411C5F-B9EA-4E57-AB0E-DB481A0EDC3A}" sibTransId="{CF2FF5A0-B673-40A0-9278-9587AA0F5597}"/>
    <dgm:cxn modelId="{8D4D6138-4E55-46E9-A2E4-4E59803B7BB2}" srcId="{37C17483-87A6-4D5C-B516-C824B7E40792}" destId="{922132B8-DBC3-42B1-B1BE-96D0166D50A7}" srcOrd="2" destOrd="0" parTransId="{E0DFD1BA-FD0B-4870-AF97-209F32B214EF}" sibTransId="{5089F682-AA11-4A75-8D1B-5FE8DE78F877}"/>
    <dgm:cxn modelId="{92018E75-AB6D-4FAB-9D63-88C5B6F4C3B2}" srcId="{37C17483-87A6-4D5C-B516-C824B7E40792}" destId="{B42CA9E7-BC40-4A94-9EAA-3C9E78A2F703}" srcOrd="3" destOrd="0" parTransId="{477167EB-6DFB-46CF-B0C2-625F982A1323}" sibTransId="{5ACE57F6-FC57-4D3E-8F1E-66F51549B27D}"/>
    <dgm:cxn modelId="{81770957-3DEE-4A7E-97DD-2E47791FD1BE}" type="presOf" srcId="{B42CA9E7-BC40-4A94-9EAA-3C9E78A2F703}" destId="{16B19366-2A18-4A5C-8DD9-047D3DFDB545}" srcOrd="0" destOrd="0" presId="urn:microsoft.com/office/officeart/2005/8/layout/vList2"/>
    <dgm:cxn modelId="{62341078-EAA2-4D91-AB19-6148C84E3C50}" type="presOf" srcId="{A59E27D6-21C3-47E6-956D-BBCDEF7E25F3}" destId="{C0577979-59D2-4F00-AAAF-EE1D9CB3CFD4}" srcOrd="0" destOrd="0" presId="urn:microsoft.com/office/officeart/2005/8/layout/vList2"/>
    <dgm:cxn modelId="{3B5296A5-81D9-4E67-B411-74E21B5A556C}" type="presOf" srcId="{6746E996-50E3-4B5C-8337-F1759BFE168C}" destId="{6536C009-C16F-45A7-8E26-83A94E77EB6A}" srcOrd="0" destOrd="0" presId="urn:microsoft.com/office/officeart/2005/8/layout/vList2"/>
    <dgm:cxn modelId="{8283B2B7-0ECD-49B8-ABAC-04436BE245D8}" type="presOf" srcId="{922132B8-DBC3-42B1-B1BE-96D0166D50A7}" destId="{6CCB67C1-2D26-49E7-BB05-AD3DF816BED0}" srcOrd="0" destOrd="0" presId="urn:microsoft.com/office/officeart/2005/8/layout/vList2"/>
    <dgm:cxn modelId="{5271E51A-7DC7-4D7A-BA86-46B0B9BD6EF8}" type="presParOf" srcId="{499F370B-F263-4FE0-8A4F-502012657F5B}" destId="{C0577979-59D2-4F00-AAAF-EE1D9CB3CFD4}" srcOrd="0" destOrd="0" presId="urn:microsoft.com/office/officeart/2005/8/layout/vList2"/>
    <dgm:cxn modelId="{21F144A2-ACE0-4E3B-96FB-D2C79E58A9E1}" type="presParOf" srcId="{499F370B-F263-4FE0-8A4F-502012657F5B}" destId="{835BD9DC-C2CE-42E5-85BC-2FEA636D5639}" srcOrd="1" destOrd="0" presId="urn:microsoft.com/office/officeart/2005/8/layout/vList2"/>
    <dgm:cxn modelId="{408F8D31-466A-4FEF-B2D5-FFD617EED48D}" type="presParOf" srcId="{499F370B-F263-4FE0-8A4F-502012657F5B}" destId="{6536C009-C16F-45A7-8E26-83A94E77EB6A}" srcOrd="2" destOrd="0" presId="urn:microsoft.com/office/officeart/2005/8/layout/vList2"/>
    <dgm:cxn modelId="{EF69265E-1326-4663-8C51-77E71F9BF1C9}" type="presParOf" srcId="{499F370B-F263-4FE0-8A4F-502012657F5B}" destId="{670F4994-97B3-47EE-B7A2-10A0CB5845BD}" srcOrd="3" destOrd="0" presId="urn:microsoft.com/office/officeart/2005/8/layout/vList2"/>
    <dgm:cxn modelId="{FD5833C9-8F75-432E-8BEE-90901DE60C6E}" type="presParOf" srcId="{499F370B-F263-4FE0-8A4F-502012657F5B}" destId="{6CCB67C1-2D26-49E7-BB05-AD3DF816BED0}" srcOrd="4" destOrd="0" presId="urn:microsoft.com/office/officeart/2005/8/layout/vList2"/>
    <dgm:cxn modelId="{C17BC27F-30D5-46D5-9A43-A6B2981EA31B}" type="presParOf" srcId="{499F370B-F263-4FE0-8A4F-502012657F5B}" destId="{FF51EC62-FA87-44BB-8C83-760A2CCBCCA7}" srcOrd="5" destOrd="0" presId="urn:microsoft.com/office/officeart/2005/8/layout/vList2"/>
    <dgm:cxn modelId="{744C98CD-E06F-438F-A2F8-5EC261325029}" type="presParOf" srcId="{499F370B-F263-4FE0-8A4F-502012657F5B}" destId="{16B19366-2A18-4A5C-8DD9-047D3DFDB545}" srcOrd="6" destOrd="0" presId="urn:microsoft.com/office/officeart/2005/8/layout/vList2"/>
    <dgm:cxn modelId="{5B387D64-7539-4A6C-9E8E-4DF1FE201FCC}" type="presParOf" srcId="{499F370B-F263-4FE0-8A4F-502012657F5B}" destId="{42FD2FD9-79CB-48A9-B3D6-EDA527CE9676}" srcOrd="7" destOrd="0" presId="urn:microsoft.com/office/officeart/2005/8/layout/vList2"/>
    <dgm:cxn modelId="{76C53D31-2CF6-4D6C-824B-AB81BF83B075}" type="presParOf" srcId="{499F370B-F263-4FE0-8A4F-502012657F5B}" destId="{282858FC-7EA0-4F9C-860B-4974DF28CE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0971F-E801-4D57-8DDA-680B77568F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45E552-2AB4-43E4-B47B-6F1926ACE50F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DEHB olan çocuklar;</a:t>
          </a:r>
          <a:endParaRPr lang="en-US"/>
        </a:p>
      </dgm:t>
    </dgm:pt>
    <dgm:pt modelId="{9BB60D45-AA0F-49C5-927E-93BB1AB6C7B0}" type="parTrans" cxnId="{1C532170-5F19-46DC-97B9-D7519BFCBF99}">
      <dgm:prSet/>
      <dgm:spPr/>
      <dgm:t>
        <a:bodyPr/>
        <a:lstStyle/>
        <a:p>
          <a:endParaRPr lang="en-US"/>
        </a:p>
      </dgm:t>
    </dgm:pt>
    <dgm:pt modelId="{B5F28EBD-BDF2-453E-8BC0-ACE2AEFDA1C6}" type="sibTrans" cxnId="{1C532170-5F19-46DC-97B9-D7519BFCBF99}">
      <dgm:prSet/>
      <dgm:spPr/>
      <dgm:t>
        <a:bodyPr/>
        <a:lstStyle/>
        <a:p>
          <a:endParaRPr lang="en-US"/>
        </a:p>
      </dgm:t>
    </dgm:pt>
    <dgm:pt modelId="{CA64C0C1-512E-4E35-88B5-E70C7EBDA416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her türlü uyaranın peşinden koşabilme,</a:t>
          </a:r>
          <a:endParaRPr lang="en-US"/>
        </a:p>
      </dgm:t>
    </dgm:pt>
    <dgm:pt modelId="{2F687551-D3E3-457E-A894-23D3C677BFB0}" type="parTrans" cxnId="{4731DFCB-CAF5-4278-BB98-5BEFA8B953DC}">
      <dgm:prSet/>
      <dgm:spPr/>
      <dgm:t>
        <a:bodyPr/>
        <a:lstStyle/>
        <a:p>
          <a:endParaRPr lang="en-US"/>
        </a:p>
      </dgm:t>
    </dgm:pt>
    <dgm:pt modelId="{D0E1DCD7-8650-43EF-AE97-9923CC9517C6}" type="sibTrans" cxnId="{4731DFCB-CAF5-4278-BB98-5BEFA8B953DC}">
      <dgm:prSet/>
      <dgm:spPr/>
      <dgm:t>
        <a:bodyPr/>
        <a:lstStyle/>
        <a:p>
          <a:endParaRPr lang="en-US"/>
        </a:p>
      </dgm:t>
    </dgm:pt>
    <dgm:pt modelId="{A7465FDA-CA61-4DD1-9C47-4CA450D77F64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uzun süre dersleri izleyememe, </a:t>
          </a:r>
          <a:endParaRPr lang="en-US"/>
        </a:p>
      </dgm:t>
    </dgm:pt>
    <dgm:pt modelId="{F7DCE0E2-D4C8-4F8E-B299-E941AF06B9B8}" type="parTrans" cxnId="{C2E5BF5E-FED9-4EA9-AB0B-FC20C2114577}">
      <dgm:prSet/>
      <dgm:spPr/>
      <dgm:t>
        <a:bodyPr/>
        <a:lstStyle/>
        <a:p>
          <a:endParaRPr lang="en-US"/>
        </a:p>
      </dgm:t>
    </dgm:pt>
    <dgm:pt modelId="{C743BD2F-58A8-4C81-B8BC-48F785EDEC19}" type="sibTrans" cxnId="{C2E5BF5E-FED9-4EA9-AB0B-FC20C2114577}">
      <dgm:prSet/>
      <dgm:spPr/>
      <dgm:t>
        <a:bodyPr/>
        <a:lstStyle/>
        <a:p>
          <a:endParaRPr lang="en-US"/>
        </a:p>
      </dgm:t>
    </dgm:pt>
    <dgm:pt modelId="{D03D14A1-A93A-4E78-97A4-9AC71467D2DB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çok konuşup az dinleme, </a:t>
          </a:r>
          <a:endParaRPr lang="en-US"/>
        </a:p>
      </dgm:t>
    </dgm:pt>
    <dgm:pt modelId="{6DC0C83E-6DDE-458F-8B0B-A37E4AC6CA32}" type="parTrans" cxnId="{E1284135-DFED-415F-8608-40573E625CC7}">
      <dgm:prSet/>
      <dgm:spPr/>
      <dgm:t>
        <a:bodyPr/>
        <a:lstStyle/>
        <a:p>
          <a:endParaRPr lang="en-US"/>
        </a:p>
      </dgm:t>
    </dgm:pt>
    <dgm:pt modelId="{E3274E98-2E2C-4180-9FFF-0AD264EDA98F}" type="sibTrans" cxnId="{E1284135-DFED-415F-8608-40573E625CC7}">
      <dgm:prSet/>
      <dgm:spPr/>
      <dgm:t>
        <a:bodyPr/>
        <a:lstStyle/>
        <a:p>
          <a:endParaRPr lang="en-US"/>
        </a:p>
      </dgm:t>
    </dgm:pt>
    <dgm:pt modelId="{323EDCB8-3F33-4132-AD8E-C651A14EE459}">
      <dgm:prSet/>
      <dgm:spPr/>
      <dgm:t>
        <a:bodyPr/>
        <a:lstStyle/>
        <a:p>
          <a:pPr>
            <a:lnSpc>
              <a:spcPct val="100000"/>
            </a:lnSpc>
          </a:pPr>
          <a:r>
            <a:rPr lang="tr-TR"/>
            <a:t>unutkanlık belirleyici özellikler arasında sayılmaktadır (Soykan, 1991).</a:t>
          </a:r>
          <a:endParaRPr lang="en-US"/>
        </a:p>
      </dgm:t>
    </dgm:pt>
    <dgm:pt modelId="{8EC83F61-109D-44CD-B137-9B43DF99D989}" type="parTrans" cxnId="{70AC06F8-DD69-4846-BC2B-0060B3719534}">
      <dgm:prSet/>
      <dgm:spPr/>
      <dgm:t>
        <a:bodyPr/>
        <a:lstStyle/>
        <a:p>
          <a:endParaRPr lang="en-US"/>
        </a:p>
      </dgm:t>
    </dgm:pt>
    <dgm:pt modelId="{64D5F02B-AEA3-4ECD-BC1A-1677E7ACFC46}" type="sibTrans" cxnId="{70AC06F8-DD69-4846-BC2B-0060B3719534}">
      <dgm:prSet/>
      <dgm:spPr/>
      <dgm:t>
        <a:bodyPr/>
        <a:lstStyle/>
        <a:p>
          <a:endParaRPr lang="en-US"/>
        </a:p>
      </dgm:t>
    </dgm:pt>
    <dgm:pt modelId="{332F7C90-154F-4572-9D34-A447DE224674}" type="pres">
      <dgm:prSet presAssocID="{C3B0971F-E801-4D57-8DDA-680B77568F57}" presName="root" presStyleCnt="0">
        <dgm:presLayoutVars>
          <dgm:dir/>
          <dgm:resizeHandles val="exact"/>
        </dgm:presLayoutVars>
      </dgm:prSet>
      <dgm:spPr/>
    </dgm:pt>
    <dgm:pt modelId="{A0D7719D-311C-43D6-8A49-7D6FEDC196D5}" type="pres">
      <dgm:prSet presAssocID="{8645E552-2AB4-43E4-B47B-6F1926ACE50F}" presName="compNode" presStyleCnt="0"/>
      <dgm:spPr/>
    </dgm:pt>
    <dgm:pt modelId="{7CF69C73-9793-48DC-B325-A5220FB6EEE3}" type="pres">
      <dgm:prSet presAssocID="{8645E552-2AB4-43E4-B47B-6F1926ACE50F}" presName="bgRect" presStyleLbl="bgShp" presStyleIdx="0" presStyleCnt="5"/>
      <dgm:spPr/>
    </dgm:pt>
    <dgm:pt modelId="{89AD5207-0499-4A00-A1C2-73DEC635B6B8}" type="pres">
      <dgm:prSet presAssocID="{8645E552-2AB4-43E4-B47B-6F1926ACE50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kas"/>
        </a:ext>
      </dgm:extLst>
    </dgm:pt>
    <dgm:pt modelId="{AD09C897-46CB-4547-9F09-B126B5FD016E}" type="pres">
      <dgm:prSet presAssocID="{8645E552-2AB4-43E4-B47B-6F1926ACE50F}" presName="spaceRect" presStyleCnt="0"/>
      <dgm:spPr/>
    </dgm:pt>
    <dgm:pt modelId="{927B07ED-C1FD-4420-ABF0-727CD9E36B95}" type="pres">
      <dgm:prSet presAssocID="{8645E552-2AB4-43E4-B47B-6F1926ACE50F}" presName="parTx" presStyleLbl="revTx" presStyleIdx="0" presStyleCnt="5">
        <dgm:presLayoutVars>
          <dgm:chMax val="0"/>
          <dgm:chPref val="0"/>
        </dgm:presLayoutVars>
      </dgm:prSet>
      <dgm:spPr/>
    </dgm:pt>
    <dgm:pt modelId="{2707CC6D-D8AB-4D5E-ADBC-7A703C095BB0}" type="pres">
      <dgm:prSet presAssocID="{B5F28EBD-BDF2-453E-8BC0-ACE2AEFDA1C6}" presName="sibTrans" presStyleCnt="0"/>
      <dgm:spPr/>
    </dgm:pt>
    <dgm:pt modelId="{D97E0709-4E8C-43DB-A2F8-62A14FB4625D}" type="pres">
      <dgm:prSet presAssocID="{CA64C0C1-512E-4E35-88B5-E70C7EBDA416}" presName="compNode" presStyleCnt="0"/>
      <dgm:spPr/>
    </dgm:pt>
    <dgm:pt modelId="{225056A1-5C35-49DA-97BA-AF414901668B}" type="pres">
      <dgm:prSet presAssocID="{CA64C0C1-512E-4E35-88B5-E70C7EBDA416}" presName="bgRect" presStyleLbl="bgShp" presStyleIdx="1" presStyleCnt="5"/>
      <dgm:spPr/>
    </dgm:pt>
    <dgm:pt modelId="{A425F216-816D-4EBE-BE3A-619FE168BD2E}" type="pres">
      <dgm:prSet presAssocID="{CA64C0C1-512E-4E35-88B5-E70C7EBDA41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kul binası"/>
        </a:ext>
      </dgm:extLst>
    </dgm:pt>
    <dgm:pt modelId="{ADB632F6-BDA6-427D-9DD4-232E6CBDF08D}" type="pres">
      <dgm:prSet presAssocID="{CA64C0C1-512E-4E35-88B5-E70C7EBDA416}" presName="spaceRect" presStyleCnt="0"/>
      <dgm:spPr/>
    </dgm:pt>
    <dgm:pt modelId="{CBC2EE0E-26F3-4A11-AF1A-7F0956072BB9}" type="pres">
      <dgm:prSet presAssocID="{CA64C0C1-512E-4E35-88B5-E70C7EBDA416}" presName="parTx" presStyleLbl="revTx" presStyleIdx="1" presStyleCnt="5">
        <dgm:presLayoutVars>
          <dgm:chMax val="0"/>
          <dgm:chPref val="0"/>
        </dgm:presLayoutVars>
      </dgm:prSet>
      <dgm:spPr/>
    </dgm:pt>
    <dgm:pt modelId="{231CB397-1F29-4167-8DAE-DA648568AC01}" type="pres">
      <dgm:prSet presAssocID="{D0E1DCD7-8650-43EF-AE97-9923CC9517C6}" presName="sibTrans" presStyleCnt="0"/>
      <dgm:spPr/>
    </dgm:pt>
    <dgm:pt modelId="{6AFE59A3-76BA-467F-8C07-2D7501F657EA}" type="pres">
      <dgm:prSet presAssocID="{A7465FDA-CA61-4DD1-9C47-4CA450D77F64}" presName="compNode" presStyleCnt="0"/>
      <dgm:spPr/>
    </dgm:pt>
    <dgm:pt modelId="{550DAB9C-8452-4FBB-9B0E-B9D41259C028}" type="pres">
      <dgm:prSet presAssocID="{A7465FDA-CA61-4DD1-9C47-4CA450D77F64}" presName="bgRect" presStyleLbl="bgShp" presStyleIdx="2" presStyleCnt="5"/>
      <dgm:spPr/>
    </dgm:pt>
    <dgm:pt modelId="{B8F99A2D-D76B-4028-8EC7-DF5CAABF781D}" type="pres">
      <dgm:prSet presAssocID="{A7465FDA-CA61-4DD1-9C47-4CA450D77F6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ulak"/>
        </a:ext>
      </dgm:extLst>
    </dgm:pt>
    <dgm:pt modelId="{6DDBD8CC-0CDD-4170-88D0-77162D463067}" type="pres">
      <dgm:prSet presAssocID="{A7465FDA-CA61-4DD1-9C47-4CA450D77F64}" presName="spaceRect" presStyleCnt="0"/>
      <dgm:spPr/>
    </dgm:pt>
    <dgm:pt modelId="{B96C2908-C683-45A7-A4B3-CF4BB08C23C4}" type="pres">
      <dgm:prSet presAssocID="{A7465FDA-CA61-4DD1-9C47-4CA450D77F64}" presName="parTx" presStyleLbl="revTx" presStyleIdx="2" presStyleCnt="5">
        <dgm:presLayoutVars>
          <dgm:chMax val="0"/>
          <dgm:chPref val="0"/>
        </dgm:presLayoutVars>
      </dgm:prSet>
      <dgm:spPr/>
    </dgm:pt>
    <dgm:pt modelId="{CFA788E2-9D8A-4378-B37C-298908697C39}" type="pres">
      <dgm:prSet presAssocID="{C743BD2F-58A8-4C81-B8BC-48F785EDEC19}" presName="sibTrans" presStyleCnt="0"/>
      <dgm:spPr/>
    </dgm:pt>
    <dgm:pt modelId="{D9F45A11-735E-4959-88A9-09442EF83652}" type="pres">
      <dgm:prSet presAssocID="{D03D14A1-A93A-4E78-97A4-9AC71467D2DB}" presName="compNode" presStyleCnt="0"/>
      <dgm:spPr/>
    </dgm:pt>
    <dgm:pt modelId="{668ACE03-7619-466F-9CE4-0F2B8E9C9A87}" type="pres">
      <dgm:prSet presAssocID="{D03D14A1-A93A-4E78-97A4-9AC71467D2DB}" presName="bgRect" presStyleLbl="bgShp" presStyleIdx="3" presStyleCnt="5"/>
      <dgm:spPr/>
    </dgm:pt>
    <dgm:pt modelId="{1B7058C5-F607-4ED1-A4AA-2EFCC1591D24}" type="pres">
      <dgm:prSet presAssocID="{D03D14A1-A93A-4E78-97A4-9AC71467D2D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ay işareti"/>
        </a:ext>
      </dgm:extLst>
    </dgm:pt>
    <dgm:pt modelId="{FED41DE6-4C12-46F7-A0FA-D279D4936D5D}" type="pres">
      <dgm:prSet presAssocID="{D03D14A1-A93A-4E78-97A4-9AC71467D2DB}" presName="spaceRect" presStyleCnt="0"/>
      <dgm:spPr/>
    </dgm:pt>
    <dgm:pt modelId="{CB2DD91D-F465-4F24-B81B-759F37135DE6}" type="pres">
      <dgm:prSet presAssocID="{D03D14A1-A93A-4E78-97A4-9AC71467D2DB}" presName="parTx" presStyleLbl="revTx" presStyleIdx="3" presStyleCnt="5">
        <dgm:presLayoutVars>
          <dgm:chMax val="0"/>
          <dgm:chPref val="0"/>
        </dgm:presLayoutVars>
      </dgm:prSet>
      <dgm:spPr/>
    </dgm:pt>
    <dgm:pt modelId="{504FF029-ABF9-4E3B-94B4-1630A6CA28AC}" type="pres">
      <dgm:prSet presAssocID="{E3274E98-2E2C-4180-9FFF-0AD264EDA98F}" presName="sibTrans" presStyleCnt="0"/>
      <dgm:spPr/>
    </dgm:pt>
    <dgm:pt modelId="{4C679105-9081-4B82-9171-30F182012A16}" type="pres">
      <dgm:prSet presAssocID="{323EDCB8-3F33-4132-AD8E-C651A14EE459}" presName="compNode" presStyleCnt="0"/>
      <dgm:spPr/>
    </dgm:pt>
    <dgm:pt modelId="{E06666A5-12FB-422F-951B-840FEC39706C}" type="pres">
      <dgm:prSet presAssocID="{323EDCB8-3F33-4132-AD8E-C651A14EE459}" presName="bgRect" presStyleLbl="bgShp" presStyleIdx="4" presStyleCnt="5"/>
      <dgm:spPr/>
    </dgm:pt>
    <dgm:pt modelId="{E50F11FB-5F3B-48B4-95F0-BC0C40111743}" type="pres">
      <dgm:prSet presAssocID="{323EDCB8-3F33-4132-AD8E-C651A14EE459}" presName="iconRect" presStyleLbl="node1" presStyleIdx="4" presStyleCnt="5"/>
      <dgm:spPr>
        <a:ln>
          <a:noFill/>
        </a:ln>
      </dgm:spPr>
    </dgm:pt>
    <dgm:pt modelId="{F969263A-4113-44C6-9874-902B6D50A3F8}" type="pres">
      <dgm:prSet presAssocID="{323EDCB8-3F33-4132-AD8E-C651A14EE459}" presName="spaceRect" presStyleCnt="0"/>
      <dgm:spPr/>
    </dgm:pt>
    <dgm:pt modelId="{54F60A0D-9312-4642-B909-BD0CA2D86597}" type="pres">
      <dgm:prSet presAssocID="{323EDCB8-3F33-4132-AD8E-C651A14EE45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1284135-DFED-415F-8608-40573E625CC7}" srcId="{C3B0971F-E801-4D57-8DDA-680B77568F57}" destId="{D03D14A1-A93A-4E78-97A4-9AC71467D2DB}" srcOrd="3" destOrd="0" parTransId="{6DC0C83E-6DDE-458F-8B0B-A37E4AC6CA32}" sibTransId="{E3274E98-2E2C-4180-9FFF-0AD264EDA98F}"/>
    <dgm:cxn modelId="{C2E5BF5E-FED9-4EA9-AB0B-FC20C2114577}" srcId="{C3B0971F-E801-4D57-8DDA-680B77568F57}" destId="{A7465FDA-CA61-4DD1-9C47-4CA450D77F64}" srcOrd="2" destOrd="0" parTransId="{F7DCE0E2-D4C8-4F8E-B299-E941AF06B9B8}" sibTransId="{C743BD2F-58A8-4C81-B8BC-48F785EDEC19}"/>
    <dgm:cxn modelId="{8DE0EE47-DCF4-416A-96C7-6BB1F581F295}" type="presOf" srcId="{D03D14A1-A93A-4E78-97A4-9AC71467D2DB}" destId="{CB2DD91D-F465-4F24-B81B-759F37135DE6}" srcOrd="0" destOrd="0" presId="urn:microsoft.com/office/officeart/2018/2/layout/IconVerticalSolidList"/>
    <dgm:cxn modelId="{1C532170-5F19-46DC-97B9-D7519BFCBF99}" srcId="{C3B0971F-E801-4D57-8DDA-680B77568F57}" destId="{8645E552-2AB4-43E4-B47B-6F1926ACE50F}" srcOrd="0" destOrd="0" parTransId="{9BB60D45-AA0F-49C5-927E-93BB1AB6C7B0}" sibTransId="{B5F28EBD-BDF2-453E-8BC0-ACE2AEFDA1C6}"/>
    <dgm:cxn modelId="{B294E575-E16B-48D1-9615-197A612118AE}" type="presOf" srcId="{8645E552-2AB4-43E4-B47B-6F1926ACE50F}" destId="{927B07ED-C1FD-4420-ABF0-727CD9E36B95}" srcOrd="0" destOrd="0" presId="urn:microsoft.com/office/officeart/2018/2/layout/IconVerticalSolidList"/>
    <dgm:cxn modelId="{287A108B-17C5-4AAC-95D6-3227EBC801B7}" type="presOf" srcId="{CA64C0C1-512E-4E35-88B5-E70C7EBDA416}" destId="{CBC2EE0E-26F3-4A11-AF1A-7F0956072BB9}" srcOrd="0" destOrd="0" presId="urn:microsoft.com/office/officeart/2018/2/layout/IconVerticalSolidList"/>
    <dgm:cxn modelId="{4731DFCB-CAF5-4278-BB98-5BEFA8B953DC}" srcId="{C3B0971F-E801-4D57-8DDA-680B77568F57}" destId="{CA64C0C1-512E-4E35-88B5-E70C7EBDA416}" srcOrd="1" destOrd="0" parTransId="{2F687551-D3E3-457E-A894-23D3C677BFB0}" sibTransId="{D0E1DCD7-8650-43EF-AE97-9923CC9517C6}"/>
    <dgm:cxn modelId="{D9FD53D9-45ED-4FC4-B5AA-0D53704C26D4}" type="presOf" srcId="{323EDCB8-3F33-4132-AD8E-C651A14EE459}" destId="{54F60A0D-9312-4642-B909-BD0CA2D86597}" srcOrd="0" destOrd="0" presId="urn:microsoft.com/office/officeart/2018/2/layout/IconVerticalSolidList"/>
    <dgm:cxn modelId="{1381CFE0-B78B-4CBE-818D-34528755AF0A}" type="presOf" srcId="{C3B0971F-E801-4D57-8DDA-680B77568F57}" destId="{332F7C90-154F-4572-9D34-A447DE224674}" srcOrd="0" destOrd="0" presId="urn:microsoft.com/office/officeart/2018/2/layout/IconVerticalSolidList"/>
    <dgm:cxn modelId="{70AC06F8-DD69-4846-BC2B-0060B3719534}" srcId="{C3B0971F-E801-4D57-8DDA-680B77568F57}" destId="{323EDCB8-3F33-4132-AD8E-C651A14EE459}" srcOrd="4" destOrd="0" parTransId="{8EC83F61-109D-44CD-B137-9B43DF99D989}" sibTransId="{64D5F02B-AEA3-4ECD-BC1A-1677E7ACFC46}"/>
    <dgm:cxn modelId="{413B2DF9-B0B8-47D5-9A09-23C421B0D3BE}" type="presOf" srcId="{A7465FDA-CA61-4DD1-9C47-4CA450D77F64}" destId="{B96C2908-C683-45A7-A4B3-CF4BB08C23C4}" srcOrd="0" destOrd="0" presId="urn:microsoft.com/office/officeart/2018/2/layout/IconVerticalSolidList"/>
    <dgm:cxn modelId="{C2BEB577-2C6E-4D2B-B28C-5192E3F0F669}" type="presParOf" srcId="{332F7C90-154F-4572-9D34-A447DE224674}" destId="{A0D7719D-311C-43D6-8A49-7D6FEDC196D5}" srcOrd="0" destOrd="0" presId="urn:microsoft.com/office/officeart/2018/2/layout/IconVerticalSolidList"/>
    <dgm:cxn modelId="{130B6969-28CF-4141-9939-3A56E64D99AF}" type="presParOf" srcId="{A0D7719D-311C-43D6-8A49-7D6FEDC196D5}" destId="{7CF69C73-9793-48DC-B325-A5220FB6EEE3}" srcOrd="0" destOrd="0" presId="urn:microsoft.com/office/officeart/2018/2/layout/IconVerticalSolidList"/>
    <dgm:cxn modelId="{28A04E72-984A-4EEF-A9BB-48A574AF1FBE}" type="presParOf" srcId="{A0D7719D-311C-43D6-8A49-7D6FEDC196D5}" destId="{89AD5207-0499-4A00-A1C2-73DEC635B6B8}" srcOrd="1" destOrd="0" presId="urn:microsoft.com/office/officeart/2018/2/layout/IconVerticalSolidList"/>
    <dgm:cxn modelId="{58E287AF-EE71-4F3D-9AD7-721C1B84E54B}" type="presParOf" srcId="{A0D7719D-311C-43D6-8A49-7D6FEDC196D5}" destId="{AD09C897-46CB-4547-9F09-B126B5FD016E}" srcOrd="2" destOrd="0" presId="urn:microsoft.com/office/officeart/2018/2/layout/IconVerticalSolidList"/>
    <dgm:cxn modelId="{89D2F64A-8EB8-4486-A9FC-26442582A299}" type="presParOf" srcId="{A0D7719D-311C-43D6-8A49-7D6FEDC196D5}" destId="{927B07ED-C1FD-4420-ABF0-727CD9E36B95}" srcOrd="3" destOrd="0" presId="urn:microsoft.com/office/officeart/2018/2/layout/IconVerticalSolidList"/>
    <dgm:cxn modelId="{CC26B8F4-640A-4078-A708-B999E1580029}" type="presParOf" srcId="{332F7C90-154F-4572-9D34-A447DE224674}" destId="{2707CC6D-D8AB-4D5E-ADBC-7A703C095BB0}" srcOrd="1" destOrd="0" presId="urn:microsoft.com/office/officeart/2018/2/layout/IconVerticalSolidList"/>
    <dgm:cxn modelId="{C7B2E748-06F6-4C4B-8A60-F83476188784}" type="presParOf" srcId="{332F7C90-154F-4572-9D34-A447DE224674}" destId="{D97E0709-4E8C-43DB-A2F8-62A14FB4625D}" srcOrd="2" destOrd="0" presId="urn:microsoft.com/office/officeart/2018/2/layout/IconVerticalSolidList"/>
    <dgm:cxn modelId="{8AFAF879-C738-47C7-91D8-B125973B19AC}" type="presParOf" srcId="{D97E0709-4E8C-43DB-A2F8-62A14FB4625D}" destId="{225056A1-5C35-49DA-97BA-AF414901668B}" srcOrd="0" destOrd="0" presId="urn:microsoft.com/office/officeart/2018/2/layout/IconVerticalSolidList"/>
    <dgm:cxn modelId="{61CC06AC-C400-43BD-A1A5-82A4C1225482}" type="presParOf" srcId="{D97E0709-4E8C-43DB-A2F8-62A14FB4625D}" destId="{A425F216-816D-4EBE-BE3A-619FE168BD2E}" srcOrd="1" destOrd="0" presId="urn:microsoft.com/office/officeart/2018/2/layout/IconVerticalSolidList"/>
    <dgm:cxn modelId="{1F39D1DA-D86C-4C25-A502-9D7CF9668182}" type="presParOf" srcId="{D97E0709-4E8C-43DB-A2F8-62A14FB4625D}" destId="{ADB632F6-BDA6-427D-9DD4-232E6CBDF08D}" srcOrd="2" destOrd="0" presId="urn:microsoft.com/office/officeart/2018/2/layout/IconVerticalSolidList"/>
    <dgm:cxn modelId="{19EADB2D-15EA-4F07-AEA8-5A61B3063CE4}" type="presParOf" srcId="{D97E0709-4E8C-43DB-A2F8-62A14FB4625D}" destId="{CBC2EE0E-26F3-4A11-AF1A-7F0956072BB9}" srcOrd="3" destOrd="0" presId="urn:microsoft.com/office/officeart/2018/2/layout/IconVerticalSolidList"/>
    <dgm:cxn modelId="{F665E216-4DA7-4515-B5CB-0488413A3F6E}" type="presParOf" srcId="{332F7C90-154F-4572-9D34-A447DE224674}" destId="{231CB397-1F29-4167-8DAE-DA648568AC01}" srcOrd="3" destOrd="0" presId="urn:microsoft.com/office/officeart/2018/2/layout/IconVerticalSolidList"/>
    <dgm:cxn modelId="{57B8E80A-5B23-40FE-827B-CB0E76A19413}" type="presParOf" srcId="{332F7C90-154F-4572-9D34-A447DE224674}" destId="{6AFE59A3-76BA-467F-8C07-2D7501F657EA}" srcOrd="4" destOrd="0" presId="urn:microsoft.com/office/officeart/2018/2/layout/IconVerticalSolidList"/>
    <dgm:cxn modelId="{E231534F-1214-4012-8788-02F69993F9EF}" type="presParOf" srcId="{6AFE59A3-76BA-467F-8C07-2D7501F657EA}" destId="{550DAB9C-8452-4FBB-9B0E-B9D41259C028}" srcOrd="0" destOrd="0" presId="urn:microsoft.com/office/officeart/2018/2/layout/IconVerticalSolidList"/>
    <dgm:cxn modelId="{210C6E29-3A5B-4754-96DA-E8B26AE506D5}" type="presParOf" srcId="{6AFE59A3-76BA-467F-8C07-2D7501F657EA}" destId="{B8F99A2D-D76B-4028-8EC7-DF5CAABF781D}" srcOrd="1" destOrd="0" presId="urn:microsoft.com/office/officeart/2018/2/layout/IconVerticalSolidList"/>
    <dgm:cxn modelId="{82037183-31CF-4DA5-9D23-31E9E4223CC2}" type="presParOf" srcId="{6AFE59A3-76BA-467F-8C07-2D7501F657EA}" destId="{6DDBD8CC-0CDD-4170-88D0-77162D463067}" srcOrd="2" destOrd="0" presId="urn:microsoft.com/office/officeart/2018/2/layout/IconVerticalSolidList"/>
    <dgm:cxn modelId="{D0E044A4-CFC2-42F9-A945-272BBC449A87}" type="presParOf" srcId="{6AFE59A3-76BA-467F-8C07-2D7501F657EA}" destId="{B96C2908-C683-45A7-A4B3-CF4BB08C23C4}" srcOrd="3" destOrd="0" presId="urn:microsoft.com/office/officeart/2018/2/layout/IconVerticalSolidList"/>
    <dgm:cxn modelId="{F6125D65-9A0C-4AAF-BA14-6BEE0DF1D63C}" type="presParOf" srcId="{332F7C90-154F-4572-9D34-A447DE224674}" destId="{CFA788E2-9D8A-4378-B37C-298908697C39}" srcOrd="5" destOrd="0" presId="urn:microsoft.com/office/officeart/2018/2/layout/IconVerticalSolidList"/>
    <dgm:cxn modelId="{9A45A72F-0569-4940-966C-0CF384EE5A2A}" type="presParOf" srcId="{332F7C90-154F-4572-9D34-A447DE224674}" destId="{D9F45A11-735E-4959-88A9-09442EF83652}" srcOrd="6" destOrd="0" presId="urn:microsoft.com/office/officeart/2018/2/layout/IconVerticalSolidList"/>
    <dgm:cxn modelId="{13EFB7A7-8FE4-4CF4-921D-D68686018080}" type="presParOf" srcId="{D9F45A11-735E-4959-88A9-09442EF83652}" destId="{668ACE03-7619-466F-9CE4-0F2B8E9C9A87}" srcOrd="0" destOrd="0" presId="urn:microsoft.com/office/officeart/2018/2/layout/IconVerticalSolidList"/>
    <dgm:cxn modelId="{A475C5CA-569A-4659-A1C7-0F3EFCBA56AE}" type="presParOf" srcId="{D9F45A11-735E-4959-88A9-09442EF83652}" destId="{1B7058C5-F607-4ED1-A4AA-2EFCC1591D24}" srcOrd="1" destOrd="0" presId="urn:microsoft.com/office/officeart/2018/2/layout/IconVerticalSolidList"/>
    <dgm:cxn modelId="{3A993071-F474-420E-AF1A-B48319B02844}" type="presParOf" srcId="{D9F45A11-735E-4959-88A9-09442EF83652}" destId="{FED41DE6-4C12-46F7-A0FA-D279D4936D5D}" srcOrd="2" destOrd="0" presId="urn:microsoft.com/office/officeart/2018/2/layout/IconVerticalSolidList"/>
    <dgm:cxn modelId="{38BEA103-A8E5-4620-B143-53F3BBF03B02}" type="presParOf" srcId="{D9F45A11-735E-4959-88A9-09442EF83652}" destId="{CB2DD91D-F465-4F24-B81B-759F37135DE6}" srcOrd="3" destOrd="0" presId="urn:microsoft.com/office/officeart/2018/2/layout/IconVerticalSolidList"/>
    <dgm:cxn modelId="{E42F4E5E-3263-4B9F-9A90-7A90D993F5A0}" type="presParOf" srcId="{332F7C90-154F-4572-9D34-A447DE224674}" destId="{504FF029-ABF9-4E3B-94B4-1630A6CA28AC}" srcOrd="7" destOrd="0" presId="urn:microsoft.com/office/officeart/2018/2/layout/IconVerticalSolidList"/>
    <dgm:cxn modelId="{A609D57A-2310-4882-B7A8-E2F882A3AD40}" type="presParOf" srcId="{332F7C90-154F-4572-9D34-A447DE224674}" destId="{4C679105-9081-4B82-9171-30F182012A16}" srcOrd="8" destOrd="0" presId="urn:microsoft.com/office/officeart/2018/2/layout/IconVerticalSolidList"/>
    <dgm:cxn modelId="{BBE506E7-C2A1-4741-A47E-66D62F2B7445}" type="presParOf" srcId="{4C679105-9081-4B82-9171-30F182012A16}" destId="{E06666A5-12FB-422F-951B-840FEC39706C}" srcOrd="0" destOrd="0" presId="urn:microsoft.com/office/officeart/2018/2/layout/IconVerticalSolidList"/>
    <dgm:cxn modelId="{AB672F44-448E-4A18-B9D4-037C08A37D3D}" type="presParOf" srcId="{4C679105-9081-4B82-9171-30F182012A16}" destId="{E50F11FB-5F3B-48B4-95F0-BC0C40111743}" srcOrd="1" destOrd="0" presId="urn:microsoft.com/office/officeart/2018/2/layout/IconVerticalSolidList"/>
    <dgm:cxn modelId="{C47C0064-A9A4-4A1F-A120-8EF9D925B502}" type="presParOf" srcId="{4C679105-9081-4B82-9171-30F182012A16}" destId="{F969263A-4113-44C6-9874-902B6D50A3F8}" srcOrd="2" destOrd="0" presId="urn:microsoft.com/office/officeart/2018/2/layout/IconVerticalSolidList"/>
    <dgm:cxn modelId="{C71DF5C7-9CF1-471B-A211-EC5C26973A43}" type="presParOf" srcId="{4C679105-9081-4B82-9171-30F182012A16}" destId="{54F60A0D-9312-4642-B909-BD0CA2D8659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8426C9-608C-4502-88E2-D1CF8E7255C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87629D2-7B52-4072-AB30-8055920EC790}">
      <dgm:prSet phldrT="[Metin]"/>
      <dgm:spPr/>
      <dgm:t>
        <a:bodyPr/>
        <a:lstStyle/>
        <a:p>
          <a:r>
            <a:rPr lang="tr-TR" dirty="0"/>
            <a:t>Dikkat Eksikliği</a:t>
          </a:r>
        </a:p>
      </dgm:t>
    </dgm:pt>
    <dgm:pt modelId="{F58CA841-CE70-4496-A76B-ADB45DEC0A67}" type="parTrans" cxnId="{BB12D5FA-D081-40FF-87C7-1A71E87272C6}">
      <dgm:prSet/>
      <dgm:spPr/>
      <dgm:t>
        <a:bodyPr/>
        <a:lstStyle/>
        <a:p>
          <a:endParaRPr lang="tr-TR"/>
        </a:p>
      </dgm:t>
    </dgm:pt>
    <dgm:pt modelId="{2E5316AE-EDDF-4D76-B1E9-50B751E34208}" type="sibTrans" cxnId="{BB12D5FA-D081-40FF-87C7-1A71E87272C6}">
      <dgm:prSet/>
      <dgm:spPr/>
      <dgm:t>
        <a:bodyPr/>
        <a:lstStyle/>
        <a:p>
          <a:endParaRPr lang="tr-TR" dirty="0"/>
        </a:p>
      </dgm:t>
    </dgm:pt>
    <dgm:pt modelId="{4F131F22-AF9F-4A1A-B25E-86AA3A393C0E}">
      <dgm:prSet phldrT="[Metin]" custT="1"/>
      <dgm:spPr/>
      <dgm:t>
        <a:bodyPr/>
        <a:lstStyle/>
        <a:p>
          <a:pPr algn="ctr"/>
          <a:r>
            <a:rPr lang="tr-TR" sz="1600" dirty="0"/>
            <a:t>Hiperaktif </a:t>
          </a:r>
        </a:p>
        <a:p>
          <a:pPr algn="ctr"/>
          <a:r>
            <a:rPr lang="tr-TR" sz="1600" dirty="0"/>
            <a:t>Dürtüsel </a:t>
          </a:r>
        </a:p>
      </dgm:t>
    </dgm:pt>
    <dgm:pt modelId="{B3DDBDE7-C408-48DF-9796-EE640CEF9EBC}" type="parTrans" cxnId="{A452D76A-F91A-4FAE-9F2A-CFDD30DDC63B}">
      <dgm:prSet/>
      <dgm:spPr/>
      <dgm:t>
        <a:bodyPr/>
        <a:lstStyle/>
        <a:p>
          <a:endParaRPr lang="tr-TR"/>
        </a:p>
      </dgm:t>
    </dgm:pt>
    <dgm:pt modelId="{EC618E8A-FEB1-42DA-BB4E-1D9B219F28C4}" type="sibTrans" cxnId="{A452D76A-F91A-4FAE-9F2A-CFDD30DDC63B}">
      <dgm:prSet/>
      <dgm:spPr/>
      <dgm:t>
        <a:bodyPr/>
        <a:lstStyle/>
        <a:p>
          <a:endParaRPr lang="tr-TR" dirty="0"/>
        </a:p>
      </dgm:t>
    </dgm:pt>
    <dgm:pt modelId="{F332CB23-B635-4D38-A3A5-5D1542314A39}">
      <dgm:prSet phldrT="[Metin]" phldr="1"/>
      <dgm:spPr/>
      <dgm:t>
        <a:bodyPr/>
        <a:lstStyle/>
        <a:p>
          <a:pPr algn="l"/>
          <a:endParaRPr lang="tr-TR" sz="1100" dirty="0"/>
        </a:p>
      </dgm:t>
    </dgm:pt>
    <dgm:pt modelId="{108C8BB0-D8C6-43F6-959D-80140A0D54BD}" type="parTrans" cxnId="{1C62BC40-FA7B-42F8-BA50-7271F11F7496}">
      <dgm:prSet/>
      <dgm:spPr/>
      <dgm:t>
        <a:bodyPr/>
        <a:lstStyle/>
        <a:p>
          <a:endParaRPr lang="tr-TR"/>
        </a:p>
      </dgm:t>
    </dgm:pt>
    <dgm:pt modelId="{BD06B6C0-FBFC-4324-AC52-5A7EB56B93D1}" type="sibTrans" cxnId="{1C62BC40-FA7B-42F8-BA50-7271F11F7496}">
      <dgm:prSet/>
      <dgm:spPr/>
      <dgm:t>
        <a:bodyPr/>
        <a:lstStyle/>
        <a:p>
          <a:endParaRPr lang="tr-TR"/>
        </a:p>
      </dgm:t>
    </dgm:pt>
    <dgm:pt modelId="{456BB16E-2CB5-415A-B2E7-521C5EEA2A54}">
      <dgm:prSet phldrT="[Metin]" custT="1"/>
      <dgm:spPr/>
      <dgm:t>
        <a:bodyPr/>
        <a:lstStyle/>
        <a:p>
          <a:pPr algn="ctr"/>
          <a:r>
            <a:rPr lang="tr-TR" sz="2000" dirty="0"/>
            <a:t>Dikkat Eksikliği</a:t>
          </a:r>
        </a:p>
        <a:p>
          <a:pPr algn="ctr"/>
          <a:r>
            <a:rPr lang="tr-TR" sz="2000" dirty="0"/>
            <a:t>Hiperaktivite Bozukluğu </a:t>
          </a:r>
        </a:p>
      </dgm:t>
    </dgm:pt>
    <dgm:pt modelId="{3ED2C6CC-0093-477B-9940-82C5F964C424}" type="parTrans" cxnId="{DE824925-23AA-4402-AFFC-A406AD1DFFBF}">
      <dgm:prSet/>
      <dgm:spPr/>
      <dgm:t>
        <a:bodyPr/>
        <a:lstStyle/>
        <a:p>
          <a:endParaRPr lang="tr-TR"/>
        </a:p>
      </dgm:t>
    </dgm:pt>
    <dgm:pt modelId="{C573F454-4FD9-4FFC-98DA-72ACC63315F7}" type="sibTrans" cxnId="{DE824925-23AA-4402-AFFC-A406AD1DFFBF}">
      <dgm:prSet/>
      <dgm:spPr/>
      <dgm:t>
        <a:bodyPr/>
        <a:lstStyle/>
        <a:p>
          <a:endParaRPr lang="tr-TR"/>
        </a:p>
      </dgm:t>
    </dgm:pt>
    <dgm:pt modelId="{493DC060-4698-4E5C-80E0-A0EDA71F65A0}" type="pres">
      <dgm:prSet presAssocID="{CE8426C9-608C-4502-88E2-D1CF8E7255CC}" presName="linear" presStyleCnt="0">
        <dgm:presLayoutVars>
          <dgm:animLvl val="lvl"/>
          <dgm:resizeHandles val="exact"/>
        </dgm:presLayoutVars>
      </dgm:prSet>
      <dgm:spPr/>
    </dgm:pt>
    <dgm:pt modelId="{32293D6E-0F5E-4F30-9387-81FAAF86813C}" type="pres">
      <dgm:prSet presAssocID="{B87629D2-7B52-4072-AB30-8055920EC79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0558BD5-D69B-45A6-BB0C-B8B446659D0C}" type="pres">
      <dgm:prSet presAssocID="{2E5316AE-EDDF-4D76-B1E9-50B751E34208}" presName="spacer" presStyleCnt="0"/>
      <dgm:spPr/>
    </dgm:pt>
    <dgm:pt modelId="{0CE3264A-F2ED-4516-A0FA-813B0B4B0A36}" type="pres">
      <dgm:prSet presAssocID="{4F131F22-AF9F-4A1A-B25E-86AA3A393C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4C967D-0982-43F0-831E-28C8EA700E48}" type="pres">
      <dgm:prSet presAssocID="{4F131F22-AF9F-4A1A-B25E-86AA3A393C0E}" presName="childText" presStyleLbl="revTx" presStyleIdx="0" presStyleCnt="1">
        <dgm:presLayoutVars>
          <dgm:bulletEnabled val="1"/>
        </dgm:presLayoutVars>
      </dgm:prSet>
      <dgm:spPr/>
    </dgm:pt>
    <dgm:pt modelId="{1D8C8EE5-D345-4E20-B098-8128B5621BE3}" type="pres">
      <dgm:prSet presAssocID="{456BB16E-2CB5-415A-B2E7-521C5EEA2A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E824925-23AA-4402-AFFC-A406AD1DFFBF}" srcId="{CE8426C9-608C-4502-88E2-D1CF8E7255CC}" destId="{456BB16E-2CB5-415A-B2E7-521C5EEA2A54}" srcOrd="2" destOrd="0" parTransId="{3ED2C6CC-0093-477B-9940-82C5F964C424}" sibTransId="{C573F454-4FD9-4FFC-98DA-72ACC63315F7}"/>
    <dgm:cxn modelId="{7021E63D-1134-4D58-B1D8-EFD5923E5208}" type="presOf" srcId="{CE8426C9-608C-4502-88E2-D1CF8E7255CC}" destId="{493DC060-4698-4E5C-80E0-A0EDA71F65A0}" srcOrd="0" destOrd="0" presId="urn:microsoft.com/office/officeart/2005/8/layout/vList2"/>
    <dgm:cxn modelId="{1C62BC40-FA7B-42F8-BA50-7271F11F7496}" srcId="{4F131F22-AF9F-4A1A-B25E-86AA3A393C0E}" destId="{F332CB23-B635-4D38-A3A5-5D1542314A39}" srcOrd="0" destOrd="0" parTransId="{108C8BB0-D8C6-43F6-959D-80140A0D54BD}" sibTransId="{BD06B6C0-FBFC-4324-AC52-5A7EB56B93D1}"/>
    <dgm:cxn modelId="{F1781066-D0DF-4148-AA87-EE47CAD885C3}" type="presOf" srcId="{B87629D2-7B52-4072-AB30-8055920EC790}" destId="{32293D6E-0F5E-4F30-9387-81FAAF86813C}" srcOrd="0" destOrd="0" presId="urn:microsoft.com/office/officeart/2005/8/layout/vList2"/>
    <dgm:cxn modelId="{A452D76A-F91A-4FAE-9F2A-CFDD30DDC63B}" srcId="{CE8426C9-608C-4502-88E2-D1CF8E7255CC}" destId="{4F131F22-AF9F-4A1A-B25E-86AA3A393C0E}" srcOrd="1" destOrd="0" parTransId="{B3DDBDE7-C408-48DF-9796-EE640CEF9EBC}" sibTransId="{EC618E8A-FEB1-42DA-BB4E-1D9B219F28C4}"/>
    <dgm:cxn modelId="{AE79C586-2807-44A5-968C-C1FD37EE55A8}" type="presOf" srcId="{F332CB23-B635-4D38-A3A5-5D1542314A39}" destId="{3B4C967D-0982-43F0-831E-28C8EA700E48}" srcOrd="0" destOrd="0" presId="urn:microsoft.com/office/officeart/2005/8/layout/vList2"/>
    <dgm:cxn modelId="{92482DC4-B05A-44D9-BBC5-5324B27A2CD7}" type="presOf" srcId="{4F131F22-AF9F-4A1A-B25E-86AA3A393C0E}" destId="{0CE3264A-F2ED-4516-A0FA-813B0B4B0A36}" srcOrd="0" destOrd="0" presId="urn:microsoft.com/office/officeart/2005/8/layout/vList2"/>
    <dgm:cxn modelId="{CB1792EE-B632-48D5-973B-D69DBC9FE57F}" type="presOf" srcId="{456BB16E-2CB5-415A-B2E7-521C5EEA2A54}" destId="{1D8C8EE5-D345-4E20-B098-8128B5621BE3}" srcOrd="0" destOrd="0" presId="urn:microsoft.com/office/officeart/2005/8/layout/vList2"/>
    <dgm:cxn modelId="{BB12D5FA-D081-40FF-87C7-1A71E87272C6}" srcId="{CE8426C9-608C-4502-88E2-D1CF8E7255CC}" destId="{B87629D2-7B52-4072-AB30-8055920EC790}" srcOrd="0" destOrd="0" parTransId="{F58CA841-CE70-4496-A76B-ADB45DEC0A67}" sibTransId="{2E5316AE-EDDF-4D76-B1E9-50B751E34208}"/>
    <dgm:cxn modelId="{1A3AFB81-7717-482E-9FC5-D32C2254FCC5}" type="presParOf" srcId="{493DC060-4698-4E5C-80E0-A0EDA71F65A0}" destId="{32293D6E-0F5E-4F30-9387-81FAAF86813C}" srcOrd="0" destOrd="0" presId="urn:microsoft.com/office/officeart/2005/8/layout/vList2"/>
    <dgm:cxn modelId="{879E4A86-F406-4E5A-AA8A-0400DF95DC5B}" type="presParOf" srcId="{493DC060-4698-4E5C-80E0-A0EDA71F65A0}" destId="{B0558BD5-D69B-45A6-BB0C-B8B446659D0C}" srcOrd="1" destOrd="0" presId="urn:microsoft.com/office/officeart/2005/8/layout/vList2"/>
    <dgm:cxn modelId="{BE5872C5-B7FF-43E9-9DB6-861355FF0DC8}" type="presParOf" srcId="{493DC060-4698-4E5C-80E0-A0EDA71F65A0}" destId="{0CE3264A-F2ED-4516-A0FA-813B0B4B0A36}" srcOrd="2" destOrd="0" presId="urn:microsoft.com/office/officeart/2005/8/layout/vList2"/>
    <dgm:cxn modelId="{94588241-B790-437B-AC0C-387B278537B0}" type="presParOf" srcId="{493DC060-4698-4E5C-80E0-A0EDA71F65A0}" destId="{3B4C967D-0982-43F0-831E-28C8EA700E48}" srcOrd="3" destOrd="0" presId="urn:microsoft.com/office/officeart/2005/8/layout/vList2"/>
    <dgm:cxn modelId="{08F03D11-0D79-4BAB-A672-8757A832B452}" type="presParOf" srcId="{493DC060-4698-4E5C-80E0-A0EDA71F65A0}" destId="{1D8C8EE5-D345-4E20-B098-8128B5621BE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0ECD22-6231-4224-8406-E09B8D3D2459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6AB7B95-FC71-4031-AEF3-A1137E4AED79}">
      <dgm:prSet/>
      <dgm:spPr/>
      <dgm:t>
        <a:bodyPr/>
        <a:lstStyle/>
        <a:p>
          <a:r>
            <a:rPr lang="tr-TR"/>
            <a:t>Durduğu yerde duramaz; elleri, ayakları kıpır kıpırdır,</a:t>
          </a:r>
          <a:endParaRPr lang="en-US"/>
        </a:p>
      </dgm:t>
    </dgm:pt>
    <dgm:pt modelId="{1E9D2F63-41D5-4E08-8EB5-3F1D792FA369}" type="parTrans" cxnId="{D6421E74-6AC4-4C21-9C1C-2375E722EE4D}">
      <dgm:prSet/>
      <dgm:spPr/>
      <dgm:t>
        <a:bodyPr/>
        <a:lstStyle/>
        <a:p>
          <a:endParaRPr lang="en-US"/>
        </a:p>
      </dgm:t>
    </dgm:pt>
    <dgm:pt modelId="{236C73D3-2D04-480B-B5C4-D97E75A7BF3C}" type="sibTrans" cxnId="{D6421E74-6AC4-4C21-9C1C-2375E722EE4D}">
      <dgm:prSet/>
      <dgm:spPr/>
      <dgm:t>
        <a:bodyPr/>
        <a:lstStyle/>
        <a:p>
          <a:endParaRPr lang="en-US"/>
        </a:p>
      </dgm:t>
    </dgm:pt>
    <dgm:pt modelId="{0558F0EA-2AFD-4479-91EB-41EE685DBF07}">
      <dgm:prSet/>
      <dgm:spPr/>
      <dgm:t>
        <a:bodyPr/>
        <a:lstStyle/>
        <a:p>
          <a:r>
            <a:rPr lang="tr-TR"/>
            <a:t>Uzun süre oturmada sıkıntı yaşar,</a:t>
          </a:r>
          <a:endParaRPr lang="en-US"/>
        </a:p>
      </dgm:t>
    </dgm:pt>
    <dgm:pt modelId="{BB068CA9-E5E9-450A-913A-58AA71E626DF}" type="parTrans" cxnId="{C8BFF40C-E890-4651-955B-9A13E34A0667}">
      <dgm:prSet/>
      <dgm:spPr/>
      <dgm:t>
        <a:bodyPr/>
        <a:lstStyle/>
        <a:p>
          <a:endParaRPr lang="en-US"/>
        </a:p>
      </dgm:t>
    </dgm:pt>
    <dgm:pt modelId="{DAC90586-FACB-44FF-86FE-70A5386E64CC}" type="sibTrans" cxnId="{C8BFF40C-E890-4651-955B-9A13E34A0667}">
      <dgm:prSet/>
      <dgm:spPr/>
      <dgm:t>
        <a:bodyPr/>
        <a:lstStyle/>
        <a:p>
          <a:endParaRPr lang="en-US"/>
        </a:p>
      </dgm:t>
    </dgm:pt>
    <dgm:pt modelId="{1E5C0BDE-077B-421A-BC7E-9BD8393FB43F}">
      <dgm:prSet/>
      <dgm:spPr/>
      <dgm:t>
        <a:bodyPr/>
        <a:lstStyle/>
        <a:p>
          <a:r>
            <a:rPr lang="tr-TR"/>
            <a:t>Çocukken koşar ya da tırmanır, yetişkinken yerinde duramaz,</a:t>
          </a:r>
          <a:endParaRPr lang="en-US"/>
        </a:p>
      </dgm:t>
    </dgm:pt>
    <dgm:pt modelId="{DB5718AD-321A-4B31-8C3B-98B535B7F279}" type="parTrans" cxnId="{248362B3-EAF5-4E30-A248-49C89D883257}">
      <dgm:prSet/>
      <dgm:spPr/>
      <dgm:t>
        <a:bodyPr/>
        <a:lstStyle/>
        <a:p>
          <a:endParaRPr lang="en-US"/>
        </a:p>
      </dgm:t>
    </dgm:pt>
    <dgm:pt modelId="{DD450888-9850-407F-9897-6500E759174B}" type="sibTrans" cxnId="{248362B3-EAF5-4E30-A248-49C89D883257}">
      <dgm:prSet/>
      <dgm:spPr/>
      <dgm:t>
        <a:bodyPr/>
        <a:lstStyle/>
        <a:p>
          <a:endParaRPr lang="en-US"/>
        </a:p>
      </dgm:t>
    </dgm:pt>
    <dgm:pt modelId="{1128AD6B-4282-4754-9AFE-91B67975B263}">
      <dgm:prSet/>
      <dgm:spPr/>
      <dgm:t>
        <a:bodyPr/>
        <a:lstStyle/>
        <a:p>
          <a:r>
            <a:rPr lang="tr-TR"/>
            <a:t>Sessizce bir şeyle meşgul olmada sıkıntı yaşar,</a:t>
          </a:r>
          <a:endParaRPr lang="en-US"/>
        </a:p>
      </dgm:t>
    </dgm:pt>
    <dgm:pt modelId="{51B9CF35-86B9-48AB-872B-6E112226A2D4}" type="parTrans" cxnId="{9CD7C4A2-389A-4D1E-8FCE-F2C55921ED64}">
      <dgm:prSet/>
      <dgm:spPr/>
      <dgm:t>
        <a:bodyPr/>
        <a:lstStyle/>
        <a:p>
          <a:endParaRPr lang="en-US"/>
        </a:p>
      </dgm:t>
    </dgm:pt>
    <dgm:pt modelId="{9EB1AF07-03E1-438A-A975-7D3041EFB392}" type="sibTrans" cxnId="{9CD7C4A2-389A-4D1E-8FCE-F2C55921ED64}">
      <dgm:prSet/>
      <dgm:spPr/>
      <dgm:t>
        <a:bodyPr/>
        <a:lstStyle/>
        <a:p>
          <a:endParaRPr lang="en-US"/>
        </a:p>
      </dgm:t>
    </dgm:pt>
    <dgm:pt modelId="{9673DE18-B291-4288-8486-37B2B3D37F56}">
      <dgm:prSet/>
      <dgm:spPr/>
      <dgm:t>
        <a:bodyPr/>
        <a:lstStyle/>
        <a:p>
          <a:r>
            <a:rPr lang="tr-TR"/>
            <a:t>Motor takılmış gibi veya düz duvara tırmanırcasına hareketlidir,</a:t>
          </a:r>
          <a:endParaRPr lang="en-US"/>
        </a:p>
      </dgm:t>
    </dgm:pt>
    <dgm:pt modelId="{94592055-3499-4780-AE3C-F2E876CB47EE}" type="parTrans" cxnId="{200034F7-4AE5-4102-95CE-4837795228D7}">
      <dgm:prSet/>
      <dgm:spPr/>
      <dgm:t>
        <a:bodyPr/>
        <a:lstStyle/>
        <a:p>
          <a:endParaRPr lang="en-US"/>
        </a:p>
      </dgm:t>
    </dgm:pt>
    <dgm:pt modelId="{EFE91D9B-4574-4FFA-BE6B-1D2680CAD1D1}" type="sibTrans" cxnId="{200034F7-4AE5-4102-95CE-4837795228D7}">
      <dgm:prSet/>
      <dgm:spPr/>
      <dgm:t>
        <a:bodyPr/>
        <a:lstStyle/>
        <a:p>
          <a:endParaRPr lang="en-US"/>
        </a:p>
      </dgm:t>
    </dgm:pt>
    <dgm:pt modelId="{21666532-CADC-43D4-A7A4-6E1D3B4EF394}">
      <dgm:prSet/>
      <dgm:spPr/>
      <dgm:t>
        <a:bodyPr/>
        <a:lstStyle/>
        <a:p>
          <a:r>
            <a:rPr lang="tr-TR"/>
            <a:t>Çok konuşur,</a:t>
          </a:r>
          <a:endParaRPr lang="en-US"/>
        </a:p>
      </dgm:t>
    </dgm:pt>
    <dgm:pt modelId="{3679081F-B6EC-48CC-B4CB-20971B510354}" type="parTrans" cxnId="{408A655A-1271-4973-B373-910535D08E90}">
      <dgm:prSet/>
      <dgm:spPr/>
      <dgm:t>
        <a:bodyPr/>
        <a:lstStyle/>
        <a:p>
          <a:endParaRPr lang="en-US"/>
        </a:p>
      </dgm:t>
    </dgm:pt>
    <dgm:pt modelId="{2BB028AE-93CE-434F-AAD4-EBA27A8E9399}" type="sibTrans" cxnId="{408A655A-1271-4973-B373-910535D08E90}">
      <dgm:prSet/>
      <dgm:spPr/>
      <dgm:t>
        <a:bodyPr/>
        <a:lstStyle/>
        <a:p>
          <a:endParaRPr lang="en-US"/>
        </a:p>
      </dgm:t>
    </dgm:pt>
    <dgm:pt modelId="{805960DB-2829-40C7-B73B-50336530C3BB}">
      <dgm:prSet/>
      <dgm:spPr/>
      <dgm:t>
        <a:bodyPr/>
        <a:lstStyle/>
        <a:p>
          <a:r>
            <a:rPr lang="tr-TR"/>
            <a:t>Karşıdaki kişi sorusunu bitirmeden cevabı yapıştırır,</a:t>
          </a:r>
          <a:endParaRPr lang="en-US"/>
        </a:p>
      </dgm:t>
    </dgm:pt>
    <dgm:pt modelId="{D326F246-504B-465B-8D1E-80FC6809E78D}" type="parTrans" cxnId="{AAD73CD4-CC0B-4AE0-B789-440E8B90E94C}">
      <dgm:prSet/>
      <dgm:spPr/>
      <dgm:t>
        <a:bodyPr/>
        <a:lstStyle/>
        <a:p>
          <a:endParaRPr lang="en-US"/>
        </a:p>
      </dgm:t>
    </dgm:pt>
    <dgm:pt modelId="{3CD4AFDD-32E0-497D-AF24-050FD69F2D1F}" type="sibTrans" cxnId="{AAD73CD4-CC0B-4AE0-B789-440E8B90E94C}">
      <dgm:prSet/>
      <dgm:spPr/>
      <dgm:t>
        <a:bodyPr/>
        <a:lstStyle/>
        <a:p>
          <a:endParaRPr lang="en-US"/>
        </a:p>
      </dgm:t>
    </dgm:pt>
    <dgm:pt modelId="{3C513E15-3630-4892-8215-234C286A27EF}">
      <dgm:prSet/>
      <dgm:spPr/>
      <dgm:t>
        <a:bodyPr/>
        <a:lstStyle/>
        <a:p>
          <a:r>
            <a:rPr lang="tr-TR"/>
            <a:t>Bekleme gerektiren ya da sırayla yapılan işlerde sıkıntı yaşar,</a:t>
          </a:r>
          <a:endParaRPr lang="en-US"/>
        </a:p>
      </dgm:t>
    </dgm:pt>
    <dgm:pt modelId="{BCB4225A-2D45-4A77-884A-EBAE5B41D9E3}" type="parTrans" cxnId="{448BC9EC-DB4C-4A46-BC30-59A30DF495CE}">
      <dgm:prSet/>
      <dgm:spPr/>
      <dgm:t>
        <a:bodyPr/>
        <a:lstStyle/>
        <a:p>
          <a:endParaRPr lang="en-US"/>
        </a:p>
      </dgm:t>
    </dgm:pt>
    <dgm:pt modelId="{37C56A84-6C79-4FCD-BE7B-7C129A0B1CBE}" type="sibTrans" cxnId="{448BC9EC-DB4C-4A46-BC30-59A30DF495CE}">
      <dgm:prSet/>
      <dgm:spPr/>
      <dgm:t>
        <a:bodyPr/>
        <a:lstStyle/>
        <a:p>
          <a:endParaRPr lang="en-US"/>
        </a:p>
      </dgm:t>
    </dgm:pt>
    <dgm:pt modelId="{AF20A801-D8DA-4391-A33F-90A17330A43B}">
      <dgm:prSet/>
      <dgm:spPr/>
      <dgm:t>
        <a:bodyPr/>
        <a:lstStyle/>
        <a:p>
          <a:r>
            <a:rPr lang="tr-TR"/>
            <a:t>Başkalarının sözünü keser.</a:t>
          </a:r>
          <a:endParaRPr lang="en-US"/>
        </a:p>
      </dgm:t>
    </dgm:pt>
    <dgm:pt modelId="{853DEEA9-2D17-45DC-9A2D-0502F5B7D79B}" type="parTrans" cxnId="{27457604-E537-4AF8-9A52-125C44E6010D}">
      <dgm:prSet/>
      <dgm:spPr/>
      <dgm:t>
        <a:bodyPr/>
        <a:lstStyle/>
        <a:p>
          <a:endParaRPr lang="en-US"/>
        </a:p>
      </dgm:t>
    </dgm:pt>
    <dgm:pt modelId="{2A95CD51-E8B8-44DC-AC7A-B6923176756A}" type="sibTrans" cxnId="{27457604-E537-4AF8-9A52-125C44E6010D}">
      <dgm:prSet/>
      <dgm:spPr/>
      <dgm:t>
        <a:bodyPr/>
        <a:lstStyle/>
        <a:p>
          <a:endParaRPr lang="en-US"/>
        </a:p>
      </dgm:t>
    </dgm:pt>
    <dgm:pt modelId="{8DFF697E-1CEC-4785-A18B-0E9236AC5182}" type="pres">
      <dgm:prSet presAssocID="{110ECD22-6231-4224-8406-E09B8D3D2459}" presName="Name0" presStyleCnt="0">
        <dgm:presLayoutVars>
          <dgm:dir/>
          <dgm:resizeHandles val="exact"/>
        </dgm:presLayoutVars>
      </dgm:prSet>
      <dgm:spPr/>
    </dgm:pt>
    <dgm:pt modelId="{CD8807E1-F21A-48A3-9E3E-19616BF6CDDF}" type="pres">
      <dgm:prSet presAssocID="{56AB7B95-FC71-4031-AEF3-A1137E4AED79}" presName="node" presStyleLbl="node1" presStyleIdx="0" presStyleCnt="9">
        <dgm:presLayoutVars>
          <dgm:bulletEnabled val="1"/>
        </dgm:presLayoutVars>
      </dgm:prSet>
      <dgm:spPr/>
    </dgm:pt>
    <dgm:pt modelId="{941771AC-8AF4-4400-85FF-2E3972FF3344}" type="pres">
      <dgm:prSet presAssocID="{236C73D3-2D04-480B-B5C4-D97E75A7BF3C}" presName="sibTrans" presStyleLbl="sibTrans1D1" presStyleIdx="0" presStyleCnt="8"/>
      <dgm:spPr/>
    </dgm:pt>
    <dgm:pt modelId="{051A07CB-2F4A-43E6-92A1-A9D43C8A6DF3}" type="pres">
      <dgm:prSet presAssocID="{236C73D3-2D04-480B-B5C4-D97E75A7BF3C}" presName="connectorText" presStyleLbl="sibTrans1D1" presStyleIdx="0" presStyleCnt="8"/>
      <dgm:spPr/>
    </dgm:pt>
    <dgm:pt modelId="{00322285-14AF-4AB4-929B-97B225956B26}" type="pres">
      <dgm:prSet presAssocID="{0558F0EA-2AFD-4479-91EB-41EE685DBF07}" presName="node" presStyleLbl="node1" presStyleIdx="1" presStyleCnt="9">
        <dgm:presLayoutVars>
          <dgm:bulletEnabled val="1"/>
        </dgm:presLayoutVars>
      </dgm:prSet>
      <dgm:spPr/>
    </dgm:pt>
    <dgm:pt modelId="{42DD16F9-34F2-483D-9D27-4FD436AA207F}" type="pres">
      <dgm:prSet presAssocID="{DAC90586-FACB-44FF-86FE-70A5386E64CC}" presName="sibTrans" presStyleLbl="sibTrans1D1" presStyleIdx="1" presStyleCnt="8"/>
      <dgm:spPr/>
    </dgm:pt>
    <dgm:pt modelId="{E0226394-AA8D-4E9D-82B4-F3A271F858E7}" type="pres">
      <dgm:prSet presAssocID="{DAC90586-FACB-44FF-86FE-70A5386E64CC}" presName="connectorText" presStyleLbl="sibTrans1D1" presStyleIdx="1" presStyleCnt="8"/>
      <dgm:spPr/>
    </dgm:pt>
    <dgm:pt modelId="{46B52301-0AD9-4D46-8577-06E6AD5C998C}" type="pres">
      <dgm:prSet presAssocID="{1E5C0BDE-077B-421A-BC7E-9BD8393FB43F}" presName="node" presStyleLbl="node1" presStyleIdx="2" presStyleCnt="9">
        <dgm:presLayoutVars>
          <dgm:bulletEnabled val="1"/>
        </dgm:presLayoutVars>
      </dgm:prSet>
      <dgm:spPr/>
    </dgm:pt>
    <dgm:pt modelId="{BF6D7FCB-FD3E-4F8C-9865-6975E4E82EB9}" type="pres">
      <dgm:prSet presAssocID="{DD450888-9850-407F-9897-6500E759174B}" presName="sibTrans" presStyleLbl="sibTrans1D1" presStyleIdx="2" presStyleCnt="8"/>
      <dgm:spPr/>
    </dgm:pt>
    <dgm:pt modelId="{DA879F07-507F-4F78-B49D-5694E75D78BE}" type="pres">
      <dgm:prSet presAssocID="{DD450888-9850-407F-9897-6500E759174B}" presName="connectorText" presStyleLbl="sibTrans1D1" presStyleIdx="2" presStyleCnt="8"/>
      <dgm:spPr/>
    </dgm:pt>
    <dgm:pt modelId="{9AB6FC6D-A27E-48BC-85EF-4CB822B7C516}" type="pres">
      <dgm:prSet presAssocID="{1128AD6B-4282-4754-9AFE-91B67975B263}" presName="node" presStyleLbl="node1" presStyleIdx="3" presStyleCnt="9">
        <dgm:presLayoutVars>
          <dgm:bulletEnabled val="1"/>
        </dgm:presLayoutVars>
      </dgm:prSet>
      <dgm:spPr/>
    </dgm:pt>
    <dgm:pt modelId="{A83462F7-AF59-4513-9CE7-8EBF5003FF38}" type="pres">
      <dgm:prSet presAssocID="{9EB1AF07-03E1-438A-A975-7D3041EFB392}" presName="sibTrans" presStyleLbl="sibTrans1D1" presStyleIdx="3" presStyleCnt="8"/>
      <dgm:spPr/>
    </dgm:pt>
    <dgm:pt modelId="{F674D172-0903-4617-9F81-88F85CC0E779}" type="pres">
      <dgm:prSet presAssocID="{9EB1AF07-03E1-438A-A975-7D3041EFB392}" presName="connectorText" presStyleLbl="sibTrans1D1" presStyleIdx="3" presStyleCnt="8"/>
      <dgm:spPr/>
    </dgm:pt>
    <dgm:pt modelId="{EC274B74-AA94-4EC8-A5AE-9DB1EC7B7B67}" type="pres">
      <dgm:prSet presAssocID="{9673DE18-B291-4288-8486-37B2B3D37F56}" presName="node" presStyleLbl="node1" presStyleIdx="4" presStyleCnt="9">
        <dgm:presLayoutVars>
          <dgm:bulletEnabled val="1"/>
        </dgm:presLayoutVars>
      </dgm:prSet>
      <dgm:spPr/>
    </dgm:pt>
    <dgm:pt modelId="{F0B90D4C-69EA-4789-8EA3-234209D28BF9}" type="pres">
      <dgm:prSet presAssocID="{EFE91D9B-4574-4FFA-BE6B-1D2680CAD1D1}" presName="sibTrans" presStyleLbl="sibTrans1D1" presStyleIdx="4" presStyleCnt="8"/>
      <dgm:spPr/>
    </dgm:pt>
    <dgm:pt modelId="{AD5BB194-6DD7-476F-9EB8-B926E2B4A65A}" type="pres">
      <dgm:prSet presAssocID="{EFE91D9B-4574-4FFA-BE6B-1D2680CAD1D1}" presName="connectorText" presStyleLbl="sibTrans1D1" presStyleIdx="4" presStyleCnt="8"/>
      <dgm:spPr/>
    </dgm:pt>
    <dgm:pt modelId="{B0AE7DBE-51E9-494A-84FA-F1545C14058C}" type="pres">
      <dgm:prSet presAssocID="{21666532-CADC-43D4-A7A4-6E1D3B4EF394}" presName="node" presStyleLbl="node1" presStyleIdx="5" presStyleCnt="9">
        <dgm:presLayoutVars>
          <dgm:bulletEnabled val="1"/>
        </dgm:presLayoutVars>
      </dgm:prSet>
      <dgm:spPr/>
    </dgm:pt>
    <dgm:pt modelId="{B7B85E99-3BB6-4CBE-B40B-A8A5A30C62A1}" type="pres">
      <dgm:prSet presAssocID="{2BB028AE-93CE-434F-AAD4-EBA27A8E9399}" presName="sibTrans" presStyleLbl="sibTrans1D1" presStyleIdx="5" presStyleCnt="8"/>
      <dgm:spPr/>
    </dgm:pt>
    <dgm:pt modelId="{944C57D2-4110-4D1B-AB17-4FD7E831C092}" type="pres">
      <dgm:prSet presAssocID="{2BB028AE-93CE-434F-AAD4-EBA27A8E9399}" presName="connectorText" presStyleLbl="sibTrans1D1" presStyleIdx="5" presStyleCnt="8"/>
      <dgm:spPr/>
    </dgm:pt>
    <dgm:pt modelId="{898452BD-E6EA-4117-AA93-616A05218E22}" type="pres">
      <dgm:prSet presAssocID="{805960DB-2829-40C7-B73B-50336530C3BB}" presName="node" presStyleLbl="node1" presStyleIdx="6" presStyleCnt="9">
        <dgm:presLayoutVars>
          <dgm:bulletEnabled val="1"/>
        </dgm:presLayoutVars>
      </dgm:prSet>
      <dgm:spPr/>
    </dgm:pt>
    <dgm:pt modelId="{33FA9625-20D3-441F-958E-1AB485973F76}" type="pres">
      <dgm:prSet presAssocID="{3CD4AFDD-32E0-497D-AF24-050FD69F2D1F}" presName="sibTrans" presStyleLbl="sibTrans1D1" presStyleIdx="6" presStyleCnt="8"/>
      <dgm:spPr/>
    </dgm:pt>
    <dgm:pt modelId="{C054CEE4-667F-4633-910F-0A30DB9FA211}" type="pres">
      <dgm:prSet presAssocID="{3CD4AFDD-32E0-497D-AF24-050FD69F2D1F}" presName="connectorText" presStyleLbl="sibTrans1D1" presStyleIdx="6" presStyleCnt="8"/>
      <dgm:spPr/>
    </dgm:pt>
    <dgm:pt modelId="{15CF3C67-71D0-43A4-9211-CFB5D8873C3C}" type="pres">
      <dgm:prSet presAssocID="{3C513E15-3630-4892-8215-234C286A27EF}" presName="node" presStyleLbl="node1" presStyleIdx="7" presStyleCnt="9">
        <dgm:presLayoutVars>
          <dgm:bulletEnabled val="1"/>
        </dgm:presLayoutVars>
      </dgm:prSet>
      <dgm:spPr/>
    </dgm:pt>
    <dgm:pt modelId="{F7B7AAF5-F476-44F2-94E0-27709A537939}" type="pres">
      <dgm:prSet presAssocID="{37C56A84-6C79-4FCD-BE7B-7C129A0B1CBE}" presName="sibTrans" presStyleLbl="sibTrans1D1" presStyleIdx="7" presStyleCnt="8"/>
      <dgm:spPr/>
    </dgm:pt>
    <dgm:pt modelId="{674AE82F-C865-4493-981F-0860EC0204B9}" type="pres">
      <dgm:prSet presAssocID="{37C56A84-6C79-4FCD-BE7B-7C129A0B1CBE}" presName="connectorText" presStyleLbl="sibTrans1D1" presStyleIdx="7" presStyleCnt="8"/>
      <dgm:spPr/>
    </dgm:pt>
    <dgm:pt modelId="{75DC9545-053C-409D-9088-31A83D07140E}" type="pres">
      <dgm:prSet presAssocID="{AF20A801-D8DA-4391-A33F-90A17330A43B}" presName="node" presStyleLbl="node1" presStyleIdx="8" presStyleCnt="9">
        <dgm:presLayoutVars>
          <dgm:bulletEnabled val="1"/>
        </dgm:presLayoutVars>
      </dgm:prSet>
      <dgm:spPr/>
    </dgm:pt>
  </dgm:ptLst>
  <dgm:cxnLst>
    <dgm:cxn modelId="{27457604-E537-4AF8-9A52-125C44E6010D}" srcId="{110ECD22-6231-4224-8406-E09B8D3D2459}" destId="{AF20A801-D8DA-4391-A33F-90A17330A43B}" srcOrd="8" destOrd="0" parTransId="{853DEEA9-2D17-45DC-9A2D-0502F5B7D79B}" sibTransId="{2A95CD51-E8B8-44DC-AC7A-B6923176756A}"/>
    <dgm:cxn modelId="{ECCCAC09-5165-4E4C-A8CF-16FD13D0896B}" type="presOf" srcId="{2BB028AE-93CE-434F-AAD4-EBA27A8E9399}" destId="{944C57D2-4110-4D1B-AB17-4FD7E831C092}" srcOrd="1" destOrd="0" presId="urn:microsoft.com/office/officeart/2016/7/layout/RepeatingBendingProcessNew"/>
    <dgm:cxn modelId="{4525330C-902D-4FCA-A1B4-D85F846AC77A}" type="presOf" srcId="{805960DB-2829-40C7-B73B-50336530C3BB}" destId="{898452BD-E6EA-4117-AA93-616A05218E22}" srcOrd="0" destOrd="0" presId="urn:microsoft.com/office/officeart/2016/7/layout/RepeatingBendingProcessNew"/>
    <dgm:cxn modelId="{C8BFF40C-E890-4651-955B-9A13E34A0667}" srcId="{110ECD22-6231-4224-8406-E09B8D3D2459}" destId="{0558F0EA-2AFD-4479-91EB-41EE685DBF07}" srcOrd="1" destOrd="0" parTransId="{BB068CA9-E5E9-450A-913A-58AA71E626DF}" sibTransId="{DAC90586-FACB-44FF-86FE-70A5386E64CC}"/>
    <dgm:cxn modelId="{C412B90E-F3F7-41A6-A2EE-5DBD30517974}" type="presOf" srcId="{AF20A801-D8DA-4391-A33F-90A17330A43B}" destId="{75DC9545-053C-409D-9088-31A83D07140E}" srcOrd="0" destOrd="0" presId="urn:microsoft.com/office/officeart/2016/7/layout/RepeatingBendingProcessNew"/>
    <dgm:cxn modelId="{B4DAE41D-BE6E-495E-9348-B1FEDF3C9B36}" type="presOf" srcId="{3C513E15-3630-4892-8215-234C286A27EF}" destId="{15CF3C67-71D0-43A4-9211-CFB5D8873C3C}" srcOrd="0" destOrd="0" presId="urn:microsoft.com/office/officeart/2016/7/layout/RepeatingBendingProcessNew"/>
    <dgm:cxn modelId="{07818F1E-F23C-4856-84A4-7B1ED5DDCE31}" type="presOf" srcId="{EFE91D9B-4574-4FFA-BE6B-1D2680CAD1D1}" destId="{AD5BB194-6DD7-476F-9EB8-B926E2B4A65A}" srcOrd="1" destOrd="0" presId="urn:microsoft.com/office/officeart/2016/7/layout/RepeatingBendingProcessNew"/>
    <dgm:cxn modelId="{AE2C961F-622F-42EA-B9A4-E61F24202FD7}" type="presOf" srcId="{236C73D3-2D04-480B-B5C4-D97E75A7BF3C}" destId="{941771AC-8AF4-4400-85FF-2E3972FF3344}" srcOrd="0" destOrd="0" presId="urn:microsoft.com/office/officeart/2016/7/layout/RepeatingBendingProcessNew"/>
    <dgm:cxn modelId="{A8B43C2A-029C-4E46-B2C3-48BF4374D344}" type="presOf" srcId="{0558F0EA-2AFD-4479-91EB-41EE685DBF07}" destId="{00322285-14AF-4AB4-929B-97B225956B26}" srcOrd="0" destOrd="0" presId="urn:microsoft.com/office/officeart/2016/7/layout/RepeatingBendingProcessNew"/>
    <dgm:cxn modelId="{13EC972D-E8A0-4243-B03A-C2E24ACCEE07}" type="presOf" srcId="{DD450888-9850-407F-9897-6500E759174B}" destId="{DA879F07-507F-4F78-B49D-5694E75D78BE}" srcOrd="1" destOrd="0" presId="urn:microsoft.com/office/officeart/2016/7/layout/RepeatingBendingProcessNew"/>
    <dgm:cxn modelId="{03B3E02D-0C2F-459D-B278-9FF601FBFF3F}" type="presOf" srcId="{1128AD6B-4282-4754-9AFE-91B67975B263}" destId="{9AB6FC6D-A27E-48BC-85EF-4CB822B7C516}" srcOrd="0" destOrd="0" presId="urn:microsoft.com/office/officeart/2016/7/layout/RepeatingBendingProcessNew"/>
    <dgm:cxn modelId="{59DC0435-70D2-4A8C-BFB2-46B4E2C2C703}" type="presOf" srcId="{EFE91D9B-4574-4FFA-BE6B-1D2680CAD1D1}" destId="{F0B90D4C-69EA-4789-8EA3-234209D28BF9}" srcOrd="0" destOrd="0" presId="urn:microsoft.com/office/officeart/2016/7/layout/RepeatingBendingProcessNew"/>
    <dgm:cxn modelId="{6A59B36C-70A1-4161-8A03-417031952BFB}" type="presOf" srcId="{110ECD22-6231-4224-8406-E09B8D3D2459}" destId="{8DFF697E-1CEC-4785-A18B-0E9236AC5182}" srcOrd="0" destOrd="0" presId="urn:microsoft.com/office/officeart/2016/7/layout/RepeatingBendingProcessNew"/>
    <dgm:cxn modelId="{D6421E74-6AC4-4C21-9C1C-2375E722EE4D}" srcId="{110ECD22-6231-4224-8406-E09B8D3D2459}" destId="{56AB7B95-FC71-4031-AEF3-A1137E4AED79}" srcOrd="0" destOrd="0" parTransId="{1E9D2F63-41D5-4E08-8EB5-3F1D792FA369}" sibTransId="{236C73D3-2D04-480B-B5C4-D97E75A7BF3C}"/>
    <dgm:cxn modelId="{0D686A74-04A0-4107-A4FF-06E7BB35927C}" type="presOf" srcId="{37C56A84-6C79-4FCD-BE7B-7C129A0B1CBE}" destId="{674AE82F-C865-4493-981F-0860EC0204B9}" srcOrd="1" destOrd="0" presId="urn:microsoft.com/office/officeart/2016/7/layout/RepeatingBendingProcessNew"/>
    <dgm:cxn modelId="{408A655A-1271-4973-B373-910535D08E90}" srcId="{110ECD22-6231-4224-8406-E09B8D3D2459}" destId="{21666532-CADC-43D4-A7A4-6E1D3B4EF394}" srcOrd="5" destOrd="0" parTransId="{3679081F-B6EC-48CC-B4CB-20971B510354}" sibTransId="{2BB028AE-93CE-434F-AAD4-EBA27A8E9399}"/>
    <dgm:cxn modelId="{050D237B-77FE-44B1-8B61-D9544D7F90BC}" type="presOf" srcId="{DAC90586-FACB-44FF-86FE-70A5386E64CC}" destId="{42DD16F9-34F2-483D-9D27-4FD436AA207F}" srcOrd="0" destOrd="0" presId="urn:microsoft.com/office/officeart/2016/7/layout/RepeatingBendingProcessNew"/>
    <dgm:cxn modelId="{83E26D7C-BFAB-4D00-ABBB-0BECAD2C7741}" type="presOf" srcId="{9673DE18-B291-4288-8486-37B2B3D37F56}" destId="{EC274B74-AA94-4EC8-A5AE-9DB1EC7B7B67}" srcOrd="0" destOrd="0" presId="urn:microsoft.com/office/officeart/2016/7/layout/RepeatingBendingProcessNew"/>
    <dgm:cxn modelId="{E90C7780-7A6A-4049-AAD1-C74341076E1B}" type="presOf" srcId="{3CD4AFDD-32E0-497D-AF24-050FD69F2D1F}" destId="{C054CEE4-667F-4633-910F-0A30DB9FA211}" srcOrd="1" destOrd="0" presId="urn:microsoft.com/office/officeart/2016/7/layout/RepeatingBendingProcessNew"/>
    <dgm:cxn modelId="{6FB2398F-6F86-4553-A444-63768B602AA6}" type="presOf" srcId="{3CD4AFDD-32E0-497D-AF24-050FD69F2D1F}" destId="{33FA9625-20D3-441F-958E-1AB485973F76}" srcOrd="0" destOrd="0" presId="urn:microsoft.com/office/officeart/2016/7/layout/RepeatingBendingProcessNew"/>
    <dgm:cxn modelId="{472CD392-0CC9-4AD7-B77D-F8F26DB966A3}" type="presOf" srcId="{37C56A84-6C79-4FCD-BE7B-7C129A0B1CBE}" destId="{F7B7AAF5-F476-44F2-94E0-27709A537939}" srcOrd="0" destOrd="0" presId="urn:microsoft.com/office/officeart/2016/7/layout/RepeatingBendingProcessNew"/>
    <dgm:cxn modelId="{9CD7C4A2-389A-4D1E-8FCE-F2C55921ED64}" srcId="{110ECD22-6231-4224-8406-E09B8D3D2459}" destId="{1128AD6B-4282-4754-9AFE-91B67975B263}" srcOrd="3" destOrd="0" parTransId="{51B9CF35-86B9-48AB-872B-6E112226A2D4}" sibTransId="{9EB1AF07-03E1-438A-A975-7D3041EFB392}"/>
    <dgm:cxn modelId="{C90406AD-17A6-42A1-BA74-CD207603795E}" type="presOf" srcId="{9EB1AF07-03E1-438A-A975-7D3041EFB392}" destId="{A83462F7-AF59-4513-9CE7-8EBF5003FF38}" srcOrd="0" destOrd="0" presId="urn:microsoft.com/office/officeart/2016/7/layout/RepeatingBendingProcessNew"/>
    <dgm:cxn modelId="{248362B3-EAF5-4E30-A248-49C89D883257}" srcId="{110ECD22-6231-4224-8406-E09B8D3D2459}" destId="{1E5C0BDE-077B-421A-BC7E-9BD8393FB43F}" srcOrd="2" destOrd="0" parTransId="{DB5718AD-321A-4B31-8C3B-98B535B7F279}" sibTransId="{DD450888-9850-407F-9897-6500E759174B}"/>
    <dgm:cxn modelId="{F0F89EBA-FA84-4D58-9539-3116C0AB48BD}" type="presOf" srcId="{9EB1AF07-03E1-438A-A975-7D3041EFB392}" destId="{F674D172-0903-4617-9F81-88F85CC0E779}" srcOrd="1" destOrd="0" presId="urn:microsoft.com/office/officeart/2016/7/layout/RepeatingBendingProcessNew"/>
    <dgm:cxn modelId="{227A6FBF-8767-4DE2-A3C6-6065950ECA03}" type="presOf" srcId="{236C73D3-2D04-480B-B5C4-D97E75A7BF3C}" destId="{051A07CB-2F4A-43E6-92A1-A9D43C8A6DF3}" srcOrd="1" destOrd="0" presId="urn:microsoft.com/office/officeart/2016/7/layout/RepeatingBendingProcessNew"/>
    <dgm:cxn modelId="{B94790C9-DECA-458E-ABA4-2100B5F4BD3B}" type="presOf" srcId="{2BB028AE-93CE-434F-AAD4-EBA27A8E9399}" destId="{B7B85E99-3BB6-4CBE-B40B-A8A5A30C62A1}" srcOrd="0" destOrd="0" presId="urn:microsoft.com/office/officeart/2016/7/layout/RepeatingBendingProcessNew"/>
    <dgm:cxn modelId="{F4007BCF-A371-4577-9482-AA9440E2BD84}" type="presOf" srcId="{DD450888-9850-407F-9897-6500E759174B}" destId="{BF6D7FCB-FD3E-4F8C-9865-6975E4E82EB9}" srcOrd="0" destOrd="0" presId="urn:microsoft.com/office/officeart/2016/7/layout/RepeatingBendingProcessNew"/>
    <dgm:cxn modelId="{42480ED2-7411-4CC5-A06A-04916F076097}" type="presOf" srcId="{1E5C0BDE-077B-421A-BC7E-9BD8393FB43F}" destId="{46B52301-0AD9-4D46-8577-06E6AD5C998C}" srcOrd="0" destOrd="0" presId="urn:microsoft.com/office/officeart/2016/7/layout/RepeatingBendingProcessNew"/>
    <dgm:cxn modelId="{AAD73CD4-CC0B-4AE0-B789-440E8B90E94C}" srcId="{110ECD22-6231-4224-8406-E09B8D3D2459}" destId="{805960DB-2829-40C7-B73B-50336530C3BB}" srcOrd="6" destOrd="0" parTransId="{D326F246-504B-465B-8D1E-80FC6809E78D}" sibTransId="{3CD4AFDD-32E0-497D-AF24-050FD69F2D1F}"/>
    <dgm:cxn modelId="{448BC9EC-DB4C-4A46-BC30-59A30DF495CE}" srcId="{110ECD22-6231-4224-8406-E09B8D3D2459}" destId="{3C513E15-3630-4892-8215-234C286A27EF}" srcOrd="7" destOrd="0" parTransId="{BCB4225A-2D45-4A77-884A-EBAE5B41D9E3}" sibTransId="{37C56A84-6C79-4FCD-BE7B-7C129A0B1CBE}"/>
    <dgm:cxn modelId="{750D03EF-F883-4302-83AC-717D9DF892A8}" type="presOf" srcId="{21666532-CADC-43D4-A7A4-6E1D3B4EF394}" destId="{B0AE7DBE-51E9-494A-84FA-F1545C14058C}" srcOrd="0" destOrd="0" presId="urn:microsoft.com/office/officeart/2016/7/layout/RepeatingBendingProcessNew"/>
    <dgm:cxn modelId="{35AAFFF6-B27D-441D-A4F4-F65AB0D7077E}" type="presOf" srcId="{DAC90586-FACB-44FF-86FE-70A5386E64CC}" destId="{E0226394-AA8D-4E9D-82B4-F3A271F858E7}" srcOrd="1" destOrd="0" presId="urn:microsoft.com/office/officeart/2016/7/layout/RepeatingBendingProcessNew"/>
    <dgm:cxn modelId="{200034F7-4AE5-4102-95CE-4837795228D7}" srcId="{110ECD22-6231-4224-8406-E09B8D3D2459}" destId="{9673DE18-B291-4288-8486-37B2B3D37F56}" srcOrd="4" destOrd="0" parTransId="{94592055-3499-4780-AE3C-F2E876CB47EE}" sibTransId="{EFE91D9B-4574-4FFA-BE6B-1D2680CAD1D1}"/>
    <dgm:cxn modelId="{1E61F9FE-239C-4E25-90C2-2FE86F9F18A5}" type="presOf" srcId="{56AB7B95-FC71-4031-AEF3-A1137E4AED79}" destId="{CD8807E1-F21A-48A3-9E3E-19616BF6CDDF}" srcOrd="0" destOrd="0" presId="urn:microsoft.com/office/officeart/2016/7/layout/RepeatingBendingProcessNew"/>
    <dgm:cxn modelId="{895E67CA-D774-47FC-B0CD-D15F856E18CD}" type="presParOf" srcId="{8DFF697E-1CEC-4785-A18B-0E9236AC5182}" destId="{CD8807E1-F21A-48A3-9E3E-19616BF6CDDF}" srcOrd="0" destOrd="0" presId="urn:microsoft.com/office/officeart/2016/7/layout/RepeatingBendingProcessNew"/>
    <dgm:cxn modelId="{ECFB665D-2C92-4E95-9AFB-36CDDA6CA393}" type="presParOf" srcId="{8DFF697E-1CEC-4785-A18B-0E9236AC5182}" destId="{941771AC-8AF4-4400-85FF-2E3972FF3344}" srcOrd="1" destOrd="0" presId="urn:microsoft.com/office/officeart/2016/7/layout/RepeatingBendingProcessNew"/>
    <dgm:cxn modelId="{45A4D985-C071-4B73-8045-69BE668E412F}" type="presParOf" srcId="{941771AC-8AF4-4400-85FF-2E3972FF3344}" destId="{051A07CB-2F4A-43E6-92A1-A9D43C8A6DF3}" srcOrd="0" destOrd="0" presId="urn:microsoft.com/office/officeart/2016/7/layout/RepeatingBendingProcessNew"/>
    <dgm:cxn modelId="{B78360E1-AC0B-4FB0-BDEB-69E90EAB9A70}" type="presParOf" srcId="{8DFF697E-1CEC-4785-A18B-0E9236AC5182}" destId="{00322285-14AF-4AB4-929B-97B225956B26}" srcOrd="2" destOrd="0" presId="urn:microsoft.com/office/officeart/2016/7/layout/RepeatingBendingProcessNew"/>
    <dgm:cxn modelId="{2BF10498-B9A9-401D-9DEB-48431FABFB72}" type="presParOf" srcId="{8DFF697E-1CEC-4785-A18B-0E9236AC5182}" destId="{42DD16F9-34F2-483D-9D27-4FD436AA207F}" srcOrd="3" destOrd="0" presId="urn:microsoft.com/office/officeart/2016/7/layout/RepeatingBendingProcessNew"/>
    <dgm:cxn modelId="{1AAB1D2F-371B-45B0-8A49-59064BC7B2A5}" type="presParOf" srcId="{42DD16F9-34F2-483D-9D27-4FD436AA207F}" destId="{E0226394-AA8D-4E9D-82B4-F3A271F858E7}" srcOrd="0" destOrd="0" presId="urn:microsoft.com/office/officeart/2016/7/layout/RepeatingBendingProcessNew"/>
    <dgm:cxn modelId="{31BFA37C-3EE1-4A97-A6BF-EA4577A7DD7E}" type="presParOf" srcId="{8DFF697E-1CEC-4785-A18B-0E9236AC5182}" destId="{46B52301-0AD9-4D46-8577-06E6AD5C998C}" srcOrd="4" destOrd="0" presId="urn:microsoft.com/office/officeart/2016/7/layout/RepeatingBendingProcessNew"/>
    <dgm:cxn modelId="{420ACF36-4708-48AC-89D6-D44AC61EAA58}" type="presParOf" srcId="{8DFF697E-1CEC-4785-A18B-0E9236AC5182}" destId="{BF6D7FCB-FD3E-4F8C-9865-6975E4E82EB9}" srcOrd="5" destOrd="0" presId="urn:microsoft.com/office/officeart/2016/7/layout/RepeatingBendingProcessNew"/>
    <dgm:cxn modelId="{F1EC3DE1-2CEB-4D67-AEBF-08190E526B9E}" type="presParOf" srcId="{BF6D7FCB-FD3E-4F8C-9865-6975E4E82EB9}" destId="{DA879F07-507F-4F78-B49D-5694E75D78BE}" srcOrd="0" destOrd="0" presId="urn:microsoft.com/office/officeart/2016/7/layout/RepeatingBendingProcessNew"/>
    <dgm:cxn modelId="{624A4A52-B9A4-4358-8C40-B88510A31279}" type="presParOf" srcId="{8DFF697E-1CEC-4785-A18B-0E9236AC5182}" destId="{9AB6FC6D-A27E-48BC-85EF-4CB822B7C516}" srcOrd="6" destOrd="0" presId="urn:microsoft.com/office/officeart/2016/7/layout/RepeatingBendingProcessNew"/>
    <dgm:cxn modelId="{7C168D76-E241-4C98-93A2-416A8E5815D5}" type="presParOf" srcId="{8DFF697E-1CEC-4785-A18B-0E9236AC5182}" destId="{A83462F7-AF59-4513-9CE7-8EBF5003FF38}" srcOrd="7" destOrd="0" presId="urn:microsoft.com/office/officeart/2016/7/layout/RepeatingBendingProcessNew"/>
    <dgm:cxn modelId="{650AF177-DAFA-47A5-BA4A-1CD194430B2D}" type="presParOf" srcId="{A83462F7-AF59-4513-9CE7-8EBF5003FF38}" destId="{F674D172-0903-4617-9F81-88F85CC0E779}" srcOrd="0" destOrd="0" presId="urn:microsoft.com/office/officeart/2016/7/layout/RepeatingBendingProcessNew"/>
    <dgm:cxn modelId="{0E270236-0564-4A0E-A551-1F149AD00F08}" type="presParOf" srcId="{8DFF697E-1CEC-4785-A18B-0E9236AC5182}" destId="{EC274B74-AA94-4EC8-A5AE-9DB1EC7B7B67}" srcOrd="8" destOrd="0" presId="urn:microsoft.com/office/officeart/2016/7/layout/RepeatingBendingProcessNew"/>
    <dgm:cxn modelId="{7F575BB1-0DD4-441C-B060-75DE07594E6F}" type="presParOf" srcId="{8DFF697E-1CEC-4785-A18B-0E9236AC5182}" destId="{F0B90D4C-69EA-4789-8EA3-234209D28BF9}" srcOrd="9" destOrd="0" presId="urn:microsoft.com/office/officeart/2016/7/layout/RepeatingBendingProcessNew"/>
    <dgm:cxn modelId="{FBC0242A-E944-4F08-B941-775BBF5ED649}" type="presParOf" srcId="{F0B90D4C-69EA-4789-8EA3-234209D28BF9}" destId="{AD5BB194-6DD7-476F-9EB8-B926E2B4A65A}" srcOrd="0" destOrd="0" presId="urn:microsoft.com/office/officeart/2016/7/layout/RepeatingBendingProcessNew"/>
    <dgm:cxn modelId="{2755A4C8-5A5B-4103-98BF-CF82090FE052}" type="presParOf" srcId="{8DFF697E-1CEC-4785-A18B-0E9236AC5182}" destId="{B0AE7DBE-51E9-494A-84FA-F1545C14058C}" srcOrd="10" destOrd="0" presId="urn:microsoft.com/office/officeart/2016/7/layout/RepeatingBendingProcessNew"/>
    <dgm:cxn modelId="{9745CE94-1920-40B7-A6A9-2716790D42BB}" type="presParOf" srcId="{8DFF697E-1CEC-4785-A18B-0E9236AC5182}" destId="{B7B85E99-3BB6-4CBE-B40B-A8A5A30C62A1}" srcOrd="11" destOrd="0" presId="urn:microsoft.com/office/officeart/2016/7/layout/RepeatingBendingProcessNew"/>
    <dgm:cxn modelId="{76507EB7-BC40-4447-947E-5C5B505AA65A}" type="presParOf" srcId="{B7B85E99-3BB6-4CBE-B40B-A8A5A30C62A1}" destId="{944C57D2-4110-4D1B-AB17-4FD7E831C092}" srcOrd="0" destOrd="0" presId="urn:microsoft.com/office/officeart/2016/7/layout/RepeatingBendingProcessNew"/>
    <dgm:cxn modelId="{69A404A5-0258-42FA-955C-6988DE141BCA}" type="presParOf" srcId="{8DFF697E-1CEC-4785-A18B-0E9236AC5182}" destId="{898452BD-E6EA-4117-AA93-616A05218E22}" srcOrd="12" destOrd="0" presId="urn:microsoft.com/office/officeart/2016/7/layout/RepeatingBendingProcessNew"/>
    <dgm:cxn modelId="{E699E0C3-02FE-426D-A41A-97C5D7545763}" type="presParOf" srcId="{8DFF697E-1CEC-4785-A18B-0E9236AC5182}" destId="{33FA9625-20D3-441F-958E-1AB485973F76}" srcOrd="13" destOrd="0" presId="urn:microsoft.com/office/officeart/2016/7/layout/RepeatingBendingProcessNew"/>
    <dgm:cxn modelId="{55C7EA3E-06C3-41D6-8FE9-FEFB118B124A}" type="presParOf" srcId="{33FA9625-20D3-441F-958E-1AB485973F76}" destId="{C054CEE4-667F-4633-910F-0A30DB9FA211}" srcOrd="0" destOrd="0" presId="urn:microsoft.com/office/officeart/2016/7/layout/RepeatingBendingProcessNew"/>
    <dgm:cxn modelId="{008D1E1E-C555-42A7-8773-4E10CBF7A6DA}" type="presParOf" srcId="{8DFF697E-1CEC-4785-A18B-0E9236AC5182}" destId="{15CF3C67-71D0-43A4-9211-CFB5D8873C3C}" srcOrd="14" destOrd="0" presId="urn:microsoft.com/office/officeart/2016/7/layout/RepeatingBendingProcessNew"/>
    <dgm:cxn modelId="{03870431-BAF7-4F6A-961A-27F0540F738C}" type="presParOf" srcId="{8DFF697E-1CEC-4785-A18B-0E9236AC5182}" destId="{F7B7AAF5-F476-44F2-94E0-27709A537939}" srcOrd="15" destOrd="0" presId="urn:microsoft.com/office/officeart/2016/7/layout/RepeatingBendingProcessNew"/>
    <dgm:cxn modelId="{CF79D538-FA9F-422F-B23C-98D434D550E6}" type="presParOf" srcId="{F7B7AAF5-F476-44F2-94E0-27709A537939}" destId="{674AE82F-C865-4493-981F-0860EC0204B9}" srcOrd="0" destOrd="0" presId="urn:microsoft.com/office/officeart/2016/7/layout/RepeatingBendingProcessNew"/>
    <dgm:cxn modelId="{01C0E1F3-4BD7-45BD-8B63-E17A7CC7D77E}" type="presParOf" srcId="{8DFF697E-1CEC-4785-A18B-0E9236AC5182}" destId="{75DC9545-053C-409D-9088-31A83D07140E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A85A9-77E2-48C6-8F0B-5E60E75A37AA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BCFBA0-163B-4A05-85AD-0254D42A0EE4}">
      <dgm:prSet/>
      <dgm:spPr/>
      <dgm:t>
        <a:bodyPr/>
        <a:lstStyle/>
        <a:p>
          <a:r>
            <a:rPr lang="tr-TR"/>
            <a:t>DEHB’nin sağaltımında kullanılan yöntemlerden biri de çocuklara yönelik dikkat eğitimi programlarıdır. Bu programlar aracılığıyla çocuklar </a:t>
          </a:r>
          <a:r>
            <a:rPr lang="tr-TR" i="1"/>
            <a:t>kendi kendine yönerge verme </a:t>
          </a:r>
          <a:r>
            <a:rPr lang="tr-TR"/>
            <a:t>ve </a:t>
          </a:r>
          <a:r>
            <a:rPr lang="tr-TR" i="1"/>
            <a:t>edimsel koşullanma </a:t>
          </a:r>
          <a:r>
            <a:rPr lang="tr-TR"/>
            <a:t>teknikleri ile yönlendirilmelidirler. 	</a:t>
          </a:r>
          <a:endParaRPr lang="en-US"/>
        </a:p>
      </dgm:t>
    </dgm:pt>
    <dgm:pt modelId="{FB521C49-FF8C-426C-9718-4631DE66DAC1}" type="parTrans" cxnId="{11DE27F8-B605-423D-8F5E-6E9322C1FF82}">
      <dgm:prSet/>
      <dgm:spPr/>
      <dgm:t>
        <a:bodyPr/>
        <a:lstStyle/>
        <a:p>
          <a:endParaRPr lang="en-US"/>
        </a:p>
      </dgm:t>
    </dgm:pt>
    <dgm:pt modelId="{5675952B-AC46-4225-9663-5FD23CB50A38}" type="sibTrans" cxnId="{11DE27F8-B605-423D-8F5E-6E9322C1FF82}">
      <dgm:prSet/>
      <dgm:spPr/>
      <dgm:t>
        <a:bodyPr/>
        <a:lstStyle/>
        <a:p>
          <a:endParaRPr lang="en-US"/>
        </a:p>
      </dgm:t>
    </dgm:pt>
    <dgm:pt modelId="{2CA58D23-0DB7-4C56-B5FC-61C8E39C873E}" type="pres">
      <dgm:prSet presAssocID="{F3EA85A9-77E2-48C6-8F0B-5E60E75A37AA}" presName="Name0" presStyleCnt="0">
        <dgm:presLayoutVars>
          <dgm:dir/>
          <dgm:resizeHandles val="exact"/>
        </dgm:presLayoutVars>
      </dgm:prSet>
      <dgm:spPr/>
    </dgm:pt>
    <dgm:pt modelId="{45CD3E0F-6CAE-4E0F-BC81-71C9A92CEC03}" type="pres">
      <dgm:prSet presAssocID="{E1BCFBA0-163B-4A05-85AD-0254D42A0EE4}" presName="node" presStyleLbl="node1" presStyleIdx="0" presStyleCnt="1">
        <dgm:presLayoutVars>
          <dgm:bulletEnabled val="1"/>
        </dgm:presLayoutVars>
      </dgm:prSet>
      <dgm:spPr/>
    </dgm:pt>
  </dgm:ptLst>
  <dgm:cxnLst>
    <dgm:cxn modelId="{107B7C52-D716-4F9A-8EB9-4C6D1E7FD0CE}" type="presOf" srcId="{F3EA85A9-77E2-48C6-8F0B-5E60E75A37AA}" destId="{2CA58D23-0DB7-4C56-B5FC-61C8E39C873E}" srcOrd="0" destOrd="0" presId="urn:microsoft.com/office/officeart/2016/7/layout/RepeatingBendingProcessNew"/>
    <dgm:cxn modelId="{2ECEDEA0-A45D-4DC1-BEB3-00787B196CE6}" type="presOf" srcId="{E1BCFBA0-163B-4A05-85AD-0254D42A0EE4}" destId="{45CD3E0F-6CAE-4E0F-BC81-71C9A92CEC03}" srcOrd="0" destOrd="0" presId="urn:microsoft.com/office/officeart/2016/7/layout/RepeatingBendingProcessNew"/>
    <dgm:cxn modelId="{11DE27F8-B605-423D-8F5E-6E9322C1FF82}" srcId="{F3EA85A9-77E2-48C6-8F0B-5E60E75A37AA}" destId="{E1BCFBA0-163B-4A05-85AD-0254D42A0EE4}" srcOrd="0" destOrd="0" parTransId="{FB521C49-FF8C-426C-9718-4631DE66DAC1}" sibTransId="{5675952B-AC46-4225-9663-5FD23CB50A38}"/>
    <dgm:cxn modelId="{F433F404-2BDD-4080-8C55-73927042D59F}" type="presParOf" srcId="{2CA58D23-0DB7-4C56-B5FC-61C8E39C873E}" destId="{45CD3E0F-6CAE-4E0F-BC81-71C9A92CEC03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9D60CB-AAB3-4878-9371-539448C1DD83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8B5FB01-FB5E-4282-884E-D4DE993433F6}">
      <dgm:prSet/>
      <dgm:spPr/>
      <dgm:t>
        <a:bodyPr/>
        <a:lstStyle/>
        <a:p>
          <a:r>
            <a:rPr lang="tr-TR"/>
            <a:t>DEHB’li öğrencinin;</a:t>
          </a:r>
          <a:endParaRPr lang="en-US"/>
        </a:p>
      </dgm:t>
    </dgm:pt>
    <dgm:pt modelId="{748497EF-907B-4C52-BE8A-0F518F0EBF14}" type="parTrans" cxnId="{2CF438E1-F7C3-4E23-AB21-BAA75FD02D92}">
      <dgm:prSet/>
      <dgm:spPr/>
      <dgm:t>
        <a:bodyPr/>
        <a:lstStyle/>
        <a:p>
          <a:endParaRPr lang="en-US"/>
        </a:p>
      </dgm:t>
    </dgm:pt>
    <dgm:pt modelId="{CEF9DB55-29C8-4F7E-8C0B-DC8181C49ACE}" type="sibTrans" cxnId="{2CF438E1-F7C3-4E23-AB21-BAA75FD02D92}">
      <dgm:prSet/>
      <dgm:spPr/>
      <dgm:t>
        <a:bodyPr/>
        <a:lstStyle/>
        <a:p>
          <a:endParaRPr lang="en-US"/>
        </a:p>
      </dgm:t>
    </dgm:pt>
    <dgm:pt modelId="{27994580-55D2-4537-BB36-B16A501A688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i="1"/>
            <a:t>yeni, ilgi çekici </a:t>
          </a:r>
          <a:r>
            <a:rPr lang="tr-TR"/>
            <a:t>bir ortamda bulunması, </a:t>
          </a:r>
          <a:endParaRPr lang="en-US"/>
        </a:p>
      </dgm:t>
    </dgm:pt>
    <dgm:pt modelId="{D1109F04-0BB7-4B4F-86DD-853F36C5CFF7}" type="parTrans" cxnId="{CF7A8786-5E8B-4240-A186-14EE00093D32}">
      <dgm:prSet/>
      <dgm:spPr/>
      <dgm:t>
        <a:bodyPr/>
        <a:lstStyle/>
        <a:p>
          <a:endParaRPr lang="en-US"/>
        </a:p>
      </dgm:t>
    </dgm:pt>
    <dgm:pt modelId="{F0700546-B3CD-4C2E-814D-457B2976F442}" type="sibTrans" cxnId="{CF7A8786-5E8B-4240-A186-14EE00093D32}">
      <dgm:prSet/>
      <dgm:spPr/>
      <dgm:t>
        <a:bodyPr/>
        <a:lstStyle/>
        <a:p>
          <a:endParaRPr lang="en-US"/>
        </a:p>
      </dgm:t>
    </dgm:pt>
    <dgm:pt modelId="{0FD96EBE-F444-48C1-9AC5-ABC61A8B6732}">
      <dgm:prSet/>
      <dgm:spPr/>
      <dgm:t>
        <a:bodyPr/>
        <a:lstStyle/>
        <a:p>
          <a:r>
            <a:rPr lang="tr-TR"/>
            <a:t>davranışlarının </a:t>
          </a:r>
          <a:r>
            <a:rPr lang="tr-TR" i="1"/>
            <a:t>ödüllendirilmesi </a:t>
          </a:r>
          <a:endParaRPr lang="en-US"/>
        </a:p>
      </dgm:t>
    </dgm:pt>
    <dgm:pt modelId="{701AC583-D1AB-4369-959D-A98C31C59DBD}" type="parTrans" cxnId="{86317056-53CC-44A8-B108-5557C9F0F9F5}">
      <dgm:prSet/>
      <dgm:spPr/>
      <dgm:t>
        <a:bodyPr/>
        <a:lstStyle/>
        <a:p>
          <a:endParaRPr lang="en-US"/>
        </a:p>
      </dgm:t>
    </dgm:pt>
    <dgm:pt modelId="{4F3A7B8B-D9C8-4746-9D91-A9E52395A859}" type="sibTrans" cxnId="{86317056-53CC-44A8-B108-5557C9F0F9F5}">
      <dgm:prSet/>
      <dgm:spPr/>
      <dgm:t>
        <a:bodyPr/>
        <a:lstStyle/>
        <a:p>
          <a:endParaRPr lang="en-US"/>
        </a:p>
      </dgm:t>
    </dgm:pt>
    <dgm:pt modelId="{589AEFF4-8AAB-41AA-8559-932755CE649F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dirty="0"/>
            <a:t>ya da yoğun dikkat gerektirmesine karşın </a:t>
          </a:r>
          <a:r>
            <a:rPr lang="tr-TR" i="1" dirty="0"/>
            <a:t>sevdiği bir etkinlikle uğraşması </a:t>
          </a:r>
          <a:r>
            <a:rPr lang="tr-TR" dirty="0"/>
            <a:t>durumunda</a:t>
          </a:r>
          <a:endParaRPr lang="en-US" dirty="0"/>
        </a:p>
      </dgm:t>
    </dgm:pt>
    <dgm:pt modelId="{AF2F3D39-6003-48AF-B511-2ECEA914CA50}" type="parTrans" cxnId="{FE8AEC8C-DF06-41B4-8D4E-C0515C931741}">
      <dgm:prSet/>
      <dgm:spPr/>
      <dgm:t>
        <a:bodyPr/>
        <a:lstStyle/>
        <a:p>
          <a:endParaRPr lang="en-US"/>
        </a:p>
      </dgm:t>
    </dgm:pt>
    <dgm:pt modelId="{4D274EDB-2932-4598-B087-D2EE199F67C0}" type="sibTrans" cxnId="{FE8AEC8C-DF06-41B4-8D4E-C0515C931741}">
      <dgm:prSet/>
      <dgm:spPr/>
      <dgm:t>
        <a:bodyPr/>
        <a:lstStyle/>
        <a:p>
          <a:endParaRPr lang="en-US"/>
        </a:p>
      </dgm:t>
    </dgm:pt>
    <dgm:pt modelId="{8DF343AD-CB45-4B99-B8DE-213DBBCB28EE}">
      <dgm:prSet/>
      <dgm:spPr/>
      <dgm:t>
        <a:bodyPr/>
        <a:lstStyle/>
        <a:p>
          <a:r>
            <a:rPr lang="tr-TR" b="1"/>
            <a:t>davranış problemlerinin azaldığı gözlenmiştir </a:t>
          </a:r>
          <a:r>
            <a:rPr lang="tr-TR"/>
            <a:t>(Krowatschek, 2002; Lauth ve Schlottke, 2002; Lauth vd., 2007).</a:t>
          </a:r>
          <a:endParaRPr lang="en-US"/>
        </a:p>
      </dgm:t>
    </dgm:pt>
    <dgm:pt modelId="{F15CF3E0-F770-4353-9B2A-B1BC037DBEDF}" type="parTrans" cxnId="{C3B72585-7DAA-440E-95EF-6701EAC659AF}">
      <dgm:prSet/>
      <dgm:spPr/>
      <dgm:t>
        <a:bodyPr/>
        <a:lstStyle/>
        <a:p>
          <a:endParaRPr lang="en-US"/>
        </a:p>
      </dgm:t>
    </dgm:pt>
    <dgm:pt modelId="{AC87DAFA-7929-4BEE-8072-40375EF9AEC5}" type="sibTrans" cxnId="{C3B72585-7DAA-440E-95EF-6701EAC659AF}">
      <dgm:prSet/>
      <dgm:spPr/>
      <dgm:t>
        <a:bodyPr/>
        <a:lstStyle/>
        <a:p>
          <a:endParaRPr lang="en-US"/>
        </a:p>
      </dgm:t>
    </dgm:pt>
    <dgm:pt modelId="{385DDF65-D55E-4F9D-990F-9AFED18C5709}" type="pres">
      <dgm:prSet presAssocID="{DD9D60CB-AAB3-4878-9371-539448C1DD83}" presName="linear" presStyleCnt="0">
        <dgm:presLayoutVars>
          <dgm:animLvl val="lvl"/>
          <dgm:resizeHandles val="exact"/>
        </dgm:presLayoutVars>
      </dgm:prSet>
      <dgm:spPr/>
    </dgm:pt>
    <dgm:pt modelId="{6C8E2B5B-B86F-4020-8A7B-50DF13DA8034}" type="pres">
      <dgm:prSet presAssocID="{88B5FB01-FB5E-4282-884E-D4DE993433F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DBE6DD0-7E30-4BFE-A38A-3CBEF58A2894}" type="pres">
      <dgm:prSet presAssocID="{CEF9DB55-29C8-4F7E-8C0B-DC8181C49ACE}" presName="spacer" presStyleCnt="0"/>
      <dgm:spPr/>
    </dgm:pt>
    <dgm:pt modelId="{3EE2AF6A-D93D-4501-9685-1C77E61F61B1}" type="pres">
      <dgm:prSet presAssocID="{27994580-55D2-4537-BB36-B16A501A688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B3B7D18-62C3-471A-96EE-39060AD1F92D}" type="pres">
      <dgm:prSet presAssocID="{F0700546-B3CD-4C2E-814D-457B2976F442}" presName="spacer" presStyleCnt="0"/>
      <dgm:spPr/>
    </dgm:pt>
    <dgm:pt modelId="{718FA9DE-7143-4B78-967A-20B71C8B0466}" type="pres">
      <dgm:prSet presAssocID="{0FD96EBE-F444-48C1-9AC5-ABC61A8B673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5F832B5-5ECE-4C0E-BFDD-53B1077FB37D}" type="pres">
      <dgm:prSet presAssocID="{4F3A7B8B-D9C8-4746-9D91-A9E52395A859}" presName="spacer" presStyleCnt="0"/>
      <dgm:spPr/>
    </dgm:pt>
    <dgm:pt modelId="{2A79B02F-4EF7-4984-852B-74CBF73C37F6}" type="pres">
      <dgm:prSet presAssocID="{589AEFF4-8AAB-41AA-8559-932755CE649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5960072-3532-4465-AF1B-9C5018148B73}" type="pres">
      <dgm:prSet presAssocID="{4D274EDB-2932-4598-B087-D2EE199F67C0}" presName="spacer" presStyleCnt="0"/>
      <dgm:spPr/>
    </dgm:pt>
    <dgm:pt modelId="{C2F6DC05-1EC0-46E6-91AA-CC7CB26D0060}" type="pres">
      <dgm:prSet presAssocID="{8DF343AD-CB45-4B99-B8DE-213DBBCB28E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7BF5467-FC1D-46C6-B77C-01A1D2C32A88}" type="presOf" srcId="{88B5FB01-FB5E-4282-884E-D4DE993433F6}" destId="{6C8E2B5B-B86F-4020-8A7B-50DF13DA8034}" srcOrd="0" destOrd="0" presId="urn:microsoft.com/office/officeart/2005/8/layout/vList2"/>
    <dgm:cxn modelId="{DFFED44A-A236-4EE0-A07C-CAB7D3CC2C2E}" type="presOf" srcId="{589AEFF4-8AAB-41AA-8559-932755CE649F}" destId="{2A79B02F-4EF7-4984-852B-74CBF73C37F6}" srcOrd="0" destOrd="0" presId="urn:microsoft.com/office/officeart/2005/8/layout/vList2"/>
    <dgm:cxn modelId="{86317056-53CC-44A8-B108-5557C9F0F9F5}" srcId="{DD9D60CB-AAB3-4878-9371-539448C1DD83}" destId="{0FD96EBE-F444-48C1-9AC5-ABC61A8B6732}" srcOrd="2" destOrd="0" parTransId="{701AC583-D1AB-4369-959D-A98C31C59DBD}" sibTransId="{4F3A7B8B-D9C8-4746-9D91-A9E52395A859}"/>
    <dgm:cxn modelId="{C3B72585-7DAA-440E-95EF-6701EAC659AF}" srcId="{DD9D60CB-AAB3-4878-9371-539448C1DD83}" destId="{8DF343AD-CB45-4B99-B8DE-213DBBCB28EE}" srcOrd="4" destOrd="0" parTransId="{F15CF3E0-F770-4353-9B2A-B1BC037DBEDF}" sibTransId="{AC87DAFA-7929-4BEE-8072-40375EF9AEC5}"/>
    <dgm:cxn modelId="{CF7A8786-5E8B-4240-A186-14EE00093D32}" srcId="{DD9D60CB-AAB3-4878-9371-539448C1DD83}" destId="{27994580-55D2-4537-BB36-B16A501A688E}" srcOrd="1" destOrd="0" parTransId="{D1109F04-0BB7-4B4F-86DD-853F36C5CFF7}" sibTransId="{F0700546-B3CD-4C2E-814D-457B2976F442}"/>
    <dgm:cxn modelId="{FE8AEC8C-DF06-41B4-8D4E-C0515C931741}" srcId="{DD9D60CB-AAB3-4878-9371-539448C1DD83}" destId="{589AEFF4-8AAB-41AA-8559-932755CE649F}" srcOrd="3" destOrd="0" parTransId="{AF2F3D39-6003-48AF-B511-2ECEA914CA50}" sibTransId="{4D274EDB-2932-4598-B087-D2EE199F67C0}"/>
    <dgm:cxn modelId="{5ECB8690-9238-439D-BC65-9FB25D665CFB}" type="presOf" srcId="{DD9D60CB-AAB3-4878-9371-539448C1DD83}" destId="{385DDF65-D55E-4F9D-990F-9AFED18C5709}" srcOrd="0" destOrd="0" presId="urn:microsoft.com/office/officeart/2005/8/layout/vList2"/>
    <dgm:cxn modelId="{3910E190-D897-49FF-92FF-915BE5ECF2DD}" type="presOf" srcId="{27994580-55D2-4537-BB36-B16A501A688E}" destId="{3EE2AF6A-D93D-4501-9685-1C77E61F61B1}" srcOrd="0" destOrd="0" presId="urn:microsoft.com/office/officeart/2005/8/layout/vList2"/>
    <dgm:cxn modelId="{2F2B12A7-87DB-46AA-923C-22FFA1FAA553}" type="presOf" srcId="{0FD96EBE-F444-48C1-9AC5-ABC61A8B6732}" destId="{718FA9DE-7143-4B78-967A-20B71C8B0466}" srcOrd="0" destOrd="0" presId="urn:microsoft.com/office/officeart/2005/8/layout/vList2"/>
    <dgm:cxn modelId="{EB74EDAC-2713-4CDE-9789-FE92DF642DFB}" type="presOf" srcId="{8DF343AD-CB45-4B99-B8DE-213DBBCB28EE}" destId="{C2F6DC05-1EC0-46E6-91AA-CC7CB26D0060}" srcOrd="0" destOrd="0" presId="urn:microsoft.com/office/officeart/2005/8/layout/vList2"/>
    <dgm:cxn modelId="{2CF438E1-F7C3-4E23-AB21-BAA75FD02D92}" srcId="{DD9D60CB-AAB3-4878-9371-539448C1DD83}" destId="{88B5FB01-FB5E-4282-884E-D4DE993433F6}" srcOrd="0" destOrd="0" parTransId="{748497EF-907B-4C52-BE8A-0F518F0EBF14}" sibTransId="{CEF9DB55-29C8-4F7E-8C0B-DC8181C49ACE}"/>
    <dgm:cxn modelId="{C97C0983-E118-4BBA-87A2-BBB648D1B0F0}" type="presParOf" srcId="{385DDF65-D55E-4F9D-990F-9AFED18C5709}" destId="{6C8E2B5B-B86F-4020-8A7B-50DF13DA8034}" srcOrd="0" destOrd="0" presId="urn:microsoft.com/office/officeart/2005/8/layout/vList2"/>
    <dgm:cxn modelId="{02F13393-6E8F-4534-A0A7-41E8472177C0}" type="presParOf" srcId="{385DDF65-D55E-4F9D-990F-9AFED18C5709}" destId="{ADBE6DD0-7E30-4BFE-A38A-3CBEF58A2894}" srcOrd="1" destOrd="0" presId="urn:microsoft.com/office/officeart/2005/8/layout/vList2"/>
    <dgm:cxn modelId="{30C70ACF-9ADD-488D-8338-61596BD425E5}" type="presParOf" srcId="{385DDF65-D55E-4F9D-990F-9AFED18C5709}" destId="{3EE2AF6A-D93D-4501-9685-1C77E61F61B1}" srcOrd="2" destOrd="0" presId="urn:microsoft.com/office/officeart/2005/8/layout/vList2"/>
    <dgm:cxn modelId="{B5894FCF-C3A7-4A35-ADEA-14525D02A06C}" type="presParOf" srcId="{385DDF65-D55E-4F9D-990F-9AFED18C5709}" destId="{1B3B7D18-62C3-471A-96EE-39060AD1F92D}" srcOrd="3" destOrd="0" presId="urn:microsoft.com/office/officeart/2005/8/layout/vList2"/>
    <dgm:cxn modelId="{A9205DC4-AB09-433A-BCDD-DEA079380B77}" type="presParOf" srcId="{385DDF65-D55E-4F9D-990F-9AFED18C5709}" destId="{718FA9DE-7143-4B78-967A-20B71C8B0466}" srcOrd="4" destOrd="0" presId="urn:microsoft.com/office/officeart/2005/8/layout/vList2"/>
    <dgm:cxn modelId="{A5FC5887-9F2C-4936-B1D6-888E62FCC76E}" type="presParOf" srcId="{385DDF65-D55E-4F9D-990F-9AFED18C5709}" destId="{65F832B5-5ECE-4C0E-BFDD-53B1077FB37D}" srcOrd="5" destOrd="0" presId="urn:microsoft.com/office/officeart/2005/8/layout/vList2"/>
    <dgm:cxn modelId="{D9FA0D11-088D-43EC-8AB6-F6B0248AD901}" type="presParOf" srcId="{385DDF65-D55E-4F9D-990F-9AFED18C5709}" destId="{2A79B02F-4EF7-4984-852B-74CBF73C37F6}" srcOrd="6" destOrd="0" presId="urn:microsoft.com/office/officeart/2005/8/layout/vList2"/>
    <dgm:cxn modelId="{D227A84E-F384-452B-BF48-38F54ABB9559}" type="presParOf" srcId="{385DDF65-D55E-4F9D-990F-9AFED18C5709}" destId="{65960072-3532-4465-AF1B-9C5018148B73}" srcOrd="7" destOrd="0" presId="urn:microsoft.com/office/officeart/2005/8/layout/vList2"/>
    <dgm:cxn modelId="{0C79E1F1-4230-4416-AA03-B290A69C7A81}" type="presParOf" srcId="{385DDF65-D55E-4F9D-990F-9AFED18C5709}" destId="{C2F6DC05-1EC0-46E6-91AA-CC7CB26D006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7979-59D2-4F00-AAAF-EE1D9CB3CFD4}">
      <dsp:nvSpPr>
        <dsp:cNvPr id="0" name=""/>
        <dsp:cNvSpPr/>
      </dsp:nvSpPr>
      <dsp:spPr>
        <a:xfrm>
          <a:off x="0" y="150922"/>
          <a:ext cx="4429746" cy="842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Dikkat Eksikliği Hiperaktivite Bozukluğu olan çocukların davranışlarındaki </a:t>
          </a:r>
          <a:r>
            <a:rPr lang="tr-TR" sz="1500" b="1" kern="1200"/>
            <a:t>aşırı hızlılık, zihinsel işlevlerde de kendini göstermektedir:</a:t>
          </a:r>
          <a:endParaRPr lang="en-US" sz="1500" kern="1200"/>
        </a:p>
      </dsp:txBody>
      <dsp:txXfrm>
        <a:off x="41123" y="192045"/>
        <a:ext cx="4347500" cy="760154"/>
      </dsp:txXfrm>
    </dsp:sp>
    <dsp:sp modelId="{6536C009-C16F-45A7-8E26-83A94E77EB6A}">
      <dsp:nvSpPr>
        <dsp:cNvPr id="0" name=""/>
        <dsp:cNvSpPr/>
      </dsp:nvSpPr>
      <dsp:spPr>
        <a:xfrm>
          <a:off x="0" y="1036522"/>
          <a:ext cx="4429746" cy="842400"/>
        </a:xfrm>
        <a:prstGeom prst="roundRect">
          <a:avLst/>
        </a:prstGeom>
        <a:solidFill>
          <a:schemeClr val="accent2">
            <a:hueOff val="-969594"/>
            <a:satOff val="-2193"/>
            <a:lumOff val="-142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Düşüncelerin birbiri ardına girişi, </a:t>
          </a:r>
          <a:endParaRPr lang="en-US" sz="1500" kern="1200"/>
        </a:p>
      </dsp:txBody>
      <dsp:txXfrm>
        <a:off x="41123" y="1077645"/>
        <a:ext cx="4347500" cy="760154"/>
      </dsp:txXfrm>
    </dsp:sp>
    <dsp:sp modelId="{6CCB67C1-2D26-49E7-BB05-AD3DF816BED0}">
      <dsp:nvSpPr>
        <dsp:cNvPr id="0" name=""/>
        <dsp:cNvSpPr/>
      </dsp:nvSpPr>
      <dsp:spPr>
        <a:xfrm>
          <a:off x="0" y="1922122"/>
          <a:ext cx="4429746" cy="842400"/>
        </a:xfrm>
        <a:prstGeom prst="roundRect">
          <a:avLst/>
        </a:prstGeom>
        <a:solidFill>
          <a:schemeClr val="accent2">
            <a:hueOff val="-1939188"/>
            <a:satOff val="-4386"/>
            <a:lumOff val="-284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düşüncenin akışının bozulması, </a:t>
          </a:r>
          <a:endParaRPr lang="en-US" sz="1500" kern="1200"/>
        </a:p>
      </dsp:txBody>
      <dsp:txXfrm>
        <a:off x="41123" y="1963245"/>
        <a:ext cx="4347500" cy="760154"/>
      </dsp:txXfrm>
    </dsp:sp>
    <dsp:sp modelId="{16B19366-2A18-4A5C-8DD9-047D3DFDB545}">
      <dsp:nvSpPr>
        <dsp:cNvPr id="0" name=""/>
        <dsp:cNvSpPr/>
      </dsp:nvSpPr>
      <dsp:spPr>
        <a:xfrm>
          <a:off x="0" y="2807722"/>
          <a:ext cx="4429746" cy="842400"/>
        </a:xfrm>
        <a:prstGeom prst="roundRect">
          <a:avLst/>
        </a:prstGeom>
        <a:solidFill>
          <a:schemeClr val="accent2">
            <a:hueOff val="-2908781"/>
            <a:satOff val="-6578"/>
            <a:lumOff val="-426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konudan konuya atlama, </a:t>
          </a:r>
          <a:endParaRPr lang="en-US" sz="1500" kern="1200"/>
        </a:p>
      </dsp:txBody>
      <dsp:txXfrm>
        <a:off x="41123" y="2848845"/>
        <a:ext cx="4347500" cy="760154"/>
      </dsp:txXfrm>
    </dsp:sp>
    <dsp:sp modelId="{282858FC-7EA0-4F9C-860B-4974DF28CE90}">
      <dsp:nvSpPr>
        <dsp:cNvPr id="0" name=""/>
        <dsp:cNvSpPr/>
      </dsp:nvSpPr>
      <dsp:spPr>
        <a:xfrm>
          <a:off x="0" y="3693322"/>
          <a:ext cx="4429746" cy="842400"/>
        </a:xfrm>
        <a:prstGeom prst="roundRect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hızlı konuşmanın amacından sapması gibi özellikler saptandığı belirtilmektedir (Soykan, 2005). </a:t>
          </a:r>
          <a:endParaRPr lang="en-US" sz="1500" kern="1200"/>
        </a:p>
      </dsp:txBody>
      <dsp:txXfrm>
        <a:off x="41123" y="3734445"/>
        <a:ext cx="4347500" cy="760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69C73-9793-48DC-B325-A5220FB6EEE3}">
      <dsp:nvSpPr>
        <dsp:cNvPr id="0" name=""/>
        <dsp:cNvSpPr/>
      </dsp:nvSpPr>
      <dsp:spPr>
        <a:xfrm>
          <a:off x="0" y="3661"/>
          <a:ext cx="4429746" cy="7798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D5207-0499-4A00-A1C2-73DEC635B6B8}">
      <dsp:nvSpPr>
        <dsp:cNvPr id="0" name=""/>
        <dsp:cNvSpPr/>
      </dsp:nvSpPr>
      <dsp:spPr>
        <a:xfrm>
          <a:off x="235915" y="179136"/>
          <a:ext cx="428937" cy="428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B07ED-C1FD-4420-ABF0-727CD9E36B95}">
      <dsp:nvSpPr>
        <dsp:cNvPr id="0" name=""/>
        <dsp:cNvSpPr/>
      </dsp:nvSpPr>
      <dsp:spPr>
        <a:xfrm>
          <a:off x="900769" y="3661"/>
          <a:ext cx="3528976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DEHB olan çocuklar;</a:t>
          </a:r>
          <a:endParaRPr lang="en-US" sz="1400" kern="1200"/>
        </a:p>
      </dsp:txBody>
      <dsp:txXfrm>
        <a:off x="900769" y="3661"/>
        <a:ext cx="3528976" cy="779887"/>
      </dsp:txXfrm>
    </dsp:sp>
    <dsp:sp modelId="{225056A1-5C35-49DA-97BA-AF414901668B}">
      <dsp:nvSpPr>
        <dsp:cNvPr id="0" name=""/>
        <dsp:cNvSpPr/>
      </dsp:nvSpPr>
      <dsp:spPr>
        <a:xfrm>
          <a:off x="0" y="978520"/>
          <a:ext cx="4429746" cy="7798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5F216-816D-4EBE-BE3A-619FE168BD2E}">
      <dsp:nvSpPr>
        <dsp:cNvPr id="0" name=""/>
        <dsp:cNvSpPr/>
      </dsp:nvSpPr>
      <dsp:spPr>
        <a:xfrm>
          <a:off x="235915" y="1153994"/>
          <a:ext cx="428937" cy="428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2EE0E-26F3-4A11-AF1A-7F0956072BB9}">
      <dsp:nvSpPr>
        <dsp:cNvPr id="0" name=""/>
        <dsp:cNvSpPr/>
      </dsp:nvSpPr>
      <dsp:spPr>
        <a:xfrm>
          <a:off x="900769" y="978520"/>
          <a:ext cx="3528976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her türlü uyaranın peşinden koşabilme,</a:t>
          </a:r>
          <a:endParaRPr lang="en-US" sz="1400" kern="1200"/>
        </a:p>
      </dsp:txBody>
      <dsp:txXfrm>
        <a:off x="900769" y="978520"/>
        <a:ext cx="3528976" cy="779887"/>
      </dsp:txXfrm>
    </dsp:sp>
    <dsp:sp modelId="{550DAB9C-8452-4FBB-9B0E-B9D41259C028}">
      <dsp:nvSpPr>
        <dsp:cNvPr id="0" name=""/>
        <dsp:cNvSpPr/>
      </dsp:nvSpPr>
      <dsp:spPr>
        <a:xfrm>
          <a:off x="0" y="1953378"/>
          <a:ext cx="4429746" cy="7798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99A2D-D76B-4028-8EC7-DF5CAABF781D}">
      <dsp:nvSpPr>
        <dsp:cNvPr id="0" name=""/>
        <dsp:cNvSpPr/>
      </dsp:nvSpPr>
      <dsp:spPr>
        <a:xfrm>
          <a:off x="235915" y="2128853"/>
          <a:ext cx="428937" cy="428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C2908-C683-45A7-A4B3-CF4BB08C23C4}">
      <dsp:nvSpPr>
        <dsp:cNvPr id="0" name=""/>
        <dsp:cNvSpPr/>
      </dsp:nvSpPr>
      <dsp:spPr>
        <a:xfrm>
          <a:off x="900769" y="1953378"/>
          <a:ext cx="3528976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uzun süre dersleri izleyememe, </a:t>
          </a:r>
          <a:endParaRPr lang="en-US" sz="1400" kern="1200"/>
        </a:p>
      </dsp:txBody>
      <dsp:txXfrm>
        <a:off x="900769" y="1953378"/>
        <a:ext cx="3528976" cy="779887"/>
      </dsp:txXfrm>
    </dsp:sp>
    <dsp:sp modelId="{668ACE03-7619-466F-9CE4-0F2B8E9C9A87}">
      <dsp:nvSpPr>
        <dsp:cNvPr id="0" name=""/>
        <dsp:cNvSpPr/>
      </dsp:nvSpPr>
      <dsp:spPr>
        <a:xfrm>
          <a:off x="0" y="2928237"/>
          <a:ext cx="4429746" cy="7798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058C5-F607-4ED1-A4AA-2EFCC1591D24}">
      <dsp:nvSpPr>
        <dsp:cNvPr id="0" name=""/>
        <dsp:cNvSpPr/>
      </dsp:nvSpPr>
      <dsp:spPr>
        <a:xfrm>
          <a:off x="235915" y="3103712"/>
          <a:ext cx="428937" cy="4289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DD91D-F465-4F24-B81B-759F37135DE6}">
      <dsp:nvSpPr>
        <dsp:cNvPr id="0" name=""/>
        <dsp:cNvSpPr/>
      </dsp:nvSpPr>
      <dsp:spPr>
        <a:xfrm>
          <a:off x="900769" y="2928237"/>
          <a:ext cx="3528976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çok konuşup az dinleme, </a:t>
          </a:r>
          <a:endParaRPr lang="en-US" sz="1400" kern="1200"/>
        </a:p>
      </dsp:txBody>
      <dsp:txXfrm>
        <a:off x="900769" y="2928237"/>
        <a:ext cx="3528976" cy="779887"/>
      </dsp:txXfrm>
    </dsp:sp>
    <dsp:sp modelId="{E06666A5-12FB-422F-951B-840FEC39706C}">
      <dsp:nvSpPr>
        <dsp:cNvPr id="0" name=""/>
        <dsp:cNvSpPr/>
      </dsp:nvSpPr>
      <dsp:spPr>
        <a:xfrm>
          <a:off x="0" y="3903096"/>
          <a:ext cx="4429746" cy="77988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F11FB-5F3B-48B4-95F0-BC0C40111743}">
      <dsp:nvSpPr>
        <dsp:cNvPr id="0" name=""/>
        <dsp:cNvSpPr/>
      </dsp:nvSpPr>
      <dsp:spPr>
        <a:xfrm>
          <a:off x="235915" y="4078571"/>
          <a:ext cx="428937" cy="4289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60A0D-9312-4642-B909-BD0CA2D86597}">
      <dsp:nvSpPr>
        <dsp:cNvPr id="0" name=""/>
        <dsp:cNvSpPr/>
      </dsp:nvSpPr>
      <dsp:spPr>
        <a:xfrm>
          <a:off x="900769" y="3903096"/>
          <a:ext cx="3528976" cy="779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38" tIns="82538" rIns="82538" bIns="82538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unutkanlık belirleyici özellikler arasında sayılmaktadır (Soykan, 1991).</a:t>
          </a:r>
          <a:endParaRPr lang="en-US" sz="1400" kern="1200"/>
        </a:p>
      </dsp:txBody>
      <dsp:txXfrm>
        <a:off x="900769" y="3903096"/>
        <a:ext cx="3528976" cy="7798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93D6E-0F5E-4F30-9387-81FAAF86813C}">
      <dsp:nvSpPr>
        <dsp:cNvPr id="0" name=""/>
        <dsp:cNvSpPr/>
      </dsp:nvSpPr>
      <dsp:spPr>
        <a:xfrm>
          <a:off x="0" y="17997"/>
          <a:ext cx="6864424" cy="935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900" kern="1200" dirty="0"/>
            <a:t>Dikkat Eksikliği</a:t>
          </a:r>
        </a:p>
      </dsp:txBody>
      <dsp:txXfrm>
        <a:off x="45663" y="63660"/>
        <a:ext cx="6773098" cy="844089"/>
      </dsp:txXfrm>
    </dsp:sp>
    <dsp:sp modelId="{0CE3264A-F2ED-4516-A0FA-813B0B4B0A36}">
      <dsp:nvSpPr>
        <dsp:cNvPr id="0" name=""/>
        <dsp:cNvSpPr/>
      </dsp:nvSpPr>
      <dsp:spPr>
        <a:xfrm>
          <a:off x="0" y="1065732"/>
          <a:ext cx="6864424" cy="935415"/>
        </a:xfrm>
        <a:prstGeom prst="roundRect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Hiperaktif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Dürtüsel </a:t>
          </a:r>
        </a:p>
      </dsp:txBody>
      <dsp:txXfrm>
        <a:off x="45663" y="1111395"/>
        <a:ext cx="6773098" cy="844089"/>
      </dsp:txXfrm>
    </dsp:sp>
    <dsp:sp modelId="{3B4C967D-0982-43F0-831E-28C8EA700E48}">
      <dsp:nvSpPr>
        <dsp:cNvPr id="0" name=""/>
        <dsp:cNvSpPr/>
      </dsp:nvSpPr>
      <dsp:spPr>
        <a:xfrm>
          <a:off x="0" y="2001147"/>
          <a:ext cx="6864424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945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tr-TR" sz="3000" kern="1200" dirty="0"/>
        </a:p>
      </dsp:txBody>
      <dsp:txXfrm>
        <a:off x="0" y="2001147"/>
        <a:ext cx="6864424" cy="645840"/>
      </dsp:txXfrm>
    </dsp:sp>
    <dsp:sp modelId="{1D8C8EE5-D345-4E20-B098-8128B5621BE3}">
      <dsp:nvSpPr>
        <dsp:cNvPr id="0" name=""/>
        <dsp:cNvSpPr/>
      </dsp:nvSpPr>
      <dsp:spPr>
        <a:xfrm>
          <a:off x="0" y="2646987"/>
          <a:ext cx="6864424" cy="935415"/>
        </a:xfrm>
        <a:prstGeom prst="roundRect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Dikkat Eksikliği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Hiperaktivite Bozukluğu </a:t>
          </a:r>
        </a:p>
      </dsp:txBody>
      <dsp:txXfrm>
        <a:off x="45663" y="2692650"/>
        <a:ext cx="6773098" cy="8440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771AC-8AF4-4400-85FF-2E3972FF3344}">
      <dsp:nvSpPr>
        <dsp:cNvPr id="0" name=""/>
        <dsp:cNvSpPr/>
      </dsp:nvSpPr>
      <dsp:spPr>
        <a:xfrm>
          <a:off x="1987619" y="395099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2191" y="439135"/>
        <a:ext cx="16828" cy="3369"/>
      </dsp:txXfrm>
    </dsp:sp>
    <dsp:sp modelId="{CD8807E1-F21A-48A3-9E3E-19616BF6CDDF}">
      <dsp:nvSpPr>
        <dsp:cNvPr id="0" name=""/>
        <dsp:cNvSpPr/>
      </dsp:nvSpPr>
      <dsp:spPr>
        <a:xfrm>
          <a:off x="526060" y="1812"/>
          <a:ext cx="1463359" cy="8780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Durduğu yerde duramaz; elleri, ayakları kıpır kıpırdır,</a:t>
          </a:r>
          <a:endParaRPr lang="en-US" sz="1200" kern="1200"/>
        </a:p>
      </dsp:txBody>
      <dsp:txXfrm>
        <a:off x="526060" y="1812"/>
        <a:ext cx="1463359" cy="878015"/>
      </dsp:txXfrm>
    </dsp:sp>
    <dsp:sp modelId="{42DD16F9-34F2-483D-9D27-4FD436AA207F}">
      <dsp:nvSpPr>
        <dsp:cNvPr id="0" name=""/>
        <dsp:cNvSpPr/>
      </dsp:nvSpPr>
      <dsp:spPr>
        <a:xfrm>
          <a:off x="3787551" y="395099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2123" y="439135"/>
        <a:ext cx="16828" cy="3369"/>
      </dsp:txXfrm>
    </dsp:sp>
    <dsp:sp modelId="{00322285-14AF-4AB4-929B-97B225956B26}">
      <dsp:nvSpPr>
        <dsp:cNvPr id="0" name=""/>
        <dsp:cNvSpPr/>
      </dsp:nvSpPr>
      <dsp:spPr>
        <a:xfrm>
          <a:off x="2325991" y="1812"/>
          <a:ext cx="1463359" cy="8780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Uzun süre oturmada sıkıntı yaşar,</a:t>
          </a:r>
          <a:endParaRPr lang="en-US" sz="1200" kern="1200"/>
        </a:p>
      </dsp:txBody>
      <dsp:txXfrm>
        <a:off x="2325991" y="1812"/>
        <a:ext cx="1463359" cy="878015"/>
      </dsp:txXfrm>
    </dsp:sp>
    <dsp:sp modelId="{BF6D7FCB-FD3E-4F8C-9865-6975E4E82EB9}">
      <dsp:nvSpPr>
        <dsp:cNvPr id="0" name=""/>
        <dsp:cNvSpPr/>
      </dsp:nvSpPr>
      <dsp:spPr>
        <a:xfrm>
          <a:off x="5587483" y="395099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32055" y="439135"/>
        <a:ext cx="16828" cy="3369"/>
      </dsp:txXfrm>
    </dsp:sp>
    <dsp:sp modelId="{46B52301-0AD9-4D46-8577-06E6AD5C998C}">
      <dsp:nvSpPr>
        <dsp:cNvPr id="0" name=""/>
        <dsp:cNvSpPr/>
      </dsp:nvSpPr>
      <dsp:spPr>
        <a:xfrm>
          <a:off x="4125923" y="1812"/>
          <a:ext cx="1463359" cy="8780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Çocukken koşar ya da tırmanır, yetişkinken yerinde duramaz,</a:t>
          </a:r>
          <a:endParaRPr lang="en-US" sz="1200" kern="1200"/>
        </a:p>
      </dsp:txBody>
      <dsp:txXfrm>
        <a:off x="4125923" y="1812"/>
        <a:ext cx="1463359" cy="878015"/>
      </dsp:txXfrm>
    </dsp:sp>
    <dsp:sp modelId="{A83462F7-AF59-4513-9CE7-8EBF5003FF38}">
      <dsp:nvSpPr>
        <dsp:cNvPr id="0" name=""/>
        <dsp:cNvSpPr/>
      </dsp:nvSpPr>
      <dsp:spPr>
        <a:xfrm>
          <a:off x="1257739" y="878027"/>
          <a:ext cx="5399795" cy="305972"/>
        </a:xfrm>
        <a:custGeom>
          <a:avLst/>
          <a:gdLst/>
          <a:ahLst/>
          <a:cxnLst/>
          <a:rect l="0" t="0" r="0" b="0"/>
          <a:pathLst>
            <a:path>
              <a:moveTo>
                <a:pt x="5399795" y="0"/>
              </a:moveTo>
              <a:lnTo>
                <a:pt x="5399795" y="170086"/>
              </a:lnTo>
              <a:lnTo>
                <a:pt x="0" y="170086"/>
              </a:lnTo>
              <a:lnTo>
                <a:pt x="0" y="305972"/>
              </a:lnTo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2380" y="1029329"/>
        <a:ext cx="270513" cy="3369"/>
      </dsp:txXfrm>
    </dsp:sp>
    <dsp:sp modelId="{9AB6FC6D-A27E-48BC-85EF-4CB822B7C516}">
      <dsp:nvSpPr>
        <dsp:cNvPr id="0" name=""/>
        <dsp:cNvSpPr/>
      </dsp:nvSpPr>
      <dsp:spPr>
        <a:xfrm>
          <a:off x="5925855" y="1812"/>
          <a:ext cx="1463359" cy="8780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Sessizce bir şeyle meşgul olmada sıkıntı yaşar,</a:t>
          </a:r>
          <a:endParaRPr lang="en-US" sz="1200" kern="1200"/>
        </a:p>
      </dsp:txBody>
      <dsp:txXfrm>
        <a:off x="5925855" y="1812"/>
        <a:ext cx="1463359" cy="878015"/>
      </dsp:txXfrm>
    </dsp:sp>
    <dsp:sp modelId="{F0B90D4C-69EA-4789-8EA3-234209D28BF9}">
      <dsp:nvSpPr>
        <dsp:cNvPr id="0" name=""/>
        <dsp:cNvSpPr/>
      </dsp:nvSpPr>
      <dsp:spPr>
        <a:xfrm>
          <a:off x="1987619" y="1609687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2191" y="1653723"/>
        <a:ext cx="16828" cy="3369"/>
      </dsp:txXfrm>
    </dsp:sp>
    <dsp:sp modelId="{EC274B74-AA94-4EC8-A5AE-9DB1EC7B7B67}">
      <dsp:nvSpPr>
        <dsp:cNvPr id="0" name=""/>
        <dsp:cNvSpPr/>
      </dsp:nvSpPr>
      <dsp:spPr>
        <a:xfrm>
          <a:off x="526060" y="1216400"/>
          <a:ext cx="1463359" cy="8780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Motor takılmış gibi veya düz duvara tırmanırcasına hareketlidir,</a:t>
          </a:r>
          <a:endParaRPr lang="en-US" sz="1200" kern="1200"/>
        </a:p>
      </dsp:txBody>
      <dsp:txXfrm>
        <a:off x="526060" y="1216400"/>
        <a:ext cx="1463359" cy="878015"/>
      </dsp:txXfrm>
    </dsp:sp>
    <dsp:sp modelId="{B7B85E99-3BB6-4CBE-B40B-A8A5A30C62A1}">
      <dsp:nvSpPr>
        <dsp:cNvPr id="0" name=""/>
        <dsp:cNvSpPr/>
      </dsp:nvSpPr>
      <dsp:spPr>
        <a:xfrm>
          <a:off x="3787551" y="1609687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2123" y="1653723"/>
        <a:ext cx="16828" cy="3369"/>
      </dsp:txXfrm>
    </dsp:sp>
    <dsp:sp modelId="{B0AE7DBE-51E9-494A-84FA-F1545C14058C}">
      <dsp:nvSpPr>
        <dsp:cNvPr id="0" name=""/>
        <dsp:cNvSpPr/>
      </dsp:nvSpPr>
      <dsp:spPr>
        <a:xfrm>
          <a:off x="2325991" y="1216400"/>
          <a:ext cx="1463359" cy="8780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Çok konuşur,</a:t>
          </a:r>
          <a:endParaRPr lang="en-US" sz="1200" kern="1200"/>
        </a:p>
      </dsp:txBody>
      <dsp:txXfrm>
        <a:off x="2325991" y="1216400"/>
        <a:ext cx="1463359" cy="878015"/>
      </dsp:txXfrm>
    </dsp:sp>
    <dsp:sp modelId="{33FA9625-20D3-441F-958E-1AB485973F76}">
      <dsp:nvSpPr>
        <dsp:cNvPr id="0" name=""/>
        <dsp:cNvSpPr/>
      </dsp:nvSpPr>
      <dsp:spPr>
        <a:xfrm>
          <a:off x="5587483" y="1609687"/>
          <a:ext cx="305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5972" y="45720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32055" y="1653723"/>
        <a:ext cx="16828" cy="3369"/>
      </dsp:txXfrm>
    </dsp:sp>
    <dsp:sp modelId="{898452BD-E6EA-4117-AA93-616A05218E22}">
      <dsp:nvSpPr>
        <dsp:cNvPr id="0" name=""/>
        <dsp:cNvSpPr/>
      </dsp:nvSpPr>
      <dsp:spPr>
        <a:xfrm>
          <a:off x="4125923" y="1216400"/>
          <a:ext cx="1463359" cy="8780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Karşıdaki kişi sorusunu bitirmeden cevabı yapıştırır,</a:t>
          </a:r>
          <a:endParaRPr lang="en-US" sz="1200" kern="1200"/>
        </a:p>
      </dsp:txBody>
      <dsp:txXfrm>
        <a:off x="4125923" y="1216400"/>
        <a:ext cx="1463359" cy="878015"/>
      </dsp:txXfrm>
    </dsp:sp>
    <dsp:sp modelId="{F7B7AAF5-F476-44F2-94E0-27709A537939}">
      <dsp:nvSpPr>
        <dsp:cNvPr id="0" name=""/>
        <dsp:cNvSpPr/>
      </dsp:nvSpPr>
      <dsp:spPr>
        <a:xfrm>
          <a:off x="1257739" y="2092615"/>
          <a:ext cx="5399795" cy="305972"/>
        </a:xfrm>
        <a:custGeom>
          <a:avLst/>
          <a:gdLst/>
          <a:ahLst/>
          <a:cxnLst/>
          <a:rect l="0" t="0" r="0" b="0"/>
          <a:pathLst>
            <a:path>
              <a:moveTo>
                <a:pt x="5399795" y="0"/>
              </a:moveTo>
              <a:lnTo>
                <a:pt x="5399795" y="170086"/>
              </a:lnTo>
              <a:lnTo>
                <a:pt x="0" y="170086"/>
              </a:lnTo>
              <a:lnTo>
                <a:pt x="0" y="305972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2380" y="2243917"/>
        <a:ext cx="270513" cy="3369"/>
      </dsp:txXfrm>
    </dsp:sp>
    <dsp:sp modelId="{15CF3C67-71D0-43A4-9211-CFB5D8873C3C}">
      <dsp:nvSpPr>
        <dsp:cNvPr id="0" name=""/>
        <dsp:cNvSpPr/>
      </dsp:nvSpPr>
      <dsp:spPr>
        <a:xfrm>
          <a:off x="5925855" y="1216400"/>
          <a:ext cx="1463359" cy="8780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Bekleme gerektiren ya da sırayla yapılan işlerde sıkıntı yaşar,</a:t>
          </a:r>
          <a:endParaRPr lang="en-US" sz="1200" kern="1200"/>
        </a:p>
      </dsp:txBody>
      <dsp:txXfrm>
        <a:off x="5925855" y="1216400"/>
        <a:ext cx="1463359" cy="878015"/>
      </dsp:txXfrm>
    </dsp:sp>
    <dsp:sp modelId="{75DC9545-053C-409D-9088-31A83D07140E}">
      <dsp:nvSpPr>
        <dsp:cNvPr id="0" name=""/>
        <dsp:cNvSpPr/>
      </dsp:nvSpPr>
      <dsp:spPr>
        <a:xfrm>
          <a:off x="526060" y="2430988"/>
          <a:ext cx="1463359" cy="8780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706" tIns="75268" rIns="71706" bIns="75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/>
            <a:t>Başkalarının sözünü keser.</a:t>
          </a:r>
          <a:endParaRPr lang="en-US" sz="1200" kern="1200"/>
        </a:p>
      </dsp:txBody>
      <dsp:txXfrm>
        <a:off x="526060" y="2430988"/>
        <a:ext cx="1463359" cy="878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D3E0F-6CAE-4E0F-BC81-71C9A92CEC03}">
      <dsp:nvSpPr>
        <dsp:cNvPr id="0" name=""/>
        <dsp:cNvSpPr/>
      </dsp:nvSpPr>
      <dsp:spPr>
        <a:xfrm>
          <a:off x="1155599" y="1147"/>
          <a:ext cx="5604076" cy="336244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604" tIns="288246" rIns="274604" bIns="28824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/>
            <a:t>DEHB’nin sağaltımında kullanılan yöntemlerden biri de çocuklara yönelik dikkat eğitimi programlarıdır. Bu programlar aracılığıyla çocuklar </a:t>
          </a:r>
          <a:r>
            <a:rPr lang="tr-TR" sz="2400" i="1" kern="1200"/>
            <a:t>kendi kendine yönerge verme </a:t>
          </a:r>
          <a:r>
            <a:rPr lang="tr-TR" sz="2400" kern="1200"/>
            <a:t>ve </a:t>
          </a:r>
          <a:r>
            <a:rPr lang="tr-TR" sz="2400" i="1" kern="1200"/>
            <a:t>edimsel koşullanma </a:t>
          </a:r>
          <a:r>
            <a:rPr lang="tr-TR" sz="2400" kern="1200"/>
            <a:t>teknikleri ile yönlendirilmelidirler. 	</a:t>
          </a:r>
          <a:endParaRPr lang="en-US" sz="2400" kern="1200"/>
        </a:p>
      </dsp:txBody>
      <dsp:txXfrm>
        <a:off x="1155599" y="1147"/>
        <a:ext cx="5604076" cy="33624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E2B5B-B86F-4020-8A7B-50DF13DA8034}">
      <dsp:nvSpPr>
        <dsp:cNvPr id="0" name=""/>
        <dsp:cNvSpPr/>
      </dsp:nvSpPr>
      <dsp:spPr>
        <a:xfrm>
          <a:off x="0" y="16622"/>
          <a:ext cx="4429746" cy="8938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DEHB’li öğrencinin;</a:t>
          </a:r>
          <a:endParaRPr lang="en-US" sz="1600" kern="1200"/>
        </a:p>
      </dsp:txBody>
      <dsp:txXfrm>
        <a:off x="43633" y="60255"/>
        <a:ext cx="4342480" cy="806550"/>
      </dsp:txXfrm>
    </dsp:sp>
    <dsp:sp modelId="{3EE2AF6A-D93D-4501-9685-1C77E61F61B1}">
      <dsp:nvSpPr>
        <dsp:cNvPr id="0" name=""/>
        <dsp:cNvSpPr/>
      </dsp:nvSpPr>
      <dsp:spPr>
        <a:xfrm>
          <a:off x="0" y="956518"/>
          <a:ext cx="4429746" cy="8938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i="1" kern="1200"/>
            <a:t>yeni, ilgi çekici </a:t>
          </a:r>
          <a:r>
            <a:rPr lang="tr-TR" sz="1600" kern="1200"/>
            <a:t>bir ortamda bulunması, </a:t>
          </a:r>
          <a:endParaRPr lang="en-US" sz="1600" kern="1200"/>
        </a:p>
      </dsp:txBody>
      <dsp:txXfrm>
        <a:off x="43633" y="1000151"/>
        <a:ext cx="4342480" cy="806550"/>
      </dsp:txXfrm>
    </dsp:sp>
    <dsp:sp modelId="{718FA9DE-7143-4B78-967A-20B71C8B0466}">
      <dsp:nvSpPr>
        <dsp:cNvPr id="0" name=""/>
        <dsp:cNvSpPr/>
      </dsp:nvSpPr>
      <dsp:spPr>
        <a:xfrm>
          <a:off x="0" y="1896414"/>
          <a:ext cx="4429746" cy="893816"/>
        </a:xfrm>
        <a:prstGeom prst="roundRect">
          <a:avLst/>
        </a:prstGeom>
        <a:solidFill>
          <a:schemeClr val="accent2">
            <a:hueOff val="-1939188"/>
            <a:satOff val="-4386"/>
            <a:lumOff val="-284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davranışlarının </a:t>
          </a:r>
          <a:r>
            <a:rPr lang="tr-TR" sz="1600" i="1" kern="1200"/>
            <a:t>ödüllendirilmesi </a:t>
          </a:r>
          <a:endParaRPr lang="en-US" sz="1600" kern="1200"/>
        </a:p>
      </dsp:txBody>
      <dsp:txXfrm>
        <a:off x="43633" y="1940047"/>
        <a:ext cx="4342480" cy="806550"/>
      </dsp:txXfrm>
    </dsp:sp>
    <dsp:sp modelId="{2A79B02F-4EF7-4984-852B-74CBF73C37F6}">
      <dsp:nvSpPr>
        <dsp:cNvPr id="0" name=""/>
        <dsp:cNvSpPr/>
      </dsp:nvSpPr>
      <dsp:spPr>
        <a:xfrm>
          <a:off x="0" y="2836310"/>
          <a:ext cx="4429746" cy="8938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ya da yoğun dikkat gerektirmesine karşın </a:t>
          </a:r>
          <a:r>
            <a:rPr lang="tr-TR" sz="1600" i="1" kern="1200" dirty="0"/>
            <a:t>sevdiği bir etkinlikle uğraşması </a:t>
          </a:r>
          <a:r>
            <a:rPr lang="tr-TR" sz="1600" kern="1200" dirty="0"/>
            <a:t>durumunda</a:t>
          </a:r>
          <a:endParaRPr lang="en-US" sz="1600" kern="1200" dirty="0"/>
        </a:p>
      </dsp:txBody>
      <dsp:txXfrm>
        <a:off x="43633" y="2879943"/>
        <a:ext cx="4342480" cy="806550"/>
      </dsp:txXfrm>
    </dsp:sp>
    <dsp:sp modelId="{C2F6DC05-1EC0-46E6-91AA-CC7CB26D0060}">
      <dsp:nvSpPr>
        <dsp:cNvPr id="0" name=""/>
        <dsp:cNvSpPr/>
      </dsp:nvSpPr>
      <dsp:spPr>
        <a:xfrm>
          <a:off x="0" y="3776206"/>
          <a:ext cx="4429746" cy="893816"/>
        </a:xfrm>
        <a:prstGeom prst="roundRect">
          <a:avLst/>
        </a:prstGeom>
        <a:solidFill>
          <a:schemeClr val="accent2">
            <a:hueOff val="-3878375"/>
            <a:satOff val="-8771"/>
            <a:lumOff val="-5686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/>
            <a:t>davranış problemlerinin azaldığı gözlenmiştir </a:t>
          </a:r>
          <a:r>
            <a:rPr lang="tr-TR" sz="1600" kern="1200"/>
            <a:t>(Krowatschek, 2002; Lauth ve Schlottke, 2002; Lauth vd., 2007).</a:t>
          </a:r>
          <a:endParaRPr lang="en-US" sz="1600" kern="1200"/>
        </a:p>
      </dsp:txBody>
      <dsp:txXfrm>
        <a:off x="43633" y="3819839"/>
        <a:ext cx="4342480" cy="80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8B969E-2C88-438B-83B4-464982F51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61B704-510B-41BD-8B24-F67AF37261C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35E68F-8850-4837-8E6E-B7C35BF9E1B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8DB65-C016-4BD4-9E2F-C647E24401F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0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70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41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2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4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0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7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7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1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7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9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00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ehbfarkindayim.com/dehbli-hayat/dehb-tani-kriterler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38635" y="1800225"/>
            <a:ext cx="2583158" cy="424113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tr-TR" sz="2700" b="1"/>
              <a:t>DİKKAT EKSİKLİĞİ VE HİPERAKTİVİTE BOZUKLUĞU</a:t>
            </a:r>
            <a:endParaRPr lang="ru-RU" sz="2700" b="1"/>
          </a:p>
        </p:txBody>
      </p:sp>
      <p:pic>
        <p:nvPicPr>
          <p:cNvPr id="70" name="Graphic 69" descr="Brain in head">
            <a:extLst>
              <a:ext uri="{FF2B5EF4-FFF2-40B4-BE49-F238E27FC236}">
                <a16:creationId xmlns:a16="http://schemas.microsoft.com/office/drawing/2014/main" id="{5BFB3C0C-ADAC-4177-BD17-84514C029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0354" y="991890"/>
            <a:ext cx="4701046" cy="470104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417638"/>
            <a:ext cx="7315200" cy="9312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u="sng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Birleşik : dikkat eksikliği ve hipearktif-dürtüsel</a:t>
            </a:r>
            <a:br>
              <a:rPr lang="tr-TR" sz="40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tr-T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438400"/>
            <a:ext cx="8208912" cy="4191000"/>
          </a:xfrm>
        </p:spPr>
        <p:txBody>
          <a:bodyPr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tr-TR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Yukarıda her iki gruptaki bulgulara bir arada rastlanabilir.</a:t>
            </a:r>
            <a:r>
              <a:rPr lang="tr-TR" b="1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tr-TR" b="1" i="1" dirty="0"/>
          </a:p>
          <a:p>
            <a:r>
              <a:rPr lang="tr-TR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</a:rPr>
              <a:t>Çocuklar Ne Zaman Aşırı Hareketli Olarak Değerlendirilmelidir?</a:t>
            </a:r>
            <a:endParaRPr lang="tr-T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ctr" eaLnBrk="1" hangingPunct="1"/>
            <a:r>
              <a:rPr lang="tr-TR" sz="4000" dirty="0">
                <a:solidFill>
                  <a:srgbClr val="4D4D4D"/>
                </a:solidFill>
              </a:rPr>
              <a:t>DEHAB</a:t>
            </a:r>
            <a:endParaRPr lang="en-US" sz="4000" dirty="0">
              <a:solidFill>
                <a:srgbClr val="4D4D4D"/>
              </a:solidFill>
            </a:endParaRPr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1763688" y="1340768"/>
            <a:ext cx="7099176" cy="5144616"/>
          </a:xfrm>
        </p:spPr>
        <p:txBody>
          <a:bodyPr/>
          <a:lstStyle/>
          <a:p>
            <a:endParaRPr lang="tr-TR" sz="1800" dirty="0">
              <a:solidFill>
                <a:schemeClr val="tx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sz="1800" dirty="0">
                <a:solidFill>
                  <a:schemeClr val="tx1">
                    <a:lumMod val="50000"/>
                  </a:schemeClr>
                </a:solidFill>
              </a:rPr>
              <a:t>		Sınıfta sürekli koşan, gürültü yapan ve çok konuşan öğrencilerin “hiperaktif” olarak değerlendirilmesi, okul ortamında sıklıkla karşılaşılan bir durumdur. Ancak yaşının gereği hareketli olmakla aşırı hareketli olmak birbirine karıştırılmamalıdır (Selçuk, 2001). </a:t>
            </a:r>
          </a:p>
          <a:p>
            <a:pPr algn="just">
              <a:buNone/>
            </a:pPr>
            <a:r>
              <a:rPr lang="tr-TR" sz="1800" dirty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  <a:p>
            <a:pPr algn="just">
              <a:buNone/>
            </a:pPr>
            <a:r>
              <a:rPr lang="tr-TR" sz="1800" dirty="0">
                <a:solidFill>
                  <a:schemeClr val="tx1">
                    <a:lumMod val="50000"/>
                  </a:schemeClr>
                </a:solidFill>
              </a:rPr>
              <a:t>		Bu nedenle, normal hareketlilik ile aşırı hareketlilik arasındaki farkların bilinmesi önem taşımaktadır. Bu farklar Tablo 1’ de sınıflandırılmış bir biçimde sunulmuştur: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3491880" y="25649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pic>
        <p:nvPicPr>
          <p:cNvPr id="3075" name="Picture 3" descr="C:\Users\Thsk\Desktop\otizm\özgül öğrenme güçlüğü\dikkat eksikligi ve hiperaktivite bozukluğu dehb 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653136"/>
            <a:ext cx="3168352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71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35" y="457201"/>
            <a:ext cx="2681803" cy="1332688"/>
          </a:xfrm>
        </p:spPr>
        <p:txBody>
          <a:bodyPr anchor="b">
            <a:normAutofit/>
          </a:bodyPr>
          <a:lstStyle/>
          <a:p>
            <a:pPr lvl="0" algn="ctr">
              <a:lnSpc>
                <a:spcPct val="90000"/>
              </a:lnSpc>
            </a:pPr>
            <a:br>
              <a:rPr lang="tr-TR" sz="1500">
                <a:solidFill>
                  <a:srgbClr val="FFFFFF"/>
                </a:solidFill>
                <a:latin typeface="Calibri"/>
                <a:ea typeface="Calibri" pitchFamily="34" charset="0"/>
                <a:cs typeface="Times New Roman" pitchFamily="18" charset="0"/>
              </a:rPr>
            </a:br>
            <a:r>
              <a:rPr lang="tr-TR" sz="1500">
                <a:solidFill>
                  <a:srgbClr val="FFFFFF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5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ğrencilerde Normal Hareketlilik ve Aşırı Hareketlilik Arasındaki Farklar</a:t>
            </a:r>
            <a:br>
              <a:rPr lang="tr-TR" sz="15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38635" y="2046514"/>
            <a:ext cx="2681803" cy="3994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4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75737"/>
              </p:ext>
            </p:extLst>
          </p:nvPr>
        </p:nvGraphicFramePr>
        <p:xfrm>
          <a:off x="3960592" y="1215976"/>
          <a:ext cx="4700808" cy="4127405"/>
        </p:xfrm>
        <a:graphic>
          <a:graphicData uri="http://schemas.openxmlformats.org/drawingml/2006/table">
            <a:tbl>
              <a:tblPr firstRow="1" bandRow="1"/>
              <a:tblGrid>
                <a:gridCol w="235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6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900" b="1">
                          <a:solidFill>
                            <a:schemeClr val="accen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Hareketlilik </a:t>
                      </a:r>
                      <a:endParaRPr lang="tr-TR" sz="19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900" b="1" kern="12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Hareketlilik </a:t>
                      </a: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hareketlilik uyumlu, sürekli ve amaca yöneliktir.</a:t>
                      </a:r>
                      <a:endParaRPr lang="tr-TR" sz="150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hareketlilikte </a:t>
                      </a:r>
                      <a:r>
                        <a:rPr lang="tr-TR" sz="15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davranış keyfi ve amaçsızdır.</a:t>
                      </a:r>
                      <a:endParaRPr lang="tr-TR" sz="1500" b="1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1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Ortam sınırlayıcı ve dikkati yoğunlaştırmak gerekiyorsa öğrencinin </a:t>
                      </a:r>
                      <a:r>
                        <a:rPr lang="tr-TR" sz="15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hareketi azalır. </a:t>
                      </a:r>
                      <a:endParaRPr lang="tr-TR" sz="1500" b="1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Ortam sınırlayıcı ve dikkati yoğunlaştırmak gerekiyorsa öğrencinin </a:t>
                      </a:r>
                      <a:r>
                        <a:rPr lang="tr-TR" sz="15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hareketliliği artar. </a:t>
                      </a:r>
                      <a:endParaRPr lang="tr-TR" sz="1500" b="1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98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öğrencilerde </a:t>
                      </a:r>
                      <a:r>
                        <a:rPr lang="tr-TR" sz="15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stresli durumlarda hareketlilik artar.</a:t>
                      </a:r>
                      <a:endParaRPr lang="tr-TR" sz="1500" b="1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tr-TR" sz="150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Aşırı hareketli öğrenciler heyecan verici ortamlarda sakinleşirken, </a:t>
                      </a:r>
                      <a:r>
                        <a:rPr lang="tr-TR" sz="15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normal durumlarda hareketlilik düzeyleri artar.</a:t>
                      </a:r>
                      <a:endParaRPr lang="tr-TR" sz="1500" b="1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57" marR="63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052736"/>
            <a:ext cx="7315200" cy="1080864"/>
          </a:xfrm>
        </p:spPr>
        <p:txBody>
          <a:bodyPr/>
          <a:lstStyle/>
          <a:p>
            <a:pPr algn="ctr"/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16832"/>
            <a:ext cx="7113984" cy="4712568"/>
          </a:xfrm>
        </p:spPr>
        <p:txBody>
          <a:bodyPr/>
          <a:lstStyle/>
          <a:p>
            <a:pPr lvl="0"/>
            <a:endParaRPr lang="tr-TR" sz="2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		Tablo 1 incelendiğinde, normal hareketlilikte davranışın bir amaca yönelik olması,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aşırı hareketlilikte </a:t>
            </a: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ise davranışın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amaçsız</a:t>
            </a: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 olmasının, </a:t>
            </a:r>
            <a:r>
              <a:rPr lang="tr-TR" i="1" dirty="0">
                <a:solidFill>
                  <a:schemeClr val="tx1">
                    <a:lumMod val="50000"/>
                  </a:schemeClr>
                </a:solidFill>
              </a:rPr>
              <a:t>aşırı hareketlilik ile normal hareketlilik arasındaki en önemli farkı</a:t>
            </a: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 oluşturduğu görülmektedir.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r>
              <a:rPr lang="tr-TR"/>
              <a:t>DEHAB</a:t>
            </a:r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222E9A17-4257-4130-A8B1-483AB21C06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46602"/>
              </p:ext>
            </p:extLst>
          </p:nvPr>
        </p:nvGraphicFramePr>
        <p:xfrm>
          <a:off x="614362" y="2494722"/>
          <a:ext cx="7915275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Dikkat Eksikliği Hiperaktivite Bozukluğuna Eşlik Eden Diğer Problemler </a:t>
            </a:r>
            <a:endParaRPr lang="en-US" sz="3200" dirty="0">
              <a:solidFill>
                <a:srgbClr val="4D4D4D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0363"/>
            <a:ext cx="6623248" cy="4267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tr-T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endParaRPr lang="tr-TR" sz="28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5" name="4 Grafik"/>
          <p:cNvGraphicFramePr/>
          <p:nvPr/>
        </p:nvGraphicFramePr>
        <p:xfrm>
          <a:off x="323528" y="548680"/>
          <a:ext cx="8568952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315200" cy="108086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tr-T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16832"/>
            <a:ext cx="7315200" cy="4712568"/>
          </a:xfrm>
        </p:spPr>
        <p:txBody>
          <a:bodyPr/>
          <a:lstStyle/>
          <a:p>
            <a:pPr>
              <a:buNone/>
            </a:pPr>
            <a:endParaRPr lang="tr-TR" dirty="0"/>
          </a:p>
          <a:p>
            <a:pPr algn="just">
              <a:buNone/>
            </a:pP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		</a:t>
            </a:r>
          </a:p>
        </p:txBody>
      </p:sp>
      <p:sp>
        <p:nvSpPr>
          <p:cNvPr id="4" name="3 Dikdörtgen"/>
          <p:cNvSpPr/>
          <p:nvPr/>
        </p:nvSpPr>
        <p:spPr>
          <a:xfrm>
            <a:off x="611560" y="213285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	DEHB olan çocukların </a:t>
            </a:r>
            <a:r>
              <a:rPr lang="tr-TR" b="1" dirty="0">
                <a:solidFill>
                  <a:schemeClr val="tx1">
                    <a:lumMod val="50000"/>
                  </a:schemeClr>
                </a:solidFill>
              </a:rPr>
              <a:t>akademik başarı ve sosyal uyum güçlükleri nedeniyle </a:t>
            </a:r>
            <a:r>
              <a:rPr lang="tr-TR" b="1" u="sng" dirty="0">
                <a:solidFill>
                  <a:schemeClr val="tx1">
                    <a:lumMod val="50000"/>
                  </a:schemeClr>
                </a:solidFill>
              </a:rPr>
              <a:t>olumsuz bir kendilik algısı</a:t>
            </a:r>
            <a:r>
              <a:rPr lang="tr-TR" b="1" dirty="0">
                <a:solidFill>
                  <a:schemeClr val="tx1">
                    <a:lumMod val="50000"/>
                  </a:schemeClr>
                </a:solidFill>
              </a:rPr>
              <a:t> geliştirdiklerini ve bunun da depresyon gelişimine zemin hazırladığını belirtilmiştir. </a:t>
            </a:r>
            <a:r>
              <a:rPr lang="tr-TR" dirty="0">
                <a:solidFill>
                  <a:schemeClr val="tx1">
                    <a:lumMod val="50000"/>
                  </a:schemeClr>
                </a:solidFill>
              </a:rPr>
              <a:t>DEHB olan çocuk ve ergenlerde depresyon yıllar içinde gelişmektedir.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5666246" y="0"/>
            <a:ext cx="3477754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561" y="457201"/>
            <a:ext cx="2681803" cy="1332688"/>
          </a:xfrm>
        </p:spPr>
        <p:txBody>
          <a:bodyPr anchor="b">
            <a:normAutofit/>
          </a:bodyPr>
          <a:lstStyle/>
          <a:p>
            <a:pPr algn="ctr" eaLnBrk="1" hangingPunct="1"/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71" name="Graphic 70" descr="Brain in head">
            <a:extLst>
              <a:ext uri="{FF2B5EF4-FFF2-40B4-BE49-F238E27FC236}">
                <a16:creationId xmlns:a16="http://schemas.microsoft.com/office/drawing/2014/main" id="{01397C22-4839-4744-9AAC-0B1D923EA3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7970" y="769460"/>
            <a:ext cx="4959642" cy="4959642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23561" y="2024743"/>
            <a:ext cx="2681803" cy="4016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400">
                <a:solidFill>
                  <a:srgbClr val="FFFFFF"/>
                </a:solidFill>
              </a:rPr>
              <a:t>		Sonuç olarak DEHB olanlarda </a:t>
            </a:r>
            <a:r>
              <a:rPr lang="tr-TR" sz="1400" b="1">
                <a:solidFill>
                  <a:srgbClr val="FFFFFF"/>
                </a:solidFill>
              </a:rPr>
              <a:t>depresif bozukluk ve anksiyete bozuklukları normal popülasyona göre daha sık görülmektedir. </a:t>
            </a:r>
            <a:r>
              <a:rPr lang="tr-TR" sz="1400">
                <a:solidFill>
                  <a:srgbClr val="FFFFFF"/>
                </a:solidFill>
              </a:rPr>
              <a:t>Bu nedenle DEHB olgularının tanı ve tedavi sürecinde depresif bozukluk ve anksiyete bozuklukları açısından irdelenmesi doğru, etkili tedavi ve uzun dönem prognoz açısından büyük önem taşımaktadır (Karakaş ve ark, 2013).</a:t>
            </a:r>
          </a:p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17443" y="1741714"/>
            <a:ext cx="2638839" cy="4117749"/>
          </a:xfrm>
        </p:spPr>
        <p:txBody>
          <a:bodyPr anchor="t">
            <a:normAutofit/>
          </a:bodyPr>
          <a:lstStyle/>
          <a:p>
            <a:br>
              <a:rPr lang="tr-TR" b="1"/>
            </a:br>
            <a:endParaRPr lang="tr-TR"/>
          </a:p>
        </p:txBody>
      </p:sp>
      <p:graphicFrame>
        <p:nvGraphicFramePr>
          <p:cNvPr id="5" name="2 İçerik Yer Tutucusu">
            <a:extLst>
              <a:ext uri="{FF2B5EF4-FFF2-40B4-BE49-F238E27FC236}">
                <a16:creationId xmlns:a16="http://schemas.microsoft.com/office/drawing/2014/main" id="{41C8845F-4443-4B3F-AC5E-1F81E4893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16468"/>
              </p:ext>
            </p:extLst>
          </p:nvPr>
        </p:nvGraphicFramePr>
        <p:xfrm>
          <a:off x="4099892" y="1172818"/>
          <a:ext cx="4429746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etoskop ve bilgisayar klavyesi bulunan masa">
            <a:extLst>
              <a:ext uri="{FF2B5EF4-FFF2-40B4-BE49-F238E27FC236}">
                <a16:creationId xmlns:a16="http://schemas.microsoft.com/office/drawing/2014/main" id="{9BCB9D3C-4303-4F86-90EF-15787537E3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5232" r="279" b="-2"/>
          <a:stretch/>
        </p:blipFill>
        <p:spPr>
          <a:xfrm>
            <a:off x="4581525" y="-1"/>
            <a:ext cx="4570837" cy="6858001"/>
          </a:xfrm>
          <a:prstGeom prst="rect">
            <a:avLst/>
          </a:pr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id="{3994EE40-F54F-48E5-826B-B45158209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864100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4034" y="2413000"/>
            <a:ext cx="3791942" cy="363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tr-TR" sz="1300"/>
              <a:t>		Yapılan araştırmalar, </a:t>
            </a:r>
            <a:r>
              <a:rPr lang="tr-TR" sz="1300" b="1"/>
              <a:t>beynin kontrol merkezinden sorumlu bölümün DEHB’li kişilerde uyku sırasındaki beyin işlevleri ile aynı seviyede, düşük fizyolojik aktivite ürettiği yönünde veriler ortaya koymuştur. </a:t>
            </a:r>
            <a:r>
              <a:rPr lang="tr-TR" sz="1300" u="sng"/>
              <a:t>İşte bu yüzden DEHB’li kişiler, akademik zorunluluklar, ev ve aile içi sorumluluklar, okul sonrası aktiviteler, vb. konularla baş etme konusunda zorlanırlar. </a:t>
            </a:r>
          </a:p>
          <a:p>
            <a:pPr>
              <a:lnSpc>
                <a:spcPct val="90000"/>
              </a:lnSpc>
              <a:buNone/>
            </a:pPr>
            <a:endParaRPr lang="tr-TR" sz="1300"/>
          </a:p>
          <a:p>
            <a:pPr>
              <a:lnSpc>
                <a:spcPct val="90000"/>
              </a:lnSpc>
              <a:buNone/>
            </a:pPr>
            <a:r>
              <a:rPr lang="tr-TR" sz="1300"/>
              <a:t>		Hatta duş alma, kahvaltıyı hatırlama, temiz kıyafetlerini bulma gibi günlük yaşamın basit gerekliliklerini yerine getirmek bile DEHB’li kişiler için zor olabilir. </a:t>
            </a:r>
          </a:p>
          <a:p>
            <a:pPr>
              <a:lnSpc>
                <a:spcPct val="90000"/>
              </a:lnSpc>
            </a:pPr>
            <a:endParaRPr lang="tr-TR"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38636" y="1734857"/>
            <a:ext cx="2824112" cy="338828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400" b="1">
                <a:latin typeface="+mj-lt"/>
                <a:ea typeface="+mj-ea"/>
                <a:cs typeface="+mj-cs"/>
              </a:rPr>
              <a:t>Dikkat Eksikliği Hiperaktivite Bozukluğu (DEHB)</a:t>
            </a:r>
            <a:br>
              <a:rPr lang="tr-TR" sz="3400">
                <a:latin typeface="+mj-lt"/>
                <a:ea typeface="+mj-ea"/>
                <a:cs typeface="+mj-cs"/>
              </a:rPr>
            </a:br>
            <a:endParaRPr lang="ru-RU" sz="340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4506051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tr-TR">
                <a:latin typeface="+mn-lt"/>
                <a:ea typeface="+mn-ea"/>
                <a:cs typeface="+mn-cs"/>
              </a:rPr>
              <a:t>		Dikkat Eksikliği Hiperaktivite Bozukluğu </a:t>
            </a:r>
            <a:r>
              <a:rPr lang="tr-TR" b="1">
                <a:latin typeface="+mn-lt"/>
                <a:ea typeface="+mn-ea"/>
                <a:cs typeface="+mn-cs"/>
              </a:rPr>
              <a:t>dikkat eksikliği, hiperaktivite ve dürtüsellik </a:t>
            </a:r>
            <a:r>
              <a:rPr lang="tr-TR">
                <a:latin typeface="+mn-lt"/>
                <a:ea typeface="+mn-ea"/>
                <a:cs typeface="+mn-cs"/>
              </a:rPr>
              <a:t>bileşenlerinden oluşan, sıklıkla çocukluk çağı bozukluğu olarak bilinmesine rağmen ergenlik ve yetişkinlik dönemlerinde de devam edebilen, gelişimsel boyutu olan nöropsikiyatrik bir bozukluktur (Barkley, 1996; Biederman, 1998; Seidman, 2006; Tannock, 1998). 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Thsk\Desktop\otizm\özgül öğrenme güçlüğü\DİKKAT EKSLİĞİ HİPERAKTİVİTE BOZUKLUĞU ÖN 16.20.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05358" y="2222500"/>
            <a:ext cx="5133283" cy="3636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3850025" y="1564025"/>
            <a:ext cx="6858000" cy="3729950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3042" y="1026726"/>
            <a:ext cx="2413455" cy="4804549"/>
          </a:xfrm>
        </p:spPr>
        <p:txBody>
          <a:bodyPr anchor="ctr">
            <a:normAutofit/>
          </a:bodyPr>
          <a:lstStyle/>
          <a:p>
            <a:endParaRPr lang="tr-TR" sz="3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8635" y="1026726"/>
            <a:ext cx="4695944" cy="4804549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tr-TR"/>
              <a:t>		Çocukların bu davranışları genellikle, ebeveynlerin ve öğretmenlerin “</a:t>
            </a:r>
            <a:r>
              <a:rPr lang="tr-TR" i="1"/>
              <a:t>Bu çocuk ne isterse onu yapıyor</a:t>
            </a:r>
            <a:r>
              <a:rPr lang="tr-TR"/>
              <a:t>” gibi bir yorum yapmalarına neden olur (Lauth vd., 2007). </a:t>
            </a:r>
          </a:p>
          <a:p>
            <a:pPr>
              <a:buNone/>
            </a:pPr>
            <a:r>
              <a:rPr lang="tr-TR"/>
              <a:t>	</a:t>
            </a:r>
          </a:p>
          <a:p>
            <a:pPr>
              <a:buNone/>
            </a:pPr>
            <a:r>
              <a:rPr lang="tr-TR"/>
              <a:t>		Oysa DEHB’de temel sorun, kişinin belirli bir işle ilgilenirken o sırada, içinden gelen başka bir şey yapma isteğine engel olamamasıdır (Sürücü, 2003).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06051" y="978993"/>
            <a:ext cx="4023913" cy="4900014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tr-TR" sz="1600"/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tr-TR" sz="1600"/>
              <a:t>		DEHB tedavisinin temelini ilaç tedavisi oluşturmaktadır. İlk tercih olarak psikostimülan ilaçlar (metilfenidat) kullanılmaktadır. Metilfenidat tedavisinden yarar görmeyen hastalarda atomoksetin tercih edilmektedir. </a:t>
            </a:r>
          </a:p>
          <a:p>
            <a:pPr>
              <a:lnSpc>
                <a:spcPct val="90000"/>
              </a:lnSpc>
              <a:buNone/>
            </a:pPr>
            <a:r>
              <a:rPr lang="tr-TR" sz="1600"/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tr-TR" sz="1600"/>
              <a:t>		Aile ve öğretmenin DEHB hakkında psikoeğitimi tedavi uyumu açısından önemlidir.</a:t>
            </a:r>
          </a:p>
          <a:p>
            <a:pPr>
              <a:lnSpc>
                <a:spcPct val="90000"/>
              </a:lnSpc>
              <a:buNone/>
            </a:pPr>
            <a:endParaRPr lang="tr-TR" sz="1600"/>
          </a:p>
          <a:p>
            <a:pPr>
              <a:lnSpc>
                <a:spcPct val="90000"/>
              </a:lnSpc>
              <a:buNone/>
            </a:pPr>
            <a:r>
              <a:rPr lang="tr-TR" sz="1600"/>
              <a:t>		 Bunun yanında </a:t>
            </a:r>
            <a:r>
              <a:rPr lang="tr-TR" sz="1600" u="sng"/>
              <a:t>okul başarısı, sosyal beceriler gibi konularda çocuğun psikososyal ortamını düzenleyen davranışçı tedaviler </a:t>
            </a:r>
            <a:r>
              <a:rPr lang="tr-TR" sz="1600"/>
              <a:t>de yararlı olmaktadır. </a:t>
            </a:r>
          </a:p>
          <a:p>
            <a:pPr>
              <a:lnSpc>
                <a:spcPct val="90000"/>
              </a:lnSpc>
            </a:pPr>
            <a:endParaRPr lang="tr-TR" sz="1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36" y="1734857"/>
            <a:ext cx="2824112" cy="3388287"/>
          </a:xfrm>
        </p:spPr>
        <p:txBody>
          <a:bodyPr anchor="ctr">
            <a:normAutofit/>
          </a:bodyPr>
          <a:lstStyle/>
          <a:p>
            <a:r>
              <a:rPr lang="tr-TR" sz="3400" b="1"/>
              <a:t>KAYNAKLAR</a:t>
            </a:r>
            <a:br>
              <a:rPr lang="tr-TR" sz="3400"/>
            </a:br>
            <a:endParaRPr lang="en-US" sz="3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06051" y="978993"/>
            <a:ext cx="4023913" cy="4900014"/>
          </a:xfrm>
          <a:effectLst/>
        </p:spPr>
        <p:txBody>
          <a:bodyPr>
            <a:normAutofit/>
          </a:bodyPr>
          <a:lstStyle/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tr-TR" sz="1600"/>
              <a:t>Ayaz, A. B., Ayaz, M., Yazgan, Y. Dikkat Eksikliği Hiperaktivite Bozukluğunda Sosyal Cevaplılıkta Görülen Değişiklikler. Türk Psikiyatri Dergisi 2013;24(2):101-10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tr-TR" sz="1600"/>
              <a:t>Durukan, İ., Sarı, E., Karaman, D. 2. Özgül Öğrenme Bozukluğu.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tr-TR" sz="1600"/>
              <a:t>Doğaroğlu, T. K. (2013). Türkiye’de Dikkat Eksikliği Ve Hiperaktivite Bozukluğu İle İlgili Çalışmaların Yürütüldüğü Lisansüstü Tezlerin İncelenmesi.</a:t>
            </a:r>
            <a:r>
              <a:rPr lang="tr-TR" sz="1600" i="1"/>
              <a:t>Journal Of Computer And Education Research (Issn: 2148-2896)</a:t>
            </a:r>
            <a:r>
              <a:rPr lang="tr-TR" sz="1600"/>
              <a:t>, </a:t>
            </a:r>
            <a:r>
              <a:rPr lang="tr-TR" sz="1600" i="1"/>
              <a:t>1</a:t>
            </a:r>
            <a:r>
              <a:rPr lang="tr-TR" sz="1600"/>
              <a:t>(2), 90-112.</a:t>
            </a:r>
          </a:p>
          <a:p>
            <a:pPr marL="514350" indent="-457200">
              <a:lnSpc>
                <a:spcPct val="90000"/>
              </a:lnSpc>
              <a:buFont typeface="+mj-lt"/>
              <a:buAutoNum type="arabicPeriod"/>
            </a:pPr>
            <a:r>
              <a:rPr lang="tr-TR" sz="1600"/>
              <a:t>Ercan ES, (2013) </a:t>
            </a:r>
            <a:r>
              <a:rPr lang="tr-TR" sz="1600" i="1"/>
              <a:t>Dikkat Eksikliği Hiperaktivite Bozukluğu Epidemiyolojisi.</a:t>
            </a:r>
            <a:r>
              <a:rPr lang="tr-TR" sz="1600"/>
              <a:t> Dikkat eksikliği ve Hiperaktivite bozukluğu Uzman Görüşü Raporu-Türkiye 2013.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36" y="1734857"/>
            <a:ext cx="2824112" cy="3388287"/>
          </a:xfrm>
        </p:spPr>
        <p:txBody>
          <a:bodyPr anchor="ctr">
            <a:normAutofit/>
          </a:bodyPr>
          <a:lstStyle/>
          <a:p>
            <a:r>
              <a:rPr lang="tr-TR" sz="3400" b="1"/>
              <a:t>KAYNAKLAR</a:t>
            </a:r>
            <a:br>
              <a:rPr lang="tr-TR" sz="3400"/>
            </a:br>
            <a:endParaRPr lang="en-US" sz="3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06051" y="978993"/>
            <a:ext cx="4023913" cy="4900014"/>
          </a:xfrm>
          <a:effectLst/>
        </p:spPr>
        <p:txBody>
          <a:bodyPr>
            <a:normAutofit/>
          </a:bodyPr>
          <a:lstStyle/>
          <a:p>
            <a:pPr marL="400050">
              <a:lnSpc>
                <a:spcPct val="90000"/>
              </a:lnSpc>
              <a:buFont typeface="+mj-lt"/>
              <a:buAutoNum type="arabicPeriod" startAt="5"/>
            </a:pPr>
            <a:r>
              <a:rPr lang="tr-TR" sz="1300"/>
              <a:t>Karakaş, S., Erdoğan Bakar, E., &amp; Işık Taner, Y. (2013). Dikkat eksikliği hiperaktivite bozukluğu olgularındaki zeka puanında dikkatin rolü. </a:t>
            </a:r>
            <a:r>
              <a:rPr lang="tr-TR" sz="1300" i="1"/>
              <a:t>Türk Psikoloji Dergisi</a:t>
            </a:r>
            <a:r>
              <a:rPr lang="tr-TR" sz="1300"/>
              <a:t>, </a:t>
            </a:r>
            <a:r>
              <a:rPr lang="tr-TR" sz="1300" i="1"/>
              <a:t>28</a:t>
            </a:r>
            <a:r>
              <a:rPr lang="tr-TR" sz="1300"/>
              <a:t>, 62-82.</a:t>
            </a:r>
          </a:p>
          <a:p>
            <a:pPr marL="400050">
              <a:lnSpc>
                <a:spcPct val="90000"/>
              </a:lnSpc>
              <a:buFont typeface="+mj-lt"/>
              <a:buAutoNum type="arabicPeriod" startAt="5"/>
            </a:pPr>
            <a:r>
              <a:rPr lang="tr-TR" sz="1300"/>
              <a:t>Kaynak </a:t>
            </a:r>
            <a:r>
              <a:rPr lang="tr-TR" sz="1300" u="sng">
                <a:hlinkClick r:id="rId3"/>
              </a:rPr>
              <a:t>http://dehbfarkindayim.com/dehbli-hayat/dehb-tani-kriterleri/</a:t>
            </a:r>
            <a:endParaRPr lang="tr-TR" sz="1300"/>
          </a:p>
          <a:p>
            <a:pPr marL="400050">
              <a:lnSpc>
                <a:spcPct val="90000"/>
              </a:lnSpc>
              <a:buFont typeface="+mj-lt"/>
              <a:buAutoNum type="arabicPeriod" startAt="5"/>
            </a:pPr>
            <a:r>
              <a:rPr lang="tr-TR" sz="1300"/>
              <a:t>Karaman, D., Türker, T., Kara, K., Durukan, İ., &amp; Fidancı, M. K. (2013). Dikkat eksikliği hiperaktivite bozukluğu olan çocuk ve ergenlerde depresyon ve anksiyete düzeyleri. </a:t>
            </a:r>
            <a:r>
              <a:rPr lang="tr-TR" sz="1300" i="1"/>
              <a:t>Gulhane Med J</a:t>
            </a:r>
            <a:r>
              <a:rPr lang="tr-TR" sz="1300"/>
              <a:t>, </a:t>
            </a:r>
            <a:r>
              <a:rPr lang="tr-TR" sz="1300" i="1"/>
              <a:t>55</a:t>
            </a:r>
            <a:r>
              <a:rPr lang="tr-TR" sz="1300"/>
              <a:t>, 36-41.</a:t>
            </a:r>
          </a:p>
          <a:p>
            <a:pPr marL="400050">
              <a:lnSpc>
                <a:spcPct val="90000"/>
              </a:lnSpc>
              <a:buFont typeface="+mj-lt"/>
              <a:buAutoNum type="arabicPeriod" startAt="5"/>
            </a:pPr>
            <a:r>
              <a:rPr lang="tr-TR" sz="1300"/>
              <a:t>Üneri Ş: Ö, Turgut S. Öner P, Dikkat Eksikliği Hiperaktivite Bozukluğu Olan 8-12 Yaş Grubu Çocuklarda Yaşam Kalitesi Değerlendirmesi. Çocuk ve Gençlik Ruh Sağlığı Dergisi : 17 (1) 2010</a:t>
            </a:r>
          </a:p>
          <a:p>
            <a:pPr marL="400050">
              <a:lnSpc>
                <a:spcPct val="90000"/>
              </a:lnSpc>
              <a:buFont typeface="+mj-lt"/>
              <a:buAutoNum type="arabicPeriod" startAt="5"/>
            </a:pPr>
            <a:r>
              <a:rPr lang="tr-TR" sz="1300"/>
              <a:t>Özmen, S. K. (2010). Okulda Dikkat Eksikliği Ve Hiperaktivite Bozukluğu (Dehb). </a:t>
            </a:r>
            <a:r>
              <a:rPr lang="tr-TR" sz="1300" i="1"/>
              <a:t>Mersin Üniversitesi Eğitim Fakültesi Dergisi</a:t>
            </a:r>
            <a:r>
              <a:rPr lang="tr-TR" sz="1300"/>
              <a:t>, </a:t>
            </a:r>
            <a:r>
              <a:rPr lang="tr-TR" sz="1300" i="1"/>
              <a:t>6</a:t>
            </a:r>
            <a:r>
              <a:rPr lang="tr-TR" sz="1300"/>
              <a:t>(2).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 eaLnBrk="1" hangingPunct="1">
              <a:lnSpc>
                <a:spcPct val="90000"/>
              </a:lnSpc>
            </a:pPr>
            <a:endParaRPr lang="en-US" sz="13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43" y="1741714"/>
            <a:ext cx="2638839" cy="4117749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algn="ctr" eaLnBrk="1" hangingPunct="1"/>
            <a:r>
              <a:rPr lang="tr-TR" sz="4000" dirty="0">
                <a:solidFill>
                  <a:srgbClr val="4D4D4D"/>
                </a:solidFill>
              </a:rPr>
              <a:t>DEHAB</a:t>
            </a:r>
            <a:endParaRPr lang="en-US" dirty="0"/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FE2A56FB-40C7-4ED3-84AD-3A8A49FC95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533396"/>
              </p:ext>
            </p:extLst>
          </p:nvPr>
        </p:nvGraphicFramePr>
        <p:xfrm>
          <a:off x="4099892" y="1172818"/>
          <a:ext cx="4429746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0D45553-91A4-480A-9577-0E0FC0D91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23">
            <a:extLst>
              <a:ext uri="{FF2B5EF4-FFF2-40B4-BE49-F238E27FC236}">
                <a16:creationId xmlns:a16="http://schemas.microsoft.com/office/drawing/2014/main" id="{D240F8A8-FEA1-42C2-B259-27A935127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101" name="Rectangle 3">
            <a:extLst>
              <a:ext uri="{FF2B5EF4-FFF2-40B4-BE49-F238E27FC236}">
                <a16:creationId xmlns:a16="http://schemas.microsoft.com/office/drawing/2014/main" id="{F3F2155F-7ADB-4B79-A90A-8C37AF432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01188"/>
              </p:ext>
            </p:extLst>
          </p:nvPr>
        </p:nvGraphicFramePr>
        <p:xfrm>
          <a:off x="4099892" y="1172818"/>
          <a:ext cx="4429746" cy="4686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416E3E5-5186-46A4-AFBD-337387D31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23">
            <a:extLst>
              <a:ext uri="{FF2B5EF4-FFF2-40B4-BE49-F238E27FC236}">
                <a16:creationId xmlns:a16="http://schemas.microsoft.com/office/drawing/2014/main" id="{7B8FAACC-353E-4F84-BA62-A5514185D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5666246" y="0"/>
            <a:ext cx="3477754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561" y="457201"/>
            <a:ext cx="2681803" cy="1332688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tr-TR" sz="2800" dirty="0">
                <a:solidFill>
                  <a:srgbClr val="FFFFFF"/>
                </a:solidFill>
              </a:rPr>
              <a:t>özellikleri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C:\Users\Thsk\Desktop\otizm\özgül öğrenme güçlüğü\0709PARENTage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7970" y="1628541"/>
            <a:ext cx="4959642" cy="3241480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</p:spPr>
      </p:pic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23561" y="2024743"/>
            <a:ext cx="2681803" cy="4016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		Dikkatsizlik, aşırı hareketlilik ve </a:t>
            </a:r>
            <a:r>
              <a:rPr lang="tr-TR" sz="14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dürtüsellik</a:t>
            </a:r>
            <a:r>
              <a:rPr lang="tr-TR" sz="1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gibi değişik klinik özellikleri olan hastalığın tanısının, çoğunlukla, öğrenim süreci için gerekli olan dikkat süresi ve bunu yoğunlaştırmanın beklendiği </a:t>
            </a:r>
            <a:r>
              <a:rPr lang="tr-TR" sz="14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ilköğretim yıllarında </a:t>
            </a:r>
            <a:r>
              <a:rPr lang="tr-TR" sz="14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konulduğu belirtilmektedir (Semerci,2007; Sürücü, 2011).</a:t>
            </a:r>
          </a:p>
          <a:p>
            <a:pPr eaLnBrk="1" hangingPunct="1"/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723900" y="1218476"/>
            <a:ext cx="2390488" cy="4421050"/>
          </a:xfrm>
          <a:effectLst/>
        </p:spPr>
        <p:txBody>
          <a:bodyPr anchor="ctr">
            <a:normAutofit/>
          </a:bodyPr>
          <a:lstStyle/>
          <a:p>
            <a:pPr algn="r"/>
            <a:br>
              <a:rPr lang="tr-TR" sz="2800" b="1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tr-TR" sz="2800" b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Sıklık Yaygınlık </a:t>
            </a:r>
            <a:br>
              <a:rPr lang="tr-TR" sz="28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2800">
              <a:solidFill>
                <a:schemeClr val="tx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225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3860063" y="1218475"/>
            <a:ext cx="4560037" cy="4421051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tr-TR" sz="1400">
                <a:latin typeface="+mn-lt"/>
                <a:ea typeface="+mn-ea"/>
                <a:cs typeface="+mn-cs"/>
              </a:rPr>
              <a:t>		</a:t>
            </a:r>
          </a:p>
          <a:p>
            <a:pPr>
              <a:buNone/>
            </a:pPr>
            <a:r>
              <a:rPr lang="tr-TR" sz="1400">
                <a:latin typeface="+mn-lt"/>
                <a:ea typeface="+mn-ea"/>
                <a:cs typeface="+mn-cs"/>
              </a:rPr>
              <a:t>		Yaygınlığı </a:t>
            </a:r>
            <a:r>
              <a:rPr lang="tr-TR" sz="1400" b="1">
                <a:latin typeface="+mn-lt"/>
                <a:ea typeface="+mn-ea"/>
                <a:cs typeface="+mn-cs"/>
              </a:rPr>
              <a:t>okul çağındaki çocuklarda %3-7 olarak belirtilmektedir </a:t>
            </a:r>
            <a:r>
              <a:rPr lang="tr-TR" sz="1400">
                <a:latin typeface="+mn-lt"/>
                <a:ea typeface="+mn-ea"/>
                <a:cs typeface="+mn-cs"/>
              </a:rPr>
              <a:t>(Amerikan Psikiyatri Birliği, 1994). Bozukluğun görülme sıklığı </a:t>
            </a:r>
            <a:r>
              <a:rPr lang="tr-TR" sz="1400" b="1">
                <a:latin typeface="+mn-lt"/>
                <a:ea typeface="+mn-ea"/>
                <a:cs typeface="+mn-cs"/>
              </a:rPr>
              <a:t>erkeklerde kızların 3-5 katıdır.</a:t>
            </a:r>
          </a:p>
          <a:p>
            <a:pPr>
              <a:buNone/>
            </a:pPr>
            <a:endParaRPr lang="tr-TR" sz="1400"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tr-TR" sz="1400">
                <a:latin typeface="+mn-lt"/>
                <a:ea typeface="+mn-ea"/>
                <a:cs typeface="+mn-cs"/>
              </a:rPr>
              <a:t>		Çocuk Ruh Sağlığı Bölümüne başvuran hastalar arasında </a:t>
            </a:r>
            <a:r>
              <a:rPr lang="tr-TR" sz="1400" b="1">
                <a:latin typeface="+mn-lt"/>
                <a:ea typeface="+mn-ea"/>
                <a:cs typeface="+mn-cs"/>
              </a:rPr>
              <a:t>DEHB tanısı alma oranları dünyada (Stoler, 2006) ve ülkemizde </a:t>
            </a:r>
            <a:r>
              <a:rPr lang="tr-TR" sz="1400">
                <a:latin typeface="+mn-lt"/>
                <a:ea typeface="+mn-ea"/>
                <a:cs typeface="+mn-cs"/>
              </a:rPr>
              <a:t>(Aras, Ünlü ve Taş, 2007; Durukan ve ark., 2011) </a:t>
            </a:r>
            <a:r>
              <a:rPr lang="tr-TR" sz="1400" b="1">
                <a:latin typeface="+mn-lt"/>
                <a:ea typeface="+mn-ea"/>
                <a:cs typeface="+mn-cs"/>
              </a:rPr>
              <a:t>birinci sırada yer almaktadır.</a:t>
            </a:r>
          </a:p>
          <a:p>
            <a:pPr>
              <a:buNone/>
            </a:pPr>
            <a:endParaRPr lang="ru-RU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338392" cy="1496144"/>
          </a:xfrm>
        </p:spPr>
        <p:txBody>
          <a:bodyPr>
            <a:normAutofit fontScale="90000"/>
          </a:bodyPr>
          <a:lstStyle/>
          <a:p>
            <a:br>
              <a:rPr lang="tr-TR" sz="240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tr-TR" sz="24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tr-TR" sz="2400" b="1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DSM 5’te “kendini gösterme şekline” göre bulgular şöyle özetleniyor: </a:t>
            </a:r>
            <a:br>
              <a:rPr lang="tr-TR" sz="240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tr-TR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sz="4000" dirty="0">
              <a:solidFill>
                <a:srgbClr val="4D4D4D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066800" y="1772816"/>
            <a:ext cx="7315200" cy="4399384"/>
          </a:xfrm>
        </p:spPr>
        <p:txBody>
          <a:bodyPr/>
          <a:lstStyle/>
          <a:p>
            <a:pPr>
              <a:buNone/>
            </a:pPr>
            <a:r>
              <a:rPr lang="tr-TR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	DSM 5’e göre teşhis konulabilmesi için çocuklarda 6 ya da fazla bulgu, 17 yaş sonrası için en az 5 bulgu olması gerekiyor.</a:t>
            </a:r>
            <a:endParaRPr lang="ru-RU" sz="2000" dirty="0">
              <a:solidFill>
                <a:srgbClr val="777777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tr-TR" sz="2000" dirty="0">
              <a:solidFill>
                <a:srgbClr val="777777"/>
              </a:solidFill>
            </a:endParaRPr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4212119969"/>
              </p:ext>
            </p:extLst>
          </p:nvPr>
        </p:nvGraphicFramePr>
        <p:xfrm>
          <a:off x="1163960" y="2780928"/>
          <a:ext cx="686442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" y="0"/>
            <a:ext cx="91405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3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8635" y="457201"/>
            <a:ext cx="2681803" cy="1332688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tr-TR" sz="2800" u="sng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Dikkat eksikliği</a:t>
            </a:r>
            <a:br>
              <a:rPr lang="tr-TR" sz="28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tr-TR" sz="2800">
              <a:solidFill>
                <a:srgbClr val="FFFFFF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8635" y="2046514"/>
            <a:ext cx="2681803" cy="3994848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Detaylara dikkat etmez, sürekli hata yapar,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Dikkatini korumada sıkıntı yaşar,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Dinlemez görünür,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Verilen komutları izlemede güçlük çeker,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Organizasyon sorunu yaşar,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Yoğun düşünme gerektiren işlerden kaçınır ya da bu işleri yapmaktan hoşlanmaz,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Eşyalarını kaybeder,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Dikkati kolayca dağılır,</a:t>
            </a:r>
          </a:p>
          <a:p>
            <a:pPr lvl="0">
              <a:lnSpc>
                <a:spcPct val="90000"/>
              </a:lnSpc>
            </a:pPr>
            <a:r>
              <a:rPr lang="tr-TR" sz="13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Günlük işlerini unutur.</a:t>
            </a:r>
          </a:p>
          <a:p>
            <a:pPr lvl="0">
              <a:lnSpc>
                <a:spcPct val="90000"/>
              </a:lnSpc>
            </a:pPr>
            <a:endParaRPr lang="tr-TR" sz="13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endParaRPr lang="tr-TR" sz="1300">
              <a:solidFill>
                <a:srgbClr val="FFFFFF"/>
              </a:solidFill>
            </a:endParaRPr>
          </a:p>
        </p:txBody>
      </p:sp>
      <p:pic>
        <p:nvPicPr>
          <p:cNvPr id="4098" name="Picture 2" descr="C:\Users\Thsk\Desktop\otizm\özgül öğrenme güçlüğü\58579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60592" y="1709608"/>
            <a:ext cx="4700807" cy="3140139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100" u="sng">
                <a:latin typeface="+mj-lt"/>
                <a:ea typeface="+mj-ea"/>
                <a:cs typeface="+mj-cs"/>
              </a:rPr>
              <a:t>Hiperaktif-dürtüsel</a:t>
            </a:r>
            <a:br>
              <a:rPr lang="tr-TR" sz="3100">
                <a:latin typeface="+mj-lt"/>
                <a:ea typeface="+mj-ea"/>
                <a:cs typeface="+mj-cs"/>
              </a:rPr>
            </a:br>
            <a:endParaRPr lang="tr-TR" sz="3100"/>
          </a:p>
        </p:txBody>
      </p:sp>
      <p:graphicFrame>
        <p:nvGraphicFramePr>
          <p:cNvPr id="13" name="2 İçerik Yer Tutucusu">
            <a:extLst>
              <a:ext uri="{FF2B5EF4-FFF2-40B4-BE49-F238E27FC236}">
                <a16:creationId xmlns:a16="http://schemas.microsoft.com/office/drawing/2014/main" id="{0ABD02D8-238A-4B82-8BD8-B2495C8E2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72085"/>
              </p:ext>
            </p:extLst>
          </p:nvPr>
        </p:nvGraphicFramePr>
        <p:xfrm>
          <a:off x="614362" y="2548647"/>
          <a:ext cx="7915275" cy="3310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lif">
  <a:themeElements>
    <a:clrScheme name="Teklif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Teklif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klif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Teklif</Template>
  <TotalTime>222</TotalTime>
  <Words>1291</Words>
  <Application>Microsoft Office PowerPoint</Application>
  <PresentationFormat>Ekran Gösterisi (4:3)</PresentationFormat>
  <Paragraphs>121</Paragraphs>
  <Slides>24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2</vt:lpstr>
      <vt:lpstr>Teklif</vt:lpstr>
      <vt:lpstr>DİKKAT EKSİKLİĞİ VE HİPERAKTİVİTE BOZUKLUĞU</vt:lpstr>
      <vt:lpstr>Dikkat Eksikliği Hiperaktivite Bozukluğu (DEHB) </vt:lpstr>
      <vt:lpstr>DEHAB</vt:lpstr>
      <vt:lpstr>PowerPoint Sunusu</vt:lpstr>
      <vt:lpstr>özellikleri</vt:lpstr>
      <vt:lpstr> Sıklık Yaygınlık  </vt:lpstr>
      <vt:lpstr>     DSM 5’te “kendini gösterme şekline” göre bulgular şöyle özetleniyor:   </vt:lpstr>
      <vt:lpstr>Dikkat eksikliği </vt:lpstr>
      <vt:lpstr>Hiperaktif-dürtüsel </vt:lpstr>
      <vt:lpstr>Birleşik : dikkat eksikliği ve hipearktif-dürtüsel </vt:lpstr>
      <vt:lpstr>DEHAB</vt:lpstr>
      <vt:lpstr> Öğrencilerde Normal Hareketlilik ve Aşırı Hareketlilik Arasındaki Farklar </vt:lpstr>
      <vt:lpstr>PowerPoint Sunusu</vt:lpstr>
      <vt:lpstr>DEHAB</vt:lpstr>
      <vt:lpstr>Dikkat Eksikliği Hiperaktivite Bozukluğuna Eşlik Eden Diğer Problemler </vt:lpstr>
      <vt:lpstr> 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KAYNAKLAR </vt:lpstr>
      <vt:lpstr>KAYNAKLAR </vt:lpstr>
    </vt:vector>
  </TitlesOfParts>
  <Company>Saglik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DİKKAT EKSİKLİĞİ VE HİPERAKTİVİTE BOZUKLUĞU</dc:title>
  <dc:creator>Thsk</dc:creator>
  <cp:lastModifiedBy>hüseyin tekin</cp:lastModifiedBy>
  <cp:revision>39</cp:revision>
  <dcterms:created xsi:type="dcterms:W3CDTF">2016-09-01T12:56:36Z</dcterms:created>
  <dcterms:modified xsi:type="dcterms:W3CDTF">2021-11-27T16:02:37Z</dcterms:modified>
</cp:coreProperties>
</file>