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4" r:id="rId1"/>
  </p:sldMasterIdLst>
  <p:notesMasterIdLst>
    <p:notesMasterId r:id="rId39"/>
  </p:notesMasterIdLst>
  <p:sldIdLst>
    <p:sldId id="505" r:id="rId2"/>
    <p:sldId id="444" r:id="rId3"/>
    <p:sldId id="516" r:id="rId4"/>
    <p:sldId id="290" r:id="rId5"/>
    <p:sldId id="506" r:id="rId6"/>
    <p:sldId id="507" r:id="rId7"/>
    <p:sldId id="508" r:id="rId8"/>
    <p:sldId id="509" r:id="rId9"/>
    <p:sldId id="289" r:id="rId10"/>
    <p:sldId id="291" r:id="rId11"/>
    <p:sldId id="292" r:id="rId12"/>
    <p:sldId id="510" r:id="rId13"/>
    <p:sldId id="511" r:id="rId14"/>
    <p:sldId id="512" r:id="rId15"/>
    <p:sldId id="513" r:id="rId16"/>
    <p:sldId id="514" r:id="rId17"/>
    <p:sldId id="348" r:id="rId18"/>
    <p:sldId id="361" r:id="rId19"/>
    <p:sldId id="362" r:id="rId20"/>
    <p:sldId id="360" r:id="rId21"/>
    <p:sldId id="363" r:id="rId22"/>
    <p:sldId id="364" r:id="rId23"/>
    <p:sldId id="365" r:id="rId24"/>
    <p:sldId id="366" r:id="rId25"/>
    <p:sldId id="367" r:id="rId26"/>
    <p:sldId id="368" r:id="rId27"/>
    <p:sldId id="369" r:id="rId28"/>
    <p:sldId id="378" r:id="rId29"/>
    <p:sldId id="370" r:id="rId30"/>
    <p:sldId id="371" r:id="rId31"/>
    <p:sldId id="373" r:id="rId32"/>
    <p:sldId id="374" r:id="rId33"/>
    <p:sldId id="393" r:id="rId34"/>
    <p:sldId id="463" r:id="rId35"/>
    <p:sldId id="471" r:id="rId36"/>
    <p:sldId id="391" r:id="rId37"/>
    <p:sldId id="51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69" end="12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49" autoAdjust="0"/>
  </p:normalViewPr>
  <p:slideViewPr>
    <p:cSldViewPr>
      <p:cViewPr varScale="1">
        <p:scale>
          <a:sx n="68" d="100"/>
          <a:sy n="68" d="100"/>
        </p:scale>
        <p:origin x="714" y="72"/>
      </p:cViewPr>
      <p:guideLst>
        <p:guide orient="horz" pos="2160"/>
        <p:guide pos="2880"/>
      </p:guideLst>
    </p:cSldViewPr>
  </p:slideViewPr>
  <p:outlineViewPr>
    <p:cViewPr>
      <p:scale>
        <a:sx n="33" d="100"/>
        <a:sy n="33" d="100"/>
      </p:scale>
      <p:origin x="0" y="-37638"/>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72E3C-A361-46E2-8D67-E6AC21EE0855}"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344CCA60-6573-4519-B7FC-AAE266E5F45F}">
      <dgm:prSet/>
      <dgm:spPr/>
      <dgm:t>
        <a:bodyPr/>
        <a:lstStyle/>
        <a:p>
          <a:pPr>
            <a:defRPr cap="all"/>
          </a:pPr>
          <a:r>
            <a:rPr lang="tr-TR" b="1"/>
            <a:t>1- Sanat Etkinlikleri Birimi </a:t>
          </a:r>
          <a:endParaRPr lang="en-US"/>
        </a:p>
      </dgm:t>
    </dgm:pt>
    <dgm:pt modelId="{8B8E0E47-58E7-4A3E-A556-C6FCB849080A}" type="parTrans" cxnId="{3F14F9D5-8091-4EF6-862C-7D8E3F7A3230}">
      <dgm:prSet/>
      <dgm:spPr/>
      <dgm:t>
        <a:bodyPr/>
        <a:lstStyle/>
        <a:p>
          <a:endParaRPr lang="en-US"/>
        </a:p>
      </dgm:t>
    </dgm:pt>
    <dgm:pt modelId="{80948756-9792-4FAE-AA41-89FB2BCB7C67}" type="sibTrans" cxnId="{3F14F9D5-8091-4EF6-862C-7D8E3F7A3230}">
      <dgm:prSet/>
      <dgm:spPr/>
      <dgm:t>
        <a:bodyPr/>
        <a:lstStyle/>
        <a:p>
          <a:endParaRPr lang="en-US"/>
        </a:p>
      </dgm:t>
    </dgm:pt>
    <dgm:pt modelId="{069FC08A-3ADB-4632-A35E-5C9CD8F932E6}">
      <dgm:prSet/>
      <dgm:spPr/>
      <dgm:t>
        <a:bodyPr/>
        <a:lstStyle/>
        <a:p>
          <a:pPr>
            <a:defRPr cap="all"/>
          </a:pPr>
          <a:r>
            <a:rPr lang="tr-TR" dirty="0"/>
            <a:t>Resim Birimi </a:t>
          </a:r>
          <a:endParaRPr lang="en-US" dirty="0"/>
        </a:p>
      </dgm:t>
    </dgm:pt>
    <dgm:pt modelId="{5C8CC3D1-C15A-4BB8-922C-EB5F84EA690C}" type="parTrans" cxnId="{21EB94E6-8DB6-4474-834F-982A4B2A569F}">
      <dgm:prSet/>
      <dgm:spPr/>
      <dgm:t>
        <a:bodyPr/>
        <a:lstStyle/>
        <a:p>
          <a:endParaRPr lang="en-US"/>
        </a:p>
      </dgm:t>
    </dgm:pt>
    <dgm:pt modelId="{E5C60310-93A7-426C-8414-80A8B49EFFB0}" type="sibTrans" cxnId="{21EB94E6-8DB6-4474-834F-982A4B2A569F}">
      <dgm:prSet/>
      <dgm:spPr/>
      <dgm:t>
        <a:bodyPr/>
        <a:lstStyle/>
        <a:p>
          <a:endParaRPr lang="en-US"/>
        </a:p>
      </dgm:t>
    </dgm:pt>
    <dgm:pt modelId="{0E364456-1607-4E2C-BFDB-D968214021E0}">
      <dgm:prSet/>
      <dgm:spPr/>
      <dgm:t>
        <a:bodyPr/>
        <a:lstStyle/>
        <a:p>
          <a:pPr>
            <a:defRPr cap="all"/>
          </a:pPr>
          <a:r>
            <a:rPr lang="tr-TR" dirty="0"/>
            <a:t>Müzik Birimi </a:t>
          </a:r>
          <a:endParaRPr lang="en-US" dirty="0"/>
        </a:p>
      </dgm:t>
    </dgm:pt>
    <dgm:pt modelId="{DAD71792-94EE-4DF9-9080-7AF4C3063DD4}" type="parTrans" cxnId="{D38B8193-609B-423B-B49A-BF2E15BCDCB8}">
      <dgm:prSet/>
      <dgm:spPr/>
      <dgm:t>
        <a:bodyPr/>
        <a:lstStyle/>
        <a:p>
          <a:endParaRPr lang="en-US"/>
        </a:p>
      </dgm:t>
    </dgm:pt>
    <dgm:pt modelId="{6C7B9F36-C192-46FA-9E1E-089C23505F9F}" type="sibTrans" cxnId="{D38B8193-609B-423B-B49A-BF2E15BCDCB8}">
      <dgm:prSet/>
      <dgm:spPr/>
      <dgm:t>
        <a:bodyPr/>
        <a:lstStyle/>
        <a:p>
          <a:endParaRPr lang="en-US"/>
        </a:p>
      </dgm:t>
    </dgm:pt>
    <dgm:pt modelId="{6E9B49E1-5395-4F3D-AE9F-A74BDC54B123}">
      <dgm:prSet/>
      <dgm:spPr/>
      <dgm:t>
        <a:bodyPr/>
        <a:lstStyle/>
        <a:p>
          <a:pPr>
            <a:defRPr cap="all"/>
          </a:pPr>
          <a:r>
            <a:rPr lang="tr-TR" dirty="0"/>
            <a:t> Seramik Birimi </a:t>
          </a:r>
          <a:endParaRPr lang="en-US" dirty="0"/>
        </a:p>
      </dgm:t>
    </dgm:pt>
    <dgm:pt modelId="{EDAE8D03-46A0-44F7-A580-ED359907D5D0}" type="parTrans" cxnId="{508F27B3-E1E2-47D6-AE11-C297AD81F35F}">
      <dgm:prSet/>
      <dgm:spPr/>
      <dgm:t>
        <a:bodyPr/>
        <a:lstStyle/>
        <a:p>
          <a:endParaRPr lang="en-US"/>
        </a:p>
      </dgm:t>
    </dgm:pt>
    <dgm:pt modelId="{58B6FF7F-BA8E-49C9-A0DA-9A7E4DFAAF17}" type="sibTrans" cxnId="{508F27B3-E1E2-47D6-AE11-C297AD81F35F}">
      <dgm:prSet/>
      <dgm:spPr/>
      <dgm:t>
        <a:bodyPr/>
        <a:lstStyle/>
        <a:p>
          <a:endParaRPr lang="en-US"/>
        </a:p>
      </dgm:t>
    </dgm:pt>
    <dgm:pt modelId="{BF2D4E89-4939-485D-A38D-2F51A7749EED}">
      <dgm:prSet/>
      <dgm:spPr/>
      <dgm:t>
        <a:bodyPr/>
        <a:lstStyle/>
        <a:p>
          <a:pPr>
            <a:defRPr cap="all"/>
          </a:pPr>
          <a:r>
            <a:rPr lang="tr-TR" dirty="0"/>
            <a:t> Dil Sanatları Birimi </a:t>
          </a:r>
          <a:endParaRPr lang="en-US" dirty="0"/>
        </a:p>
      </dgm:t>
    </dgm:pt>
    <dgm:pt modelId="{FBEC8B1C-EB39-4F49-A7C9-0D16C67D5739}" type="parTrans" cxnId="{96AA8B59-CAB7-43CF-AA58-169BA081F59E}">
      <dgm:prSet/>
      <dgm:spPr/>
      <dgm:t>
        <a:bodyPr/>
        <a:lstStyle/>
        <a:p>
          <a:endParaRPr lang="en-US"/>
        </a:p>
      </dgm:t>
    </dgm:pt>
    <dgm:pt modelId="{09B103B4-7295-4771-8992-E87F1AB88C17}" type="sibTrans" cxnId="{96AA8B59-CAB7-43CF-AA58-169BA081F59E}">
      <dgm:prSet/>
      <dgm:spPr/>
      <dgm:t>
        <a:bodyPr/>
        <a:lstStyle/>
        <a:p>
          <a:endParaRPr lang="en-US"/>
        </a:p>
      </dgm:t>
    </dgm:pt>
    <dgm:pt modelId="{F9FB17C7-761D-4AB8-8554-5B5CE769A600}">
      <dgm:prSet/>
      <dgm:spPr/>
      <dgm:t>
        <a:bodyPr/>
        <a:lstStyle/>
        <a:p>
          <a:pPr>
            <a:defRPr cap="all"/>
          </a:pPr>
          <a:r>
            <a:rPr lang="tr-TR" dirty="0"/>
            <a:t> Teknoloji ve Tasarım Birimi </a:t>
          </a:r>
          <a:endParaRPr lang="en-US" dirty="0"/>
        </a:p>
      </dgm:t>
    </dgm:pt>
    <dgm:pt modelId="{B99E0961-44EE-43AE-B15E-9B2C62A69AF9}" type="parTrans" cxnId="{7C13BEF7-9960-44AE-A9A8-42744E00542E}">
      <dgm:prSet/>
      <dgm:spPr/>
      <dgm:t>
        <a:bodyPr/>
        <a:lstStyle/>
        <a:p>
          <a:endParaRPr lang="en-US"/>
        </a:p>
      </dgm:t>
    </dgm:pt>
    <dgm:pt modelId="{529349B3-191E-4ACA-B955-F5E2396257A8}" type="sibTrans" cxnId="{7C13BEF7-9960-44AE-A9A8-42744E00542E}">
      <dgm:prSet/>
      <dgm:spPr/>
      <dgm:t>
        <a:bodyPr/>
        <a:lstStyle/>
        <a:p>
          <a:endParaRPr lang="en-US"/>
        </a:p>
      </dgm:t>
    </dgm:pt>
    <dgm:pt modelId="{B617385F-C1F1-4E6A-87CC-1CA6DD0D2F6D}" type="pres">
      <dgm:prSet presAssocID="{78872E3C-A361-46E2-8D67-E6AC21EE0855}" presName="root" presStyleCnt="0">
        <dgm:presLayoutVars>
          <dgm:dir/>
          <dgm:resizeHandles val="exact"/>
        </dgm:presLayoutVars>
      </dgm:prSet>
      <dgm:spPr/>
    </dgm:pt>
    <dgm:pt modelId="{ADB4139F-3C8C-40EC-A831-6CBEBA495D4F}" type="pres">
      <dgm:prSet presAssocID="{344CCA60-6573-4519-B7FC-AAE266E5F45F}" presName="compNode" presStyleCnt="0"/>
      <dgm:spPr/>
    </dgm:pt>
    <dgm:pt modelId="{25C91D8D-F8CA-41EB-99A0-073DFE20F7C1}" type="pres">
      <dgm:prSet presAssocID="{344CCA60-6573-4519-B7FC-AAE266E5F45F}" presName="iconBgRect" presStyleLbl="bgShp" presStyleIdx="0" presStyleCnt="6"/>
      <dgm:spPr/>
    </dgm:pt>
    <dgm:pt modelId="{22D0DEC3-C304-4AEC-91BD-716C79E8155F}" type="pres">
      <dgm:prSet presAssocID="{344CCA60-6573-4519-B7FC-AAE266E5F45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let"/>
        </a:ext>
      </dgm:extLst>
    </dgm:pt>
    <dgm:pt modelId="{A7AE6963-AC07-4126-BFDA-9B769E80BF24}" type="pres">
      <dgm:prSet presAssocID="{344CCA60-6573-4519-B7FC-AAE266E5F45F}" presName="spaceRect" presStyleCnt="0"/>
      <dgm:spPr/>
    </dgm:pt>
    <dgm:pt modelId="{79F2AFDA-B3F0-471D-BB11-D987B8646E6B}" type="pres">
      <dgm:prSet presAssocID="{344CCA60-6573-4519-B7FC-AAE266E5F45F}" presName="textRect" presStyleLbl="revTx" presStyleIdx="0" presStyleCnt="6">
        <dgm:presLayoutVars>
          <dgm:chMax val="1"/>
          <dgm:chPref val="1"/>
        </dgm:presLayoutVars>
      </dgm:prSet>
      <dgm:spPr/>
    </dgm:pt>
    <dgm:pt modelId="{118B4BB4-0A65-4BE2-806F-6DA0F0650494}" type="pres">
      <dgm:prSet presAssocID="{80948756-9792-4FAE-AA41-89FB2BCB7C67}" presName="sibTrans" presStyleCnt="0"/>
      <dgm:spPr/>
    </dgm:pt>
    <dgm:pt modelId="{393BA0E7-C3D5-48F6-B9E4-9D11E2A2DFB7}" type="pres">
      <dgm:prSet presAssocID="{069FC08A-3ADB-4632-A35E-5C9CD8F932E6}" presName="compNode" presStyleCnt="0"/>
      <dgm:spPr/>
    </dgm:pt>
    <dgm:pt modelId="{E354433D-2CBB-4A89-8BF1-FEA6ED720507}" type="pres">
      <dgm:prSet presAssocID="{069FC08A-3ADB-4632-A35E-5C9CD8F932E6}" presName="iconBgRect" presStyleLbl="bgShp" presStyleIdx="1" presStyleCnt="6"/>
      <dgm:spPr/>
    </dgm:pt>
    <dgm:pt modelId="{EB394E5D-D3FD-4D35-89BA-81E5728B9C33}" type="pres">
      <dgm:prSet presAssocID="{069FC08A-3ADB-4632-A35E-5C9CD8F932E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ll paint brush"/>
        </a:ext>
      </dgm:extLst>
    </dgm:pt>
    <dgm:pt modelId="{D9B1B232-F62F-4FEF-B34C-F522C0EB0B58}" type="pres">
      <dgm:prSet presAssocID="{069FC08A-3ADB-4632-A35E-5C9CD8F932E6}" presName="spaceRect" presStyleCnt="0"/>
      <dgm:spPr/>
    </dgm:pt>
    <dgm:pt modelId="{8FA10641-B7D4-4067-8274-CB374B4ECC9C}" type="pres">
      <dgm:prSet presAssocID="{069FC08A-3ADB-4632-A35E-5C9CD8F932E6}" presName="textRect" presStyleLbl="revTx" presStyleIdx="1" presStyleCnt="6">
        <dgm:presLayoutVars>
          <dgm:chMax val="1"/>
          <dgm:chPref val="1"/>
        </dgm:presLayoutVars>
      </dgm:prSet>
      <dgm:spPr/>
    </dgm:pt>
    <dgm:pt modelId="{E5964805-F6C4-4327-A1EB-2778DC0CE793}" type="pres">
      <dgm:prSet presAssocID="{E5C60310-93A7-426C-8414-80A8B49EFFB0}" presName="sibTrans" presStyleCnt="0"/>
      <dgm:spPr/>
    </dgm:pt>
    <dgm:pt modelId="{287BA072-8F9E-4ABA-B3F9-B2989D39F385}" type="pres">
      <dgm:prSet presAssocID="{0E364456-1607-4E2C-BFDB-D968214021E0}" presName="compNode" presStyleCnt="0"/>
      <dgm:spPr/>
    </dgm:pt>
    <dgm:pt modelId="{B1CC5401-49FD-454A-B8E7-023DC2219AEF}" type="pres">
      <dgm:prSet presAssocID="{0E364456-1607-4E2C-BFDB-D968214021E0}" presName="iconBgRect" presStyleLbl="bgShp" presStyleIdx="2" presStyleCnt="6"/>
      <dgm:spPr/>
    </dgm:pt>
    <dgm:pt modelId="{AF3F1188-F98D-4B0F-BAED-A675BB0FECDF}" type="pres">
      <dgm:prSet presAssocID="{0E364456-1607-4E2C-BFDB-D968214021E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üzik"/>
        </a:ext>
      </dgm:extLst>
    </dgm:pt>
    <dgm:pt modelId="{C2F30CE7-7148-4920-91CB-88B2463C072C}" type="pres">
      <dgm:prSet presAssocID="{0E364456-1607-4E2C-BFDB-D968214021E0}" presName="spaceRect" presStyleCnt="0"/>
      <dgm:spPr/>
    </dgm:pt>
    <dgm:pt modelId="{AD28F567-5C35-4988-91EF-6330D7D0603B}" type="pres">
      <dgm:prSet presAssocID="{0E364456-1607-4E2C-BFDB-D968214021E0}" presName="textRect" presStyleLbl="revTx" presStyleIdx="2" presStyleCnt="6">
        <dgm:presLayoutVars>
          <dgm:chMax val="1"/>
          <dgm:chPref val="1"/>
        </dgm:presLayoutVars>
      </dgm:prSet>
      <dgm:spPr/>
    </dgm:pt>
    <dgm:pt modelId="{C35BD60F-0D01-4F1F-A795-46011636ACEA}" type="pres">
      <dgm:prSet presAssocID="{6C7B9F36-C192-46FA-9E1E-089C23505F9F}" presName="sibTrans" presStyleCnt="0"/>
      <dgm:spPr/>
    </dgm:pt>
    <dgm:pt modelId="{D9DC71DF-7317-4FD7-A324-7309384B419C}" type="pres">
      <dgm:prSet presAssocID="{6E9B49E1-5395-4F3D-AE9F-A74BDC54B123}" presName="compNode" presStyleCnt="0"/>
      <dgm:spPr/>
    </dgm:pt>
    <dgm:pt modelId="{3B7F4897-4CBC-458B-BCE1-FCD8133A9FB4}" type="pres">
      <dgm:prSet presAssocID="{6E9B49E1-5395-4F3D-AE9F-A74BDC54B123}" presName="iconBgRect" presStyleLbl="bgShp" presStyleIdx="3" presStyleCnt="6"/>
      <dgm:spPr/>
    </dgm:pt>
    <dgm:pt modelId="{D93D1BB3-0EF1-4E03-B9B9-0FFAC84BE80F}" type="pres">
      <dgm:prSet presAssocID="{6E9B49E1-5395-4F3D-AE9F-A74BDC54B12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nay işareti"/>
        </a:ext>
      </dgm:extLst>
    </dgm:pt>
    <dgm:pt modelId="{4EE76CCD-BDB8-4411-82C4-1C60019DBBF6}" type="pres">
      <dgm:prSet presAssocID="{6E9B49E1-5395-4F3D-AE9F-A74BDC54B123}" presName="spaceRect" presStyleCnt="0"/>
      <dgm:spPr/>
    </dgm:pt>
    <dgm:pt modelId="{55FDBDB2-784A-4FBF-9757-841780F95C9F}" type="pres">
      <dgm:prSet presAssocID="{6E9B49E1-5395-4F3D-AE9F-A74BDC54B123}" presName="textRect" presStyleLbl="revTx" presStyleIdx="3" presStyleCnt="6">
        <dgm:presLayoutVars>
          <dgm:chMax val="1"/>
          <dgm:chPref val="1"/>
        </dgm:presLayoutVars>
      </dgm:prSet>
      <dgm:spPr/>
    </dgm:pt>
    <dgm:pt modelId="{99C51498-9100-42C8-A77B-F5446374CB91}" type="pres">
      <dgm:prSet presAssocID="{58B6FF7F-BA8E-49C9-A0DA-9A7E4DFAAF17}" presName="sibTrans" presStyleCnt="0"/>
      <dgm:spPr/>
    </dgm:pt>
    <dgm:pt modelId="{FA436F01-9415-4132-80CB-C06455BC3036}" type="pres">
      <dgm:prSet presAssocID="{BF2D4E89-4939-485D-A38D-2F51A7749EED}" presName="compNode" presStyleCnt="0"/>
      <dgm:spPr/>
    </dgm:pt>
    <dgm:pt modelId="{48186121-11E9-40EA-9A4D-0E7067A0F514}" type="pres">
      <dgm:prSet presAssocID="{BF2D4E89-4939-485D-A38D-2F51A7749EED}" presName="iconBgRect" presStyleLbl="bgShp" presStyleIdx="4" presStyleCnt="6"/>
      <dgm:spPr/>
    </dgm:pt>
    <dgm:pt modelId="{10F54429-1CF3-4E80-B8C5-6DC41985F00C}" type="pres">
      <dgm:prSet presAssocID="{BF2D4E89-4939-485D-A38D-2F51A7749EE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ohbet"/>
        </a:ext>
      </dgm:extLst>
    </dgm:pt>
    <dgm:pt modelId="{58A3DBBE-CBF2-4C96-BBD2-4A4BE001C089}" type="pres">
      <dgm:prSet presAssocID="{BF2D4E89-4939-485D-A38D-2F51A7749EED}" presName="spaceRect" presStyleCnt="0"/>
      <dgm:spPr/>
    </dgm:pt>
    <dgm:pt modelId="{CBB6A3F6-DBA9-485D-AE2C-C776E06AC38F}" type="pres">
      <dgm:prSet presAssocID="{BF2D4E89-4939-485D-A38D-2F51A7749EED}" presName="textRect" presStyleLbl="revTx" presStyleIdx="4" presStyleCnt="6">
        <dgm:presLayoutVars>
          <dgm:chMax val="1"/>
          <dgm:chPref val="1"/>
        </dgm:presLayoutVars>
      </dgm:prSet>
      <dgm:spPr/>
    </dgm:pt>
    <dgm:pt modelId="{C4C6EF90-F368-468D-9250-4CD79E5C7D3A}" type="pres">
      <dgm:prSet presAssocID="{09B103B4-7295-4771-8992-E87F1AB88C17}" presName="sibTrans" presStyleCnt="0"/>
      <dgm:spPr/>
    </dgm:pt>
    <dgm:pt modelId="{03FB9567-5AB8-4CFD-8881-500695E80A66}" type="pres">
      <dgm:prSet presAssocID="{F9FB17C7-761D-4AB8-8554-5B5CE769A600}" presName="compNode" presStyleCnt="0"/>
      <dgm:spPr/>
    </dgm:pt>
    <dgm:pt modelId="{F666EAE2-9D1A-4330-8202-8024BFD7FF0F}" type="pres">
      <dgm:prSet presAssocID="{F9FB17C7-761D-4AB8-8554-5B5CE769A600}" presName="iconBgRect" presStyleLbl="bgShp" presStyleIdx="5" presStyleCnt="6"/>
      <dgm:spPr/>
    </dgm:pt>
    <dgm:pt modelId="{1E601692-16C2-4F56-9B99-13D798CC3EC0}" type="pres">
      <dgm:prSet presAssocID="{F9FB17C7-761D-4AB8-8554-5B5CE769A60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ilgisayar"/>
        </a:ext>
      </dgm:extLst>
    </dgm:pt>
    <dgm:pt modelId="{3A0B038F-42EB-4372-B9DC-0B7E79FB416C}" type="pres">
      <dgm:prSet presAssocID="{F9FB17C7-761D-4AB8-8554-5B5CE769A600}" presName="spaceRect" presStyleCnt="0"/>
      <dgm:spPr/>
    </dgm:pt>
    <dgm:pt modelId="{1B57F679-E55A-48B3-8EF6-5E5C9C57DC0A}" type="pres">
      <dgm:prSet presAssocID="{F9FB17C7-761D-4AB8-8554-5B5CE769A600}" presName="textRect" presStyleLbl="revTx" presStyleIdx="5" presStyleCnt="6">
        <dgm:presLayoutVars>
          <dgm:chMax val="1"/>
          <dgm:chPref val="1"/>
        </dgm:presLayoutVars>
      </dgm:prSet>
      <dgm:spPr/>
    </dgm:pt>
  </dgm:ptLst>
  <dgm:cxnLst>
    <dgm:cxn modelId="{FFA72205-DC23-4B8D-9865-FC825A089BCE}" type="presOf" srcId="{6E9B49E1-5395-4F3D-AE9F-A74BDC54B123}" destId="{55FDBDB2-784A-4FBF-9757-841780F95C9F}" srcOrd="0" destOrd="0" presId="urn:microsoft.com/office/officeart/2018/5/layout/IconCircleLabelList"/>
    <dgm:cxn modelId="{4129826C-B16E-423F-9720-E36FB8496A73}" type="presOf" srcId="{0E364456-1607-4E2C-BFDB-D968214021E0}" destId="{AD28F567-5C35-4988-91EF-6330D7D0603B}" srcOrd="0" destOrd="0" presId="urn:microsoft.com/office/officeart/2018/5/layout/IconCircleLabelList"/>
    <dgm:cxn modelId="{96AA8B59-CAB7-43CF-AA58-169BA081F59E}" srcId="{78872E3C-A361-46E2-8D67-E6AC21EE0855}" destId="{BF2D4E89-4939-485D-A38D-2F51A7749EED}" srcOrd="4" destOrd="0" parTransId="{FBEC8B1C-EB39-4F49-A7C9-0D16C67D5739}" sibTransId="{09B103B4-7295-4771-8992-E87F1AB88C17}"/>
    <dgm:cxn modelId="{69DCC07A-971F-40C4-B909-C938C9B0631C}" type="presOf" srcId="{344CCA60-6573-4519-B7FC-AAE266E5F45F}" destId="{79F2AFDA-B3F0-471D-BB11-D987B8646E6B}" srcOrd="0" destOrd="0" presId="urn:microsoft.com/office/officeart/2018/5/layout/IconCircleLabelList"/>
    <dgm:cxn modelId="{D38B8193-609B-423B-B49A-BF2E15BCDCB8}" srcId="{78872E3C-A361-46E2-8D67-E6AC21EE0855}" destId="{0E364456-1607-4E2C-BFDB-D968214021E0}" srcOrd="2" destOrd="0" parTransId="{DAD71792-94EE-4DF9-9080-7AF4C3063DD4}" sibTransId="{6C7B9F36-C192-46FA-9E1E-089C23505F9F}"/>
    <dgm:cxn modelId="{5CEA3D98-7F50-4AE1-9622-0627C430F357}" type="presOf" srcId="{069FC08A-3ADB-4632-A35E-5C9CD8F932E6}" destId="{8FA10641-B7D4-4067-8274-CB374B4ECC9C}" srcOrd="0" destOrd="0" presId="urn:microsoft.com/office/officeart/2018/5/layout/IconCircleLabelList"/>
    <dgm:cxn modelId="{DE758D99-1D23-4835-A089-E6554F10CBD3}" type="presOf" srcId="{78872E3C-A361-46E2-8D67-E6AC21EE0855}" destId="{B617385F-C1F1-4E6A-87CC-1CA6DD0D2F6D}" srcOrd="0" destOrd="0" presId="urn:microsoft.com/office/officeart/2018/5/layout/IconCircleLabelList"/>
    <dgm:cxn modelId="{508F27B3-E1E2-47D6-AE11-C297AD81F35F}" srcId="{78872E3C-A361-46E2-8D67-E6AC21EE0855}" destId="{6E9B49E1-5395-4F3D-AE9F-A74BDC54B123}" srcOrd="3" destOrd="0" parTransId="{EDAE8D03-46A0-44F7-A580-ED359907D5D0}" sibTransId="{58B6FF7F-BA8E-49C9-A0DA-9A7E4DFAAF17}"/>
    <dgm:cxn modelId="{3DC4A4B9-D0BE-4787-884E-459C0E2E03EC}" type="presOf" srcId="{F9FB17C7-761D-4AB8-8554-5B5CE769A600}" destId="{1B57F679-E55A-48B3-8EF6-5E5C9C57DC0A}" srcOrd="0" destOrd="0" presId="urn:microsoft.com/office/officeart/2018/5/layout/IconCircleLabelList"/>
    <dgm:cxn modelId="{DC00A7C0-24FE-4649-8867-07EBAD53C9F3}" type="presOf" srcId="{BF2D4E89-4939-485D-A38D-2F51A7749EED}" destId="{CBB6A3F6-DBA9-485D-AE2C-C776E06AC38F}" srcOrd="0" destOrd="0" presId="urn:microsoft.com/office/officeart/2018/5/layout/IconCircleLabelList"/>
    <dgm:cxn modelId="{3F14F9D5-8091-4EF6-862C-7D8E3F7A3230}" srcId="{78872E3C-A361-46E2-8D67-E6AC21EE0855}" destId="{344CCA60-6573-4519-B7FC-AAE266E5F45F}" srcOrd="0" destOrd="0" parTransId="{8B8E0E47-58E7-4A3E-A556-C6FCB849080A}" sibTransId="{80948756-9792-4FAE-AA41-89FB2BCB7C67}"/>
    <dgm:cxn modelId="{21EB94E6-8DB6-4474-834F-982A4B2A569F}" srcId="{78872E3C-A361-46E2-8D67-E6AC21EE0855}" destId="{069FC08A-3ADB-4632-A35E-5C9CD8F932E6}" srcOrd="1" destOrd="0" parTransId="{5C8CC3D1-C15A-4BB8-922C-EB5F84EA690C}" sibTransId="{E5C60310-93A7-426C-8414-80A8B49EFFB0}"/>
    <dgm:cxn modelId="{7C13BEF7-9960-44AE-A9A8-42744E00542E}" srcId="{78872E3C-A361-46E2-8D67-E6AC21EE0855}" destId="{F9FB17C7-761D-4AB8-8554-5B5CE769A600}" srcOrd="5" destOrd="0" parTransId="{B99E0961-44EE-43AE-B15E-9B2C62A69AF9}" sibTransId="{529349B3-191E-4ACA-B955-F5E2396257A8}"/>
    <dgm:cxn modelId="{D6024130-8C83-49A5-B165-DDB3A76A5E2C}" type="presParOf" srcId="{B617385F-C1F1-4E6A-87CC-1CA6DD0D2F6D}" destId="{ADB4139F-3C8C-40EC-A831-6CBEBA495D4F}" srcOrd="0" destOrd="0" presId="urn:microsoft.com/office/officeart/2018/5/layout/IconCircleLabelList"/>
    <dgm:cxn modelId="{8516A9FC-222F-420A-AC85-9374970BCC6C}" type="presParOf" srcId="{ADB4139F-3C8C-40EC-A831-6CBEBA495D4F}" destId="{25C91D8D-F8CA-41EB-99A0-073DFE20F7C1}" srcOrd="0" destOrd="0" presId="urn:microsoft.com/office/officeart/2018/5/layout/IconCircleLabelList"/>
    <dgm:cxn modelId="{B922C0AF-0E61-46E3-8718-739264038981}" type="presParOf" srcId="{ADB4139F-3C8C-40EC-A831-6CBEBA495D4F}" destId="{22D0DEC3-C304-4AEC-91BD-716C79E8155F}" srcOrd="1" destOrd="0" presId="urn:microsoft.com/office/officeart/2018/5/layout/IconCircleLabelList"/>
    <dgm:cxn modelId="{DD631819-2E4D-41C5-B288-A90C11621CC6}" type="presParOf" srcId="{ADB4139F-3C8C-40EC-A831-6CBEBA495D4F}" destId="{A7AE6963-AC07-4126-BFDA-9B769E80BF24}" srcOrd="2" destOrd="0" presId="urn:microsoft.com/office/officeart/2018/5/layout/IconCircleLabelList"/>
    <dgm:cxn modelId="{A1EB34DA-77CF-4760-85CB-E19211761790}" type="presParOf" srcId="{ADB4139F-3C8C-40EC-A831-6CBEBA495D4F}" destId="{79F2AFDA-B3F0-471D-BB11-D987B8646E6B}" srcOrd="3" destOrd="0" presId="urn:microsoft.com/office/officeart/2018/5/layout/IconCircleLabelList"/>
    <dgm:cxn modelId="{BCF655BA-4954-49D7-8FAC-C186622B4FEE}" type="presParOf" srcId="{B617385F-C1F1-4E6A-87CC-1CA6DD0D2F6D}" destId="{118B4BB4-0A65-4BE2-806F-6DA0F0650494}" srcOrd="1" destOrd="0" presId="urn:microsoft.com/office/officeart/2018/5/layout/IconCircleLabelList"/>
    <dgm:cxn modelId="{37846477-6ACE-46BE-88AA-2121A5C59DDD}" type="presParOf" srcId="{B617385F-C1F1-4E6A-87CC-1CA6DD0D2F6D}" destId="{393BA0E7-C3D5-48F6-B9E4-9D11E2A2DFB7}" srcOrd="2" destOrd="0" presId="urn:microsoft.com/office/officeart/2018/5/layout/IconCircleLabelList"/>
    <dgm:cxn modelId="{DCCE853D-DD2F-4D89-B4EF-936BA6604230}" type="presParOf" srcId="{393BA0E7-C3D5-48F6-B9E4-9D11E2A2DFB7}" destId="{E354433D-2CBB-4A89-8BF1-FEA6ED720507}" srcOrd="0" destOrd="0" presId="urn:microsoft.com/office/officeart/2018/5/layout/IconCircleLabelList"/>
    <dgm:cxn modelId="{6E9BBC4A-D67F-462E-9EEF-906E5F604B94}" type="presParOf" srcId="{393BA0E7-C3D5-48F6-B9E4-9D11E2A2DFB7}" destId="{EB394E5D-D3FD-4D35-89BA-81E5728B9C33}" srcOrd="1" destOrd="0" presId="urn:microsoft.com/office/officeart/2018/5/layout/IconCircleLabelList"/>
    <dgm:cxn modelId="{51FD6BAF-F372-4BCD-9C0F-52DC69A6A363}" type="presParOf" srcId="{393BA0E7-C3D5-48F6-B9E4-9D11E2A2DFB7}" destId="{D9B1B232-F62F-4FEF-B34C-F522C0EB0B58}" srcOrd="2" destOrd="0" presId="urn:microsoft.com/office/officeart/2018/5/layout/IconCircleLabelList"/>
    <dgm:cxn modelId="{24B95263-90F9-4BF5-9F2B-DD172C5A24E1}" type="presParOf" srcId="{393BA0E7-C3D5-48F6-B9E4-9D11E2A2DFB7}" destId="{8FA10641-B7D4-4067-8274-CB374B4ECC9C}" srcOrd="3" destOrd="0" presId="urn:microsoft.com/office/officeart/2018/5/layout/IconCircleLabelList"/>
    <dgm:cxn modelId="{90944A49-0F2B-474C-A07C-B8416A1C6D78}" type="presParOf" srcId="{B617385F-C1F1-4E6A-87CC-1CA6DD0D2F6D}" destId="{E5964805-F6C4-4327-A1EB-2778DC0CE793}" srcOrd="3" destOrd="0" presId="urn:microsoft.com/office/officeart/2018/5/layout/IconCircleLabelList"/>
    <dgm:cxn modelId="{E245F761-5C4A-42D8-AA65-976C2180784B}" type="presParOf" srcId="{B617385F-C1F1-4E6A-87CC-1CA6DD0D2F6D}" destId="{287BA072-8F9E-4ABA-B3F9-B2989D39F385}" srcOrd="4" destOrd="0" presId="urn:microsoft.com/office/officeart/2018/5/layout/IconCircleLabelList"/>
    <dgm:cxn modelId="{24C27CC3-0DBA-4D3F-AA27-0723DBD160ED}" type="presParOf" srcId="{287BA072-8F9E-4ABA-B3F9-B2989D39F385}" destId="{B1CC5401-49FD-454A-B8E7-023DC2219AEF}" srcOrd="0" destOrd="0" presId="urn:microsoft.com/office/officeart/2018/5/layout/IconCircleLabelList"/>
    <dgm:cxn modelId="{1AA951B0-039A-451A-AAF6-0AEB1C76CF40}" type="presParOf" srcId="{287BA072-8F9E-4ABA-B3F9-B2989D39F385}" destId="{AF3F1188-F98D-4B0F-BAED-A675BB0FECDF}" srcOrd="1" destOrd="0" presId="urn:microsoft.com/office/officeart/2018/5/layout/IconCircleLabelList"/>
    <dgm:cxn modelId="{E87B08F9-A7E9-4EBC-AD00-91F434ACDD1E}" type="presParOf" srcId="{287BA072-8F9E-4ABA-B3F9-B2989D39F385}" destId="{C2F30CE7-7148-4920-91CB-88B2463C072C}" srcOrd="2" destOrd="0" presId="urn:microsoft.com/office/officeart/2018/5/layout/IconCircleLabelList"/>
    <dgm:cxn modelId="{35BB7632-5E53-48D6-B601-57BA21E65113}" type="presParOf" srcId="{287BA072-8F9E-4ABA-B3F9-B2989D39F385}" destId="{AD28F567-5C35-4988-91EF-6330D7D0603B}" srcOrd="3" destOrd="0" presId="urn:microsoft.com/office/officeart/2018/5/layout/IconCircleLabelList"/>
    <dgm:cxn modelId="{7491A464-A142-48CD-B5F1-F57EC02AF989}" type="presParOf" srcId="{B617385F-C1F1-4E6A-87CC-1CA6DD0D2F6D}" destId="{C35BD60F-0D01-4F1F-A795-46011636ACEA}" srcOrd="5" destOrd="0" presId="urn:microsoft.com/office/officeart/2018/5/layout/IconCircleLabelList"/>
    <dgm:cxn modelId="{30B85F17-B779-49A4-A055-13E4C2EFDBD2}" type="presParOf" srcId="{B617385F-C1F1-4E6A-87CC-1CA6DD0D2F6D}" destId="{D9DC71DF-7317-4FD7-A324-7309384B419C}" srcOrd="6" destOrd="0" presId="urn:microsoft.com/office/officeart/2018/5/layout/IconCircleLabelList"/>
    <dgm:cxn modelId="{0D32142A-A052-4B85-9D82-1E4CB7DA36E7}" type="presParOf" srcId="{D9DC71DF-7317-4FD7-A324-7309384B419C}" destId="{3B7F4897-4CBC-458B-BCE1-FCD8133A9FB4}" srcOrd="0" destOrd="0" presId="urn:microsoft.com/office/officeart/2018/5/layout/IconCircleLabelList"/>
    <dgm:cxn modelId="{B0BADE76-9AB8-4D55-89A2-7F513F32F70E}" type="presParOf" srcId="{D9DC71DF-7317-4FD7-A324-7309384B419C}" destId="{D93D1BB3-0EF1-4E03-B9B9-0FFAC84BE80F}" srcOrd="1" destOrd="0" presId="urn:microsoft.com/office/officeart/2018/5/layout/IconCircleLabelList"/>
    <dgm:cxn modelId="{A2A703C2-9BBC-47F8-971C-02D560E8C6A2}" type="presParOf" srcId="{D9DC71DF-7317-4FD7-A324-7309384B419C}" destId="{4EE76CCD-BDB8-4411-82C4-1C60019DBBF6}" srcOrd="2" destOrd="0" presId="urn:microsoft.com/office/officeart/2018/5/layout/IconCircleLabelList"/>
    <dgm:cxn modelId="{27753BC3-FAF4-4CA1-B111-77EC70D2E349}" type="presParOf" srcId="{D9DC71DF-7317-4FD7-A324-7309384B419C}" destId="{55FDBDB2-784A-4FBF-9757-841780F95C9F}" srcOrd="3" destOrd="0" presId="urn:microsoft.com/office/officeart/2018/5/layout/IconCircleLabelList"/>
    <dgm:cxn modelId="{AFE336EF-4DE8-4CAA-924D-5A77C8639364}" type="presParOf" srcId="{B617385F-C1F1-4E6A-87CC-1CA6DD0D2F6D}" destId="{99C51498-9100-42C8-A77B-F5446374CB91}" srcOrd="7" destOrd="0" presId="urn:microsoft.com/office/officeart/2018/5/layout/IconCircleLabelList"/>
    <dgm:cxn modelId="{2CA20957-5F9D-4039-907B-BCDF62E91B34}" type="presParOf" srcId="{B617385F-C1F1-4E6A-87CC-1CA6DD0D2F6D}" destId="{FA436F01-9415-4132-80CB-C06455BC3036}" srcOrd="8" destOrd="0" presId="urn:microsoft.com/office/officeart/2018/5/layout/IconCircleLabelList"/>
    <dgm:cxn modelId="{8F6E535D-9E4B-435D-82EA-01288919F721}" type="presParOf" srcId="{FA436F01-9415-4132-80CB-C06455BC3036}" destId="{48186121-11E9-40EA-9A4D-0E7067A0F514}" srcOrd="0" destOrd="0" presId="urn:microsoft.com/office/officeart/2018/5/layout/IconCircleLabelList"/>
    <dgm:cxn modelId="{80570B62-028E-4257-9C5B-3C8034A8CE92}" type="presParOf" srcId="{FA436F01-9415-4132-80CB-C06455BC3036}" destId="{10F54429-1CF3-4E80-B8C5-6DC41985F00C}" srcOrd="1" destOrd="0" presId="urn:microsoft.com/office/officeart/2018/5/layout/IconCircleLabelList"/>
    <dgm:cxn modelId="{FE318BE8-9F69-43BF-8C7A-C5E225D8254D}" type="presParOf" srcId="{FA436F01-9415-4132-80CB-C06455BC3036}" destId="{58A3DBBE-CBF2-4C96-BBD2-4A4BE001C089}" srcOrd="2" destOrd="0" presId="urn:microsoft.com/office/officeart/2018/5/layout/IconCircleLabelList"/>
    <dgm:cxn modelId="{38EFB1B0-E034-45CA-9579-54277CB86664}" type="presParOf" srcId="{FA436F01-9415-4132-80CB-C06455BC3036}" destId="{CBB6A3F6-DBA9-485D-AE2C-C776E06AC38F}" srcOrd="3" destOrd="0" presId="urn:microsoft.com/office/officeart/2018/5/layout/IconCircleLabelList"/>
    <dgm:cxn modelId="{A6366E04-40EF-48DC-BE1F-6E5EFD3625A0}" type="presParOf" srcId="{B617385F-C1F1-4E6A-87CC-1CA6DD0D2F6D}" destId="{C4C6EF90-F368-468D-9250-4CD79E5C7D3A}" srcOrd="9" destOrd="0" presId="urn:microsoft.com/office/officeart/2018/5/layout/IconCircleLabelList"/>
    <dgm:cxn modelId="{33FB88E2-E234-4984-B7D9-70D2E6E50509}" type="presParOf" srcId="{B617385F-C1F1-4E6A-87CC-1CA6DD0D2F6D}" destId="{03FB9567-5AB8-4CFD-8881-500695E80A66}" srcOrd="10" destOrd="0" presId="urn:microsoft.com/office/officeart/2018/5/layout/IconCircleLabelList"/>
    <dgm:cxn modelId="{EA3913E6-370B-4318-B5A2-D553A576CABB}" type="presParOf" srcId="{03FB9567-5AB8-4CFD-8881-500695E80A66}" destId="{F666EAE2-9D1A-4330-8202-8024BFD7FF0F}" srcOrd="0" destOrd="0" presId="urn:microsoft.com/office/officeart/2018/5/layout/IconCircleLabelList"/>
    <dgm:cxn modelId="{077C7C2D-D88D-49AF-B9CA-2ED88E47F5EB}" type="presParOf" srcId="{03FB9567-5AB8-4CFD-8881-500695E80A66}" destId="{1E601692-16C2-4F56-9B99-13D798CC3EC0}" srcOrd="1" destOrd="0" presId="urn:microsoft.com/office/officeart/2018/5/layout/IconCircleLabelList"/>
    <dgm:cxn modelId="{C291BC87-DE8B-41B9-BF9D-7AD010470B80}" type="presParOf" srcId="{03FB9567-5AB8-4CFD-8881-500695E80A66}" destId="{3A0B038F-42EB-4372-B9DC-0B7E79FB416C}" srcOrd="2" destOrd="0" presId="urn:microsoft.com/office/officeart/2018/5/layout/IconCircleLabelList"/>
    <dgm:cxn modelId="{C858D116-1E6C-4A5B-9F2F-A9877D81E652}" type="presParOf" srcId="{03FB9567-5AB8-4CFD-8881-500695E80A66}" destId="{1B57F679-E55A-48B3-8EF6-5E5C9C57DC0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CD894-FFF5-497B-BBFC-C52F2A42AE1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F246776-8549-4EC9-97F1-FECCF767BEE5}">
      <dgm:prSet/>
      <dgm:spPr>
        <a:solidFill>
          <a:schemeClr val="tx1"/>
        </a:solidFill>
      </dgm:spPr>
      <dgm:t>
        <a:bodyPr/>
        <a:lstStyle/>
        <a:p>
          <a:r>
            <a:rPr lang="tr-TR" b="1" dirty="0"/>
            <a:t>2- Bilim Etkinlikleri </a:t>
          </a:r>
          <a:endParaRPr lang="en-US" dirty="0"/>
        </a:p>
      </dgm:t>
    </dgm:pt>
    <dgm:pt modelId="{0C365F5C-BABE-4879-8253-80AB08E38AC0}" type="parTrans" cxnId="{6AB3AAC4-451D-45D8-9E23-3F5DC63A3CD6}">
      <dgm:prSet/>
      <dgm:spPr/>
      <dgm:t>
        <a:bodyPr/>
        <a:lstStyle/>
        <a:p>
          <a:endParaRPr lang="en-US"/>
        </a:p>
      </dgm:t>
    </dgm:pt>
    <dgm:pt modelId="{EC7A6A3A-2BDB-4B20-A83D-3EC5C343650F}" type="sibTrans" cxnId="{6AB3AAC4-451D-45D8-9E23-3F5DC63A3CD6}">
      <dgm:prSet/>
      <dgm:spPr/>
      <dgm:t>
        <a:bodyPr/>
        <a:lstStyle/>
        <a:p>
          <a:endParaRPr lang="en-US"/>
        </a:p>
      </dgm:t>
    </dgm:pt>
    <dgm:pt modelId="{34EC53B3-9663-44E1-8956-0A3763DCE6B8}">
      <dgm:prSet/>
      <dgm:spPr/>
      <dgm:t>
        <a:bodyPr/>
        <a:lstStyle/>
        <a:p>
          <a:r>
            <a:rPr lang="tr-TR" dirty="0"/>
            <a:t> Biyoloji Birimi </a:t>
          </a:r>
          <a:endParaRPr lang="en-US" dirty="0"/>
        </a:p>
      </dgm:t>
    </dgm:pt>
    <dgm:pt modelId="{79741477-9A1E-4599-B079-B371A6FABE34}" type="parTrans" cxnId="{44B48127-8BDD-4ABD-AC7C-8C54BA4EB1CC}">
      <dgm:prSet/>
      <dgm:spPr/>
      <dgm:t>
        <a:bodyPr/>
        <a:lstStyle/>
        <a:p>
          <a:endParaRPr lang="en-US"/>
        </a:p>
      </dgm:t>
    </dgm:pt>
    <dgm:pt modelId="{F49DA8CE-C7EE-413A-9F8E-EE7EAE40040F}" type="sibTrans" cxnId="{44B48127-8BDD-4ABD-AC7C-8C54BA4EB1CC}">
      <dgm:prSet/>
      <dgm:spPr/>
      <dgm:t>
        <a:bodyPr/>
        <a:lstStyle/>
        <a:p>
          <a:endParaRPr lang="en-US"/>
        </a:p>
      </dgm:t>
    </dgm:pt>
    <dgm:pt modelId="{F71FD0FC-FA29-4572-8B0F-C77F5044A6B3}">
      <dgm:prSet/>
      <dgm:spPr/>
      <dgm:t>
        <a:bodyPr/>
        <a:lstStyle/>
        <a:p>
          <a:r>
            <a:rPr lang="tr-TR" dirty="0"/>
            <a:t> Fizik Birimi </a:t>
          </a:r>
          <a:endParaRPr lang="en-US" dirty="0"/>
        </a:p>
      </dgm:t>
    </dgm:pt>
    <dgm:pt modelId="{5EB0B8EC-A0D8-4341-9E13-B2EAED9C0A1F}" type="parTrans" cxnId="{D2DC6853-5461-499F-8CEA-5DBF00C1033D}">
      <dgm:prSet/>
      <dgm:spPr/>
      <dgm:t>
        <a:bodyPr/>
        <a:lstStyle/>
        <a:p>
          <a:endParaRPr lang="en-US"/>
        </a:p>
      </dgm:t>
    </dgm:pt>
    <dgm:pt modelId="{2F0D4F64-1964-4670-A613-6E0CF6E7AB9B}" type="sibTrans" cxnId="{D2DC6853-5461-499F-8CEA-5DBF00C1033D}">
      <dgm:prSet/>
      <dgm:spPr/>
      <dgm:t>
        <a:bodyPr/>
        <a:lstStyle/>
        <a:p>
          <a:endParaRPr lang="en-US"/>
        </a:p>
      </dgm:t>
    </dgm:pt>
    <dgm:pt modelId="{74E3E60C-D580-4271-BB0A-FF428F85CC6A}">
      <dgm:prSet/>
      <dgm:spPr/>
      <dgm:t>
        <a:bodyPr/>
        <a:lstStyle/>
        <a:p>
          <a:r>
            <a:rPr lang="tr-TR" dirty="0"/>
            <a:t> Robotik </a:t>
          </a:r>
          <a:endParaRPr lang="en-US" dirty="0"/>
        </a:p>
      </dgm:t>
    </dgm:pt>
    <dgm:pt modelId="{9DA7A412-8D0A-4C50-B4DE-F8DA73BDBD1D}" type="parTrans" cxnId="{9E677F4E-0B5A-493D-B95E-3D9B8D706994}">
      <dgm:prSet/>
      <dgm:spPr/>
      <dgm:t>
        <a:bodyPr/>
        <a:lstStyle/>
        <a:p>
          <a:endParaRPr lang="en-US"/>
        </a:p>
      </dgm:t>
    </dgm:pt>
    <dgm:pt modelId="{1BF66C4C-EE0C-46D9-A04F-7159D4E0FB6C}" type="sibTrans" cxnId="{9E677F4E-0B5A-493D-B95E-3D9B8D706994}">
      <dgm:prSet/>
      <dgm:spPr/>
      <dgm:t>
        <a:bodyPr/>
        <a:lstStyle/>
        <a:p>
          <a:endParaRPr lang="en-US"/>
        </a:p>
      </dgm:t>
    </dgm:pt>
    <dgm:pt modelId="{E7B345C2-9971-470A-A5A3-B4B3781E102E}">
      <dgm:prSet/>
      <dgm:spPr/>
      <dgm:t>
        <a:bodyPr/>
        <a:lstStyle/>
        <a:p>
          <a:r>
            <a:rPr lang="tr-TR" dirty="0"/>
            <a:t> Kimya Birimi </a:t>
          </a:r>
          <a:endParaRPr lang="en-US" dirty="0"/>
        </a:p>
      </dgm:t>
    </dgm:pt>
    <dgm:pt modelId="{2DA6BC5E-9A95-494B-9245-033F84D95E5F}" type="parTrans" cxnId="{273895C1-3297-4AC3-91CA-98C290C4B5B2}">
      <dgm:prSet/>
      <dgm:spPr/>
      <dgm:t>
        <a:bodyPr/>
        <a:lstStyle/>
        <a:p>
          <a:endParaRPr lang="en-US"/>
        </a:p>
      </dgm:t>
    </dgm:pt>
    <dgm:pt modelId="{C526BCCF-2989-410F-B4BD-F409B986F1F2}" type="sibTrans" cxnId="{273895C1-3297-4AC3-91CA-98C290C4B5B2}">
      <dgm:prSet/>
      <dgm:spPr/>
      <dgm:t>
        <a:bodyPr/>
        <a:lstStyle/>
        <a:p>
          <a:endParaRPr lang="en-US"/>
        </a:p>
      </dgm:t>
    </dgm:pt>
    <dgm:pt modelId="{03080B28-69A5-4938-AEC7-9E60C8A79266}">
      <dgm:prSet/>
      <dgm:spPr/>
      <dgm:t>
        <a:bodyPr/>
        <a:lstStyle/>
        <a:p>
          <a:r>
            <a:rPr lang="tr-TR" dirty="0"/>
            <a:t> Fen Bilimleri Birimi </a:t>
          </a:r>
          <a:endParaRPr lang="en-US" dirty="0"/>
        </a:p>
      </dgm:t>
    </dgm:pt>
    <dgm:pt modelId="{59450188-6044-4AD7-B2E9-B29E8E137B97}" type="parTrans" cxnId="{94C18BCC-7F94-4A7A-B737-4C0CA773FA72}">
      <dgm:prSet/>
      <dgm:spPr/>
      <dgm:t>
        <a:bodyPr/>
        <a:lstStyle/>
        <a:p>
          <a:endParaRPr lang="en-US"/>
        </a:p>
      </dgm:t>
    </dgm:pt>
    <dgm:pt modelId="{CD8DEA15-3FA5-4ECE-BD44-3982886D8DEB}" type="sibTrans" cxnId="{94C18BCC-7F94-4A7A-B737-4C0CA773FA72}">
      <dgm:prSet/>
      <dgm:spPr/>
      <dgm:t>
        <a:bodyPr/>
        <a:lstStyle/>
        <a:p>
          <a:endParaRPr lang="en-US"/>
        </a:p>
      </dgm:t>
    </dgm:pt>
    <dgm:pt modelId="{29778D56-50F1-42D7-ACE3-EEF8EF669E17}">
      <dgm:prSet/>
      <dgm:spPr/>
      <dgm:t>
        <a:bodyPr/>
        <a:lstStyle/>
        <a:p>
          <a:r>
            <a:rPr lang="tr-TR" dirty="0"/>
            <a:t> Matematik Birimi </a:t>
          </a:r>
          <a:endParaRPr lang="en-US" dirty="0"/>
        </a:p>
      </dgm:t>
    </dgm:pt>
    <dgm:pt modelId="{587D7428-CDE7-4F15-A886-D3B911638C81}" type="parTrans" cxnId="{7C72961F-6E54-4C9A-A5B7-79B0ED705337}">
      <dgm:prSet/>
      <dgm:spPr/>
      <dgm:t>
        <a:bodyPr/>
        <a:lstStyle/>
        <a:p>
          <a:endParaRPr lang="en-US"/>
        </a:p>
      </dgm:t>
    </dgm:pt>
    <dgm:pt modelId="{19AD126A-2EED-4FFE-871C-6ACF35B9AD2B}" type="sibTrans" cxnId="{7C72961F-6E54-4C9A-A5B7-79B0ED705337}">
      <dgm:prSet/>
      <dgm:spPr/>
      <dgm:t>
        <a:bodyPr/>
        <a:lstStyle/>
        <a:p>
          <a:endParaRPr lang="en-US"/>
        </a:p>
      </dgm:t>
    </dgm:pt>
    <dgm:pt modelId="{D18028A9-2853-46F2-B3F2-C032B872F8CE}">
      <dgm:prSet/>
      <dgm:spPr/>
      <dgm:t>
        <a:bodyPr/>
        <a:lstStyle/>
        <a:p>
          <a:r>
            <a:rPr lang="tr-TR" dirty="0"/>
            <a:t>Felsefe Birimi </a:t>
          </a:r>
          <a:endParaRPr lang="en-US" dirty="0"/>
        </a:p>
      </dgm:t>
    </dgm:pt>
    <dgm:pt modelId="{CFD4D92A-1719-424A-A2C5-EE01C78AE9E8}" type="parTrans" cxnId="{4E773A8A-F4ED-4761-B021-EB76C737DBDA}">
      <dgm:prSet/>
      <dgm:spPr/>
      <dgm:t>
        <a:bodyPr/>
        <a:lstStyle/>
        <a:p>
          <a:endParaRPr lang="en-US"/>
        </a:p>
      </dgm:t>
    </dgm:pt>
    <dgm:pt modelId="{7121251A-35BA-428F-96F9-0B9471AC15A1}" type="sibTrans" cxnId="{4E773A8A-F4ED-4761-B021-EB76C737DBDA}">
      <dgm:prSet/>
      <dgm:spPr/>
      <dgm:t>
        <a:bodyPr/>
        <a:lstStyle/>
        <a:p>
          <a:endParaRPr lang="en-US"/>
        </a:p>
      </dgm:t>
    </dgm:pt>
    <dgm:pt modelId="{69997DEB-D020-4202-AE72-A561338188E8}">
      <dgm:prSet/>
      <dgm:spPr/>
      <dgm:t>
        <a:bodyPr/>
        <a:lstStyle/>
        <a:p>
          <a:r>
            <a:rPr lang="tr-TR" dirty="0"/>
            <a:t>Tarih Birimi </a:t>
          </a:r>
          <a:endParaRPr lang="en-US" dirty="0"/>
        </a:p>
      </dgm:t>
    </dgm:pt>
    <dgm:pt modelId="{7895095A-6E5D-41E9-804B-B2454556FD2F}" type="parTrans" cxnId="{F6046E40-3E5F-4901-90E5-F790C43197B5}">
      <dgm:prSet/>
      <dgm:spPr/>
      <dgm:t>
        <a:bodyPr/>
        <a:lstStyle/>
        <a:p>
          <a:endParaRPr lang="en-US"/>
        </a:p>
      </dgm:t>
    </dgm:pt>
    <dgm:pt modelId="{42BA0F87-D4EE-4713-99BB-BEA5E68CE135}" type="sibTrans" cxnId="{F6046E40-3E5F-4901-90E5-F790C43197B5}">
      <dgm:prSet/>
      <dgm:spPr/>
      <dgm:t>
        <a:bodyPr/>
        <a:lstStyle/>
        <a:p>
          <a:endParaRPr lang="en-US"/>
        </a:p>
      </dgm:t>
    </dgm:pt>
    <dgm:pt modelId="{09060ED7-A69E-467B-9E62-8A76F8DEB3AD}">
      <dgm:prSet/>
      <dgm:spPr/>
      <dgm:t>
        <a:bodyPr/>
        <a:lstStyle/>
        <a:p>
          <a:r>
            <a:rPr lang="tr-TR" dirty="0"/>
            <a:t>Coğrafya Birimi </a:t>
          </a:r>
          <a:endParaRPr lang="en-US" dirty="0"/>
        </a:p>
      </dgm:t>
    </dgm:pt>
    <dgm:pt modelId="{568EEC94-A35D-41C2-8705-9681A682A652}" type="parTrans" cxnId="{B3D7882D-517C-490E-A7A4-56E36B42BEA1}">
      <dgm:prSet/>
      <dgm:spPr/>
      <dgm:t>
        <a:bodyPr/>
        <a:lstStyle/>
        <a:p>
          <a:endParaRPr lang="en-US"/>
        </a:p>
      </dgm:t>
    </dgm:pt>
    <dgm:pt modelId="{F6242DCD-26EC-4DA5-8D1B-39297732EB95}" type="sibTrans" cxnId="{B3D7882D-517C-490E-A7A4-56E36B42BEA1}">
      <dgm:prSet/>
      <dgm:spPr/>
      <dgm:t>
        <a:bodyPr/>
        <a:lstStyle/>
        <a:p>
          <a:endParaRPr lang="en-US"/>
        </a:p>
      </dgm:t>
    </dgm:pt>
    <dgm:pt modelId="{15D2A844-380C-4330-938C-E94675EF1178}">
      <dgm:prSet/>
      <dgm:spPr/>
      <dgm:t>
        <a:bodyPr/>
        <a:lstStyle/>
        <a:p>
          <a:r>
            <a:rPr lang="tr-TR" dirty="0"/>
            <a:t> Sosyal Bilgiler </a:t>
          </a:r>
          <a:endParaRPr lang="en-US" dirty="0"/>
        </a:p>
      </dgm:t>
    </dgm:pt>
    <dgm:pt modelId="{7DCD66C7-5AEB-4BBC-A9D5-2B7FC5BE928D}" type="parTrans" cxnId="{AEEF9488-13D2-438A-ACCE-F1ED8C3A241F}">
      <dgm:prSet/>
      <dgm:spPr/>
      <dgm:t>
        <a:bodyPr/>
        <a:lstStyle/>
        <a:p>
          <a:endParaRPr lang="en-US"/>
        </a:p>
      </dgm:t>
    </dgm:pt>
    <dgm:pt modelId="{02B04E05-9857-44BA-B1C5-C424B83E3187}" type="sibTrans" cxnId="{AEEF9488-13D2-438A-ACCE-F1ED8C3A241F}">
      <dgm:prSet/>
      <dgm:spPr/>
      <dgm:t>
        <a:bodyPr/>
        <a:lstStyle/>
        <a:p>
          <a:endParaRPr lang="en-US"/>
        </a:p>
      </dgm:t>
    </dgm:pt>
    <dgm:pt modelId="{17FDCC18-1A11-41D8-8AD3-1DCCCC9F32F3}" type="pres">
      <dgm:prSet presAssocID="{C73CD894-FFF5-497B-BBFC-C52F2A42AE19}" presName="diagram" presStyleCnt="0">
        <dgm:presLayoutVars>
          <dgm:dir/>
          <dgm:resizeHandles val="exact"/>
        </dgm:presLayoutVars>
      </dgm:prSet>
      <dgm:spPr/>
    </dgm:pt>
    <dgm:pt modelId="{46BBCB0D-7F62-4E2A-9373-70A03F7D437B}" type="pres">
      <dgm:prSet presAssocID="{9F246776-8549-4EC9-97F1-FECCF767BEE5}" presName="node" presStyleLbl="node1" presStyleIdx="0" presStyleCnt="11">
        <dgm:presLayoutVars>
          <dgm:bulletEnabled val="1"/>
        </dgm:presLayoutVars>
      </dgm:prSet>
      <dgm:spPr/>
    </dgm:pt>
    <dgm:pt modelId="{614711F9-E80C-4D7E-90BC-3404861E03B8}" type="pres">
      <dgm:prSet presAssocID="{EC7A6A3A-2BDB-4B20-A83D-3EC5C343650F}" presName="sibTrans" presStyleCnt="0"/>
      <dgm:spPr/>
    </dgm:pt>
    <dgm:pt modelId="{E911A83C-2728-4EEC-8906-BDC7A4F706F3}" type="pres">
      <dgm:prSet presAssocID="{34EC53B3-9663-44E1-8956-0A3763DCE6B8}" presName="node" presStyleLbl="node1" presStyleIdx="1" presStyleCnt="11">
        <dgm:presLayoutVars>
          <dgm:bulletEnabled val="1"/>
        </dgm:presLayoutVars>
      </dgm:prSet>
      <dgm:spPr/>
    </dgm:pt>
    <dgm:pt modelId="{D2B59E4F-1187-48C5-8DA0-8389782784B2}" type="pres">
      <dgm:prSet presAssocID="{F49DA8CE-C7EE-413A-9F8E-EE7EAE40040F}" presName="sibTrans" presStyleCnt="0"/>
      <dgm:spPr/>
    </dgm:pt>
    <dgm:pt modelId="{C9AB334B-4491-4874-90C6-5BBFE0BAC7FD}" type="pres">
      <dgm:prSet presAssocID="{F71FD0FC-FA29-4572-8B0F-C77F5044A6B3}" presName="node" presStyleLbl="node1" presStyleIdx="2" presStyleCnt="11">
        <dgm:presLayoutVars>
          <dgm:bulletEnabled val="1"/>
        </dgm:presLayoutVars>
      </dgm:prSet>
      <dgm:spPr/>
    </dgm:pt>
    <dgm:pt modelId="{10571DE2-07EF-4136-B72D-8E966A10BC46}" type="pres">
      <dgm:prSet presAssocID="{2F0D4F64-1964-4670-A613-6E0CF6E7AB9B}" presName="sibTrans" presStyleCnt="0"/>
      <dgm:spPr/>
    </dgm:pt>
    <dgm:pt modelId="{74F25FF4-870F-44B7-B380-BC168ED461A1}" type="pres">
      <dgm:prSet presAssocID="{74E3E60C-D580-4271-BB0A-FF428F85CC6A}" presName="node" presStyleLbl="node1" presStyleIdx="3" presStyleCnt="11">
        <dgm:presLayoutVars>
          <dgm:bulletEnabled val="1"/>
        </dgm:presLayoutVars>
      </dgm:prSet>
      <dgm:spPr/>
    </dgm:pt>
    <dgm:pt modelId="{1525971A-53FF-4B60-B3C0-E00E326F7373}" type="pres">
      <dgm:prSet presAssocID="{1BF66C4C-EE0C-46D9-A04F-7159D4E0FB6C}" presName="sibTrans" presStyleCnt="0"/>
      <dgm:spPr/>
    </dgm:pt>
    <dgm:pt modelId="{A977972C-05A9-4303-93BF-10C47C1CF4AE}" type="pres">
      <dgm:prSet presAssocID="{E7B345C2-9971-470A-A5A3-B4B3781E102E}" presName="node" presStyleLbl="node1" presStyleIdx="4" presStyleCnt="11">
        <dgm:presLayoutVars>
          <dgm:bulletEnabled val="1"/>
        </dgm:presLayoutVars>
      </dgm:prSet>
      <dgm:spPr/>
    </dgm:pt>
    <dgm:pt modelId="{31E8208B-19BB-4732-B6B1-7C1EB1C9DC37}" type="pres">
      <dgm:prSet presAssocID="{C526BCCF-2989-410F-B4BD-F409B986F1F2}" presName="sibTrans" presStyleCnt="0"/>
      <dgm:spPr/>
    </dgm:pt>
    <dgm:pt modelId="{7F9094CE-9280-4DF0-A9D3-8E29E5F0CBA4}" type="pres">
      <dgm:prSet presAssocID="{03080B28-69A5-4938-AEC7-9E60C8A79266}" presName="node" presStyleLbl="node1" presStyleIdx="5" presStyleCnt="11">
        <dgm:presLayoutVars>
          <dgm:bulletEnabled val="1"/>
        </dgm:presLayoutVars>
      </dgm:prSet>
      <dgm:spPr/>
    </dgm:pt>
    <dgm:pt modelId="{25CBA9BD-AC8B-4097-8EEC-64E83D00E58B}" type="pres">
      <dgm:prSet presAssocID="{CD8DEA15-3FA5-4ECE-BD44-3982886D8DEB}" presName="sibTrans" presStyleCnt="0"/>
      <dgm:spPr/>
    </dgm:pt>
    <dgm:pt modelId="{91AF5E2E-020C-45BA-B383-C0CF922850C0}" type="pres">
      <dgm:prSet presAssocID="{29778D56-50F1-42D7-ACE3-EEF8EF669E17}" presName="node" presStyleLbl="node1" presStyleIdx="6" presStyleCnt="11">
        <dgm:presLayoutVars>
          <dgm:bulletEnabled val="1"/>
        </dgm:presLayoutVars>
      </dgm:prSet>
      <dgm:spPr/>
    </dgm:pt>
    <dgm:pt modelId="{D5E50904-EC24-4B3B-BB7B-1FC90D1B044E}" type="pres">
      <dgm:prSet presAssocID="{19AD126A-2EED-4FFE-871C-6ACF35B9AD2B}" presName="sibTrans" presStyleCnt="0"/>
      <dgm:spPr/>
    </dgm:pt>
    <dgm:pt modelId="{472229A3-6352-49B3-8846-42E6B242B4B0}" type="pres">
      <dgm:prSet presAssocID="{D18028A9-2853-46F2-B3F2-C032B872F8CE}" presName="node" presStyleLbl="node1" presStyleIdx="7" presStyleCnt="11">
        <dgm:presLayoutVars>
          <dgm:bulletEnabled val="1"/>
        </dgm:presLayoutVars>
      </dgm:prSet>
      <dgm:spPr/>
    </dgm:pt>
    <dgm:pt modelId="{B6BDAD8D-93D6-4E01-A54B-34F65BA026C8}" type="pres">
      <dgm:prSet presAssocID="{7121251A-35BA-428F-96F9-0B9471AC15A1}" presName="sibTrans" presStyleCnt="0"/>
      <dgm:spPr/>
    </dgm:pt>
    <dgm:pt modelId="{85C541F5-BF0E-416B-8B1B-F992F56234BB}" type="pres">
      <dgm:prSet presAssocID="{69997DEB-D020-4202-AE72-A561338188E8}" presName="node" presStyleLbl="node1" presStyleIdx="8" presStyleCnt="11">
        <dgm:presLayoutVars>
          <dgm:bulletEnabled val="1"/>
        </dgm:presLayoutVars>
      </dgm:prSet>
      <dgm:spPr/>
    </dgm:pt>
    <dgm:pt modelId="{16EABA7C-FE23-4859-964B-DCC48C19C932}" type="pres">
      <dgm:prSet presAssocID="{42BA0F87-D4EE-4713-99BB-BEA5E68CE135}" presName="sibTrans" presStyleCnt="0"/>
      <dgm:spPr/>
    </dgm:pt>
    <dgm:pt modelId="{3E815147-A53A-4747-A2E2-165EBA5B868F}" type="pres">
      <dgm:prSet presAssocID="{09060ED7-A69E-467B-9E62-8A76F8DEB3AD}" presName="node" presStyleLbl="node1" presStyleIdx="9" presStyleCnt="11">
        <dgm:presLayoutVars>
          <dgm:bulletEnabled val="1"/>
        </dgm:presLayoutVars>
      </dgm:prSet>
      <dgm:spPr/>
    </dgm:pt>
    <dgm:pt modelId="{DFED83A3-303F-4983-8D52-360F901D47D8}" type="pres">
      <dgm:prSet presAssocID="{F6242DCD-26EC-4DA5-8D1B-39297732EB95}" presName="sibTrans" presStyleCnt="0"/>
      <dgm:spPr/>
    </dgm:pt>
    <dgm:pt modelId="{308F2609-989D-4C5C-90AB-4A9CD5356BCC}" type="pres">
      <dgm:prSet presAssocID="{15D2A844-380C-4330-938C-E94675EF1178}" presName="node" presStyleLbl="node1" presStyleIdx="10" presStyleCnt="11">
        <dgm:presLayoutVars>
          <dgm:bulletEnabled val="1"/>
        </dgm:presLayoutVars>
      </dgm:prSet>
      <dgm:spPr/>
    </dgm:pt>
  </dgm:ptLst>
  <dgm:cxnLst>
    <dgm:cxn modelId="{7C72961F-6E54-4C9A-A5B7-79B0ED705337}" srcId="{C73CD894-FFF5-497B-BBFC-C52F2A42AE19}" destId="{29778D56-50F1-42D7-ACE3-EEF8EF669E17}" srcOrd="6" destOrd="0" parTransId="{587D7428-CDE7-4F15-A886-D3B911638C81}" sibTransId="{19AD126A-2EED-4FFE-871C-6ACF35B9AD2B}"/>
    <dgm:cxn modelId="{44B48127-8BDD-4ABD-AC7C-8C54BA4EB1CC}" srcId="{C73CD894-FFF5-497B-BBFC-C52F2A42AE19}" destId="{34EC53B3-9663-44E1-8956-0A3763DCE6B8}" srcOrd="1" destOrd="0" parTransId="{79741477-9A1E-4599-B079-B371A6FABE34}" sibTransId="{F49DA8CE-C7EE-413A-9F8E-EE7EAE40040F}"/>
    <dgm:cxn modelId="{B3D7882D-517C-490E-A7A4-56E36B42BEA1}" srcId="{C73CD894-FFF5-497B-BBFC-C52F2A42AE19}" destId="{09060ED7-A69E-467B-9E62-8A76F8DEB3AD}" srcOrd="9" destOrd="0" parTransId="{568EEC94-A35D-41C2-8705-9681A682A652}" sibTransId="{F6242DCD-26EC-4DA5-8D1B-39297732EB95}"/>
    <dgm:cxn modelId="{4C7F1F31-AEE5-4312-9A0D-CE05EFCE40DE}" type="presOf" srcId="{9F246776-8549-4EC9-97F1-FECCF767BEE5}" destId="{46BBCB0D-7F62-4E2A-9373-70A03F7D437B}" srcOrd="0" destOrd="0" presId="urn:microsoft.com/office/officeart/2005/8/layout/default"/>
    <dgm:cxn modelId="{F6046E40-3E5F-4901-90E5-F790C43197B5}" srcId="{C73CD894-FFF5-497B-BBFC-C52F2A42AE19}" destId="{69997DEB-D020-4202-AE72-A561338188E8}" srcOrd="8" destOrd="0" parTransId="{7895095A-6E5D-41E9-804B-B2454556FD2F}" sibTransId="{42BA0F87-D4EE-4713-99BB-BEA5E68CE135}"/>
    <dgm:cxn modelId="{96C43963-9835-4892-A44D-7A4526BCA61D}" type="presOf" srcId="{69997DEB-D020-4202-AE72-A561338188E8}" destId="{85C541F5-BF0E-416B-8B1B-F992F56234BB}" srcOrd="0" destOrd="0" presId="urn:microsoft.com/office/officeart/2005/8/layout/default"/>
    <dgm:cxn modelId="{9E677F4E-0B5A-493D-B95E-3D9B8D706994}" srcId="{C73CD894-FFF5-497B-BBFC-C52F2A42AE19}" destId="{74E3E60C-D580-4271-BB0A-FF428F85CC6A}" srcOrd="3" destOrd="0" parTransId="{9DA7A412-8D0A-4C50-B4DE-F8DA73BDBD1D}" sibTransId="{1BF66C4C-EE0C-46D9-A04F-7159D4E0FB6C}"/>
    <dgm:cxn modelId="{D2DC6853-5461-499F-8CEA-5DBF00C1033D}" srcId="{C73CD894-FFF5-497B-BBFC-C52F2A42AE19}" destId="{F71FD0FC-FA29-4572-8B0F-C77F5044A6B3}" srcOrd="2" destOrd="0" parTransId="{5EB0B8EC-A0D8-4341-9E13-B2EAED9C0A1F}" sibTransId="{2F0D4F64-1964-4670-A613-6E0CF6E7AB9B}"/>
    <dgm:cxn modelId="{462AC573-1221-46BE-91B8-5F993B617E93}" type="presOf" srcId="{03080B28-69A5-4938-AEC7-9E60C8A79266}" destId="{7F9094CE-9280-4DF0-A9D3-8E29E5F0CBA4}" srcOrd="0" destOrd="0" presId="urn:microsoft.com/office/officeart/2005/8/layout/default"/>
    <dgm:cxn modelId="{B7E06054-6322-4289-BA76-EDEBFDC8880C}" type="presOf" srcId="{E7B345C2-9971-470A-A5A3-B4B3781E102E}" destId="{A977972C-05A9-4303-93BF-10C47C1CF4AE}" srcOrd="0" destOrd="0" presId="urn:microsoft.com/office/officeart/2005/8/layout/default"/>
    <dgm:cxn modelId="{AEEF9488-13D2-438A-ACCE-F1ED8C3A241F}" srcId="{C73CD894-FFF5-497B-BBFC-C52F2A42AE19}" destId="{15D2A844-380C-4330-938C-E94675EF1178}" srcOrd="10" destOrd="0" parTransId="{7DCD66C7-5AEB-4BBC-A9D5-2B7FC5BE928D}" sibTransId="{02B04E05-9857-44BA-B1C5-C424B83E3187}"/>
    <dgm:cxn modelId="{4E773A8A-F4ED-4761-B021-EB76C737DBDA}" srcId="{C73CD894-FFF5-497B-BBFC-C52F2A42AE19}" destId="{D18028A9-2853-46F2-B3F2-C032B872F8CE}" srcOrd="7" destOrd="0" parTransId="{CFD4D92A-1719-424A-A2C5-EE01C78AE9E8}" sibTransId="{7121251A-35BA-428F-96F9-0B9471AC15A1}"/>
    <dgm:cxn modelId="{EE200495-0675-4581-A052-866DADDBB49B}" type="presOf" srcId="{29778D56-50F1-42D7-ACE3-EEF8EF669E17}" destId="{91AF5E2E-020C-45BA-B383-C0CF922850C0}" srcOrd="0" destOrd="0" presId="urn:microsoft.com/office/officeart/2005/8/layout/default"/>
    <dgm:cxn modelId="{04861E99-A264-443A-BEBF-365C92EE16ED}" type="presOf" srcId="{74E3E60C-D580-4271-BB0A-FF428F85CC6A}" destId="{74F25FF4-870F-44B7-B380-BC168ED461A1}" srcOrd="0" destOrd="0" presId="urn:microsoft.com/office/officeart/2005/8/layout/default"/>
    <dgm:cxn modelId="{2B0847A6-AFDE-43F8-BC8F-447985D2359F}" type="presOf" srcId="{34EC53B3-9663-44E1-8956-0A3763DCE6B8}" destId="{E911A83C-2728-4EEC-8906-BDC7A4F706F3}" srcOrd="0" destOrd="0" presId="urn:microsoft.com/office/officeart/2005/8/layout/default"/>
    <dgm:cxn modelId="{8D7886BA-C3A1-4B8B-90C0-E4874700C45C}" type="presOf" srcId="{09060ED7-A69E-467B-9E62-8A76F8DEB3AD}" destId="{3E815147-A53A-4747-A2E2-165EBA5B868F}" srcOrd="0" destOrd="0" presId="urn:microsoft.com/office/officeart/2005/8/layout/default"/>
    <dgm:cxn modelId="{273895C1-3297-4AC3-91CA-98C290C4B5B2}" srcId="{C73CD894-FFF5-497B-BBFC-C52F2A42AE19}" destId="{E7B345C2-9971-470A-A5A3-B4B3781E102E}" srcOrd="4" destOrd="0" parTransId="{2DA6BC5E-9A95-494B-9245-033F84D95E5F}" sibTransId="{C526BCCF-2989-410F-B4BD-F409B986F1F2}"/>
    <dgm:cxn modelId="{6AB3AAC4-451D-45D8-9E23-3F5DC63A3CD6}" srcId="{C73CD894-FFF5-497B-BBFC-C52F2A42AE19}" destId="{9F246776-8549-4EC9-97F1-FECCF767BEE5}" srcOrd="0" destOrd="0" parTransId="{0C365F5C-BABE-4879-8253-80AB08E38AC0}" sibTransId="{EC7A6A3A-2BDB-4B20-A83D-3EC5C343650F}"/>
    <dgm:cxn modelId="{94C18BCC-7F94-4A7A-B737-4C0CA773FA72}" srcId="{C73CD894-FFF5-497B-BBFC-C52F2A42AE19}" destId="{03080B28-69A5-4938-AEC7-9E60C8A79266}" srcOrd="5" destOrd="0" parTransId="{59450188-6044-4AD7-B2E9-B29E8E137B97}" sibTransId="{CD8DEA15-3FA5-4ECE-BD44-3982886D8DEB}"/>
    <dgm:cxn modelId="{896876DA-8B43-48DB-AFDD-BA7CC00AF36D}" type="presOf" srcId="{F71FD0FC-FA29-4572-8B0F-C77F5044A6B3}" destId="{C9AB334B-4491-4874-90C6-5BBFE0BAC7FD}" srcOrd="0" destOrd="0" presId="urn:microsoft.com/office/officeart/2005/8/layout/default"/>
    <dgm:cxn modelId="{8BC22CE1-9D4E-404F-A070-E9E273A15E84}" type="presOf" srcId="{C73CD894-FFF5-497B-BBFC-C52F2A42AE19}" destId="{17FDCC18-1A11-41D8-8AD3-1DCCCC9F32F3}" srcOrd="0" destOrd="0" presId="urn:microsoft.com/office/officeart/2005/8/layout/default"/>
    <dgm:cxn modelId="{A8B7E1ED-D469-492C-BADA-9A708D380892}" type="presOf" srcId="{D18028A9-2853-46F2-B3F2-C032B872F8CE}" destId="{472229A3-6352-49B3-8846-42E6B242B4B0}" srcOrd="0" destOrd="0" presId="urn:microsoft.com/office/officeart/2005/8/layout/default"/>
    <dgm:cxn modelId="{F2B42CF5-F19A-48E2-8521-4C6F98C496A8}" type="presOf" srcId="{15D2A844-380C-4330-938C-E94675EF1178}" destId="{308F2609-989D-4C5C-90AB-4A9CD5356BCC}" srcOrd="0" destOrd="0" presId="urn:microsoft.com/office/officeart/2005/8/layout/default"/>
    <dgm:cxn modelId="{D74E2F50-A99C-4B28-A1B2-5842214D1564}" type="presParOf" srcId="{17FDCC18-1A11-41D8-8AD3-1DCCCC9F32F3}" destId="{46BBCB0D-7F62-4E2A-9373-70A03F7D437B}" srcOrd="0" destOrd="0" presId="urn:microsoft.com/office/officeart/2005/8/layout/default"/>
    <dgm:cxn modelId="{59D0DC3F-F67E-4009-B28D-8A29ECE33CE9}" type="presParOf" srcId="{17FDCC18-1A11-41D8-8AD3-1DCCCC9F32F3}" destId="{614711F9-E80C-4D7E-90BC-3404861E03B8}" srcOrd="1" destOrd="0" presId="urn:microsoft.com/office/officeart/2005/8/layout/default"/>
    <dgm:cxn modelId="{C57EFC9C-F33C-404A-916B-AD018651FBC4}" type="presParOf" srcId="{17FDCC18-1A11-41D8-8AD3-1DCCCC9F32F3}" destId="{E911A83C-2728-4EEC-8906-BDC7A4F706F3}" srcOrd="2" destOrd="0" presId="urn:microsoft.com/office/officeart/2005/8/layout/default"/>
    <dgm:cxn modelId="{B18B8D3A-8825-4DF8-A2E9-CB04B538172C}" type="presParOf" srcId="{17FDCC18-1A11-41D8-8AD3-1DCCCC9F32F3}" destId="{D2B59E4F-1187-48C5-8DA0-8389782784B2}" srcOrd="3" destOrd="0" presId="urn:microsoft.com/office/officeart/2005/8/layout/default"/>
    <dgm:cxn modelId="{B5782A4C-5F0D-426D-890E-9CD3058470BD}" type="presParOf" srcId="{17FDCC18-1A11-41D8-8AD3-1DCCCC9F32F3}" destId="{C9AB334B-4491-4874-90C6-5BBFE0BAC7FD}" srcOrd="4" destOrd="0" presId="urn:microsoft.com/office/officeart/2005/8/layout/default"/>
    <dgm:cxn modelId="{D9A1F111-064C-427C-A52D-4D87EEC00AC8}" type="presParOf" srcId="{17FDCC18-1A11-41D8-8AD3-1DCCCC9F32F3}" destId="{10571DE2-07EF-4136-B72D-8E966A10BC46}" srcOrd="5" destOrd="0" presId="urn:microsoft.com/office/officeart/2005/8/layout/default"/>
    <dgm:cxn modelId="{90490508-7C3F-4272-9776-BB86BCAD3DC7}" type="presParOf" srcId="{17FDCC18-1A11-41D8-8AD3-1DCCCC9F32F3}" destId="{74F25FF4-870F-44B7-B380-BC168ED461A1}" srcOrd="6" destOrd="0" presId="urn:microsoft.com/office/officeart/2005/8/layout/default"/>
    <dgm:cxn modelId="{2675325F-66AA-466F-9B84-EC93E5FB305E}" type="presParOf" srcId="{17FDCC18-1A11-41D8-8AD3-1DCCCC9F32F3}" destId="{1525971A-53FF-4B60-B3C0-E00E326F7373}" srcOrd="7" destOrd="0" presId="urn:microsoft.com/office/officeart/2005/8/layout/default"/>
    <dgm:cxn modelId="{3D1F2A7B-1D58-40C4-9F41-C158C2EF1D59}" type="presParOf" srcId="{17FDCC18-1A11-41D8-8AD3-1DCCCC9F32F3}" destId="{A977972C-05A9-4303-93BF-10C47C1CF4AE}" srcOrd="8" destOrd="0" presId="urn:microsoft.com/office/officeart/2005/8/layout/default"/>
    <dgm:cxn modelId="{3C54B619-74D6-435E-93B1-2BB3183B56A8}" type="presParOf" srcId="{17FDCC18-1A11-41D8-8AD3-1DCCCC9F32F3}" destId="{31E8208B-19BB-4732-B6B1-7C1EB1C9DC37}" srcOrd="9" destOrd="0" presId="urn:microsoft.com/office/officeart/2005/8/layout/default"/>
    <dgm:cxn modelId="{A392FE09-D90C-458C-8309-93447E037A25}" type="presParOf" srcId="{17FDCC18-1A11-41D8-8AD3-1DCCCC9F32F3}" destId="{7F9094CE-9280-4DF0-A9D3-8E29E5F0CBA4}" srcOrd="10" destOrd="0" presId="urn:microsoft.com/office/officeart/2005/8/layout/default"/>
    <dgm:cxn modelId="{B43CFA49-8E73-4D70-A83E-D621CD3E4D4C}" type="presParOf" srcId="{17FDCC18-1A11-41D8-8AD3-1DCCCC9F32F3}" destId="{25CBA9BD-AC8B-4097-8EEC-64E83D00E58B}" srcOrd="11" destOrd="0" presId="urn:microsoft.com/office/officeart/2005/8/layout/default"/>
    <dgm:cxn modelId="{9AFAF7D1-E3E3-4F42-8493-E6EBE625F787}" type="presParOf" srcId="{17FDCC18-1A11-41D8-8AD3-1DCCCC9F32F3}" destId="{91AF5E2E-020C-45BA-B383-C0CF922850C0}" srcOrd="12" destOrd="0" presId="urn:microsoft.com/office/officeart/2005/8/layout/default"/>
    <dgm:cxn modelId="{07C4873E-57C5-48AB-BEC9-CB3449A3FB47}" type="presParOf" srcId="{17FDCC18-1A11-41D8-8AD3-1DCCCC9F32F3}" destId="{D5E50904-EC24-4B3B-BB7B-1FC90D1B044E}" srcOrd="13" destOrd="0" presId="urn:microsoft.com/office/officeart/2005/8/layout/default"/>
    <dgm:cxn modelId="{3B886635-FF75-4ECA-A6D6-F90638F2A06E}" type="presParOf" srcId="{17FDCC18-1A11-41D8-8AD3-1DCCCC9F32F3}" destId="{472229A3-6352-49B3-8846-42E6B242B4B0}" srcOrd="14" destOrd="0" presId="urn:microsoft.com/office/officeart/2005/8/layout/default"/>
    <dgm:cxn modelId="{A4BE6D26-87A0-4A4D-9B1C-6A679DB0EC99}" type="presParOf" srcId="{17FDCC18-1A11-41D8-8AD3-1DCCCC9F32F3}" destId="{B6BDAD8D-93D6-4E01-A54B-34F65BA026C8}" srcOrd="15" destOrd="0" presId="urn:microsoft.com/office/officeart/2005/8/layout/default"/>
    <dgm:cxn modelId="{9A7DE426-9B05-4B61-80C8-80199CBE639D}" type="presParOf" srcId="{17FDCC18-1A11-41D8-8AD3-1DCCCC9F32F3}" destId="{85C541F5-BF0E-416B-8B1B-F992F56234BB}" srcOrd="16" destOrd="0" presId="urn:microsoft.com/office/officeart/2005/8/layout/default"/>
    <dgm:cxn modelId="{0FD6F2E1-1FA3-4FCE-B152-56D403E25FB5}" type="presParOf" srcId="{17FDCC18-1A11-41D8-8AD3-1DCCCC9F32F3}" destId="{16EABA7C-FE23-4859-964B-DCC48C19C932}" srcOrd="17" destOrd="0" presId="urn:microsoft.com/office/officeart/2005/8/layout/default"/>
    <dgm:cxn modelId="{DD3CF5B2-72F3-4910-8DE9-F448F4FDBD3B}" type="presParOf" srcId="{17FDCC18-1A11-41D8-8AD3-1DCCCC9F32F3}" destId="{3E815147-A53A-4747-A2E2-165EBA5B868F}" srcOrd="18" destOrd="0" presId="urn:microsoft.com/office/officeart/2005/8/layout/default"/>
    <dgm:cxn modelId="{C916EE2B-1F75-464E-9BEC-0F6F26F4FA14}" type="presParOf" srcId="{17FDCC18-1A11-41D8-8AD3-1DCCCC9F32F3}" destId="{DFED83A3-303F-4983-8D52-360F901D47D8}" srcOrd="19" destOrd="0" presId="urn:microsoft.com/office/officeart/2005/8/layout/default"/>
    <dgm:cxn modelId="{BB44A4E0-847F-4DD4-835C-B134EA2F836E}" type="presParOf" srcId="{17FDCC18-1A11-41D8-8AD3-1DCCCC9F32F3}" destId="{308F2609-989D-4C5C-90AB-4A9CD5356BCC}"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4BD632-A890-4D07-B30E-B5957E776838}" type="doc">
      <dgm:prSet loTypeId="urn:microsoft.com/office/officeart/2005/8/layout/matrix3" loCatId="matrix" qsTypeId="urn:microsoft.com/office/officeart/2005/8/quickstyle/simple4" qsCatId="simple" csTypeId="urn:microsoft.com/office/officeart/2005/8/colors/colorful2" csCatId="colorful" phldr="1"/>
      <dgm:spPr/>
      <dgm:t>
        <a:bodyPr/>
        <a:lstStyle/>
        <a:p>
          <a:endParaRPr lang="en-US"/>
        </a:p>
      </dgm:t>
    </dgm:pt>
    <dgm:pt modelId="{06CA2C7E-DF95-4211-B6F9-D023F82ADA9F}">
      <dgm:prSet/>
      <dgm:spPr/>
      <dgm:t>
        <a:bodyPr/>
        <a:lstStyle/>
        <a:p>
          <a:r>
            <a:rPr lang="tr-TR" b="1"/>
            <a:t>3- Destek Etkinlikleri Birimi </a:t>
          </a:r>
          <a:endParaRPr lang="en-US"/>
        </a:p>
      </dgm:t>
    </dgm:pt>
    <dgm:pt modelId="{E4509FD4-6783-4367-8C4C-A18BD3CA75BA}" type="parTrans" cxnId="{B7D79771-0776-4DAD-A5B1-2AF090EEA0B1}">
      <dgm:prSet/>
      <dgm:spPr/>
      <dgm:t>
        <a:bodyPr/>
        <a:lstStyle/>
        <a:p>
          <a:endParaRPr lang="en-US"/>
        </a:p>
      </dgm:t>
    </dgm:pt>
    <dgm:pt modelId="{B865E12B-CFD7-4B44-A587-B12BBD826C2E}" type="sibTrans" cxnId="{B7D79771-0776-4DAD-A5B1-2AF090EEA0B1}">
      <dgm:prSet/>
      <dgm:spPr/>
      <dgm:t>
        <a:bodyPr/>
        <a:lstStyle/>
        <a:p>
          <a:endParaRPr lang="en-US"/>
        </a:p>
      </dgm:t>
    </dgm:pt>
    <dgm:pt modelId="{163773D9-EECC-4BD9-98D3-34F69F503D14}">
      <dgm:prSet/>
      <dgm:spPr/>
      <dgm:t>
        <a:bodyPr/>
        <a:lstStyle/>
        <a:p>
          <a:r>
            <a:rPr lang="tr-TR" dirty="0"/>
            <a:t>Yabancı Dil Birimi </a:t>
          </a:r>
          <a:endParaRPr lang="en-US" dirty="0"/>
        </a:p>
      </dgm:t>
    </dgm:pt>
    <dgm:pt modelId="{152CED9B-5081-441D-8C95-00A2BBE55D9B}" type="parTrans" cxnId="{A380A9D8-69E3-4768-AE34-5254066E5B45}">
      <dgm:prSet/>
      <dgm:spPr/>
      <dgm:t>
        <a:bodyPr/>
        <a:lstStyle/>
        <a:p>
          <a:endParaRPr lang="en-US"/>
        </a:p>
      </dgm:t>
    </dgm:pt>
    <dgm:pt modelId="{1447288F-567B-4658-A313-CC27A1F67779}" type="sibTrans" cxnId="{A380A9D8-69E3-4768-AE34-5254066E5B45}">
      <dgm:prSet/>
      <dgm:spPr/>
      <dgm:t>
        <a:bodyPr/>
        <a:lstStyle/>
        <a:p>
          <a:endParaRPr lang="en-US"/>
        </a:p>
      </dgm:t>
    </dgm:pt>
    <dgm:pt modelId="{1DFE4D72-75D2-4769-8726-39FB7C7D53CA}">
      <dgm:prSet/>
      <dgm:spPr/>
      <dgm:t>
        <a:bodyPr/>
        <a:lstStyle/>
        <a:p>
          <a:r>
            <a:rPr lang="tr-TR" dirty="0"/>
            <a:t> Bilgisayar Birimi </a:t>
          </a:r>
          <a:endParaRPr lang="en-US" dirty="0"/>
        </a:p>
      </dgm:t>
    </dgm:pt>
    <dgm:pt modelId="{2955C021-0E7B-41DF-9D1A-44FFEDD1A463}" type="parTrans" cxnId="{BFAAEA90-CFBC-4F4F-878D-EAE8DE7F5CA6}">
      <dgm:prSet/>
      <dgm:spPr/>
      <dgm:t>
        <a:bodyPr/>
        <a:lstStyle/>
        <a:p>
          <a:endParaRPr lang="en-US"/>
        </a:p>
      </dgm:t>
    </dgm:pt>
    <dgm:pt modelId="{C731F550-D4A2-4A4D-B04D-00810CDCD355}" type="sibTrans" cxnId="{BFAAEA90-CFBC-4F4F-878D-EAE8DE7F5CA6}">
      <dgm:prSet/>
      <dgm:spPr/>
      <dgm:t>
        <a:bodyPr/>
        <a:lstStyle/>
        <a:p>
          <a:endParaRPr lang="en-US"/>
        </a:p>
      </dgm:t>
    </dgm:pt>
    <dgm:pt modelId="{CD4E5209-58F2-4195-9FB9-76185AF34B1C}">
      <dgm:prSet/>
      <dgm:spPr/>
      <dgm:t>
        <a:bodyPr/>
        <a:lstStyle/>
        <a:p>
          <a:r>
            <a:rPr lang="tr-TR" b="1" dirty="0"/>
            <a:t>4-Rehberlik ve Psikolojik Danışma Birimi </a:t>
          </a:r>
          <a:endParaRPr lang="en-US" dirty="0"/>
        </a:p>
      </dgm:t>
    </dgm:pt>
    <dgm:pt modelId="{847217A3-761A-4FF5-BB80-5C2AAA22F2F3}" type="parTrans" cxnId="{B99F2C9F-2134-4D6E-9168-8294EE0B05E1}">
      <dgm:prSet/>
      <dgm:spPr/>
      <dgm:t>
        <a:bodyPr/>
        <a:lstStyle/>
        <a:p>
          <a:endParaRPr lang="en-US"/>
        </a:p>
      </dgm:t>
    </dgm:pt>
    <dgm:pt modelId="{A5788DB2-BC65-4672-A86B-8CFC01941518}" type="sibTrans" cxnId="{B99F2C9F-2134-4D6E-9168-8294EE0B05E1}">
      <dgm:prSet/>
      <dgm:spPr/>
      <dgm:t>
        <a:bodyPr/>
        <a:lstStyle/>
        <a:p>
          <a:endParaRPr lang="en-US"/>
        </a:p>
      </dgm:t>
    </dgm:pt>
    <dgm:pt modelId="{DEB82B16-F940-4FAB-9FEB-F0D9BA8D94EB}" type="pres">
      <dgm:prSet presAssocID="{BC4BD632-A890-4D07-B30E-B5957E776838}" presName="matrix" presStyleCnt="0">
        <dgm:presLayoutVars>
          <dgm:chMax val="1"/>
          <dgm:dir/>
          <dgm:resizeHandles val="exact"/>
        </dgm:presLayoutVars>
      </dgm:prSet>
      <dgm:spPr/>
    </dgm:pt>
    <dgm:pt modelId="{19874649-E544-41C5-8D2E-0D1F17EF0682}" type="pres">
      <dgm:prSet presAssocID="{BC4BD632-A890-4D07-B30E-B5957E776838}" presName="diamond" presStyleLbl="bgShp" presStyleIdx="0" presStyleCnt="1"/>
      <dgm:spPr/>
    </dgm:pt>
    <dgm:pt modelId="{E55B3E2A-FEFA-4F18-BCF9-344932D665F2}" type="pres">
      <dgm:prSet presAssocID="{BC4BD632-A890-4D07-B30E-B5957E776838}" presName="quad1" presStyleLbl="node1" presStyleIdx="0" presStyleCnt="4">
        <dgm:presLayoutVars>
          <dgm:chMax val="0"/>
          <dgm:chPref val="0"/>
          <dgm:bulletEnabled val="1"/>
        </dgm:presLayoutVars>
      </dgm:prSet>
      <dgm:spPr/>
    </dgm:pt>
    <dgm:pt modelId="{14501551-1826-48E7-A341-07D413A98053}" type="pres">
      <dgm:prSet presAssocID="{BC4BD632-A890-4D07-B30E-B5957E776838}" presName="quad2" presStyleLbl="node1" presStyleIdx="1" presStyleCnt="4">
        <dgm:presLayoutVars>
          <dgm:chMax val="0"/>
          <dgm:chPref val="0"/>
          <dgm:bulletEnabled val="1"/>
        </dgm:presLayoutVars>
      </dgm:prSet>
      <dgm:spPr/>
    </dgm:pt>
    <dgm:pt modelId="{FDECE59C-40B8-478D-A788-8CE0C8A27572}" type="pres">
      <dgm:prSet presAssocID="{BC4BD632-A890-4D07-B30E-B5957E776838}" presName="quad3" presStyleLbl="node1" presStyleIdx="2" presStyleCnt="4">
        <dgm:presLayoutVars>
          <dgm:chMax val="0"/>
          <dgm:chPref val="0"/>
          <dgm:bulletEnabled val="1"/>
        </dgm:presLayoutVars>
      </dgm:prSet>
      <dgm:spPr/>
    </dgm:pt>
    <dgm:pt modelId="{21D1E096-7ACC-45D1-85BB-B977F7188FE1}" type="pres">
      <dgm:prSet presAssocID="{BC4BD632-A890-4D07-B30E-B5957E776838}" presName="quad4" presStyleLbl="node1" presStyleIdx="3" presStyleCnt="4">
        <dgm:presLayoutVars>
          <dgm:chMax val="0"/>
          <dgm:chPref val="0"/>
          <dgm:bulletEnabled val="1"/>
        </dgm:presLayoutVars>
      </dgm:prSet>
      <dgm:spPr/>
    </dgm:pt>
  </dgm:ptLst>
  <dgm:cxnLst>
    <dgm:cxn modelId="{A2D6C607-6D9B-44C0-9B4B-118CA435981C}" type="presOf" srcId="{1DFE4D72-75D2-4769-8726-39FB7C7D53CA}" destId="{FDECE59C-40B8-478D-A788-8CE0C8A27572}" srcOrd="0" destOrd="0" presId="urn:microsoft.com/office/officeart/2005/8/layout/matrix3"/>
    <dgm:cxn modelId="{E5B50915-B1AA-4F9B-A02E-CC361258F9E5}" type="presOf" srcId="{BC4BD632-A890-4D07-B30E-B5957E776838}" destId="{DEB82B16-F940-4FAB-9FEB-F0D9BA8D94EB}" srcOrd="0" destOrd="0" presId="urn:microsoft.com/office/officeart/2005/8/layout/matrix3"/>
    <dgm:cxn modelId="{C9947363-1448-47D3-87E9-ADF767FE3BB0}" type="presOf" srcId="{163773D9-EECC-4BD9-98D3-34F69F503D14}" destId="{14501551-1826-48E7-A341-07D413A98053}" srcOrd="0" destOrd="0" presId="urn:microsoft.com/office/officeart/2005/8/layout/matrix3"/>
    <dgm:cxn modelId="{B7D79771-0776-4DAD-A5B1-2AF090EEA0B1}" srcId="{BC4BD632-A890-4D07-B30E-B5957E776838}" destId="{06CA2C7E-DF95-4211-B6F9-D023F82ADA9F}" srcOrd="0" destOrd="0" parTransId="{E4509FD4-6783-4367-8C4C-A18BD3CA75BA}" sibTransId="{B865E12B-CFD7-4B44-A587-B12BBD826C2E}"/>
    <dgm:cxn modelId="{68E24785-1800-4176-956F-0A4826740368}" type="presOf" srcId="{06CA2C7E-DF95-4211-B6F9-D023F82ADA9F}" destId="{E55B3E2A-FEFA-4F18-BCF9-344932D665F2}" srcOrd="0" destOrd="0" presId="urn:microsoft.com/office/officeart/2005/8/layout/matrix3"/>
    <dgm:cxn modelId="{BFAAEA90-CFBC-4F4F-878D-EAE8DE7F5CA6}" srcId="{BC4BD632-A890-4D07-B30E-B5957E776838}" destId="{1DFE4D72-75D2-4769-8726-39FB7C7D53CA}" srcOrd="2" destOrd="0" parTransId="{2955C021-0E7B-41DF-9D1A-44FFEDD1A463}" sibTransId="{C731F550-D4A2-4A4D-B04D-00810CDCD355}"/>
    <dgm:cxn modelId="{B99F2C9F-2134-4D6E-9168-8294EE0B05E1}" srcId="{BC4BD632-A890-4D07-B30E-B5957E776838}" destId="{CD4E5209-58F2-4195-9FB9-76185AF34B1C}" srcOrd="3" destOrd="0" parTransId="{847217A3-761A-4FF5-BB80-5C2AAA22F2F3}" sibTransId="{A5788DB2-BC65-4672-A86B-8CFC01941518}"/>
    <dgm:cxn modelId="{87AB15C5-9773-4CF9-A0CB-BD10C2D59545}" type="presOf" srcId="{CD4E5209-58F2-4195-9FB9-76185AF34B1C}" destId="{21D1E096-7ACC-45D1-85BB-B977F7188FE1}" srcOrd="0" destOrd="0" presId="urn:microsoft.com/office/officeart/2005/8/layout/matrix3"/>
    <dgm:cxn modelId="{A380A9D8-69E3-4768-AE34-5254066E5B45}" srcId="{BC4BD632-A890-4D07-B30E-B5957E776838}" destId="{163773D9-EECC-4BD9-98D3-34F69F503D14}" srcOrd="1" destOrd="0" parTransId="{152CED9B-5081-441D-8C95-00A2BBE55D9B}" sibTransId="{1447288F-567B-4658-A313-CC27A1F67779}"/>
    <dgm:cxn modelId="{46984EEA-B29F-4725-9BBD-D4E1A4551A99}" type="presParOf" srcId="{DEB82B16-F940-4FAB-9FEB-F0D9BA8D94EB}" destId="{19874649-E544-41C5-8D2E-0D1F17EF0682}" srcOrd="0" destOrd="0" presId="urn:microsoft.com/office/officeart/2005/8/layout/matrix3"/>
    <dgm:cxn modelId="{4AA09AD6-D910-450A-8AA8-EEF2A3D0C613}" type="presParOf" srcId="{DEB82B16-F940-4FAB-9FEB-F0D9BA8D94EB}" destId="{E55B3E2A-FEFA-4F18-BCF9-344932D665F2}" srcOrd="1" destOrd="0" presId="urn:microsoft.com/office/officeart/2005/8/layout/matrix3"/>
    <dgm:cxn modelId="{B5C700EE-ACF3-431B-8382-7E6F2A2293A7}" type="presParOf" srcId="{DEB82B16-F940-4FAB-9FEB-F0D9BA8D94EB}" destId="{14501551-1826-48E7-A341-07D413A98053}" srcOrd="2" destOrd="0" presId="urn:microsoft.com/office/officeart/2005/8/layout/matrix3"/>
    <dgm:cxn modelId="{6B04CBC0-21C0-4372-922B-BDFBFC0562CB}" type="presParOf" srcId="{DEB82B16-F940-4FAB-9FEB-F0D9BA8D94EB}" destId="{FDECE59C-40B8-478D-A788-8CE0C8A27572}" srcOrd="3" destOrd="0" presId="urn:microsoft.com/office/officeart/2005/8/layout/matrix3"/>
    <dgm:cxn modelId="{45087CBE-340B-41D7-8F74-749EA6AE22C6}" type="presParOf" srcId="{DEB82B16-F940-4FAB-9FEB-F0D9BA8D94EB}" destId="{21D1E096-7ACC-45D1-85BB-B977F7188FE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AA0AB-46D0-4989-9FAF-ACE5213A247E}"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659B23F4-46A2-4455-B5BC-884EC6D58EC7}">
      <dgm:prSet/>
      <dgm:spPr/>
      <dgm:t>
        <a:bodyPr/>
        <a:lstStyle/>
        <a:p>
          <a:r>
            <a:rPr lang="tr-TR" b="1"/>
            <a:t>Bilişsel Gelişim Alanı Uyaranları</a:t>
          </a:r>
          <a:endParaRPr lang="en-US"/>
        </a:p>
      </dgm:t>
    </dgm:pt>
    <dgm:pt modelId="{8D1990DA-2506-4A94-BA57-8F5B3B74EB0A}" type="parTrans" cxnId="{144D0E7B-E731-4C79-A523-B04C665078DB}">
      <dgm:prSet/>
      <dgm:spPr/>
      <dgm:t>
        <a:bodyPr/>
        <a:lstStyle/>
        <a:p>
          <a:endParaRPr lang="en-US"/>
        </a:p>
      </dgm:t>
    </dgm:pt>
    <dgm:pt modelId="{2C4131D2-637A-4A43-9062-9A990F58C465}" type="sibTrans" cxnId="{144D0E7B-E731-4C79-A523-B04C665078DB}">
      <dgm:prSet/>
      <dgm:spPr/>
      <dgm:t>
        <a:bodyPr/>
        <a:lstStyle/>
        <a:p>
          <a:endParaRPr lang="en-US"/>
        </a:p>
      </dgm:t>
    </dgm:pt>
    <dgm:pt modelId="{C07481B6-3FBC-436A-987B-7793F82E904A}">
      <dgm:prSet/>
      <dgm:spPr/>
      <dgm:t>
        <a:bodyPr/>
        <a:lstStyle/>
        <a:p>
          <a:r>
            <a:rPr lang="tr-TR"/>
            <a:t>Sorgulayıcı tutum.</a:t>
          </a:r>
          <a:endParaRPr lang="en-US"/>
        </a:p>
      </dgm:t>
    </dgm:pt>
    <dgm:pt modelId="{B16FE323-67B5-4C16-8F95-52394B50C188}" type="parTrans" cxnId="{3D553FE7-9C2D-4331-B338-74DDA7BC9416}">
      <dgm:prSet/>
      <dgm:spPr/>
      <dgm:t>
        <a:bodyPr/>
        <a:lstStyle/>
        <a:p>
          <a:endParaRPr lang="en-US"/>
        </a:p>
      </dgm:t>
    </dgm:pt>
    <dgm:pt modelId="{C51DC8FE-00F8-4E60-AD5A-CC8462566952}" type="sibTrans" cxnId="{3D553FE7-9C2D-4331-B338-74DDA7BC9416}">
      <dgm:prSet/>
      <dgm:spPr/>
      <dgm:t>
        <a:bodyPr/>
        <a:lstStyle/>
        <a:p>
          <a:endParaRPr lang="en-US"/>
        </a:p>
      </dgm:t>
    </dgm:pt>
    <dgm:pt modelId="{592A7380-59B7-4F28-83B8-35448BBD8E66}">
      <dgm:prSet/>
      <dgm:spPr/>
      <dgm:t>
        <a:bodyPr/>
        <a:lstStyle/>
        <a:p>
          <a:r>
            <a:rPr lang="tr-TR"/>
            <a:t>Yaşından beklenmeyen konularda meraklı olma.</a:t>
          </a:r>
          <a:endParaRPr lang="en-US"/>
        </a:p>
      </dgm:t>
    </dgm:pt>
    <dgm:pt modelId="{346276DB-208B-4AB9-88D4-3C1744892CE7}" type="parTrans" cxnId="{FF72C4D7-FD49-4BDB-8FBC-566494B8DBCD}">
      <dgm:prSet/>
      <dgm:spPr/>
      <dgm:t>
        <a:bodyPr/>
        <a:lstStyle/>
        <a:p>
          <a:endParaRPr lang="en-US"/>
        </a:p>
      </dgm:t>
    </dgm:pt>
    <dgm:pt modelId="{E7A1E375-E1D4-4A9B-A03D-5A66B6F4FF2F}" type="sibTrans" cxnId="{FF72C4D7-FD49-4BDB-8FBC-566494B8DBCD}">
      <dgm:prSet/>
      <dgm:spPr/>
      <dgm:t>
        <a:bodyPr/>
        <a:lstStyle/>
        <a:p>
          <a:endParaRPr lang="en-US"/>
        </a:p>
      </dgm:t>
    </dgm:pt>
    <dgm:pt modelId="{B0313587-E729-4EE4-858F-4938F051AAD6}">
      <dgm:prSet/>
      <dgm:spPr/>
      <dgm:t>
        <a:bodyPr/>
        <a:lstStyle/>
        <a:p>
          <a:r>
            <a:rPr lang="tr-TR"/>
            <a:t>Her alanda ileri düzeyde araştırmacılık.</a:t>
          </a:r>
          <a:endParaRPr lang="en-US"/>
        </a:p>
      </dgm:t>
    </dgm:pt>
    <dgm:pt modelId="{3128AFF6-282E-4C29-8BB6-3950E116789F}" type="parTrans" cxnId="{132BBAB1-B108-410D-86AC-FA205B9D3A6F}">
      <dgm:prSet/>
      <dgm:spPr/>
      <dgm:t>
        <a:bodyPr/>
        <a:lstStyle/>
        <a:p>
          <a:endParaRPr lang="en-US"/>
        </a:p>
      </dgm:t>
    </dgm:pt>
    <dgm:pt modelId="{560ADE03-6B9E-4EB5-87F1-225ADF16B072}" type="sibTrans" cxnId="{132BBAB1-B108-410D-86AC-FA205B9D3A6F}">
      <dgm:prSet/>
      <dgm:spPr/>
      <dgm:t>
        <a:bodyPr/>
        <a:lstStyle/>
        <a:p>
          <a:endParaRPr lang="en-US"/>
        </a:p>
      </dgm:t>
    </dgm:pt>
    <dgm:pt modelId="{BC6004AA-E808-411C-93BE-4626897F9836}">
      <dgm:prSet/>
      <dgm:spPr/>
      <dgm:t>
        <a:bodyPr/>
        <a:lstStyle/>
        <a:p>
          <a:r>
            <a:rPr lang="tr-TR"/>
            <a:t>Yüksek düzeyde ve farklı yaratıcılık.</a:t>
          </a:r>
          <a:endParaRPr lang="en-US"/>
        </a:p>
      </dgm:t>
    </dgm:pt>
    <dgm:pt modelId="{D29B1190-9552-42D8-AC1A-8E810D6BDAD4}" type="parTrans" cxnId="{9E16DA08-BA5F-45F1-80BA-E5D4F087EE25}">
      <dgm:prSet/>
      <dgm:spPr/>
      <dgm:t>
        <a:bodyPr/>
        <a:lstStyle/>
        <a:p>
          <a:endParaRPr lang="en-US"/>
        </a:p>
      </dgm:t>
    </dgm:pt>
    <dgm:pt modelId="{ADC0FDE2-139B-4B75-8CE1-4EC6A1A26BF2}" type="sibTrans" cxnId="{9E16DA08-BA5F-45F1-80BA-E5D4F087EE25}">
      <dgm:prSet/>
      <dgm:spPr/>
      <dgm:t>
        <a:bodyPr/>
        <a:lstStyle/>
        <a:p>
          <a:endParaRPr lang="en-US"/>
        </a:p>
      </dgm:t>
    </dgm:pt>
    <dgm:pt modelId="{766AF9C9-619A-47A8-AF1A-5F91C54D1F50}">
      <dgm:prSet/>
      <dgm:spPr/>
      <dgm:t>
        <a:bodyPr/>
        <a:lstStyle/>
        <a:p>
          <a:r>
            <a:rPr lang="tr-TR"/>
            <a:t>Yeni ve orijinal ürünler ortaya çıkarma, keşfetmekten ve buluş yapmaktan hoşlanma.</a:t>
          </a:r>
          <a:endParaRPr lang="en-US"/>
        </a:p>
      </dgm:t>
    </dgm:pt>
    <dgm:pt modelId="{AC12286A-CAB5-4D71-AC5B-7D73745B9F97}" type="parTrans" cxnId="{28AB7872-D575-44EF-8B25-D241B2446970}">
      <dgm:prSet/>
      <dgm:spPr/>
      <dgm:t>
        <a:bodyPr/>
        <a:lstStyle/>
        <a:p>
          <a:endParaRPr lang="en-US"/>
        </a:p>
      </dgm:t>
    </dgm:pt>
    <dgm:pt modelId="{DABDE098-E7FB-4203-86CD-E5FEA3180084}" type="sibTrans" cxnId="{28AB7872-D575-44EF-8B25-D241B2446970}">
      <dgm:prSet/>
      <dgm:spPr/>
      <dgm:t>
        <a:bodyPr/>
        <a:lstStyle/>
        <a:p>
          <a:endParaRPr lang="en-US"/>
        </a:p>
      </dgm:t>
    </dgm:pt>
    <dgm:pt modelId="{B56532B1-F9C2-4853-B12B-54AB43C772E9}">
      <dgm:prSet/>
      <dgm:spPr/>
      <dgm:t>
        <a:bodyPr/>
        <a:lstStyle/>
        <a:p>
          <a:r>
            <a:rPr lang="tr-TR"/>
            <a:t>İlgi duyduğu alanda başkalarına göre uzun süreli dikkati yoğunlaştırma; çok uzun dikkat süresi; çalışma ve araştırma.</a:t>
          </a:r>
          <a:endParaRPr lang="en-US"/>
        </a:p>
      </dgm:t>
    </dgm:pt>
    <dgm:pt modelId="{04BCAF10-9385-43DF-A545-ECE125ED6465}" type="parTrans" cxnId="{8295297C-A7CA-4B58-9A6F-0344A21FF69B}">
      <dgm:prSet/>
      <dgm:spPr/>
      <dgm:t>
        <a:bodyPr/>
        <a:lstStyle/>
        <a:p>
          <a:endParaRPr lang="en-US"/>
        </a:p>
      </dgm:t>
    </dgm:pt>
    <dgm:pt modelId="{25A4F803-002F-4817-BB5C-A3DB13BAB0D2}" type="sibTrans" cxnId="{8295297C-A7CA-4B58-9A6F-0344A21FF69B}">
      <dgm:prSet/>
      <dgm:spPr/>
      <dgm:t>
        <a:bodyPr/>
        <a:lstStyle/>
        <a:p>
          <a:endParaRPr lang="en-US"/>
        </a:p>
      </dgm:t>
    </dgm:pt>
    <dgm:pt modelId="{1A6D99F1-73BE-4621-9048-84F729A00B0C}">
      <dgm:prSet/>
      <dgm:spPr/>
      <dgm:t>
        <a:bodyPr/>
        <a:lstStyle/>
        <a:p>
          <a:r>
            <a:rPr lang="tr-TR"/>
            <a:t>Tutarlı ve amaca yönelik davranış.</a:t>
          </a:r>
          <a:endParaRPr lang="en-US"/>
        </a:p>
      </dgm:t>
    </dgm:pt>
    <dgm:pt modelId="{ED92F960-596B-4787-A6DD-5150EF77E354}" type="parTrans" cxnId="{B44206AD-B63D-43A6-AF9F-9FB08060402C}">
      <dgm:prSet/>
      <dgm:spPr/>
      <dgm:t>
        <a:bodyPr/>
        <a:lstStyle/>
        <a:p>
          <a:endParaRPr lang="en-US"/>
        </a:p>
      </dgm:t>
    </dgm:pt>
    <dgm:pt modelId="{10197477-36A6-40F8-AD0B-EE0DEFD43381}" type="sibTrans" cxnId="{B44206AD-B63D-43A6-AF9F-9FB08060402C}">
      <dgm:prSet/>
      <dgm:spPr/>
      <dgm:t>
        <a:bodyPr/>
        <a:lstStyle/>
        <a:p>
          <a:endParaRPr lang="en-US"/>
        </a:p>
      </dgm:t>
    </dgm:pt>
    <dgm:pt modelId="{190EFF98-0C8B-4343-BF03-E9717E02652D}">
      <dgm:prSet/>
      <dgm:spPr/>
      <dgm:t>
        <a:bodyPr/>
        <a:lstStyle/>
        <a:p>
          <a:r>
            <a:rPr lang="tr-TR"/>
            <a:t>Olağanüstü hayal gücü.</a:t>
          </a:r>
          <a:endParaRPr lang="en-US"/>
        </a:p>
      </dgm:t>
    </dgm:pt>
    <dgm:pt modelId="{54594B66-3EDC-4FD3-ADBA-9DF99B7E6DC1}" type="parTrans" cxnId="{BE2B5517-42DB-48BC-B651-88166956B2CD}">
      <dgm:prSet/>
      <dgm:spPr/>
      <dgm:t>
        <a:bodyPr/>
        <a:lstStyle/>
        <a:p>
          <a:endParaRPr lang="en-US"/>
        </a:p>
      </dgm:t>
    </dgm:pt>
    <dgm:pt modelId="{64DD7F9E-4F6B-49FA-A088-7502526BA786}" type="sibTrans" cxnId="{BE2B5517-42DB-48BC-B651-88166956B2CD}">
      <dgm:prSet/>
      <dgm:spPr/>
      <dgm:t>
        <a:bodyPr/>
        <a:lstStyle/>
        <a:p>
          <a:endParaRPr lang="en-US"/>
        </a:p>
      </dgm:t>
    </dgm:pt>
    <dgm:pt modelId="{C780BEF3-D4C1-4FAC-A2E3-169AB579D4DA}">
      <dgm:prSet/>
      <dgm:spPr/>
      <dgm:t>
        <a:bodyPr/>
        <a:lstStyle/>
        <a:p>
          <a:r>
            <a:rPr lang="tr-TR"/>
            <a:t>Çok sayıda ilgi ve yetenek alanına sahip olma</a:t>
          </a:r>
          <a:endParaRPr lang="en-US"/>
        </a:p>
      </dgm:t>
    </dgm:pt>
    <dgm:pt modelId="{066440D1-065D-4EF7-B2CB-C278EA8B6135}" type="parTrans" cxnId="{6D830EE5-35D6-4BE7-B396-4483BDF6466B}">
      <dgm:prSet/>
      <dgm:spPr/>
      <dgm:t>
        <a:bodyPr/>
        <a:lstStyle/>
        <a:p>
          <a:endParaRPr lang="en-US"/>
        </a:p>
      </dgm:t>
    </dgm:pt>
    <dgm:pt modelId="{A58E58B8-A7B1-4513-A95B-D3BA5D3100D0}" type="sibTrans" cxnId="{6D830EE5-35D6-4BE7-B396-4483BDF6466B}">
      <dgm:prSet/>
      <dgm:spPr/>
      <dgm:t>
        <a:bodyPr/>
        <a:lstStyle/>
        <a:p>
          <a:endParaRPr lang="en-US"/>
        </a:p>
      </dgm:t>
    </dgm:pt>
    <dgm:pt modelId="{BBF8E559-1F46-4D6E-B14B-EB3CD16DEF1A}">
      <dgm:prSet/>
      <dgm:spPr/>
      <dgm:t>
        <a:bodyPr/>
        <a:lstStyle/>
        <a:p>
          <a:r>
            <a:rPr lang="tr-TR"/>
            <a:t>Sanatın bir veya birden fazla alanında yetenekli olma </a:t>
          </a:r>
          <a:r>
            <a:rPr lang="tr-TR" b="1"/>
            <a:t>(Dönmez, 2009).</a:t>
          </a:r>
          <a:endParaRPr lang="en-US"/>
        </a:p>
      </dgm:t>
    </dgm:pt>
    <dgm:pt modelId="{73B2646E-9F26-44E3-82DD-14EDFCAD0FE5}" type="parTrans" cxnId="{AC3D7634-0B60-46CC-B118-0D5954A578FE}">
      <dgm:prSet/>
      <dgm:spPr/>
      <dgm:t>
        <a:bodyPr/>
        <a:lstStyle/>
        <a:p>
          <a:endParaRPr lang="en-US"/>
        </a:p>
      </dgm:t>
    </dgm:pt>
    <dgm:pt modelId="{813D0A49-6973-4E5F-B2B9-DD9A20425D2E}" type="sibTrans" cxnId="{AC3D7634-0B60-46CC-B118-0D5954A578FE}">
      <dgm:prSet/>
      <dgm:spPr/>
      <dgm:t>
        <a:bodyPr/>
        <a:lstStyle/>
        <a:p>
          <a:endParaRPr lang="en-US"/>
        </a:p>
      </dgm:t>
    </dgm:pt>
    <dgm:pt modelId="{1EF53B9F-527A-4171-84A1-DEA5B6AE77E5}" type="pres">
      <dgm:prSet presAssocID="{482AA0AB-46D0-4989-9FAF-ACE5213A247E}" presName="diagram" presStyleCnt="0">
        <dgm:presLayoutVars>
          <dgm:dir/>
          <dgm:resizeHandles val="exact"/>
        </dgm:presLayoutVars>
      </dgm:prSet>
      <dgm:spPr/>
    </dgm:pt>
    <dgm:pt modelId="{987F098C-1EC7-47ED-A985-9C7792D581B2}" type="pres">
      <dgm:prSet presAssocID="{659B23F4-46A2-4455-B5BC-884EC6D58EC7}" presName="node" presStyleLbl="node1" presStyleIdx="0" presStyleCnt="11">
        <dgm:presLayoutVars>
          <dgm:bulletEnabled val="1"/>
        </dgm:presLayoutVars>
      </dgm:prSet>
      <dgm:spPr/>
    </dgm:pt>
    <dgm:pt modelId="{D5F515F6-41A0-40DF-9000-EA44A96DFCBC}" type="pres">
      <dgm:prSet presAssocID="{2C4131D2-637A-4A43-9062-9A990F58C465}" presName="sibTrans" presStyleCnt="0"/>
      <dgm:spPr/>
    </dgm:pt>
    <dgm:pt modelId="{A959AAFE-2435-4754-BFA6-09A74ACBC134}" type="pres">
      <dgm:prSet presAssocID="{C07481B6-3FBC-436A-987B-7793F82E904A}" presName="node" presStyleLbl="node1" presStyleIdx="1" presStyleCnt="11">
        <dgm:presLayoutVars>
          <dgm:bulletEnabled val="1"/>
        </dgm:presLayoutVars>
      </dgm:prSet>
      <dgm:spPr/>
    </dgm:pt>
    <dgm:pt modelId="{FC466432-DD53-4526-A1E0-FB0BF9C2C41E}" type="pres">
      <dgm:prSet presAssocID="{C51DC8FE-00F8-4E60-AD5A-CC8462566952}" presName="sibTrans" presStyleCnt="0"/>
      <dgm:spPr/>
    </dgm:pt>
    <dgm:pt modelId="{B09EDDB2-DFF4-4ADF-8825-62C5922C842A}" type="pres">
      <dgm:prSet presAssocID="{592A7380-59B7-4F28-83B8-35448BBD8E66}" presName="node" presStyleLbl="node1" presStyleIdx="2" presStyleCnt="11">
        <dgm:presLayoutVars>
          <dgm:bulletEnabled val="1"/>
        </dgm:presLayoutVars>
      </dgm:prSet>
      <dgm:spPr/>
    </dgm:pt>
    <dgm:pt modelId="{A9CD4753-3084-4A93-9FC0-5A4314FC70E0}" type="pres">
      <dgm:prSet presAssocID="{E7A1E375-E1D4-4A9B-A03D-5A66B6F4FF2F}" presName="sibTrans" presStyleCnt="0"/>
      <dgm:spPr/>
    </dgm:pt>
    <dgm:pt modelId="{BAADB67B-3DEA-40CE-9ED0-D5706270E64D}" type="pres">
      <dgm:prSet presAssocID="{B0313587-E729-4EE4-858F-4938F051AAD6}" presName="node" presStyleLbl="node1" presStyleIdx="3" presStyleCnt="11">
        <dgm:presLayoutVars>
          <dgm:bulletEnabled val="1"/>
        </dgm:presLayoutVars>
      </dgm:prSet>
      <dgm:spPr/>
    </dgm:pt>
    <dgm:pt modelId="{CAE56566-95CC-42FD-9D9C-F1397BD3DBFA}" type="pres">
      <dgm:prSet presAssocID="{560ADE03-6B9E-4EB5-87F1-225ADF16B072}" presName="sibTrans" presStyleCnt="0"/>
      <dgm:spPr/>
    </dgm:pt>
    <dgm:pt modelId="{AFE17E2F-F53C-47E8-A48F-6D319AB8DFA0}" type="pres">
      <dgm:prSet presAssocID="{BC6004AA-E808-411C-93BE-4626897F9836}" presName="node" presStyleLbl="node1" presStyleIdx="4" presStyleCnt="11">
        <dgm:presLayoutVars>
          <dgm:bulletEnabled val="1"/>
        </dgm:presLayoutVars>
      </dgm:prSet>
      <dgm:spPr/>
    </dgm:pt>
    <dgm:pt modelId="{4523ED37-B9E4-4147-B1EE-744ADF9F0306}" type="pres">
      <dgm:prSet presAssocID="{ADC0FDE2-139B-4B75-8CE1-4EC6A1A26BF2}" presName="sibTrans" presStyleCnt="0"/>
      <dgm:spPr/>
    </dgm:pt>
    <dgm:pt modelId="{B76D0236-9456-4212-9E1D-7630193520DA}" type="pres">
      <dgm:prSet presAssocID="{766AF9C9-619A-47A8-AF1A-5F91C54D1F50}" presName="node" presStyleLbl="node1" presStyleIdx="5" presStyleCnt="11">
        <dgm:presLayoutVars>
          <dgm:bulletEnabled val="1"/>
        </dgm:presLayoutVars>
      </dgm:prSet>
      <dgm:spPr/>
    </dgm:pt>
    <dgm:pt modelId="{534EE71A-9935-4AA4-8295-DF188253967B}" type="pres">
      <dgm:prSet presAssocID="{DABDE098-E7FB-4203-86CD-E5FEA3180084}" presName="sibTrans" presStyleCnt="0"/>
      <dgm:spPr/>
    </dgm:pt>
    <dgm:pt modelId="{BD85DA5B-7B18-4E03-A064-239809498AAA}" type="pres">
      <dgm:prSet presAssocID="{B56532B1-F9C2-4853-B12B-54AB43C772E9}" presName="node" presStyleLbl="node1" presStyleIdx="6" presStyleCnt="11">
        <dgm:presLayoutVars>
          <dgm:bulletEnabled val="1"/>
        </dgm:presLayoutVars>
      </dgm:prSet>
      <dgm:spPr/>
    </dgm:pt>
    <dgm:pt modelId="{B23B9E95-F22E-48A1-8A47-25C484FBBC9B}" type="pres">
      <dgm:prSet presAssocID="{25A4F803-002F-4817-BB5C-A3DB13BAB0D2}" presName="sibTrans" presStyleCnt="0"/>
      <dgm:spPr/>
    </dgm:pt>
    <dgm:pt modelId="{49319ECF-3D80-4A11-B777-B2C8C712EA12}" type="pres">
      <dgm:prSet presAssocID="{1A6D99F1-73BE-4621-9048-84F729A00B0C}" presName="node" presStyleLbl="node1" presStyleIdx="7" presStyleCnt="11">
        <dgm:presLayoutVars>
          <dgm:bulletEnabled val="1"/>
        </dgm:presLayoutVars>
      </dgm:prSet>
      <dgm:spPr/>
    </dgm:pt>
    <dgm:pt modelId="{286C5689-2990-4A7E-A08C-FAD750A8ED64}" type="pres">
      <dgm:prSet presAssocID="{10197477-36A6-40F8-AD0B-EE0DEFD43381}" presName="sibTrans" presStyleCnt="0"/>
      <dgm:spPr/>
    </dgm:pt>
    <dgm:pt modelId="{FAF9ED39-792F-4D1B-9154-B2D13AE5EB87}" type="pres">
      <dgm:prSet presAssocID="{190EFF98-0C8B-4343-BF03-E9717E02652D}" presName="node" presStyleLbl="node1" presStyleIdx="8" presStyleCnt="11">
        <dgm:presLayoutVars>
          <dgm:bulletEnabled val="1"/>
        </dgm:presLayoutVars>
      </dgm:prSet>
      <dgm:spPr/>
    </dgm:pt>
    <dgm:pt modelId="{C44C4AC2-CB8C-447C-AD24-87BE48444D21}" type="pres">
      <dgm:prSet presAssocID="{64DD7F9E-4F6B-49FA-A088-7502526BA786}" presName="sibTrans" presStyleCnt="0"/>
      <dgm:spPr/>
    </dgm:pt>
    <dgm:pt modelId="{A408BC38-ED60-4F42-97F1-8E3047F11CAB}" type="pres">
      <dgm:prSet presAssocID="{C780BEF3-D4C1-4FAC-A2E3-169AB579D4DA}" presName="node" presStyleLbl="node1" presStyleIdx="9" presStyleCnt="11">
        <dgm:presLayoutVars>
          <dgm:bulletEnabled val="1"/>
        </dgm:presLayoutVars>
      </dgm:prSet>
      <dgm:spPr/>
    </dgm:pt>
    <dgm:pt modelId="{F8E97E96-9EE5-480A-8581-30A3BD0060B9}" type="pres">
      <dgm:prSet presAssocID="{A58E58B8-A7B1-4513-A95B-D3BA5D3100D0}" presName="sibTrans" presStyleCnt="0"/>
      <dgm:spPr/>
    </dgm:pt>
    <dgm:pt modelId="{E583C3AF-9EE1-435E-9E09-2E6FF03C0B79}" type="pres">
      <dgm:prSet presAssocID="{BBF8E559-1F46-4D6E-B14B-EB3CD16DEF1A}" presName="node" presStyleLbl="node1" presStyleIdx="10" presStyleCnt="11">
        <dgm:presLayoutVars>
          <dgm:bulletEnabled val="1"/>
        </dgm:presLayoutVars>
      </dgm:prSet>
      <dgm:spPr/>
    </dgm:pt>
  </dgm:ptLst>
  <dgm:cxnLst>
    <dgm:cxn modelId="{9E16DA08-BA5F-45F1-80BA-E5D4F087EE25}" srcId="{482AA0AB-46D0-4989-9FAF-ACE5213A247E}" destId="{BC6004AA-E808-411C-93BE-4626897F9836}" srcOrd="4" destOrd="0" parTransId="{D29B1190-9552-42D8-AC1A-8E810D6BDAD4}" sibTransId="{ADC0FDE2-139B-4B75-8CE1-4EC6A1A26BF2}"/>
    <dgm:cxn modelId="{BE2B5517-42DB-48BC-B651-88166956B2CD}" srcId="{482AA0AB-46D0-4989-9FAF-ACE5213A247E}" destId="{190EFF98-0C8B-4343-BF03-E9717E02652D}" srcOrd="8" destOrd="0" parTransId="{54594B66-3EDC-4FD3-ADBA-9DF99B7E6DC1}" sibTransId="{64DD7F9E-4F6B-49FA-A088-7502526BA786}"/>
    <dgm:cxn modelId="{AC3D7634-0B60-46CC-B118-0D5954A578FE}" srcId="{482AA0AB-46D0-4989-9FAF-ACE5213A247E}" destId="{BBF8E559-1F46-4D6E-B14B-EB3CD16DEF1A}" srcOrd="10" destOrd="0" parTransId="{73B2646E-9F26-44E3-82DD-14EDFCAD0FE5}" sibTransId="{813D0A49-6973-4E5F-B2B9-DD9A20425D2E}"/>
    <dgm:cxn modelId="{2EDB9E5D-AEDD-488F-80CC-6E63818DFECD}" type="presOf" srcId="{482AA0AB-46D0-4989-9FAF-ACE5213A247E}" destId="{1EF53B9F-527A-4171-84A1-DEA5B6AE77E5}" srcOrd="0" destOrd="0" presId="urn:microsoft.com/office/officeart/2005/8/layout/default"/>
    <dgm:cxn modelId="{E7651043-0551-470A-AF58-CF6555B66F04}" type="presOf" srcId="{659B23F4-46A2-4455-B5BC-884EC6D58EC7}" destId="{987F098C-1EC7-47ED-A985-9C7792D581B2}" srcOrd="0" destOrd="0" presId="urn:microsoft.com/office/officeart/2005/8/layout/default"/>
    <dgm:cxn modelId="{B4B3E566-A416-41BB-9BD9-E538618EBFA0}" type="presOf" srcId="{BC6004AA-E808-411C-93BE-4626897F9836}" destId="{AFE17E2F-F53C-47E8-A48F-6D319AB8DFA0}" srcOrd="0" destOrd="0" presId="urn:microsoft.com/office/officeart/2005/8/layout/default"/>
    <dgm:cxn modelId="{AB2A7270-B9DE-43E9-B62B-1BE75E42BF4E}" type="presOf" srcId="{BBF8E559-1F46-4D6E-B14B-EB3CD16DEF1A}" destId="{E583C3AF-9EE1-435E-9E09-2E6FF03C0B79}" srcOrd="0" destOrd="0" presId="urn:microsoft.com/office/officeart/2005/8/layout/default"/>
    <dgm:cxn modelId="{F74FF250-6CFC-4F43-8B0B-929DA34F2A76}" type="presOf" srcId="{B0313587-E729-4EE4-858F-4938F051AAD6}" destId="{BAADB67B-3DEA-40CE-9ED0-D5706270E64D}" srcOrd="0" destOrd="0" presId="urn:microsoft.com/office/officeart/2005/8/layout/default"/>
    <dgm:cxn modelId="{28AB7872-D575-44EF-8B25-D241B2446970}" srcId="{482AA0AB-46D0-4989-9FAF-ACE5213A247E}" destId="{766AF9C9-619A-47A8-AF1A-5F91C54D1F50}" srcOrd="5" destOrd="0" parTransId="{AC12286A-CAB5-4D71-AC5B-7D73745B9F97}" sibTransId="{DABDE098-E7FB-4203-86CD-E5FEA3180084}"/>
    <dgm:cxn modelId="{2B2C1F55-A568-450F-BE8B-E7035A644E86}" type="presOf" srcId="{1A6D99F1-73BE-4621-9048-84F729A00B0C}" destId="{49319ECF-3D80-4A11-B777-B2C8C712EA12}" srcOrd="0" destOrd="0" presId="urn:microsoft.com/office/officeart/2005/8/layout/default"/>
    <dgm:cxn modelId="{144D0E7B-E731-4C79-A523-B04C665078DB}" srcId="{482AA0AB-46D0-4989-9FAF-ACE5213A247E}" destId="{659B23F4-46A2-4455-B5BC-884EC6D58EC7}" srcOrd="0" destOrd="0" parTransId="{8D1990DA-2506-4A94-BA57-8F5B3B74EB0A}" sibTransId="{2C4131D2-637A-4A43-9062-9A990F58C465}"/>
    <dgm:cxn modelId="{8295297C-A7CA-4B58-9A6F-0344A21FF69B}" srcId="{482AA0AB-46D0-4989-9FAF-ACE5213A247E}" destId="{B56532B1-F9C2-4853-B12B-54AB43C772E9}" srcOrd="6" destOrd="0" parTransId="{04BCAF10-9385-43DF-A545-ECE125ED6465}" sibTransId="{25A4F803-002F-4817-BB5C-A3DB13BAB0D2}"/>
    <dgm:cxn modelId="{3D14AC84-B5EB-459C-A29D-BD781C550D9F}" type="presOf" srcId="{592A7380-59B7-4F28-83B8-35448BBD8E66}" destId="{B09EDDB2-DFF4-4ADF-8825-62C5922C842A}" srcOrd="0" destOrd="0" presId="urn:microsoft.com/office/officeart/2005/8/layout/default"/>
    <dgm:cxn modelId="{49573386-CCC5-4059-8EB4-6931E2A35412}" type="presOf" srcId="{B56532B1-F9C2-4853-B12B-54AB43C772E9}" destId="{BD85DA5B-7B18-4E03-A064-239809498AAA}" srcOrd="0" destOrd="0" presId="urn:microsoft.com/office/officeart/2005/8/layout/default"/>
    <dgm:cxn modelId="{22DF0C8A-5CE3-41A8-BCAA-B1F3C7143F9A}" type="presOf" srcId="{766AF9C9-619A-47A8-AF1A-5F91C54D1F50}" destId="{B76D0236-9456-4212-9E1D-7630193520DA}" srcOrd="0" destOrd="0" presId="urn:microsoft.com/office/officeart/2005/8/layout/default"/>
    <dgm:cxn modelId="{B44206AD-B63D-43A6-AF9F-9FB08060402C}" srcId="{482AA0AB-46D0-4989-9FAF-ACE5213A247E}" destId="{1A6D99F1-73BE-4621-9048-84F729A00B0C}" srcOrd="7" destOrd="0" parTransId="{ED92F960-596B-4787-A6DD-5150EF77E354}" sibTransId="{10197477-36A6-40F8-AD0B-EE0DEFD43381}"/>
    <dgm:cxn modelId="{132BBAB1-B108-410D-86AC-FA205B9D3A6F}" srcId="{482AA0AB-46D0-4989-9FAF-ACE5213A247E}" destId="{B0313587-E729-4EE4-858F-4938F051AAD6}" srcOrd="3" destOrd="0" parTransId="{3128AFF6-282E-4C29-8BB6-3950E116789F}" sibTransId="{560ADE03-6B9E-4EB5-87F1-225ADF16B072}"/>
    <dgm:cxn modelId="{603B3EC1-36FE-42F0-9978-A829EBE62733}" type="presOf" srcId="{190EFF98-0C8B-4343-BF03-E9717E02652D}" destId="{FAF9ED39-792F-4D1B-9154-B2D13AE5EB87}" srcOrd="0" destOrd="0" presId="urn:microsoft.com/office/officeart/2005/8/layout/default"/>
    <dgm:cxn modelId="{FF72C4D7-FD49-4BDB-8FBC-566494B8DBCD}" srcId="{482AA0AB-46D0-4989-9FAF-ACE5213A247E}" destId="{592A7380-59B7-4F28-83B8-35448BBD8E66}" srcOrd="2" destOrd="0" parTransId="{346276DB-208B-4AB9-88D4-3C1744892CE7}" sibTransId="{E7A1E375-E1D4-4A9B-A03D-5A66B6F4FF2F}"/>
    <dgm:cxn modelId="{4D9A44E4-8B8C-45C7-993D-F148C364FC1D}" type="presOf" srcId="{C780BEF3-D4C1-4FAC-A2E3-169AB579D4DA}" destId="{A408BC38-ED60-4F42-97F1-8E3047F11CAB}" srcOrd="0" destOrd="0" presId="urn:microsoft.com/office/officeart/2005/8/layout/default"/>
    <dgm:cxn modelId="{6D830EE5-35D6-4BE7-B396-4483BDF6466B}" srcId="{482AA0AB-46D0-4989-9FAF-ACE5213A247E}" destId="{C780BEF3-D4C1-4FAC-A2E3-169AB579D4DA}" srcOrd="9" destOrd="0" parTransId="{066440D1-065D-4EF7-B2CB-C278EA8B6135}" sibTransId="{A58E58B8-A7B1-4513-A95B-D3BA5D3100D0}"/>
    <dgm:cxn modelId="{3D553FE7-9C2D-4331-B338-74DDA7BC9416}" srcId="{482AA0AB-46D0-4989-9FAF-ACE5213A247E}" destId="{C07481B6-3FBC-436A-987B-7793F82E904A}" srcOrd="1" destOrd="0" parTransId="{B16FE323-67B5-4C16-8F95-52394B50C188}" sibTransId="{C51DC8FE-00F8-4E60-AD5A-CC8462566952}"/>
    <dgm:cxn modelId="{867758FD-93EE-4B9C-9521-30BE403826C6}" type="presOf" srcId="{C07481B6-3FBC-436A-987B-7793F82E904A}" destId="{A959AAFE-2435-4754-BFA6-09A74ACBC134}" srcOrd="0" destOrd="0" presId="urn:microsoft.com/office/officeart/2005/8/layout/default"/>
    <dgm:cxn modelId="{17C8AD57-F5F4-4805-B826-0CDD0047C958}" type="presParOf" srcId="{1EF53B9F-527A-4171-84A1-DEA5B6AE77E5}" destId="{987F098C-1EC7-47ED-A985-9C7792D581B2}" srcOrd="0" destOrd="0" presId="urn:microsoft.com/office/officeart/2005/8/layout/default"/>
    <dgm:cxn modelId="{6C1ADFEE-6CB1-4A9A-8522-5087635BA699}" type="presParOf" srcId="{1EF53B9F-527A-4171-84A1-DEA5B6AE77E5}" destId="{D5F515F6-41A0-40DF-9000-EA44A96DFCBC}" srcOrd="1" destOrd="0" presId="urn:microsoft.com/office/officeart/2005/8/layout/default"/>
    <dgm:cxn modelId="{6D0DC72D-336F-4FFB-821A-EBF8B44DD1F2}" type="presParOf" srcId="{1EF53B9F-527A-4171-84A1-DEA5B6AE77E5}" destId="{A959AAFE-2435-4754-BFA6-09A74ACBC134}" srcOrd="2" destOrd="0" presId="urn:microsoft.com/office/officeart/2005/8/layout/default"/>
    <dgm:cxn modelId="{C39F47DA-DF73-488E-AE84-3E547A359EAF}" type="presParOf" srcId="{1EF53B9F-527A-4171-84A1-DEA5B6AE77E5}" destId="{FC466432-DD53-4526-A1E0-FB0BF9C2C41E}" srcOrd="3" destOrd="0" presId="urn:microsoft.com/office/officeart/2005/8/layout/default"/>
    <dgm:cxn modelId="{6984F3D2-6F65-4947-98AF-B481F42E67A1}" type="presParOf" srcId="{1EF53B9F-527A-4171-84A1-DEA5B6AE77E5}" destId="{B09EDDB2-DFF4-4ADF-8825-62C5922C842A}" srcOrd="4" destOrd="0" presId="urn:microsoft.com/office/officeart/2005/8/layout/default"/>
    <dgm:cxn modelId="{3FC9F0EC-C15A-4C21-9979-770D16600ADC}" type="presParOf" srcId="{1EF53B9F-527A-4171-84A1-DEA5B6AE77E5}" destId="{A9CD4753-3084-4A93-9FC0-5A4314FC70E0}" srcOrd="5" destOrd="0" presId="urn:microsoft.com/office/officeart/2005/8/layout/default"/>
    <dgm:cxn modelId="{33B8E4FC-5D18-449A-88C1-23945E6429B5}" type="presParOf" srcId="{1EF53B9F-527A-4171-84A1-DEA5B6AE77E5}" destId="{BAADB67B-3DEA-40CE-9ED0-D5706270E64D}" srcOrd="6" destOrd="0" presId="urn:microsoft.com/office/officeart/2005/8/layout/default"/>
    <dgm:cxn modelId="{BCACD149-00A2-4468-9666-B32BDD3A1F18}" type="presParOf" srcId="{1EF53B9F-527A-4171-84A1-DEA5B6AE77E5}" destId="{CAE56566-95CC-42FD-9D9C-F1397BD3DBFA}" srcOrd="7" destOrd="0" presId="urn:microsoft.com/office/officeart/2005/8/layout/default"/>
    <dgm:cxn modelId="{2413F641-E0B9-497D-8026-287857AD895B}" type="presParOf" srcId="{1EF53B9F-527A-4171-84A1-DEA5B6AE77E5}" destId="{AFE17E2F-F53C-47E8-A48F-6D319AB8DFA0}" srcOrd="8" destOrd="0" presId="urn:microsoft.com/office/officeart/2005/8/layout/default"/>
    <dgm:cxn modelId="{19539167-B8B6-4B9E-996D-F49DB6B98E9A}" type="presParOf" srcId="{1EF53B9F-527A-4171-84A1-DEA5B6AE77E5}" destId="{4523ED37-B9E4-4147-B1EE-744ADF9F0306}" srcOrd="9" destOrd="0" presId="urn:microsoft.com/office/officeart/2005/8/layout/default"/>
    <dgm:cxn modelId="{3F8A9F7F-59C5-4BB0-ACA8-DE3DD646B4E6}" type="presParOf" srcId="{1EF53B9F-527A-4171-84A1-DEA5B6AE77E5}" destId="{B76D0236-9456-4212-9E1D-7630193520DA}" srcOrd="10" destOrd="0" presId="urn:microsoft.com/office/officeart/2005/8/layout/default"/>
    <dgm:cxn modelId="{AC5CDA9F-458C-401E-A903-2A0EA259270B}" type="presParOf" srcId="{1EF53B9F-527A-4171-84A1-DEA5B6AE77E5}" destId="{534EE71A-9935-4AA4-8295-DF188253967B}" srcOrd="11" destOrd="0" presId="urn:microsoft.com/office/officeart/2005/8/layout/default"/>
    <dgm:cxn modelId="{BEFF1BB0-36E4-4CB7-9FD9-D058F4F26B7C}" type="presParOf" srcId="{1EF53B9F-527A-4171-84A1-DEA5B6AE77E5}" destId="{BD85DA5B-7B18-4E03-A064-239809498AAA}" srcOrd="12" destOrd="0" presId="urn:microsoft.com/office/officeart/2005/8/layout/default"/>
    <dgm:cxn modelId="{8EC7A96D-D895-4901-B1C4-E7CF448772EF}" type="presParOf" srcId="{1EF53B9F-527A-4171-84A1-DEA5B6AE77E5}" destId="{B23B9E95-F22E-48A1-8A47-25C484FBBC9B}" srcOrd="13" destOrd="0" presId="urn:microsoft.com/office/officeart/2005/8/layout/default"/>
    <dgm:cxn modelId="{62B43C15-2E9E-4BB3-810A-F07A8A7DBD54}" type="presParOf" srcId="{1EF53B9F-527A-4171-84A1-DEA5B6AE77E5}" destId="{49319ECF-3D80-4A11-B777-B2C8C712EA12}" srcOrd="14" destOrd="0" presId="urn:microsoft.com/office/officeart/2005/8/layout/default"/>
    <dgm:cxn modelId="{8B33A01B-D103-4182-B9F6-2D5936272BEF}" type="presParOf" srcId="{1EF53B9F-527A-4171-84A1-DEA5B6AE77E5}" destId="{286C5689-2990-4A7E-A08C-FAD750A8ED64}" srcOrd="15" destOrd="0" presId="urn:microsoft.com/office/officeart/2005/8/layout/default"/>
    <dgm:cxn modelId="{02A9EEA5-8F07-448D-9A6B-A9EDF80AC944}" type="presParOf" srcId="{1EF53B9F-527A-4171-84A1-DEA5B6AE77E5}" destId="{FAF9ED39-792F-4D1B-9154-B2D13AE5EB87}" srcOrd="16" destOrd="0" presId="urn:microsoft.com/office/officeart/2005/8/layout/default"/>
    <dgm:cxn modelId="{51A10E3B-F894-45BC-A087-FBAC7D94F491}" type="presParOf" srcId="{1EF53B9F-527A-4171-84A1-DEA5B6AE77E5}" destId="{C44C4AC2-CB8C-447C-AD24-87BE48444D21}" srcOrd="17" destOrd="0" presId="urn:microsoft.com/office/officeart/2005/8/layout/default"/>
    <dgm:cxn modelId="{EFE1AD0B-4A24-4C0E-AC1D-38DAB02EAC70}" type="presParOf" srcId="{1EF53B9F-527A-4171-84A1-DEA5B6AE77E5}" destId="{A408BC38-ED60-4F42-97F1-8E3047F11CAB}" srcOrd="18" destOrd="0" presId="urn:microsoft.com/office/officeart/2005/8/layout/default"/>
    <dgm:cxn modelId="{E4090A36-03B9-499E-9238-A0558A06659B}" type="presParOf" srcId="{1EF53B9F-527A-4171-84A1-DEA5B6AE77E5}" destId="{F8E97E96-9EE5-480A-8581-30A3BD0060B9}" srcOrd="19" destOrd="0" presId="urn:microsoft.com/office/officeart/2005/8/layout/default"/>
    <dgm:cxn modelId="{7827EC33-B3B4-4E3E-A2DB-BC53F1B43EC0}" type="presParOf" srcId="{1EF53B9F-527A-4171-84A1-DEA5B6AE77E5}" destId="{E583C3AF-9EE1-435E-9E09-2E6FF03C0B79}"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C67262-4B30-4529-A5C9-7D402DC08882}" type="doc">
      <dgm:prSet loTypeId="urn:microsoft.com/office/officeart/2005/8/layout/cycle5" loCatId="cycle" qsTypeId="urn:microsoft.com/office/officeart/2005/8/quickstyle/simple1" qsCatId="simple" csTypeId="urn:microsoft.com/office/officeart/2005/8/colors/accent1_2" csCatId="accent1"/>
      <dgm:spPr/>
      <dgm:t>
        <a:bodyPr/>
        <a:lstStyle/>
        <a:p>
          <a:endParaRPr lang="en-US"/>
        </a:p>
      </dgm:t>
    </dgm:pt>
    <dgm:pt modelId="{4FB7CD95-4A99-4F80-8CA5-C3D9F99C3005}">
      <dgm:prSet/>
      <dgm:spPr/>
      <dgm:t>
        <a:bodyPr/>
        <a:lstStyle/>
        <a:p>
          <a:r>
            <a:rPr lang="tr-TR" b="1"/>
            <a:t>Bilişsel Gelişim Alanı Uyaranları</a:t>
          </a:r>
          <a:endParaRPr lang="en-US"/>
        </a:p>
      </dgm:t>
    </dgm:pt>
    <dgm:pt modelId="{97979396-BCD7-42D6-B921-1E6106812390}" type="parTrans" cxnId="{6204A11C-9AEF-4569-819C-81A54A040439}">
      <dgm:prSet/>
      <dgm:spPr/>
      <dgm:t>
        <a:bodyPr/>
        <a:lstStyle/>
        <a:p>
          <a:endParaRPr lang="en-US"/>
        </a:p>
      </dgm:t>
    </dgm:pt>
    <dgm:pt modelId="{F625B032-F7FF-49DA-96FA-B3F4C7D66D8C}" type="sibTrans" cxnId="{6204A11C-9AEF-4569-819C-81A54A040439}">
      <dgm:prSet/>
      <dgm:spPr/>
      <dgm:t>
        <a:bodyPr/>
        <a:lstStyle/>
        <a:p>
          <a:endParaRPr lang="en-US"/>
        </a:p>
      </dgm:t>
    </dgm:pt>
    <dgm:pt modelId="{FDD52FFF-3C8F-4019-B871-A57BB4484F2B}">
      <dgm:prSet/>
      <dgm:spPr/>
      <dgm:t>
        <a:bodyPr/>
        <a:lstStyle/>
        <a:p>
          <a:r>
            <a:rPr lang="tr-TR"/>
            <a:t>Çok seçenekli, problem çözücü ve başkalarından farklı olan düşünme yeteneği.</a:t>
          </a:r>
          <a:endParaRPr lang="en-US"/>
        </a:p>
      </dgm:t>
    </dgm:pt>
    <dgm:pt modelId="{0B311E12-278A-4D75-9A58-7B9F2EC6AF2C}" type="parTrans" cxnId="{D73E09DB-00B0-48AD-887D-BDFF2440B116}">
      <dgm:prSet/>
      <dgm:spPr/>
      <dgm:t>
        <a:bodyPr/>
        <a:lstStyle/>
        <a:p>
          <a:endParaRPr lang="en-US"/>
        </a:p>
      </dgm:t>
    </dgm:pt>
    <dgm:pt modelId="{AFF7D481-010F-47E0-9B37-78A24D6248D1}" type="sibTrans" cxnId="{D73E09DB-00B0-48AD-887D-BDFF2440B116}">
      <dgm:prSet/>
      <dgm:spPr/>
      <dgm:t>
        <a:bodyPr/>
        <a:lstStyle/>
        <a:p>
          <a:endParaRPr lang="en-US"/>
        </a:p>
      </dgm:t>
    </dgm:pt>
    <dgm:pt modelId="{770BAEA8-BFB3-4B74-BAB0-4D12F9880539}">
      <dgm:prSet/>
      <dgm:spPr/>
      <dgm:t>
        <a:bodyPr/>
        <a:lstStyle/>
        <a:p>
          <a:r>
            <a:rPr lang="tr-TR" dirty="0"/>
            <a:t>Bilgiyi gerekli olan zaman ve koşulda en iyi şekilde kullanabilme (transfer) yeteneği.</a:t>
          </a:r>
          <a:endParaRPr lang="en-US" dirty="0"/>
        </a:p>
      </dgm:t>
    </dgm:pt>
    <dgm:pt modelId="{30688860-0EA9-4D4D-8AEE-4DDFA38387DB}" type="parTrans" cxnId="{C708D4B6-DF7B-4743-9FE5-225355B0AEDC}">
      <dgm:prSet/>
      <dgm:spPr/>
      <dgm:t>
        <a:bodyPr/>
        <a:lstStyle/>
        <a:p>
          <a:endParaRPr lang="en-US"/>
        </a:p>
      </dgm:t>
    </dgm:pt>
    <dgm:pt modelId="{8E7C8A15-079F-4623-957B-7C1CE4D094EE}" type="sibTrans" cxnId="{C708D4B6-DF7B-4743-9FE5-225355B0AEDC}">
      <dgm:prSet/>
      <dgm:spPr/>
      <dgm:t>
        <a:bodyPr/>
        <a:lstStyle/>
        <a:p>
          <a:endParaRPr lang="en-US"/>
        </a:p>
      </dgm:t>
    </dgm:pt>
    <dgm:pt modelId="{178C2E00-4AD1-4DBA-A51B-39C65C21A2CE}">
      <dgm:prSet/>
      <dgm:spPr/>
      <dgm:t>
        <a:bodyPr/>
        <a:lstStyle/>
        <a:p>
          <a:r>
            <a:rPr lang="tr-TR"/>
            <a:t>Farklı öğrenme ve öğretme yöntemleri kullanma yeteneği.</a:t>
          </a:r>
          <a:endParaRPr lang="en-US"/>
        </a:p>
      </dgm:t>
    </dgm:pt>
    <dgm:pt modelId="{7F0E4A52-AFB2-43F1-B151-DACC7BCEC035}" type="parTrans" cxnId="{603AABE6-55CE-4ECB-860D-7A27350AB491}">
      <dgm:prSet/>
      <dgm:spPr/>
      <dgm:t>
        <a:bodyPr/>
        <a:lstStyle/>
        <a:p>
          <a:endParaRPr lang="en-US"/>
        </a:p>
      </dgm:t>
    </dgm:pt>
    <dgm:pt modelId="{DA37B5E3-4B14-460D-A273-234D036DBF7E}" type="sibTrans" cxnId="{603AABE6-55CE-4ECB-860D-7A27350AB491}">
      <dgm:prSet/>
      <dgm:spPr/>
      <dgm:t>
        <a:bodyPr/>
        <a:lstStyle/>
        <a:p>
          <a:endParaRPr lang="en-US"/>
        </a:p>
      </dgm:t>
    </dgm:pt>
    <dgm:pt modelId="{BAECA154-046A-47ED-A87A-89DC9268BCDC}">
      <dgm:prSet/>
      <dgm:spPr/>
      <dgm:t>
        <a:bodyPr/>
        <a:lstStyle/>
        <a:p>
          <a:r>
            <a:rPr lang="tr-TR"/>
            <a:t>Muhakeme, analiz, sentez, genelleme yeteneğinin yaşıtlarından ileri ve farklı olması.</a:t>
          </a:r>
          <a:endParaRPr lang="en-US"/>
        </a:p>
      </dgm:t>
    </dgm:pt>
    <dgm:pt modelId="{29CAE3F5-3056-4A13-A0DD-746262B27610}" type="parTrans" cxnId="{21854615-1214-48BF-BE72-A4E4E897CADD}">
      <dgm:prSet/>
      <dgm:spPr/>
      <dgm:t>
        <a:bodyPr/>
        <a:lstStyle/>
        <a:p>
          <a:endParaRPr lang="en-US"/>
        </a:p>
      </dgm:t>
    </dgm:pt>
    <dgm:pt modelId="{45A5698D-C12A-4BA0-8C88-6641D5AFD718}" type="sibTrans" cxnId="{21854615-1214-48BF-BE72-A4E4E897CADD}">
      <dgm:prSet/>
      <dgm:spPr/>
      <dgm:t>
        <a:bodyPr/>
        <a:lstStyle/>
        <a:p>
          <a:endParaRPr lang="en-US"/>
        </a:p>
      </dgm:t>
    </dgm:pt>
    <dgm:pt modelId="{3499FE1D-508A-414B-8EFB-ED6F1FE4CC02}">
      <dgm:prSet/>
      <dgm:spPr/>
      <dgm:t>
        <a:bodyPr/>
        <a:lstStyle/>
        <a:p>
          <a:r>
            <a:rPr lang="nn-NO"/>
            <a:t>Yüksek dinleme becerisi (Anlamak için çok dikkatli</a:t>
          </a:r>
          <a:r>
            <a:rPr lang="tr-TR"/>
            <a:t> bir şekilde dikkatini yoğunlaştırarak adeta bütün duyu organlarıyla dinleme)</a:t>
          </a:r>
          <a:endParaRPr lang="en-US"/>
        </a:p>
      </dgm:t>
    </dgm:pt>
    <dgm:pt modelId="{4BAEC61A-AA11-45AA-82C9-423AAFA0CDEC}" type="parTrans" cxnId="{DD5FC7EC-9B66-4434-969E-91610A2A4227}">
      <dgm:prSet/>
      <dgm:spPr/>
      <dgm:t>
        <a:bodyPr/>
        <a:lstStyle/>
        <a:p>
          <a:endParaRPr lang="en-US"/>
        </a:p>
      </dgm:t>
    </dgm:pt>
    <dgm:pt modelId="{8E7E3BC6-3F8A-41C2-BF4F-87E37EC9C3C8}" type="sibTrans" cxnId="{DD5FC7EC-9B66-4434-969E-91610A2A4227}">
      <dgm:prSet/>
      <dgm:spPr/>
      <dgm:t>
        <a:bodyPr/>
        <a:lstStyle/>
        <a:p>
          <a:endParaRPr lang="en-US"/>
        </a:p>
      </dgm:t>
    </dgm:pt>
    <dgm:pt modelId="{9792A419-FAAC-464E-B0F1-1442E3BB58C1}">
      <dgm:prSet/>
      <dgm:spPr/>
      <dgm:t>
        <a:bodyPr/>
        <a:lstStyle/>
        <a:p>
          <a:r>
            <a:rPr lang="da-DK"/>
            <a:t>Farklı düşünme becerilerine sahip olma</a:t>
          </a:r>
          <a:r>
            <a:rPr lang="tr-TR"/>
            <a:t>.</a:t>
          </a:r>
          <a:endParaRPr lang="en-US"/>
        </a:p>
      </dgm:t>
    </dgm:pt>
    <dgm:pt modelId="{984A02A5-41A8-441E-9054-10EEEFE45A52}" type="parTrans" cxnId="{D2A26459-F974-4DCA-BF92-7DFE01FB49FF}">
      <dgm:prSet/>
      <dgm:spPr/>
      <dgm:t>
        <a:bodyPr/>
        <a:lstStyle/>
        <a:p>
          <a:endParaRPr lang="en-US"/>
        </a:p>
      </dgm:t>
    </dgm:pt>
    <dgm:pt modelId="{42202AAF-98A1-4560-832E-988069DF4CFA}" type="sibTrans" cxnId="{D2A26459-F974-4DCA-BF92-7DFE01FB49FF}">
      <dgm:prSet/>
      <dgm:spPr/>
      <dgm:t>
        <a:bodyPr/>
        <a:lstStyle/>
        <a:p>
          <a:endParaRPr lang="en-US"/>
        </a:p>
      </dgm:t>
    </dgm:pt>
    <dgm:pt modelId="{850492A0-D9CA-440F-9AB6-88CB4FA2C432}">
      <dgm:prSet/>
      <dgm:spPr/>
      <dgm:t>
        <a:bodyPr/>
        <a:lstStyle/>
        <a:p>
          <a:r>
            <a:rPr lang="tr-TR"/>
            <a:t>Ayrıntılara dikkat etme, başkalarının fark etmediği detayları hızlı fark etme.</a:t>
          </a:r>
          <a:endParaRPr lang="en-US"/>
        </a:p>
      </dgm:t>
    </dgm:pt>
    <dgm:pt modelId="{79C94B27-1CF8-4344-97E0-DBF95FA82F0A}" type="parTrans" cxnId="{E4DD30AE-17E3-48F7-AE3F-CB0B5ED75413}">
      <dgm:prSet/>
      <dgm:spPr/>
      <dgm:t>
        <a:bodyPr/>
        <a:lstStyle/>
        <a:p>
          <a:endParaRPr lang="en-US"/>
        </a:p>
      </dgm:t>
    </dgm:pt>
    <dgm:pt modelId="{8D554A57-2A2C-4EB6-ABF5-571F8FDC4CE5}" type="sibTrans" cxnId="{E4DD30AE-17E3-48F7-AE3F-CB0B5ED75413}">
      <dgm:prSet/>
      <dgm:spPr/>
      <dgm:t>
        <a:bodyPr/>
        <a:lstStyle/>
        <a:p>
          <a:endParaRPr lang="en-US"/>
        </a:p>
      </dgm:t>
    </dgm:pt>
    <dgm:pt modelId="{3AA077A5-1D79-43F5-A669-3B8D594F362B}">
      <dgm:prSet/>
      <dgm:spPr/>
      <dgm:t>
        <a:bodyPr/>
        <a:lstStyle/>
        <a:p>
          <a:r>
            <a:rPr lang="tr-TR"/>
            <a:t>Birbirini takip eden konular, olaylar dizisi karşısında sonraki adımı tahmin edebilme.</a:t>
          </a:r>
          <a:endParaRPr lang="en-US"/>
        </a:p>
      </dgm:t>
    </dgm:pt>
    <dgm:pt modelId="{CC27181D-986E-4243-9EBA-C70AFD15C012}" type="parTrans" cxnId="{07D656D4-B628-49F8-833F-13974CC498BB}">
      <dgm:prSet/>
      <dgm:spPr/>
      <dgm:t>
        <a:bodyPr/>
        <a:lstStyle/>
        <a:p>
          <a:endParaRPr lang="en-US"/>
        </a:p>
      </dgm:t>
    </dgm:pt>
    <dgm:pt modelId="{6F8DBB1C-CCCC-4128-A40E-E1588BBD9EE0}" type="sibTrans" cxnId="{07D656D4-B628-49F8-833F-13974CC498BB}">
      <dgm:prSet/>
      <dgm:spPr/>
      <dgm:t>
        <a:bodyPr/>
        <a:lstStyle/>
        <a:p>
          <a:endParaRPr lang="en-US"/>
        </a:p>
      </dgm:t>
    </dgm:pt>
    <dgm:pt modelId="{FB34511B-F0AD-4DCC-9EE0-91BA23CC80E8}">
      <dgm:prSet/>
      <dgm:spPr/>
      <dgm:t>
        <a:bodyPr/>
        <a:lstStyle/>
        <a:p>
          <a:r>
            <a:rPr lang="tr-TR"/>
            <a:t>Neden sonuç ilişkilerini ve benzerliklerini yaşıtlarından daha çabuk ayırt edebilme </a:t>
          </a:r>
          <a:r>
            <a:rPr lang="tr-TR" b="1"/>
            <a:t>(Dönmez, 2009) .					</a:t>
          </a:r>
          <a:endParaRPr lang="en-US"/>
        </a:p>
      </dgm:t>
    </dgm:pt>
    <dgm:pt modelId="{2549BED5-8604-4ED1-BC27-CFB6FA14BF72}" type="parTrans" cxnId="{678CBE18-93AB-41D0-BD79-8D58409C5BBE}">
      <dgm:prSet/>
      <dgm:spPr/>
      <dgm:t>
        <a:bodyPr/>
        <a:lstStyle/>
        <a:p>
          <a:endParaRPr lang="en-US"/>
        </a:p>
      </dgm:t>
    </dgm:pt>
    <dgm:pt modelId="{8BE523AB-768C-48E7-B745-B5BE9DC70892}" type="sibTrans" cxnId="{678CBE18-93AB-41D0-BD79-8D58409C5BBE}">
      <dgm:prSet/>
      <dgm:spPr/>
      <dgm:t>
        <a:bodyPr/>
        <a:lstStyle/>
        <a:p>
          <a:endParaRPr lang="en-US"/>
        </a:p>
      </dgm:t>
    </dgm:pt>
    <dgm:pt modelId="{DBBB86D6-64C1-4010-A47F-0164C579B63E}" type="pres">
      <dgm:prSet presAssocID="{9FC67262-4B30-4529-A5C9-7D402DC08882}" presName="cycle" presStyleCnt="0">
        <dgm:presLayoutVars>
          <dgm:dir/>
          <dgm:resizeHandles val="exact"/>
        </dgm:presLayoutVars>
      </dgm:prSet>
      <dgm:spPr/>
    </dgm:pt>
    <dgm:pt modelId="{E44DBEFD-1ADC-4576-B795-9DBED3BCD5D8}" type="pres">
      <dgm:prSet presAssocID="{4FB7CD95-4A99-4F80-8CA5-C3D9F99C3005}" presName="node" presStyleLbl="node1" presStyleIdx="0" presStyleCnt="10">
        <dgm:presLayoutVars>
          <dgm:bulletEnabled val="1"/>
        </dgm:presLayoutVars>
      </dgm:prSet>
      <dgm:spPr/>
    </dgm:pt>
    <dgm:pt modelId="{11DD96EA-E9DD-4C46-9366-C2DC7AAE3F1D}" type="pres">
      <dgm:prSet presAssocID="{4FB7CD95-4A99-4F80-8CA5-C3D9F99C3005}" presName="spNode" presStyleCnt="0"/>
      <dgm:spPr/>
    </dgm:pt>
    <dgm:pt modelId="{48B63332-EA7A-4B86-8EFA-AB0791D1467C}" type="pres">
      <dgm:prSet presAssocID="{F625B032-F7FF-49DA-96FA-B3F4C7D66D8C}" presName="sibTrans" presStyleLbl="sibTrans1D1" presStyleIdx="0" presStyleCnt="10"/>
      <dgm:spPr/>
    </dgm:pt>
    <dgm:pt modelId="{08BD89F7-6E67-4E55-AC60-137C2ECC0AD1}" type="pres">
      <dgm:prSet presAssocID="{FDD52FFF-3C8F-4019-B871-A57BB4484F2B}" presName="node" presStyleLbl="node1" presStyleIdx="1" presStyleCnt="10">
        <dgm:presLayoutVars>
          <dgm:bulletEnabled val="1"/>
        </dgm:presLayoutVars>
      </dgm:prSet>
      <dgm:spPr/>
    </dgm:pt>
    <dgm:pt modelId="{A8E12AC4-378A-45EA-8776-9C6B3D32E899}" type="pres">
      <dgm:prSet presAssocID="{FDD52FFF-3C8F-4019-B871-A57BB4484F2B}" presName="spNode" presStyleCnt="0"/>
      <dgm:spPr/>
    </dgm:pt>
    <dgm:pt modelId="{489FE45C-BF76-4260-A8CB-27C2826A8E0E}" type="pres">
      <dgm:prSet presAssocID="{AFF7D481-010F-47E0-9B37-78A24D6248D1}" presName="sibTrans" presStyleLbl="sibTrans1D1" presStyleIdx="1" presStyleCnt="10"/>
      <dgm:spPr/>
    </dgm:pt>
    <dgm:pt modelId="{17336F1B-B98E-43A9-8DBF-1929817191C4}" type="pres">
      <dgm:prSet presAssocID="{770BAEA8-BFB3-4B74-BAB0-4D12F9880539}" presName="node" presStyleLbl="node1" presStyleIdx="2" presStyleCnt="10">
        <dgm:presLayoutVars>
          <dgm:bulletEnabled val="1"/>
        </dgm:presLayoutVars>
      </dgm:prSet>
      <dgm:spPr/>
    </dgm:pt>
    <dgm:pt modelId="{9F484521-F4D3-4868-B428-AF2909C4BDA8}" type="pres">
      <dgm:prSet presAssocID="{770BAEA8-BFB3-4B74-BAB0-4D12F9880539}" presName="spNode" presStyleCnt="0"/>
      <dgm:spPr/>
    </dgm:pt>
    <dgm:pt modelId="{8E4498B8-B7DD-4A8D-8964-1881B67CA2D0}" type="pres">
      <dgm:prSet presAssocID="{8E7C8A15-079F-4623-957B-7C1CE4D094EE}" presName="sibTrans" presStyleLbl="sibTrans1D1" presStyleIdx="2" presStyleCnt="10"/>
      <dgm:spPr/>
    </dgm:pt>
    <dgm:pt modelId="{566C87C1-572D-47A0-A8B5-E36E5DC16BF1}" type="pres">
      <dgm:prSet presAssocID="{178C2E00-4AD1-4DBA-A51B-39C65C21A2CE}" presName="node" presStyleLbl="node1" presStyleIdx="3" presStyleCnt="10">
        <dgm:presLayoutVars>
          <dgm:bulletEnabled val="1"/>
        </dgm:presLayoutVars>
      </dgm:prSet>
      <dgm:spPr/>
    </dgm:pt>
    <dgm:pt modelId="{A08828F8-8A03-4FB7-9304-38A612658B88}" type="pres">
      <dgm:prSet presAssocID="{178C2E00-4AD1-4DBA-A51B-39C65C21A2CE}" presName="spNode" presStyleCnt="0"/>
      <dgm:spPr/>
    </dgm:pt>
    <dgm:pt modelId="{6E8A2208-55AD-433A-981F-DF04E3EE0893}" type="pres">
      <dgm:prSet presAssocID="{DA37B5E3-4B14-460D-A273-234D036DBF7E}" presName="sibTrans" presStyleLbl="sibTrans1D1" presStyleIdx="3" presStyleCnt="10"/>
      <dgm:spPr/>
    </dgm:pt>
    <dgm:pt modelId="{6773D626-602F-4977-B642-0A55F82E97EB}" type="pres">
      <dgm:prSet presAssocID="{BAECA154-046A-47ED-A87A-89DC9268BCDC}" presName="node" presStyleLbl="node1" presStyleIdx="4" presStyleCnt="10">
        <dgm:presLayoutVars>
          <dgm:bulletEnabled val="1"/>
        </dgm:presLayoutVars>
      </dgm:prSet>
      <dgm:spPr/>
    </dgm:pt>
    <dgm:pt modelId="{DC75001E-6B3E-442F-A325-2366DDC9AC16}" type="pres">
      <dgm:prSet presAssocID="{BAECA154-046A-47ED-A87A-89DC9268BCDC}" presName="spNode" presStyleCnt="0"/>
      <dgm:spPr/>
    </dgm:pt>
    <dgm:pt modelId="{85550BAC-B51B-40D9-BE86-7BDF8D1B18DA}" type="pres">
      <dgm:prSet presAssocID="{45A5698D-C12A-4BA0-8C88-6641D5AFD718}" presName="sibTrans" presStyleLbl="sibTrans1D1" presStyleIdx="4" presStyleCnt="10"/>
      <dgm:spPr/>
    </dgm:pt>
    <dgm:pt modelId="{73A7949B-20CE-4599-ABD1-3E6B0E952504}" type="pres">
      <dgm:prSet presAssocID="{3499FE1D-508A-414B-8EFB-ED6F1FE4CC02}" presName="node" presStyleLbl="node1" presStyleIdx="5" presStyleCnt="10">
        <dgm:presLayoutVars>
          <dgm:bulletEnabled val="1"/>
        </dgm:presLayoutVars>
      </dgm:prSet>
      <dgm:spPr/>
    </dgm:pt>
    <dgm:pt modelId="{103CED62-CB4F-47B8-A1D5-0D6051D478CD}" type="pres">
      <dgm:prSet presAssocID="{3499FE1D-508A-414B-8EFB-ED6F1FE4CC02}" presName="spNode" presStyleCnt="0"/>
      <dgm:spPr/>
    </dgm:pt>
    <dgm:pt modelId="{A0D49F03-C017-48F7-AAA2-88F1030D5FBF}" type="pres">
      <dgm:prSet presAssocID="{8E7E3BC6-3F8A-41C2-BF4F-87E37EC9C3C8}" presName="sibTrans" presStyleLbl="sibTrans1D1" presStyleIdx="5" presStyleCnt="10"/>
      <dgm:spPr/>
    </dgm:pt>
    <dgm:pt modelId="{D56A4533-8307-4479-B6C8-AD19FF129148}" type="pres">
      <dgm:prSet presAssocID="{9792A419-FAAC-464E-B0F1-1442E3BB58C1}" presName="node" presStyleLbl="node1" presStyleIdx="6" presStyleCnt="10">
        <dgm:presLayoutVars>
          <dgm:bulletEnabled val="1"/>
        </dgm:presLayoutVars>
      </dgm:prSet>
      <dgm:spPr/>
    </dgm:pt>
    <dgm:pt modelId="{83A4A3D2-A347-476A-9177-9A4BDA27D512}" type="pres">
      <dgm:prSet presAssocID="{9792A419-FAAC-464E-B0F1-1442E3BB58C1}" presName="spNode" presStyleCnt="0"/>
      <dgm:spPr/>
    </dgm:pt>
    <dgm:pt modelId="{5B554B98-09AE-4ED7-A518-483673644C70}" type="pres">
      <dgm:prSet presAssocID="{42202AAF-98A1-4560-832E-988069DF4CFA}" presName="sibTrans" presStyleLbl="sibTrans1D1" presStyleIdx="6" presStyleCnt="10"/>
      <dgm:spPr/>
    </dgm:pt>
    <dgm:pt modelId="{3071E5B4-453B-4418-A939-3F75B9BE5023}" type="pres">
      <dgm:prSet presAssocID="{850492A0-D9CA-440F-9AB6-88CB4FA2C432}" presName="node" presStyleLbl="node1" presStyleIdx="7" presStyleCnt="10">
        <dgm:presLayoutVars>
          <dgm:bulletEnabled val="1"/>
        </dgm:presLayoutVars>
      </dgm:prSet>
      <dgm:spPr/>
    </dgm:pt>
    <dgm:pt modelId="{0535D551-3E65-4F75-9585-F185C69DC402}" type="pres">
      <dgm:prSet presAssocID="{850492A0-D9CA-440F-9AB6-88CB4FA2C432}" presName="spNode" presStyleCnt="0"/>
      <dgm:spPr/>
    </dgm:pt>
    <dgm:pt modelId="{0DEB380A-2C4A-4749-97EE-43D3CC042115}" type="pres">
      <dgm:prSet presAssocID="{8D554A57-2A2C-4EB6-ABF5-571F8FDC4CE5}" presName="sibTrans" presStyleLbl="sibTrans1D1" presStyleIdx="7" presStyleCnt="10"/>
      <dgm:spPr/>
    </dgm:pt>
    <dgm:pt modelId="{4C5D43DD-1C6B-46A3-8C63-89818415375F}" type="pres">
      <dgm:prSet presAssocID="{3AA077A5-1D79-43F5-A669-3B8D594F362B}" presName="node" presStyleLbl="node1" presStyleIdx="8" presStyleCnt="10">
        <dgm:presLayoutVars>
          <dgm:bulletEnabled val="1"/>
        </dgm:presLayoutVars>
      </dgm:prSet>
      <dgm:spPr/>
    </dgm:pt>
    <dgm:pt modelId="{65ED2F51-2EC5-4759-8361-D9112EAD1C10}" type="pres">
      <dgm:prSet presAssocID="{3AA077A5-1D79-43F5-A669-3B8D594F362B}" presName="spNode" presStyleCnt="0"/>
      <dgm:spPr/>
    </dgm:pt>
    <dgm:pt modelId="{40D90A60-B56B-4508-9017-B1FCACC42BDF}" type="pres">
      <dgm:prSet presAssocID="{6F8DBB1C-CCCC-4128-A40E-E1588BBD9EE0}" presName="sibTrans" presStyleLbl="sibTrans1D1" presStyleIdx="8" presStyleCnt="10"/>
      <dgm:spPr/>
    </dgm:pt>
    <dgm:pt modelId="{842210CA-5D5F-4B1D-B45E-696DEF6D56F2}" type="pres">
      <dgm:prSet presAssocID="{FB34511B-F0AD-4DCC-9EE0-91BA23CC80E8}" presName="node" presStyleLbl="node1" presStyleIdx="9" presStyleCnt="10">
        <dgm:presLayoutVars>
          <dgm:bulletEnabled val="1"/>
        </dgm:presLayoutVars>
      </dgm:prSet>
      <dgm:spPr/>
    </dgm:pt>
    <dgm:pt modelId="{4B3FFFFF-9894-4BDD-93D2-F21E7F2FE6B4}" type="pres">
      <dgm:prSet presAssocID="{FB34511B-F0AD-4DCC-9EE0-91BA23CC80E8}" presName="spNode" presStyleCnt="0"/>
      <dgm:spPr/>
    </dgm:pt>
    <dgm:pt modelId="{4837C82C-B4DE-4A20-8D62-2F8A6DF7AE63}" type="pres">
      <dgm:prSet presAssocID="{8BE523AB-768C-48E7-B745-B5BE9DC70892}" presName="sibTrans" presStyleLbl="sibTrans1D1" presStyleIdx="9" presStyleCnt="10"/>
      <dgm:spPr/>
    </dgm:pt>
  </dgm:ptLst>
  <dgm:cxnLst>
    <dgm:cxn modelId="{21854615-1214-48BF-BE72-A4E4E897CADD}" srcId="{9FC67262-4B30-4529-A5C9-7D402DC08882}" destId="{BAECA154-046A-47ED-A87A-89DC9268BCDC}" srcOrd="4" destOrd="0" parTransId="{29CAE3F5-3056-4A13-A0DD-746262B27610}" sibTransId="{45A5698D-C12A-4BA0-8C88-6641D5AFD718}"/>
    <dgm:cxn modelId="{678CBE18-93AB-41D0-BD79-8D58409C5BBE}" srcId="{9FC67262-4B30-4529-A5C9-7D402DC08882}" destId="{FB34511B-F0AD-4DCC-9EE0-91BA23CC80E8}" srcOrd="9" destOrd="0" parTransId="{2549BED5-8604-4ED1-BC27-CFB6FA14BF72}" sibTransId="{8BE523AB-768C-48E7-B745-B5BE9DC70892}"/>
    <dgm:cxn modelId="{6204A11C-9AEF-4569-819C-81A54A040439}" srcId="{9FC67262-4B30-4529-A5C9-7D402DC08882}" destId="{4FB7CD95-4A99-4F80-8CA5-C3D9F99C3005}" srcOrd="0" destOrd="0" parTransId="{97979396-BCD7-42D6-B921-1E6106812390}" sibTransId="{F625B032-F7FF-49DA-96FA-B3F4C7D66D8C}"/>
    <dgm:cxn modelId="{A26B0523-F9FA-40E7-B285-CD95DDE89E9D}" type="presOf" srcId="{8E7E3BC6-3F8A-41C2-BF4F-87E37EC9C3C8}" destId="{A0D49F03-C017-48F7-AAA2-88F1030D5FBF}" srcOrd="0" destOrd="0" presId="urn:microsoft.com/office/officeart/2005/8/layout/cycle5"/>
    <dgm:cxn modelId="{B95E4C23-825C-48CC-BC1C-5D45A8DACDFC}" type="presOf" srcId="{F625B032-F7FF-49DA-96FA-B3F4C7D66D8C}" destId="{48B63332-EA7A-4B86-8EFA-AB0791D1467C}" srcOrd="0" destOrd="0" presId="urn:microsoft.com/office/officeart/2005/8/layout/cycle5"/>
    <dgm:cxn modelId="{1C38C82F-DDC0-405D-BC30-E16247032FD9}" type="presOf" srcId="{8E7C8A15-079F-4623-957B-7C1CE4D094EE}" destId="{8E4498B8-B7DD-4A8D-8964-1881B67CA2D0}" srcOrd="0" destOrd="0" presId="urn:microsoft.com/office/officeart/2005/8/layout/cycle5"/>
    <dgm:cxn modelId="{2C551335-FC09-4DC3-98EA-5F02C93ABA69}" type="presOf" srcId="{4FB7CD95-4A99-4F80-8CA5-C3D9F99C3005}" destId="{E44DBEFD-1ADC-4576-B795-9DBED3BCD5D8}" srcOrd="0" destOrd="0" presId="urn:microsoft.com/office/officeart/2005/8/layout/cycle5"/>
    <dgm:cxn modelId="{F680D63F-3B14-4E7E-BCB0-E8980AA73DFE}" type="presOf" srcId="{8D554A57-2A2C-4EB6-ABF5-571F8FDC4CE5}" destId="{0DEB380A-2C4A-4749-97EE-43D3CC042115}" srcOrd="0" destOrd="0" presId="urn:microsoft.com/office/officeart/2005/8/layout/cycle5"/>
    <dgm:cxn modelId="{18FDFB3F-B6BF-44CD-B464-45BAA3B0F274}" type="presOf" srcId="{9792A419-FAAC-464E-B0F1-1442E3BB58C1}" destId="{D56A4533-8307-4479-B6C8-AD19FF129148}" srcOrd="0" destOrd="0" presId="urn:microsoft.com/office/officeart/2005/8/layout/cycle5"/>
    <dgm:cxn modelId="{D4FAFD42-ACE4-4031-8931-DA96BCDC2E49}" type="presOf" srcId="{8BE523AB-768C-48E7-B745-B5BE9DC70892}" destId="{4837C82C-B4DE-4A20-8D62-2F8A6DF7AE63}" srcOrd="0" destOrd="0" presId="urn:microsoft.com/office/officeart/2005/8/layout/cycle5"/>
    <dgm:cxn modelId="{F4619A47-717E-4B0A-8106-7E6F1BBDBD33}" type="presOf" srcId="{6F8DBB1C-CCCC-4128-A40E-E1588BBD9EE0}" destId="{40D90A60-B56B-4508-9017-B1FCACC42BDF}" srcOrd="0" destOrd="0" presId="urn:microsoft.com/office/officeart/2005/8/layout/cycle5"/>
    <dgm:cxn modelId="{DDF34375-27D2-4820-A1A2-5426C5E31E10}" type="presOf" srcId="{3499FE1D-508A-414B-8EFB-ED6F1FE4CC02}" destId="{73A7949B-20CE-4599-ABD1-3E6B0E952504}" srcOrd="0" destOrd="0" presId="urn:microsoft.com/office/officeart/2005/8/layout/cycle5"/>
    <dgm:cxn modelId="{D2A26459-F974-4DCA-BF92-7DFE01FB49FF}" srcId="{9FC67262-4B30-4529-A5C9-7D402DC08882}" destId="{9792A419-FAAC-464E-B0F1-1442E3BB58C1}" srcOrd="6" destOrd="0" parTransId="{984A02A5-41A8-441E-9054-10EEEFE45A52}" sibTransId="{42202AAF-98A1-4560-832E-988069DF4CFA}"/>
    <dgm:cxn modelId="{E649C57D-6738-438E-9D5A-85BFDE819592}" type="presOf" srcId="{770BAEA8-BFB3-4B74-BAB0-4D12F9880539}" destId="{17336F1B-B98E-43A9-8DBF-1929817191C4}" srcOrd="0" destOrd="0" presId="urn:microsoft.com/office/officeart/2005/8/layout/cycle5"/>
    <dgm:cxn modelId="{A8AB1993-E235-4124-A671-AF24E3D36630}" type="presOf" srcId="{AFF7D481-010F-47E0-9B37-78A24D6248D1}" destId="{489FE45C-BF76-4260-A8CB-27C2826A8E0E}" srcOrd="0" destOrd="0" presId="urn:microsoft.com/office/officeart/2005/8/layout/cycle5"/>
    <dgm:cxn modelId="{1523A897-B6B9-42C1-B08E-76EE3CCB8CF8}" type="presOf" srcId="{45A5698D-C12A-4BA0-8C88-6641D5AFD718}" destId="{85550BAC-B51B-40D9-BE86-7BDF8D1B18DA}" srcOrd="0" destOrd="0" presId="urn:microsoft.com/office/officeart/2005/8/layout/cycle5"/>
    <dgm:cxn modelId="{7DE2C398-BDD6-4E83-AE3B-8FE2024928C6}" type="presOf" srcId="{178C2E00-4AD1-4DBA-A51B-39C65C21A2CE}" destId="{566C87C1-572D-47A0-A8B5-E36E5DC16BF1}" srcOrd="0" destOrd="0" presId="urn:microsoft.com/office/officeart/2005/8/layout/cycle5"/>
    <dgm:cxn modelId="{03C5109A-7F3F-44EC-9908-B92BEDCEEF19}" type="presOf" srcId="{DA37B5E3-4B14-460D-A273-234D036DBF7E}" destId="{6E8A2208-55AD-433A-981F-DF04E3EE0893}" srcOrd="0" destOrd="0" presId="urn:microsoft.com/office/officeart/2005/8/layout/cycle5"/>
    <dgm:cxn modelId="{4FF4DB9B-74C5-4F95-9E55-F0F3B18CAE69}" type="presOf" srcId="{FDD52FFF-3C8F-4019-B871-A57BB4484F2B}" destId="{08BD89F7-6E67-4E55-AC60-137C2ECC0AD1}" srcOrd="0" destOrd="0" presId="urn:microsoft.com/office/officeart/2005/8/layout/cycle5"/>
    <dgm:cxn modelId="{BD8DC0AB-0688-411C-8A9A-028B3D3E6C40}" type="presOf" srcId="{FB34511B-F0AD-4DCC-9EE0-91BA23CC80E8}" destId="{842210CA-5D5F-4B1D-B45E-696DEF6D56F2}" srcOrd="0" destOrd="0" presId="urn:microsoft.com/office/officeart/2005/8/layout/cycle5"/>
    <dgm:cxn modelId="{E4DD30AE-17E3-48F7-AE3F-CB0B5ED75413}" srcId="{9FC67262-4B30-4529-A5C9-7D402DC08882}" destId="{850492A0-D9CA-440F-9AB6-88CB4FA2C432}" srcOrd="7" destOrd="0" parTransId="{79C94B27-1CF8-4344-97E0-DBF95FA82F0A}" sibTransId="{8D554A57-2A2C-4EB6-ABF5-571F8FDC4CE5}"/>
    <dgm:cxn modelId="{C708D4B6-DF7B-4743-9FE5-225355B0AEDC}" srcId="{9FC67262-4B30-4529-A5C9-7D402DC08882}" destId="{770BAEA8-BFB3-4B74-BAB0-4D12F9880539}" srcOrd="2" destOrd="0" parTransId="{30688860-0EA9-4D4D-8AEE-4DDFA38387DB}" sibTransId="{8E7C8A15-079F-4623-957B-7C1CE4D094EE}"/>
    <dgm:cxn modelId="{6B2C5AC0-A683-4853-883D-96E65E9F0198}" type="presOf" srcId="{9FC67262-4B30-4529-A5C9-7D402DC08882}" destId="{DBBB86D6-64C1-4010-A47F-0164C579B63E}" srcOrd="0" destOrd="0" presId="urn:microsoft.com/office/officeart/2005/8/layout/cycle5"/>
    <dgm:cxn modelId="{07D656D4-B628-49F8-833F-13974CC498BB}" srcId="{9FC67262-4B30-4529-A5C9-7D402DC08882}" destId="{3AA077A5-1D79-43F5-A669-3B8D594F362B}" srcOrd="8" destOrd="0" parTransId="{CC27181D-986E-4243-9EBA-C70AFD15C012}" sibTransId="{6F8DBB1C-CCCC-4128-A40E-E1588BBD9EE0}"/>
    <dgm:cxn modelId="{7EF423D6-AE30-4BC1-89B6-FCAB7729C87E}" type="presOf" srcId="{850492A0-D9CA-440F-9AB6-88CB4FA2C432}" destId="{3071E5B4-453B-4418-A939-3F75B9BE5023}" srcOrd="0" destOrd="0" presId="urn:microsoft.com/office/officeart/2005/8/layout/cycle5"/>
    <dgm:cxn modelId="{D73E09DB-00B0-48AD-887D-BDFF2440B116}" srcId="{9FC67262-4B30-4529-A5C9-7D402DC08882}" destId="{FDD52FFF-3C8F-4019-B871-A57BB4484F2B}" srcOrd="1" destOrd="0" parTransId="{0B311E12-278A-4D75-9A58-7B9F2EC6AF2C}" sibTransId="{AFF7D481-010F-47E0-9B37-78A24D6248D1}"/>
    <dgm:cxn modelId="{603AABE6-55CE-4ECB-860D-7A27350AB491}" srcId="{9FC67262-4B30-4529-A5C9-7D402DC08882}" destId="{178C2E00-4AD1-4DBA-A51B-39C65C21A2CE}" srcOrd="3" destOrd="0" parTransId="{7F0E4A52-AFB2-43F1-B151-DACC7BCEC035}" sibTransId="{DA37B5E3-4B14-460D-A273-234D036DBF7E}"/>
    <dgm:cxn modelId="{DD5FC7EC-9B66-4434-969E-91610A2A4227}" srcId="{9FC67262-4B30-4529-A5C9-7D402DC08882}" destId="{3499FE1D-508A-414B-8EFB-ED6F1FE4CC02}" srcOrd="5" destOrd="0" parTransId="{4BAEC61A-AA11-45AA-82C9-423AAFA0CDEC}" sibTransId="{8E7E3BC6-3F8A-41C2-BF4F-87E37EC9C3C8}"/>
    <dgm:cxn modelId="{E372AEF4-304C-4616-99BF-40278180A9FF}" type="presOf" srcId="{3AA077A5-1D79-43F5-A669-3B8D594F362B}" destId="{4C5D43DD-1C6B-46A3-8C63-89818415375F}" srcOrd="0" destOrd="0" presId="urn:microsoft.com/office/officeart/2005/8/layout/cycle5"/>
    <dgm:cxn modelId="{94B134F8-485B-4943-BE77-951654560697}" type="presOf" srcId="{BAECA154-046A-47ED-A87A-89DC9268BCDC}" destId="{6773D626-602F-4977-B642-0A55F82E97EB}" srcOrd="0" destOrd="0" presId="urn:microsoft.com/office/officeart/2005/8/layout/cycle5"/>
    <dgm:cxn modelId="{1D2E90FA-A38D-40BA-AF5C-1D0A6B73C206}" type="presOf" srcId="{42202AAF-98A1-4560-832E-988069DF4CFA}" destId="{5B554B98-09AE-4ED7-A518-483673644C70}" srcOrd="0" destOrd="0" presId="urn:microsoft.com/office/officeart/2005/8/layout/cycle5"/>
    <dgm:cxn modelId="{1D7C8E76-4BD5-4C6F-A2DD-FDB9711192A0}" type="presParOf" srcId="{DBBB86D6-64C1-4010-A47F-0164C579B63E}" destId="{E44DBEFD-1ADC-4576-B795-9DBED3BCD5D8}" srcOrd="0" destOrd="0" presId="urn:microsoft.com/office/officeart/2005/8/layout/cycle5"/>
    <dgm:cxn modelId="{F47B195B-3716-4ED5-8E5D-1EECC5867207}" type="presParOf" srcId="{DBBB86D6-64C1-4010-A47F-0164C579B63E}" destId="{11DD96EA-E9DD-4C46-9366-C2DC7AAE3F1D}" srcOrd="1" destOrd="0" presId="urn:microsoft.com/office/officeart/2005/8/layout/cycle5"/>
    <dgm:cxn modelId="{41A94A1C-771D-4F89-804D-21561F3CC60F}" type="presParOf" srcId="{DBBB86D6-64C1-4010-A47F-0164C579B63E}" destId="{48B63332-EA7A-4B86-8EFA-AB0791D1467C}" srcOrd="2" destOrd="0" presId="urn:microsoft.com/office/officeart/2005/8/layout/cycle5"/>
    <dgm:cxn modelId="{1135C603-E51B-4F6F-8D35-339687937307}" type="presParOf" srcId="{DBBB86D6-64C1-4010-A47F-0164C579B63E}" destId="{08BD89F7-6E67-4E55-AC60-137C2ECC0AD1}" srcOrd="3" destOrd="0" presId="urn:microsoft.com/office/officeart/2005/8/layout/cycle5"/>
    <dgm:cxn modelId="{015009DF-6C53-4763-8EF4-D64166C41DEE}" type="presParOf" srcId="{DBBB86D6-64C1-4010-A47F-0164C579B63E}" destId="{A8E12AC4-378A-45EA-8776-9C6B3D32E899}" srcOrd="4" destOrd="0" presId="urn:microsoft.com/office/officeart/2005/8/layout/cycle5"/>
    <dgm:cxn modelId="{5A3E9421-2AE1-40F6-91AC-6801895B732A}" type="presParOf" srcId="{DBBB86D6-64C1-4010-A47F-0164C579B63E}" destId="{489FE45C-BF76-4260-A8CB-27C2826A8E0E}" srcOrd="5" destOrd="0" presId="urn:microsoft.com/office/officeart/2005/8/layout/cycle5"/>
    <dgm:cxn modelId="{7517C8B4-AC89-42CD-9E03-A201979EEBCC}" type="presParOf" srcId="{DBBB86D6-64C1-4010-A47F-0164C579B63E}" destId="{17336F1B-B98E-43A9-8DBF-1929817191C4}" srcOrd="6" destOrd="0" presId="urn:microsoft.com/office/officeart/2005/8/layout/cycle5"/>
    <dgm:cxn modelId="{4C7A8CC8-4287-4E71-BC51-5B853D97EBEF}" type="presParOf" srcId="{DBBB86D6-64C1-4010-A47F-0164C579B63E}" destId="{9F484521-F4D3-4868-B428-AF2909C4BDA8}" srcOrd="7" destOrd="0" presId="urn:microsoft.com/office/officeart/2005/8/layout/cycle5"/>
    <dgm:cxn modelId="{673B9A19-EFBF-457B-92C0-7D2943710738}" type="presParOf" srcId="{DBBB86D6-64C1-4010-A47F-0164C579B63E}" destId="{8E4498B8-B7DD-4A8D-8964-1881B67CA2D0}" srcOrd="8" destOrd="0" presId="urn:microsoft.com/office/officeart/2005/8/layout/cycle5"/>
    <dgm:cxn modelId="{B9796752-1C0B-47F4-BC54-C43D9CADB37C}" type="presParOf" srcId="{DBBB86D6-64C1-4010-A47F-0164C579B63E}" destId="{566C87C1-572D-47A0-A8B5-E36E5DC16BF1}" srcOrd="9" destOrd="0" presId="urn:microsoft.com/office/officeart/2005/8/layout/cycle5"/>
    <dgm:cxn modelId="{FB8B1592-814E-40C5-8B46-B29813F0AD92}" type="presParOf" srcId="{DBBB86D6-64C1-4010-A47F-0164C579B63E}" destId="{A08828F8-8A03-4FB7-9304-38A612658B88}" srcOrd="10" destOrd="0" presId="urn:microsoft.com/office/officeart/2005/8/layout/cycle5"/>
    <dgm:cxn modelId="{23EFEF64-1B4C-4022-8D63-03E4FBDB0C7B}" type="presParOf" srcId="{DBBB86D6-64C1-4010-A47F-0164C579B63E}" destId="{6E8A2208-55AD-433A-981F-DF04E3EE0893}" srcOrd="11" destOrd="0" presId="urn:microsoft.com/office/officeart/2005/8/layout/cycle5"/>
    <dgm:cxn modelId="{7950482C-F716-432D-9756-A255D081166E}" type="presParOf" srcId="{DBBB86D6-64C1-4010-A47F-0164C579B63E}" destId="{6773D626-602F-4977-B642-0A55F82E97EB}" srcOrd="12" destOrd="0" presId="urn:microsoft.com/office/officeart/2005/8/layout/cycle5"/>
    <dgm:cxn modelId="{07FF3EC5-1F3B-44E6-A808-C2DC08D999D3}" type="presParOf" srcId="{DBBB86D6-64C1-4010-A47F-0164C579B63E}" destId="{DC75001E-6B3E-442F-A325-2366DDC9AC16}" srcOrd="13" destOrd="0" presId="urn:microsoft.com/office/officeart/2005/8/layout/cycle5"/>
    <dgm:cxn modelId="{EA8A47D7-6943-4CB8-8F33-FF67B0359F84}" type="presParOf" srcId="{DBBB86D6-64C1-4010-A47F-0164C579B63E}" destId="{85550BAC-B51B-40D9-BE86-7BDF8D1B18DA}" srcOrd="14" destOrd="0" presId="urn:microsoft.com/office/officeart/2005/8/layout/cycle5"/>
    <dgm:cxn modelId="{50E26F3C-E923-432E-9739-3E5DF4E094C8}" type="presParOf" srcId="{DBBB86D6-64C1-4010-A47F-0164C579B63E}" destId="{73A7949B-20CE-4599-ABD1-3E6B0E952504}" srcOrd="15" destOrd="0" presId="urn:microsoft.com/office/officeart/2005/8/layout/cycle5"/>
    <dgm:cxn modelId="{557C2ABB-F0A1-4EF6-8974-1F439955669B}" type="presParOf" srcId="{DBBB86D6-64C1-4010-A47F-0164C579B63E}" destId="{103CED62-CB4F-47B8-A1D5-0D6051D478CD}" srcOrd="16" destOrd="0" presId="urn:microsoft.com/office/officeart/2005/8/layout/cycle5"/>
    <dgm:cxn modelId="{E096554B-8CB0-41BD-807B-385DF1111C3C}" type="presParOf" srcId="{DBBB86D6-64C1-4010-A47F-0164C579B63E}" destId="{A0D49F03-C017-48F7-AAA2-88F1030D5FBF}" srcOrd="17" destOrd="0" presId="urn:microsoft.com/office/officeart/2005/8/layout/cycle5"/>
    <dgm:cxn modelId="{D82B13AD-6E31-4590-913C-FE2992D40A46}" type="presParOf" srcId="{DBBB86D6-64C1-4010-A47F-0164C579B63E}" destId="{D56A4533-8307-4479-B6C8-AD19FF129148}" srcOrd="18" destOrd="0" presId="urn:microsoft.com/office/officeart/2005/8/layout/cycle5"/>
    <dgm:cxn modelId="{53974344-A4F1-429E-8392-CA27F40F63A0}" type="presParOf" srcId="{DBBB86D6-64C1-4010-A47F-0164C579B63E}" destId="{83A4A3D2-A347-476A-9177-9A4BDA27D512}" srcOrd="19" destOrd="0" presId="urn:microsoft.com/office/officeart/2005/8/layout/cycle5"/>
    <dgm:cxn modelId="{4CC251D3-6036-4A2F-900B-0185A7C20832}" type="presParOf" srcId="{DBBB86D6-64C1-4010-A47F-0164C579B63E}" destId="{5B554B98-09AE-4ED7-A518-483673644C70}" srcOrd="20" destOrd="0" presId="urn:microsoft.com/office/officeart/2005/8/layout/cycle5"/>
    <dgm:cxn modelId="{27D2A9F3-18E5-422F-8B0B-BFEB65AF1D02}" type="presParOf" srcId="{DBBB86D6-64C1-4010-A47F-0164C579B63E}" destId="{3071E5B4-453B-4418-A939-3F75B9BE5023}" srcOrd="21" destOrd="0" presId="urn:microsoft.com/office/officeart/2005/8/layout/cycle5"/>
    <dgm:cxn modelId="{7BA000AC-800A-4A17-A4F9-F2F435302CE9}" type="presParOf" srcId="{DBBB86D6-64C1-4010-A47F-0164C579B63E}" destId="{0535D551-3E65-4F75-9585-F185C69DC402}" srcOrd="22" destOrd="0" presId="urn:microsoft.com/office/officeart/2005/8/layout/cycle5"/>
    <dgm:cxn modelId="{8AEB95BD-2333-4D37-9867-304E0B8615F8}" type="presParOf" srcId="{DBBB86D6-64C1-4010-A47F-0164C579B63E}" destId="{0DEB380A-2C4A-4749-97EE-43D3CC042115}" srcOrd="23" destOrd="0" presId="urn:microsoft.com/office/officeart/2005/8/layout/cycle5"/>
    <dgm:cxn modelId="{0B2982AD-C724-46A9-ACBD-39C49536AB85}" type="presParOf" srcId="{DBBB86D6-64C1-4010-A47F-0164C579B63E}" destId="{4C5D43DD-1C6B-46A3-8C63-89818415375F}" srcOrd="24" destOrd="0" presId="urn:microsoft.com/office/officeart/2005/8/layout/cycle5"/>
    <dgm:cxn modelId="{112711A6-6789-4CEB-9CED-9DC1A2FBADE9}" type="presParOf" srcId="{DBBB86D6-64C1-4010-A47F-0164C579B63E}" destId="{65ED2F51-2EC5-4759-8361-D9112EAD1C10}" srcOrd="25" destOrd="0" presId="urn:microsoft.com/office/officeart/2005/8/layout/cycle5"/>
    <dgm:cxn modelId="{C70FC54E-8ED3-4F88-A618-290C00692DA3}" type="presParOf" srcId="{DBBB86D6-64C1-4010-A47F-0164C579B63E}" destId="{40D90A60-B56B-4508-9017-B1FCACC42BDF}" srcOrd="26" destOrd="0" presId="urn:microsoft.com/office/officeart/2005/8/layout/cycle5"/>
    <dgm:cxn modelId="{598F9BC4-3CC8-4819-BEB5-C1AAF202EFB8}" type="presParOf" srcId="{DBBB86D6-64C1-4010-A47F-0164C579B63E}" destId="{842210CA-5D5F-4B1D-B45E-696DEF6D56F2}" srcOrd="27" destOrd="0" presId="urn:microsoft.com/office/officeart/2005/8/layout/cycle5"/>
    <dgm:cxn modelId="{CB7F3C27-E6BB-4020-9F8C-75E0B0A0F0A4}" type="presParOf" srcId="{DBBB86D6-64C1-4010-A47F-0164C579B63E}" destId="{4B3FFFFF-9894-4BDD-93D2-F21E7F2FE6B4}" srcOrd="28" destOrd="0" presId="urn:microsoft.com/office/officeart/2005/8/layout/cycle5"/>
    <dgm:cxn modelId="{4A02D81D-08E4-428B-A4C0-08817026D606}" type="presParOf" srcId="{DBBB86D6-64C1-4010-A47F-0164C579B63E}" destId="{4837C82C-B4DE-4A20-8D62-2F8A6DF7AE63}" srcOrd="29"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0DF590-28A0-4194-8EA3-C41B3E59E21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ABFE423-2098-4CCE-916A-2F9984F424BD}">
      <dgm:prSet/>
      <dgm:spPr/>
      <dgm:t>
        <a:bodyPr/>
        <a:lstStyle/>
        <a:p>
          <a:r>
            <a:rPr lang="tr-TR" b="1"/>
            <a:t>İletişim ve Dil Gelişimi Alanı</a:t>
          </a:r>
          <a:endParaRPr lang="en-US"/>
        </a:p>
      </dgm:t>
    </dgm:pt>
    <dgm:pt modelId="{9993B05F-6408-4651-A91B-13B5234267F3}" type="parTrans" cxnId="{8B822E97-E257-4631-AB60-D889FB39BD11}">
      <dgm:prSet/>
      <dgm:spPr/>
      <dgm:t>
        <a:bodyPr/>
        <a:lstStyle/>
        <a:p>
          <a:endParaRPr lang="en-US"/>
        </a:p>
      </dgm:t>
    </dgm:pt>
    <dgm:pt modelId="{31E52BBE-A63C-4CF7-B5F0-9E79A7531C44}" type="sibTrans" cxnId="{8B822E97-E257-4631-AB60-D889FB39BD11}">
      <dgm:prSet/>
      <dgm:spPr/>
      <dgm:t>
        <a:bodyPr/>
        <a:lstStyle/>
        <a:p>
          <a:endParaRPr lang="en-US"/>
        </a:p>
      </dgm:t>
    </dgm:pt>
    <dgm:pt modelId="{D7515B15-549B-4B59-9791-61558BDCAA33}">
      <dgm:prSet/>
      <dgm:spPr/>
      <dgm:t>
        <a:bodyPr/>
        <a:lstStyle/>
        <a:p>
          <a:r>
            <a:rPr lang="tr-TR"/>
            <a:t>Erken ve doğru ifadelerle konuşma, bebeksi ifadeler kullanmama.</a:t>
          </a:r>
          <a:endParaRPr lang="en-US"/>
        </a:p>
      </dgm:t>
    </dgm:pt>
    <dgm:pt modelId="{EC3FC92D-907D-4A05-A9DA-A285524EC9AF}" type="parTrans" cxnId="{74D8651B-9992-41F2-A035-101E0CE309BE}">
      <dgm:prSet/>
      <dgm:spPr/>
      <dgm:t>
        <a:bodyPr/>
        <a:lstStyle/>
        <a:p>
          <a:endParaRPr lang="en-US"/>
        </a:p>
      </dgm:t>
    </dgm:pt>
    <dgm:pt modelId="{2097011F-6569-4A48-B3B9-C1A39280194B}" type="sibTrans" cxnId="{74D8651B-9992-41F2-A035-101E0CE309BE}">
      <dgm:prSet/>
      <dgm:spPr/>
      <dgm:t>
        <a:bodyPr/>
        <a:lstStyle/>
        <a:p>
          <a:endParaRPr lang="en-US"/>
        </a:p>
      </dgm:t>
    </dgm:pt>
    <dgm:pt modelId="{546AE685-640E-4274-994E-19669B21FC91}">
      <dgm:prSet/>
      <dgm:spPr/>
      <dgm:t>
        <a:bodyPr/>
        <a:lstStyle/>
        <a:p>
          <a:r>
            <a:rPr lang="tr-TR"/>
            <a:t>Konuşmaya başladığı andan itibaren yetişkin benzeri konuşma.</a:t>
          </a:r>
          <a:endParaRPr lang="en-US"/>
        </a:p>
      </dgm:t>
    </dgm:pt>
    <dgm:pt modelId="{0981A58E-7E65-475E-B86A-B57E1B373329}" type="parTrans" cxnId="{8F0EA430-C9CE-40BB-9A40-E6B415121700}">
      <dgm:prSet/>
      <dgm:spPr/>
      <dgm:t>
        <a:bodyPr/>
        <a:lstStyle/>
        <a:p>
          <a:endParaRPr lang="en-US"/>
        </a:p>
      </dgm:t>
    </dgm:pt>
    <dgm:pt modelId="{F29B3951-56F0-4B4B-AECF-CE195FFF4054}" type="sibTrans" cxnId="{8F0EA430-C9CE-40BB-9A40-E6B415121700}">
      <dgm:prSet/>
      <dgm:spPr/>
      <dgm:t>
        <a:bodyPr/>
        <a:lstStyle/>
        <a:p>
          <a:endParaRPr lang="en-US"/>
        </a:p>
      </dgm:t>
    </dgm:pt>
    <dgm:pt modelId="{B1B437A1-00F2-4D45-AF3B-E533CE41EFB9}">
      <dgm:prSet/>
      <dgm:spPr/>
      <dgm:t>
        <a:bodyPr/>
        <a:lstStyle/>
        <a:p>
          <a:r>
            <a:rPr lang="tr-TR"/>
            <a:t>Sözel yeterlilik; geniş kelime bilgisi; ifadede kolaylık.</a:t>
          </a:r>
          <a:endParaRPr lang="en-US"/>
        </a:p>
      </dgm:t>
    </dgm:pt>
    <dgm:pt modelId="{100E2D41-CF96-43C5-B8F6-EE24A66D093A}" type="parTrans" cxnId="{3FFAA971-A3A6-4D6E-951E-5B066B1363AA}">
      <dgm:prSet/>
      <dgm:spPr/>
      <dgm:t>
        <a:bodyPr/>
        <a:lstStyle/>
        <a:p>
          <a:endParaRPr lang="en-US"/>
        </a:p>
      </dgm:t>
    </dgm:pt>
    <dgm:pt modelId="{4F93A66F-89EA-4D4B-A18A-3AE822D472E4}" type="sibTrans" cxnId="{3FFAA971-A3A6-4D6E-951E-5B066B1363AA}">
      <dgm:prSet/>
      <dgm:spPr/>
      <dgm:t>
        <a:bodyPr/>
        <a:lstStyle/>
        <a:p>
          <a:endParaRPr lang="en-US"/>
        </a:p>
      </dgm:t>
    </dgm:pt>
    <dgm:pt modelId="{996FBA7A-C90C-46CD-A481-45DDC358C80F}">
      <dgm:prSet/>
      <dgm:spPr/>
      <dgm:t>
        <a:bodyPr/>
        <a:lstStyle/>
        <a:p>
          <a:r>
            <a:rPr lang="tr-TR"/>
            <a:t>Sözcük hazinesinin yaşıtlarından ileri düzeyde olması. (Üstün yeteneklilerde bazen gecikmiş konuşmaya da rastlanmaktadır)</a:t>
          </a:r>
          <a:endParaRPr lang="en-US"/>
        </a:p>
      </dgm:t>
    </dgm:pt>
    <dgm:pt modelId="{804F1C9D-A9C5-478B-8631-A4F3383B5E03}" type="parTrans" cxnId="{76E1D7E9-C3FD-4032-ADB1-8B2263985D37}">
      <dgm:prSet/>
      <dgm:spPr/>
      <dgm:t>
        <a:bodyPr/>
        <a:lstStyle/>
        <a:p>
          <a:endParaRPr lang="en-US"/>
        </a:p>
      </dgm:t>
    </dgm:pt>
    <dgm:pt modelId="{C11B194F-9672-48F0-AC84-36A50D728DA5}" type="sibTrans" cxnId="{76E1D7E9-C3FD-4032-ADB1-8B2263985D37}">
      <dgm:prSet/>
      <dgm:spPr/>
      <dgm:t>
        <a:bodyPr/>
        <a:lstStyle/>
        <a:p>
          <a:endParaRPr lang="en-US"/>
        </a:p>
      </dgm:t>
    </dgm:pt>
    <dgm:pt modelId="{6EEE1FC9-EC80-4947-A44B-5554702620B3}">
      <dgm:prSet/>
      <dgm:spPr/>
      <dgm:t>
        <a:bodyPr/>
        <a:lstStyle/>
        <a:p>
          <a:r>
            <a:rPr lang="tr-TR"/>
            <a:t>Gerektiği zaman ve gerektiği kadar konuşma.</a:t>
          </a:r>
          <a:endParaRPr lang="en-US"/>
        </a:p>
      </dgm:t>
    </dgm:pt>
    <dgm:pt modelId="{A0D0BD68-2292-4532-B5A4-5AF6DB5819A5}" type="parTrans" cxnId="{936581D1-7B23-4305-9C1D-3754AA9B5920}">
      <dgm:prSet/>
      <dgm:spPr/>
      <dgm:t>
        <a:bodyPr/>
        <a:lstStyle/>
        <a:p>
          <a:endParaRPr lang="en-US"/>
        </a:p>
      </dgm:t>
    </dgm:pt>
    <dgm:pt modelId="{CDF2E416-E0CC-4F6F-8FFA-B0AFDDB11006}" type="sibTrans" cxnId="{936581D1-7B23-4305-9C1D-3754AA9B5920}">
      <dgm:prSet/>
      <dgm:spPr/>
      <dgm:t>
        <a:bodyPr/>
        <a:lstStyle/>
        <a:p>
          <a:endParaRPr lang="en-US"/>
        </a:p>
      </dgm:t>
    </dgm:pt>
    <dgm:pt modelId="{4526744C-6EE5-4BFA-B5F4-E30A48C3CFB4}">
      <dgm:prSet/>
      <dgm:spPr/>
      <dgm:t>
        <a:bodyPr/>
        <a:lstStyle/>
        <a:p>
          <a:r>
            <a:rPr lang="en-US"/>
            <a:t>2 yaşında alfabedeki harfleri tanıma</a:t>
          </a:r>
          <a:r>
            <a:rPr lang="tr-TR"/>
            <a:t>.</a:t>
          </a:r>
          <a:endParaRPr lang="en-US"/>
        </a:p>
      </dgm:t>
    </dgm:pt>
    <dgm:pt modelId="{D3AA7875-A456-4FF1-9604-74C00AE00D13}" type="parTrans" cxnId="{87855AF5-9C50-44A8-B456-D4015C1C0EC5}">
      <dgm:prSet/>
      <dgm:spPr/>
      <dgm:t>
        <a:bodyPr/>
        <a:lstStyle/>
        <a:p>
          <a:endParaRPr lang="en-US"/>
        </a:p>
      </dgm:t>
    </dgm:pt>
    <dgm:pt modelId="{1D156C40-55C0-4255-AFD9-4979EFB6747D}" type="sibTrans" cxnId="{87855AF5-9C50-44A8-B456-D4015C1C0EC5}">
      <dgm:prSet/>
      <dgm:spPr/>
      <dgm:t>
        <a:bodyPr/>
        <a:lstStyle/>
        <a:p>
          <a:endParaRPr lang="en-US"/>
        </a:p>
      </dgm:t>
    </dgm:pt>
    <dgm:pt modelId="{29801F75-2649-40DE-836D-B408051E95CC}">
      <dgm:prSet/>
      <dgm:spPr/>
      <dgm:t>
        <a:bodyPr/>
        <a:lstStyle/>
        <a:p>
          <a:r>
            <a:rPr lang="tr-TR"/>
            <a:t>Genellikle 4 yaşından sonra okuyabilme, bir kısmında 2 yaş sonrasında okumayı çözme.</a:t>
          </a:r>
          <a:r>
            <a:rPr lang="tr-TR" b="1"/>
            <a:t>	</a:t>
          </a:r>
          <a:endParaRPr lang="en-US"/>
        </a:p>
      </dgm:t>
    </dgm:pt>
    <dgm:pt modelId="{7CEEB4F0-9ACC-41B7-9625-96E209C58100}" type="parTrans" cxnId="{C1F30056-330F-4819-A219-E95D87FD8AB6}">
      <dgm:prSet/>
      <dgm:spPr/>
      <dgm:t>
        <a:bodyPr/>
        <a:lstStyle/>
        <a:p>
          <a:endParaRPr lang="en-US"/>
        </a:p>
      </dgm:t>
    </dgm:pt>
    <dgm:pt modelId="{0BD64F0C-57AE-4CFC-AB1C-6EB3F8DB01DA}" type="sibTrans" cxnId="{C1F30056-330F-4819-A219-E95D87FD8AB6}">
      <dgm:prSet/>
      <dgm:spPr/>
      <dgm:t>
        <a:bodyPr/>
        <a:lstStyle/>
        <a:p>
          <a:endParaRPr lang="en-US"/>
        </a:p>
      </dgm:t>
    </dgm:pt>
    <dgm:pt modelId="{879F6022-1181-4719-B27C-0757067B0F42}">
      <dgm:prSet/>
      <dgm:spPr/>
      <dgm:t>
        <a:bodyPr/>
        <a:lstStyle/>
        <a:p>
          <a:r>
            <a:rPr lang="tr-TR"/>
            <a:t>Sözlü ve yazılı dili yaşıtlarından ileri düzeyde uygun şekilde ve becerili kullanma daha iyi ifade edebilme yeteneği.</a:t>
          </a:r>
          <a:endParaRPr lang="en-US"/>
        </a:p>
      </dgm:t>
    </dgm:pt>
    <dgm:pt modelId="{9D31728E-8997-47E1-A01C-9EDC59D80F73}" type="parTrans" cxnId="{ACF84943-89FD-426F-912A-44043D93F0B3}">
      <dgm:prSet/>
      <dgm:spPr/>
      <dgm:t>
        <a:bodyPr/>
        <a:lstStyle/>
        <a:p>
          <a:endParaRPr lang="en-US"/>
        </a:p>
      </dgm:t>
    </dgm:pt>
    <dgm:pt modelId="{197CC6EE-A394-450B-A78F-C3CE24916984}" type="sibTrans" cxnId="{ACF84943-89FD-426F-912A-44043D93F0B3}">
      <dgm:prSet/>
      <dgm:spPr/>
      <dgm:t>
        <a:bodyPr/>
        <a:lstStyle/>
        <a:p>
          <a:endParaRPr lang="en-US"/>
        </a:p>
      </dgm:t>
    </dgm:pt>
    <dgm:pt modelId="{D9D92A92-746B-4DCF-8FA3-5C136FDD0074}">
      <dgm:prSet/>
      <dgm:spPr/>
      <dgm:t>
        <a:bodyPr/>
        <a:lstStyle/>
        <a:p>
          <a:r>
            <a:rPr lang="en-US"/>
            <a:t>Erken yaşta okuma, bazen hem okuma hem</a:t>
          </a:r>
          <a:r>
            <a:rPr lang="tr-TR"/>
            <a:t> yazmanın erken yaşta görülmesi.</a:t>
          </a:r>
          <a:endParaRPr lang="en-US"/>
        </a:p>
      </dgm:t>
    </dgm:pt>
    <dgm:pt modelId="{78F3DD9B-FEB1-4D60-BD6A-A2BDA91CF011}" type="parTrans" cxnId="{2EC5060F-7EC7-4A6D-AF3F-7FD66B070AFE}">
      <dgm:prSet/>
      <dgm:spPr/>
      <dgm:t>
        <a:bodyPr/>
        <a:lstStyle/>
        <a:p>
          <a:endParaRPr lang="en-US"/>
        </a:p>
      </dgm:t>
    </dgm:pt>
    <dgm:pt modelId="{C556BB44-9831-49BE-AF7D-F2DC7DE0CF1A}" type="sibTrans" cxnId="{2EC5060F-7EC7-4A6D-AF3F-7FD66B070AFE}">
      <dgm:prSet/>
      <dgm:spPr/>
      <dgm:t>
        <a:bodyPr/>
        <a:lstStyle/>
        <a:p>
          <a:endParaRPr lang="en-US"/>
        </a:p>
      </dgm:t>
    </dgm:pt>
    <dgm:pt modelId="{1F62C60C-BED3-4C40-AB79-B667F5814E91}">
      <dgm:prSet/>
      <dgm:spPr/>
      <dgm:t>
        <a:bodyPr/>
        <a:lstStyle/>
        <a:p>
          <a:r>
            <a:rPr lang="tr-TR"/>
            <a:t>Bebeklik döneminden itibaren kitaplara ve okumaya aşırı düşkünlük. </a:t>
          </a:r>
          <a:endParaRPr lang="en-US"/>
        </a:p>
      </dgm:t>
    </dgm:pt>
    <dgm:pt modelId="{DEC1097C-C9C3-492B-AC94-7EFD177EF04F}" type="parTrans" cxnId="{FE8FE698-D626-42D1-9676-0C0C73725F2D}">
      <dgm:prSet/>
      <dgm:spPr/>
      <dgm:t>
        <a:bodyPr/>
        <a:lstStyle/>
        <a:p>
          <a:endParaRPr lang="en-US"/>
        </a:p>
      </dgm:t>
    </dgm:pt>
    <dgm:pt modelId="{5FCFD825-0092-4631-A23C-51E5C09513CF}" type="sibTrans" cxnId="{FE8FE698-D626-42D1-9676-0C0C73725F2D}">
      <dgm:prSet/>
      <dgm:spPr/>
      <dgm:t>
        <a:bodyPr/>
        <a:lstStyle/>
        <a:p>
          <a:endParaRPr lang="en-US"/>
        </a:p>
      </dgm:t>
    </dgm:pt>
    <dgm:pt modelId="{1EE3C46D-001E-4985-A25E-2D10338DACD1}">
      <dgm:prSet/>
      <dgm:spPr/>
      <dgm:t>
        <a:bodyPr/>
        <a:lstStyle/>
        <a:p>
          <a:r>
            <a:rPr lang="tr-TR" b="1"/>
            <a:t>(Dönmez, 2009)</a:t>
          </a:r>
          <a:endParaRPr lang="en-US"/>
        </a:p>
      </dgm:t>
    </dgm:pt>
    <dgm:pt modelId="{1032E955-6D77-4D44-9FD9-50A32B768E4E}" type="parTrans" cxnId="{EAA9718B-0C38-4769-81C1-BB96D46A981C}">
      <dgm:prSet/>
      <dgm:spPr/>
      <dgm:t>
        <a:bodyPr/>
        <a:lstStyle/>
        <a:p>
          <a:endParaRPr lang="en-US"/>
        </a:p>
      </dgm:t>
    </dgm:pt>
    <dgm:pt modelId="{A9B62FB9-99AA-482A-875C-3674F200D4B3}" type="sibTrans" cxnId="{EAA9718B-0C38-4769-81C1-BB96D46A981C}">
      <dgm:prSet/>
      <dgm:spPr/>
      <dgm:t>
        <a:bodyPr/>
        <a:lstStyle/>
        <a:p>
          <a:endParaRPr lang="en-US"/>
        </a:p>
      </dgm:t>
    </dgm:pt>
    <dgm:pt modelId="{90E48FA4-BCC1-46C9-8D1F-B4B10C8BBFE4}" type="pres">
      <dgm:prSet presAssocID="{1C0DF590-28A0-4194-8EA3-C41B3E59E21B}" presName="diagram" presStyleCnt="0">
        <dgm:presLayoutVars>
          <dgm:dir/>
          <dgm:resizeHandles val="exact"/>
        </dgm:presLayoutVars>
      </dgm:prSet>
      <dgm:spPr/>
    </dgm:pt>
    <dgm:pt modelId="{F17FBA38-D1EC-49E0-9438-7E6060BDBDDD}" type="pres">
      <dgm:prSet presAssocID="{BABFE423-2098-4CCE-916A-2F9984F424BD}" presName="node" presStyleLbl="node1" presStyleIdx="0" presStyleCnt="11">
        <dgm:presLayoutVars>
          <dgm:bulletEnabled val="1"/>
        </dgm:presLayoutVars>
      </dgm:prSet>
      <dgm:spPr/>
    </dgm:pt>
    <dgm:pt modelId="{E8FF8359-1AA0-4D59-A809-ED0E65DBE0A1}" type="pres">
      <dgm:prSet presAssocID="{31E52BBE-A63C-4CF7-B5F0-9E79A7531C44}" presName="sibTrans" presStyleCnt="0"/>
      <dgm:spPr/>
    </dgm:pt>
    <dgm:pt modelId="{9D0DA01F-3951-4BD7-A52F-A70F2261C506}" type="pres">
      <dgm:prSet presAssocID="{D7515B15-549B-4B59-9791-61558BDCAA33}" presName="node" presStyleLbl="node1" presStyleIdx="1" presStyleCnt="11">
        <dgm:presLayoutVars>
          <dgm:bulletEnabled val="1"/>
        </dgm:presLayoutVars>
      </dgm:prSet>
      <dgm:spPr/>
    </dgm:pt>
    <dgm:pt modelId="{1DBA528C-63B5-4DED-97C9-7B63118DD003}" type="pres">
      <dgm:prSet presAssocID="{2097011F-6569-4A48-B3B9-C1A39280194B}" presName="sibTrans" presStyleCnt="0"/>
      <dgm:spPr/>
    </dgm:pt>
    <dgm:pt modelId="{2FEF4893-9CCD-4FEB-9930-2A2BEC227D2C}" type="pres">
      <dgm:prSet presAssocID="{546AE685-640E-4274-994E-19669B21FC91}" presName="node" presStyleLbl="node1" presStyleIdx="2" presStyleCnt="11">
        <dgm:presLayoutVars>
          <dgm:bulletEnabled val="1"/>
        </dgm:presLayoutVars>
      </dgm:prSet>
      <dgm:spPr/>
    </dgm:pt>
    <dgm:pt modelId="{4836FB21-0CA4-49AD-AAE9-14F2A7E0A906}" type="pres">
      <dgm:prSet presAssocID="{F29B3951-56F0-4B4B-AECF-CE195FFF4054}" presName="sibTrans" presStyleCnt="0"/>
      <dgm:spPr/>
    </dgm:pt>
    <dgm:pt modelId="{CA36B43A-3D03-4479-A64F-3EA8FE3B7AA1}" type="pres">
      <dgm:prSet presAssocID="{B1B437A1-00F2-4D45-AF3B-E533CE41EFB9}" presName="node" presStyleLbl="node1" presStyleIdx="3" presStyleCnt="11">
        <dgm:presLayoutVars>
          <dgm:bulletEnabled val="1"/>
        </dgm:presLayoutVars>
      </dgm:prSet>
      <dgm:spPr/>
    </dgm:pt>
    <dgm:pt modelId="{D65D5AFD-DF9E-48B0-9B20-C81BD0368FFA}" type="pres">
      <dgm:prSet presAssocID="{4F93A66F-89EA-4D4B-A18A-3AE822D472E4}" presName="sibTrans" presStyleCnt="0"/>
      <dgm:spPr/>
    </dgm:pt>
    <dgm:pt modelId="{539851C8-7FCD-4229-8069-4F096B539328}" type="pres">
      <dgm:prSet presAssocID="{996FBA7A-C90C-46CD-A481-45DDC358C80F}" presName="node" presStyleLbl="node1" presStyleIdx="4" presStyleCnt="11">
        <dgm:presLayoutVars>
          <dgm:bulletEnabled val="1"/>
        </dgm:presLayoutVars>
      </dgm:prSet>
      <dgm:spPr/>
    </dgm:pt>
    <dgm:pt modelId="{7CE931A0-BF80-45E4-AD06-4A737F094A93}" type="pres">
      <dgm:prSet presAssocID="{C11B194F-9672-48F0-AC84-36A50D728DA5}" presName="sibTrans" presStyleCnt="0"/>
      <dgm:spPr/>
    </dgm:pt>
    <dgm:pt modelId="{7E05D9B0-31BE-45A0-A34A-411F5DCD3B36}" type="pres">
      <dgm:prSet presAssocID="{6EEE1FC9-EC80-4947-A44B-5554702620B3}" presName="node" presStyleLbl="node1" presStyleIdx="5" presStyleCnt="11">
        <dgm:presLayoutVars>
          <dgm:bulletEnabled val="1"/>
        </dgm:presLayoutVars>
      </dgm:prSet>
      <dgm:spPr/>
    </dgm:pt>
    <dgm:pt modelId="{A5284BDD-950E-4FAA-AB90-DB65039ECD97}" type="pres">
      <dgm:prSet presAssocID="{CDF2E416-E0CC-4F6F-8FFA-B0AFDDB11006}" presName="sibTrans" presStyleCnt="0"/>
      <dgm:spPr/>
    </dgm:pt>
    <dgm:pt modelId="{D265ED29-742D-4848-BA0A-380305B72303}" type="pres">
      <dgm:prSet presAssocID="{4526744C-6EE5-4BFA-B5F4-E30A48C3CFB4}" presName="node" presStyleLbl="node1" presStyleIdx="6" presStyleCnt="11">
        <dgm:presLayoutVars>
          <dgm:bulletEnabled val="1"/>
        </dgm:presLayoutVars>
      </dgm:prSet>
      <dgm:spPr/>
    </dgm:pt>
    <dgm:pt modelId="{915F85A1-2F65-4C64-B757-3CDA4BEDB1EE}" type="pres">
      <dgm:prSet presAssocID="{1D156C40-55C0-4255-AFD9-4979EFB6747D}" presName="sibTrans" presStyleCnt="0"/>
      <dgm:spPr/>
    </dgm:pt>
    <dgm:pt modelId="{9BEFD2FB-2151-4E8A-97A0-FD5980E80FB1}" type="pres">
      <dgm:prSet presAssocID="{29801F75-2649-40DE-836D-B408051E95CC}" presName="node" presStyleLbl="node1" presStyleIdx="7" presStyleCnt="11">
        <dgm:presLayoutVars>
          <dgm:bulletEnabled val="1"/>
        </dgm:presLayoutVars>
      </dgm:prSet>
      <dgm:spPr/>
    </dgm:pt>
    <dgm:pt modelId="{E1C515BE-009F-4B39-95D4-0FE46E475A1D}" type="pres">
      <dgm:prSet presAssocID="{0BD64F0C-57AE-4CFC-AB1C-6EB3F8DB01DA}" presName="sibTrans" presStyleCnt="0"/>
      <dgm:spPr/>
    </dgm:pt>
    <dgm:pt modelId="{47DB9633-020E-4334-BB71-1F5671269546}" type="pres">
      <dgm:prSet presAssocID="{879F6022-1181-4719-B27C-0757067B0F42}" presName="node" presStyleLbl="node1" presStyleIdx="8" presStyleCnt="11">
        <dgm:presLayoutVars>
          <dgm:bulletEnabled val="1"/>
        </dgm:presLayoutVars>
      </dgm:prSet>
      <dgm:spPr/>
    </dgm:pt>
    <dgm:pt modelId="{A8CC4899-D67E-432C-B169-964441A16874}" type="pres">
      <dgm:prSet presAssocID="{197CC6EE-A394-450B-A78F-C3CE24916984}" presName="sibTrans" presStyleCnt="0"/>
      <dgm:spPr/>
    </dgm:pt>
    <dgm:pt modelId="{D4EF38E3-B2DB-4D41-96AC-1BEF380B16C7}" type="pres">
      <dgm:prSet presAssocID="{D9D92A92-746B-4DCF-8FA3-5C136FDD0074}" presName="node" presStyleLbl="node1" presStyleIdx="9" presStyleCnt="11">
        <dgm:presLayoutVars>
          <dgm:bulletEnabled val="1"/>
        </dgm:presLayoutVars>
      </dgm:prSet>
      <dgm:spPr/>
    </dgm:pt>
    <dgm:pt modelId="{93C80535-ABCF-4DEF-8A64-62AEEF898DA3}" type="pres">
      <dgm:prSet presAssocID="{C556BB44-9831-49BE-AF7D-F2DC7DE0CF1A}" presName="sibTrans" presStyleCnt="0"/>
      <dgm:spPr/>
    </dgm:pt>
    <dgm:pt modelId="{882694E7-644B-49CD-A805-C8E9F5C4F68E}" type="pres">
      <dgm:prSet presAssocID="{1F62C60C-BED3-4C40-AB79-B667F5814E91}" presName="node" presStyleLbl="node1" presStyleIdx="10" presStyleCnt="11">
        <dgm:presLayoutVars>
          <dgm:bulletEnabled val="1"/>
        </dgm:presLayoutVars>
      </dgm:prSet>
      <dgm:spPr/>
    </dgm:pt>
  </dgm:ptLst>
  <dgm:cxnLst>
    <dgm:cxn modelId="{AE56B205-10BA-46A5-AC7D-66F60280FDE7}" type="presOf" srcId="{1EE3C46D-001E-4985-A25E-2D10338DACD1}" destId="{882694E7-644B-49CD-A805-C8E9F5C4F68E}" srcOrd="0" destOrd="1" presId="urn:microsoft.com/office/officeart/2005/8/layout/default"/>
    <dgm:cxn modelId="{2EC5060F-7EC7-4A6D-AF3F-7FD66B070AFE}" srcId="{1C0DF590-28A0-4194-8EA3-C41B3E59E21B}" destId="{D9D92A92-746B-4DCF-8FA3-5C136FDD0074}" srcOrd="9" destOrd="0" parTransId="{78F3DD9B-FEB1-4D60-BD6A-A2BDA91CF011}" sibTransId="{C556BB44-9831-49BE-AF7D-F2DC7DE0CF1A}"/>
    <dgm:cxn modelId="{9369F110-6B2A-4888-A3B2-5E0D07401A61}" type="presOf" srcId="{1F62C60C-BED3-4C40-AB79-B667F5814E91}" destId="{882694E7-644B-49CD-A805-C8E9F5C4F68E}" srcOrd="0" destOrd="0" presId="urn:microsoft.com/office/officeart/2005/8/layout/default"/>
    <dgm:cxn modelId="{74D8651B-9992-41F2-A035-101E0CE309BE}" srcId="{1C0DF590-28A0-4194-8EA3-C41B3E59E21B}" destId="{D7515B15-549B-4B59-9791-61558BDCAA33}" srcOrd="1" destOrd="0" parTransId="{EC3FC92D-907D-4A05-A9DA-A285524EC9AF}" sibTransId="{2097011F-6569-4A48-B3B9-C1A39280194B}"/>
    <dgm:cxn modelId="{BEEF3D30-036F-45B4-93C6-8CFF977543A4}" type="presOf" srcId="{996FBA7A-C90C-46CD-A481-45DDC358C80F}" destId="{539851C8-7FCD-4229-8069-4F096B539328}" srcOrd="0" destOrd="0" presId="urn:microsoft.com/office/officeart/2005/8/layout/default"/>
    <dgm:cxn modelId="{8F0EA430-C9CE-40BB-9A40-E6B415121700}" srcId="{1C0DF590-28A0-4194-8EA3-C41B3E59E21B}" destId="{546AE685-640E-4274-994E-19669B21FC91}" srcOrd="2" destOrd="0" parTransId="{0981A58E-7E65-475E-B86A-B57E1B373329}" sibTransId="{F29B3951-56F0-4B4B-AECF-CE195FFF4054}"/>
    <dgm:cxn modelId="{0C466C32-E799-42C2-92D8-1E8AB9D1465B}" type="presOf" srcId="{6EEE1FC9-EC80-4947-A44B-5554702620B3}" destId="{7E05D9B0-31BE-45A0-A34A-411F5DCD3B36}" srcOrd="0" destOrd="0" presId="urn:microsoft.com/office/officeart/2005/8/layout/default"/>
    <dgm:cxn modelId="{ACF84943-89FD-426F-912A-44043D93F0B3}" srcId="{1C0DF590-28A0-4194-8EA3-C41B3E59E21B}" destId="{879F6022-1181-4719-B27C-0757067B0F42}" srcOrd="8" destOrd="0" parTransId="{9D31728E-8997-47E1-A01C-9EDC59D80F73}" sibTransId="{197CC6EE-A394-450B-A78F-C3CE24916984}"/>
    <dgm:cxn modelId="{EA0F206C-5EEE-4431-86A5-6A6F2245C0E5}" type="presOf" srcId="{BABFE423-2098-4CCE-916A-2F9984F424BD}" destId="{F17FBA38-D1EC-49E0-9438-7E6060BDBDDD}" srcOrd="0" destOrd="0" presId="urn:microsoft.com/office/officeart/2005/8/layout/default"/>
    <dgm:cxn modelId="{3FFAA971-A3A6-4D6E-951E-5B066B1363AA}" srcId="{1C0DF590-28A0-4194-8EA3-C41B3E59E21B}" destId="{B1B437A1-00F2-4D45-AF3B-E533CE41EFB9}" srcOrd="3" destOrd="0" parTransId="{100E2D41-CF96-43C5-B8F6-EE24A66D093A}" sibTransId="{4F93A66F-89EA-4D4B-A18A-3AE822D472E4}"/>
    <dgm:cxn modelId="{C1F30056-330F-4819-A219-E95D87FD8AB6}" srcId="{1C0DF590-28A0-4194-8EA3-C41B3E59E21B}" destId="{29801F75-2649-40DE-836D-B408051E95CC}" srcOrd="7" destOrd="0" parTransId="{7CEEB4F0-9ACC-41B7-9625-96E209C58100}" sibTransId="{0BD64F0C-57AE-4CFC-AB1C-6EB3F8DB01DA}"/>
    <dgm:cxn modelId="{4E608B79-7DA4-456C-8D85-A2B677E86347}" type="presOf" srcId="{D9D92A92-746B-4DCF-8FA3-5C136FDD0074}" destId="{D4EF38E3-B2DB-4D41-96AC-1BEF380B16C7}" srcOrd="0" destOrd="0" presId="urn:microsoft.com/office/officeart/2005/8/layout/default"/>
    <dgm:cxn modelId="{EAA9718B-0C38-4769-81C1-BB96D46A981C}" srcId="{1F62C60C-BED3-4C40-AB79-B667F5814E91}" destId="{1EE3C46D-001E-4985-A25E-2D10338DACD1}" srcOrd="0" destOrd="0" parTransId="{1032E955-6D77-4D44-9FD9-50A32B768E4E}" sibTransId="{A9B62FB9-99AA-482A-875C-3674F200D4B3}"/>
    <dgm:cxn modelId="{8B822E97-E257-4631-AB60-D889FB39BD11}" srcId="{1C0DF590-28A0-4194-8EA3-C41B3E59E21B}" destId="{BABFE423-2098-4CCE-916A-2F9984F424BD}" srcOrd="0" destOrd="0" parTransId="{9993B05F-6408-4651-A91B-13B5234267F3}" sibTransId="{31E52BBE-A63C-4CF7-B5F0-9E79A7531C44}"/>
    <dgm:cxn modelId="{FE8FE698-D626-42D1-9676-0C0C73725F2D}" srcId="{1C0DF590-28A0-4194-8EA3-C41B3E59E21B}" destId="{1F62C60C-BED3-4C40-AB79-B667F5814E91}" srcOrd="10" destOrd="0" parTransId="{DEC1097C-C9C3-492B-AC94-7EFD177EF04F}" sibTransId="{5FCFD825-0092-4631-A23C-51E5C09513CF}"/>
    <dgm:cxn modelId="{1D1863A9-E689-4C57-9209-69DF01B065D0}" type="presOf" srcId="{879F6022-1181-4719-B27C-0757067B0F42}" destId="{47DB9633-020E-4334-BB71-1F5671269546}" srcOrd="0" destOrd="0" presId="urn:microsoft.com/office/officeart/2005/8/layout/default"/>
    <dgm:cxn modelId="{72E92ABA-80B3-47B5-A43E-A07DE210D27B}" type="presOf" srcId="{546AE685-640E-4274-994E-19669B21FC91}" destId="{2FEF4893-9CCD-4FEB-9930-2A2BEC227D2C}" srcOrd="0" destOrd="0" presId="urn:microsoft.com/office/officeart/2005/8/layout/default"/>
    <dgm:cxn modelId="{685BDACD-E83D-45BB-9B9B-665C58A47FD9}" type="presOf" srcId="{4526744C-6EE5-4BFA-B5F4-E30A48C3CFB4}" destId="{D265ED29-742D-4848-BA0A-380305B72303}" srcOrd="0" destOrd="0" presId="urn:microsoft.com/office/officeart/2005/8/layout/default"/>
    <dgm:cxn modelId="{936581D1-7B23-4305-9C1D-3754AA9B5920}" srcId="{1C0DF590-28A0-4194-8EA3-C41B3E59E21B}" destId="{6EEE1FC9-EC80-4947-A44B-5554702620B3}" srcOrd="5" destOrd="0" parTransId="{A0D0BD68-2292-4532-B5A4-5AF6DB5819A5}" sibTransId="{CDF2E416-E0CC-4F6F-8FFA-B0AFDDB11006}"/>
    <dgm:cxn modelId="{B64A0AD2-1742-447E-8A84-2D8827B9B905}" type="presOf" srcId="{1C0DF590-28A0-4194-8EA3-C41B3E59E21B}" destId="{90E48FA4-BCC1-46C9-8D1F-B4B10C8BBFE4}" srcOrd="0" destOrd="0" presId="urn:microsoft.com/office/officeart/2005/8/layout/default"/>
    <dgm:cxn modelId="{E93F7ED2-A169-44CA-B34C-519C7D754A01}" type="presOf" srcId="{B1B437A1-00F2-4D45-AF3B-E533CE41EFB9}" destId="{CA36B43A-3D03-4479-A64F-3EA8FE3B7AA1}" srcOrd="0" destOrd="0" presId="urn:microsoft.com/office/officeart/2005/8/layout/default"/>
    <dgm:cxn modelId="{48F6F5D2-3309-465E-9256-33F72813FBBD}" type="presOf" srcId="{29801F75-2649-40DE-836D-B408051E95CC}" destId="{9BEFD2FB-2151-4E8A-97A0-FD5980E80FB1}" srcOrd="0" destOrd="0" presId="urn:microsoft.com/office/officeart/2005/8/layout/default"/>
    <dgm:cxn modelId="{9C1A04E1-0CD4-45AD-9C8D-19B54061D1E4}" type="presOf" srcId="{D7515B15-549B-4B59-9791-61558BDCAA33}" destId="{9D0DA01F-3951-4BD7-A52F-A70F2261C506}" srcOrd="0" destOrd="0" presId="urn:microsoft.com/office/officeart/2005/8/layout/default"/>
    <dgm:cxn modelId="{76E1D7E9-C3FD-4032-ADB1-8B2263985D37}" srcId="{1C0DF590-28A0-4194-8EA3-C41B3E59E21B}" destId="{996FBA7A-C90C-46CD-A481-45DDC358C80F}" srcOrd="4" destOrd="0" parTransId="{804F1C9D-A9C5-478B-8631-A4F3383B5E03}" sibTransId="{C11B194F-9672-48F0-AC84-36A50D728DA5}"/>
    <dgm:cxn modelId="{87855AF5-9C50-44A8-B456-D4015C1C0EC5}" srcId="{1C0DF590-28A0-4194-8EA3-C41B3E59E21B}" destId="{4526744C-6EE5-4BFA-B5F4-E30A48C3CFB4}" srcOrd="6" destOrd="0" parTransId="{D3AA7875-A456-4FF1-9604-74C00AE00D13}" sibTransId="{1D156C40-55C0-4255-AFD9-4979EFB6747D}"/>
    <dgm:cxn modelId="{304275B4-9207-42B1-AD50-3C3C3BAF167C}" type="presParOf" srcId="{90E48FA4-BCC1-46C9-8D1F-B4B10C8BBFE4}" destId="{F17FBA38-D1EC-49E0-9438-7E6060BDBDDD}" srcOrd="0" destOrd="0" presId="urn:microsoft.com/office/officeart/2005/8/layout/default"/>
    <dgm:cxn modelId="{8AF7859F-30D4-41AF-998F-7E7B685C2F8B}" type="presParOf" srcId="{90E48FA4-BCC1-46C9-8D1F-B4B10C8BBFE4}" destId="{E8FF8359-1AA0-4D59-A809-ED0E65DBE0A1}" srcOrd="1" destOrd="0" presId="urn:microsoft.com/office/officeart/2005/8/layout/default"/>
    <dgm:cxn modelId="{4974F842-A43C-4947-849F-D1FC49BEC695}" type="presParOf" srcId="{90E48FA4-BCC1-46C9-8D1F-B4B10C8BBFE4}" destId="{9D0DA01F-3951-4BD7-A52F-A70F2261C506}" srcOrd="2" destOrd="0" presId="urn:microsoft.com/office/officeart/2005/8/layout/default"/>
    <dgm:cxn modelId="{FEE571DC-F1A1-40A0-87E1-F310C56E36BA}" type="presParOf" srcId="{90E48FA4-BCC1-46C9-8D1F-B4B10C8BBFE4}" destId="{1DBA528C-63B5-4DED-97C9-7B63118DD003}" srcOrd="3" destOrd="0" presId="urn:microsoft.com/office/officeart/2005/8/layout/default"/>
    <dgm:cxn modelId="{5199A70F-AEFE-4F5B-BA46-B6038A8B83C4}" type="presParOf" srcId="{90E48FA4-BCC1-46C9-8D1F-B4B10C8BBFE4}" destId="{2FEF4893-9CCD-4FEB-9930-2A2BEC227D2C}" srcOrd="4" destOrd="0" presId="urn:microsoft.com/office/officeart/2005/8/layout/default"/>
    <dgm:cxn modelId="{E972ACA8-AE5E-47D2-B74A-54E236544C72}" type="presParOf" srcId="{90E48FA4-BCC1-46C9-8D1F-B4B10C8BBFE4}" destId="{4836FB21-0CA4-49AD-AAE9-14F2A7E0A906}" srcOrd="5" destOrd="0" presId="urn:microsoft.com/office/officeart/2005/8/layout/default"/>
    <dgm:cxn modelId="{CA47D4BD-E87D-4DA0-AC81-83BA1FDA0EFA}" type="presParOf" srcId="{90E48FA4-BCC1-46C9-8D1F-B4B10C8BBFE4}" destId="{CA36B43A-3D03-4479-A64F-3EA8FE3B7AA1}" srcOrd="6" destOrd="0" presId="urn:microsoft.com/office/officeart/2005/8/layout/default"/>
    <dgm:cxn modelId="{C68D7D7E-D6BD-4D3C-9FDA-8FC620C3A54C}" type="presParOf" srcId="{90E48FA4-BCC1-46C9-8D1F-B4B10C8BBFE4}" destId="{D65D5AFD-DF9E-48B0-9B20-C81BD0368FFA}" srcOrd="7" destOrd="0" presId="urn:microsoft.com/office/officeart/2005/8/layout/default"/>
    <dgm:cxn modelId="{683337A0-9FDA-4668-B700-DF1CAF360E7C}" type="presParOf" srcId="{90E48FA4-BCC1-46C9-8D1F-B4B10C8BBFE4}" destId="{539851C8-7FCD-4229-8069-4F096B539328}" srcOrd="8" destOrd="0" presId="urn:microsoft.com/office/officeart/2005/8/layout/default"/>
    <dgm:cxn modelId="{FF5F14CB-6F46-4779-B8B4-7B7FEBEBDC42}" type="presParOf" srcId="{90E48FA4-BCC1-46C9-8D1F-B4B10C8BBFE4}" destId="{7CE931A0-BF80-45E4-AD06-4A737F094A93}" srcOrd="9" destOrd="0" presId="urn:microsoft.com/office/officeart/2005/8/layout/default"/>
    <dgm:cxn modelId="{03303174-EAE5-4C64-ACC3-A31E1B868153}" type="presParOf" srcId="{90E48FA4-BCC1-46C9-8D1F-B4B10C8BBFE4}" destId="{7E05D9B0-31BE-45A0-A34A-411F5DCD3B36}" srcOrd="10" destOrd="0" presId="urn:microsoft.com/office/officeart/2005/8/layout/default"/>
    <dgm:cxn modelId="{9F5B4A5A-2CFE-4944-A470-9652D77742AF}" type="presParOf" srcId="{90E48FA4-BCC1-46C9-8D1F-B4B10C8BBFE4}" destId="{A5284BDD-950E-4FAA-AB90-DB65039ECD97}" srcOrd="11" destOrd="0" presId="urn:microsoft.com/office/officeart/2005/8/layout/default"/>
    <dgm:cxn modelId="{2DA7638F-8518-404B-8353-51C3E13DA0AA}" type="presParOf" srcId="{90E48FA4-BCC1-46C9-8D1F-B4B10C8BBFE4}" destId="{D265ED29-742D-4848-BA0A-380305B72303}" srcOrd="12" destOrd="0" presId="urn:microsoft.com/office/officeart/2005/8/layout/default"/>
    <dgm:cxn modelId="{17637985-9703-4012-AE4C-C18AF205A44F}" type="presParOf" srcId="{90E48FA4-BCC1-46C9-8D1F-B4B10C8BBFE4}" destId="{915F85A1-2F65-4C64-B757-3CDA4BEDB1EE}" srcOrd="13" destOrd="0" presId="urn:microsoft.com/office/officeart/2005/8/layout/default"/>
    <dgm:cxn modelId="{06B4157E-F59F-4060-87EE-54198801A5F4}" type="presParOf" srcId="{90E48FA4-BCC1-46C9-8D1F-B4B10C8BBFE4}" destId="{9BEFD2FB-2151-4E8A-97A0-FD5980E80FB1}" srcOrd="14" destOrd="0" presId="urn:microsoft.com/office/officeart/2005/8/layout/default"/>
    <dgm:cxn modelId="{042D0B3B-95B2-4A1A-B848-F38E29FA8194}" type="presParOf" srcId="{90E48FA4-BCC1-46C9-8D1F-B4B10C8BBFE4}" destId="{E1C515BE-009F-4B39-95D4-0FE46E475A1D}" srcOrd="15" destOrd="0" presId="urn:microsoft.com/office/officeart/2005/8/layout/default"/>
    <dgm:cxn modelId="{2B2CC964-DBA3-4D2F-A8E9-4BEE8250556D}" type="presParOf" srcId="{90E48FA4-BCC1-46C9-8D1F-B4B10C8BBFE4}" destId="{47DB9633-020E-4334-BB71-1F5671269546}" srcOrd="16" destOrd="0" presId="urn:microsoft.com/office/officeart/2005/8/layout/default"/>
    <dgm:cxn modelId="{FF9CC162-DE5A-4204-811D-239AEB8497C5}" type="presParOf" srcId="{90E48FA4-BCC1-46C9-8D1F-B4B10C8BBFE4}" destId="{A8CC4899-D67E-432C-B169-964441A16874}" srcOrd="17" destOrd="0" presId="urn:microsoft.com/office/officeart/2005/8/layout/default"/>
    <dgm:cxn modelId="{035B4A9B-DB79-476C-85C5-0BEDEE85A6B1}" type="presParOf" srcId="{90E48FA4-BCC1-46C9-8D1F-B4B10C8BBFE4}" destId="{D4EF38E3-B2DB-4D41-96AC-1BEF380B16C7}" srcOrd="18" destOrd="0" presId="urn:microsoft.com/office/officeart/2005/8/layout/default"/>
    <dgm:cxn modelId="{B145EA34-F28D-4AB2-A9CB-4BD362835A95}" type="presParOf" srcId="{90E48FA4-BCC1-46C9-8D1F-B4B10C8BBFE4}" destId="{93C80535-ABCF-4DEF-8A64-62AEEF898DA3}" srcOrd="19" destOrd="0" presId="urn:microsoft.com/office/officeart/2005/8/layout/default"/>
    <dgm:cxn modelId="{6466E3AD-6984-4D57-A4EB-4C3D939D4177}" type="presParOf" srcId="{90E48FA4-BCC1-46C9-8D1F-B4B10C8BBFE4}" destId="{882694E7-644B-49CD-A805-C8E9F5C4F68E}"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44CC0F-013D-44C8-A256-040EC9CB160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3CD7466-868B-4444-B854-4D50783DCE8E}">
      <dgm:prSet/>
      <dgm:spPr/>
      <dgm:t>
        <a:bodyPr/>
        <a:lstStyle/>
        <a:p>
          <a:pPr>
            <a:lnSpc>
              <a:spcPct val="100000"/>
            </a:lnSpc>
          </a:pPr>
          <a:r>
            <a:rPr lang="tr-TR"/>
            <a:t>1- Ritim ve melodiye diğer çocuklardan fazla tepkide bulunur.</a:t>
          </a:r>
          <a:endParaRPr lang="en-US"/>
        </a:p>
      </dgm:t>
    </dgm:pt>
    <dgm:pt modelId="{14E5D722-6EDD-49D8-B063-98A3716C673B}" type="parTrans" cxnId="{22C60417-1064-4299-A6C1-CADCAEED0FA6}">
      <dgm:prSet/>
      <dgm:spPr/>
      <dgm:t>
        <a:bodyPr/>
        <a:lstStyle/>
        <a:p>
          <a:endParaRPr lang="en-US"/>
        </a:p>
      </dgm:t>
    </dgm:pt>
    <dgm:pt modelId="{9D261932-F3EC-43B6-9DEB-14DEADA1E223}" type="sibTrans" cxnId="{22C60417-1064-4299-A6C1-CADCAEED0FA6}">
      <dgm:prSet/>
      <dgm:spPr/>
      <dgm:t>
        <a:bodyPr/>
        <a:lstStyle/>
        <a:p>
          <a:pPr>
            <a:lnSpc>
              <a:spcPct val="100000"/>
            </a:lnSpc>
          </a:pPr>
          <a:endParaRPr lang="en-US"/>
        </a:p>
      </dgm:t>
    </dgm:pt>
    <dgm:pt modelId="{65F43D35-3824-42BA-8DE8-B29BEFD2B8E8}">
      <dgm:prSet/>
      <dgm:spPr/>
      <dgm:t>
        <a:bodyPr/>
        <a:lstStyle/>
        <a:p>
          <a:pPr>
            <a:lnSpc>
              <a:spcPct val="100000"/>
            </a:lnSpc>
          </a:pPr>
          <a:r>
            <a:rPr lang="tr-TR"/>
            <a:t>2- Müzikle çok ilgilidir. Plak, kaset dinler. Nerede müzik etkinliği varsa ona katılmak ister.</a:t>
          </a:r>
          <a:endParaRPr lang="en-US"/>
        </a:p>
      </dgm:t>
    </dgm:pt>
    <dgm:pt modelId="{60D8AD07-366D-4C35-9245-330F18B96429}" type="parTrans" cxnId="{79269C27-4062-424A-B8BC-10EF8475D436}">
      <dgm:prSet/>
      <dgm:spPr/>
      <dgm:t>
        <a:bodyPr/>
        <a:lstStyle/>
        <a:p>
          <a:endParaRPr lang="en-US"/>
        </a:p>
      </dgm:t>
    </dgm:pt>
    <dgm:pt modelId="{AE1AFB6F-5699-4C63-B842-74FCBCDBDA54}" type="sibTrans" cxnId="{79269C27-4062-424A-B8BC-10EF8475D436}">
      <dgm:prSet/>
      <dgm:spPr/>
      <dgm:t>
        <a:bodyPr/>
        <a:lstStyle/>
        <a:p>
          <a:pPr>
            <a:lnSpc>
              <a:spcPct val="100000"/>
            </a:lnSpc>
          </a:pPr>
          <a:endParaRPr lang="en-US"/>
        </a:p>
      </dgm:t>
    </dgm:pt>
    <dgm:pt modelId="{D9159372-6C77-498F-8636-57C07A6F6A27}">
      <dgm:prSet/>
      <dgm:spPr/>
      <dgm:t>
        <a:bodyPr/>
        <a:lstStyle/>
        <a:p>
          <a:pPr>
            <a:lnSpc>
              <a:spcPct val="100000"/>
            </a:lnSpc>
          </a:pPr>
          <a:r>
            <a:rPr lang="tr-TR"/>
            <a:t>3- Müzik parçaları yapmaya büyük istek ve çaba gösterir.</a:t>
          </a:r>
          <a:endParaRPr lang="en-US"/>
        </a:p>
      </dgm:t>
    </dgm:pt>
    <dgm:pt modelId="{DD86392E-5C7D-4A97-B449-AA69B6E3BD6B}" type="parTrans" cxnId="{3A21D0B6-4C6C-4E2F-9BA2-770EBB24B703}">
      <dgm:prSet/>
      <dgm:spPr/>
      <dgm:t>
        <a:bodyPr/>
        <a:lstStyle/>
        <a:p>
          <a:endParaRPr lang="en-US"/>
        </a:p>
      </dgm:t>
    </dgm:pt>
    <dgm:pt modelId="{9CF3C67C-6D0D-4FBC-837F-166C4A8A211E}" type="sibTrans" cxnId="{3A21D0B6-4C6C-4E2F-9BA2-770EBB24B703}">
      <dgm:prSet/>
      <dgm:spPr/>
      <dgm:t>
        <a:bodyPr/>
        <a:lstStyle/>
        <a:p>
          <a:pPr>
            <a:lnSpc>
              <a:spcPct val="100000"/>
            </a:lnSpc>
          </a:pPr>
          <a:endParaRPr lang="en-US"/>
        </a:p>
      </dgm:t>
    </dgm:pt>
    <dgm:pt modelId="{E7DF7A2F-4985-42FC-AC00-2AF421D4FC12}">
      <dgm:prSet/>
      <dgm:spPr/>
      <dgm:t>
        <a:bodyPr/>
        <a:lstStyle/>
        <a:p>
          <a:pPr>
            <a:lnSpc>
              <a:spcPct val="100000"/>
            </a:lnSpc>
          </a:pPr>
          <a:r>
            <a:rPr lang="tr-TR"/>
            <a:t>4- Başkaları ile şarkı söylerken onlara uymaktan hoşlanır.</a:t>
          </a:r>
          <a:endParaRPr lang="en-US"/>
        </a:p>
      </dgm:t>
    </dgm:pt>
    <dgm:pt modelId="{514FF514-8E02-4587-AA18-6D74B1C1416A}" type="parTrans" cxnId="{5FD8830F-0981-4A55-B10C-B0B0CE7B5A95}">
      <dgm:prSet/>
      <dgm:spPr/>
      <dgm:t>
        <a:bodyPr/>
        <a:lstStyle/>
        <a:p>
          <a:endParaRPr lang="en-US"/>
        </a:p>
      </dgm:t>
    </dgm:pt>
    <dgm:pt modelId="{C02A5E2E-DB32-4B2F-9DB3-87D52D6C739E}" type="sibTrans" cxnId="{5FD8830F-0981-4A55-B10C-B0B0CE7B5A95}">
      <dgm:prSet/>
      <dgm:spPr/>
      <dgm:t>
        <a:bodyPr/>
        <a:lstStyle/>
        <a:p>
          <a:pPr>
            <a:lnSpc>
              <a:spcPct val="100000"/>
            </a:lnSpc>
          </a:pPr>
          <a:endParaRPr lang="en-US"/>
        </a:p>
      </dgm:t>
    </dgm:pt>
    <dgm:pt modelId="{D0602833-8D50-4328-A2BF-6B9287D18FA9}">
      <dgm:prSet/>
      <dgm:spPr/>
      <dgm:t>
        <a:bodyPr/>
        <a:lstStyle/>
        <a:p>
          <a:pPr>
            <a:lnSpc>
              <a:spcPct val="100000"/>
            </a:lnSpc>
          </a:pPr>
          <a:r>
            <a:rPr lang="tr-TR"/>
            <a:t>5- Yaşıtlarına, duygu ve düşüncelerini anlatmak için sık sık müziği araç olarak kullanır.</a:t>
          </a:r>
          <a:endParaRPr lang="en-US"/>
        </a:p>
      </dgm:t>
    </dgm:pt>
    <dgm:pt modelId="{586B89ED-0C39-4AD4-87C2-F21DE0754B9F}" type="parTrans" cxnId="{4C2F5BFD-6C16-4594-ACCB-368EEB8D5F08}">
      <dgm:prSet/>
      <dgm:spPr/>
      <dgm:t>
        <a:bodyPr/>
        <a:lstStyle/>
        <a:p>
          <a:endParaRPr lang="en-US"/>
        </a:p>
      </dgm:t>
    </dgm:pt>
    <dgm:pt modelId="{F5A6B99A-FC44-4592-8A3A-6BCAE9C09759}" type="sibTrans" cxnId="{4C2F5BFD-6C16-4594-ACCB-368EEB8D5F08}">
      <dgm:prSet/>
      <dgm:spPr/>
      <dgm:t>
        <a:bodyPr/>
        <a:lstStyle/>
        <a:p>
          <a:pPr>
            <a:lnSpc>
              <a:spcPct val="100000"/>
            </a:lnSpc>
          </a:pPr>
          <a:endParaRPr lang="en-US"/>
        </a:p>
      </dgm:t>
    </dgm:pt>
    <dgm:pt modelId="{B9F8175C-AC00-41D5-AFBC-E04C7E0F1AEF}">
      <dgm:prSet/>
      <dgm:spPr/>
      <dgm:t>
        <a:bodyPr/>
        <a:lstStyle/>
        <a:p>
          <a:pPr>
            <a:lnSpc>
              <a:spcPct val="100000"/>
            </a:lnSpc>
          </a:pPr>
          <a:r>
            <a:rPr lang="tr-TR"/>
            <a:t>6- Çeşitli müzik aletleri ile ilgilenir, onları çalmayı dener.</a:t>
          </a:r>
          <a:endParaRPr lang="en-US"/>
        </a:p>
      </dgm:t>
    </dgm:pt>
    <dgm:pt modelId="{61931BE4-A983-448D-AE9A-513A241ECF58}" type="parTrans" cxnId="{76056A84-96D8-4F1C-B793-06C659DBD4EA}">
      <dgm:prSet/>
      <dgm:spPr/>
      <dgm:t>
        <a:bodyPr/>
        <a:lstStyle/>
        <a:p>
          <a:endParaRPr lang="en-US"/>
        </a:p>
      </dgm:t>
    </dgm:pt>
    <dgm:pt modelId="{6DA1203A-8158-4D18-80D2-5AE34A5CDCDF}" type="sibTrans" cxnId="{76056A84-96D8-4F1C-B793-06C659DBD4EA}">
      <dgm:prSet/>
      <dgm:spPr/>
      <dgm:t>
        <a:bodyPr/>
        <a:lstStyle/>
        <a:p>
          <a:pPr>
            <a:lnSpc>
              <a:spcPct val="100000"/>
            </a:lnSpc>
          </a:pPr>
          <a:endParaRPr lang="en-US"/>
        </a:p>
      </dgm:t>
    </dgm:pt>
    <dgm:pt modelId="{653BA3B8-947E-4154-9B83-627C00E1CF65}">
      <dgm:prSet/>
      <dgm:spPr/>
      <dgm:t>
        <a:bodyPr/>
        <a:lstStyle/>
        <a:p>
          <a:pPr>
            <a:lnSpc>
              <a:spcPct val="100000"/>
            </a:lnSpc>
          </a:pPr>
          <a:r>
            <a:rPr lang="tr-TR"/>
            <a:t>7- Müzisyenler, şarkıcılar ve müzik parçaları ile ilgili koleksiyonlar yapar.</a:t>
          </a:r>
          <a:endParaRPr lang="en-US"/>
        </a:p>
      </dgm:t>
    </dgm:pt>
    <dgm:pt modelId="{F46246B8-DEA2-4648-93A6-F73354270084}" type="parTrans" cxnId="{7C9D2CA9-D60C-46A7-9351-F05CB056F000}">
      <dgm:prSet/>
      <dgm:spPr/>
      <dgm:t>
        <a:bodyPr/>
        <a:lstStyle/>
        <a:p>
          <a:endParaRPr lang="en-US"/>
        </a:p>
      </dgm:t>
    </dgm:pt>
    <dgm:pt modelId="{C49A0A10-0E18-4685-BAF6-A2EEAE57A1B3}" type="sibTrans" cxnId="{7C9D2CA9-D60C-46A7-9351-F05CB056F000}">
      <dgm:prSet/>
      <dgm:spPr/>
      <dgm:t>
        <a:bodyPr/>
        <a:lstStyle/>
        <a:p>
          <a:pPr>
            <a:lnSpc>
              <a:spcPct val="100000"/>
            </a:lnSpc>
          </a:pPr>
          <a:endParaRPr lang="en-US"/>
        </a:p>
      </dgm:t>
    </dgm:pt>
    <dgm:pt modelId="{CF13B1ED-7EE9-4D6A-B93E-A35D68E71768}">
      <dgm:prSet/>
      <dgm:spPr/>
      <dgm:t>
        <a:bodyPr/>
        <a:lstStyle/>
        <a:p>
          <a:pPr>
            <a:lnSpc>
              <a:spcPct val="100000"/>
            </a:lnSpc>
          </a:pPr>
          <a:r>
            <a:rPr lang="tr-TR"/>
            <a:t>8- Dinlediği müzik parçasını kısa zamanda öğrenir, anlamlı ve uygun şekilde söyleyebilir.</a:t>
          </a:r>
          <a:endParaRPr lang="en-US"/>
        </a:p>
      </dgm:t>
    </dgm:pt>
    <dgm:pt modelId="{A9690289-92C8-4588-91B7-A9DF76EAB7FD}" type="parTrans" cxnId="{3AD6BED3-9F8E-45FB-9E8A-DD7D935E0433}">
      <dgm:prSet/>
      <dgm:spPr/>
      <dgm:t>
        <a:bodyPr/>
        <a:lstStyle/>
        <a:p>
          <a:endParaRPr lang="en-US"/>
        </a:p>
      </dgm:t>
    </dgm:pt>
    <dgm:pt modelId="{D60A69A4-2ADD-474D-8C5E-91E3AF5DB542}" type="sibTrans" cxnId="{3AD6BED3-9F8E-45FB-9E8A-DD7D935E0433}">
      <dgm:prSet/>
      <dgm:spPr/>
      <dgm:t>
        <a:bodyPr/>
        <a:lstStyle/>
        <a:p>
          <a:endParaRPr lang="en-US"/>
        </a:p>
      </dgm:t>
    </dgm:pt>
    <dgm:pt modelId="{28AC079D-B65C-4008-9846-B6612654B05B}" type="pres">
      <dgm:prSet presAssocID="{0144CC0F-013D-44C8-A256-040EC9CB1604}" presName="root" presStyleCnt="0">
        <dgm:presLayoutVars>
          <dgm:dir/>
          <dgm:resizeHandles val="exact"/>
        </dgm:presLayoutVars>
      </dgm:prSet>
      <dgm:spPr/>
    </dgm:pt>
    <dgm:pt modelId="{0AFE2CCA-9678-40E8-BD2C-C4F5090D5E62}" type="pres">
      <dgm:prSet presAssocID="{0144CC0F-013D-44C8-A256-040EC9CB1604}" presName="container" presStyleCnt="0">
        <dgm:presLayoutVars>
          <dgm:dir/>
          <dgm:resizeHandles val="exact"/>
        </dgm:presLayoutVars>
      </dgm:prSet>
      <dgm:spPr/>
    </dgm:pt>
    <dgm:pt modelId="{A75B36BE-1D23-42B0-A538-0584622654D7}" type="pres">
      <dgm:prSet presAssocID="{F3CD7466-868B-4444-B854-4D50783DCE8E}" presName="compNode" presStyleCnt="0"/>
      <dgm:spPr/>
    </dgm:pt>
    <dgm:pt modelId="{E05BF444-0A22-42C4-B5E7-12E79219E187}" type="pres">
      <dgm:prSet presAssocID="{F3CD7466-868B-4444-B854-4D50783DCE8E}" presName="iconBgRect" presStyleLbl="bgShp" presStyleIdx="0" presStyleCnt="8"/>
      <dgm:spPr/>
    </dgm:pt>
    <dgm:pt modelId="{DB5E9F9F-2188-472B-8DF5-2D065150360B}" type="pres">
      <dgm:prSet presAssocID="{F3CD7466-868B-4444-B854-4D50783DCE8E}"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with Pulse"/>
        </a:ext>
      </dgm:extLst>
    </dgm:pt>
    <dgm:pt modelId="{4E0F2600-203D-4AE3-B4A7-EC27C217F537}" type="pres">
      <dgm:prSet presAssocID="{F3CD7466-868B-4444-B854-4D50783DCE8E}" presName="spaceRect" presStyleCnt="0"/>
      <dgm:spPr/>
    </dgm:pt>
    <dgm:pt modelId="{DA61EB45-A53C-4F8D-A687-74ED5AA10A1E}" type="pres">
      <dgm:prSet presAssocID="{F3CD7466-868B-4444-B854-4D50783DCE8E}" presName="textRect" presStyleLbl="revTx" presStyleIdx="0" presStyleCnt="8">
        <dgm:presLayoutVars>
          <dgm:chMax val="1"/>
          <dgm:chPref val="1"/>
        </dgm:presLayoutVars>
      </dgm:prSet>
      <dgm:spPr/>
    </dgm:pt>
    <dgm:pt modelId="{D1406A63-B827-4408-9E91-6796767DA846}" type="pres">
      <dgm:prSet presAssocID="{9D261932-F3EC-43B6-9DEB-14DEADA1E223}" presName="sibTrans" presStyleLbl="sibTrans2D1" presStyleIdx="0" presStyleCnt="0"/>
      <dgm:spPr/>
    </dgm:pt>
    <dgm:pt modelId="{35D04F77-C61D-429F-8534-3D088F6D7ABE}" type="pres">
      <dgm:prSet presAssocID="{65F43D35-3824-42BA-8DE8-B29BEFD2B8E8}" presName="compNode" presStyleCnt="0"/>
      <dgm:spPr/>
    </dgm:pt>
    <dgm:pt modelId="{67B51216-AA69-4CF3-ACE4-8A56117E4087}" type="pres">
      <dgm:prSet presAssocID="{65F43D35-3824-42BA-8DE8-B29BEFD2B8E8}" presName="iconBgRect" presStyleLbl="bgShp" presStyleIdx="1" presStyleCnt="8"/>
      <dgm:spPr/>
    </dgm:pt>
    <dgm:pt modelId="{030E2CE3-DD09-48DD-9BDD-2A6169B3EE46}" type="pres">
      <dgm:prSet presAssocID="{65F43D35-3824-42BA-8DE8-B29BEFD2B8E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J"/>
        </a:ext>
      </dgm:extLst>
    </dgm:pt>
    <dgm:pt modelId="{0EFC6FF8-835E-480C-B1BA-F50A9038C562}" type="pres">
      <dgm:prSet presAssocID="{65F43D35-3824-42BA-8DE8-B29BEFD2B8E8}" presName="spaceRect" presStyleCnt="0"/>
      <dgm:spPr/>
    </dgm:pt>
    <dgm:pt modelId="{C320805B-51EF-4C0B-87D9-029A6AA66841}" type="pres">
      <dgm:prSet presAssocID="{65F43D35-3824-42BA-8DE8-B29BEFD2B8E8}" presName="textRect" presStyleLbl="revTx" presStyleIdx="1" presStyleCnt="8">
        <dgm:presLayoutVars>
          <dgm:chMax val="1"/>
          <dgm:chPref val="1"/>
        </dgm:presLayoutVars>
      </dgm:prSet>
      <dgm:spPr/>
    </dgm:pt>
    <dgm:pt modelId="{E9D2E3AA-E260-4776-B020-6C3F8AA7619B}" type="pres">
      <dgm:prSet presAssocID="{AE1AFB6F-5699-4C63-B842-74FCBCDBDA54}" presName="sibTrans" presStyleLbl="sibTrans2D1" presStyleIdx="0" presStyleCnt="0"/>
      <dgm:spPr/>
    </dgm:pt>
    <dgm:pt modelId="{29C31EAE-9AC1-4676-B509-D9FDD07EED7C}" type="pres">
      <dgm:prSet presAssocID="{D9159372-6C77-498F-8636-57C07A6F6A27}" presName="compNode" presStyleCnt="0"/>
      <dgm:spPr/>
    </dgm:pt>
    <dgm:pt modelId="{7A0E28D6-15FC-44E7-A660-EEBD0A2C5471}" type="pres">
      <dgm:prSet presAssocID="{D9159372-6C77-498F-8636-57C07A6F6A27}" presName="iconBgRect" presStyleLbl="bgShp" presStyleIdx="2" presStyleCnt="8"/>
      <dgm:spPr/>
    </dgm:pt>
    <dgm:pt modelId="{21036C96-9648-4B41-B099-2F433FAA96BE}" type="pres">
      <dgm:prSet presAssocID="{D9159372-6C77-498F-8636-57C07A6F6A2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5A08A43E-AF38-45F1-B86B-660CE169F417}" type="pres">
      <dgm:prSet presAssocID="{D9159372-6C77-498F-8636-57C07A6F6A27}" presName="spaceRect" presStyleCnt="0"/>
      <dgm:spPr/>
    </dgm:pt>
    <dgm:pt modelId="{EF91499F-C26A-4C09-9D3A-EAF1667F81BF}" type="pres">
      <dgm:prSet presAssocID="{D9159372-6C77-498F-8636-57C07A6F6A27}" presName="textRect" presStyleLbl="revTx" presStyleIdx="2" presStyleCnt="8">
        <dgm:presLayoutVars>
          <dgm:chMax val="1"/>
          <dgm:chPref val="1"/>
        </dgm:presLayoutVars>
      </dgm:prSet>
      <dgm:spPr/>
    </dgm:pt>
    <dgm:pt modelId="{94E1ADCD-1EC9-4064-B679-CAB72B04E2FF}" type="pres">
      <dgm:prSet presAssocID="{9CF3C67C-6D0D-4FBC-837F-166C4A8A211E}" presName="sibTrans" presStyleLbl="sibTrans2D1" presStyleIdx="0" presStyleCnt="0"/>
      <dgm:spPr/>
    </dgm:pt>
    <dgm:pt modelId="{C647FB19-87CA-4A80-AB62-456D83DAD48C}" type="pres">
      <dgm:prSet presAssocID="{E7DF7A2F-4985-42FC-AC00-2AF421D4FC12}" presName="compNode" presStyleCnt="0"/>
      <dgm:spPr/>
    </dgm:pt>
    <dgm:pt modelId="{70D8FAC4-DAEC-4E68-8BC3-3EE4DD6976F5}" type="pres">
      <dgm:prSet presAssocID="{E7DF7A2F-4985-42FC-AC00-2AF421D4FC12}" presName="iconBgRect" presStyleLbl="bgShp" presStyleIdx="3" presStyleCnt="8"/>
      <dgm:spPr/>
    </dgm:pt>
    <dgm:pt modelId="{3D1C1343-E912-420B-B652-B45A91595723}" type="pres">
      <dgm:prSet presAssocID="{E7DF7A2F-4985-42FC-AC00-2AF421D4FC1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eble clef"/>
        </a:ext>
      </dgm:extLst>
    </dgm:pt>
    <dgm:pt modelId="{48387DB1-2C11-484E-85FD-EFADA2523D5D}" type="pres">
      <dgm:prSet presAssocID="{E7DF7A2F-4985-42FC-AC00-2AF421D4FC12}" presName="spaceRect" presStyleCnt="0"/>
      <dgm:spPr/>
    </dgm:pt>
    <dgm:pt modelId="{EBBD4B80-2A73-40D8-9790-A9EC2CE36167}" type="pres">
      <dgm:prSet presAssocID="{E7DF7A2F-4985-42FC-AC00-2AF421D4FC12}" presName="textRect" presStyleLbl="revTx" presStyleIdx="3" presStyleCnt="8">
        <dgm:presLayoutVars>
          <dgm:chMax val="1"/>
          <dgm:chPref val="1"/>
        </dgm:presLayoutVars>
      </dgm:prSet>
      <dgm:spPr/>
    </dgm:pt>
    <dgm:pt modelId="{9A502460-8CC4-49AC-AC4C-126B230D398C}" type="pres">
      <dgm:prSet presAssocID="{C02A5E2E-DB32-4B2F-9DB3-87D52D6C739E}" presName="sibTrans" presStyleLbl="sibTrans2D1" presStyleIdx="0" presStyleCnt="0"/>
      <dgm:spPr/>
    </dgm:pt>
    <dgm:pt modelId="{CBE403E8-4DCC-422A-856E-F7BAEFF9D5D8}" type="pres">
      <dgm:prSet presAssocID="{D0602833-8D50-4328-A2BF-6B9287D18FA9}" presName="compNode" presStyleCnt="0"/>
      <dgm:spPr/>
    </dgm:pt>
    <dgm:pt modelId="{E99C3658-8E84-497E-9B18-B22D12D0439A}" type="pres">
      <dgm:prSet presAssocID="{D0602833-8D50-4328-A2BF-6B9287D18FA9}" presName="iconBgRect" presStyleLbl="bgShp" presStyleIdx="4" presStyleCnt="8"/>
      <dgm:spPr/>
    </dgm:pt>
    <dgm:pt modelId="{5F2C26BC-3789-4397-B4EE-C151FE571053}" type="pres">
      <dgm:prSet presAssocID="{D0602833-8D50-4328-A2BF-6B9287D18FA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ornavida"/>
        </a:ext>
      </dgm:extLst>
    </dgm:pt>
    <dgm:pt modelId="{17977385-2C86-4617-96A7-BF20E4B28ADA}" type="pres">
      <dgm:prSet presAssocID="{D0602833-8D50-4328-A2BF-6B9287D18FA9}" presName="spaceRect" presStyleCnt="0"/>
      <dgm:spPr/>
    </dgm:pt>
    <dgm:pt modelId="{C09ABBF0-B179-4DBF-B880-B14E4A9592A8}" type="pres">
      <dgm:prSet presAssocID="{D0602833-8D50-4328-A2BF-6B9287D18FA9}" presName="textRect" presStyleLbl="revTx" presStyleIdx="4" presStyleCnt="8">
        <dgm:presLayoutVars>
          <dgm:chMax val="1"/>
          <dgm:chPref val="1"/>
        </dgm:presLayoutVars>
      </dgm:prSet>
      <dgm:spPr/>
    </dgm:pt>
    <dgm:pt modelId="{A44A47A2-9E89-47E5-A146-1F01C6005DE7}" type="pres">
      <dgm:prSet presAssocID="{F5A6B99A-FC44-4592-8A3A-6BCAE9C09759}" presName="sibTrans" presStyleLbl="sibTrans2D1" presStyleIdx="0" presStyleCnt="0"/>
      <dgm:spPr/>
    </dgm:pt>
    <dgm:pt modelId="{E72F0406-CC82-45A2-BFCD-6A87D963C418}" type="pres">
      <dgm:prSet presAssocID="{B9F8175C-AC00-41D5-AFBC-E04C7E0F1AEF}" presName="compNode" presStyleCnt="0"/>
      <dgm:spPr/>
    </dgm:pt>
    <dgm:pt modelId="{86F2D3CE-207A-43F3-82B5-906E80788CAC}" type="pres">
      <dgm:prSet presAssocID="{B9F8175C-AC00-41D5-AFBC-E04C7E0F1AEF}" presName="iconBgRect" presStyleLbl="bgShp" presStyleIdx="5" presStyleCnt="8"/>
      <dgm:spPr/>
    </dgm:pt>
    <dgm:pt modelId="{3C31F81E-DF09-4C3E-AF74-A9DD895C12CE}" type="pres">
      <dgm:prSet presAssocID="{B9F8175C-AC00-41D5-AFBC-E04C7E0F1AE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lectric Guitar"/>
        </a:ext>
      </dgm:extLst>
    </dgm:pt>
    <dgm:pt modelId="{2987A56B-6C58-49EF-93C1-3936A4337EA3}" type="pres">
      <dgm:prSet presAssocID="{B9F8175C-AC00-41D5-AFBC-E04C7E0F1AEF}" presName="spaceRect" presStyleCnt="0"/>
      <dgm:spPr/>
    </dgm:pt>
    <dgm:pt modelId="{465CE632-3B5A-4AA4-AC14-65380E78FE39}" type="pres">
      <dgm:prSet presAssocID="{B9F8175C-AC00-41D5-AFBC-E04C7E0F1AEF}" presName="textRect" presStyleLbl="revTx" presStyleIdx="5" presStyleCnt="8">
        <dgm:presLayoutVars>
          <dgm:chMax val="1"/>
          <dgm:chPref val="1"/>
        </dgm:presLayoutVars>
      </dgm:prSet>
      <dgm:spPr/>
    </dgm:pt>
    <dgm:pt modelId="{731B409B-8DBF-45E6-9AF6-804C2CE94527}" type="pres">
      <dgm:prSet presAssocID="{6DA1203A-8158-4D18-80D2-5AE34A5CDCDF}" presName="sibTrans" presStyleLbl="sibTrans2D1" presStyleIdx="0" presStyleCnt="0"/>
      <dgm:spPr/>
    </dgm:pt>
    <dgm:pt modelId="{9E5CA83B-A100-44D5-A7ED-407DAE52FBD5}" type="pres">
      <dgm:prSet presAssocID="{653BA3B8-947E-4154-9B83-627C00E1CF65}" presName="compNode" presStyleCnt="0"/>
      <dgm:spPr/>
    </dgm:pt>
    <dgm:pt modelId="{B8792B3D-8255-4DAE-AC0F-9F04BDDD4484}" type="pres">
      <dgm:prSet presAssocID="{653BA3B8-947E-4154-9B83-627C00E1CF65}" presName="iconBgRect" presStyleLbl="bgShp" presStyleIdx="6" presStyleCnt="8"/>
      <dgm:spPr/>
    </dgm:pt>
    <dgm:pt modelId="{DFDB2709-96DE-45CC-BB04-EAE0B38C9940}" type="pres">
      <dgm:prSet presAssocID="{653BA3B8-947E-4154-9B83-627C00E1CF65}"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Şef"/>
        </a:ext>
      </dgm:extLst>
    </dgm:pt>
    <dgm:pt modelId="{A3881119-EF7C-4833-8DC9-EBC03B0F8EFF}" type="pres">
      <dgm:prSet presAssocID="{653BA3B8-947E-4154-9B83-627C00E1CF65}" presName="spaceRect" presStyleCnt="0"/>
      <dgm:spPr/>
    </dgm:pt>
    <dgm:pt modelId="{5E00887E-8EAB-4A44-8CED-37E39810E7C5}" type="pres">
      <dgm:prSet presAssocID="{653BA3B8-947E-4154-9B83-627C00E1CF65}" presName="textRect" presStyleLbl="revTx" presStyleIdx="6" presStyleCnt="8">
        <dgm:presLayoutVars>
          <dgm:chMax val="1"/>
          <dgm:chPref val="1"/>
        </dgm:presLayoutVars>
      </dgm:prSet>
      <dgm:spPr/>
    </dgm:pt>
    <dgm:pt modelId="{B65ADFDC-EF63-4C84-BB73-7597E7A1F25A}" type="pres">
      <dgm:prSet presAssocID="{C49A0A10-0E18-4685-BAF6-A2EEAE57A1B3}" presName="sibTrans" presStyleLbl="sibTrans2D1" presStyleIdx="0" presStyleCnt="0"/>
      <dgm:spPr/>
    </dgm:pt>
    <dgm:pt modelId="{F728AA58-8E2E-430E-9EEF-658C7B69A3F4}" type="pres">
      <dgm:prSet presAssocID="{CF13B1ED-7EE9-4D6A-B93E-A35D68E71768}" presName="compNode" presStyleCnt="0"/>
      <dgm:spPr/>
    </dgm:pt>
    <dgm:pt modelId="{F97BBB0F-8C12-4075-A50F-B667C20CE06D}" type="pres">
      <dgm:prSet presAssocID="{CF13B1ED-7EE9-4D6A-B93E-A35D68E71768}" presName="iconBgRect" presStyleLbl="bgShp" presStyleIdx="7" presStyleCnt="8"/>
      <dgm:spPr/>
    </dgm:pt>
    <dgm:pt modelId="{003B3947-66F1-4789-9880-FDFC8D65F22A}" type="pres">
      <dgm:prSet presAssocID="{CF13B1ED-7EE9-4D6A-B93E-A35D68E7176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Dans etme"/>
        </a:ext>
      </dgm:extLst>
    </dgm:pt>
    <dgm:pt modelId="{BE93BB74-A64C-4A52-900D-8B27B38C1CC8}" type="pres">
      <dgm:prSet presAssocID="{CF13B1ED-7EE9-4D6A-B93E-A35D68E71768}" presName="spaceRect" presStyleCnt="0"/>
      <dgm:spPr/>
    </dgm:pt>
    <dgm:pt modelId="{4EB694B5-0E0F-4A03-BC1E-F46A57818624}" type="pres">
      <dgm:prSet presAssocID="{CF13B1ED-7EE9-4D6A-B93E-A35D68E71768}" presName="textRect" presStyleLbl="revTx" presStyleIdx="7" presStyleCnt="8">
        <dgm:presLayoutVars>
          <dgm:chMax val="1"/>
          <dgm:chPref val="1"/>
        </dgm:presLayoutVars>
      </dgm:prSet>
      <dgm:spPr/>
    </dgm:pt>
  </dgm:ptLst>
  <dgm:cxnLst>
    <dgm:cxn modelId="{750FA901-3F38-4535-9C73-13F6CC209D0D}" type="presOf" srcId="{D9159372-6C77-498F-8636-57C07A6F6A27}" destId="{EF91499F-C26A-4C09-9D3A-EAF1667F81BF}" srcOrd="0" destOrd="0" presId="urn:microsoft.com/office/officeart/2018/2/layout/IconCircleList"/>
    <dgm:cxn modelId="{D1455A06-E7C4-421D-A16A-5EDE7968107F}" type="presOf" srcId="{65F43D35-3824-42BA-8DE8-B29BEFD2B8E8}" destId="{C320805B-51EF-4C0B-87D9-029A6AA66841}" srcOrd="0" destOrd="0" presId="urn:microsoft.com/office/officeart/2018/2/layout/IconCircleList"/>
    <dgm:cxn modelId="{22EF450F-F7B3-489E-B1F1-6791B39E64C2}" type="presOf" srcId="{6DA1203A-8158-4D18-80D2-5AE34A5CDCDF}" destId="{731B409B-8DBF-45E6-9AF6-804C2CE94527}" srcOrd="0" destOrd="0" presId="urn:microsoft.com/office/officeart/2018/2/layout/IconCircleList"/>
    <dgm:cxn modelId="{5FD8830F-0981-4A55-B10C-B0B0CE7B5A95}" srcId="{0144CC0F-013D-44C8-A256-040EC9CB1604}" destId="{E7DF7A2F-4985-42FC-AC00-2AF421D4FC12}" srcOrd="3" destOrd="0" parTransId="{514FF514-8E02-4587-AA18-6D74B1C1416A}" sibTransId="{C02A5E2E-DB32-4B2F-9DB3-87D52D6C739E}"/>
    <dgm:cxn modelId="{DA205315-B490-4EDA-B952-9503A0DCBCD9}" type="presOf" srcId="{B9F8175C-AC00-41D5-AFBC-E04C7E0F1AEF}" destId="{465CE632-3B5A-4AA4-AC14-65380E78FE39}" srcOrd="0" destOrd="0" presId="urn:microsoft.com/office/officeart/2018/2/layout/IconCircleList"/>
    <dgm:cxn modelId="{22C60417-1064-4299-A6C1-CADCAEED0FA6}" srcId="{0144CC0F-013D-44C8-A256-040EC9CB1604}" destId="{F3CD7466-868B-4444-B854-4D50783DCE8E}" srcOrd="0" destOrd="0" parTransId="{14E5D722-6EDD-49D8-B063-98A3716C673B}" sibTransId="{9D261932-F3EC-43B6-9DEB-14DEADA1E223}"/>
    <dgm:cxn modelId="{79269C27-4062-424A-B8BC-10EF8475D436}" srcId="{0144CC0F-013D-44C8-A256-040EC9CB1604}" destId="{65F43D35-3824-42BA-8DE8-B29BEFD2B8E8}" srcOrd="1" destOrd="0" parTransId="{60D8AD07-366D-4C35-9245-330F18B96429}" sibTransId="{AE1AFB6F-5699-4C63-B842-74FCBCDBDA54}"/>
    <dgm:cxn modelId="{87BE453B-2C33-40D0-846F-50F937C66FC0}" type="presOf" srcId="{CF13B1ED-7EE9-4D6A-B93E-A35D68E71768}" destId="{4EB694B5-0E0F-4A03-BC1E-F46A57818624}" srcOrd="0" destOrd="0" presId="urn:microsoft.com/office/officeart/2018/2/layout/IconCircleList"/>
    <dgm:cxn modelId="{E733F371-9CEB-46E8-9EAC-FF183E6279E4}" type="presOf" srcId="{F3CD7466-868B-4444-B854-4D50783DCE8E}" destId="{DA61EB45-A53C-4F8D-A687-74ED5AA10A1E}" srcOrd="0" destOrd="0" presId="urn:microsoft.com/office/officeart/2018/2/layout/IconCircleList"/>
    <dgm:cxn modelId="{B8F48159-96B2-4780-A2A3-C8E097C663D6}" type="presOf" srcId="{C49A0A10-0E18-4685-BAF6-A2EEAE57A1B3}" destId="{B65ADFDC-EF63-4C84-BB73-7597E7A1F25A}" srcOrd="0" destOrd="0" presId="urn:microsoft.com/office/officeart/2018/2/layout/IconCircleList"/>
    <dgm:cxn modelId="{EE2B5E7B-EB51-478F-BCD2-27F5EE3374D6}" type="presOf" srcId="{9CF3C67C-6D0D-4FBC-837F-166C4A8A211E}" destId="{94E1ADCD-1EC9-4064-B679-CAB72B04E2FF}" srcOrd="0" destOrd="0" presId="urn:microsoft.com/office/officeart/2018/2/layout/IconCircleList"/>
    <dgm:cxn modelId="{76056A84-96D8-4F1C-B793-06C659DBD4EA}" srcId="{0144CC0F-013D-44C8-A256-040EC9CB1604}" destId="{B9F8175C-AC00-41D5-AFBC-E04C7E0F1AEF}" srcOrd="5" destOrd="0" parTransId="{61931BE4-A983-448D-AE9A-513A241ECF58}" sibTransId="{6DA1203A-8158-4D18-80D2-5AE34A5CDCDF}"/>
    <dgm:cxn modelId="{A582D4A1-BF71-4765-BC26-8DA9D559DF50}" type="presOf" srcId="{0144CC0F-013D-44C8-A256-040EC9CB1604}" destId="{28AC079D-B65C-4008-9846-B6612654B05B}" srcOrd="0" destOrd="0" presId="urn:microsoft.com/office/officeart/2018/2/layout/IconCircleList"/>
    <dgm:cxn modelId="{FF3552A5-74DD-497D-AED6-C8E5CA59F9F9}" type="presOf" srcId="{653BA3B8-947E-4154-9B83-627C00E1CF65}" destId="{5E00887E-8EAB-4A44-8CED-37E39810E7C5}" srcOrd="0" destOrd="0" presId="urn:microsoft.com/office/officeart/2018/2/layout/IconCircleList"/>
    <dgm:cxn modelId="{7C9D2CA9-D60C-46A7-9351-F05CB056F000}" srcId="{0144CC0F-013D-44C8-A256-040EC9CB1604}" destId="{653BA3B8-947E-4154-9B83-627C00E1CF65}" srcOrd="6" destOrd="0" parTransId="{F46246B8-DEA2-4648-93A6-F73354270084}" sibTransId="{C49A0A10-0E18-4685-BAF6-A2EEAE57A1B3}"/>
    <dgm:cxn modelId="{9BE168AA-FF37-442F-9B15-6AFF96EBB8B1}" type="presOf" srcId="{C02A5E2E-DB32-4B2F-9DB3-87D52D6C739E}" destId="{9A502460-8CC4-49AC-AC4C-126B230D398C}" srcOrd="0" destOrd="0" presId="urn:microsoft.com/office/officeart/2018/2/layout/IconCircleList"/>
    <dgm:cxn modelId="{6D72ABB5-0A98-4950-8333-5CE1DF037E98}" type="presOf" srcId="{E7DF7A2F-4985-42FC-AC00-2AF421D4FC12}" destId="{EBBD4B80-2A73-40D8-9790-A9EC2CE36167}" srcOrd="0" destOrd="0" presId="urn:microsoft.com/office/officeart/2018/2/layout/IconCircleList"/>
    <dgm:cxn modelId="{3A21D0B6-4C6C-4E2F-9BA2-770EBB24B703}" srcId="{0144CC0F-013D-44C8-A256-040EC9CB1604}" destId="{D9159372-6C77-498F-8636-57C07A6F6A27}" srcOrd="2" destOrd="0" parTransId="{DD86392E-5C7D-4A97-B449-AA69B6E3BD6B}" sibTransId="{9CF3C67C-6D0D-4FBC-837F-166C4A8A211E}"/>
    <dgm:cxn modelId="{634A2DBB-7FD4-4E4B-A5E3-1BE9B3CBB1C5}" type="presOf" srcId="{AE1AFB6F-5699-4C63-B842-74FCBCDBDA54}" destId="{E9D2E3AA-E260-4776-B020-6C3F8AA7619B}" srcOrd="0" destOrd="0" presId="urn:microsoft.com/office/officeart/2018/2/layout/IconCircleList"/>
    <dgm:cxn modelId="{5D52EBC7-B5AA-4751-A5DB-F0FFE52EE6AC}" type="presOf" srcId="{F5A6B99A-FC44-4592-8A3A-6BCAE9C09759}" destId="{A44A47A2-9E89-47E5-A146-1F01C6005DE7}" srcOrd="0" destOrd="0" presId="urn:microsoft.com/office/officeart/2018/2/layout/IconCircleList"/>
    <dgm:cxn modelId="{3AD6BED3-9F8E-45FB-9E8A-DD7D935E0433}" srcId="{0144CC0F-013D-44C8-A256-040EC9CB1604}" destId="{CF13B1ED-7EE9-4D6A-B93E-A35D68E71768}" srcOrd="7" destOrd="0" parTransId="{A9690289-92C8-4588-91B7-A9DF76EAB7FD}" sibTransId="{D60A69A4-2ADD-474D-8C5E-91E3AF5DB542}"/>
    <dgm:cxn modelId="{46293FF9-633A-47F9-8CEF-74E1E773EF64}" type="presOf" srcId="{9D261932-F3EC-43B6-9DEB-14DEADA1E223}" destId="{D1406A63-B827-4408-9E91-6796767DA846}" srcOrd="0" destOrd="0" presId="urn:microsoft.com/office/officeart/2018/2/layout/IconCircleList"/>
    <dgm:cxn modelId="{4C2F5BFD-6C16-4594-ACCB-368EEB8D5F08}" srcId="{0144CC0F-013D-44C8-A256-040EC9CB1604}" destId="{D0602833-8D50-4328-A2BF-6B9287D18FA9}" srcOrd="4" destOrd="0" parTransId="{586B89ED-0C39-4AD4-87C2-F21DE0754B9F}" sibTransId="{F5A6B99A-FC44-4592-8A3A-6BCAE9C09759}"/>
    <dgm:cxn modelId="{BA24EFFE-56B3-4EED-8FE9-4AE656D67426}" type="presOf" srcId="{D0602833-8D50-4328-A2BF-6B9287D18FA9}" destId="{C09ABBF0-B179-4DBF-B880-B14E4A9592A8}" srcOrd="0" destOrd="0" presId="urn:microsoft.com/office/officeart/2018/2/layout/IconCircleList"/>
    <dgm:cxn modelId="{2EE2CE61-9182-41AB-A501-CE1AC84C231D}" type="presParOf" srcId="{28AC079D-B65C-4008-9846-B6612654B05B}" destId="{0AFE2CCA-9678-40E8-BD2C-C4F5090D5E62}" srcOrd="0" destOrd="0" presId="urn:microsoft.com/office/officeart/2018/2/layout/IconCircleList"/>
    <dgm:cxn modelId="{AB94F1AD-EA0A-4AD3-A0E9-589CBFCC22F8}" type="presParOf" srcId="{0AFE2CCA-9678-40E8-BD2C-C4F5090D5E62}" destId="{A75B36BE-1D23-42B0-A538-0584622654D7}" srcOrd="0" destOrd="0" presId="urn:microsoft.com/office/officeart/2018/2/layout/IconCircleList"/>
    <dgm:cxn modelId="{277178B1-2B08-475F-8930-31C631F08F84}" type="presParOf" srcId="{A75B36BE-1D23-42B0-A538-0584622654D7}" destId="{E05BF444-0A22-42C4-B5E7-12E79219E187}" srcOrd="0" destOrd="0" presId="urn:microsoft.com/office/officeart/2018/2/layout/IconCircleList"/>
    <dgm:cxn modelId="{DB535F46-F795-4DF1-8B7A-652222704283}" type="presParOf" srcId="{A75B36BE-1D23-42B0-A538-0584622654D7}" destId="{DB5E9F9F-2188-472B-8DF5-2D065150360B}" srcOrd="1" destOrd="0" presId="urn:microsoft.com/office/officeart/2018/2/layout/IconCircleList"/>
    <dgm:cxn modelId="{60ED36D4-ADD7-409F-A2F0-A6DADD6B488F}" type="presParOf" srcId="{A75B36BE-1D23-42B0-A538-0584622654D7}" destId="{4E0F2600-203D-4AE3-B4A7-EC27C217F537}" srcOrd="2" destOrd="0" presId="urn:microsoft.com/office/officeart/2018/2/layout/IconCircleList"/>
    <dgm:cxn modelId="{DE6D0D67-9E5E-4F0B-A482-FC9EA3F69E32}" type="presParOf" srcId="{A75B36BE-1D23-42B0-A538-0584622654D7}" destId="{DA61EB45-A53C-4F8D-A687-74ED5AA10A1E}" srcOrd="3" destOrd="0" presId="urn:microsoft.com/office/officeart/2018/2/layout/IconCircleList"/>
    <dgm:cxn modelId="{B4DFDFEC-ED2A-43FE-BFD2-0ABA6B825753}" type="presParOf" srcId="{0AFE2CCA-9678-40E8-BD2C-C4F5090D5E62}" destId="{D1406A63-B827-4408-9E91-6796767DA846}" srcOrd="1" destOrd="0" presId="urn:microsoft.com/office/officeart/2018/2/layout/IconCircleList"/>
    <dgm:cxn modelId="{9510ACA3-67BC-49BD-B397-2EE5D42D5D28}" type="presParOf" srcId="{0AFE2CCA-9678-40E8-BD2C-C4F5090D5E62}" destId="{35D04F77-C61D-429F-8534-3D088F6D7ABE}" srcOrd="2" destOrd="0" presId="urn:microsoft.com/office/officeart/2018/2/layout/IconCircleList"/>
    <dgm:cxn modelId="{F06193BC-991A-4CFC-B13E-EE6A3F2694EE}" type="presParOf" srcId="{35D04F77-C61D-429F-8534-3D088F6D7ABE}" destId="{67B51216-AA69-4CF3-ACE4-8A56117E4087}" srcOrd="0" destOrd="0" presId="urn:microsoft.com/office/officeart/2018/2/layout/IconCircleList"/>
    <dgm:cxn modelId="{AF355BD2-E387-41D6-987D-3629741C845C}" type="presParOf" srcId="{35D04F77-C61D-429F-8534-3D088F6D7ABE}" destId="{030E2CE3-DD09-48DD-9BDD-2A6169B3EE46}" srcOrd="1" destOrd="0" presId="urn:microsoft.com/office/officeart/2018/2/layout/IconCircleList"/>
    <dgm:cxn modelId="{89FCA8F6-337C-4D6E-9A25-52141BCD1C51}" type="presParOf" srcId="{35D04F77-C61D-429F-8534-3D088F6D7ABE}" destId="{0EFC6FF8-835E-480C-B1BA-F50A9038C562}" srcOrd="2" destOrd="0" presId="urn:microsoft.com/office/officeart/2018/2/layout/IconCircleList"/>
    <dgm:cxn modelId="{CDD86E48-55C3-49F6-B54C-7296D374DBBA}" type="presParOf" srcId="{35D04F77-C61D-429F-8534-3D088F6D7ABE}" destId="{C320805B-51EF-4C0B-87D9-029A6AA66841}" srcOrd="3" destOrd="0" presId="urn:microsoft.com/office/officeart/2018/2/layout/IconCircleList"/>
    <dgm:cxn modelId="{6DA68E87-8DD5-42AB-85CE-512BD0D918D4}" type="presParOf" srcId="{0AFE2CCA-9678-40E8-BD2C-C4F5090D5E62}" destId="{E9D2E3AA-E260-4776-B020-6C3F8AA7619B}" srcOrd="3" destOrd="0" presId="urn:microsoft.com/office/officeart/2018/2/layout/IconCircleList"/>
    <dgm:cxn modelId="{29CF40B1-71E2-4450-B63B-7DA6F54F8A5B}" type="presParOf" srcId="{0AFE2CCA-9678-40E8-BD2C-C4F5090D5E62}" destId="{29C31EAE-9AC1-4676-B509-D9FDD07EED7C}" srcOrd="4" destOrd="0" presId="urn:microsoft.com/office/officeart/2018/2/layout/IconCircleList"/>
    <dgm:cxn modelId="{D20CDE0B-01E8-46D5-A694-E42B121C430E}" type="presParOf" srcId="{29C31EAE-9AC1-4676-B509-D9FDD07EED7C}" destId="{7A0E28D6-15FC-44E7-A660-EEBD0A2C5471}" srcOrd="0" destOrd="0" presId="urn:microsoft.com/office/officeart/2018/2/layout/IconCircleList"/>
    <dgm:cxn modelId="{F5B7F9C7-9D49-435D-912E-5647C9ACC410}" type="presParOf" srcId="{29C31EAE-9AC1-4676-B509-D9FDD07EED7C}" destId="{21036C96-9648-4B41-B099-2F433FAA96BE}" srcOrd="1" destOrd="0" presId="urn:microsoft.com/office/officeart/2018/2/layout/IconCircleList"/>
    <dgm:cxn modelId="{4F1DDC17-447A-4951-ACC6-463B5CFD9E0B}" type="presParOf" srcId="{29C31EAE-9AC1-4676-B509-D9FDD07EED7C}" destId="{5A08A43E-AF38-45F1-B86B-660CE169F417}" srcOrd="2" destOrd="0" presId="urn:microsoft.com/office/officeart/2018/2/layout/IconCircleList"/>
    <dgm:cxn modelId="{19B8339C-AE2B-492E-BC46-FEEE87090140}" type="presParOf" srcId="{29C31EAE-9AC1-4676-B509-D9FDD07EED7C}" destId="{EF91499F-C26A-4C09-9D3A-EAF1667F81BF}" srcOrd="3" destOrd="0" presId="urn:microsoft.com/office/officeart/2018/2/layout/IconCircleList"/>
    <dgm:cxn modelId="{D7A174D6-1C6A-4300-BB5B-006ECDE7F665}" type="presParOf" srcId="{0AFE2CCA-9678-40E8-BD2C-C4F5090D5E62}" destId="{94E1ADCD-1EC9-4064-B679-CAB72B04E2FF}" srcOrd="5" destOrd="0" presId="urn:microsoft.com/office/officeart/2018/2/layout/IconCircleList"/>
    <dgm:cxn modelId="{C6FB8CE7-BAA8-432D-9ADE-5175A1CD71A3}" type="presParOf" srcId="{0AFE2CCA-9678-40E8-BD2C-C4F5090D5E62}" destId="{C647FB19-87CA-4A80-AB62-456D83DAD48C}" srcOrd="6" destOrd="0" presId="urn:microsoft.com/office/officeart/2018/2/layout/IconCircleList"/>
    <dgm:cxn modelId="{AED6F96F-D693-4550-8978-CAFC3943CE5A}" type="presParOf" srcId="{C647FB19-87CA-4A80-AB62-456D83DAD48C}" destId="{70D8FAC4-DAEC-4E68-8BC3-3EE4DD6976F5}" srcOrd="0" destOrd="0" presId="urn:microsoft.com/office/officeart/2018/2/layout/IconCircleList"/>
    <dgm:cxn modelId="{BCA30A56-35DC-4E5D-ABF1-E8A8D29336F6}" type="presParOf" srcId="{C647FB19-87CA-4A80-AB62-456D83DAD48C}" destId="{3D1C1343-E912-420B-B652-B45A91595723}" srcOrd="1" destOrd="0" presId="urn:microsoft.com/office/officeart/2018/2/layout/IconCircleList"/>
    <dgm:cxn modelId="{9E344ED4-83E4-4969-8394-A6E3327ACFB4}" type="presParOf" srcId="{C647FB19-87CA-4A80-AB62-456D83DAD48C}" destId="{48387DB1-2C11-484E-85FD-EFADA2523D5D}" srcOrd="2" destOrd="0" presId="urn:microsoft.com/office/officeart/2018/2/layout/IconCircleList"/>
    <dgm:cxn modelId="{ED195914-F01C-425D-BE16-DB9F8C0ED340}" type="presParOf" srcId="{C647FB19-87CA-4A80-AB62-456D83DAD48C}" destId="{EBBD4B80-2A73-40D8-9790-A9EC2CE36167}" srcOrd="3" destOrd="0" presId="urn:microsoft.com/office/officeart/2018/2/layout/IconCircleList"/>
    <dgm:cxn modelId="{FD542A7E-40C5-4DDE-B824-1F1610D3C6D7}" type="presParOf" srcId="{0AFE2CCA-9678-40E8-BD2C-C4F5090D5E62}" destId="{9A502460-8CC4-49AC-AC4C-126B230D398C}" srcOrd="7" destOrd="0" presId="urn:microsoft.com/office/officeart/2018/2/layout/IconCircleList"/>
    <dgm:cxn modelId="{2F050D90-6EE7-4F55-B4B6-8D1E1B3D32F6}" type="presParOf" srcId="{0AFE2CCA-9678-40E8-BD2C-C4F5090D5E62}" destId="{CBE403E8-4DCC-422A-856E-F7BAEFF9D5D8}" srcOrd="8" destOrd="0" presId="urn:microsoft.com/office/officeart/2018/2/layout/IconCircleList"/>
    <dgm:cxn modelId="{40916C27-B718-4E1B-9445-00D8726A4EBA}" type="presParOf" srcId="{CBE403E8-4DCC-422A-856E-F7BAEFF9D5D8}" destId="{E99C3658-8E84-497E-9B18-B22D12D0439A}" srcOrd="0" destOrd="0" presId="urn:microsoft.com/office/officeart/2018/2/layout/IconCircleList"/>
    <dgm:cxn modelId="{DF51B42C-F241-4D8C-8874-31E42713A376}" type="presParOf" srcId="{CBE403E8-4DCC-422A-856E-F7BAEFF9D5D8}" destId="{5F2C26BC-3789-4397-B4EE-C151FE571053}" srcOrd="1" destOrd="0" presId="urn:microsoft.com/office/officeart/2018/2/layout/IconCircleList"/>
    <dgm:cxn modelId="{BFE4EABC-72D4-4658-8D53-B2FF2FACA858}" type="presParOf" srcId="{CBE403E8-4DCC-422A-856E-F7BAEFF9D5D8}" destId="{17977385-2C86-4617-96A7-BF20E4B28ADA}" srcOrd="2" destOrd="0" presId="urn:microsoft.com/office/officeart/2018/2/layout/IconCircleList"/>
    <dgm:cxn modelId="{CF395DB8-2E6E-452F-9C57-6455BAFA77F7}" type="presParOf" srcId="{CBE403E8-4DCC-422A-856E-F7BAEFF9D5D8}" destId="{C09ABBF0-B179-4DBF-B880-B14E4A9592A8}" srcOrd="3" destOrd="0" presId="urn:microsoft.com/office/officeart/2018/2/layout/IconCircleList"/>
    <dgm:cxn modelId="{3029F044-30CC-4DB0-BA47-A24437C322F5}" type="presParOf" srcId="{0AFE2CCA-9678-40E8-BD2C-C4F5090D5E62}" destId="{A44A47A2-9E89-47E5-A146-1F01C6005DE7}" srcOrd="9" destOrd="0" presId="urn:microsoft.com/office/officeart/2018/2/layout/IconCircleList"/>
    <dgm:cxn modelId="{BDB8770E-E511-43D5-9E07-1A10B9B6C6B8}" type="presParOf" srcId="{0AFE2CCA-9678-40E8-BD2C-C4F5090D5E62}" destId="{E72F0406-CC82-45A2-BFCD-6A87D963C418}" srcOrd="10" destOrd="0" presId="urn:microsoft.com/office/officeart/2018/2/layout/IconCircleList"/>
    <dgm:cxn modelId="{E74FF8F0-2080-4EDD-9E34-411D33D70B23}" type="presParOf" srcId="{E72F0406-CC82-45A2-BFCD-6A87D963C418}" destId="{86F2D3CE-207A-43F3-82B5-906E80788CAC}" srcOrd="0" destOrd="0" presId="urn:microsoft.com/office/officeart/2018/2/layout/IconCircleList"/>
    <dgm:cxn modelId="{023505BE-8406-4652-9B54-DC54C7C17D7F}" type="presParOf" srcId="{E72F0406-CC82-45A2-BFCD-6A87D963C418}" destId="{3C31F81E-DF09-4C3E-AF74-A9DD895C12CE}" srcOrd="1" destOrd="0" presId="urn:microsoft.com/office/officeart/2018/2/layout/IconCircleList"/>
    <dgm:cxn modelId="{F1B152A2-E0A0-4F56-9CAB-FB62D0712406}" type="presParOf" srcId="{E72F0406-CC82-45A2-BFCD-6A87D963C418}" destId="{2987A56B-6C58-49EF-93C1-3936A4337EA3}" srcOrd="2" destOrd="0" presId="urn:microsoft.com/office/officeart/2018/2/layout/IconCircleList"/>
    <dgm:cxn modelId="{2B1B99C6-912A-40C9-B1D8-6BA5D977D4BE}" type="presParOf" srcId="{E72F0406-CC82-45A2-BFCD-6A87D963C418}" destId="{465CE632-3B5A-4AA4-AC14-65380E78FE39}" srcOrd="3" destOrd="0" presId="urn:microsoft.com/office/officeart/2018/2/layout/IconCircleList"/>
    <dgm:cxn modelId="{8C02CB86-80A4-4616-8ED2-EAFAC83326C0}" type="presParOf" srcId="{0AFE2CCA-9678-40E8-BD2C-C4F5090D5E62}" destId="{731B409B-8DBF-45E6-9AF6-804C2CE94527}" srcOrd="11" destOrd="0" presId="urn:microsoft.com/office/officeart/2018/2/layout/IconCircleList"/>
    <dgm:cxn modelId="{ECE37015-8F4B-445E-9688-C9269BD4C13D}" type="presParOf" srcId="{0AFE2CCA-9678-40E8-BD2C-C4F5090D5E62}" destId="{9E5CA83B-A100-44D5-A7ED-407DAE52FBD5}" srcOrd="12" destOrd="0" presId="urn:microsoft.com/office/officeart/2018/2/layout/IconCircleList"/>
    <dgm:cxn modelId="{1C1E77E5-B2C7-4DC3-8617-0B738044F587}" type="presParOf" srcId="{9E5CA83B-A100-44D5-A7ED-407DAE52FBD5}" destId="{B8792B3D-8255-4DAE-AC0F-9F04BDDD4484}" srcOrd="0" destOrd="0" presId="urn:microsoft.com/office/officeart/2018/2/layout/IconCircleList"/>
    <dgm:cxn modelId="{F29B6290-6E08-42B4-82C3-9EFFEC05FCD5}" type="presParOf" srcId="{9E5CA83B-A100-44D5-A7ED-407DAE52FBD5}" destId="{DFDB2709-96DE-45CC-BB04-EAE0B38C9940}" srcOrd="1" destOrd="0" presId="urn:microsoft.com/office/officeart/2018/2/layout/IconCircleList"/>
    <dgm:cxn modelId="{E2679F3D-0942-47C7-8D18-9A40F49AB261}" type="presParOf" srcId="{9E5CA83B-A100-44D5-A7ED-407DAE52FBD5}" destId="{A3881119-EF7C-4833-8DC9-EBC03B0F8EFF}" srcOrd="2" destOrd="0" presId="urn:microsoft.com/office/officeart/2018/2/layout/IconCircleList"/>
    <dgm:cxn modelId="{85F2CCA8-CFD0-4F61-AC9E-631051A3D96F}" type="presParOf" srcId="{9E5CA83B-A100-44D5-A7ED-407DAE52FBD5}" destId="{5E00887E-8EAB-4A44-8CED-37E39810E7C5}" srcOrd="3" destOrd="0" presId="urn:microsoft.com/office/officeart/2018/2/layout/IconCircleList"/>
    <dgm:cxn modelId="{61035730-D86A-4700-8400-1506BDE84F65}" type="presParOf" srcId="{0AFE2CCA-9678-40E8-BD2C-C4F5090D5E62}" destId="{B65ADFDC-EF63-4C84-BB73-7597E7A1F25A}" srcOrd="13" destOrd="0" presId="urn:microsoft.com/office/officeart/2018/2/layout/IconCircleList"/>
    <dgm:cxn modelId="{2E1C89F7-6322-4288-B573-9A2CDAAA88DC}" type="presParOf" srcId="{0AFE2CCA-9678-40E8-BD2C-C4F5090D5E62}" destId="{F728AA58-8E2E-430E-9EEF-658C7B69A3F4}" srcOrd="14" destOrd="0" presId="urn:microsoft.com/office/officeart/2018/2/layout/IconCircleList"/>
    <dgm:cxn modelId="{159183DA-6A8E-4A9A-BCB3-2E372D60E5B2}" type="presParOf" srcId="{F728AA58-8E2E-430E-9EEF-658C7B69A3F4}" destId="{F97BBB0F-8C12-4075-A50F-B667C20CE06D}" srcOrd="0" destOrd="0" presId="urn:microsoft.com/office/officeart/2018/2/layout/IconCircleList"/>
    <dgm:cxn modelId="{9F413DD4-98CB-4A12-9176-042008EADFDA}" type="presParOf" srcId="{F728AA58-8E2E-430E-9EEF-658C7B69A3F4}" destId="{003B3947-66F1-4789-9880-FDFC8D65F22A}" srcOrd="1" destOrd="0" presId="urn:microsoft.com/office/officeart/2018/2/layout/IconCircleList"/>
    <dgm:cxn modelId="{43587841-E7BF-48B4-B74D-05802C0E1B41}" type="presParOf" srcId="{F728AA58-8E2E-430E-9EEF-658C7B69A3F4}" destId="{BE93BB74-A64C-4A52-900D-8B27B38C1CC8}" srcOrd="2" destOrd="0" presId="urn:microsoft.com/office/officeart/2018/2/layout/IconCircleList"/>
    <dgm:cxn modelId="{05B9C48A-B8AA-4D8E-A10E-78BC52814C7E}" type="presParOf" srcId="{F728AA58-8E2E-430E-9EEF-658C7B69A3F4}" destId="{4EB694B5-0E0F-4A03-BC1E-F46A578186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04F26C-2C68-42B8-BF7D-4F6025A3373C}"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E893D211-033D-49ED-B974-8BA96F1D9C11}">
      <dgm:prSet/>
      <dgm:spPr/>
      <dgm:t>
        <a:bodyPr/>
        <a:lstStyle/>
        <a:p>
          <a:r>
            <a:rPr lang="tr-TR"/>
            <a:t>Grup tarama uygulamasında Genel Müdürlük tarafından yetenek alanlarına göre (genel zihinsel, resim ve müzik) belirlenen puan barajını geçen öğrenciler yine yetenek alanlarına göre bireysel değerlendirmeye alınacaktır.</a:t>
          </a:r>
          <a:endParaRPr lang="en-US"/>
        </a:p>
      </dgm:t>
    </dgm:pt>
    <dgm:pt modelId="{307DFE6C-B93D-4A79-ADD8-7B1BF967F472}" type="parTrans" cxnId="{1AD33BFE-472C-4C8D-8A82-673DDB7AC33C}">
      <dgm:prSet/>
      <dgm:spPr/>
      <dgm:t>
        <a:bodyPr/>
        <a:lstStyle/>
        <a:p>
          <a:endParaRPr lang="en-US"/>
        </a:p>
      </dgm:t>
    </dgm:pt>
    <dgm:pt modelId="{3E323DD8-A157-4FB5-83E0-9C1F5A6CABFB}" type="sibTrans" cxnId="{1AD33BFE-472C-4C8D-8A82-673DDB7AC33C}">
      <dgm:prSet/>
      <dgm:spPr/>
      <dgm:t>
        <a:bodyPr/>
        <a:lstStyle/>
        <a:p>
          <a:endParaRPr lang="en-US"/>
        </a:p>
      </dgm:t>
    </dgm:pt>
    <dgm:pt modelId="{EBB85943-7B71-4FC8-BCBC-28A989224731}">
      <dgm:prSet/>
      <dgm:spPr/>
      <dgm:t>
        <a:bodyPr/>
        <a:lstStyle/>
        <a:p>
          <a:r>
            <a:rPr lang="tr-TR"/>
            <a:t>Bireysel değerlendirmeler genel zihinsel, resim ve müzik yetenek alanlarında ayrı ayrı yapılmaktadır. Bireysel değerlendirme aşamasında Genel Müdürlük tarafından belirlenen puan barajını geçen öğrenciler bilim ve sanat merkezine yerleşmeye hak kazanacaktır.</a:t>
          </a:r>
          <a:endParaRPr lang="en-US"/>
        </a:p>
      </dgm:t>
    </dgm:pt>
    <dgm:pt modelId="{092EE717-BD02-4672-BA36-AC3721D6DEC9}" type="parTrans" cxnId="{2C85A990-73DD-44B8-90EB-750AF5903E4A}">
      <dgm:prSet/>
      <dgm:spPr/>
      <dgm:t>
        <a:bodyPr/>
        <a:lstStyle/>
        <a:p>
          <a:endParaRPr lang="en-US"/>
        </a:p>
      </dgm:t>
    </dgm:pt>
    <dgm:pt modelId="{F5E7272E-CB76-47CF-9362-A49341CA396E}" type="sibTrans" cxnId="{2C85A990-73DD-44B8-90EB-750AF5903E4A}">
      <dgm:prSet/>
      <dgm:spPr/>
      <dgm:t>
        <a:bodyPr/>
        <a:lstStyle/>
        <a:p>
          <a:endParaRPr lang="en-US"/>
        </a:p>
      </dgm:t>
    </dgm:pt>
    <dgm:pt modelId="{772F23F8-4B54-4DE8-BDCE-8655A1A2464E}" type="pres">
      <dgm:prSet presAssocID="{F604F26C-2C68-42B8-BF7D-4F6025A3373C}" presName="Name0" presStyleCnt="0">
        <dgm:presLayoutVars>
          <dgm:dir/>
          <dgm:resizeHandles val="exact"/>
        </dgm:presLayoutVars>
      </dgm:prSet>
      <dgm:spPr/>
    </dgm:pt>
    <dgm:pt modelId="{2A91D5D9-48F7-4C31-82F2-AEF30310F59A}" type="pres">
      <dgm:prSet presAssocID="{E893D211-033D-49ED-B974-8BA96F1D9C11}" presName="node" presStyleLbl="node1" presStyleIdx="0" presStyleCnt="2">
        <dgm:presLayoutVars>
          <dgm:bulletEnabled val="1"/>
        </dgm:presLayoutVars>
      </dgm:prSet>
      <dgm:spPr/>
    </dgm:pt>
    <dgm:pt modelId="{7E51583C-4A43-4BE2-AD6F-174F7856E465}" type="pres">
      <dgm:prSet presAssocID="{3E323DD8-A157-4FB5-83E0-9C1F5A6CABFB}" presName="sibTrans" presStyleLbl="sibTrans2D1" presStyleIdx="0" presStyleCnt="1"/>
      <dgm:spPr/>
    </dgm:pt>
    <dgm:pt modelId="{42206AC8-CD56-460B-83CB-4154B370AFA5}" type="pres">
      <dgm:prSet presAssocID="{3E323DD8-A157-4FB5-83E0-9C1F5A6CABFB}" presName="connectorText" presStyleLbl="sibTrans2D1" presStyleIdx="0" presStyleCnt="1"/>
      <dgm:spPr/>
    </dgm:pt>
    <dgm:pt modelId="{6F8CC513-247F-47E6-BA1B-972693B983E5}" type="pres">
      <dgm:prSet presAssocID="{EBB85943-7B71-4FC8-BCBC-28A989224731}" presName="node" presStyleLbl="node1" presStyleIdx="1" presStyleCnt="2">
        <dgm:presLayoutVars>
          <dgm:bulletEnabled val="1"/>
        </dgm:presLayoutVars>
      </dgm:prSet>
      <dgm:spPr/>
    </dgm:pt>
  </dgm:ptLst>
  <dgm:cxnLst>
    <dgm:cxn modelId="{F984FC24-B7D4-4565-B482-419531650C0E}" type="presOf" srcId="{EBB85943-7B71-4FC8-BCBC-28A989224731}" destId="{6F8CC513-247F-47E6-BA1B-972693B983E5}" srcOrd="0" destOrd="0" presId="urn:microsoft.com/office/officeart/2005/8/layout/process1"/>
    <dgm:cxn modelId="{8E49AC4C-C9D6-4219-9EF5-EDE5BD775FC5}" type="presOf" srcId="{F604F26C-2C68-42B8-BF7D-4F6025A3373C}" destId="{772F23F8-4B54-4DE8-BDCE-8655A1A2464E}" srcOrd="0" destOrd="0" presId="urn:microsoft.com/office/officeart/2005/8/layout/process1"/>
    <dgm:cxn modelId="{1A1C9473-EA4F-4D09-99F8-7B7A57EF92CB}" type="presOf" srcId="{3E323DD8-A157-4FB5-83E0-9C1F5A6CABFB}" destId="{7E51583C-4A43-4BE2-AD6F-174F7856E465}" srcOrd="0" destOrd="0" presId="urn:microsoft.com/office/officeart/2005/8/layout/process1"/>
    <dgm:cxn modelId="{C527EA59-95D9-4BF1-911F-1E3BB8276842}" type="presOf" srcId="{E893D211-033D-49ED-B974-8BA96F1D9C11}" destId="{2A91D5D9-48F7-4C31-82F2-AEF30310F59A}" srcOrd="0" destOrd="0" presId="urn:microsoft.com/office/officeart/2005/8/layout/process1"/>
    <dgm:cxn modelId="{2C85A990-73DD-44B8-90EB-750AF5903E4A}" srcId="{F604F26C-2C68-42B8-BF7D-4F6025A3373C}" destId="{EBB85943-7B71-4FC8-BCBC-28A989224731}" srcOrd="1" destOrd="0" parTransId="{092EE717-BD02-4672-BA36-AC3721D6DEC9}" sibTransId="{F5E7272E-CB76-47CF-9362-A49341CA396E}"/>
    <dgm:cxn modelId="{B0FB16AA-AB30-4111-80D2-89B502EA7CC8}" type="presOf" srcId="{3E323DD8-A157-4FB5-83E0-9C1F5A6CABFB}" destId="{42206AC8-CD56-460B-83CB-4154B370AFA5}" srcOrd="1" destOrd="0" presId="urn:microsoft.com/office/officeart/2005/8/layout/process1"/>
    <dgm:cxn modelId="{1AD33BFE-472C-4C8D-8A82-673DDB7AC33C}" srcId="{F604F26C-2C68-42B8-BF7D-4F6025A3373C}" destId="{E893D211-033D-49ED-B974-8BA96F1D9C11}" srcOrd="0" destOrd="0" parTransId="{307DFE6C-B93D-4A79-ADD8-7B1BF967F472}" sibTransId="{3E323DD8-A157-4FB5-83E0-9C1F5A6CABFB}"/>
    <dgm:cxn modelId="{2946A662-A4EC-4DC3-9B68-F9619746FD75}" type="presParOf" srcId="{772F23F8-4B54-4DE8-BDCE-8655A1A2464E}" destId="{2A91D5D9-48F7-4C31-82F2-AEF30310F59A}" srcOrd="0" destOrd="0" presId="urn:microsoft.com/office/officeart/2005/8/layout/process1"/>
    <dgm:cxn modelId="{E78CCD6A-5A18-4D39-BA56-3A8F8877BCC7}" type="presParOf" srcId="{772F23F8-4B54-4DE8-BDCE-8655A1A2464E}" destId="{7E51583C-4A43-4BE2-AD6F-174F7856E465}" srcOrd="1" destOrd="0" presId="urn:microsoft.com/office/officeart/2005/8/layout/process1"/>
    <dgm:cxn modelId="{62F939C1-422C-4FDB-9485-97FE5818E7D4}" type="presParOf" srcId="{7E51583C-4A43-4BE2-AD6F-174F7856E465}" destId="{42206AC8-CD56-460B-83CB-4154B370AFA5}" srcOrd="0" destOrd="0" presId="urn:microsoft.com/office/officeart/2005/8/layout/process1"/>
    <dgm:cxn modelId="{91279B86-B458-445F-BC3A-2B796685D210}" type="presParOf" srcId="{772F23F8-4B54-4DE8-BDCE-8655A1A2464E}" destId="{6F8CC513-247F-47E6-BA1B-972693B983E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6ADE55-D606-4260-BB13-29717482B92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2015060-79BE-43F9-B624-9940211790F3}">
      <dgm:prSet/>
      <dgm:spPr/>
      <dgm:t>
        <a:bodyPr/>
        <a:lstStyle/>
        <a:p>
          <a:r>
            <a:rPr lang="tr-TR"/>
            <a:t>Bir öğrenci en fazla </a:t>
          </a:r>
          <a:r>
            <a:rPr lang="tr-TR" b="1"/>
            <a:t>iki yetenek </a:t>
          </a:r>
          <a:r>
            <a:rPr lang="tr-TR"/>
            <a:t>alanından aday gösterilebilecektir. Örneğin genel zihinsel ‐ resim, genel zihinsel ‐ müzik, resim ‐ müzik. </a:t>
          </a:r>
          <a:endParaRPr lang="en-US"/>
        </a:p>
      </dgm:t>
    </dgm:pt>
    <dgm:pt modelId="{3B04195E-93A8-4017-8F3F-69601EBE9926}" type="parTrans" cxnId="{3FBFBA6B-2A1C-49D0-AB07-1F7F7E970311}">
      <dgm:prSet/>
      <dgm:spPr/>
      <dgm:t>
        <a:bodyPr/>
        <a:lstStyle/>
        <a:p>
          <a:endParaRPr lang="en-US"/>
        </a:p>
      </dgm:t>
    </dgm:pt>
    <dgm:pt modelId="{2B1537F7-3A29-416C-B1B0-45EC80CD75DB}" type="sibTrans" cxnId="{3FBFBA6B-2A1C-49D0-AB07-1F7F7E970311}">
      <dgm:prSet/>
      <dgm:spPr/>
      <dgm:t>
        <a:bodyPr/>
        <a:lstStyle/>
        <a:p>
          <a:endParaRPr lang="en-US"/>
        </a:p>
      </dgm:t>
    </dgm:pt>
    <dgm:pt modelId="{A61A60E1-5527-419E-926C-45DA5D2678C7}">
      <dgm:prSet/>
      <dgm:spPr/>
      <dgm:t>
        <a:bodyPr/>
        <a:lstStyle/>
        <a:p>
          <a:r>
            <a:rPr lang="tr-TR"/>
            <a:t>Öğrenci bir önceki eğitim öğretim yılında bir yetenek alanından BİLSEM’e kayıt hakkı kazanmış ise bu yıl da başka bir yetenek alanından aday gösterilebilir.</a:t>
          </a:r>
          <a:endParaRPr lang="en-US"/>
        </a:p>
      </dgm:t>
    </dgm:pt>
    <dgm:pt modelId="{E1B3D562-49F8-4593-8443-0EE4A047501C}" type="parTrans" cxnId="{FDC77638-22B0-4EE2-AB9B-D255BFC94D2A}">
      <dgm:prSet/>
      <dgm:spPr/>
      <dgm:t>
        <a:bodyPr/>
        <a:lstStyle/>
        <a:p>
          <a:endParaRPr lang="en-US"/>
        </a:p>
      </dgm:t>
    </dgm:pt>
    <dgm:pt modelId="{B331DFE4-43E3-4FF6-8FF3-B9B66300B7BE}" type="sibTrans" cxnId="{FDC77638-22B0-4EE2-AB9B-D255BFC94D2A}">
      <dgm:prSet/>
      <dgm:spPr/>
      <dgm:t>
        <a:bodyPr/>
        <a:lstStyle/>
        <a:p>
          <a:endParaRPr lang="en-US"/>
        </a:p>
      </dgm:t>
    </dgm:pt>
    <dgm:pt modelId="{222E7AC9-1427-46F3-906F-3BF5352BE85A}" type="pres">
      <dgm:prSet presAssocID="{5B6ADE55-D606-4260-BB13-29717482B923}" presName="hierChild1" presStyleCnt="0">
        <dgm:presLayoutVars>
          <dgm:chPref val="1"/>
          <dgm:dir/>
          <dgm:animOne val="branch"/>
          <dgm:animLvl val="lvl"/>
          <dgm:resizeHandles/>
        </dgm:presLayoutVars>
      </dgm:prSet>
      <dgm:spPr/>
    </dgm:pt>
    <dgm:pt modelId="{F901D870-743A-4E02-A924-5358804929E4}" type="pres">
      <dgm:prSet presAssocID="{12015060-79BE-43F9-B624-9940211790F3}" presName="hierRoot1" presStyleCnt="0"/>
      <dgm:spPr/>
    </dgm:pt>
    <dgm:pt modelId="{FE34C5B2-74A2-472F-AB13-67C3020AA479}" type="pres">
      <dgm:prSet presAssocID="{12015060-79BE-43F9-B624-9940211790F3}" presName="composite" presStyleCnt="0"/>
      <dgm:spPr/>
    </dgm:pt>
    <dgm:pt modelId="{5F9993C6-6D27-47AF-975E-229AAA877921}" type="pres">
      <dgm:prSet presAssocID="{12015060-79BE-43F9-B624-9940211790F3}" presName="background" presStyleLbl="node0" presStyleIdx="0" presStyleCnt="2"/>
      <dgm:spPr/>
    </dgm:pt>
    <dgm:pt modelId="{D85BDC95-EE90-458C-914A-14FA1F092EDD}" type="pres">
      <dgm:prSet presAssocID="{12015060-79BE-43F9-B624-9940211790F3}" presName="text" presStyleLbl="fgAcc0" presStyleIdx="0" presStyleCnt="2">
        <dgm:presLayoutVars>
          <dgm:chPref val="3"/>
        </dgm:presLayoutVars>
      </dgm:prSet>
      <dgm:spPr/>
    </dgm:pt>
    <dgm:pt modelId="{CD3AAF59-A6ED-4628-847D-51192DB2BB8B}" type="pres">
      <dgm:prSet presAssocID="{12015060-79BE-43F9-B624-9940211790F3}" presName="hierChild2" presStyleCnt="0"/>
      <dgm:spPr/>
    </dgm:pt>
    <dgm:pt modelId="{AD3B54CE-B7CC-4877-98E1-AA62F06B0E07}" type="pres">
      <dgm:prSet presAssocID="{A61A60E1-5527-419E-926C-45DA5D2678C7}" presName="hierRoot1" presStyleCnt="0"/>
      <dgm:spPr/>
    </dgm:pt>
    <dgm:pt modelId="{BD9B543A-B0AE-42E4-9CFA-04A30E25E5BC}" type="pres">
      <dgm:prSet presAssocID="{A61A60E1-5527-419E-926C-45DA5D2678C7}" presName="composite" presStyleCnt="0"/>
      <dgm:spPr/>
    </dgm:pt>
    <dgm:pt modelId="{BEEAE2A5-F347-40D2-9CB2-25479F01F4E7}" type="pres">
      <dgm:prSet presAssocID="{A61A60E1-5527-419E-926C-45DA5D2678C7}" presName="background" presStyleLbl="node0" presStyleIdx="1" presStyleCnt="2"/>
      <dgm:spPr/>
    </dgm:pt>
    <dgm:pt modelId="{F60A46DC-5802-4901-AA3A-0319983B1581}" type="pres">
      <dgm:prSet presAssocID="{A61A60E1-5527-419E-926C-45DA5D2678C7}" presName="text" presStyleLbl="fgAcc0" presStyleIdx="1" presStyleCnt="2">
        <dgm:presLayoutVars>
          <dgm:chPref val="3"/>
        </dgm:presLayoutVars>
      </dgm:prSet>
      <dgm:spPr/>
    </dgm:pt>
    <dgm:pt modelId="{6985925B-1C6A-4DA7-AA4F-B9EBF11616B4}" type="pres">
      <dgm:prSet presAssocID="{A61A60E1-5527-419E-926C-45DA5D2678C7}" presName="hierChild2" presStyleCnt="0"/>
      <dgm:spPr/>
    </dgm:pt>
  </dgm:ptLst>
  <dgm:cxnLst>
    <dgm:cxn modelId="{BBF60618-7B6B-49B2-9B66-D7438B35A477}" type="presOf" srcId="{5B6ADE55-D606-4260-BB13-29717482B923}" destId="{222E7AC9-1427-46F3-906F-3BF5352BE85A}" srcOrd="0" destOrd="0" presId="urn:microsoft.com/office/officeart/2005/8/layout/hierarchy1"/>
    <dgm:cxn modelId="{9AD6FD1F-A20A-4519-A100-C79451663074}" type="presOf" srcId="{A61A60E1-5527-419E-926C-45DA5D2678C7}" destId="{F60A46DC-5802-4901-AA3A-0319983B1581}" srcOrd="0" destOrd="0" presId="urn:microsoft.com/office/officeart/2005/8/layout/hierarchy1"/>
    <dgm:cxn modelId="{FDC77638-22B0-4EE2-AB9B-D255BFC94D2A}" srcId="{5B6ADE55-D606-4260-BB13-29717482B923}" destId="{A61A60E1-5527-419E-926C-45DA5D2678C7}" srcOrd="1" destOrd="0" parTransId="{E1B3D562-49F8-4593-8443-0EE4A047501C}" sibTransId="{B331DFE4-43E3-4FF6-8FF3-B9B66300B7BE}"/>
    <dgm:cxn modelId="{3FBFBA6B-2A1C-49D0-AB07-1F7F7E970311}" srcId="{5B6ADE55-D606-4260-BB13-29717482B923}" destId="{12015060-79BE-43F9-B624-9940211790F3}" srcOrd="0" destOrd="0" parTransId="{3B04195E-93A8-4017-8F3F-69601EBE9926}" sibTransId="{2B1537F7-3A29-416C-B1B0-45EC80CD75DB}"/>
    <dgm:cxn modelId="{7D998779-0CCF-4283-8D1E-092129770586}" type="presOf" srcId="{12015060-79BE-43F9-B624-9940211790F3}" destId="{D85BDC95-EE90-458C-914A-14FA1F092EDD}" srcOrd="0" destOrd="0" presId="urn:microsoft.com/office/officeart/2005/8/layout/hierarchy1"/>
    <dgm:cxn modelId="{3AC83FA5-FC0A-49A7-A802-C327849D31A1}" type="presParOf" srcId="{222E7AC9-1427-46F3-906F-3BF5352BE85A}" destId="{F901D870-743A-4E02-A924-5358804929E4}" srcOrd="0" destOrd="0" presId="urn:microsoft.com/office/officeart/2005/8/layout/hierarchy1"/>
    <dgm:cxn modelId="{36BDD445-3A7E-4928-B5B3-0F35FE250E32}" type="presParOf" srcId="{F901D870-743A-4E02-A924-5358804929E4}" destId="{FE34C5B2-74A2-472F-AB13-67C3020AA479}" srcOrd="0" destOrd="0" presId="urn:microsoft.com/office/officeart/2005/8/layout/hierarchy1"/>
    <dgm:cxn modelId="{F20F328D-FC9E-4227-8BDA-B30BFDC0A839}" type="presParOf" srcId="{FE34C5B2-74A2-472F-AB13-67C3020AA479}" destId="{5F9993C6-6D27-47AF-975E-229AAA877921}" srcOrd="0" destOrd="0" presId="urn:microsoft.com/office/officeart/2005/8/layout/hierarchy1"/>
    <dgm:cxn modelId="{3505833F-4C17-4F49-89BD-17FC8C367999}" type="presParOf" srcId="{FE34C5B2-74A2-472F-AB13-67C3020AA479}" destId="{D85BDC95-EE90-458C-914A-14FA1F092EDD}" srcOrd="1" destOrd="0" presId="urn:microsoft.com/office/officeart/2005/8/layout/hierarchy1"/>
    <dgm:cxn modelId="{54C30E1D-99BA-4136-8569-62CA5206F96C}" type="presParOf" srcId="{F901D870-743A-4E02-A924-5358804929E4}" destId="{CD3AAF59-A6ED-4628-847D-51192DB2BB8B}" srcOrd="1" destOrd="0" presId="urn:microsoft.com/office/officeart/2005/8/layout/hierarchy1"/>
    <dgm:cxn modelId="{87C92482-5C17-4E61-97B3-AE796A15179D}" type="presParOf" srcId="{222E7AC9-1427-46F3-906F-3BF5352BE85A}" destId="{AD3B54CE-B7CC-4877-98E1-AA62F06B0E07}" srcOrd="1" destOrd="0" presId="urn:microsoft.com/office/officeart/2005/8/layout/hierarchy1"/>
    <dgm:cxn modelId="{4BD6C4C0-D580-4D51-9BBB-9AC1C7BB9A4F}" type="presParOf" srcId="{AD3B54CE-B7CC-4877-98E1-AA62F06B0E07}" destId="{BD9B543A-B0AE-42E4-9CFA-04A30E25E5BC}" srcOrd="0" destOrd="0" presId="urn:microsoft.com/office/officeart/2005/8/layout/hierarchy1"/>
    <dgm:cxn modelId="{74458686-2E8D-4D4E-9BF5-444DC225717E}" type="presParOf" srcId="{BD9B543A-B0AE-42E4-9CFA-04A30E25E5BC}" destId="{BEEAE2A5-F347-40D2-9CB2-25479F01F4E7}" srcOrd="0" destOrd="0" presId="urn:microsoft.com/office/officeart/2005/8/layout/hierarchy1"/>
    <dgm:cxn modelId="{7D47029F-D4C4-4239-9804-6CCAE0EB9813}" type="presParOf" srcId="{BD9B543A-B0AE-42E4-9CFA-04A30E25E5BC}" destId="{F60A46DC-5802-4901-AA3A-0319983B1581}" srcOrd="1" destOrd="0" presId="urn:microsoft.com/office/officeart/2005/8/layout/hierarchy1"/>
    <dgm:cxn modelId="{9859998B-E547-44B1-A363-7C90E56D163C}" type="presParOf" srcId="{AD3B54CE-B7CC-4877-98E1-AA62F06B0E07}" destId="{6985925B-1C6A-4DA7-AA4F-B9EBF11616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91D8D-F8CA-41EB-99A0-073DFE20F7C1}">
      <dsp:nvSpPr>
        <dsp:cNvPr id="0" name=""/>
        <dsp:cNvSpPr/>
      </dsp:nvSpPr>
      <dsp:spPr>
        <a:xfrm>
          <a:off x="720914" y="385"/>
          <a:ext cx="661587" cy="6615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0DEC3-C304-4AEC-91BD-716C79E8155F}">
      <dsp:nvSpPr>
        <dsp:cNvPr id="0" name=""/>
        <dsp:cNvSpPr/>
      </dsp:nvSpPr>
      <dsp:spPr>
        <a:xfrm>
          <a:off x="861908" y="141379"/>
          <a:ext cx="379599" cy="379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F2AFDA-B3F0-471D-BB11-D987B8646E6B}">
      <dsp:nvSpPr>
        <dsp:cNvPr id="0" name=""/>
        <dsp:cNvSpPr/>
      </dsp:nvSpPr>
      <dsp:spPr>
        <a:xfrm>
          <a:off x="509423" y="868042"/>
          <a:ext cx="1084570" cy="43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1- Sanat Etkinlikleri Birimi </a:t>
          </a:r>
          <a:endParaRPr lang="en-US" sz="1100" kern="1200"/>
        </a:p>
      </dsp:txBody>
      <dsp:txXfrm>
        <a:off x="509423" y="868042"/>
        <a:ext cx="1084570" cy="433828"/>
      </dsp:txXfrm>
    </dsp:sp>
    <dsp:sp modelId="{E354433D-2CBB-4A89-8BF1-FEA6ED720507}">
      <dsp:nvSpPr>
        <dsp:cNvPr id="0" name=""/>
        <dsp:cNvSpPr/>
      </dsp:nvSpPr>
      <dsp:spPr>
        <a:xfrm>
          <a:off x="1995284" y="385"/>
          <a:ext cx="661587" cy="6615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94E5D-D3FD-4D35-89BA-81E5728B9C33}">
      <dsp:nvSpPr>
        <dsp:cNvPr id="0" name=""/>
        <dsp:cNvSpPr/>
      </dsp:nvSpPr>
      <dsp:spPr>
        <a:xfrm>
          <a:off x="2136278" y="141379"/>
          <a:ext cx="379599" cy="379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A10641-B7D4-4067-8274-CB374B4ECC9C}">
      <dsp:nvSpPr>
        <dsp:cNvPr id="0" name=""/>
        <dsp:cNvSpPr/>
      </dsp:nvSpPr>
      <dsp:spPr>
        <a:xfrm>
          <a:off x="1783793" y="868042"/>
          <a:ext cx="1084570" cy="43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dirty="0"/>
            <a:t>Resim Birimi </a:t>
          </a:r>
          <a:endParaRPr lang="en-US" sz="1100" kern="1200" dirty="0"/>
        </a:p>
      </dsp:txBody>
      <dsp:txXfrm>
        <a:off x="1783793" y="868042"/>
        <a:ext cx="1084570" cy="433828"/>
      </dsp:txXfrm>
    </dsp:sp>
    <dsp:sp modelId="{B1CC5401-49FD-454A-B8E7-023DC2219AEF}">
      <dsp:nvSpPr>
        <dsp:cNvPr id="0" name=""/>
        <dsp:cNvSpPr/>
      </dsp:nvSpPr>
      <dsp:spPr>
        <a:xfrm>
          <a:off x="3269654" y="385"/>
          <a:ext cx="661587" cy="6615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F1188-F98D-4B0F-BAED-A675BB0FECDF}">
      <dsp:nvSpPr>
        <dsp:cNvPr id="0" name=""/>
        <dsp:cNvSpPr/>
      </dsp:nvSpPr>
      <dsp:spPr>
        <a:xfrm>
          <a:off x="3410648" y="141379"/>
          <a:ext cx="379599" cy="379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28F567-5C35-4988-91EF-6330D7D0603B}">
      <dsp:nvSpPr>
        <dsp:cNvPr id="0" name=""/>
        <dsp:cNvSpPr/>
      </dsp:nvSpPr>
      <dsp:spPr>
        <a:xfrm>
          <a:off x="3058163" y="868042"/>
          <a:ext cx="1084570" cy="43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dirty="0"/>
            <a:t>Müzik Birimi </a:t>
          </a:r>
          <a:endParaRPr lang="en-US" sz="1100" kern="1200" dirty="0"/>
        </a:p>
      </dsp:txBody>
      <dsp:txXfrm>
        <a:off x="3058163" y="868042"/>
        <a:ext cx="1084570" cy="433828"/>
      </dsp:txXfrm>
    </dsp:sp>
    <dsp:sp modelId="{3B7F4897-4CBC-458B-BCE1-FCD8133A9FB4}">
      <dsp:nvSpPr>
        <dsp:cNvPr id="0" name=""/>
        <dsp:cNvSpPr/>
      </dsp:nvSpPr>
      <dsp:spPr>
        <a:xfrm>
          <a:off x="4544024" y="385"/>
          <a:ext cx="661587" cy="6615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D1BB3-0EF1-4E03-B9B9-0FFAC84BE80F}">
      <dsp:nvSpPr>
        <dsp:cNvPr id="0" name=""/>
        <dsp:cNvSpPr/>
      </dsp:nvSpPr>
      <dsp:spPr>
        <a:xfrm>
          <a:off x="4685018" y="141379"/>
          <a:ext cx="379599" cy="3795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FDBDB2-784A-4FBF-9757-841780F95C9F}">
      <dsp:nvSpPr>
        <dsp:cNvPr id="0" name=""/>
        <dsp:cNvSpPr/>
      </dsp:nvSpPr>
      <dsp:spPr>
        <a:xfrm>
          <a:off x="4332533" y="868042"/>
          <a:ext cx="1084570" cy="43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dirty="0"/>
            <a:t> Seramik Birimi </a:t>
          </a:r>
          <a:endParaRPr lang="en-US" sz="1100" kern="1200" dirty="0"/>
        </a:p>
      </dsp:txBody>
      <dsp:txXfrm>
        <a:off x="4332533" y="868042"/>
        <a:ext cx="1084570" cy="433828"/>
      </dsp:txXfrm>
    </dsp:sp>
    <dsp:sp modelId="{48186121-11E9-40EA-9A4D-0E7067A0F514}">
      <dsp:nvSpPr>
        <dsp:cNvPr id="0" name=""/>
        <dsp:cNvSpPr/>
      </dsp:nvSpPr>
      <dsp:spPr>
        <a:xfrm>
          <a:off x="5818394" y="385"/>
          <a:ext cx="661587" cy="6615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54429-1CF3-4E80-B8C5-6DC41985F00C}">
      <dsp:nvSpPr>
        <dsp:cNvPr id="0" name=""/>
        <dsp:cNvSpPr/>
      </dsp:nvSpPr>
      <dsp:spPr>
        <a:xfrm>
          <a:off x="5959388" y="141379"/>
          <a:ext cx="379599" cy="3795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B6A3F6-DBA9-485D-AE2C-C776E06AC38F}">
      <dsp:nvSpPr>
        <dsp:cNvPr id="0" name=""/>
        <dsp:cNvSpPr/>
      </dsp:nvSpPr>
      <dsp:spPr>
        <a:xfrm>
          <a:off x="5606903" y="868042"/>
          <a:ext cx="1084570" cy="43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dirty="0"/>
            <a:t> Dil Sanatları Birimi </a:t>
          </a:r>
          <a:endParaRPr lang="en-US" sz="1100" kern="1200" dirty="0"/>
        </a:p>
      </dsp:txBody>
      <dsp:txXfrm>
        <a:off x="5606903" y="868042"/>
        <a:ext cx="1084570" cy="433828"/>
      </dsp:txXfrm>
    </dsp:sp>
    <dsp:sp modelId="{F666EAE2-9D1A-4330-8202-8024BFD7FF0F}">
      <dsp:nvSpPr>
        <dsp:cNvPr id="0" name=""/>
        <dsp:cNvSpPr/>
      </dsp:nvSpPr>
      <dsp:spPr>
        <a:xfrm>
          <a:off x="3269654" y="1573012"/>
          <a:ext cx="661587" cy="6615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01692-16C2-4F56-9B99-13D798CC3EC0}">
      <dsp:nvSpPr>
        <dsp:cNvPr id="0" name=""/>
        <dsp:cNvSpPr/>
      </dsp:nvSpPr>
      <dsp:spPr>
        <a:xfrm>
          <a:off x="3410648" y="1714006"/>
          <a:ext cx="379599" cy="3795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57F679-E55A-48B3-8EF6-5E5C9C57DC0A}">
      <dsp:nvSpPr>
        <dsp:cNvPr id="0" name=""/>
        <dsp:cNvSpPr/>
      </dsp:nvSpPr>
      <dsp:spPr>
        <a:xfrm>
          <a:off x="3058163" y="2440669"/>
          <a:ext cx="1084570" cy="43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dirty="0"/>
            <a:t> Teknoloji ve Tasarım Birimi </a:t>
          </a:r>
          <a:endParaRPr lang="en-US" sz="1100" kern="1200" dirty="0"/>
        </a:p>
      </dsp:txBody>
      <dsp:txXfrm>
        <a:off x="3058163" y="2440669"/>
        <a:ext cx="1084570" cy="433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BCB0D-7F62-4E2A-9373-70A03F7D437B}">
      <dsp:nvSpPr>
        <dsp:cNvPr id="0" name=""/>
        <dsp:cNvSpPr/>
      </dsp:nvSpPr>
      <dsp:spPr>
        <a:xfrm>
          <a:off x="512378" y="1129"/>
          <a:ext cx="1436311" cy="861787"/>
        </a:xfrm>
        <a:prstGeom prst="rect">
          <a:avLst/>
        </a:prstGeom>
        <a:solidFill>
          <a:schemeClr val="tx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a:t>2- Bilim Etkinlikleri </a:t>
          </a:r>
          <a:endParaRPr lang="en-US" sz="1900" kern="1200" dirty="0"/>
        </a:p>
      </dsp:txBody>
      <dsp:txXfrm>
        <a:off x="512378" y="1129"/>
        <a:ext cx="1436311" cy="861787"/>
      </dsp:txXfrm>
    </dsp:sp>
    <dsp:sp modelId="{E911A83C-2728-4EEC-8906-BDC7A4F706F3}">
      <dsp:nvSpPr>
        <dsp:cNvPr id="0" name=""/>
        <dsp:cNvSpPr/>
      </dsp:nvSpPr>
      <dsp:spPr>
        <a:xfrm>
          <a:off x="2092321" y="1129"/>
          <a:ext cx="1436311" cy="861787"/>
        </a:xfrm>
        <a:prstGeom prst="rect">
          <a:avLst/>
        </a:prstGeom>
        <a:solidFill>
          <a:schemeClr val="accent5">
            <a:hueOff val="99316"/>
            <a:satOff val="58"/>
            <a:lumOff val="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 Biyoloji Birimi </a:t>
          </a:r>
          <a:endParaRPr lang="en-US" sz="1900" kern="1200" dirty="0"/>
        </a:p>
      </dsp:txBody>
      <dsp:txXfrm>
        <a:off x="2092321" y="1129"/>
        <a:ext cx="1436311" cy="861787"/>
      </dsp:txXfrm>
    </dsp:sp>
    <dsp:sp modelId="{C9AB334B-4491-4874-90C6-5BBFE0BAC7FD}">
      <dsp:nvSpPr>
        <dsp:cNvPr id="0" name=""/>
        <dsp:cNvSpPr/>
      </dsp:nvSpPr>
      <dsp:spPr>
        <a:xfrm>
          <a:off x="3672264" y="1129"/>
          <a:ext cx="1436311" cy="861787"/>
        </a:xfrm>
        <a:prstGeom prst="rect">
          <a:avLst/>
        </a:prstGeom>
        <a:solidFill>
          <a:schemeClr val="accent5">
            <a:hueOff val="198633"/>
            <a:satOff val="115"/>
            <a:lumOff val="1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 Fizik Birimi </a:t>
          </a:r>
          <a:endParaRPr lang="en-US" sz="1900" kern="1200" dirty="0"/>
        </a:p>
      </dsp:txBody>
      <dsp:txXfrm>
        <a:off x="3672264" y="1129"/>
        <a:ext cx="1436311" cy="861787"/>
      </dsp:txXfrm>
    </dsp:sp>
    <dsp:sp modelId="{74F25FF4-870F-44B7-B380-BC168ED461A1}">
      <dsp:nvSpPr>
        <dsp:cNvPr id="0" name=""/>
        <dsp:cNvSpPr/>
      </dsp:nvSpPr>
      <dsp:spPr>
        <a:xfrm>
          <a:off x="5252206" y="1129"/>
          <a:ext cx="1436311" cy="861787"/>
        </a:xfrm>
        <a:prstGeom prst="rect">
          <a:avLst/>
        </a:prstGeom>
        <a:solidFill>
          <a:schemeClr val="accent5">
            <a:hueOff val="297950"/>
            <a:satOff val="173"/>
            <a:lumOff val="1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 Robotik </a:t>
          </a:r>
          <a:endParaRPr lang="en-US" sz="1900" kern="1200" dirty="0"/>
        </a:p>
      </dsp:txBody>
      <dsp:txXfrm>
        <a:off x="5252206" y="1129"/>
        <a:ext cx="1436311" cy="861787"/>
      </dsp:txXfrm>
    </dsp:sp>
    <dsp:sp modelId="{A977972C-05A9-4303-93BF-10C47C1CF4AE}">
      <dsp:nvSpPr>
        <dsp:cNvPr id="0" name=""/>
        <dsp:cNvSpPr/>
      </dsp:nvSpPr>
      <dsp:spPr>
        <a:xfrm>
          <a:off x="512378" y="1006547"/>
          <a:ext cx="1436311" cy="861787"/>
        </a:xfrm>
        <a:prstGeom prst="rect">
          <a:avLst/>
        </a:prstGeom>
        <a:solidFill>
          <a:schemeClr val="accent5">
            <a:hueOff val="397266"/>
            <a:satOff val="230"/>
            <a:lumOff val="2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 Kimya Birimi </a:t>
          </a:r>
          <a:endParaRPr lang="en-US" sz="1900" kern="1200" dirty="0"/>
        </a:p>
      </dsp:txBody>
      <dsp:txXfrm>
        <a:off x="512378" y="1006547"/>
        <a:ext cx="1436311" cy="861787"/>
      </dsp:txXfrm>
    </dsp:sp>
    <dsp:sp modelId="{7F9094CE-9280-4DF0-A9D3-8E29E5F0CBA4}">
      <dsp:nvSpPr>
        <dsp:cNvPr id="0" name=""/>
        <dsp:cNvSpPr/>
      </dsp:nvSpPr>
      <dsp:spPr>
        <a:xfrm>
          <a:off x="2092321" y="1006547"/>
          <a:ext cx="1436311" cy="861787"/>
        </a:xfrm>
        <a:prstGeom prst="rect">
          <a:avLst/>
        </a:prstGeom>
        <a:solidFill>
          <a:schemeClr val="accent5">
            <a:hueOff val="496582"/>
            <a:satOff val="288"/>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 Fen Bilimleri Birimi </a:t>
          </a:r>
          <a:endParaRPr lang="en-US" sz="1900" kern="1200" dirty="0"/>
        </a:p>
      </dsp:txBody>
      <dsp:txXfrm>
        <a:off x="2092321" y="1006547"/>
        <a:ext cx="1436311" cy="861787"/>
      </dsp:txXfrm>
    </dsp:sp>
    <dsp:sp modelId="{91AF5E2E-020C-45BA-B383-C0CF922850C0}">
      <dsp:nvSpPr>
        <dsp:cNvPr id="0" name=""/>
        <dsp:cNvSpPr/>
      </dsp:nvSpPr>
      <dsp:spPr>
        <a:xfrm>
          <a:off x="3672264" y="1006547"/>
          <a:ext cx="1436311" cy="861787"/>
        </a:xfrm>
        <a:prstGeom prst="rect">
          <a:avLst/>
        </a:prstGeom>
        <a:solidFill>
          <a:schemeClr val="accent5">
            <a:hueOff val="595899"/>
            <a:satOff val="346"/>
            <a:lumOff val="3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 Matematik Birimi </a:t>
          </a:r>
          <a:endParaRPr lang="en-US" sz="1900" kern="1200" dirty="0"/>
        </a:p>
      </dsp:txBody>
      <dsp:txXfrm>
        <a:off x="3672264" y="1006547"/>
        <a:ext cx="1436311" cy="861787"/>
      </dsp:txXfrm>
    </dsp:sp>
    <dsp:sp modelId="{472229A3-6352-49B3-8846-42E6B242B4B0}">
      <dsp:nvSpPr>
        <dsp:cNvPr id="0" name=""/>
        <dsp:cNvSpPr/>
      </dsp:nvSpPr>
      <dsp:spPr>
        <a:xfrm>
          <a:off x="5252206" y="1006547"/>
          <a:ext cx="1436311" cy="861787"/>
        </a:xfrm>
        <a:prstGeom prst="rect">
          <a:avLst/>
        </a:prstGeom>
        <a:solidFill>
          <a:schemeClr val="accent5">
            <a:hueOff val="695215"/>
            <a:satOff val="403"/>
            <a:lumOff val="39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Felsefe Birimi </a:t>
          </a:r>
          <a:endParaRPr lang="en-US" sz="1900" kern="1200" dirty="0"/>
        </a:p>
      </dsp:txBody>
      <dsp:txXfrm>
        <a:off x="5252206" y="1006547"/>
        <a:ext cx="1436311" cy="861787"/>
      </dsp:txXfrm>
    </dsp:sp>
    <dsp:sp modelId="{85C541F5-BF0E-416B-8B1B-F992F56234BB}">
      <dsp:nvSpPr>
        <dsp:cNvPr id="0" name=""/>
        <dsp:cNvSpPr/>
      </dsp:nvSpPr>
      <dsp:spPr>
        <a:xfrm>
          <a:off x="1302349" y="2011966"/>
          <a:ext cx="1436311" cy="861787"/>
        </a:xfrm>
        <a:prstGeom prst="rect">
          <a:avLst/>
        </a:prstGeom>
        <a:solidFill>
          <a:schemeClr val="accent5">
            <a:hueOff val="794532"/>
            <a:satOff val="461"/>
            <a:lumOff val="4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Tarih Birimi </a:t>
          </a:r>
          <a:endParaRPr lang="en-US" sz="1900" kern="1200" dirty="0"/>
        </a:p>
      </dsp:txBody>
      <dsp:txXfrm>
        <a:off x="1302349" y="2011966"/>
        <a:ext cx="1436311" cy="861787"/>
      </dsp:txXfrm>
    </dsp:sp>
    <dsp:sp modelId="{3E815147-A53A-4747-A2E2-165EBA5B868F}">
      <dsp:nvSpPr>
        <dsp:cNvPr id="0" name=""/>
        <dsp:cNvSpPr/>
      </dsp:nvSpPr>
      <dsp:spPr>
        <a:xfrm>
          <a:off x="2882292" y="2011966"/>
          <a:ext cx="1436311" cy="861787"/>
        </a:xfrm>
        <a:prstGeom prst="rect">
          <a:avLst/>
        </a:prstGeom>
        <a:solidFill>
          <a:schemeClr val="accent5">
            <a:hueOff val="893848"/>
            <a:satOff val="518"/>
            <a:lumOff val="51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Coğrafya Birimi </a:t>
          </a:r>
          <a:endParaRPr lang="en-US" sz="1900" kern="1200" dirty="0"/>
        </a:p>
      </dsp:txBody>
      <dsp:txXfrm>
        <a:off x="2882292" y="2011966"/>
        <a:ext cx="1436311" cy="861787"/>
      </dsp:txXfrm>
    </dsp:sp>
    <dsp:sp modelId="{308F2609-989D-4C5C-90AB-4A9CD5356BCC}">
      <dsp:nvSpPr>
        <dsp:cNvPr id="0" name=""/>
        <dsp:cNvSpPr/>
      </dsp:nvSpPr>
      <dsp:spPr>
        <a:xfrm>
          <a:off x="4462235" y="2011966"/>
          <a:ext cx="1436311" cy="861787"/>
        </a:xfrm>
        <a:prstGeom prst="rect">
          <a:avLst/>
        </a:prstGeom>
        <a:solidFill>
          <a:schemeClr val="accent5">
            <a:hueOff val="993165"/>
            <a:satOff val="576"/>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dirty="0"/>
            <a:t> Sosyal Bilgiler </a:t>
          </a:r>
          <a:endParaRPr lang="en-US" sz="1900" kern="1200" dirty="0"/>
        </a:p>
      </dsp:txBody>
      <dsp:txXfrm>
        <a:off x="4462235" y="2011966"/>
        <a:ext cx="1436311" cy="861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74649-E544-41C5-8D2E-0D1F17EF0682}">
      <dsp:nvSpPr>
        <dsp:cNvPr id="0" name=""/>
        <dsp:cNvSpPr/>
      </dsp:nvSpPr>
      <dsp:spPr>
        <a:xfrm>
          <a:off x="0" y="406500"/>
          <a:ext cx="4435656" cy="4435656"/>
        </a:xfrm>
        <a:prstGeom prst="diamond">
          <a:avLst/>
        </a:prstGeom>
        <a:solidFill>
          <a:schemeClr val="accent2">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E55B3E2A-FEFA-4F18-BCF9-344932D665F2}">
      <dsp:nvSpPr>
        <dsp:cNvPr id="0" name=""/>
        <dsp:cNvSpPr/>
      </dsp:nvSpPr>
      <dsp:spPr>
        <a:xfrm>
          <a:off x="421387" y="827887"/>
          <a:ext cx="1729905" cy="1729905"/>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a:t>3- Destek Etkinlikleri Birimi </a:t>
          </a:r>
          <a:endParaRPr lang="en-US" sz="2100" kern="1200"/>
        </a:p>
      </dsp:txBody>
      <dsp:txXfrm>
        <a:off x="505834" y="912334"/>
        <a:ext cx="1561011" cy="1561011"/>
      </dsp:txXfrm>
    </dsp:sp>
    <dsp:sp modelId="{14501551-1826-48E7-A341-07D413A98053}">
      <dsp:nvSpPr>
        <dsp:cNvPr id="0" name=""/>
        <dsp:cNvSpPr/>
      </dsp:nvSpPr>
      <dsp:spPr>
        <a:xfrm>
          <a:off x="2284362" y="827887"/>
          <a:ext cx="1729905" cy="1729905"/>
        </a:xfrm>
        <a:prstGeom prst="roundRect">
          <a:avLst/>
        </a:prstGeom>
        <a:blipFill rotWithShape="1">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Yabancı Dil Birimi </a:t>
          </a:r>
          <a:endParaRPr lang="en-US" sz="2100" kern="1200" dirty="0"/>
        </a:p>
      </dsp:txBody>
      <dsp:txXfrm>
        <a:off x="2368809" y="912334"/>
        <a:ext cx="1561011" cy="1561011"/>
      </dsp:txXfrm>
    </dsp:sp>
    <dsp:sp modelId="{FDECE59C-40B8-478D-A788-8CE0C8A27572}">
      <dsp:nvSpPr>
        <dsp:cNvPr id="0" name=""/>
        <dsp:cNvSpPr/>
      </dsp:nvSpPr>
      <dsp:spPr>
        <a:xfrm>
          <a:off x="421387" y="2690863"/>
          <a:ext cx="1729905" cy="1729905"/>
        </a:xfrm>
        <a:prstGeom prst="roundRect">
          <a:avLst/>
        </a:prstGeom>
        <a:blipFill rotWithShape="1">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 Bilgisayar Birimi </a:t>
          </a:r>
          <a:endParaRPr lang="en-US" sz="2100" kern="1200" dirty="0"/>
        </a:p>
      </dsp:txBody>
      <dsp:txXfrm>
        <a:off x="505834" y="2775310"/>
        <a:ext cx="1561011" cy="1561011"/>
      </dsp:txXfrm>
    </dsp:sp>
    <dsp:sp modelId="{21D1E096-7ACC-45D1-85BB-B977F7188FE1}">
      <dsp:nvSpPr>
        <dsp:cNvPr id="0" name=""/>
        <dsp:cNvSpPr/>
      </dsp:nvSpPr>
      <dsp:spPr>
        <a:xfrm>
          <a:off x="2284362" y="2690863"/>
          <a:ext cx="1729905" cy="1729905"/>
        </a:xfrm>
        <a:prstGeom prst="roundRect">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dirty="0"/>
            <a:t>4-Rehberlik ve Psikolojik Danışma Birimi </a:t>
          </a:r>
          <a:endParaRPr lang="en-US" sz="2100" kern="1200" dirty="0"/>
        </a:p>
      </dsp:txBody>
      <dsp:txXfrm>
        <a:off x="2368809" y="2775310"/>
        <a:ext cx="1561011" cy="1561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F098C-1EC7-47ED-A985-9C7792D581B2}">
      <dsp:nvSpPr>
        <dsp:cNvPr id="0" name=""/>
        <dsp:cNvSpPr/>
      </dsp:nvSpPr>
      <dsp:spPr>
        <a:xfrm>
          <a:off x="36127" y="1644"/>
          <a:ext cx="1657823" cy="994694"/>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a:t>Bilişsel Gelişim Alanı Uyaranları</a:t>
          </a:r>
          <a:endParaRPr lang="en-US" sz="1100" kern="1200"/>
        </a:p>
      </dsp:txBody>
      <dsp:txXfrm>
        <a:off x="36127" y="1644"/>
        <a:ext cx="1657823" cy="994694"/>
      </dsp:txXfrm>
    </dsp:sp>
    <dsp:sp modelId="{A959AAFE-2435-4754-BFA6-09A74ACBC134}">
      <dsp:nvSpPr>
        <dsp:cNvPr id="0" name=""/>
        <dsp:cNvSpPr/>
      </dsp:nvSpPr>
      <dsp:spPr>
        <a:xfrm>
          <a:off x="1859733" y="1644"/>
          <a:ext cx="1657823" cy="994694"/>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Sorgulayıcı tutum.</a:t>
          </a:r>
          <a:endParaRPr lang="en-US" sz="1100" kern="1200"/>
        </a:p>
      </dsp:txBody>
      <dsp:txXfrm>
        <a:off x="1859733" y="1644"/>
        <a:ext cx="1657823" cy="994694"/>
      </dsp:txXfrm>
    </dsp:sp>
    <dsp:sp modelId="{B09EDDB2-DFF4-4ADF-8825-62C5922C842A}">
      <dsp:nvSpPr>
        <dsp:cNvPr id="0" name=""/>
        <dsp:cNvSpPr/>
      </dsp:nvSpPr>
      <dsp:spPr>
        <a:xfrm>
          <a:off x="3683339" y="1644"/>
          <a:ext cx="1657823" cy="994694"/>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Yaşından beklenmeyen konularda meraklı olma.</a:t>
          </a:r>
          <a:endParaRPr lang="en-US" sz="1100" kern="1200"/>
        </a:p>
      </dsp:txBody>
      <dsp:txXfrm>
        <a:off x="3683339" y="1644"/>
        <a:ext cx="1657823" cy="994694"/>
      </dsp:txXfrm>
    </dsp:sp>
    <dsp:sp modelId="{BAADB67B-3DEA-40CE-9ED0-D5706270E64D}">
      <dsp:nvSpPr>
        <dsp:cNvPr id="0" name=""/>
        <dsp:cNvSpPr/>
      </dsp:nvSpPr>
      <dsp:spPr>
        <a:xfrm>
          <a:off x="5506945" y="1644"/>
          <a:ext cx="1657823" cy="994694"/>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Her alanda ileri düzeyde araştırmacılık.</a:t>
          </a:r>
          <a:endParaRPr lang="en-US" sz="1100" kern="1200"/>
        </a:p>
      </dsp:txBody>
      <dsp:txXfrm>
        <a:off x="5506945" y="1644"/>
        <a:ext cx="1657823" cy="994694"/>
      </dsp:txXfrm>
    </dsp:sp>
    <dsp:sp modelId="{AFE17E2F-F53C-47E8-A48F-6D319AB8DFA0}">
      <dsp:nvSpPr>
        <dsp:cNvPr id="0" name=""/>
        <dsp:cNvSpPr/>
      </dsp:nvSpPr>
      <dsp:spPr>
        <a:xfrm>
          <a:off x="36127" y="1162120"/>
          <a:ext cx="1657823" cy="994694"/>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Yüksek düzeyde ve farklı yaratıcılık.</a:t>
          </a:r>
          <a:endParaRPr lang="en-US" sz="1100" kern="1200"/>
        </a:p>
      </dsp:txBody>
      <dsp:txXfrm>
        <a:off x="36127" y="1162120"/>
        <a:ext cx="1657823" cy="994694"/>
      </dsp:txXfrm>
    </dsp:sp>
    <dsp:sp modelId="{B76D0236-9456-4212-9E1D-7630193520DA}">
      <dsp:nvSpPr>
        <dsp:cNvPr id="0" name=""/>
        <dsp:cNvSpPr/>
      </dsp:nvSpPr>
      <dsp:spPr>
        <a:xfrm>
          <a:off x="1859733" y="1162120"/>
          <a:ext cx="1657823" cy="994694"/>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Yeni ve orijinal ürünler ortaya çıkarma, keşfetmekten ve buluş yapmaktan hoşlanma.</a:t>
          </a:r>
          <a:endParaRPr lang="en-US" sz="1100" kern="1200"/>
        </a:p>
      </dsp:txBody>
      <dsp:txXfrm>
        <a:off x="1859733" y="1162120"/>
        <a:ext cx="1657823" cy="994694"/>
      </dsp:txXfrm>
    </dsp:sp>
    <dsp:sp modelId="{BD85DA5B-7B18-4E03-A064-239809498AAA}">
      <dsp:nvSpPr>
        <dsp:cNvPr id="0" name=""/>
        <dsp:cNvSpPr/>
      </dsp:nvSpPr>
      <dsp:spPr>
        <a:xfrm>
          <a:off x="3683339" y="1162120"/>
          <a:ext cx="1657823" cy="994694"/>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İlgi duyduğu alanda başkalarına göre uzun süreli dikkati yoğunlaştırma; çok uzun dikkat süresi; çalışma ve araştırma.</a:t>
          </a:r>
          <a:endParaRPr lang="en-US" sz="1100" kern="1200"/>
        </a:p>
      </dsp:txBody>
      <dsp:txXfrm>
        <a:off x="3683339" y="1162120"/>
        <a:ext cx="1657823" cy="994694"/>
      </dsp:txXfrm>
    </dsp:sp>
    <dsp:sp modelId="{49319ECF-3D80-4A11-B777-B2C8C712EA12}">
      <dsp:nvSpPr>
        <dsp:cNvPr id="0" name=""/>
        <dsp:cNvSpPr/>
      </dsp:nvSpPr>
      <dsp:spPr>
        <a:xfrm>
          <a:off x="5506945" y="1162120"/>
          <a:ext cx="1657823" cy="994694"/>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Tutarlı ve amaca yönelik davranış.</a:t>
          </a:r>
          <a:endParaRPr lang="en-US" sz="1100" kern="1200"/>
        </a:p>
      </dsp:txBody>
      <dsp:txXfrm>
        <a:off x="5506945" y="1162120"/>
        <a:ext cx="1657823" cy="994694"/>
      </dsp:txXfrm>
    </dsp:sp>
    <dsp:sp modelId="{FAF9ED39-792F-4D1B-9154-B2D13AE5EB87}">
      <dsp:nvSpPr>
        <dsp:cNvPr id="0" name=""/>
        <dsp:cNvSpPr/>
      </dsp:nvSpPr>
      <dsp:spPr>
        <a:xfrm>
          <a:off x="947930" y="2322597"/>
          <a:ext cx="1657823" cy="994694"/>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Olağanüstü hayal gücü.</a:t>
          </a:r>
          <a:endParaRPr lang="en-US" sz="1100" kern="1200"/>
        </a:p>
      </dsp:txBody>
      <dsp:txXfrm>
        <a:off x="947930" y="2322597"/>
        <a:ext cx="1657823" cy="994694"/>
      </dsp:txXfrm>
    </dsp:sp>
    <dsp:sp modelId="{A408BC38-ED60-4F42-97F1-8E3047F11CAB}">
      <dsp:nvSpPr>
        <dsp:cNvPr id="0" name=""/>
        <dsp:cNvSpPr/>
      </dsp:nvSpPr>
      <dsp:spPr>
        <a:xfrm>
          <a:off x="2771536" y="2322597"/>
          <a:ext cx="1657823" cy="994694"/>
        </a:xfrm>
        <a:prstGeom prst="rect">
          <a:avLst/>
        </a:prstGeom>
        <a:solidFill>
          <a:schemeClr val="accent6">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Çok sayıda ilgi ve yetenek alanına sahip olma</a:t>
          </a:r>
          <a:endParaRPr lang="en-US" sz="1100" kern="1200"/>
        </a:p>
      </dsp:txBody>
      <dsp:txXfrm>
        <a:off x="2771536" y="2322597"/>
        <a:ext cx="1657823" cy="994694"/>
      </dsp:txXfrm>
    </dsp:sp>
    <dsp:sp modelId="{E583C3AF-9EE1-435E-9E09-2E6FF03C0B79}">
      <dsp:nvSpPr>
        <dsp:cNvPr id="0" name=""/>
        <dsp:cNvSpPr/>
      </dsp:nvSpPr>
      <dsp:spPr>
        <a:xfrm>
          <a:off x="4595142" y="2322597"/>
          <a:ext cx="1657823" cy="994694"/>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a:t>Sanatın bir veya birden fazla alanında yetenekli olma </a:t>
          </a:r>
          <a:r>
            <a:rPr lang="tr-TR" sz="1100" b="1" kern="1200"/>
            <a:t>(Dönmez, 2009).</a:t>
          </a:r>
          <a:endParaRPr lang="en-US" sz="1100" kern="1200"/>
        </a:p>
      </dsp:txBody>
      <dsp:txXfrm>
        <a:off x="4595142" y="2322597"/>
        <a:ext cx="1657823" cy="994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DBEFD-1ADC-4576-B795-9DBED3BCD5D8}">
      <dsp:nvSpPr>
        <dsp:cNvPr id="0" name=""/>
        <dsp:cNvSpPr/>
      </dsp:nvSpPr>
      <dsp:spPr>
        <a:xfrm>
          <a:off x="3905793" y="3854"/>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b="1" kern="1200"/>
            <a:t>Bilişsel Gelişim Alanı Uyaranları</a:t>
          </a:r>
          <a:endParaRPr lang="en-US" sz="600" kern="1200"/>
        </a:p>
      </dsp:txBody>
      <dsp:txXfrm>
        <a:off x="3937805" y="35866"/>
        <a:ext cx="944860" cy="591750"/>
      </dsp:txXfrm>
    </dsp:sp>
    <dsp:sp modelId="{48B63332-EA7A-4B86-8EFA-AB0791D1467C}">
      <dsp:nvSpPr>
        <dsp:cNvPr id="0" name=""/>
        <dsp:cNvSpPr/>
      </dsp:nvSpPr>
      <dsp:spPr>
        <a:xfrm>
          <a:off x="1681638" y="331742"/>
          <a:ext cx="5457195" cy="5457195"/>
        </a:xfrm>
        <a:custGeom>
          <a:avLst/>
          <a:gdLst/>
          <a:ahLst/>
          <a:cxnLst/>
          <a:rect l="0" t="0" r="0" b="0"/>
          <a:pathLst>
            <a:path>
              <a:moveTo>
                <a:pt x="3354889" y="72848"/>
              </a:moveTo>
              <a:arcTo wR="2728597" hR="2728597" stAng="16996159" swAng="47252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BD89F7-6E67-4E55-AC60-137C2ECC0AD1}">
      <dsp:nvSpPr>
        <dsp:cNvPr id="0" name=""/>
        <dsp:cNvSpPr/>
      </dsp:nvSpPr>
      <dsp:spPr>
        <a:xfrm>
          <a:off x="5509623" y="524970"/>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a:t>Çok seçenekli, problem çözücü ve başkalarından farklı olan düşünme yeteneği.</a:t>
          </a:r>
          <a:endParaRPr lang="en-US" sz="600" kern="1200"/>
        </a:p>
      </dsp:txBody>
      <dsp:txXfrm>
        <a:off x="5541635" y="556982"/>
        <a:ext cx="944860" cy="591750"/>
      </dsp:txXfrm>
    </dsp:sp>
    <dsp:sp modelId="{489FE45C-BF76-4260-A8CB-27C2826A8E0E}">
      <dsp:nvSpPr>
        <dsp:cNvPr id="0" name=""/>
        <dsp:cNvSpPr/>
      </dsp:nvSpPr>
      <dsp:spPr>
        <a:xfrm>
          <a:off x="1681638" y="331742"/>
          <a:ext cx="5457195" cy="5457195"/>
        </a:xfrm>
        <a:custGeom>
          <a:avLst/>
          <a:gdLst/>
          <a:ahLst/>
          <a:cxnLst/>
          <a:rect l="0" t="0" r="0" b="0"/>
          <a:pathLst>
            <a:path>
              <a:moveTo>
                <a:pt x="4820979" y="977259"/>
              </a:moveTo>
              <a:arcTo wR="2728597" hR="2728597" stAng="19204226" swAng="654252"/>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336F1B-B98E-43A9-8DBF-1929817191C4}">
      <dsp:nvSpPr>
        <dsp:cNvPr id="0" name=""/>
        <dsp:cNvSpPr/>
      </dsp:nvSpPr>
      <dsp:spPr>
        <a:xfrm>
          <a:off x="6500844" y="1889269"/>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dirty="0"/>
            <a:t>Bilgiyi gerekli olan zaman ve koşulda en iyi şekilde kullanabilme (transfer) yeteneği.</a:t>
          </a:r>
          <a:endParaRPr lang="en-US" sz="600" kern="1200" dirty="0"/>
        </a:p>
      </dsp:txBody>
      <dsp:txXfrm>
        <a:off x="6532856" y="1921281"/>
        <a:ext cx="944860" cy="591750"/>
      </dsp:txXfrm>
    </dsp:sp>
    <dsp:sp modelId="{8E4498B8-B7DD-4A8D-8964-1881B67CA2D0}">
      <dsp:nvSpPr>
        <dsp:cNvPr id="0" name=""/>
        <dsp:cNvSpPr/>
      </dsp:nvSpPr>
      <dsp:spPr>
        <a:xfrm>
          <a:off x="1681638" y="331742"/>
          <a:ext cx="5457195" cy="5457195"/>
        </a:xfrm>
        <a:custGeom>
          <a:avLst/>
          <a:gdLst/>
          <a:ahLst/>
          <a:cxnLst/>
          <a:rect l="0" t="0" r="0" b="0"/>
          <a:pathLst>
            <a:path>
              <a:moveTo>
                <a:pt x="5439344" y="2416988"/>
              </a:moveTo>
              <a:arcTo wR="2728597" hR="2728597" stAng="21206547" swAng="78690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6C87C1-572D-47A0-A8B5-E36E5DC16BF1}">
      <dsp:nvSpPr>
        <dsp:cNvPr id="0" name=""/>
        <dsp:cNvSpPr/>
      </dsp:nvSpPr>
      <dsp:spPr>
        <a:xfrm>
          <a:off x="6500844" y="3575635"/>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a:t>Farklı öğrenme ve öğretme yöntemleri kullanma yeteneği.</a:t>
          </a:r>
          <a:endParaRPr lang="en-US" sz="600" kern="1200"/>
        </a:p>
      </dsp:txBody>
      <dsp:txXfrm>
        <a:off x="6532856" y="3607647"/>
        <a:ext cx="944860" cy="591750"/>
      </dsp:txXfrm>
    </dsp:sp>
    <dsp:sp modelId="{6E8A2208-55AD-433A-981F-DF04E3EE0893}">
      <dsp:nvSpPr>
        <dsp:cNvPr id="0" name=""/>
        <dsp:cNvSpPr/>
      </dsp:nvSpPr>
      <dsp:spPr>
        <a:xfrm>
          <a:off x="1681638" y="331742"/>
          <a:ext cx="5457195" cy="5457195"/>
        </a:xfrm>
        <a:custGeom>
          <a:avLst/>
          <a:gdLst/>
          <a:ahLst/>
          <a:cxnLst/>
          <a:rect l="0" t="0" r="0" b="0"/>
          <a:pathLst>
            <a:path>
              <a:moveTo>
                <a:pt x="5114497" y="4052504"/>
              </a:moveTo>
              <a:arcTo wR="2728597" hR="2728597" stAng="1741522" swAng="654252"/>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773D626-602F-4977-B642-0A55F82E97EB}">
      <dsp:nvSpPr>
        <dsp:cNvPr id="0" name=""/>
        <dsp:cNvSpPr/>
      </dsp:nvSpPr>
      <dsp:spPr>
        <a:xfrm>
          <a:off x="5509623" y="4939934"/>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a:t>Muhakeme, analiz, sentez, genelleme yeteneğinin yaşıtlarından ileri ve farklı olması.</a:t>
          </a:r>
          <a:endParaRPr lang="en-US" sz="600" kern="1200"/>
        </a:p>
      </dsp:txBody>
      <dsp:txXfrm>
        <a:off x="5541635" y="4971946"/>
        <a:ext cx="944860" cy="591750"/>
      </dsp:txXfrm>
    </dsp:sp>
    <dsp:sp modelId="{85550BAC-B51B-40D9-BE86-7BDF8D1B18DA}">
      <dsp:nvSpPr>
        <dsp:cNvPr id="0" name=""/>
        <dsp:cNvSpPr/>
      </dsp:nvSpPr>
      <dsp:spPr>
        <a:xfrm>
          <a:off x="1681638" y="331742"/>
          <a:ext cx="5457195" cy="5457195"/>
        </a:xfrm>
        <a:custGeom>
          <a:avLst/>
          <a:gdLst/>
          <a:ahLst/>
          <a:cxnLst/>
          <a:rect l="0" t="0" r="0" b="0"/>
          <a:pathLst>
            <a:path>
              <a:moveTo>
                <a:pt x="3712873" y="5273484"/>
              </a:moveTo>
              <a:arcTo wR="2728597" hR="2728597" stAng="4131314" swAng="47252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A7949B-20CE-4599-ABD1-3E6B0E952504}">
      <dsp:nvSpPr>
        <dsp:cNvPr id="0" name=""/>
        <dsp:cNvSpPr/>
      </dsp:nvSpPr>
      <dsp:spPr>
        <a:xfrm>
          <a:off x="3905793" y="5461050"/>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n-NO" sz="600" kern="1200"/>
            <a:t>Yüksek dinleme becerisi (Anlamak için çok dikkatli</a:t>
          </a:r>
          <a:r>
            <a:rPr lang="tr-TR" sz="600" kern="1200"/>
            <a:t> bir şekilde dikkatini yoğunlaştırarak adeta bütün duyu organlarıyla dinleme)</a:t>
          </a:r>
          <a:endParaRPr lang="en-US" sz="600" kern="1200"/>
        </a:p>
      </dsp:txBody>
      <dsp:txXfrm>
        <a:off x="3937805" y="5493062"/>
        <a:ext cx="944860" cy="591750"/>
      </dsp:txXfrm>
    </dsp:sp>
    <dsp:sp modelId="{A0D49F03-C017-48F7-AAA2-88F1030D5FBF}">
      <dsp:nvSpPr>
        <dsp:cNvPr id="0" name=""/>
        <dsp:cNvSpPr/>
      </dsp:nvSpPr>
      <dsp:spPr>
        <a:xfrm>
          <a:off x="1681638" y="331742"/>
          <a:ext cx="5457195" cy="5457195"/>
        </a:xfrm>
        <a:custGeom>
          <a:avLst/>
          <a:gdLst/>
          <a:ahLst/>
          <a:cxnLst/>
          <a:rect l="0" t="0" r="0" b="0"/>
          <a:pathLst>
            <a:path>
              <a:moveTo>
                <a:pt x="2102306" y="5384347"/>
              </a:moveTo>
              <a:arcTo wR="2728597" hR="2728597" stAng="6196159" swAng="47252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56A4533-8307-4479-B6C8-AD19FF129148}">
      <dsp:nvSpPr>
        <dsp:cNvPr id="0" name=""/>
        <dsp:cNvSpPr/>
      </dsp:nvSpPr>
      <dsp:spPr>
        <a:xfrm>
          <a:off x="2301964" y="4939934"/>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da-DK" sz="600" kern="1200"/>
            <a:t>Farklı düşünme becerilerine sahip olma</a:t>
          </a:r>
          <a:r>
            <a:rPr lang="tr-TR" sz="600" kern="1200"/>
            <a:t>.</a:t>
          </a:r>
          <a:endParaRPr lang="en-US" sz="600" kern="1200"/>
        </a:p>
      </dsp:txBody>
      <dsp:txXfrm>
        <a:off x="2333976" y="4971946"/>
        <a:ext cx="944860" cy="591750"/>
      </dsp:txXfrm>
    </dsp:sp>
    <dsp:sp modelId="{5B554B98-09AE-4ED7-A518-483673644C70}">
      <dsp:nvSpPr>
        <dsp:cNvPr id="0" name=""/>
        <dsp:cNvSpPr/>
      </dsp:nvSpPr>
      <dsp:spPr>
        <a:xfrm>
          <a:off x="1681638" y="331742"/>
          <a:ext cx="5457195" cy="5457195"/>
        </a:xfrm>
        <a:custGeom>
          <a:avLst/>
          <a:gdLst/>
          <a:ahLst/>
          <a:cxnLst/>
          <a:rect l="0" t="0" r="0" b="0"/>
          <a:pathLst>
            <a:path>
              <a:moveTo>
                <a:pt x="636216" y="4479936"/>
              </a:moveTo>
              <a:arcTo wR="2728597" hR="2728597" stAng="8404226" swAng="654252"/>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71E5B4-453B-4418-A939-3F75B9BE5023}">
      <dsp:nvSpPr>
        <dsp:cNvPr id="0" name=""/>
        <dsp:cNvSpPr/>
      </dsp:nvSpPr>
      <dsp:spPr>
        <a:xfrm>
          <a:off x="1310742" y="3575635"/>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a:t>Ayrıntılara dikkat etme, başkalarının fark etmediği detayları hızlı fark etme.</a:t>
          </a:r>
          <a:endParaRPr lang="en-US" sz="600" kern="1200"/>
        </a:p>
      </dsp:txBody>
      <dsp:txXfrm>
        <a:off x="1342754" y="3607647"/>
        <a:ext cx="944860" cy="591750"/>
      </dsp:txXfrm>
    </dsp:sp>
    <dsp:sp modelId="{0DEB380A-2C4A-4749-97EE-43D3CC042115}">
      <dsp:nvSpPr>
        <dsp:cNvPr id="0" name=""/>
        <dsp:cNvSpPr/>
      </dsp:nvSpPr>
      <dsp:spPr>
        <a:xfrm>
          <a:off x="1681638" y="331742"/>
          <a:ext cx="5457195" cy="5457195"/>
        </a:xfrm>
        <a:custGeom>
          <a:avLst/>
          <a:gdLst/>
          <a:ahLst/>
          <a:cxnLst/>
          <a:rect l="0" t="0" r="0" b="0"/>
          <a:pathLst>
            <a:path>
              <a:moveTo>
                <a:pt x="17851" y="3040207"/>
              </a:moveTo>
              <a:arcTo wR="2728597" hR="2728597" stAng="10406547" swAng="78690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5D43DD-1C6B-46A3-8C63-89818415375F}">
      <dsp:nvSpPr>
        <dsp:cNvPr id="0" name=""/>
        <dsp:cNvSpPr/>
      </dsp:nvSpPr>
      <dsp:spPr>
        <a:xfrm>
          <a:off x="1310742" y="1889269"/>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a:t>Birbirini takip eden konular, olaylar dizisi karşısında sonraki adımı tahmin edebilme.</a:t>
          </a:r>
          <a:endParaRPr lang="en-US" sz="600" kern="1200"/>
        </a:p>
      </dsp:txBody>
      <dsp:txXfrm>
        <a:off x="1342754" y="1921281"/>
        <a:ext cx="944860" cy="591750"/>
      </dsp:txXfrm>
    </dsp:sp>
    <dsp:sp modelId="{40D90A60-B56B-4508-9017-B1FCACC42BDF}">
      <dsp:nvSpPr>
        <dsp:cNvPr id="0" name=""/>
        <dsp:cNvSpPr/>
      </dsp:nvSpPr>
      <dsp:spPr>
        <a:xfrm>
          <a:off x="1681638" y="331742"/>
          <a:ext cx="5457195" cy="5457195"/>
        </a:xfrm>
        <a:custGeom>
          <a:avLst/>
          <a:gdLst/>
          <a:ahLst/>
          <a:cxnLst/>
          <a:rect l="0" t="0" r="0" b="0"/>
          <a:pathLst>
            <a:path>
              <a:moveTo>
                <a:pt x="342698" y="1404691"/>
              </a:moveTo>
              <a:arcTo wR="2728597" hR="2728597" stAng="12541522" swAng="654252"/>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42210CA-5D5F-4B1D-B45E-696DEF6D56F2}">
      <dsp:nvSpPr>
        <dsp:cNvPr id="0" name=""/>
        <dsp:cNvSpPr/>
      </dsp:nvSpPr>
      <dsp:spPr>
        <a:xfrm>
          <a:off x="2301964" y="524970"/>
          <a:ext cx="1008884" cy="655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tr-TR" sz="600" kern="1200"/>
            <a:t>Neden sonuç ilişkilerini ve benzerliklerini yaşıtlarından daha çabuk ayırt edebilme </a:t>
          </a:r>
          <a:r>
            <a:rPr lang="tr-TR" sz="600" b="1" kern="1200"/>
            <a:t>(Dönmez, 2009) .					</a:t>
          </a:r>
          <a:endParaRPr lang="en-US" sz="600" kern="1200"/>
        </a:p>
      </dsp:txBody>
      <dsp:txXfrm>
        <a:off x="2333976" y="556982"/>
        <a:ext cx="944860" cy="591750"/>
      </dsp:txXfrm>
    </dsp:sp>
    <dsp:sp modelId="{4837C82C-B4DE-4A20-8D62-2F8A6DF7AE63}">
      <dsp:nvSpPr>
        <dsp:cNvPr id="0" name=""/>
        <dsp:cNvSpPr/>
      </dsp:nvSpPr>
      <dsp:spPr>
        <a:xfrm>
          <a:off x="1681638" y="331742"/>
          <a:ext cx="5457195" cy="5457195"/>
        </a:xfrm>
        <a:custGeom>
          <a:avLst/>
          <a:gdLst/>
          <a:ahLst/>
          <a:cxnLst/>
          <a:rect l="0" t="0" r="0" b="0"/>
          <a:pathLst>
            <a:path>
              <a:moveTo>
                <a:pt x="1744322" y="183711"/>
              </a:moveTo>
              <a:arcTo wR="2728597" hR="2728597" stAng="14931314" swAng="47252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FBA38-D1EC-49E0-9438-7E6060BDBDDD}">
      <dsp:nvSpPr>
        <dsp:cNvPr id="0" name=""/>
        <dsp:cNvSpPr/>
      </dsp:nvSpPr>
      <dsp:spPr>
        <a:xfrm>
          <a:off x="554686" y="4465"/>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1" kern="1200"/>
            <a:t>İletişim ve Dil Gelişimi Alanı</a:t>
          </a:r>
          <a:endParaRPr lang="en-US" sz="1500" kern="1200"/>
        </a:p>
      </dsp:txBody>
      <dsp:txXfrm>
        <a:off x="554686" y="4465"/>
        <a:ext cx="2263610" cy="1358166"/>
      </dsp:txXfrm>
    </dsp:sp>
    <dsp:sp modelId="{9D0DA01F-3951-4BD7-A52F-A70F2261C506}">
      <dsp:nvSpPr>
        <dsp:cNvPr id="0" name=""/>
        <dsp:cNvSpPr/>
      </dsp:nvSpPr>
      <dsp:spPr>
        <a:xfrm>
          <a:off x="3044658" y="4465"/>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Erken ve doğru ifadelerle konuşma, bebeksi ifadeler kullanmama.</a:t>
          </a:r>
          <a:endParaRPr lang="en-US" sz="1500" kern="1200"/>
        </a:p>
      </dsp:txBody>
      <dsp:txXfrm>
        <a:off x="3044658" y="4465"/>
        <a:ext cx="2263610" cy="1358166"/>
      </dsp:txXfrm>
    </dsp:sp>
    <dsp:sp modelId="{2FEF4893-9CCD-4FEB-9930-2A2BEC227D2C}">
      <dsp:nvSpPr>
        <dsp:cNvPr id="0" name=""/>
        <dsp:cNvSpPr/>
      </dsp:nvSpPr>
      <dsp:spPr>
        <a:xfrm>
          <a:off x="5534630" y="4465"/>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Konuşmaya başladığı andan itibaren yetişkin benzeri konuşma.</a:t>
          </a:r>
          <a:endParaRPr lang="en-US" sz="1500" kern="1200"/>
        </a:p>
      </dsp:txBody>
      <dsp:txXfrm>
        <a:off x="5534630" y="4465"/>
        <a:ext cx="2263610" cy="1358166"/>
      </dsp:txXfrm>
    </dsp:sp>
    <dsp:sp modelId="{CA36B43A-3D03-4479-A64F-3EA8FE3B7AA1}">
      <dsp:nvSpPr>
        <dsp:cNvPr id="0" name=""/>
        <dsp:cNvSpPr/>
      </dsp:nvSpPr>
      <dsp:spPr>
        <a:xfrm>
          <a:off x="554686" y="1588992"/>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Sözel yeterlilik; geniş kelime bilgisi; ifadede kolaylık.</a:t>
          </a:r>
          <a:endParaRPr lang="en-US" sz="1500" kern="1200"/>
        </a:p>
      </dsp:txBody>
      <dsp:txXfrm>
        <a:off x="554686" y="1588992"/>
        <a:ext cx="2263610" cy="1358166"/>
      </dsp:txXfrm>
    </dsp:sp>
    <dsp:sp modelId="{539851C8-7FCD-4229-8069-4F096B539328}">
      <dsp:nvSpPr>
        <dsp:cNvPr id="0" name=""/>
        <dsp:cNvSpPr/>
      </dsp:nvSpPr>
      <dsp:spPr>
        <a:xfrm>
          <a:off x="3044658" y="1588992"/>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Sözcük hazinesinin yaşıtlarından ileri düzeyde olması. (Üstün yeteneklilerde bazen gecikmiş konuşmaya da rastlanmaktadır)</a:t>
          </a:r>
          <a:endParaRPr lang="en-US" sz="1500" kern="1200"/>
        </a:p>
      </dsp:txBody>
      <dsp:txXfrm>
        <a:off x="3044658" y="1588992"/>
        <a:ext cx="2263610" cy="1358166"/>
      </dsp:txXfrm>
    </dsp:sp>
    <dsp:sp modelId="{7E05D9B0-31BE-45A0-A34A-411F5DCD3B36}">
      <dsp:nvSpPr>
        <dsp:cNvPr id="0" name=""/>
        <dsp:cNvSpPr/>
      </dsp:nvSpPr>
      <dsp:spPr>
        <a:xfrm>
          <a:off x="5534630" y="1588992"/>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Gerektiği zaman ve gerektiği kadar konuşma.</a:t>
          </a:r>
          <a:endParaRPr lang="en-US" sz="1500" kern="1200"/>
        </a:p>
      </dsp:txBody>
      <dsp:txXfrm>
        <a:off x="5534630" y="1588992"/>
        <a:ext cx="2263610" cy="1358166"/>
      </dsp:txXfrm>
    </dsp:sp>
    <dsp:sp modelId="{D265ED29-742D-4848-BA0A-380305B72303}">
      <dsp:nvSpPr>
        <dsp:cNvPr id="0" name=""/>
        <dsp:cNvSpPr/>
      </dsp:nvSpPr>
      <dsp:spPr>
        <a:xfrm>
          <a:off x="554686" y="3173520"/>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2 yaşında alfabedeki harfleri tanıma</a:t>
          </a:r>
          <a:r>
            <a:rPr lang="tr-TR" sz="1500" kern="1200"/>
            <a:t>.</a:t>
          </a:r>
          <a:endParaRPr lang="en-US" sz="1500" kern="1200"/>
        </a:p>
      </dsp:txBody>
      <dsp:txXfrm>
        <a:off x="554686" y="3173520"/>
        <a:ext cx="2263610" cy="1358166"/>
      </dsp:txXfrm>
    </dsp:sp>
    <dsp:sp modelId="{9BEFD2FB-2151-4E8A-97A0-FD5980E80FB1}">
      <dsp:nvSpPr>
        <dsp:cNvPr id="0" name=""/>
        <dsp:cNvSpPr/>
      </dsp:nvSpPr>
      <dsp:spPr>
        <a:xfrm>
          <a:off x="3044658" y="3173520"/>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Genellikle 4 yaşından sonra okuyabilme, bir kısmında 2 yaş sonrasında okumayı çözme.</a:t>
          </a:r>
          <a:r>
            <a:rPr lang="tr-TR" sz="1500" b="1" kern="1200"/>
            <a:t>	</a:t>
          </a:r>
          <a:endParaRPr lang="en-US" sz="1500" kern="1200"/>
        </a:p>
      </dsp:txBody>
      <dsp:txXfrm>
        <a:off x="3044658" y="3173520"/>
        <a:ext cx="2263610" cy="1358166"/>
      </dsp:txXfrm>
    </dsp:sp>
    <dsp:sp modelId="{47DB9633-020E-4334-BB71-1F5671269546}">
      <dsp:nvSpPr>
        <dsp:cNvPr id="0" name=""/>
        <dsp:cNvSpPr/>
      </dsp:nvSpPr>
      <dsp:spPr>
        <a:xfrm>
          <a:off x="5534630" y="3173520"/>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Sözlü ve yazılı dili yaşıtlarından ileri düzeyde uygun şekilde ve becerili kullanma daha iyi ifade edebilme yeteneği.</a:t>
          </a:r>
          <a:endParaRPr lang="en-US" sz="1500" kern="1200"/>
        </a:p>
      </dsp:txBody>
      <dsp:txXfrm>
        <a:off x="5534630" y="3173520"/>
        <a:ext cx="2263610" cy="1358166"/>
      </dsp:txXfrm>
    </dsp:sp>
    <dsp:sp modelId="{D4EF38E3-B2DB-4D41-96AC-1BEF380B16C7}">
      <dsp:nvSpPr>
        <dsp:cNvPr id="0" name=""/>
        <dsp:cNvSpPr/>
      </dsp:nvSpPr>
      <dsp:spPr>
        <a:xfrm>
          <a:off x="1799672" y="4758048"/>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Erken yaşta okuma, bazen hem okuma hem</a:t>
          </a:r>
          <a:r>
            <a:rPr lang="tr-TR" sz="1500" kern="1200"/>
            <a:t> yazmanın erken yaşta görülmesi.</a:t>
          </a:r>
          <a:endParaRPr lang="en-US" sz="1500" kern="1200"/>
        </a:p>
      </dsp:txBody>
      <dsp:txXfrm>
        <a:off x="1799672" y="4758048"/>
        <a:ext cx="2263610" cy="1358166"/>
      </dsp:txXfrm>
    </dsp:sp>
    <dsp:sp modelId="{882694E7-644B-49CD-A805-C8E9F5C4F68E}">
      <dsp:nvSpPr>
        <dsp:cNvPr id="0" name=""/>
        <dsp:cNvSpPr/>
      </dsp:nvSpPr>
      <dsp:spPr>
        <a:xfrm>
          <a:off x="4289644" y="4758048"/>
          <a:ext cx="2263610" cy="13581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tr-TR" sz="1500" kern="1200"/>
            <a:t>Bebeklik döneminden itibaren kitaplara ve okumaya aşırı düşkünlük. </a:t>
          </a:r>
          <a:endParaRPr lang="en-US" sz="1500" kern="1200"/>
        </a:p>
        <a:p>
          <a:pPr marL="114300" lvl="1" indent="-114300" algn="l" defTabSz="533400">
            <a:lnSpc>
              <a:spcPct val="90000"/>
            </a:lnSpc>
            <a:spcBef>
              <a:spcPct val="0"/>
            </a:spcBef>
            <a:spcAft>
              <a:spcPct val="15000"/>
            </a:spcAft>
            <a:buChar char="•"/>
          </a:pPr>
          <a:r>
            <a:rPr lang="tr-TR" sz="1200" b="1" kern="1200"/>
            <a:t>(Dönmez, 2009)</a:t>
          </a:r>
          <a:endParaRPr lang="en-US" sz="1200" kern="1200"/>
        </a:p>
      </dsp:txBody>
      <dsp:txXfrm>
        <a:off x="4289644" y="4758048"/>
        <a:ext cx="2263610" cy="13581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BF444-0A22-42C4-B5E7-12E79219E187}">
      <dsp:nvSpPr>
        <dsp:cNvPr id="0" name=""/>
        <dsp:cNvSpPr/>
      </dsp:nvSpPr>
      <dsp:spPr>
        <a:xfrm>
          <a:off x="6389" y="132036"/>
          <a:ext cx="627484" cy="627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E9F9F-2188-472B-8DF5-2D065150360B}">
      <dsp:nvSpPr>
        <dsp:cNvPr id="0" name=""/>
        <dsp:cNvSpPr/>
      </dsp:nvSpPr>
      <dsp:spPr>
        <a:xfrm>
          <a:off x="138160" y="263808"/>
          <a:ext cx="363941" cy="363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1EB45-A53C-4F8D-A687-74ED5AA10A1E}">
      <dsp:nvSpPr>
        <dsp:cNvPr id="0" name=""/>
        <dsp:cNvSpPr/>
      </dsp:nvSpPr>
      <dsp:spPr>
        <a:xfrm>
          <a:off x="768334" y="132036"/>
          <a:ext cx="1479070" cy="6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kern="1200"/>
            <a:t>1- Ritim ve melodiye diğer çocuklardan fazla tepkide bulunur.</a:t>
          </a:r>
          <a:endParaRPr lang="en-US" sz="1100" kern="1200"/>
        </a:p>
      </dsp:txBody>
      <dsp:txXfrm>
        <a:off x="768334" y="132036"/>
        <a:ext cx="1479070" cy="627484"/>
      </dsp:txXfrm>
    </dsp:sp>
    <dsp:sp modelId="{67B51216-AA69-4CF3-ACE4-8A56117E4087}">
      <dsp:nvSpPr>
        <dsp:cNvPr id="0" name=""/>
        <dsp:cNvSpPr/>
      </dsp:nvSpPr>
      <dsp:spPr>
        <a:xfrm>
          <a:off x="2505122" y="132036"/>
          <a:ext cx="627484" cy="627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E2CE3-DD09-48DD-9BDD-2A6169B3EE46}">
      <dsp:nvSpPr>
        <dsp:cNvPr id="0" name=""/>
        <dsp:cNvSpPr/>
      </dsp:nvSpPr>
      <dsp:spPr>
        <a:xfrm>
          <a:off x="2636894" y="263808"/>
          <a:ext cx="363941" cy="363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0805B-51EF-4C0B-87D9-029A6AA66841}">
      <dsp:nvSpPr>
        <dsp:cNvPr id="0" name=""/>
        <dsp:cNvSpPr/>
      </dsp:nvSpPr>
      <dsp:spPr>
        <a:xfrm>
          <a:off x="3267068" y="132036"/>
          <a:ext cx="1479070" cy="6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kern="1200"/>
            <a:t>2- Müzikle çok ilgilidir. Plak, kaset dinler. Nerede müzik etkinliği varsa ona katılmak ister.</a:t>
          </a:r>
          <a:endParaRPr lang="en-US" sz="1100" kern="1200"/>
        </a:p>
      </dsp:txBody>
      <dsp:txXfrm>
        <a:off x="3267068" y="132036"/>
        <a:ext cx="1479070" cy="627484"/>
      </dsp:txXfrm>
    </dsp:sp>
    <dsp:sp modelId="{7A0E28D6-15FC-44E7-A660-EEBD0A2C5471}">
      <dsp:nvSpPr>
        <dsp:cNvPr id="0" name=""/>
        <dsp:cNvSpPr/>
      </dsp:nvSpPr>
      <dsp:spPr>
        <a:xfrm>
          <a:off x="6389" y="1721932"/>
          <a:ext cx="627484" cy="627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36C96-9648-4B41-B099-2F433FAA96BE}">
      <dsp:nvSpPr>
        <dsp:cNvPr id="0" name=""/>
        <dsp:cNvSpPr/>
      </dsp:nvSpPr>
      <dsp:spPr>
        <a:xfrm>
          <a:off x="138160" y="1853704"/>
          <a:ext cx="363941" cy="363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1499F-C26A-4C09-9D3A-EAF1667F81BF}">
      <dsp:nvSpPr>
        <dsp:cNvPr id="0" name=""/>
        <dsp:cNvSpPr/>
      </dsp:nvSpPr>
      <dsp:spPr>
        <a:xfrm>
          <a:off x="768334" y="1721932"/>
          <a:ext cx="1479070" cy="6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kern="1200"/>
            <a:t>3- Müzik parçaları yapmaya büyük istek ve çaba gösterir.</a:t>
          </a:r>
          <a:endParaRPr lang="en-US" sz="1100" kern="1200"/>
        </a:p>
      </dsp:txBody>
      <dsp:txXfrm>
        <a:off x="768334" y="1721932"/>
        <a:ext cx="1479070" cy="627484"/>
      </dsp:txXfrm>
    </dsp:sp>
    <dsp:sp modelId="{70D8FAC4-DAEC-4E68-8BC3-3EE4DD6976F5}">
      <dsp:nvSpPr>
        <dsp:cNvPr id="0" name=""/>
        <dsp:cNvSpPr/>
      </dsp:nvSpPr>
      <dsp:spPr>
        <a:xfrm>
          <a:off x="2505122" y="1721932"/>
          <a:ext cx="627484" cy="627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C1343-E912-420B-B652-B45A91595723}">
      <dsp:nvSpPr>
        <dsp:cNvPr id="0" name=""/>
        <dsp:cNvSpPr/>
      </dsp:nvSpPr>
      <dsp:spPr>
        <a:xfrm>
          <a:off x="2636894" y="1853704"/>
          <a:ext cx="363941" cy="363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D4B80-2A73-40D8-9790-A9EC2CE36167}">
      <dsp:nvSpPr>
        <dsp:cNvPr id="0" name=""/>
        <dsp:cNvSpPr/>
      </dsp:nvSpPr>
      <dsp:spPr>
        <a:xfrm>
          <a:off x="3267068" y="1721932"/>
          <a:ext cx="1479070" cy="6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kern="1200"/>
            <a:t>4- Başkaları ile şarkı söylerken onlara uymaktan hoşlanır.</a:t>
          </a:r>
          <a:endParaRPr lang="en-US" sz="1100" kern="1200"/>
        </a:p>
      </dsp:txBody>
      <dsp:txXfrm>
        <a:off x="3267068" y="1721932"/>
        <a:ext cx="1479070" cy="627484"/>
      </dsp:txXfrm>
    </dsp:sp>
    <dsp:sp modelId="{E99C3658-8E84-497E-9B18-B22D12D0439A}">
      <dsp:nvSpPr>
        <dsp:cNvPr id="0" name=""/>
        <dsp:cNvSpPr/>
      </dsp:nvSpPr>
      <dsp:spPr>
        <a:xfrm>
          <a:off x="6389" y="3311829"/>
          <a:ext cx="627484" cy="627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C26BC-3789-4397-B4EE-C151FE571053}">
      <dsp:nvSpPr>
        <dsp:cNvPr id="0" name=""/>
        <dsp:cNvSpPr/>
      </dsp:nvSpPr>
      <dsp:spPr>
        <a:xfrm>
          <a:off x="138160" y="3443601"/>
          <a:ext cx="363941" cy="3639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ABBF0-B179-4DBF-B880-B14E4A9592A8}">
      <dsp:nvSpPr>
        <dsp:cNvPr id="0" name=""/>
        <dsp:cNvSpPr/>
      </dsp:nvSpPr>
      <dsp:spPr>
        <a:xfrm>
          <a:off x="768334" y="3311829"/>
          <a:ext cx="1479070" cy="6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kern="1200"/>
            <a:t>5- Yaşıtlarına, duygu ve düşüncelerini anlatmak için sık sık müziği araç olarak kullanır.</a:t>
          </a:r>
          <a:endParaRPr lang="en-US" sz="1100" kern="1200"/>
        </a:p>
      </dsp:txBody>
      <dsp:txXfrm>
        <a:off x="768334" y="3311829"/>
        <a:ext cx="1479070" cy="627484"/>
      </dsp:txXfrm>
    </dsp:sp>
    <dsp:sp modelId="{86F2D3CE-207A-43F3-82B5-906E80788CAC}">
      <dsp:nvSpPr>
        <dsp:cNvPr id="0" name=""/>
        <dsp:cNvSpPr/>
      </dsp:nvSpPr>
      <dsp:spPr>
        <a:xfrm>
          <a:off x="2505122" y="3311829"/>
          <a:ext cx="627484" cy="627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1F81E-DF09-4C3E-AF74-A9DD895C12CE}">
      <dsp:nvSpPr>
        <dsp:cNvPr id="0" name=""/>
        <dsp:cNvSpPr/>
      </dsp:nvSpPr>
      <dsp:spPr>
        <a:xfrm>
          <a:off x="2636894" y="3443601"/>
          <a:ext cx="363941" cy="3639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CE632-3B5A-4AA4-AC14-65380E78FE39}">
      <dsp:nvSpPr>
        <dsp:cNvPr id="0" name=""/>
        <dsp:cNvSpPr/>
      </dsp:nvSpPr>
      <dsp:spPr>
        <a:xfrm>
          <a:off x="3267068" y="3311829"/>
          <a:ext cx="1479070" cy="6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kern="1200"/>
            <a:t>6- Çeşitli müzik aletleri ile ilgilenir, onları çalmayı dener.</a:t>
          </a:r>
          <a:endParaRPr lang="en-US" sz="1100" kern="1200"/>
        </a:p>
      </dsp:txBody>
      <dsp:txXfrm>
        <a:off x="3267068" y="3311829"/>
        <a:ext cx="1479070" cy="627484"/>
      </dsp:txXfrm>
    </dsp:sp>
    <dsp:sp modelId="{B8792B3D-8255-4DAE-AC0F-9F04BDDD4484}">
      <dsp:nvSpPr>
        <dsp:cNvPr id="0" name=""/>
        <dsp:cNvSpPr/>
      </dsp:nvSpPr>
      <dsp:spPr>
        <a:xfrm>
          <a:off x="6389" y="4901726"/>
          <a:ext cx="627484" cy="627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B2709-96DE-45CC-BB04-EAE0B38C9940}">
      <dsp:nvSpPr>
        <dsp:cNvPr id="0" name=""/>
        <dsp:cNvSpPr/>
      </dsp:nvSpPr>
      <dsp:spPr>
        <a:xfrm>
          <a:off x="138160" y="5033497"/>
          <a:ext cx="363941" cy="3639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0887E-8EAB-4A44-8CED-37E39810E7C5}">
      <dsp:nvSpPr>
        <dsp:cNvPr id="0" name=""/>
        <dsp:cNvSpPr/>
      </dsp:nvSpPr>
      <dsp:spPr>
        <a:xfrm>
          <a:off x="768334" y="4901726"/>
          <a:ext cx="1479070" cy="6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kern="1200"/>
            <a:t>7- Müzisyenler, şarkıcılar ve müzik parçaları ile ilgili koleksiyonlar yapar.</a:t>
          </a:r>
          <a:endParaRPr lang="en-US" sz="1100" kern="1200"/>
        </a:p>
      </dsp:txBody>
      <dsp:txXfrm>
        <a:off x="768334" y="4901726"/>
        <a:ext cx="1479070" cy="627484"/>
      </dsp:txXfrm>
    </dsp:sp>
    <dsp:sp modelId="{F97BBB0F-8C12-4075-A50F-B667C20CE06D}">
      <dsp:nvSpPr>
        <dsp:cNvPr id="0" name=""/>
        <dsp:cNvSpPr/>
      </dsp:nvSpPr>
      <dsp:spPr>
        <a:xfrm>
          <a:off x="2505122" y="4901726"/>
          <a:ext cx="627484" cy="6274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B3947-66F1-4789-9880-FDFC8D65F22A}">
      <dsp:nvSpPr>
        <dsp:cNvPr id="0" name=""/>
        <dsp:cNvSpPr/>
      </dsp:nvSpPr>
      <dsp:spPr>
        <a:xfrm>
          <a:off x="2636894" y="5033497"/>
          <a:ext cx="363941" cy="36394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694B5-0E0F-4A03-BC1E-F46A57818624}">
      <dsp:nvSpPr>
        <dsp:cNvPr id="0" name=""/>
        <dsp:cNvSpPr/>
      </dsp:nvSpPr>
      <dsp:spPr>
        <a:xfrm>
          <a:off x="3267068" y="4901726"/>
          <a:ext cx="1479070" cy="6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kern="1200"/>
            <a:t>8- Dinlediği müzik parçasını kısa zamanda öğrenir, anlamlı ve uygun şekilde söyleyebilir.</a:t>
          </a:r>
          <a:endParaRPr lang="en-US" sz="1100" kern="1200"/>
        </a:p>
      </dsp:txBody>
      <dsp:txXfrm>
        <a:off x="3267068" y="4901726"/>
        <a:ext cx="1479070" cy="6274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D5D9-48F7-4C31-82F2-AEF30310F59A}">
      <dsp:nvSpPr>
        <dsp:cNvPr id="0" name=""/>
        <dsp:cNvSpPr/>
      </dsp:nvSpPr>
      <dsp:spPr>
        <a:xfrm>
          <a:off x="1406" y="110646"/>
          <a:ext cx="2999201" cy="265359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Grup tarama uygulamasında Genel Müdürlük tarafından yetenek alanlarına göre (genel zihinsel, resim ve müzik) belirlenen puan barajını geçen öğrenciler yine yetenek alanlarına göre bireysel değerlendirmeye alınacaktır.</a:t>
          </a:r>
          <a:endParaRPr lang="en-US" sz="1800" kern="1200"/>
        </a:p>
      </dsp:txBody>
      <dsp:txXfrm>
        <a:off x="79127" y="188367"/>
        <a:ext cx="2843759" cy="2498148"/>
      </dsp:txXfrm>
    </dsp:sp>
    <dsp:sp modelId="{7E51583C-4A43-4BE2-AD6F-174F7856E465}">
      <dsp:nvSpPr>
        <dsp:cNvPr id="0" name=""/>
        <dsp:cNvSpPr/>
      </dsp:nvSpPr>
      <dsp:spPr>
        <a:xfrm>
          <a:off x="3300528" y="1065540"/>
          <a:ext cx="635830" cy="7438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00528" y="1214300"/>
        <a:ext cx="445081" cy="446282"/>
      </dsp:txXfrm>
    </dsp:sp>
    <dsp:sp modelId="{6F8CC513-247F-47E6-BA1B-972693B983E5}">
      <dsp:nvSpPr>
        <dsp:cNvPr id="0" name=""/>
        <dsp:cNvSpPr/>
      </dsp:nvSpPr>
      <dsp:spPr>
        <a:xfrm>
          <a:off x="4200288" y="110646"/>
          <a:ext cx="2999201" cy="2653590"/>
        </a:xfrm>
        <a:prstGeom prst="roundRect">
          <a:avLst>
            <a:gd name="adj" fmla="val 10000"/>
          </a:avLst>
        </a:prstGeom>
        <a:solidFill>
          <a:schemeClr val="accent2">
            <a:hueOff val="3363155"/>
            <a:satOff val="-3572"/>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t>Bireysel değerlendirmeler genel zihinsel, resim ve müzik yetenek alanlarında ayrı ayrı yapılmaktadır. Bireysel değerlendirme aşamasında Genel Müdürlük tarafından belirlenen puan barajını geçen öğrenciler bilim ve sanat merkezine yerleşmeye hak kazanacaktır.</a:t>
          </a:r>
          <a:endParaRPr lang="en-US" sz="1800" kern="1200"/>
        </a:p>
      </dsp:txBody>
      <dsp:txXfrm>
        <a:off x="4278009" y="188367"/>
        <a:ext cx="2843759" cy="24981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993C6-6D27-47AF-975E-229AAA877921}">
      <dsp:nvSpPr>
        <dsp:cNvPr id="0" name=""/>
        <dsp:cNvSpPr/>
      </dsp:nvSpPr>
      <dsp:spPr>
        <a:xfrm>
          <a:off x="879" y="295006"/>
          <a:ext cx="3085345" cy="195919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BDC95-EE90-458C-914A-14FA1F092EDD}">
      <dsp:nvSpPr>
        <dsp:cNvPr id="0" name=""/>
        <dsp:cNvSpPr/>
      </dsp:nvSpPr>
      <dsp:spPr>
        <a:xfrm>
          <a:off x="343695" y="620682"/>
          <a:ext cx="3085345" cy="195919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a:t>Bir öğrenci en fazla </a:t>
          </a:r>
          <a:r>
            <a:rPr lang="tr-TR" sz="2000" b="1" kern="1200"/>
            <a:t>iki yetenek </a:t>
          </a:r>
          <a:r>
            <a:rPr lang="tr-TR" sz="2000" kern="1200"/>
            <a:t>alanından aday gösterilebilecektir. Örneğin genel zihinsel ‐ resim, genel zihinsel ‐ müzik, resim ‐ müzik. </a:t>
          </a:r>
          <a:endParaRPr lang="en-US" sz="2000" kern="1200"/>
        </a:p>
      </dsp:txBody>
      <dsp:txXfrm>
        <a:off x="401078" y="678065"/>
        <a:ext cx="2970579" cy="1844428"/>
      </dsp:txXfrm>
    </dsp:sp>
    <dsp:sp modelId="{BEEAE2A5-F347-40D2-9CB2-25479F01F4E7}">
      <dsp:nvSpPr>
        <dsp:cNvPr id="0" name=""/>
        <dsp:cNvSpPr/>
      </dsp:nvSpPr>
      <dsp:spPr>
        <a:xfrm>
          <a:off x="3771856" y="295006"/>
          <a:ext cx="3085345" cy="195919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A46DC-5802-4901-AA3A-0319983B1581}">
      <dsp:nvSpPr>
        <dsp:cNvPr id="0" name=""/>
        <dsp:cNvSpPr/>
      </dsp:nvSpPr>
      <dsp:spPr>
        <a:xfrm>
          <a:off x="4114672" y="620682"/>
          <a:ext cx="3085345" cy="195919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a:t>Öğrenci bir önceki eğitim öğretim yılında bir yetenek alanından BİLSEM’e kayıt hakkı kazanmış ise bu yıl da başka bir yetenek alanından aday gösterilebilir.</a:t>
          </a:r>
          <a:endParaRPr lang="en-US" sz="2000" kern="1200"/>
        </a:p>
      </dsp:txBody>
      <dsp:txXfrm>
        <a:off x="4172055" y="678065"/>
        <a:ext cx="2970579" cy="184442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D4C09940-D3BC-4BD0-8D89-F5F22CFC72CB}" type="datetimeFigureOut">
              <a:rPr lang="tr-TR"/>
              <a:pPr>
                <a:defRPr/>
              </a:pPr>
              <a:t>27.11.2021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FD23667-A184-4A91-9270-2571F6408431}" type="slidenum">
              <a:rPr lang="tr-TR"/>
              <a:pPr>
                <a:defRPr/>
              </a:pPr>
              <a:t>‹#›</a:t>
            </a:fld>
            <a:endParaRPr lang="tr-TR"/>
          </a:p>
        </p:txBody>
      </p:sp>
    </p:spTree>
    <p:extLst>
      <p:ext uri="{BB962C8B-B14F-4D97-AF65-F5344CB8AC3E}">
        <p14:creationId xmlns:p14="http://schemas.microsoft.com/office/powerpoint/2010/main" val="737869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4"/>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4"/>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tr-T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tr-T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6E542729-EBC0-44F0-B5C7-8131E675C4B3}" type="slidenum">
              <a:rPr lang="tr-TR" smtClean="0"/>
              <a:pPr>
                <a:defRPr/>
              </a:pPr>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27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396383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163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26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408465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43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26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07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FC79795-9932-423A-9765-C13C8ED0BD55}" type="slidenum">
              <a:rPr lang="tr-TR" smtClean="0"/>
              <a:pPr>
                <a:defRPr/>
              </a:pPr>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131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143000"/>
          </a:xfrm>
        </p:spPr>
        <p:txBody>
          <a:bodyPr/>
          <a:lstStyle/>
          <a:p>
            <a:r>
              <a:rPr lang="tr-TR"/>
              <a:t>Asıl başlık stili için tıklatın</a:t>
            </a:r>
          </a:p>
        </p:txBody>
      </p:sp>
      <p:sp>
        <p:nvSpPr>
          <p:cNvPr id="3" name="Küçük Resim Yer Tutucusu 2"/>
          <p:cNvSpPr>
            <a:spLocks noGrp="1"/>
          </p:cNvSpPr>
          <p:nvPr>
            <p:ph type="clipArt" sz="half" idx="1"/>
          </p:nvPr>
        </p:nvSpPr>
        <p:spPr>
          <a:xfrm>
            <a:off x="685800" y="1981200"/>
            <a:ext cx="3810000" cy="4114800"/>
          </a:xfrm>
        </p:spPr>
        <p:txBody>
          <a:bodyPr rtlCol="0">
            <a:normAutofit/>
          </a:bodyPr>
          <a:lstStyle/>
          <a:p>
            <a:pPr lvl="0"/>
            <a:endParaRPr lang="tr-TR" noProof="0"/>
          </a:p>
        </p:txBody>
      </p:sp>
      <p:sp>
        <p:nvSpPr>
          <p:cNvPr id="4" name="Metin Yer Tutucusu 3"/>
          <p:cNvSpPr>
            <a:spLocks noGrp="1"/>
          </p:cNvSpPr>
          <p:nvPr>
            <p:ph type="body" sz="half" idx="2"/>
          </p:nvPr>
        </p:nvSpPr>
        <p:spPr>
          <a:xfrm>
            <a:off x="46482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685800" y="6248400"/>
            <a:ext cx="1905000" cy="457200"/>
          </a:xfrm>
        </p:spPr>
        <p:txBody>
          <a:bodyPr/>
          <a:lstStyle>
            <a:lvl1pPr>
              <a:defRPr/>
            </a:lvl1pPr>
          </a:lstStyle>
          <a:p>
            <a:pPr>
              <a:defRPr/>
            </a:pPr>
            <a:endParaRPr lang="en-US" altLang="tr-TR"/>
          </a:p>
        </p:txBody>
      </p:sp>
      <p:sp>
        <p:nvSpPr>
          <p:cNvPr id="6" name="Altbilgi Yer Tutucusu 5"/>
          <p:cNvSpPr>
            <a:spLocks noGrp="1"/>
          </p:cNvSpPr>
          <p:nvPr>
            <p:ph type="ftr" sz="quarter" idx="11"/>
          </p:nvPr>
        </p:nvSpPr>
        <p:spPr>
          <a:xfrm>
            <a:off x="3124200" y="6248400"/>
            <a:ext cx="2895600" cy="457200"/>
          </a:xfrm>
        </p:spPr>
        <p:txBody>
          <a:bodyPr/>
          <a:lstStyle>
            <a:lvl1pPr>
              <a:defRPr/>
            </a:lvl1pPr>
          </a:lstStyle>
          <a:p>
            <a:pPr>
              <a:defRPr/>
            </a:pPr>
            <a:endParaRPr lang="en-US" altLang="tr-TR"/>
          </a:p>
        </p:txBody>
      </p:sp>
      <p:sp>
        <p:nvSpPr>
          <p:cNvPr id="7" name="Slayt Numarası Yer Tutucusu 6"/>
          <p:cNvSpPr>
            <a:spLocks noGrp="1"/>
          </p:cNvSpPr>
          <p:nvPr>
            <p:ph type="sldNum" sz="quarter" idx="12"/>
          </p:nvPr>
        </p:nvSpPr>
        <p:spPr>
          <a:xfrm>
            <a:off x="6553200" y="6248400"/>
            <a:ext cx="1905000" cy="457200"/>
          </a:xfrm>
        </p:spPr>
        <p:txBody>
          <a:bodyPr/>
          <a:lstStyle>
            <a:lvl1pPr>
              <a:defRPr/>
            </a:lvl1pPr>
          </a:lstStyle>
          <a:p>
            <a:pPr>
              <a:defRPr/>
            </a:pPr>
            <a:fld id="{09969254-CA6A-46D5-8B64-32C11A70D664}" type="slidenum">
              <a:rPr lang="en-US" altLang="tr-TR"/>
              <a:pPr>
                <a:defRPr/>
              </a:pPr>
              <a:t>‹#›</a:t>
            </a:fld>
            <a:endParaRPr lang="en-US" altLang="tr-TR"/>
          </a:p>
        </p:txBody>
      </p:sp>
    </p:spTree>
    <p:extLst>
      <p:ext uri="{BB962C8B-B14F-4D97-AF65-F5344CB8AC3E}">
        <p14:creationId xmlns:p14="http://schemas.microsoft.com/office/powerpoint/2010/main" val="202312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D3DE149-79D3-4925-868E-033881C9E775}" type="slidenum">
              <a:rPr lang="tr-TR" smtClean="0"/>
              <a:pPr>
                <a:defRPr/>
              </a:pPr>
              <a:t>‹#›</a:t>
            </a:fld>
            <a:endParaRPr lang="tr-TR"/>
          </a:p>
        </p:txBody>
      </p:sp>
    </p:spTree>
    <p:extLst>
      <p:ext uri="{BB962C8B-B14F-4D97-AF65-F5344CB8AC3E}">
        <p14:creationId xmlns:p14="http://schemas.microsoft.com/office/powerpoint/2010/main" val="286873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0AD3A4CB-F79F-4A38-8375-0D66587D6BDE}" type="slidenum">
              <a:rPr lang="tr-TR" smtClean="0"/>
              <a:pPr>
                <a:defRPr/>
              </a:pPr>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979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78563FD-B0EC-45A6-B5B0-8C977E6CF0A0}" type="slidenum">
              <a:rPr lang="tr-TR" smtClean="0"/>
              <a:pPr>
                <a:defRPr/>
              </a:pPr>
              <a:t>‹#›</a:t>
            </a:fld>
            <a:endParaRPr lang="tr-TR"/>
          </a:p>
        </p:txBody>
      </p:sp>
    </p:spTree>
    <p:extLst>
      <p:ext uri="{BB962C8B-B14F-4D97-AF65-F5344CB8AC3E}">
        <p14:creationId xmlns:p14="http://schemas.microsoft.com/office/powerpoint/2010/main" val="227972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6CF0F15D-FBCE-41BC-9EE1-D63273A32006}" type="slidenum">
              <a:rPr lang="tr-TR" smtClean="0"/>
              <a:pPr>
                <a:defRPr/>
              </a:pPr>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319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1A4C080D-480C-4F08-B23D-D3BC24880EF6}" type="slidenum">
              <a:rPr lang="tr-TR" smtClean="0"/>
              <a:pPr>
                <a:defRPr/>
              </a:pPr>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64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E9E4663-FC5A-4AF5-B38C-C382F6109356}" type="slidenum">
              <a:rPr lang="tr-TR" smtClean="0"/>
              <a:pPr>
                <a:defRPr/>
              </a:pPr>
              <a:t>‹#›</a:t>
            </a:fld>
            <a:endParaRPr lang="tr-TR"/>
          </a:p>
        </p:txBody>
      </p:sp>
    </p:spTree>
    <p:extLst>
      <p:ext uri="{BB962C8B-B14F-4D97-AF65-F5344CB8AC3E}">
        <p14:creationId xmlns:p14="http://schemas.microsoft.com/office/powerpoint/2010/main" val="412995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1F5FAF2-9BA8-446C-862E-92A4996D06C3}" type="slidenum">
              <a:rPr lang="tr-TR" smtClean="0"/>
              <a:pPr>
                <a:defRPr/>
              </a:pPr>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7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E8FADA34-3012-4B6D-84B0-0927743F96A9}" type="slidenum">
              <a:rPr lang="tr-TR" smtClean="0"/>
              <a:pPr>
                <a:defRPr/>
              </a:pPr>
              <a:t>‹#›</a:t>
            </a:fld>
            <a:endParaRPr lang="tr-TR"/>
          </a:p>
        </p:txBody>
      </p:sp>
    </p:spTree>
    <p:extLst>
      <p:ext uri="{BB962C8B-B14F-4D97-AF65-F5344CB8AC3E}">
        <p14:creationId xmlns:p14="http://schemas.microsoft.com/office/powerpoint/2010/main" val="60810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AD3A4CB-F79F-4A38-8375-0D66587D6BDE}" type="slidenum">
              <a:rPr lang="tr-TR" smtClean="0"/>
              <a:pPr>
                <a:defRPr/>
              </a:pPr>
              <a:t>‹#›</a:t>
            </a:fld>
            <a:endParaRPr lang="tr-TR"/>
          </a:p>
        </p:txBody>
      </p:sp>
    </p:spTree>
    <p:extLst>
      <p:ext uri="{BB962C8B-B14F-4D97-AF65-F5344CB8AC3E}">
        <p14:creationId xmlns:p14="http://schemas.microsoft.com/office/powerpoint/2010/main" val="328089766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tr.wikipedia.org/wiki/D%C3%BCnya_Sa%C4%9Fl%C4%B1k_%C3%96rg%C3%BCt%C3%BC"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2" name="Picture 1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9" name="Rectangle 1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2" name="Picture 2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Başlık 1"/>
          <p:cNvSpPr>
            <a:spLocks noGrp="1"/>
          </p:cNvSpPr>
          <p:nvPr>
            <p:ph type="ctrTitle"/>
          </p:nvPr>
        </p:nvSpPr>
        <p:spPr>
          <a:xfrm>
            <a:off x="971551" y="982132"/>
            <a:ext cx="2745042" cy="1325373"/>
          </a:xfrm>
        </p:spPr>
        <p:txBody>
          <a:bodyPr vert="horz" lIns="91440" tIns="45720" rIns="91440" bIns="45720" rtlCol="0" anchor="b">
            <a:normAutofit/>
          </a:bodyPr>
          <a:lstStyle/>
          <a:p>
            <a:pPr>
              <a:lnSpc>
                <a:spcPct val="90000"/>
              </a:lnSpc>
            </a:pPr>
            <a:br>
              <a:rPr lang="en-US" sz="600">
                <a:solidFill>
                  <a:srgbClr val="262626"/>
                </a:solidFill>
              </a:rPr>
            </a:br>
            <a:r>
              <a:rPr lang="en-US" sz="600">
                <a:solidFill>
                  <a:srgbClr val="262626"/>
                </a:solidFill>
              </a:rPr>
              <a:t> </a:t>
            </a:r>
            <a:br>
              <a:rPr lang="en-US" sz="600">
                <a:solidFill>
                  <a:srgbClr val="262626"/>
                </a:solidFill>
              </a:rPr>
            </a:br>
            <a:br>
              <a:rPr lang="en-US" sz="600">
                <a:solidFill>
                  <a:srgbClr val="262626"/>
                </a:solidFill>
              </a:rPr>
            </a:br>
            <a:br>
              <a:rPr lang="en-US" sz="600">
                <a:solidFill>
                  <a:srgbClr val="262626"/>
                </a:solidFill>
              </a:rPr>
            </a:br>
            <a:br>
              <a:rPr lang="en-US" sz="600">
                <a:solidFill>
                  <a:srgbClr val="262626"/>
                </a:solidFill>
              </a:rPr>
            </a:br>
            <a:br>
              <a:rPr lang="en-US" sz="600">
                <a:solidFill>
                  <a:srgbClr val="262626"/>
                </a:solidFill>
              </a:rPr>
            </a:br>
            <a:br>
              <a:rPr lang="en-US" sz="600">
                <a:solidFill>
                  <a:srgbClr val="262626"/>
                </a:solidFill>
              </a:rPr>
            </a:br>
            <a:br>
              <a:rPr lang="en-US" sz="600">
                <a:solidFill>
                  <a:srgbClr val="262626"/>
                </a:solidFill>
              </a:rPr>
            </a:br>
            <a:br>
              <a:rPr lang="en-US" sz="600">
                <a:solidFill>
                  <a:srgbClr val="262626"/>
                </a:solidFill>
              </a:rPr>
            </a:br>
            <a:r>
              <a:rPr lang="en-US" sz="600">
                <a:solidFill>
                  <a:srgbClr val="262626"/>
                </a:solidFill>
              </a:rPr>
              <a:t>BİLİM SANAT MERKEZLERİ</a:t>
            </a:r>
            <a:br>
              <a:rPr lang="en-US" sz="600">
                <a:solidFill>
                  <a:srgbClr val="262626"/>
                </a:solidFill>
              </a:rPr>
            </a:br>
            <a:br>
              <a:rPr lang="en-US" sz="600">
                <a:solidFill>
                  <a:srgbClr val="262626"/>
                </a:solidFill>
              </a:rPr>
            </a:br>
            <a:endParaRPr lang="en-US" sz="600">
              <a:solidFill>
                <a:srgbClr val="262626"/>
              </a:solidFill>
            </a:endParaRPr>
          </a:p>
        </p:txBody>
      </p:sp>
      <p:cxnSp>
        <p:nvCxnSpPr>
          <p:cNvPr id="31" name="Straight Connector 2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Metin kutusu 4"/>
          <p:cNvSpPr txBox="1"/>
          <p:nvPr/>
        </p:nvSpPr>
        <p:spPr>
          <a:xfrm>
            <a:off x="971550" y="2493774"/>
            <a:ext cx="2745043" cy="3382094"/>
          </a:xfrm>
          <a:prstGeom prst="rect">
            <a:avLst/>
          </a:prstGeom>
        </p:spPr>
        <p:txBody>
          <a:bodyPr vert="horz" lIns="91440" tIns="45720" rIns="91440" bIns="45720" rtlCol="0" anchor="t">
            <a:normAutofit/>
          </a:bodyPr>
          <a:lstStyle/>
          <a:p>
            <a:pPr algn="ctr">
              <a:spcBef>
                <a:spcPct val="20000"/>
              </a:spcBef>
              <a:spcAft>
                <a:spcPts val="600"/>
              </a:spcAft>
              <a:buClr>
                <a:schemeClr val="accent1"/>
              </a:buClr>
              <a:buSzPct val="115000"/>
              <a:buFont typeface="Arial"/>
              <a:buChar char="•"/>
            </a:pPr>
            <a:r>
              <a:rPr lang="en-US" sz="1400">
                <a:solidFill>
                  <a:srgbClr val="262626"/>
                </a:solidFill>
              </a:rPr>
              <a:t>UZM.PSK.DAN. MURAT POLATCI </a:t>
            </a:r>
          </a:p>
          <a:p>
            <a:pPr algn="ctr">
              <a:spcBef>
                <a:spcPct val="20000"/>
              </a:spcBef>
              <a:spcAft>
                <a:spcPts val="600"/>
              </a:spcAft>
              <a:buClr>
                <a:schemeClr val="accent1"/>
              </a:buClr>
              <a:buSzPct val="115000"/>
              <a:buFont typeface="Arial"/>
              <a:buChar char="•"/>
            </a:pPr>
            <a:r>
              <a:rPr lang="en-US" sz="1400">
                <a:solidFill>
                  <a:srgbClr val="262626"/>
                </a:solidFill>
              </a:rPr>
              <a:t>SEYHAN RAM</a:t>
            </a:r>
          </a:p>
          <a:p>
            <a:pPr algn="ctr">
              <a:spcBef>
                <a:spcPct val="20000"/>
              </a:spcBef>
              <a:spcAft>
                <a:spcPts val="600"/>
              </a:spcAft>
              <a:buClr>
                <a:schemeClr val="accent1"/>
              </a:buClr>
              <a:buSzPct val="115000"/>
              <a:buFont typeface="Arial"/>
              <a:buChar char="•"/>
            </a:pPr>
            <a:r>
              <a:rPr lang="en-US" sz="1400">
                <a:solidFill>
                  <a:srgbClr val="262626"/>
                </a:solidFill>
              </a:rPr>
              <a:t>2021</a:t>
            </a:r>
          </a:p>
        </p:txBody>
      </p:sp>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01" y="1340771"/>
            <a:ext cx="4102099" cy="3723940"/>
          </a:xfrm>
          <a:prstGeom prst="rect">
            <a:avLst/>
          </a:prstGeom>
          <a:ln w="57150" cmpd="thickThin">
            <a:solidFill>
              <a:srgbClr val="7F7F7F"/>
            </a:solidFill>
            <a:miter lim="800000"/>
          </a:ln>
        </p:spPr>
      </p:pic>
      <p:sp>
        <p:nvSpPr>
          <p:cNvPr id="3" name="AutoShape 2" descr="2020 LGS konularÄ± ve MEB Ã¶rnek soru kitapÃ§Ä±ÄÄ± | Siirt Haberleri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4" descr="2020 LGS konularÄ± ve MEB Ã¶rnek soru kitapÃ§Ä±ÄÄ± | Siirt Haberleri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54041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 name="4 Metin kutusu"/>
          <p:cNvSpPr txBox="1"/>
          <p:nvPr/>
        </p:nvSpPr>
        <p:spPr>
          <a:xfrm>
            <a:off x="714081" y="954756"/>
            <a:ext cx="2047810" cy="494600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a:ln w="3175" cmpd="sng">
                  <a:noFill/>
                </a:ln>
                <a:solidFill>
                  <a:srgbClr val="FFFFFF"/>
                </a:solidFill>
                <a:latin typeface="+mj-lt"/>
                <a:ea typeface="+mj-ea"/>
                <a:cs typeface="+mj-cs"/>
              </a:rPr>
              <a:t>BİLİM SANAT MERKEZLERİ NEREYE BAĞLIDIR ? </a:t>
            </a:r>
          </a:p>
        </p:txBody>
      </p:sp>
      <p:sp>
        <p:nvSpPr>
          <p:cNvPr id="21"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3855700" y="469900"/>
            <a:ext cx="4465223" cy="5405968"/>
          </a:xfrm>
        </p:spPr>
        <p:txBody>
          <a:bodyPr vert="horz" lIns="91440" tIns="45720" rIns="91440" bIns="45720" rtlCol="0" anchor="ctr">
            <a:normAutofit/>
          </a:bodyPr>
          <a:lstStyle/>
          <a:p>
            <a:pPr marL="274320" lvl="0" indent="-274320"/>
            <a:endParaRPr lang="en-US"/>
          </a:p>
          <a:p>
            <a:pPr marL="274320" lvl="0" indent="-274320"/>
            <a:r>
              <a:rPr lang="en-US"/>
              <a:t>Bilim ve Sanat Merkezleri, Milli Eğitim Bakanlığı </a:t>
            </a:r>
            <a:r>
              <a:rPr lang="en-US" b="1"/>
              <a:t>Özel Eğitim ve Rehberlik Hizmetleri Genel Müdürlüğüne </a:t>
            </a:r>
            <a:r>
              <a:rPr lang="en-US"/>
              <a:t>bağlıdır.</a:t>
            </a:r>
          </a:p>
          <a:p>
            <a:pPr marL="2194560" lvl="8" indent="-274320"/>
            <a:endParaRPr lang="en-US" b="1"/>
          </a:p>
        </p:txBody>
      </p:sp>
    </p:spTree>
    <p:extLst>
      <p:ext uri="{BB962C8B-B14F-4D97-AF65-F5344CB8AC3E}">
        <p14:creationId xmlns:p14="http://schemas.microsoft.com/office/powerpoint/2010/main" val="198657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700808"/>
            <a:ext cx="8229600" cy="4248471"/>
          </a:xfrm>
        </p:spPr>
        <p:txBody>
          <a:bodyPr>
            <a:normAutofit fontScale="70000" lnSpcReduction="20000"/>
          </a:bodyPr>
          <a:lstStyle/>
          <a:p>
            <a:pPr marL="0" indent="0">
              <a:lnSpc>
                <a:spcPct val="120000"/>
              </a:lnSpc>
              <a:buNone/>
            </a:pPr>
            <a:r>
              <a:rPr lang="tr-TR" sz="2200" dirty="0">
                <a:latin typeface="Comic Sans MS" pitchFamily="66" charset="0"/>
              </a:rPr>
              <a:t>Merkeze kayıtları yapılan öğrenciler, </a:t>
            </a:r>
          </a:p>
          <a:p>
            <a:pPr marL="0" indent="0">
              <a:lnSpc>
                <a:spcPct val="120000"/>
              </a:lnSpc>
              <a:buNone/>
            </a:pPr>
            <a:endParaRPr lang="tr-TR" sz="2200" dirty="0">
              <a:latin typeface="Comic Sans MS" pitchFamily="66" charset="0"/>
            </a:endParaRPr>
          </a:p>
          <a:p>
            <a:pPr>
              <a:lnSpc>
                <a:spcPct val="120000"/>
              </a:lnSpc>
            </a:pPr>
            <a:r>
              <a:rPr lang="tr-TR" sz="2200" dirty="0">
                <a:latin typeface="Comic Sans MS" pitchFamily="66" charset="0"/>
              </a:rPr>
              <a:t>1) Uyum,</a:t>
            </a:r>
          </a:p>
          <a:p>
            <a:pPr>
              <a:lnSpc>
                <a:spcPct val="120000"/>
              </a:lnSpc>
            </a:pPr>
            <a:endParaRPr lang="tr-TR" sz="2200" dirty="0">
              <a:latin typeface="Comic Sans MS" pitchFamily="66" charset="0"/>
            </a:endParaRPr>
          </a:p>
          <a:p>
            <a:pPr>
              <a:lnSpc>
                <a:spcPct val="120000"/>
              </a:lnSpc>
            </a:pPr>
            <a:r>
              <a:rPr lang="tr-TR" sz="2200" dirty="0">
                <a:latin typeface="Comic Sans MS" pitchFamily="66" charset="0"/>
              </a:rPr>
              <a:t>2) Destek Eğitimi,</a:t>
            </a:r>
          </a:p>
          <a:p>
            <a:pPr>
              <a:lnSpc>
                <a:spcPct val="120000"/>
              </a:lnSpc>
            </a:pPr>
            <a:endParaRPr lang="tr-TR" sz="2200" dirty="0">
              <a:latin typeface="Comic Sans MS" pitchFamily="66" charset="0"/>
            </a:endParaRPr>
          </a:p>
          <a:p>
            <a:pPr>
              <a:lnSpc>
                <a:spcPct val="120000"/>
              </a:lnSpc>
            </a:pPr>
            <a:r>
              <a:rPr lang="tr-TR" sz="2200" dirty="0">
                <a:latin typeface="Comic Sans MS" pitchFamily="66" charset="0"/>
              </a:rPr>
              <a:t>3) Bireysel Yetenekleri Fark Ettirme (BYF)</a:t>
            </a:r>
          </a:p>
          <a:p>
            <a:pPr>
              <a:lnSpc>
                <a:spcPct val="120000"/>
              </a:lnSpc>
            </a:pPr>
            <a:endParaRPr lang="tr-TR" sz="2200" dirty="0">
              <a:latin typeface="Comic Sans MS" pitchFamily="66" charset="0"/>
            </a:endParaRPr>
          </a:p>
          <a:p>
            <a:pPr>
              <a:lnSpc>
                <a:spcPct val="120000"/>
              </a:lnSpc>
            </a:pPr>
            <a:r>
              <a:rPr lang="tr-TR" sz="2200" dirty="0">
                <a:latin typeface="Comic Sans MS" pitchFamily="66" charset="0"/>
              </a:rPr>
              <a:t>4) Özel Yetenekleri Geliştirme (ÖYGP)</a:t>
            </a:r>
          </a:p>
          <a:p>
            <a:pPr>
              <a:lnSpc>
                <a:spcPct val="120000"/>
              </a:lnSpc>
            </a:pPr>
            <a:endParaRPr lang="tr-TR" sz="2200" dirty="0">
              <a:latin typeface="Comic Sans MS" pitchFamily="66" charset="0"/>
            </a:endParaRPr>
          </a:p>
          <a:p>
            <a:pPr>
              <a:lnSpc>
                <a:spcPct val="120000"/>
              </a:lnSpc>
            </a:pPr>
            <a:r>
              <a:rPr lang="tr-TR" sz="2200" dirty="0">
                <a:latin typeface="Comic Sans MS" pitchFamily="66" charset="0"/>
              </a:rPr>
              <a:t>5) Proje Üretimi  gibi alanlarda eğitim programlarına alınırlar.</a:t>
            </a:r>
          </a:p>
          <a:p>
            <a:endParaRPr lang="tr-TR" dirty="0">
              <a:latin typeface="Comic Sans MS" pitchFamily="66" charset="0"/>
            </a:endParaRPr>
          </a:p>
        </p:txBody>
      </p:sp>
      <p:sp>
        <p:nvSpPr>
          <p:cNvPr id="4" name="Başlık 1"/>
          <p:cNvSpPr txBox="1">
            <a:spLocks/>
          </p:cNvSpPr>
          <p:nvPr/>
        </p:nvSpPr>
        <p:spPr>
          <a:xfrm>
            <a:off x="1115616" y="620688"/>
            <a:ext cx="6768752" cy="72008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0" algn="ctr" fontAlgn="auto">
              <a:spcAft>
                <a:spcPts val="0"/>
              </a:spcAft>
            </a:pPr>
            <a:endParaRPr lang="tr-TR" sz="3500" b="1" dirty="0">
              <a:solidFill>
                <a:schemeClr val="accent1">
                  <a:lumMod val="75000"/>
                </a:schemeClr>
              </a:solidFill>
              <a:latin typeface="Century Schoolbook"/>
            </a:endParaRPr>
          </a:p>
          <a:p>
            <a:pPr lvl="0" algn="ctr" fontAlgn="auto">
              <a:spcAft>
                <a:spcPts val="0"/>
              </a:spcAft>
            </a:pPr>
            <a:r>
              <a:rPr lang="tr-TR" sz="2000" b="1" dirty="0">
                <a:solidFill>
                  <a:srgbClr val="C00000"/>
                </a:solidFill>
                <a:latin typeface="Century Schoolbook"/>
              </a:rPr>
              <a:t>BİLİM  SANAT MERKEZLERİNDE EĞİTİM</a:t>
            </a:r>
          </a:p>
          <a:p>
            <a:pPr lvl="0" algn="ctr" fontAlgn="auto">
              <a:spcAft>
                <a:spcPts val="0"/>
              </a:spcAft>
            </a:pPr>
            <a:r>
              <a:rPr lang="tr-TR" sz="2000" b="1" dirty="0">
                <a:solidFill>
                  <a:srgbClr val="C00000"/>
                </a:solidFill>
                <a:latin typeface="Century Schoolbook"/>
              </a:rPr>
              <a:t>PROGRAMI BASAMAKLARI</a:t>
            </a:r>
            <a:endParaRPr kumimoji="0" lang="tr-TR" sz="2000" b="1" i="0" u="none" strike="noStrike" kern="1200" cap="small" spc="0" normalizeH="0" baseline="0" noProof="0" dirty="0">
              <a:ln>
                <a:noFill/>
              </a:ln>
              <a:solidFill>
                <a:srgbClr val="C00000"/>
              </a:solidFill>
              <a:effectLst/>
              <a:uLnTx/>
              <a:uFillTx/>
              <a:latin typeface="Century Schoolbook"/>
            </a:endParaRPr>
          </a:p>
        </p:txBody>
      </p:sp>
      <p:pic>
        <p:nvPicPr>
          <p:cNvPr id="9" name="Resim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3902" y="1772816"/>
            <a:ext cx="2412553" cy="2584878"/>
          </a:xfrm>
          <a:prstGeom prst="rect">
            <a:avLst/>
          </a:prstGeom>
        </p:spPr>
      </p:pic>
    </p:spTree>
    <p:extLst>
      <p:ext uri="{BB962C8B-B14F-4D97-AF65-F5344CB8AC3E}">
        <p14:creationId xmlns:p14="http://schemas.microsoft.com/office/powerpoint/2010/main" val="94441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3" name="Unvan 2"/>
          <p:cNvSpPr>
            <a:spLocks noGrp="1"/>
          </p:cNvSpPr>
          <p:nvPr>
            <p:ph type="title"/>
          </p:nvPr>
        </p:nvSpPr>
        <p:spPr>
          <a:xfrm>
            <a:off x="714081" y="954756"/>
            <a:ext cx="2047810" cy="4946003"/>
          </a:xfrm>
        </p:spPr>
        <p:txBody>
          <a:bodyPr>
            <a:normAutofit/>
          </a:bodyPr>
          <a:lstStyle/>
          <a:p>
            <a:r>
              <a:rPr lang="tr-TR">
                <a:solidFill>
                  <a:srgbClr val="FFFFFF"/>
                </a:solidFill>
              </a:rPr>
              <a:t>ORYANTASYON(UYUM)DÖNEMİ</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3862770" y="469900"/>
            <a:ext cx="4465222" cy="5405968"/>
          </a:xfrm>
        </p:spPr>
        <p:txBody>
          <a:bodyPr anchor="ctr">
            <a:normAutofit/>
          </a:bodyPr>
          <a:lstStyle/>
          <a:p>
            <a:pPr>
              <a:lnSpc>
                <a:spcPct val="90000"/>
              </a:lnSpc>
            </a:pPr>
            <a:endParaRPr lang="tr-TR" sz="2000">
              <a:solidFill>
                <a:schemeClr val="bg1"/>
              </a:solidFill>
            </a:endParaRPr>
          </a:p>
          <a:p>
            <a:pPr>
              <a:lnSpc>
                <a:spcPct val="90000"/>
              </a:lnSpc>
            </a:pPr>
            <a:endParaRPr lang="tr-TR" sz="2000">
              <a:solidFill>
                <a:schemeClr val="bg1"/>
              </a:solidFill>
            </a:endParaRPr>
          </a:p>
          <a:p>
            <a:pPr>
              <a:lnSpc>
                <a:spcPct val="90000"/>
              </a:lnSpc>
            </a:pPr>
            <a:r>
              <a:rPr lang="tr-TR" sz="2000">
                <a:solidFill>
                  <a:schemeClr val="bg1"/>
                </a:solidFill>
              </a:rPr>
              <a:t>     Öğrencilerin BİLSEM’ E geldikleri ilk yıl kuruma ve kurumun işleyişine uyum sağlamaları adına yapılan 10 haftadan oluşan ve toplamda 40 saati kapsayan programın adı “Uyum Programı” dır. Bu program dahilinde öğrencilere ve velilerine öncelikle merkezin misyon ve vizyonu anlatılır. Yapılacak etkinliklerin içeriği öğrencilerde merkeze ait kurum kültürü ve biz bilinci oluşturacak şekilde planlanır. Öğrencilerin kişisel, sosyal ve psikolojik gelişimleri hakkında bilgi toplamayı amaçlayan etkinlikler yapılır. </a:t>
            </a:r>
          </a:p>
          <a:p>
            <a:pPr>
              <a:lnSpc>
                <a:spcPct val="90000"/>
              </a:lnSpc>
            </a:pPr>
            <a:endParaRPr lang="tr-TR" sz="2000">
              <a:solidFill>
                <a:schemeClr val="bg1"/>
              </a:solidFill>
            </a:endParaRPr>
          </a:p>
        </p:txBody>
      </p:sp>
    </p:spTree>
    <p:extLst>
      <p:ext uri="{BB962C8B-B14F-4D97-AF65-F5344CB8AC3E}">
        <p14:creationId xmlns:p14="http://schemas.microsoft.com/office/powerpoint/2010/main" val="411837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11FACCD-8B95-4879-B20F-26F41E8BC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2A7AA-2C45-40F0-B861-4EB9AA9F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van 2"/>
          <p:cNvSpPr>
            <a:spLocks noGrp="1"/>
          </p:cNvSpPr>
          <p:nvPr>
            <p:ph type="title"/>
          </p:nvPr>
        </p:nvSpPr>
        <p:spPr>
          <a:xfrm>
            <a:off x="480060" y="635508"/>
            <a:ext cx="2515852" cy="5586984"/>
          </a:xfrm>
        </p:spPr>
        <p:txBody>
          <a:bodyPr>
            <a:normAutofit/>
          </a:bodyPr>
          <a:lstStyle/>
          <a:p>
            <a:r>
              <a:rPr lang="tr-TR" sz="4200">
                <a:solidFill>
                  <a:srgbClr val="FFFFFF"/>
                </a:solidFill>
              </a:rPr>
              <a:t>DESTEK EĞİTİMİ DÖNEMİ</a:t>
            </a:r>
          </a:p>
        </p:txBody>
      </p:sp>
      <p:sp>
        <p:nvSpPr>
          <p:cNvPr id="12" name="Rectangle 11">
            <a:extLst>
              <a:ext uri="{FF2B5EF4-FFF2-40B4-BE49-F238E27FC236}">
                <a16:creationId xmlns:a16="http://schemas.microsoft.com/office/drawing/2014/main" id="{3CE3689C-E8F8-4542-8800-E68B764AF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059" y="0"/>
            <a:ext cx="5653278"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4092196" y="793889"/>
            <a:ext cx="4451755" cy="5174774"/>
          </a:xfrm>
        </p:spPr>
        <p:txBody>
          <a:bodyPr anchor="ctr">
            <a:normAutofit/>
          </a:bodyPr>
          <a:lstStyle/>
          <a:p>
            <a:endParaRPr lang="tr-TR" sz="1900">
              <a:solidFill>
                <a:schemeClr val="bg1"/>
              </a:solidFill>
            </a:endParaRPr>
          </a:p>
          <a:p>
            <a:pPr marL="109728" indent="0">
              <a:buNone/>
            </a:pPr>
            <a:r>
              <a:rPr lang="tr-TR" sz="1900">
                <a:solidFill>
                  <a:schemeClr val="bg1"/>
                </a:solidFill>
              </a:rPr>
              <a:t>        Uyum sürecini başarıyla bitiren Genel Yetenek alanındaki öğrencilerin yaş seviyesine göre 1 yıl veya 2 yıl boyunca devam edeceği program “Destek Eğitim Programı” dır. Destek eğitim programında öğrencilerle, bireysel ya da grup hâlinde proje hazırlama çalışmalarına başlanabilir. Gruplara ayrılan öğrenciler, destek eğitim programında İletişim becerileri, Grupla çalışma teknikleri, Öğrenme becerileri, Problem çözme teknikleri, Bilimsel araştırma teknikleri, Girişimcilik, Eleştirel düşünme, Yaratıcı düşünme, Karar verme becerileri gibi alanlarda eğitim alırlar. </a:t>
            </a:r>
          </a:p>
          <a:p>
            <a:endParaRPr lang="tr-TR" sz="1900">
              <a:solidFill>
                <a:schemeClr val="bg1"/>
              </a:solidFill>
            </a:endParaRPr>
          </a:p>
        </p:txBody>
      </p:sp>
      <p:sp>
        <p:nvSpPr>
          <p:cNvPr id="14" name="Rectangle 13">
            <a:extLst>
              <a:ext uri="{FF2B5EF4-FFF2-40B4-BE49-F238E27FC236}">
                <a16:creationId xmlns:a16="http://schemas.microsoft.com/office/drawing/2014/main" id="{52467CA7-F767-4582-9BB7-0B1AF75DF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32" y="320040"/>
            <a:ext cx="5170932"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3113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 name="Unvan 2"/>
          <p:cNvSpPr>
            <a:spLocks noGrp="1"/>
          </p:cNvSpPr>
          <p:nvPr>
            <p:ph type="title"/>
          </p:nvPr>
        </p:nvSpPr>
        <p:spPr>
          <a:xfrm>
            <a:off x="714081" y="954756"/>
            <a:ext cx="2047810" cy="4946003"/>
          </a:xfrm>
        </p:spPr>
        <p:txBody>
          <a:bodyPr>
            <a:normAutofit/>
          </a:bodyPr>
          <a:lstStyle/>
          <a:p>
            <a:br>
              <a:rPr lang="tr-TR" sz="1900" b="0">
                <a:solidFill>
                  <a:srgbClr val="FFFFFF"/>
                </a:solidFill>
              </a:rPr>
            </a:br>
            <a:r>
              <a:rPr lang="tr-TR" sz="1900">
                <a:solidFill>
                  <a:srgbClr val="FFFFFF"/>
                </a:solidFill>
              </a:rPr>
              <a:t>BİREYSEL YETENEKLERİ FARKETTİRME</a:t>
            </a:r>
            <a:br>
              <a:rPr lang="tr-TR" sz="1900" b="0">
                <a:solidFill>
                  <a:srgbClr val="FFFFFF"/>
                </a:solidFill>
              </a:rPr>
            </a:br>
            <a:endParaRPr lang="tr-TR" sz="190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3855700" y="469900"/>
            <a:ext cx="4465223" cy="5405968"/>
          </a:xfrm>
        </p:spPr>
        <p:txBody>
          <a:bodyPr anchor="ctr">
            <a:normAutofit/>
          </a:bodyPr>
          <a:lstStyle/>
          <a:p>
            <a:pPr>
              <a:lnSpc>
                <a:spcPct val="90000"/>
              </a:lnSpc>
            </a:pPr>
            <a:endParaRPr lang="tr-TR" sz="2200"/>
          </a:p>
          <a:p>
            <a:pPr>
              <a:lnSpc>
                <a:spcPct val="90000"/>
              </a:lnSpc>
            </a:pPr>
            <a:endParaRPr lang="tr-TR" sz="2200"/>
          </a:p>
          <a:p>
            <a:pPr marL="109728" indent="0">
              <a:lnSpc>
                <a:spcPct val="90000"/>
              </a:lnSpc>
              <a:buNone/>
            </a:pPr>
            <a:r>
              <a:rPr lang="tr-TR" sz="2200"/>
              <a:t>   Destek eğitim sürecini başarıyla tamamlayan Genel Yetenek alanı öğrencilerinin BİLSEM’DE yer alan disiplin alanları ile ilgili tüm derslere katıldıkları ve bireysel yeteneklerinin hangi alanlarda daha iyi olduğunu gördükleri sürece “Bireysel Yetenekleri Fark Ettirme” dönemi denmektedir. Bu dönem ilgili mevzuat doğrultusunda 3 yıllık süreci kapsamaktadır. Bu dönemde; her lider ve/veya danışman öğretmenin sorumlu olacağı öğrenci grubu oluşturulur. </a:t>
            </a:r>
          </a:p>
          <a:p>
            <a:pPr marL="109728" indent="0">
              <a:lnSpc>
                <a:spcPct val="90000"/>
              </a:lnSpc>
              <a:buNone/>
            </a:pPr>
            <a:endParaRPr lang="tr-TR" sz="2200"/>
          </a:p>
          <a:p>
            <a:pPr>
              <a:lnSpc>
                <a:spcPct val="90000"/>
              </a:lnSpc>
            </a:pPr>
            <a:endParaRPr lang="tr-TR" sz="2200"/>
          </a:p>
        </p:txBody>
      </p:sp>
    </p:spTree>
    <p:extLst>
      <p:ext uri="{BB962C8B-B14F-4D97-AF65-F5344CB8AC3E}">
        <p14:creationId xmlns:p14="http://schemas.microsoft.com/office/powerpoint/2010/main" val="45006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3" name="Unvan 2"/>
          <p:cNvSpPr>
            <a:spLocks noGrp="1"/>
          </p:cNvSpPr>
          <p:nvPr>
            <p:ph type="title"/>
          </p:nvPr>
        </p:nvSpPr>
        <p:spPr>
          <a:xfrm>
            <a:off x="714081" y="954756"/>
            <a:ext cx="2047810" cy="4946003"/>
          </a:xfrm>
        </p:spPr>
        <p:txBody>
          <a:bodyPr>
            <a:normAutofit/>
          </a:bodyPr>
          <a:lstStyle/>
          <a:p>
            <a:r>
              <a:rPr lang="tr-TR" sz="1900">
                <a:solidFill>
                  <a:srgbClr val="FFFFFF"/>
                </a:solidFill>
              </a:rPr>
              <a:t>ÖZEL YETENEKLERİ GELİŞTİRME</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3862770" y="469900"/>
            <a:ext cx="4465222" cy="5405968"/>
          </a:xfrm>
        </p:spPr>
        <p:txBody>
          <a:bodyPr anchor="ctr">
            <a:normAutofit/>
          </a:bodyPr>
          <a:lstStyle/>
          <a:p>
            <a:pPr>
              <a:lnSpc>
                <a:spcPct val="90000"/>
              </a:lnSpc>
            </a:pPr>
            <a:endParaRPr lang="tr-TR">
              <a:solidFill>
                <a:schemeClr val="bg1"/>
              </a:solidFill>
            </a:endParaRPr>
          </a:p>
          <a:p>
            <a:pPr>
              <a:lnSpc>
                <a:spcPct val="90000"/>
              </a:lnSpc>
            </a:pPr>
            <a:endParaRPr lang="tr-TR">
              <a:solidFill>
                <a:schemeClr val="bg1"/>
              </a:solidFill>
            </a:endParaRPr>
          </a:p>
          <a:p>
            <a:pPr marL="109728" indent="0">
              <a:lnSpc>
                <a:spcPct val="90000"/>
              </a:lnSpc>
              <a:buNone/>
            </a:pPr>
            <a:r>
              <a:rPr lang="tr-TR">
                <a:solidFill>
                  <a:schemeClr val="bg1"/>
                </a:solidFill>
              </a:rPr>
              <a:t>   Bireysel yetenekleri fark ettirme programını başarıyla tamamlayan Genel Yetenek alanı öğrencilerinin öğretmenlerinin gözlemleri, kendi eğilimleri ve rehberlik servisinin gözlemleri doğrultusunda özel yetenekleri geliştirme programına geçirilir. Bu süreçte öğrenciler almış oldukları derslerden kendisini geliştirmeyi ve proje yapmayı düşündüğü alanlarda daha da derinlemesine eğitim alır. </a:t>
            </a:r>
          </a:p>
          <a:p>
            <a:pPr>
              <a:lnSpc>
                <a:spcPct val="90000"/>
              </a:lnSpc>
            </a:pPr>
            <a:endParaRPr lang="tr-TR">
              <a:solidFill>
                <a:schemeClr val="bg1"/>
              </a:solidFill>
            </a:endParaRPr>
          </a:p>
        </p:txBody>
      </p:sp>
    </p:spTree>
    <p:extLst>
      <p:ext uri="{BB962C8B-B14F-4D97-AF65-F5344CB8AC3E}">
        <p14:creationId xmlns:p14="http://schemas.microsoft.com/office/powerpoint/2010/main" val="80125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3" name="Unvan 2"/>
          <p:cNvSpPr>
            <a:spLocks noGrp="1"/>
          </p:cNvSpPr>
          <p:nvPr>
            <p:ph type="title"/>
          </p:nvPr>
        </p:nvSpPr>
        <p:spPr>
          <a:xfrm>
            <a:off x="714081" y="954756"/>
            <a:ext cx="2047810" cy="4946003"/>
          </a:xfrm>
        </p:spPr>
        <p:txBody>
          <a:bodyPr>
            <a:normAutofit/>
          </a:bodyPr>
          <a:lstStyle/>
          <a:p>
            <a:r>
              <a:rPr lang="tr-TR" sz="2500">
                <a:solidFill>
                  <a:srgbClr val="FFFFFF"/>
                </a:solidFill>
              </a:rPr>
              <a:t>PROJE ÜRETİMİ VE HAZIRLAMA PROGRAMI</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3862770" y="469900"/>
            <a:ext cx="4465222" cy="5405968"/>
          </a:xfrm>
        </p:spPr>
        <p:txBody>
          <a:bodyPr anchor="ctr">
            <a:normAutofit/>
          </a:bodyPr>
          <a:lstStyle/>
          <a:p>
            <a:pPr>
              <a:lnSpc>
                <a:spcPct val="90000"/>
              </a:lnSpc>
            </a:pPr>
            <a:endParaRPr lang="tr-TR">
              <a:solidFill>
                <a:schemeClr val="bg1"/>
              </a:solidFill>
            </a:endParaRPr>
          </a:p>
          <a:p>
            <a:pPr>
              <a:lnSpc>
                <a:spcPct val="90000"/>
              </a:lnSpc>
            </a:pPr>
            <a:endParaRPr lang="tr-TR">
              <a:solidFill>
                <a:schemeClr val="bg1"/>
              </a:solidFill>
            </a:endParaRPr>
          </a:p>
          <a:p>
            <a:pPr marL="109728" indent="0">
              <a:lnSpc>
                <a:spcPct val="90000"/>
              </a:lnSpc>
              <a:buNone/>
            </a:pPr>
            <a:r>
              <a:rPr lang="tr-TR">
                <a:solidFill>
                  <a:schemeClr val="bg1"/>
                </a:solidFill>
              </a:rPr>
              <a:t>    Özel yetenekleri geliştirme programını başarıyla tamamlayan öğrenciler proje üretimi sürecine girerler. Bu dönemde, proje konuları lider ve/veya danışman öğretmenlerin rehberliğinde öğrenciler tarafından belirlenir. Öğrencilerin ilgi, yetenek ve tercihlerine göre grup ya da bireysel olarak proje üretme çalışmaları lider ve/veya danışman öğretmenle birlikte yürütülür </a:t>
            </a:r>
          </a:p>
          <a:p>
            <a:pPr>
              <a:lnSpc>
                <a:spcPct val="90000"/>
              </a:lnSpc>
            </a:pPr>
            <a:endParaRPr lang="tr-TR">
              <a:solidFill>
                <a:schemeClr val="bg1"/>
              </a:solidFill>
            </a:endParaRPr>
          </a:p>
        </p:txBody>
      </p:sp>
    </p:spTree>
    <p:extLst>
      <p:ext uri="{BB962C8B-B14F-4D97-AF65-F5344CB8AC3E}">
        <p14:creationId xmlns:p14="http://schemas.microsoft.com/office/powerpoint/2010/main" val="414264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Başlık 2"/>
          <p:cNvSpPr>
            <a:spLocks noGrp="1"/>
          </p:cNvSpPr>
          <p:nvPr>
            <p:ph type="title"/>
          </p:nvPr>
        </p:nvSpPr>
        <p:spPr>
          <a:xfrm>
            <a:off x="3411917" y="-28687"/>
            <a:ext cx="2232248" cy="793391"/>
          </a:xfrm>
        </p:spPr>
        <p:txBody>
          <a:bodyPr>
            <a:noAutofit/>
          </a:bodyPr>
          <a:lstStyle/>
          <a:p>
            <a:pPr algn="ctr"/>
            <a:r>
              <a:rPr lang="tr-TR" sz="1600" b="1" i="1" dirty="0">
                <a:latin typeface="Arial" panose="020B0604020202020204" pitchFamily="34" charset="0"/>
                <a:cs typeface="Arial" panose="020B0604020202020204" pitchFamily="34" charset="0"/>
              </a:rPr>
              <a:t>BİLSEM DÖNEMLER PİRAMİDİ</a:t>
            </a:r>
          </a:p>
        </p:txBody>
      </p:sp>
      <p:sp>
        <p:nvSpPr>
          <p:cNvPr id="2" name="İçerik Yer Tutucusu 1"/>
          <p:cNvSpPr>
            <a:spLocks noGrp="1"/>
          </p:cNvSpPr>
          <p:nvPr>
            <p:ph idx="1"/>
          </p:nvPr>
        </p:nvSpPr>
        <p:spPr>
          <a:xfrm>
            <a:off x="311649" y="227975"/>
            <a:ext cx="3074212" cy="769479"/>
          </a:xfrm>
        </p:spPr>
        <p:txBody>
          <a:bodyPr>
            <a:normAutofit lnSpcReduction="10000"/>
          </a:bodyPr>
          <a:lstStyle/>
          <a:p>
            <a:pPr marL="109728" indent="0" algn="ctr">
              <a:buNone/>
            </a:pPr>
            <a:r>
              <a:rPr lang="tr-TR" b="1" dirty="0">
                <a:solidFill>
                  <a:srgbClr val="C00000"/>
                </a:solidFill>
              </a:rPr>
              <a:t>Resim-Müzik Yetenek Alanı</a:t>
            </a:r>
          </a:p>
        </p:txBody>
      </p:sp>
      <p:grpSp>
        <p:nvGrpSpPr>
          <p:cNvPr id="4" name="Grup 3"/>
          <p:cNvGrpSpPr/>
          <p:nvPr/>
        </p:nvGrpSpPr>
        <p:grpSpPr>
          <a:xfrm>
            <a:off x="1427901" y="5517233"/>
            <a:ext cx="6096427" cy="1340767"/>
            <a:chOff x="1735318" y="4953250"/>
            <a:chExt cx="5909099" cy="1068037"/>
          </a:xfrm>
          <a:scene3d>
            <a:camera prst="orthographicFront"/>
            <a:lightRig rig="threePt" dir="t">
              <a:rot lat="0" lon="0" rev="7500000"/>
            </a:lightRig>
          </a:scene3d>
        </p:grpSpPr>
        <p:sp>
          <p:nvSpPr>
            <p:cNvPr id="5" name="Yamuk 4"/>
            <p:cNvSpPr/>
            <p:nvPr/>
          </p:nvSpPr>
          <p:spPr>
            <a:xfrm>
              <a:off x="1735318" y="4953250"/>
              <a:ext cx="5909099" cy="1068037"/>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10364835"/>
                <a:satOff val="-11970"/>
                <a:lumOff val="-1176"/>
                <a:alphaOff val="0"/>
              </a:schemeClr>
            </a:fillRef>
            <a:effectRef idx="2">
              <a:schemeClr val="accent5">
                <a:hueOff val="10364835"/>
                <a:satOff val="-11970"/>
                <a:lumOff val="-1176"/>
                <a:alphaOff val="0"/>
              </a:schemeClr>
            </a:effectRef>
            <a:fontRef idx="minor">
              <a:schemeClr val="lt1"/>
            </a:fontRef>
          </p:style>
        </p:sp>
        <p:sp>
          <p:nvSpPr>
            <p:cNvPr id="6" name="Yamuk 4"/>
            <p:cNvSpPr/>
            <p:nvPr/>
          </p:nvSpPr>
          <p:spPr>
            <a:xfrm>
              <a:off x="2769410" y="4953250"/>
              <a:ext cx="3840914" cy="10680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UYUM DÖNEMİ</a:t>
              </a:r>
            </a:p>
          </p:txBody>
        </p:sp>
      </p:grpSp>
      <p:grpSp>
        <p:nvGrpSpPr>
          <p:cNvPr id="7" name="Grup 6"/>
          <p:cNvGrpSpPr/>
          <p:nvPr/>
        </p:nvGrpSpPr>
        <p:grpSpPr>
          <a:xfrm>
            <a:off x="0" y="5526968"/>
            <a:ext cx="2158415" cy="1321295"/>
            <a:chOff x="7202987" y="4933240"/>
            <a:chExt cx="1984087" cy="1094717"/>
          </a:xfrm>
          <a:scene3d>
            <a:camera prst="orthographicFront"/>
            <a:lightRig rig="threePt" dir="t">
              <a:rot lat="0" lon="0" rev="7500000"/>
            </a:lightRig>
          </a:scene3d>
        </p:grpSpPr>
        <p:sp>
          <p:nvSpPr>
            <p:cNvPr id="8" name="Şekil 7"/>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00B050"/>
                  </a:solidFill>
                  <a:latin typeface="Times New Roman" pitchFamily="18" charset="0"/>
                  <a:cs typeface="Times New Roman" pitchFamily="18" charset="0"/>
                </a:rPr>
                <a:t>(40 saat)</a:t>
              </a:r>
            </a:p>
          </p:txBody>
        </p:sp>
      </p:grpSp>
      <p:grpSp>
        <p:nvGrpSpPr>
          <p:cNvPr id="10" name="Grup 9"/>
          <p:cNvGrpSpPr/>
          <p:nvPr/>
        </p:nvGrpSpPr>
        <p:grpSpPr>
          <a:xfrm>
            <a:off x="0" y="2296983"/>
            <a:ext cx="3801900" cy="966916"/>
            <a:chOff x="7202987" y="4933240"/>
            <a:chExt cx="1984087" cy="1094717"/>
          </a:xfrm>
          <a:scene3d>
            <a:camera prst="orthographicFront"/>
            <a:lightRig rig="threePt" dir="t">
              <a:rot lat="0" lon="0" rev="7500000"/>
            </a:lightRig>
          </a:scene3d>
        </p:grpSpPr>
        <p:sp>
          <p:nvSpPr>
            <p:cNvPr id="11" name="Şekil 10"/>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Aft>
                  <a:spcPct val="15000"/>
                </a:spcAft>
                <a:buFontTx/>
                <a:buChar char="••"/>
              </a:pPr>
              <a:r>
                <a:rPr lang="tr-TR" sz="1600" b="1" dirty="0">
                  <a:solidFill>
                    <a:srgbClr val="FF0000"/>
                  </a:solidFill>
                  <a:latin typeface="Times New Roman" pitchFamily="18" charset="0"/>
                  <a:cs typeface="Times New Roman" pitchFamily="18" charset="0"/>
                </a:rPr>
                <a:t>4 Yıl Boyunca (Haftalık ders saati aralığı 4-12)</a:t>
              </a:r>
            </a:p>
          </p:txBody>
        </p:sp>
      </p:grpSp>
      <p:grpSp>
        <p:nvGrpSpPr>
          <p:cNvPr id="13" name="Grup 12"/>
          <p:cNvGrpSpPr/>
          <p:nvPr/>
        </p:nvGrpSpPr>
        <p:grpSpPr>
          <a:xfrm>
            <a:off x="3801900" y="981327"/>
            <a:ext cx="1505201" cy="1380412"/>
            <a:chOff x="3966757" y="68344"/>
            <a:chExt cx="1380746" cy="1380412"/>
          </a:xfrm>
          <a:scene3d>
            <a:camera prst="orthographicFront"/>
            <a:lightRig rig="threePt" dir="t">
              <a:rot lat="0" lon="0" rev="7500000"/>
            </a:lightRig>
          </a:scene3d>
        </p:grpSpPr>
        <p:sp>
          <p:nvSpPr>
            <p:cNvPr id="23" name="Yamuk 22"/>
            <p:cNvSpPr/>
            <p:nvPr/>
          </p:nvSpPr>
          <p:spPr>
            <a:xfrm>
              <a:off x="3966757" y="68344"/>
              <a:ext cx="1380746" cy="1380412"/>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Yamuk 4"/>
            <p:cNvSpPr/>
            <p:nvPr/>
          </p:nvSpPr>
          <p:spPr>
            <a:xfrm>
              <a:off x="3966757" y="68344"/>
              <a:ext cx="1380746" cy="1380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tr-TR" sz="1700" kern="1200" dirty="0">
                <a:latin typeface="Times New Roman" pitchFamily="18" charset="0"/>
                <a:cs typeface="Times New Roman" pitchFamily="18" charset="0"/>
              </a:endParaRPr>
            </a:p>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PROJE ÜRETİMİ             (PD)</a:t>
              </a:r>
            </a:p>
          </p:txBody>
        </p:sp>
      </p:grpSp>
      <p:grpSp>
        <p:nvGrpSpPr>
          <p:cNvPr id="14" name="Grup 13"/>
          <p:cNvGrpSpPr/>
          <p:nvPr/>
        </p:nvGrpSpPr>
        <p:grpSpPr>
          <a:xfrm>
            <a:off x="3329487" y="2361739"/>
            <a:ext cx="2397108" cy="923245"/>
            <a:chOff x="3451870" y="1418465"/>
            <a:chExt cx="2398841" cy="1063873"/>
          </a:xfrm>
          <a:scene3d>
            <a:camera prst="orthographicFront"/>
            <a:lightRig rig="threePt" dir="t">
              <a:rot lat="0" lon="0" rev="7500000"/>
            </a:lightRig>
          </a:scene3d>
        </p:grpSpPr>
        <p:sp>
          <p:nvSpPr>
            <p:cNvPr id="21" name="Yamuk 20"/>
            <p:cNvSpPr/>
            <p:nvPr/>
          </p:nvSpPr>
          <p:spPr>
            <a:xfrm>
              <a:off x="3451870" y="1418465"/>
              <a:ext cx="2398841" cy="1063873"/>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2591209"/>
                <a:satOff val="-2992"/>
                <a:lumOff val="-294"/>
                <a:alphaOff val="0"/>
              </a:schemeClr>
            </a:fillRef>
            <a:effectRef idx="2">
              <a:schemeClr val="accent5">
                <a:hueOff val="2591209"/>
                <a:satOff val="-2992"/>
                <a:lumOff val="-294"/>
                <a:alphaOff val="0"/>
              </a:schemeClr>
            </a:effectRef>
            <a:fontRef idx="minor">
              <a:schemeClr val="lt1"/>
            </a:fontRef>
          </p:style>
        </p:sp>
        <p:sp>
          <p:nvSpPr>
            <p:cNvPr id="22" name="Yamuk 6"/>
            <p:cNvSpPr/>
            <p:nvPr/>
          </p:nvSpPr>
          <p:spPr>
            <a:xfrm>
              <a:off x="3871667" y="1418465"/>
              <a:ext cx="1559246" cy="10638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ÖZEL YETENEKLERİ GELİŞTİRME (ÖYG)</a:t>
              </a:r>
            </a:p>
          </p:txBody>
        </p:sp>
      </p:grpSp>
      <p:grpSp>
        <p:nvGrpSpPr>
          <p:cNvPr id="15" name="Grup 14"/>
          <p:cNvGrpSpPr/>
          <p:nvPr/>
        </p:nvGrpSpPr>
        <p:grpSpPr>
          <a:xfrm>
            <a:off x="2686309" y="3263900"/>
            <a:ext cx="3685193" cy="1253511"/>
            <a:chOff x="2863429" y="2468574"/>
            <a:chExt cx="3685193" cy="1253511"/>
          </a:xfrm>
          <a:scene3d>
            <a:camera prst="orthographicFront"/>
            <a:lightRig rig="threePt" dir="t">
              <a:rot lat="0" lon="0" rev="7500000"/>
            </a:lightRig>
          </a:scene3d>
        </p:grpSpPr>
        <p:sp>
          <p:nvSpPr>
            <p:cNvPr id="19" name="Yamuk 18"/>
            <p:cNvSpPr/>
            <p:nvPr/>
          </p:nvSpPr>
          <p:spPr>
            <a:xfrm>
              <a:off x="2863429" y="2468574"/>
              <a:ext cx="3685193" cy="1253511"/>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5182418"/>
                <a:satOff val="-5985"/>
                <a:lumOff val="-588"/>
                <a:alphaOff val="0"/>
              </a:schemeClr>
            </a:fillRef>
            <a:effectRef idx="2">
              <a:schemeClr val="accent5">
                <a:hueOff val="5182418"/>
                <a:satOff val="-5985"/>
                <a:lumOff val="-588"/>
                <a:alphaOff val="0"/>
              </a:schemeClr>
            </a:effectRef>
            <a:fontRef idx="minor">
              <a:schemeClr val="lt1"/>
            </a:fontRef>
          </p:style>
        </p:sp>
        <p:sp>
          <p:nvSpPr>
            <p:cNvPr id="20" name="Yamuk 8"/>
            <p:cNvSpPr/>
            <p:nvPr/>
          </p:nvSpPr>
          <p:spPr>
            <a:xfrm>
              <a:off x="3508338" y="2468574"/>
              <a:ext cx="2395376" cy="12535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BİREYSEL YETENEKLERİ FARKETTİRME (BYF)</a:t>
              </a:r>
            </a:p>
          </p:txBody>
        </p:sp>
      </p:grpSp>
      <p:grpSp>
        <p:nvGrpSpPr>
          <p:cNvPr id="16" name="Grup 15"/>
          <p:cNvGrpSpPr/>
          <p:nvPr/>
        </p:nvGrpSpPr>
        <p:grpSpPr>
          <a:xfrm>
            <a:off x="2158415" y="4504443"/>
            <a:ext cx="4717841" cy="1012790"/>
            <a:chOff x="2261550" y="3647655"/>
            <a:chExt cx="4865668" cy="1255453"/>
          </a:xfrm>
          <a:scene3d>
            <a:camera prst="orthographicFront"/>
            <a:lightRig rig="threePt" dir="t">
              <a:rot lat="0" lon="0" rev="7500000"/>
            </a:lightRig>
          </a:scene3d>
        </p:grpSpPr>
        <p:sp>
          <p:nvSpPr>
            <p:cNvPr id="17" name="Yamuk 16"/>
            <p:cNvSpPr/>
            <p:nvPr/>
          </p:nvSpPr>
          <p:spPr>
            <a:xfrm>
              <a:off x="2261550" y="3647655"/>
              <a:ext cx="4865668" cy="1255453"/>
            </a:xfrm>
            <a:prstGeom prst="trapezoid">
              <a:avLst>
                <a:gd name="adj" fmla="val 50012"/>
              </a:avLst>
            </a:prstGeom>
            <a:sp3d prstMaterial="plastic">
              <a:bevelT w="127000" h="25400" prst="relaxedInset"/>
            </a:sp3d>
          </p:spPr>
          <p:style>
            <a:lnRef idx="0">
              <a:schemeClr val="lt1">
                <a:hueOff val="0"/>
                <a:satOff val="0"/>
                <a:lumOff val="0"/>
                <a:alphaOff val="0"/>
              </a:schemeClr>
            </a:lnRef>
            <a:fillRef idx="3">
              <a:schemeClr val="accent5">
                <a:hueOff val="7773626"/>
                <a:satOff val="-8977"/>
                <a:lumOff val="-882"/>
                <a:alphaOff val="0"/>
              </a:schemeClr>
            </a:fillRef>
            <a:effectRef idx="2">
              <a:schemeClr val="accent5">
                <a:hueOff val="7773626"/>
                <a:satOff val="-8977"/>
                <a:lumOff val="-882"/>
                <a:alphaOff val="0"/>
              </a:schemeClr>
            </a:effectRef>
            <a:fontRef idx="minor">
              <a:schemeClr val="lt1"/>
            </a:fontRef>
          </p:style>
        </p:sp>
        <p:sp>
          <p:nvSpPr>
            <p:cNvPr id="18" name="Yamuk 10"/>
            <p:cNvSpPr/>
            <p:nvPr/>
          </p:nvSpPr>
          <p:spPr>
            <a:xfrm>
              <a:off x="3113042" y="3647655"/>
              <a:ext cx="3162684" cy="1255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a:latin typeface="Times New Roman" pitchFamily="18" charset="0"/>
                  <a:cs typeface="Times New Roman" pitchFamily="18" charset="0"/>
                </a:rPr>
                <a:t>DESTEK EĞİTİMİ DÖNEMİ</a:t>
              </a:r>
            </a:p>
          </p:txBody>
        </p:sp>
      </p:grpSp>
      <p:grpSp>
        <p:nvGrpSpPr>
          <p:cNvPr id="25" name="Grup 24"/>
          <p:cNvGrpSpPr/>
          <p:nvPr/>
        </p:nvGrpSpPr>
        <p:grpSpPr>
          <a:xfrm>
            <a:off x="9008" y="1016313"/>
            <a:ext cx="4467106" cy="1275486"/>
            <a:chOff x="7202987" y="4933240"/>
            <a:chExt cx="1984087" cy="1094717"/>
          </a:xfrm>
          <a:scene3d>
            <a:camera prst="orthographicFront"/>
            <a:lightRig rig="threePt" dir="t">
              <a:rot lat="0" lon="0" rev="7500000"/>
            </a:lightRig>
          </a:scene3d>
        </p:grpSpPr>
        <p:sp>
          <p:nvSpPr>
            <p:cNvPr id="26" name="Şekil 25"/>
            <p:cNvSpPr/>
            <p:nvPr/>
          </p:nvSpPr>
          <p:spPr>
            <a:xfrm rot="10800000">
              <a:off x="7202987" y="4933240"/>
              <a:ext cx="1984087" cy="1094716"/>
            </a:xfrm>
            <a:prstGeom prst="nonIsoscelesTrapezoid">
              <a:avLst>
                <a:gd name="adj1" fmla="val 50162"/>
                <a:gd name="adj2" fmla="val 0"/>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7" name="Şekil 4"/>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a:r>
                <a:rPr lang="tr-TR" sz="1600" b="1" dirty="0">
                  <a:solidFill>
                    <a:srgbClr val="7030A0"/>
                  </a:solidFill>
                  <a:latin typeface="Times New Roman" pitchFamily="18" charset="0"/>
                  <a:cs typeface="Times New Roman" pitchFamily="18" charset="0"/>
                </a:rPr>
                <a:t>Ortaöğretimden mezun olana kadar (Haftalık ders saati aralığı 2-8)</a:t>
              </a:r>
            </a:p>
          </p:txBody>
        </p:sp>
      </p:grpSp>
      <p:grpSp>
        <p:nvGrpSpPr>
          <p:cNvPr id="28" name="Grup 27"/>
          <p:cNvGrpSpPr/>
          <p:nvPr/>
        </p:nvGrpSpPr>
        <p:grpSpPr>
          <a:xfrm>
            <a:off x="4583516" y="1016313"/>
            <a:ext cx="4565924" cy="1345426"/>
            <a:chOff x="4628107" y="143346"/>
            <a:chExt cx="4228875" cy="1230402"/>
          </a:xfrm>
          <a:scene3d>
            <a:camera prst="orthographicFront"/>
            <a:lightRig rig="threePt" dir="t">
              <a:rot lat="0" lon="0" rev="7500000"/>
            </a:lightRig>
          </a:scene3d>
        </p:grpSpPr>
        <p:sp>
          <p:nvSpPr>
            <p:cNvPr id="41" name="Şekil 40"/>
            <p:cNvSpPr/>
            <p:nvPr/>
          </p:nvSpPr>
          <p:spPr>
            <a:xfrm rot="10800000">
              <a:off x="4628107" y="143346"/>
              <a:ext cx="4228875" cy="1230402"/>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2" name="Şekil 4"/>
            <p:cNvSpPr/>
            <p:nvPr/>
          </p:nvSpPr>
          <p:spPr>
            <a:xfrm rot="21600000">
              <a:off x="5038832" y="143346"/>
              <a:ext cx="3753526" cy="123040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7030A0"/>
                  </a:solidFill>
                  <a:latin typeface="Times New Roman" pitchFamily="18" charset="0"/>
                  <a:cs typeface="Times New Roman" pitchFamily="18" charset="0"/>
                </a:rPr>
                <a:t>Ortaöğretimden mezun olana kadar (Haftalık ders saati aralığı 2-8)</a:t>
              </a:r>
            </a:p>
          </p:txBody>
        </p:sp>
      </p:grpSp>
      <p:grpSp>
        <p:nvGrpSpPr>
          <p:cNvPr id="29" name="Grup 28"/>
          <p:cNvGrpSpPr/>
          <p:nvPr/>
        </p:nvGrpSpPr>
        <p:grpSpPr>
          <a:xfrm>
            <a:off x="5273683" y="2361740"/>
            <a:ext cx="3842337" cy="992971"/>
            <a:chOff x="5222060" y="1343457"/>
            <a:chExt cx="3634920" cy="1213891"/>
          </a:xfrm>
          <a:scene3d>
            <a:camera prst="orthographicFront"/>
            <a:lightRig rig="threePt" dir="t">
              <a:rot lat="0" lon="0" rev="7500000"/>
            </a:lightRig>
          </a:scene3d>
        </p:grpSpPr>
        <p:sp>
          <p:nvSpPr>
            <p:cNvPr id="39" name="Şekil 38"/>
            <p:cNvSpPr/>
            <p:nvPr/>
          </p:nvSpPr>
          <p:spPr>
            <a:xfrm rot="10800000">
              <a:off x="5222060" y="1343457"/>
              <a:ext cx="3634920" cy="1102877"/>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2591209"/>
                <a:satOff val="-2992"/>
                <a:lumOff val="-29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40" name="Şekil 6"/>
            <p:cNvSpPr/>
            <p:nvPr/>
          </p:nvSpPr>
          <p:spPr>
            <a:xfrm rot="21600000">
              <a:off x="5558852" y="1343458"/>
              <a:ext cx="3237974" cy="121389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FF0000"/>
                  </a:solidFill>
                  <a:latin typeface="Times New Roman" pitchFamily="18" charset="0"/>
                  <a:cs typeface="Times New Roman" pitchFamily="18" charset="0"/>
                </a:rPr>
                <a:t>2 Yıl Boyunca (Haftalık ders saati aralığı 4-12)</a:t>
              </a:r>
            </a:p>
          </p:txBody>
        </p:sp>
      </p:grpSp>
      <p:grpSp>
        <p:nvGrpSpPr>
          <p:cNvPr id="30" name="Grup 29"/>
          <p:cNvGrpSpPr/>
          <p:nvPr/>
        </p:nvGrpSpPr>
        <p:grpSpPr>
          <a:xfrm>
            <a:off x="5726596" y="3250269"/>
            <a:ext cx="3422844" cy="1253511"/>
            <a:chOff x="5795865" y="2452908"/>
            <a:chExt cx="3061117" cy="1253511"/>
          </a:xfrm>
          <a:scene3d>
            <a:camera prst="orthographicFront"/>
            <a:lightRig rig="threePt" dir="t">
              <a:rot lat="0" lon="0" rev="7500000"/>
            </a:lightRig>
          </a:scene3d>
        </p:grpSpPr>
        <p:sp>
          <p:nvSpPr>
            <p:cNvPr id="37" name="Şekil 36"/>
            <p:cNvSpPr/>
            <p:nvPr/>
          </p:nvSpPr>
          <p:spPr>
            <a:xfrm rot="10800000">
              <a:off x="5795865" y="2487622"/>
              <a:ext cx="3061117" cy="1218796"/>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5182418"/>
                <a:satOff val="-5985"/>
                <a:lumOff val="-58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8" name="Şekil 8"/>
            <p:cNvSpPr/>
            <p:nvPr/>
          </p:nvSpPr>
          <p:spPr>
            <a:xfrm rot="21600000">
              <a:off x="6140129" y="2452908"/>
              <a:ext cx="2646631" cy="125351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chemeClr val="accent2">
                      <a:lumMod val="75000"/>
                    </a:schemeClr>
                  </a:solidFill>
                  <a:latin typeface="Times New Roman" pitchFamily="18" charset="0"/>
                  <a:cs typeface="Times New Roman" pitchFamily="18" charset="0"/>
                </a:rPr>
                <a:t>3 Yıl Boyunca (Haftalık ders saati aralığı 4-12)</a:t>
              </a:r>
              <a:endParaRPr lang="tr-TR" sz="1600" kern="1200" dirty="0">
                <a:solidFill>
                  <a:schemeClr val="accent2">
                    <a:lumMod val="75000"/>
                  </a:schemeClr>
                </a:solidFill>
                <a:latin typeface="Times New Roman" pitchFamily="18" charset="0"/>
                <a:cs typeface="Times New Roman" pitchFamily="18" charset="0"/>
              </a:endParaRPr>
            </a:p>
          </p:txBody>
        </p:sp>
      </p:grpSp>
      <p:grpSp>
        <p:nvGrpSpPr>
          <p:cNvPr id="31" name="Grup 30"/>
          <p:cNvGrpSpPr/>
          <p:nvPr/>
        </p:nvGrpSpPr>
        <p:grpSpPr>
          <a:xfrm>
            <a:off x="6371502" y="4503780"/>
            <a:ext cx="2731031" cy="1023189"/>
            <a:chOff x="6542934" y="3744415"/>
            <a:chExt cx="2267142" cy="1209591"/>
          </a:xfrm>
          <a:scene3d>
            <a:camera prst="orthographicFront"/>
            <a:lightRig rig="threePt" dir="t">
              <a:rot lat="0" lon="0" rev="7500000"/>
            </a:lightRig>
          </a:scene3d>
        </p:grpSpPr>
        <p:sp>
          <p:nvSpPr>
            <p:cNvPr id="35" name="Şekil 34"/>
            <p:cNvSpPr/>
            <p:nvPr/>
          </p:nvSpPr>
          <p:spPr>
            <a:xfrm rot="10800000">
              <a:off x="6542934" y="3744415"/>
              <a:ext cx="2267142" cy="1209591"/>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7773626"/>
                <a:satOff val="-8977"/>
                <a:lumOff val="-88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6" name="Şekil 10"/>
            <p:cNvSpPr/>
            <p:nvPr/>
          </p:nvSpPr>
          <p:spPr>
            <a:xfrm rot="21600000">
              <a:off x="6813935" y="3744415"/>
              <a:ext cx="1920300" cy="12095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00B0F0"/>
                  </a:solidFill>
                  <a:latin typeface="Times New Roman" pitchFamily="18" charset="0"/>
                  <a:cs typeface="Times New Roman" pitchFamily="18" charset="0"/>
                </a:rPr>
                <a:t>2.-3.Sınıf (2 yıl haftada 4-12 saat)</a:t>
              </a:r>
            </a:p>
            <a:p>
              <a:pPr marL="171450" lvl="1" indent="-171450" algn="ctr" defTabSz="711200">
                <a:lnSpc>
                  <a:spcPct val="90000"/>
                </a:lnSpc>
                <a:spcBef>
                  <a:spcPct val="0"/>
                </a:spcBef>
                <a:spcAft>
                  <a:spcPct val="15000"/>
                </a:spcAft>
                <a:buChar char="••"/>
              </a:pPr>
              <a:r>
                <a:rPr lang="tr-TR" sz="1600" b="1" kern="1200" dirty="0">
                  <a:solidFill>
                    <a:srgbClr val="00B0F0"/>
                  </a:solidFill>
                  <a:latin typeface="Times New Roman" pitchFamily="18" charset="0"/>
                  <a:cs typeface="Times New Roman" pitchFamily="18" charset="0"/>
                </a:rPr>
                <a:t>4.-5.Sınıf (En az 1 yıl haftada 4-12 saat)</a:t>
              </a:r>
            </a:p>
          </p:txBody>
        </p:sp>
      </p:grpSp>
      <p:grpSp>
        <p:nvGrpSpPr>
          <p:cNvPr id="32" name="Grup 31"/>
          <p:cNvGrpSpPr/>
          <p:nvPr/>
        </p:nvGrpSpPr>
        <p:grpSpPr>
          <a:xfrm>
            <a:off x="6835390" y="5517233"/>
            <a:ext cx="2314049" cy="1308085"/>
            <a:chOff x="7091109" y="4933241"/>
            <a:chExt cx="1765873" cy="1094716"/>
          </a:xfrm>
          <a:scene3d>
            <a:camera prst="orthographicFront"/>
            <a:lightRig rig="threePt" dir="t">
              <a:rot lat="0" lon="0" rev="7500000"/>
            </a:lightRig>
          </a:scene3d>
        </p:grpSpPr>
        <p:sp>
          <p:nvSpPr>
            <p:cNvPr id="33" name="Şekil 32"/>
            <p:cNvSpPr/>
            <p:nvPr/>
          </p:nvSpPr>
          <p:spPr>
            <a:xfrm rot="10800000">
              <a:off x="7091109" y="4933241"/>
              <a:ext cx="1765873" cy="1094716"/>
            </a:xfrm>
            <a:prstGeom prst="nonIsoscelesTrapezoid">
              <a:avLst>
                <a:gd name="adj1" fmla="val 0"/>
                <a:gd name="adj2" fmla="val 50012"/>
              </a:avLst>
            </a:prstGeom>
            <a:sp3d extrusionH="190500" prstMaterial="dkEdge">
              <a:bevelT w="135400" h="16350" prst="relaxedInset"/>
              <a:contourClr>
                <a:schemeClr val="bg1"/>
              </a:contourClr>
            </a:sp3d>
          </p:spPr>
          <p:style>
            <a:lnRef idx="1">
              <a:schemeClr val="accent5">
                <a:hueOff val="10364835"/>
                <a:satOff val="-11970"/>
                <a:lumOff val="-117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Şekil 12"/>
            <p:cNvSpPr/>
            <p:nvPr/>
          </p:nvSpPr>
          <p:spPr>
            <a:xfrm rot="21600000">
              <a:off x="7301843" y="4933241"/>
              <a:ext cx="1487594" cy="109471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algn="ctr" defTabSz="711200">
                <a:lnSpc>
                  <a:spcPct val="90000"/>
                </a:lnSpc>
                <a:spcBef>
                  <a:spcPct val="0"/>
                </a:spcBef>
                <a:spcAft>
                  <a:spcPct val="15000"/>
                </a:spcAft>
                <a:buChar char="••"/>
              </a:pPr>
              <a:r>
                <a:rPr lang="tr-TR" sz="1600" b="1" kern="1200" dirty="0">
                  <a:solidFill>
                    <a:srgbClr val="00B050"/>
                  </a:solidFill>
                  <a:latin typeface="Times New Roman" pitchFamily="18" charset="0"/>
                  <a:cs typeface="Times New Roman" pitchFamily="18" charset="0"/>
                </a:rPr>
                <a:t>(40 saat)</a:t>
              </a:r>
            </a:p>
          </p:txBody>
        </p:sp>
      </p:grpSp>
      <p:sp>
        <p:nvSpPr>
          <p:cNvPr id="43" name="İçerik Yer Tutucusu 1"/>
          <p:cNvSpPr txBox="1">
            <a:spLocks/>
          </p:cNvSpPr>
          <p:nvPr/>
        </p:nvSpPr>
        <p:spPr>
          <a:xfrm>
            <a:off x="5629693" y="211848"/>
            <a:ext cx="3074212" cy="769479"/>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Font typeface="Wingdings 3"/>
              <a:buNone/>
            </a:pPr>
            <a:r>
              <a:rPr lang="tr-TR" b="1" dirty="0">
                <a:solidFill>
                  <a:srgbClr val="C00000"/>
                </a:solidFill>
              </a:rPr>
              <a:t>Genel Zihinsel Alan</a:t>
            </a:r>
          </a:p>
        </p:txBody>
      </p:sp>
      <p:sp>
        <p:nvSpPr>
          <p:cNvPr id="47" name="Aşağı Ok 46"/>
          <p:cNvSpPr/>
          <p:nvPr/>
        </p:nvSpPr>
        <p:spPr>
          <a:xfrm>
            <a:off x="4462230" y="665807"/>
            <a:ext cx="167895" cy="216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8746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3" name="2 Başlık"/>
          <p:cNvSpPr>
            <a:spLocks noGrp="1"/>
          </p:cNvSpPr>
          <p:nvPr>
            <p:ph type="title"/>
          </p:nvPr>
        </p:nvSpPr>
        <p:spPr>
          <a:xfrm>
            <a:off x="714081" y="954756"/>
            <a:ext cx="2047810" cy="4946003"/>
          </a:xfrm>
        </p:spPr>
        <p:txBody>
          <a:bodyPr>
            <a:normAutofit/>
          </a:bodyPr>
          <a:lstStyle/>
          <a:p>
            <a:pPr>
              <a:lnSpc>
                <a:spcPct val="90000"/>
              </a:lnSpc>
            </a:pPr>
            <a:r>
              <a:rPr lang="tr-TR" sz="2200">
                <a:solidFill>
                  <a:srgbClr val="FFFFFF"/>
                </a:solidFill>
                <a:latin typeface="Times New Roman" pitchFamily="18" charset="0"/>
                <a:cs typeface="Times New Roman" pitchFamily="18" charset="0"/>
              </a:rPr>
              <a:t>TÜRKİYE’DE VE DÜNYADAKİ ÖZEL YETENEKLİ SAYILARI</a:t>
            </a:r>
          </a:p>
        </p:txBody>
      </p:sp>
      <p:sp>
        <p:nvSpPr>
          <p:cNvPr id="14" name="Rectangle 13">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İçerik Yer Tutucusu"/>
          <p:cNvSpPr>
            <a:spLocks noGrp="1"/>
          </p:cNvSpPr>
          <p:nvPr>
            <p:ph idx="1"/>
          </p:nvPr>
        </p:nvSpPr>
        <p:spPr>
          <a:xfrm>
            <a:off x="3862770" y="469900"/>
            <a:ext cx="4465222" cy="5405968"/>
          </a:xfrm>
        </p:spPr>
        <p:txBody>
          <a:bodyPr anchor="ctr">
            <a:normAutofit/>
          </a:bodyPr>
          <a:lstStyle/>
          <a:p>
            <a:pPr>
              <a:lnSpc>
                <a:spcPct val="90000"/>
              </a:lnSpc>
            </a:pPr>
            <a:r>
              <a:rPr lang="tr-TR" sz="1700">
                <a:solidFill>
                  <a:schemeClr val="bg1"/>
                </a:solidFill>
                <a:latin typeface="Comic Sans MS" pitchFamily="66" charset="0"/>
                <a:cs typeface="Times New Roman" pitchFamily="18" charset="0"/>
              </a:rPr>
              <a:t>Özel yetenekli bireylerin tanılaması ile ilgili ölçütler, ülkelere göre farklılık göstermektedir. Dünyada bazı ülkelerin özel yetenekli öğrencileri tanılamada kullandıkları yüzdelik dilimler ABD’de % 2–10, Körfez Ülkeleri’nde % 10, Güney Kore’de % 4, Yeni Zelanda’da ise okuldan okula değişen oranlardadır (Sak, 2012). </a:t>
            </a:r>
          </a:p>
          <a:p>
            <a:pPr>
              <a:lnSpc>
                <a:spcPct val="90000"/>
              </a:lnSpc>
            </a:pPr>
            <a:endParaRPr lang="tr-TR" sz="1700">
              <a:solidFill>
                <a:schemeClr val="bg1"/>
              </a:solidFill>
              <a:latin typeface="Comic Sans MS" pitchFamily="66" charset="0"/>
              <a:cs typeface="Times New Roman" pitchFamily="18" charset="0"/>
            </a:endParaRPr>
          </a:p>
          <a:p>
            <a:pPr>
              <a:lnSpc>
                <a:spcPct val="90000"/>
              </a:lnSpc>
            </a:pPr>
            <a:r>
              <a:rPr lang="tr-TR" sz="1700">
                <a:solidFill>
                  <a:schemeClr val="bg1"/>
                </a:solidFill>
                <a:latin typeface="Comic Sans MS" pitchFamily="66" charset="0"/>
                <a:cs typeface="Times New Roman" pitchFamily="18" charset="0"/>
              </a:rPr>
              <a:t>TÜİK’e göre (2012), ülkemizde yıllık doğum sayısının ortalama 1.250.000 olduğu göz önüne alındığında, 3–18 yaş arasında yaklaşık 18.750.000 çocuk olduğu varsayılmaktadır. Özel yeteneklilik konusunda kabul edilen yüzdelik dilimine göre (% 2–3) ülkemizde 375.000 ile 562.500 arasında çocuğun özel yetenekli olduğu tahmin edilebilir. </a:t>
            </a:r>
          </a:p>
        </p:txBody>
      </p:sp>
    </p:spTree>
    <p:extLst>
      <p:ext uri="{BB962C8B-B14F-4D97-AF65-F5344CB8AC3E}">
        <p14:creationId xmlns:p14="http://schemas.microsoft.com/office/powerpoint/2010/main" val="423931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10">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2" name="Picture 11">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8" name="Straight Connector 16">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18">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90"/>
            <a:ext cx="2867411"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2"/>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3" name="2 Başlık"/>
          <p:cNvSpPr>
            <a:spLocks noGrp="1"/>
          </p:cNvSpPr>
          <p:nvPr>
            <p:ph type="title"/>
          </p:nvPr>
        </p:nvSpPr>
        <p:spPr>
          <a:xfrm>
            <a:off x="620139" y="872061"/>
            <a:ext cx="2305455" cy="3436688"/>
          </a:xfrm>
        </p:spPr>
        <p:txBody>
          <a:bodyPr vert="horz" lIns="91440" tIns="45720" rIns="91440" bIns="45720" rtlCol="0" anchor="b">
            <a:normAutofit/>
          </a:bodyPr>
          <a:lstStyle/>
          <a:p>
            <a:pPr>
              <a:lnSpc>
                <a:spcPct val="90000"/>
              </a:lnSpc>
            </a:pPr>
            <a:r>
              <a:rPr lang="en-US" sz="2900">
                <a:solidFill>
                  <a:srgbClr val="262626"/>
                </a:solidFill>
                <a:hlinkClick r:id="rId5" tooltip="Dünya Sağlık Örgütü"/>
              </a:rPr>
              <a:t>Dünya Sağlık Örgütü</a:t>
            </a:r>
            <a:r>
              <a:rPr lang="en-US" sz="2900">
                <a:solidFill>
                  <a:srgbClr val="262626"/>
                </a:solidFill>
              </a:rPr>
              <a:t>'nün (WHO) önerdiği zekâ sınıflandırması </a:t>
            </a:r>
          </a:p>
        </p:txBody>
      </p:sp>
      <p:sp useBgFill="1">
        <p:nvSpPr>
          <p:cNvPr id="32" name="Rectangle 24">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618" y="0"/>
            <a:ext cx="554738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5 Tablo"/>
          <p:cNvGraphicFramePr>
            <a:graphicFrameLocks noGrp="1"/>
          </p:cNvGraphicFramePr>
          <p:nvPr>
            <p:extLst>
              <p:ext uri="{D42A27DB-BD31-4B8C-83A1-F6EECF244321}">
                <p14:modId xmlns:p14="http://schemas.microsoft.com/office/powerpoint/2010/main" val="4268927748"/>
              </p:ext>
            </p:extLst>
          </p:nvPr>
        </p:nvGraphicFramePr>
        <p:xfrm>
          <a:off x="4097865" y="315045"/>
          <a:ext cx="4590126" cy="5863428"/>
        </p:xfrm>
        <a:graphic>
          <a:graphicData uri="http://schemas.openxmlformats.org/drawingml/2006/table">
            <a:tbl>
              <a:tblPr firstRow="1" bandRow="1">
                <a:noFill/>
              </a:tblPr>
              <a:tblGrid>
                <a:gridCol w="1337149">
                  <a:extLst>
                    <a:ext uri="{9D8B030D-6E8A-4147-A177-3AD203B41FA5}">
                      <a16:colId xmlns:a16="http://schemas.microsoft.com/office/drawing/2014/main" val="20000"/>
                    </a:ext>
                  </a:extLst>
                </a:gridCol>
                <a:gridCol w="3252977">
                  <a:extLst>
                    <a:ext uri="{9D8B030D-6E8A-4147-A177-3AD203B41FA5}">
                      <a16:colId xmlns:a16="http://schemas.microsoft.com/office/drawing/2014/main" val="20001"/>
                    </a:ext>
                  </a:extLst>
                </a:gridCol>
              </a:tblGrid>
              <a:tr h="601933">
                <a:tc gridSpan="2">
                  <a:txBody>
                    <a:bodyPr/>
                    <a:lstStyle/>
                    <a:p>
                      <a:pPr algn="ctr" rtl="0" fontAlgn="ctr"/>
                      <a:r>
                        <a:rPr lang="tr-TR" sz="1200" b="0" i="0" u="none" strike="noStrike" cap="all" spc="150">
                          <a:solidFill>
                            <a:schemeClr val="lt1"/>
                          </a:solidFill>
                          <a:latin typeface="Times New Roman"/>
                        </a:rPr>
                        <a:t>Uluslararası zekâ sınıflandırması</a:t>
                      </a:r>
                    </a:p>
                  </a:txBody>
                  <a:tcPr marL="124541" marR="124541" marT="124541" marB="124541" anchor="ctr">
                    <a:lnL w="12700" cmpd="sng">
                      <a:noFill/>
                    </a:lnL>
                    <a:lnR w="12700" cmpd="sng">
                      <a:noFill/>
                    </a:lnR>
                    <a:lnT w="12700" cmpd="sng">
                      <a:noFill/>
                    </a:lnT>
                    <a:lnB w="38100" cmpd="sng">
                      <a:noFill/>
                    </a:lnB>
                    <a:solidFill>
                      <a:srgbClr val="505356"/>
                    </a:solidFill>
                  </a:tcPr>
                </a:tc>
                <a:tc hMerge="1">
                  <a:txBody>
                    <a:bodyPr/>
                    <a:lstStyle/>
                    <a:p>
                      <a:endParaRPr lang="tr-TR"/>
                    </a:p>
                  </a:txBody>
                  <a:tcPr/>
                </a:tc>
                <a:extLst>
                  <a:ext uri="{0D108BD9-81ED-4DB2-BD59-A6C34878D82A}">
                    <a16:rowId xmlns:a16="http://schemas.microsoft.com/office/drawing/2014/main" val="10000"/>
                  </a:ext>
                </a:extLst>
              </a:tr>
              <a:tr h="402716">
                <a:tc>
                  <a:txBody>
                    <a:bodyPr/>
                    <a:lstStyle/>
                    <a:p>
                      <a:pPr algn="ctr" fontAlgn="b"/>
                      <a:r>
                        <a:rPr lang="tr-TR" sz="1200" b="1" i="0" u="none" strike="noStrike" cap="none" spc="0">
                          <a:solidFill>
                            <a:schemeClr val="tx1"/>
                          </a:solidFill>
                          <a:latin typeface="Times New Roman"/>
                        </a:rPr>
                        <a:t>ZK</a:t>
                      </a:r>
                      <a:r>
                        <a:rPr lang="tr-TR" sz="1200" b="0" i="0" u="none" strike="noStrike" cap="none" spc="0">
                          <a:solidFill>
                            <a:schemeClr val="tx1"/>
                          </a:solidFill>
                          <a:latin typeface="Times New Roman"/>
                        </a:rPr>
                        <a:t> (IQ)</a:t>
                      </a:r>
                      <a:endParaRPr lang="tr-TR" sz="1200" b="1" i="0" u="none" strike="noStrike" cap="none" spc="0">
                        <a:solidFill>
                          <a:schemeClr val="tx1"/>
                        </a:solidFill>
                        <a:latin typeface="Times New Roman"/>
                      </a:endParaRPr>
                    </a:p>
                  </a:txBody>
                  <a:tcPr marL="124541" marR="124541" marT="124541" marB="124541" anchor="b">
                    <a:lnL w="12700" cmpd="sng">
                      <a:noFill/>
                      <a:prstDash val="solid"/>
                    </a:lnL>
                    <a:lnR w="12700" cmpd="sng">
                      <a:noFill/>
                      <a:prstDash val="solid"/>
                    </a:lnR>
                    <a:lnT w="38100" cmpd="sng">
                      <a:noFill/>
                    </a:lnT>
                    <a:lnB w="12700" cmpd="sng">
                      <a:noFill/>
                      <a:prstDash val="solid"/>
                    </a:lnB>
                    <a:noFill/>
                  </a:tcPr>
                </a:tc>
                <a:tc>
                  <a:txBody>
                    <a:bodyPr/>
                    <a:lstStyle/>
                    <a:p>
                      <a:pPr algn="ctr" fontAlgn="b"/>
                      <a:r>
                        <a:rPr lang="tr-TR" sz="1200" b="1" i="0" u="none" strike="noStrike" cap="none" spc="0">
                          <a:solidFill>
                            <a:schemeClr val="tx1"/>
                          </a:solidFill>
                          <a:latin typeface="Times New Roman"/>
                        </a:rPr>
                        <a:t>Zekâ sınıfı</a:t>
                      </a:r>
                    </a:p>
                  </a:txBody>
                  <a:tcPr marL="124541" marR="124541" marT="124541" marB="124541" anchor="b">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r h="407489">
                <a:tc>
                  <a:txBody>
                    <a:bodyPr/>
                    <a:lstStyle/>
                    <a:p>
                      <a:pPr algn="ctr" fontAlgn="b"/>
                      <a:r>
                        <a:rPr lang="tr-TR" sz="1200" b="0" i="0" u="none" strike="noStrike" cap="none" spc="0">
                          <a:solidFill>
                            <a:schemeClr val="tx1"/>
                          </a:solidFill>
                          <a:latin typeface="Times New Roman"/>
                        </a:rPr>
                        <a:t>0-20</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tr-TR" sz="1200" b="0" i="0" u="none" strike="noStrike" cap="none" spc="0">
                          <a:solidFill>
                            <a:schemeClr val="tx1"/>
                          </a:solidFill>
                          <a:latin typeface="Times New Roman"/>
                        </a:rPr>
                        <a:t>Derin zekâ geriliği / zihinsel engel</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2"/>
                  </a:ext>
                </a:extLst>
              </a:tr>
              <a:tr h="601933">
                <a:tc>
                  <a:txBody>
                    <a:bodyPr/>
                    <a:lstStyle/>
                    <a:p>
                      <a:pPr algn="ctr" fontAlgn="b"/>
                      <a:r>
                        <a:rPr lang="tr-TR" sz="1200" b="0" i="0" u="none" strike="noStrike" cap="none" spc="0">
                          <a:solidFill>
                            <a:schemeClr val="tx1"/>
                          </a:solidFill>
                          <a:latin typeface="Times New Roman"/>
                        </a:rPr>
                        <a:t>21-35</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tr-TR" sz="1200" b="0" i="0" u="none" strike="noStrike" cap="none" spc="0">
                          <a:solidFill>
                            <a:schemeClr val="tx1"/>
                          </a:solidFill>
                          <a:latin typeface="Times New Roman"/>
                        </a:rPr>
                        <a:t>Ağır derecede zekâ geriliği / zihinsel engel</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3"/>
                  </a:ext>
                </a:extLst>
              </a:tr>
              <a:tr h="601933">
                <a:tc>
                  <a:txBody>
                    <a:bodyPr/>
                    <a:lstStyle/>
                    <a:p>
                      <a:pPr algn="ctr" fontAlgn="b"/>
                      <a:r>
                        <a:rPr lang="tr-TR" sz="1200" b="0" i="0" u="none" strike="noStrike" cap="none" spc="0">
                          <a:solidFill>
                            <a:schemeClr val="tx1"/>
                          </a:solidFill>
                          <a:latin typeface="Times New Roman"/>
                        </a:rPr>
                        <a:t>36-50</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tr-TR" sz="1200" b="0" i="0" u="none" strike="noStrike" cap="none" spc="0">
                          <a:solidFill>
                            <a:schemeClr val="tx1"/>
                          </a:solidFill>
                          <a:latin typeface="Times New Roman"/>
                        </a:rPr>
                        <a:t>Orta derecede zekâ geriliği / zihinsel engel</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4"/>
                  </a:ext>
                </a:extLst>
              </a:tr>
              <a:tr h="601933">
                <a:tc>
                  <a:txBody>
                    <a:bodyPr/>
                    <a:lstStyle/>
                    <a:p>
                      <a:pPr algn="ctr" fontAlgn="b"/>
                      <a:r>
                        <a:rPr lang="tr-TR" sz="1200" b="0" i="0" u="none" strike="noStrike" cap="none" spc="0">
                          <a:solidFill>
                            <a:schemeClr val="tx1"/>
                          </a:solidFill>
                          <a:latin typeface="Times New Roman"/>
                        </a:rPr>
                        <a:t>51-70</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tr-TR" sz="1200" b="0" i="0" u="none" strike="noStrike" cap="none" spc="0">
                          <a:solidFill>
                            <a:schemeClr val="tx1"/>
                          </a:solidFill>
                          <a:latin typeface="Times New Roman"/>
                        </a:rPr>
                        <a:t>Hafif derecede zekâ geriliği / zihinsel engel</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5"/>
                  </a:ext>
                </a:extLst>
              </a:tr>
              <a:tr h="402716">
                <a:tc>
                  <a:txBody>
                    <a:bodyPr/>
                    <a:lstStyle/>
                    <a:p>
                      <a:pPr algn="ctr" fontAlgn="b"/>
                      <a:r>
                        <a:rPr lang="tr-TR" sz="1200" b="0" i="0" u="none" strike="noStrike" cap="none" spc="0">
                          <a:solidFill>
                            <a:schemeClr val="tx1"/>
                          </a:solidFill>
                          <a:latin typeface="Times New Roman"/>
                        </a:rPr>
                        <a:t>71-79</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tr-TR" sz="1200" b="0" i="0" u="none" strike="noStrike" cap="none" spc="0">
                          <a:solidFill>
                            <a:schemeClr val="tx1"/>
                          </a:solidFill>
                          <a:latin typeface="Times New Roman"/>
                        </a:rPr>
                        <a:t>Sınırda zekâ</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6"/>
                  </a:ext>
                </a:extLst>
              </a:tr>
              <a:tr h="402716">
                <a:tc>
                  <a:txBody>
                    <a:bodyPr/>
                    <a:lstStyle/>
                    <a:p>
                      <a:pPr algn="ctr" fontAlgn="b"/>
                      <a:r>
                        <a:rPr lang="tr-TR" sz="1200" b="0" i="0" u="none" strike="noStrike" cap="none" spc="0">
                          <a:solidFill>
                            <a:schemeClr val="tx1"/>
                          </a:solidFill>
                          <a:latin typeface="Times New Roman"/>
                        </a:rPr>
                        <a:t>80-89</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tr-TR" sz="1200" b="0" i="0" u="none" strike="noStrike" cap="none" spc="0">
                          <a:solidFill>
                            <a:schemeClr val="tx1"/>
                          </a:solidFill>
                          <a:latin typeface="Times New Roman"/>
                        </a:rPr>
                        <a:t>Donuk zekâ</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7"/>
                  </a:ext>
                </a:extLst>
              </a:tr>
              <a:tr h="402716">
                <a:tc>
                  <a:txBody>
                    <a:bodyPr/>
                    <a:lstStyle/>
                    <a:p>
                      <a:pPr algn="ctr" fontAlgn="b"/>
                      <a:r>
                        <a:rPr lang="tr-TR" sz="1200" b="0" i="0" u="none" strike="noStrike" cap="none" spc="0">
                          <a:solidFill>
                            <a:schemeClr val="tx1"/>
                          </a:solidFill>
                          <a:latin typeface="Times New Roman"/>
                        </a:rPr>
                        <a:t>90-109</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tr-TR" sz="1200" b="0" i="0" u="none" strike="noStrike" cap="none" spc="0">
                          <a:solidFill>
                            <a:schemeClr val="tx1"/>
                          </a:solidFill>
                          <a:latin typeface="Times New Roman"/>
                        </a:rPr>
                        <a:t>Normal ya da ortalama zekâ</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08"/>
                  </a:ext>
                </a:extLst>
              </a:tr>
              <a:tr h="402716">
                <a:tc>
                  <a:txBody>
                    <a:bodyPr/>
                    <a:lstStyle/>
                    <a:p>
                      <a:pPr algn="ctr" fontAlgn="b"/>
                      <a:r>
                        <a:rPr lang="tr-TR" sz="1200" b="0" i="0" u="none" strike="noStrike" cap="none" spc="0">
                          <a:solidFill>
                            <a:schemeClr val="tx1"/>
                          </a:solidFill>
                          <a:latin typeface="Times New Roman"/>
                        </a:rPr>
                        <a:t>110-129</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tr-TR" sz="1200" b="0" i="0" u="none" strike="noStrike" cap="none" spc="0" dirty="0">
                          <a:solidFill>
                            <a:schemeClr val="tx1"/>
                          </a:solidFill>
                          <a:latin typeface="Times New Roman"/>
                        </a:rPr>
                        <a:t>Parlak zekâ</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9"/>
                  </a:ext>
                </a:extLst>
              </a:tr>
              <a:tr h="402716">
                <a:tc>
                  <a:txBody>
                    <a:bodyPr/>
                    <a:lstStyle/>
                    <a:p>
                      <a:pPr algn="ctr" fontAlgn="b"/>
                      <a:r>
                        <a:rPr lang="tr-TR" sz="1200" b="1" i="0" u="none" strike="noStrike" cap="none" spc="0">
                          <a:solidFill>
                            <a:schemeClr val="tx1"/>
                          </a:solidFill>
                          <a:latin typeface="Times New Roman"/>
                        </a:rPr>
                        <a:t>130-159</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b"/>
                      <a:r>
                        <a:rPr lang="tr-TR" sz="1200" b="1" i="0" u="none" strike="noStrike" cap="none" spc="0">
                          <a:solidFill>
                            <a:schemeClr val="tx1"/>
                          </a:solidFill>
                          <a:latin typeface="Times New Roman"/>
                        </a:rPr>
                        <a:t>Üstün zekâ</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0010"/>
                  </a:ext>
                </a:extLst>
              </a:tr>
              <a:tr h="402716">
                <a:tc>
                  <a:txBody>
                    <a:bodyPr/>
                    <a:lstStyle/>
                    <a:p>
                      <a:pPr algn="ctr" fontAlgn="b"/>
                      <a:r>
                        <a:rPr lang="tr-TR" sz="1200" b="1" i="0" u="none" strike="noStrike" cap="none" spc="0">
                          <a:solidFill>
                            <a:schemeClr val="tx1"/>
                          </a:solidFill>
                          <a:latin typeface="Times New Roman"/>
                        </a:rPr>
                        <a:t>160 ve üstü</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tr-TR" sz="1200" b="1" i="0" u="none" strike="noStrike" cap="none" spc="0" dirty="0">
                          <a:solidFill>
                            <a:schemeClr val="tx1"/>
                          </a:solidFill>
                          <a:latin typeface="Times New Roman"/>
                        </a:rPr>
                        <a:t>Çok üstün zekâ /Dahi</a:t>
                      </a:r>
                    </a:p>
                  </a:txBody>
                  <a:tcPr marL="124541" marR="124541" marT="124541" marB="124541"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63481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683568" y="2708920"/>
            <a:ext cx="7992888" cy="345638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None/>
            </a:pPr>
            <a:r>
              <a:rPr lang="tr-TR" sz="2000" dirty="0">
                <a:latin typeface="Comic Sans MS" pitchFamily="66" charset="0"/>
              </a:rPr>
              <a:t>	     Bilim ve Sanat Merkezleri; okul öncesi eğitim, ilkokul, ortaokul ve lise çağındaki özel yetenekli öğrencilerin (resim, müzik ve genel zihinsel yetenek) örgün eğitim kurumlarındaki </a:t>
            </a:r>
            <a:r>
              <a:rPr lang="tr-TR" sz="2000" dirty="0">
                <a:solidFill>
                  <a:srgbClr val="FF0000"/>
                </a:solidFill>
                <a:latin typeface="Comic Sans MS" pitchFamily="66" charset="0"/>
              </a:rPr>
              <a:t>eğitimlerini aksatmayacak şekilde</a:t>
            </a:r>
            <a:r>
              <a:rPr lang="tr-TR" sz="2000" dirty="0">
                <a:latin typeface="Comic Sans MS" pitchFamily="66" charset="0"/>
              </a:rPr>
              <a:t> bireysel yeteneklerinin farkında olmalarını ve kapasitelerini geliştirerek en üst düzeyde kullanmalarını sağlamak amacıyla açılmış olan </a:t>
            </a:r>
            <a:r>
              <a:rPr lang="tr-TR" sz="2000" dirty="0">
                <a:solidFill>
                  <a:srgbClr val="FF0000"/>
                </a:solidFill>
                <a:latin typeface="Comic Sans MS" pitchFamily="66" charset="0"/>
              </a:rPr>
              <a:t>bağımsız özel eğitim kurumlarıdır</a:t>
            </a:r>
            <a:r>
              <a:rPr lang="tr-TR" sz="2000" dirty="0">
                <a:latin typeface="Comic Sans MS" pitchFamily="66" charset="0"/>
              </a:rPr>
              <a:t>. Bu merkezlerde öğrenciler uyum, destek eğitimi, bireysel yetenekleri fark ettirme, özel yetenekleri geliştirme ve proje üretimi/yönetimi alanlarında düzenlenmiş eğitim programlarına alınırlar. </a:t>
            </a:r>
          </a:p>
          <a:p>
            <a:pPr algn="just">
              <a:buNone/>
            </a:pPr>
            <a:endParaRPr lang="tr-TR" sz="2000" dirty="0">
              <a:latin typeface="Comic Sans MS" pitchFamily="66" charset="0"/>
            </a:endParaRPr>
          </a:p>
          <a:p>
            <a:pPr algn="just">
              <a:buNone/>
            </a:pPr>
            <a:r>
              <a:rPr lang="tr-TR" sz="2000" dirty="0">
                <a:latin typeface="Comic Sans MS" pitchFamily="66" charset="0"/>
              </a:rPr>
              <a:t>	</a:t>
            </a:r>
            <a:endParaRPr lang="tr-TR" sz="2000" b="1" dirty="0">
              <a:latin typeface="Comic Sans MS" pitchFamily="66" charset="0"/>
              <a:ea typeface="Tahoma" pitchFamily="34" charset="0"/>
              <a:cs typeface="Tahoma" pitchFamily="34" charset="0"/>
            </a:endParaRPr>
          </a:p>
        </p:txBody>
      </p:sp>
      <p:sp>
        <p:nvSpPr>
          <p:cNvPr id="7" name="Başlık 1"/>
          <p:cNvSpPr txBox="1">
            <a:spLocks/>
          </p:cNvSpPr>
          <p:nvPr/>
        </p:nvSpPr>
        <p:spPr>
          <a:xfrm>
            <a:off x="683568" y="692696"/>
            <a:ext cx="7992888" cy="720080"/>
          </a:xfrm>
          <a:prstGeom prst="rect">
            <a:avLst/>
          </a:prstGeom>
          <a:solidFill>
            <a:srgbClr val="FF0000"/>
          </a:solidFill>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500" b="0" i="0" u="none" strike="noStrike" kern="1200" cap="small" spc="0" normalizeH="0" baseline="0" noProof="0" dirty="0">
                <a:ln>
                  <a:noFill/>
                </a:ln>
                <a:solidFill>
                  <a:srgbClr val="575F6D"/>
                </a:solidFill>
                <a:effectLst/>
                <a:uLnTx/>
                <a:uFillTx/>
                <a:latin typeface="Century Schoolbook"/>
                <a:ea typeface="+mj-ea"/>
                <a:cs typeface="+mj-cs"/>
              </a:rPr>
              <a:t>BİLSEM NEDİR?</a:t>
            </a:r>
          </a:p>
        </p:txBody>
      </p:sp>
    </p:spTree>
    <p:extLst>
      <p:ext uri="{BB962C8B-B14F-4D97-AF65-F5344CB8AC3E}">
        <p14:creationId xmlns:p14="http://schemas.microsoft.com/office/powerpoint/2010/main" val="148550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696794"/>
            <a:ext cx="8820472" cy="5161206"/>
          </a:xfrm>
          <a:prstGeom prst="rect">
            <a:avLst/>
          </a:prstGeom>
          <a:noFill/>
          <a:ln w="9525">
            <a:noFill/>
            <a:miter lim="800000"/>
            <a:headEnd/>
            <a:tailEnd/>
          </a:ln>
        </p:spPr>
      </p:pic>
      <p:sp>
        <p:nvSpPr>
          <p:cNvPr id="4" name="3 Metin kutusu"/>
          <p:cNvSpPr txBox="1"/>
          <p:nvPr/>
        </p:nvSpPr>
        <p:spPr>
          <a:xfrm>
            <a:off x="1475656" y="620688"/>
            <a:ext cx="6552728"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r-TR" sz="2400" dirty="0"/>
              <a:t>ZEKA DAĞILIM GRAFİĞİ</a:t>
            </a:r>
          </a:p>
        </p:txBody>
      </p:sp>
    </p:spTree>
    <p:extLst>
      <p:ext uri="{BB962C8B-B14F-4D97-AF65-F5344CB8AC3E}">
        <p14:creationId xmlns:p14="http://schemas.microsoft.com/office/powerpoint/2010/main" val="92524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2" name="Rectangle 12">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4">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6" name="Picture 15">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16">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18">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8" name="Başlık 1"/>
          <p:cNvSpPr txBox="1">
            <a:spLocks/>
          </p:cNvSpPr>
          <p:nvPr/>
        </p:nvSpPr>
        <p:spPr>
          <a:xfrm>
            <a:off x="971551" y="982132"/>
            <a:ext cx="2745042" cy="1325373"/>
          </a:xfrm>
          <a:prstGeom prst="rect">
            <a:avLst/>
          </a:prstGeom>
        </p:spPr>
        <p:txBody>
          <a:bodyPr vert="horz" lIns="91440" tIns="45720" rIns="91440" bIns="45720" rtlCol="0"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fontAlgn="auto">
              <a:spcAft>
                <a:spcPts val="600"/>
              </a:spcAft>
              <a:buClrTx/>
              <a:buSzTx/>
              <a:tabLst/>
              <a:defRPr/>
            </a:pPr>
            <a:r>
              <a:rPr lang="en-US" sz="2100" b="1" cap="none" noProof="0">
                <a:ln w="3175" cmpd="sng">
                  <a:noFill/>
                </a:ln>
                <a:solidFill>
                  <a:schemeClr val="tx1">
                    <a:lumMod val="85000"/>
                    <a:lumOff val="15000"/>
                  </a:schemeClr>
                </a:solidFill>
              </a:rPr>
              <a:t>ÖZEL YETENEKLİ BİREYLERİN ÖZELLİKLERİ</a:t>
            </a:r>
            <a:endParaRPr kumimoji="0" lang="en-US" sz="2100" b="1" i="0" u="none" strike="noStrike" cap="none" spc="0" normalizeH="0" baseline="0" noProof="0">
              <a:ln w="3175" cmpd="sng">
                <a:noFill/>
              </a:ln>
              <a:solidFill>
                <a:schemeClr val="tx1">
                  <a:lumMod val="85000"/>
                  <a:lumOff val="15000"/>
                </a:schemeClr>
              </a:solidFill>
              <a:uLnTx/>
              <a:uFillTx/>
            </a:endParaRPr>
          </a:p>
        </p:txBody>
      </p:sp>
      <p:cxnSp>
        <p:nvCxnSpPr>
          <p:cNvPr id="21" name="Straight Connector 20">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0" y="2400639"/>
            <a:ext cx="2745043"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2 İçerik Yer Tutucusu"/>
          <p:cNvSpPr>
            <a:spLocks noGrp="1"/>
          </p:cNvSpPr>
          <p:nvPr>
            <p:ph idx="1"/>
          </p:nvPr>
        </p:nvSpPr>
        <p:spPr>
          <a:xfrm>
            <a:off x="971550" y="2493774"/>
            <a:ext cx="2745043" cy="3382094"/>
          </a:xfrm>
        </p:spPr>
        <p:txBody>
          <a:bodyPr vert="horz" lIns="91440" tIns="45720" rIns="91440" bIns="45720" rtlCol="0" anchor="t">
            <a:normAutofit/>
          </a:bodyPr>
          <a:lstStyle/>
          <a:p>
            <a:pPr marL="0" indent="0" algn="ctr">
              <a:lnSpc>
                <a:spcPct val="90000"/>
              </a:lnSpc>
              <a:defRPr/>
            </a:pPr>
            <a:r>
              <a:rPr lang="en-US" sz="1400"/>
              <a:t> </a:t>
            </a:r>
            <a:r>
              <a:rPr lang="en-US" altLang="tr-TR" sz="1400" b="1" u="sng"/>
              <a:t>ÖZEL YETENEKLİ BİREY</a:t>
            </a:r>
            <a:r>
              <a:rPr lang="en-US" sz="1400" u="sng"/>
              <a:t>   </a:t>
            </a:r>
          </a:p>
          <a:p>
            <a:pPr marL="0" indent="0" algn="ctr">
              <a:lnSpc>
                <a:spcPct val="90000"/>
              </a:lnSpc>
              <a:defRPr/>
            </a:pPr>
            <a:r>
              <a:rPr lang="en-US" sz="1400"/>
              <a:t>  Zekâ, yaratıcılık, sanat, spor, liderlik kapasitesi veya özel akademik alanlarda akranlarına göre yüksek düzeyde performans gösteren bireydir (Özel Eğitim Hizm. Yön. Madde 4)</a:t>
            </a:r>
          </a:p>
          <a:p>
            <a:pPr marL="0" indent="0" algn="ctr">
              <a:lnSpc>
                <a:spcPct val="90000"/>
              </a:lnSpc>
              <a:defRPr/>
            </a:pPr>
            <a:r>
              <a:rPr lang="en-US" sz="1400" b="1" u="sng"/>
              <a:t>ÖZEL EĞİTİME İHTİYACI OLAN BİREY</a:t>
            </a:r>
          </a:p>
          <a:p>
            <a:pPr marL="0" indent="0" algn="ctr">
              <a:lnSpc>
                <a:spcPct val="90000"/>
              </a:lnSpc>
              <a:defRPr/>
            </a:pPr>
            <a:r>
              <a:rPr lang="en-US" altLang="tr-TR" sz="1400"/>
              <a:t>Çeşitli nedenlerle bireysel ve gelişim özellikleri ile eğitim yeterlilikleri açısından akranlarından beklenilen düzeyden anlamlı farklılık gösteren bireydir</a:t>
            </a:r>
            <a:r>
              <a:rPr lang="en-US" sz="1400"/>
              <a:t> (Özel Eğitim Hizm. Yön.-Madde 4)</a:t>
            </a:r>
            <a:endParaRPr lang="en-US" altLang="tr-TR" sz="1400"/>
          </a:p>
        </p:txBody>
      </p:sp>
      <p:pic>
        <p:nvPicPr>
          <p:cNvPr id="7" name="Resim 6"/>
          <p:cNvPicPr>
            <a:picLocks noChangeAspect="1"/>
          </p:cNvPicPr>
          <p:nvPr/>
        </p:nvPicPr>
        <p:blipFill rotWithShape="1">
          <a:blip r:embed="rId5" cstate="print">
            <a:extLst>
              <a:ext uri="{28A0092B-C50C-407E-A947-70E740481C1C}">
                <a14:useLocalDpi xmlns:a14="http://schemas.microsoft.com/office/drawing/2010/main"/>
              </a:ext>
            </a:extLst>
          </a:blip>
          <a:srcRect l="16177" r="-1" b="-1"/>
          <a:stretch/>
        </p:blipFill>
        <p:spPr>
          <a:xfrm>
            <a:off x="4064001" y="982131"/>
            <a:ext cx="4102099"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6023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3"/>
          <p:cNvSpPr>
            <a:spLocks noGrp="1" noChangeArrowheads="1"/>
          </p:cNvSpPr>
          <p:nvPr>
            <p:ph idx="1"/>
          </p:nvPr>
        </p:nvSpPr>
        <p:spPr>
          <a:xfrm>
            <a:off x="3855700" y="469900"/>
            <a:ext cx="4465223" cy="5405968"/>
          </a:xfrm>
        </p:spPr>
        <p:txBody>
          <a:bodyPr anchor="ctr">
            <a:normAutofit/>
          </a:bodyPr>
          <a:lstStyle/>
          <a:p>
            <a:pPr marL="109728" indent="0">
              <a:lnSpc>
                <a:spcPct val="90000"/>
              </a:lnSpc>
              <a:buNone/>
            </a:pPr>
            <a:r>
              <a:rPr lang="tr-TR" sz="1500" b="1" dirty="0"/>
              <a:t>  </a:t>
            </a:r>
          </a:p>
          <a:p>
            <a:pPr marL="109728" indent="0">
              <a:lnSpc>
                <a:spcPct val="90000"/>
              </a:lnSpc>
              <a:buNone/>
            </a:pPr>
            <a:endParaRPr lang="tr-TR" sz="1500" b="1" dirty="0"/>
          </a:p>
          <a:p>
            <a:pPr>
              <a:lnSpc>
                <a:spcPct val="90000"/>
              </a:lnSpc>
            </a:pPr>
            <a:r>
              <a:rPr lang="tr-TR" sz="1500" dirty="0"/>
              <a:t>Beş duyuyla ilgili tüm uyaranlara karşı aşırı duyarlılık.</a:t>
            </a:r>
          </a:p>
          <a:p>
            <a:pPr>
              <a:lnSpc>
                <a:spcPct val="90000"/>
              </a:lnSpc>
            </a:pPr>
            <a:r>
              <a:rPr lang="it-IT" sz="1500" dirty="0"/>
              <a:t>Aynı anda (aynı zaman dilimi içerisinde) birkaç</a:t>
            </a:r>
            <a:r>
              <a:rPr lang="tr-TR" sz="1500" dirty="0"/>
              <a:t> uyaran veya uyarıcı durumu (görme, işitme, dokunma, </a:t>
            </a:r>
            <a:r>
              <a:rPr lang="es-ES" sz="1500" dirty="0"/>
              <a:t>tatma ve koklama) algılama yeteneği,</a:t>
            </a:r>
            <a:r>
              <a:rPr lang="tr-TR" sz="1500" dirty="0"/>
              <a:t> yüksek duyarlılık ve/veya tepki verme.</a:t>
            </a:r>
          </a:p>
          <a:p>
            <a:pPr>
              <a:lnSpc>
                <a:spcPct val="90000"/>
              </a:lnSpc>
            </a:pPr>
            <a:r>
              <a:rPr lang="tr-TR" sz="1500" dirty="0"/>
              <a:t>Detaylı ve dikkatli gözlem yeteneği.</a:t>
            </a:r>
          </a:p>
          <a:p>
            <a:pPr>
              <a:lnSpc>
                <a:spcPct val="90000"/>
              </a:lnSpc>
            </a:pPr>
            <a:r>
              <a:rPr lang="tr-TR" sz="1500" dirty="0"/>
              <a:t>Hızlı ve doğru kavrama, anlama, algılayabilme çabuk ve kolay öğrenme yeteneği.</a:t>
            </a:r>
          </a:p>
          <a:p>
            <a:pPr>
              <a:lnSpc>
                <a:spcPct val="90000"/>
              </a:lnSpc>
            </a:pPr>
            <a:r>
              <a:rPr lang="tr-TR" sz="1500" dirty="0"/>
              <a:t>Çok yönlü olarak hızlı düşünme.</a:t>
            </a:r>
          </a:p>
          <a:p>
            <a:pPr>
              <a:lnSpc>
                <a:spcPct val="90000"/>
              </a:lnSpc>
            </a:pPr>
            <a:r>
              <a:rPr lang="tr-TR" sz="1500" dirty="0"/>
              <a:t>Yaşıtlarından erken dönemde soyut düşünme yeteneği.</a:t>
            </a:r>
          </a:p>
          <a:p>
            <a:pPr>
              <a:lnSpc>
                <a:spcPct val="90000"/>
              </a:lnSpc>
            </a:pPr>
            <a:r>
              <a:rPr lang="tr-TR" sz="1500" dirty="0"/>
              <a:t>Kavramsallaştırma; sentezleme, tümevarıma dayalı öğrenmeye ve sorun çözmeye ilgi.</a:t>
            </a:r>
          </a:p>
          <a:p>
            <a:pPr>
              <a:lnSpc>
                <a:spcPct val="90000"/>
              </a:lnSpc>
            </a:pPr>
            <a:r>
              <a:rPr lang="tr-TR" sz="1500" dirty="0"/>
              <a:t>Sebep-sonuç ilişkilerinde bağlantıları hızlı görme yeteneği.</a:t>
            </a:r>
          </a:p>
          <a:p>
            <a:pPr>
              <a:lnSpc>
                <a:spcPct val="90000"/>
              </a:lnSpc>
            </a:pPr>
            <a:r>
              <a:rPr lang="tr-TR" sz="1500" dirty="0"/>
              <a:t>Çok güçlü, mükemmel bellek (Ne, nerede, ne zaman, nasıl sorularını doğru hatırlayabilme)</a:t>
            </a:r>
            <a:r>
              <a:rPr lang="tr-TR" sz="1500" dirty="0">
                <a:latin typeface="Times New Roman" pitchFamily="18" charset="0"/>
                <a:cs typeface="Times New Roman" pitchFamily="18" charset="0"/>
              </a:rPr>
              <a:t> </a:t>
            </a:r>
            <a:r>
              <a:rPr lang="tr-TR" sz="1500" b="1" dirty="0"/>
              <a:t>(Dönmez,  2009).</a:t>
            </a:r>
          </a:p>
          <a:p>
            <a:pPr marL="274320" indent="-274320" eaLnBrk="1" fontAlgn="auto" hangingPunct="1">
              <a:lnSpc>
                <a:spcPct val="90000"/>
              </a:lnSpc>
              <a:spcAft>
                <a:spcPts val="0"/>
              </a:spcAft>
              <a:buClr>
                <a:schemeClr val="accent3"/>
              </a:buClr>
              <a:buFont typeface="Wingdings" pitchFamily="2" charset="2"/>
              <a:buNone/>
              <a:defRPr/>
            </a:pPr>
            <a:endParaRPr lang="tr-TR" altLang="tr-TR" sz="15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7913901" y="5969000"/>
            <a:ext cx="407022" cy="279400"/>
          </a:xfrm>
          <a:prstGeom prst="rect">
            <a:avLst/>
          </a:prstGeom>
        </p:spPr>
        <p:txBody>
          <a:bodyPr>
            <a:normAutofit/>
          </a:bodyPr>
          <a:lstStyle/>
          <a:p>
            <a:pPr>
              <a:spcAft>
                <a:spcPts val="600"/>
              </a:spcAft>
              <a:defRPr/>
            </a:pPr>
            <a:fld id="{D8C0BD8A-2359-4F54-92A5-34365C6F9A89}" type="slidenum">
              <a:rPr lang="tr-TR" altLang="en-US"/>
              <a:pPr>
                <a:spcAft>
                  <a:spcPts val="600"/>
                </a:spcAft>
                <a:defRPr/>
              </a:pPr>
              <a:t>22</a:t>
            </a:fld>
            <a:endParaRPr lang="tr-TR" altLang="en-US"/>
          </a:p>
        </p:txBody>
      </p:sp>
      <p:sp>
        <p:nvSpPr>
          <p:cNvPr id="9" name="Metin kutusu 8">
            <a:extLst>
              <a:ext uri="{FF2B5EF4-FFF2-40B4-BE49-F238E27FC236}">
                <a16:creationId xmlns:a16="http://schemas.microsoft.com/office/drawing/2014/main" id="{02DF38A4-2320-4C65-9625-41401B3954C1}"/>
              </a:ext>
            </a:extLst>
          </p:cNvPr>
          <p:cNvSpPr txBox="1"/>
          <p:nvPr/>
        </p:nvSpPr>
        <p:spPr>
          <a:xfrm>
            <a:off x="693678" y="2276872"/>
            <a:ext cx="1919146" cy="646331"/>
          </a:xfrm>
          <a:prstGeom prst="rect">
            <a:avLst/>
          </a:prstGeom>
          <a:solidFill>
            <a:srgbClr val="FF0000"/>
          </a:solidFill>
        </p:spPr>
        <p:txBody>
          <a:bodyPr wrap="square">
            <a:spAutoFit/>
          </a:bodyPr>
          <a:lstStyle/>
          <a:p>
            <a:r>
              <a:rPr lang="tr-TR" sz="1800" b="1" dirty="0"/>
              <a:t>Bilişsel Gelişim Alanı Uyaranları</a:t>
            </a:r>
            <a:endParaRPr lang="tr-TR" dirty="0"/>
          </a:p>
        </p:txBody>
      </p:sp>
    </p:spTree>
    <p:extLst>
      <p:ext uri="{BB962C8B-B14F-4D97-AF65-F5344CB8AC3E}">
        <p14:creationId xmlns:p14="http://schemas.microsoft.com/office/powerpoint/2010/main" val="281722895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88137"/>
            <a:ext cx="842058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42" name="Rectangle 141">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cxnSp>
        <p:nvCxnSpPr>
          <p:cNvPr id="144" name="Straight Connector 143">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4263" y="2421466"/>
            <a:ext cx="7055473"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6" name="Group 145">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716" y="3128956"/>
            <a:ext cx="9176000" cy="658368"/>
            <a:chOff x="-18288" y="3128956"/>
            <a:chExt cx="12234672" cy="658368"/>
          </a:xfrm>
        </p:grpSpPr>
        <p:sp useBgFill="1">
          <p:nvSpPr>
            <p:cNvPr id="147"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48" name="Picture 147">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9"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0" name="Picture 149">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5" name="Slide Number Placeholder 4"/>
          <p:cNvSpPr>
            <a:spLocks noGrp="1"/>
          </p:cNvSpPr>
          <p:nvPr>
            <p:ph type="sldNum" sz="quarter" idx="12"/>
          </p:nvPr>
        </p:nvSpPr>
        <p:spPr>
          <a:xfrm>
            <a:off x="7765425" y="5969000"/>
            <a:ext cx="407023" cy="279400"/>
          </a:xfrm>
          <a:prstGeom prst="rect">
            <a:avLst/>
          </a:prstGeom>
        </p:spPr>
        <p:txBody>
          <a:bodyPr>
            <a:normAutofit/>
          </a:bodyPr>
          <a:lstStyle/>
          <a:p>
            <a:pPr>
              <a:spcAft>
                <a:spcPts val="600"/>
              </a:spcAft>
              <a:defRPr/>
            </a:pPr>
            <a:fld id="{D8C0BD8A-2359-4F54-92A5-34365C6F9A89}" type="slidenum">
              <a:rPr lang="tr-TR" altLang="en-US" sz="900"/>
              <a:pPr>
                <a:spcAft>
                  <a:spcPts val="600"/>
                </a:spcAft>
                <a:defRPr/>
              </a:pPr>
              <a:t>23</a:t>
            </a:fld>
            <a:endParaRPr lang="tr-TR" altLang="en-US" sz="900"/>
          </a:p>
        </p:txBody>
      </p:sp>
      <p:graphicFrame>
        <p:nvGraphicFramePr>
          <p:cNvPr id="16389" name="Rectangle 3">
            <a:extLst>
              <a:ext uri="{FF2B5EF4-FFF2-40B4-BE49-F238E27FC236}">
                <a16:creationId xmlns:a16="http://schemas.microsoft.com/office/drawing/2014/main" id="{4001DC2C-4DDD-4BFB-A429-26F4C4F391EB}"/>
              </a:ext>
            </a:extLst>
          </p:cNvPr>
          <p:cNvGraphicFramePr>
            <a:graphicFrameLocks noGrp="1"/>
          </p:cNvGraphicFramePr>
          <p:nvPr>
            <p:ph idx="1"/>
            <p:extLst>
              <p:ext uri="{D42A27DB-BD31-4B8C-83A1-F6EECF244321}">
                <p14:modId xmlns:p14="http://schemas.microsoft.com/office/powerpoint/2010/main" val="3550154585"/>
              </p:ext>
            </p:extLst>
          </p:nvPr>
        </p:nvGraphicFramePr>
        <p:xfrm>
          <a:off x="971550" y="2556932"/>
          <a:ext cx="7200897" cy="3318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1115035"/>
      </p:ext>
    </p:extLst>
  </p:cSld>
  <p:clrMapOvr>
    <a:overrideClrMapping bg1="dk1" tx1="lt1" bg2="dk2" tx2="lt2" accent1="accent1" accent2="accent2" accent3="accent3" accent4="accent4" accent5="accent5" accent6="accent6" hlink="hlink" folHlink="folHlink"/>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9" name="Rectangle 3">
            <a:extLst>
              <a:ext uri="{FF2B5EF4-FFF2-40B4-BE49-F238E27FC236}">
                <a16:creationId xmlns:a16="http://schemas.microsoft.com/office/drawing/2014/main" id="{C0A0AF1E-2453-41D0-827D-D1A53EF95072}"/>
              </a:ext>
            </a:extLst>
          </p:cNvPr>
          <p:cNvGraphicFramePr>
            <a:graphicFrameLocks noGrp="1"/>
          </p:cNvGraphicFramePr>
          <p:nvPr>
            <p:ph idx="1"/>
          </p:nvPr>
        </p:nvGraphicFramePr>
        <p:xfrm>
          <a:off x="0" y="260648"/>
          <a:ext cx="882047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D8C0BD8A-2359-4F54-92A5-34365C6F9A89}" type="slidenum">
              <a:rPr lang="tr-TR" altLang="en-US"/>
              <a:pPr>
                <a:defRPr/>
              </a:pPr>
              <a:t>24</a:t>
            </a:fld>
            <a:endParaRPr lang="tr-TR" altLang="en-US"/>
          </a:p>
        </p:txBody>
      </p:sp>
    </p:spTree>
    <p:extLst>
      <p:ext uri="{BB962C8B-B14F-4D97-AF65-F5344CB8AC3E}">
        <p14:creationId xmlns:p14="http://schemas.microsoft.com/office/powerpoint/2010/main" val="1556372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9" name="Rectangle 3">
            <a:extLst>
              <a:ext uri="{FF2B5EF4-FFF2-40B4-BE49-F238E27FC236}">
                <a16:creationId xmlns:a16="http://schemas.microsoft.com/office/drawing/2014/main" id="{9DD90B45-2EF1-42B4-90C2-FFBBE9B1CC7D}"/>
              </a:ext>
            </a:extLst>
          </p:cNvPr>
          <p:cNvGraphicFramePr>
            <a:graphicFrameLocks noGrp="1"/>
          </p:cNvGraphicFramePr>
          <p:nvPr>
            <p:ph idx="1"/>
          </p:nvPr>
        </p:nvGraphicFramePr>
        <p:xfrm>
          <a:off x="467544" y="260648"/>
          <a:ext cx="835292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D8C0BD8A-2359-4F54-92A5-34365C6F9A89}" type="slidenum">
              <a:rPr lang="tr-TR" altLang="en-US"/>
              <a:pPr>
                <a:defRPr/>
              </a:pPr>
              <a:t>25</a:t>
            </a:fld>
            <a:endParaRPr lang="tr-TR" altLang="en-US"/>
          </a:p>
        </p:txBody>
      </p:sp>
    </p:spTree>
    <p:extLst>
      <p:ext uri="{BB962C8B-B14F-4D97-AF65-F5344CB8AC3E}">
        <p14:creationId xmlns:p14="http://schemas.microsoft.com/office/powerpoint/2010/main" val="30391485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3"/>
          <p:cNvSpPr>
            <a:spLocks noGrp="1" noChangeArrowheads="1"/>
          </p:cNvSpPr>
          <p:nvPr>
            <p:ph idx="1"/>
          </p:nvPr>
        </p:nvSpPr>
        <p:spPr>
          <a:xfrm>
            <a:off x="3855700" y="469900"/>
            <a:ext cx="4465223" cy="5405968"/>
          </a:xfrm>
        </p:spPr>
        <p:txBody>
          <a:bodyPr anchor="ctr">
            <a:normAutofit/>
          </a:bodyPr>
          <a:lstStyle/>
          <a:p>
            <a:pPr marL="109728" indent="0">
              <a:lnSpc>
                <a:spcPct val="90000"/>
              </a:lnSpc>
              <a:buNone/>
            </a:pPr>
            <a:r>
              <a:rPr lang="tr-TR" sz="1300" b="1" dirty="0"/>
              <a:t>  Sosyal – Duygusal Gelişim Alanı</a:t>
            </a:r>
          </a:p>
          <a:p>
            <a:pPr marL="109728" indent="0">
              <a:lnSpc>
                <a:spcPct val="90000"/>
              </a:lnSpc>
              <a:buNone/>
            </a:pPr>
            <a:endParaRPr lang="tr-TR" sz="1300" b="1" dirty="0"/>
          </a:p>
          <a:p>
            <a:pPr>
              <a:lnSpc>
                <a:spcPct val="90000"/>
              </a:lnSpc>
            </a:pPr>
            <a:r>
              <a:rPr lang="tr-TR" sz="1300" dirty="0"/>
              <a:t>Bağımsız ve çok yönlü çalışmayı tercih etme, gerektiğinde ekip çalışması kurabilme, ekibi yönlendirebilme.</a:t>
            </a:r>
          </a:p>
          <a:p>
            <a:pPr>
              <a:lnSpc>
                <a:spcPct val="90000"/>
              </a:lnSpc>
            </a:pPr>
            <a:r>
              <a:rPr lang="tr-TR" sz="1300" dirty="0"/>
              <a:t>Her alanda liderlik yeteneği.</a:t>
            </a:r>
          </a:p>
          <a:p>
            <a:pPr>
              <a:lnSpc>
                <a:spcPct val="90000"/>
              </a:lnSpc>
            </a:pPr>
            <a:r>
              <a:rPr lang="fi-FI" sz="1300" dirty="0" err="1"/>
              <a:t>Yüksek</a:t>
            </a:r>
            <a:r>
              <a:rPr lang="fi-FI" sz="1300" dirty="0"/>
              <a:t> </a:t>
            </a:r>
            <a:r>
              <a:rPr lang="fi-FI" sz="1300" dirty="0" err="1"/>
              <a:t>özgüven</a:t>
            </a:r>
            <a:r>
              <a:rPr lang="fi-FI" sz="1300" dirty="0"/>
              <a:t>, </a:t>
            </a:r>
            <a:r>
              <a:rPr lang="fi-FI" sz="1300" dirty="0" err="1"/>
              <a:t>kendinden</a:t>
            </a:r>
            <a:r>
              <a:rPr lang="fi-FI" sz="1300" dirty="0"/>
              <a:t> emin </a:t>
            </a:r>
            <a:r>
              <a:rPr lang="fi-FI" sz="1300" dirty="0" err="1"/>
              <a:t>olma</a:t>
            </a:r>
            <a:r>
              <a:rPr lang="tr-TR" sz="1300" dirty="0"/>
              <a:t>.</a:t>
            </a:r>
            <a:endParaRPr lang="fi-FI" sz="1300" dirty="0"/>
          </a:p>
          <a:p>
            <a:pPr>
              <a:lnSpc>
                <a:spcPct val="90000"/>
              </a:lnSpc>
            </a:pPr>
            <a:r>
              <a:rPr lang="tr-TR" sz="1300" dirty="0"/>
              <a:t>Kendini eleştirebilme (özeleştiri), kendi yanlışlarını açıkça ifade edebilme.</a:t>
            </a:r>
          </a:p>
          <a:p>
            <a:pPr>
              <a:lnSpc>
                <a:spcPct val="90000"/>
              </a:lnSpc>
            </a:pPr>
            <a:r>
              <a:rPr lang="tr-TR" sz="1300" dirty="0"/>
              <a:t>Yaşıtlarına göre sosyal ve duygusal yönden ileri düzeyde olgunluk, beklenmeyen düzeyde olgun davranışlar gösterme.</a:t>
            </a:r>
          </a:p>
          <a:p>
            <a:pPr>
              <a:lnSpc>
                <a:spcPct val="90000"/>
              </a:lnSpc>
            </a:pPr>
            <a:r>
              <a:rPr lang="tr-TR" sz="1300" dirty="0"/>
              <a:t>Farklı ve ilginç espri yapabilme ve yetişkin düzeyinde yapılan espriyi anlayabilme yeteneği.</a:t>
            </a:r>
          </a:p>
          <a:p>
            <a:pPr>
              <a:lnSpc>
                <a:spcPct val="90000"/>
              </a:lnSpc>
            </a:pPr>
            <a:r>
              <a:rPr lang="tr-TR" sz="1300" dirty="0"/>
              <a:t>Yapıcı ve iyimser düşünme yeteneği.</a:t>
            </a:r>
          </a:p>
          <a:p>
            <a:pPr>
              <a:lnSpc>
                <a:spcPct val="90000"/>
              </a:lnSpc>
            </a:pPr>
            <a:r>
              <a:rPr lang="tr-TR" sz="1300" dirty="0"/>
              <a:t>Hoşgörülülük.</a:t>
            </a:r>
          </a:p>
          <a:p>
            <a:pPr>
              <a:lnSpc>
                <a:spcPct val="90000"/>
              </a:lnSpc>
            </a:pPr>
            <a:r>
              <a:rPr lang="tr-TR" sz="1300" dirty="0"/>
              <a:t>Merhametli olma.</a:t>
            </a:r>
          </a:p>
          <a:p>
            <a:pPr>
              <a:lnSpc>
                <a:spcPct val="90000"/>
              </a:lnSpc>
            </a:pPr>
            <a:r>
              <a:rPr lang="tr-TR" sz="1300" dirty="0"/>
              <a:t>Alçak gönüllülük.</a:t>
            </a:r>
          </a:p>
          <a:p>
            <a:pPr>
              <a:lnSpc>
                <a:spcPct val="90000"/>
              </a:lnSpc>
            </a:pPr>
            <a:r>
              <a:rPr lang="tr-TR" sz="1300" dirty="0"/>
              <a:t>Her konuda mükemmeliyetçi olma.</a:t>
            </a:r>
          </a:p>
          <a:p>
            <a:pPr>
              <a:lnSpc>
                <a:spcPct val="90000"/>
              </a:lnSpc>
            </a:pPr>
            <a:r>
              <a:rPr lang="tr-TR" sz="1300" dirty="0"/>
              <a:t>Ayrıntıları görme, tartışma, zenginleştirme </a:t>
            </a:r>
            <a:r>
              <a:rPr lang="tr-TR" sz="1300" b="1" dirty="0"/>
              <a:t>(Dönmez, 2009).</a:t>
            </a:r>
            <a:endParaRPr lang="tr-TR" sz="1300" dirty="0"/>
          </a:p>
          <a:p>
            <a:pPr>
              <a:lnSpc>
                <a:spcPct val="90000"/>
              </a:lnSpc>
            </a:pPr>
            <a:r>
              <a:rPr lang="tr-TR" sz="1300" b="1" dirty="0"/>
              <a:t>					                      </a:t>
            </a:r>
          </a:p>
          <a:p>
            <a:pPr marL="109728" indent="0">
              <a:lnSpc>
                <a:spcPct val="90000"/>
              </a:lnSpc>
              <a:buNone/>
            </a:pPr>
            <a:endParaRPr lang="tr-TR" sz="1300" b="1" dirty="0"/>
          </a:p>
          <a:p>
            <a:pPr marL="274320" indent="-274320" eaLnBrk="1" fontAlgn="auto" hangingPunct="1">
              <a:lnSpc>
                <a:spcPct val="90000"/>
              </a:lnSpc>
              <a:spcAft>
                <a:spcPts val="0"/>
              </a:spcAft>
              <a:buClr>
                <a:schemeClr val="accent3"/>
              </a:buClr>
              <a:buFont typeface="Wingdings" pitchFamily="2" charset="2"/>
              <a:buNone/>
              <a:defRPr/>
            </a:pPr>
            <a:endParaRPr lang="tr-TR" altLang="tr-TR" sz="13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7913901" y="5969000"/>
            <a:ext cx="407022" cy="279400"/>
          </a:xfrm>
          <a:prstGeom prst="rect">
            <a:avLst/>
          </a:prstGeom>
        </p:spPr>
        <p:txBody>
          <a:bodyPr>
            <a:normAutofit/>
          </a:bodyPr>
          <a:lstStyle/>
          <a:p>
            <a:pPr>
              <a:spcAft>
                <a:spcPts val="600"/>
              </a:spcAft>
              <a:defRPr/>
            </a:pPr>
            <a:fld id="{D8C0BD8A-2359-4F54-92A5-34365C6F9A89}" type="slidenum">
              <a:rPr lang="tr-TR" altLang="en-US"/>
              <a:pPr>
                <a:spcAft>
                  <a:spcPts val="600"/>
                </a:spcAft>
                <a:defRPr/>
              </a:pPr>
              <a:t>26</a:t>
            </a:fld>
            <a:endParaRPr lang="tr-TR" altLang="en-US"/>
          </a:p>
        </p:txBody>
      </p:sp>
      <p:sp>
        <p:nvSpPr>
          <p:cNvPr id="9" name="Metin kutusu 8">
            <a:extLst>
              <a:ext uri="{FF2B5EF4-FFF2-40B4-BE49-F238E27FC236}">
                <a16:creationId xmlns:a16="http://schemas.microsoft.com/office/drawing/2014/main" id="{5A78E805-F98A-4172-8B2F-24B534CBBDB1}"/>
              </a:ext>
            </a:extLst>
          </p:cNvPr>
          <p:cNvSpPr txBox="1"/>
          <p:nvPr/>
        </p:nvSpPr>
        <p:spPr>
          <a:xfrm>
            <a:off x="829994" y="2053884"/>
            <a:ext cx="2013814" cy="653296"/>
          </a:xfrm>
          <a:prstGeom prst="rect">
            <a:avLst/>
          </a:prstGeom>
          <a:solidFill>
            <a:schemeClr val="bg1"/>
          </a:solidFill>
        </p:spPr>
        <p:txBody>
          <a:bodyPr wrap="square">
            <a:spAutoFit/>
          </a:bodyPr>
          <a:lstStyle/>
          <a:p>
            <a:r>
              <a:rPr lang="tr-TR" dirty="0"/>
              <a:t>Sosyal – Duygusal Gelişim Alanı</a:t>
            </a:r>
          </a:p>
        </p:txBody>
      </p:sp>
    </p:spTree>
    <p:extLst>
      <p:ext uri="{BB962C8B-B14F-4D97-AF65-F5344CB8AC3E}">
        <p14:creationId xmlns:p14="http://schemas.microsoft.com/office/powerpoint/2010/main" val="3481284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3"/>
          <p:cNvSpPr>
            <a:spLocks noGrp="1" noChangeArrowheads="1"/>
          </p:cNvSpPr>
          <p:nvPr>
            <p:ph idx="1"/>
          </p:nvPr>
        </p:nvSpPr>
        <p:spPr>
          <a:xfrm>
            <a:off x="3855700" y="469900"/>
            <a:ext cx="4465223" cy="5405968"/>
          </a:xfrm>
        </p:spPr>
        <p:txBody>
          <a:bodyPr anchor="ctr">
            <a:normAutofit/>
          </a:bodyPr>
          <a:lstStyle/>
          <a:p>
            <a:pPr marL="109728" indent="0">
              <a:lnSpc>
                <a:spcPct val="90000"/>
              </a:lnSpc>
              <a:buNone/>
            </a:pPr>
            <a:r>
              <a:rPr lang="tr-TR" sz="1300" b="1" dirty="0"/>
              <a:t>   </a:t>
            </a:r>
          </a:p>
          <a:p>
            <a:pPr marL="109728" indent="0">
              <a:lnSpc>
                <a:spcPct val="90000"/>
              </a:lnSpc>
              <a:buNone/>
            </a:pPr>
            <a:endParaRPr lang="tr-TR" sz="1300" b="1" dirty="0"/>
          </a:p>
          <a:p>
            <a:pPr>
              <a:lnSpc>
                <a:spcPct val="90000"/>
              </a:lnSpc>
            </a:pPr>
            <a:r>
              <a:rPr lang="tr-TR" sz="1300" dirty="0"/>
              <a:t>Yaşından büyüklerle çalışmayı ve iletişim kurmayı tercih etme</a:t>
            </a:r>
          </a:p>
          <a:p>
            <a:pPr>
              <a:lnSpc>
                <a:spcPct val="90000"/>
              </a:lnSpc>
            </a:pPr>
            <a:r>
              <a:rPr lang="tr-TR" sz="1300" dirty="0"/>
              <a:t>Yüksek düzeyde adalet ve dürüstlük, adil olmayan durumlara ani ve beklenmedik tepki gösterme</a:t>
            </a:r>
          </a:p>
          <a:p>
            <a:pPr>
              <a:lnSpc>
                <a:spcPct val="90000"/>
              </a:lnSpc>
            </a:pPr>
            <a:r>
              <a:rPr lang="tr-TR" sz="1300" dirty="0"/>
              <a:t>Haksızlığa karşı aşırı tahammülsüzlük ve yoğun tepki gösterme</a:t>
            </a:r>
          </a:p>
          <a:p>
            <a:pPr>
              <a:lnSpc>
                <a:spcPct val="90000"/>
              </a:lnSpc>
            </a:pPr>
            <a:r>
              <a:rPr lang="tr-TR" sz="1300" dirty="0"/>
              <a:t>Yüksek enerji düzeyine sahip olma</a:t>
            </a:r>
          </a:p>
          <a:p>
            <a:pPr>
              <a:lnSpc>
                <a:spcPct val="90000"/>
              </a:lnSpc>
            </a:pPr>
            <a:r>
              <a:rPr lang="tr-TR" sz="1300" dirty="0"/>
              <a:t>Kararlı, sebatkar, sabırlı ve azimli olma, başlanan işi sonuna kadar götürebilme</a:t>
            </a:r>
          </a:p>
          <a:p>
            <a:pPr>
              <a:lnSpc>
                <a:spcPct val="90000"/>
              </a:lnSpc>
            </a:pPr>
            <a:r>
              <a:rPr lang="tr-TR" sz="1300" dirty="0"/>
              <a:t>Çalışkanlık, amaçlarına ulaşmaktan ve başarıdan zevk alma,</a:t>
            </a:r>
          </a:p>
          <a:p>
            <a:pPr>
              <a:lnSpc>
                <a:spcPct val="90000"/>
              </a:lnSpc>
            </a:pPr>
            <a:r>
              <a:rPr lang="tr-TR" sz="1300" dirty="0"/>
              <a:t>Başkalarının duygu ve düşüncelerine, ihtiyaçlarına karşı duyarlı olma</a:t>
            </a:r>
          </a:p>
          <a:p>
            <a:pPr>
              <a:lnSpc>
                <a:spcPct val="90000"/>
              </a:lnSpc>
            </a:pPr>
            <a:r>
              <a:rPr lang="tr-TR" sz="1300" dirty="0"/>
              <a:t>Toplumsal olaylara karşı yaşıtlarından ileri düzeyde duyarlılık gösterme ve çözüm yolları bulma, geliştirme</a:t>
            </a:r>
          </a:p>
          <a:p>
            <a:pPr>
              <a:lnSpc>
                <a:spcPct val="90000"/>
              </a:lnSpc>
            </a:pPr>
            <a:r>
              <a:rPr lang="tr-TR" sz="1300" dirty="0"/>
              <a:t>Organizasyon yeteneği</a:t>
            </a:r>
          </a:p>
          <a:p>
            <a:pPr>
              <a:lnSpc>
                <a:spcPct val="90000"/>
              </a:lnSpc>
            </a:pPr>
            <a:r>
              <a:rPr lang="tr-TR" sz="1300" dirty="0"/>
              <a:t>Sezgisel yetenek</a:t>
            </a:r>
          </a:p>
          <a:p>
            <a:pPr>
              <a:lnSpc>
                <a:spcPct val="90000"/>
              </a:lnSpc>
            </a:pPr>
            <a:r>
              <a:rPr lang="tr-TR" sz="1300" dirty="0"/>
              <a:t>İlgi duydukları alanlarda kararlı, azimli ve sabırlı olma</a:t>
            </a:r>
          </a:p>
          <a:p>
            <a:pPr>
              <a:lnSpc>
                <a:spcPct val="90000"/>
              </a:lnSpc>
            </a:pPr>
            <a:r>
              <a:rPr lang="tr-TR" sz="1300" dirty="0"/>
              <a:t>Başlanan işi sonuna kadar götürebilme</a:t>
            </a:r>
          </a:p>
          <a:p>
            <a:pPr>
              <a:lnSpc>
                <a:spcPct val="90000"/>
              </a:lnSpc>
            </a:pPr>
            <a:r>
              <a:rPr lang="tr-TR" sz="1300" dirty="0"/>
              <a:t>Yeni ve değişik durumlara kolay ve çabuk uyabilme</a:t>
            </a:r>
            <a:r>
              <a:rPr lang="tr-TR" sz="1300" b="1" dirty="0"/>
              <a:t> (Dönmez, 2009).				                      </a:t>
            </a:r>
          </a:p>
          <a:p>
            <a:pPr marL="109728" indent="0">
              <a:lnSpc>
                <a:spcPct val="90000"/>
              </a:lnSpc>
              <a:buNone/>
            </a:pPr>
            <a:endParaRPr lang="tr-TR" sz="1300" b="1" dirty="0"/>
          </a:p>
          <a:p>
            <a:pPr marL="274320" indent="-274320" eaLnBrk="1" fontAlgn="auto" hangingPunct="1">
              <a:lnSpc>
                <a:spcPct val="90000"/>
              </a:lnSpc>
              <a:spcAft>
                <a:spcPts val="0"/>
              </a:spcAft>
              <a:buClr>
                <a:schemeClr val="accent3"/>
              </a:buClr>
              <a:buFont typeface="Wingdings" pitchFamily="2" charset="2"/>
              <a:buNone/>
              <a:defRPr/>
            </a:pPr>
            <a:endParaRPr lang="tr-TR" altLang="tr-TR" sz="1300" dirty="0">
              <a:latin typeface="Times New Roman" pitchFamily="18" charset="0"/>
              <a:cs typeface="Times New Roman" pitchFamily="18" charset="0"/>
            </a:endParaRPr>
          </a:p>
        </p:txBody>
      </p:sp>
      <p:sp>
        <p:nvSpPr>
          <p:cNvPr id="10" name="Metin kutusu 9">
            <a:extLst>
              <a:ext uri="{FF2B5EF4-FFF2-40B4-BE49-F238E27FC236}">
                <a16:creationId xmlns:a16="http://schemas.microsoft.com/office/drawing/2014/main" id="{C17AFADF-D0C5-4800-9E4F-BF965F4DA98E}"/>
              </a:ext>
            </a:extLst>
          </p:cNvPr>
          <p:cNvSpPr txBox="1"/>
          <p:nvPr/>
        </p:nvSpPr>
        <p:spPr>
          <a:xfrm>
            <a:off x="787523" y="2492896"/>
            <a:ext cx="1984077" cy="646331"/>
          </a:xfrm>
          <a:prstGeom prst="rect">
            <a:avLst/>
          </a:prstGeom>
          <a:solidFill>
            <a:schemeClr val="bg1"/>
          </a:solidFill>
        </p:spPr>
        <p:txBody>
          <a:bodyPr wrap="square">
            <a:spAutoFit/>
          </a:bodyPr>
          <a:lstStyle/>
          <a:p>
            <a:r>
              <a:rPr lang="tr-TR" sz="1800" b="1" dirty="0"/>
              <a:t>Sosyal – Duygusal Gelişim Alanı</a:t>
            </a:r>
            <a:endParaRPr lang="tr-TR" dirty="0"/>
          </a:p>
        </p:txBody>
      </p:sp>
    </p:spTree>
    <p:extLst>
      <p:ext uri="{BB962C8B-B14F-4D97-AF65-F5344CB8AC3E}">
        <p14:creationId xmlns:p14="http://schemas.microsoft.com/office/powerpoint/2010/main" val="163183497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a:grpSpLocks/>
          </p:cNvGrpSpPr>
          <p:nvPr/>
        </p:nvGrpSpPr>
        <p:grpSpPr bwMode="auto">
          <a:xfrm>
            <a:off x="149225" y="300038"/>
            <a:ext cx="649288" cy="1152525"/>
            <a:chOff x="153987" y="401488"/>
            <a:chExt cx="649287" cy="1152525"/>
          </a:xfrm>
        </p:grpSpPr>
        <p:pic>
          <p:nvPicPr>
            <p:cNvPr id="6" name="Oval 10"/>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1"/>
            <p:cNvSpPr txBox="1">
              <a:spLocks noChangeArrowheads="1"/>
            </p:cNvSpPr>
            <p:nvPr/>
          </p:nvSpPr>
          <p:spPr bwMode="auto">
            <a:xfrm>
              <a:off x="331786" y="509439"/>
              <a:ext cx="29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P</a:t>
              </a:r>
            </a:p>
          </p:txBody>
        </p:sp>
      </p:grpSp>
      <p:grpSp>
        <p:nvGrpSpPr>
          <p:cNvPr id="4" name="Grup 2"/>
          <p:cNvGrpSpPr>
            <a:grpSpLocks/>
          </p:cNvGrpSpPr>
          <p:nvPr/>
        </p:nvGrpSpPr>
        <p:grpSpPr bwMode="auto">
          <a:xfrm>
            <a:off x="771525" y="409575"/>
            <a:ext cx="649288" cy="1152525"/>
            <a:chOff x="331788" y="1268413"/>
            <a:chExt cx="649287" cy="1152525"/>
          </a:xfrm>
        </p:grpSpPr>
        <p:pic>
          <p:nvPicPr>
            <p:cNvPr id="9" name="Oval 10"/>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788" y="1268413"/>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7"/>
            <p:cNvSpPr txBox="1">
              <a:spLocks noChangeArrowheads="1"/>
            </p:cNvSpPr>
            <p:nvPr/>
          </p:nvSpPr>
          <p:spPr bwMode="auto">
            <a:xfrm>
              <a:off x="469900" y="1379538"/>
              <a:ext cx="29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A</a:t>
              </a:r>
            </a:p>
          </p:txBody>
        </p:sp>
      </p:grpSp>
      <p:grpSp>
        <p:nvGrpSpPr>
          <p:cNvPr id="5" name="Grup 4"/>
          <p:cNvGrpSpPr>
            <a:grpSpLocks/>
          </p:cNvGrpSpPr>
          <p:nvPr/>
        </p:nvGrpSpPr>
        <p:grpSpPr bwMode="auto">
          <a:xfrm>
            <a:off x="2079625" y="409575"/>
            <a:ext cx="647700" cy="1177925"/>
            <a:chOff x="2418050" y="387350"/>
            <a:chExt cx="647700" cy="1177925"/>
          </a:xfrm>
        </p:grpSpPr>
        <p:pic>
          <p:nvPicPr>
            <p:cNvPr id="12" name="Oval 1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8050" y="387350"/>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etin kutusu 8"/>
            <p:cNvSpPr txBox="1">
              <a:spLocks noChangeArrowheads="1"/>
            </p:cNvSpPr>
            <p:nvPr/>
          </p:nvSpPr>
          <p:spPr bwMode="auto">
            <a:xfrm>
              <a:off x="2595056" y="498474"/>
              <a:ext cx="29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L</a:t>
              </a:r>
            </a:p>
          </p:txBody>
        </p:sp>
      </p:grpSp>
      <p:grpSp>
        <p:nvGrpSpPr>
          <p:cNvPr id="8" name="Grup 3"/>
          <p:cNvGrpSpPr>
            <a:grpSpLocks/>
          </p:cNvGrpSpPr>
          <p:nvPr/>
        </p:nvGrpSpPr>
        <p:grpSpPr bwMode="auto">
          <a:xfrm>
            <a:off x="1414463" y="300038"/>
            <a:ext cx="638175" cy="1152525"/>
            <a:chOff x="1779875" y="360507"/>
            <a:chExt cx="638175" cy="1152525"/>
          </a:xfrm>
        </p:grpSpPr>
        <p:pic>
          <p:nvPicPr>
            <p:cNvPr id="15" name="Oval 10"/>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79875" y="360507"/>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etin kutusu 9"/>
            <p:cNvSpPr txBox="1">
              <a:spLocks noChangeArrowheads="1"/>
            </p:cNvSpPr>
            <p:nvPr/>
          </p:nvSpPr>
          <p:spPr bwMode="auto">
            <a:xfrm>
              <a:off x="1951324" y="457772"/>
              <a:ext cx="29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R</a:t>
              </a:r>
            </a:p>
          </p:txBody>
        </p:sp>
      </p:grpSp>
      <p:grpSp>
        <p:nvGrpSpPr>
          <p:cNvPr id="11" name="Grup 5"/>
          <p:cNvGrpSpPr>
            <a:grpSpLocks/>
          </p:cNvGrpSpPr>
          <p:nvPr/>
        </p:nvGrpSpPr>
        <p:grpSpPr bwMode="auto">
          <a:xfrm>
            <a:off x="2747963" y="258763"/>
            <a:ext cx="647700" cy="1328737"/>
            <a:chOff x="3071014" y="387206"/>
            <a:chExt cx="647700" cy="1194527"/>
          </a:xfrm>
        </p:grpSpPr>
        <p:pic>
          <p:nvPicPr>
            <p:cNvPr id="18" name="Oval 10"/>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71014" y="387206"/>
              <a:ext cx="647700" cy="119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etin kutusu 2"/>
            <p:cNvSpPr txBox="1">
              <a:spLocks noChangeArrowheads="1"/>
            </p:cNvSpPr>
            <p:nvPr/>
          </p:nvSpPr>
          <p:spPr bwMode="auto">
            <a:xfrm>
              <a:off x="3215476" y="516599"/>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A</a:t>
              </a:r>
            </a:p>
          </p:txBody>
        </p:sp>
      </p:grpSp>
      <p:grpSp>
        <p:nvGrpSpPr>
          <p:cNvPr id="14" name="Grup 1"/>
          <p:cNvGrpSpPr>
            <a:grpSpLocks/>
          </p:cNvGrpSpPr>
          <p:nvPr/>
        </p:nvGrpSpPr>
        <p:grpSpPr bwMode="auto">
          <a:xfrm>
            <a:off x="3375025" y="341313"/>
            <a:ext cx="647700" cy="1152525"/>
            <a:chOff x="3375025" y="341313"/>
            <a:chExt cx="647700" cy="1152525"/>
          </a:xfrm>
        </p:grpSpPr>
        <p:pic>
          <p:nvPicPr>
            <p:cNvPr id="21" name="Oval 10"/>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75025" y="341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Metin kutusu 3"/>
            <p:cNvSpPr txBox="1">
              <a:spLocks noChangeArrowheads="1"/>
            </p:cNvSpPr>
            <p:nvPr/>
          </p:nvSpPr>
          <p:spPr bwMode="auto">
            <a:xfrm>
              <a:off x="3556000" y="427038"/>
              <a:ext cx="2587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K</a:t>
              </a:r>
            </a:p>
          </p:txBody>
        </p:sp>
      </p:grpSp>
      <p:sp>
        <p:nvSpPr>
          <p:cNvPr id="23" name="Metin kutusu 4"/>
          <p:cNvSpPr txBox="1">
            <a:spLocks noChangeArrowheads="1"/>
          </p:cNvSpPr>
          <p:nvPr/>
        </p:nvSpPr>
        <p:spPr bwMode="auto">
          <a:xfrm>
            <a:off x="323528" y="1076994"/>
            <a:ext cx="4316984" cy="516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Wingdings" pitchFamily="2" charset="2"/>
              <a:buChar char="Ø"/>
            </a:pPr>
            <a:r>
              <a:rPr lang="tr-TR" altLang="tr-TR" sz="1300" dirty="0">
                <a:solidFill>
                  <a:srgbClr val="FF0000"/>
                </a:solidFill>
                <a:latin typeface="Verdana" panose="020B0604030504040204" pitchFamily="34" charset="0"/>
                <a:ea typeface="Verdana" panose="020B0604030504040204" pitchFamily="34" charset="0"/>
                <a:cs typeface="Verdana" panose="020B0604030504040204" pitchFamily="34" charset="0"/>
              </a:rPr>
              <a:t>İlgilidir</a:t>
            </a:r>
          </a:p>
          <a:p>
            <a:pPr eaLnBrk="1" hangingPunct="1">
              <a:lnSpc>
                <a:spcPct val="150000"/>
              </a:lnSpc>
              <a:spcBef>
                <a:spcPct val="0"/>
              </a:spcBef>
              <a:buFont typeface="Wingdings" pitchFamily="2" charset="2"/>
              <a:buChar char="Ø"/>
            </a:pPr>
            <a:r>
              <a:rPr lang="tr-TR" altLang="tr-TR" sz="1300" dirty="0">
                <a:solidFill>
                  <a:srgbClr val="0070C0"/>
                </a:solidFill>
                <a:latin typeface="Verdana" panose="020B0604030504040204" pitchFamily="34" charset="0"/>
                <a:ea typeface="Verdana" panose="020B0604030504040204" pitchFamily="34" charset="0"/>
                <a:cs typeface="Verdana" panose="020B0604030504040204" pitchFamily="34" charset="0"/>
              </a:rPr>
              <a:t>Sorulara cevap verir</a:t>
            </a:r>
          </a:p>
          <a:p>
            <a:pPr eaLnBrk="1" hangingPunct="1">
              <a:lnSpc>
                <a:spcPct val="150000"/>
              </a:lnSpc>
              <a:spcBef>
                <a:spcPct val="0"/>
              </a:spcBef>
              <a:buFont typeface="Wingdings" pitchFamily="2" charset="2"/>
              <a:buChar char="Ø"/>
            </a:pPr>
            <a:r>
              <a:rPr lang="tr-TR" altLang="tr-TR" sz="1300" dirty="0">
                <a:solidFill>
                  <a:srgbClr val="00B050"/>
                </a:solidFill>
                <a:latin typeface="Verdana" panose="020B0604030504040204" pitchFamily="34" charset="0"/>
                <a:ea typeface="Verdana" panose="020B0604030504040204" pitchFamily="34" charset="0"/>
                <a:cs typeface="Verdana" panose="020B0604030504040204" pitchFamily="34" charset="0"/>
              </a:rPr>
              <a:t>Yanıtları bilir</a:t>
            </a:r>
          </a:p>
          <a:p>
            <a:pPr eaLnBrk="1" hangingPunct="1">
              <a:lnSpc>
                <a:spcPct val="150000"/>
              </a:lnSpc>
              <a:spcBef>
                <a:spcPct val="0"/>
              </a:spcBef>
              <a:buFont typeface="Wingdings" pitchFamily="2" charset="2"/>
              <a:buChar char="Ø"/>
            </a:pPr>
            <a:r>
              <a:rPr lang="tr-TR" altLang="tr-TR" sz="1300" dirty="0">
                <a:solidFill>
                  <a:srgbClr val="7030A0"/>
                </a:solidFill>
                <a:latin typeface="Verdana" panose="020B0604030504040204" pitchFamily="34" charset="0"/>
                <a:ea typeface="Verdana" panose="020B0604030504040204" pitchFamily="34" charset="0"/>
                <a:cs typeface="Verdana" panose="020B0604030504040204" pitchFamily="34" charset="0"/>
              </a:rPr>
              <a:t>Dikkatini yoğunlaştırır.</a:t>
            </a:r>
          </a:p>
          <a:p>
            <a:pPr eaLnBrk="1" hangingPunct="1">
              <a:lnSpc>
                <a:spcPct val="150000"/>
              </a:lnSpc>
              <a:spcBef>
                <a:spcPct val="0"/>
              </a:spcBef>
              <a:buFont typeface="Wingdings" pitchFamily="2" charset="2"/>
              <a:buChar char="Ø"/>
            </a:pPr>
            <a:r>
              <a:rPr lang="tr-TR" altLang="tr-TR" sz="1300" dirty="0">
                <a:solidFill>
                  <a:srgbClr val="FF0000"/>
                </a:solidFill>
                <a:latin typeface="Verdana" panose="020B0604030504040204" pitchFamily="34" charset="0"/>
                <a:ea typeface="Verdana" panose="020B0604030504040204" pitchFamily="34" charset="0"/>
                <a:cs typeface="Verdana" panose="020B0604030504040204" pitchFamily="34" charset="0"/>
              </a:rPr>
              <a:t>Anlamı kavrar</a:t>
            </a:r>
          </a:p>
          <a:p>
            <a:pPr eaLnBrk="1" hangingPunct="1">
              <a:lnSpc>
                <a:spcPct val="150000"/>
              </a:lnSpc>
              <a:spcBef>
                <a:spcPct val="0"/>
              </a:spcBef>
              <a:buFont typeface="Wingdings" pitchFamily="2" charset="2"/>
              <a:buChar char="Ø"/>
            </a:pPr>
            <a:r>
              <a:rPr lang="tr-TR" altLang="tr-TR" sz="1300" dirty="0">
                <a:solidFill>
                  <a:srgbClr val="00B0F0"/>
                </a:solidFill>
                <a:latin typeface="Verdana" panose="020B0604030504040204" pitchFamily="34" charset="0"/>
                <a:ea typeface="Verdana" panose="020B0604030504040204" pitchFamily="34" charset="0"/>
                <a:cs typeface="Verdana" panose="020B0604030504040204" pitchFamily="34" charset="0"/>
              </a:rPr>
              <a:t>Uyanıktır</a:t>
            </a:r>
          </a:p>
          <a:p>
            <a:pPr eaLnBrk="1" hangingPunct="1">
              <a:lnSpc>
                <a:spcPct val="150000"/>
              </a:lnSpc>
              <a:spcBef>
                <a:spcPct val="0"/>
              </a:spcBef>
              <a:buFont typeface="Wingdings" pitchFamily="2" charset="2"/>
              <a:buChar char="Ø"/>
            </a:pPr>
            <a:r>
              <a:rPr lang="tr-TR" altLang="tr-TR" sz="1300" dirty="0">
                <a:solidFill>
                  <a:srgbClr val="7030A0"/>
                </a:solidFill>
                <a:latin typeface="Verdana" panose="020B0604030504040204" pitchFamily="34" charset="0"/>
                <a:ea typeface="Verdana" panose="020B0604030504040204" pitchFamily="34" charset="0"/>
                <a:cs typeface="Verdana" panose="020B0604030504040204" pitchFamily="34" charset="0"/>
              </a:rPr>
              <a:t>Verilen işi tamamlar</a:t>
            </a:r>
          </a:p>
          <a:p>
            <a:pPr eaLnBrk="1" hangingPunct="1">
              <a:lnSpc>
                <a:spcPct val="150000"/>
              </a:lnSpc>
              <a:spcBef>
                <a:spcPct val="0"/>
              </a:spcBef>
              <a:buFont typeface="Wingdings" pitchFamily="2" charset="2"/>
              <a:buChar char="Ø"/>
            </a:pPr>
            <a:r>
              <a:rPr lang="tr-TR" altLang="tr-TR" sz="1300" dirty="0">
                <a:solidFill>
                  <a:srgbClr val="00B050"/>
                </a:solidFill>
                <a:latin typeface="Verdana" panose="020B0604030504040204" pitchFamily="34" charset="0"/>
                <a:ea typeface="Verdana" panose="020B0604030504040204" pitchFamily="34" charset="0"/>
                <a:cs typeface="Verdana" panose="020B0604030504040204" pitchFamily="34" charset="0"/>
              </a:rPr>
              <a:t>İyi fikirleri vardır</a:t>
            </a:r>
          </a:p>
          <a:p>
            <a:pPr eaLnBrk="1" hangingPunct="1">
              <a:lnSpc>
                <a:spcPct val="150000"/>
              </a:lnSpc>
              <a:spcBef>
                <a:spcPct val="0"/>
              </a:spcBef>
              <a:buFont typeface="Wingdings" pitchFamily="2" charset="2"/>
              <a:buChar char="Ø"/>
            </a:pPr>
            <a:r>
              <a:rPr lang="tr-TR" altLang="tr-TR" sz="1300" dirty="0">
                <a:solidFill>
                  <a:srgbClr val="FF0000"/>
                </a:solidFill>
                <a:latin typeface="Verdana" panose="020B0604030504040204" pitchFamily="34" charset="0"/>
                <a:ea typeface="Verdana" panose="020B0604030504040204" pitchFamily="34" charset="0"/>
                <a:cs typeface="Verdana" panose="020B0604030504040204" pitchFamily="34" charset="0"/>
              </a:rPr>
              <a:t>Okuldan hoşlanır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Güçlü belleği vardır.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Öğrendiği kadarıyla mutlu olur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Düşünceleri anlar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Kolaylıkla öğrenir</a:t>
            </a:r>
          </a:p>
          <a:p>
            <a:pPr eaLnBrk="1" hangingPunct="1">
              <a:lnSpc>
                <a:spcPct val="150000"/>
              </a:lnSpc>
              <a:spcBef>
                <a:spcPct val="0"/>
              </a:spcBef>
              <a:buFont typeface="Wingdings" pitchFamily="2" charset="2"/>
              <a:buChar char="Ø"/>
            </a:pPr>
            <a:r>
              <a:rPr lang="tr-TR" altLang="tr-TR" sz="1300" dirty="0">
                <a:latin typeface="Verdana" panose="020B0604030504040204" pitchFamily="34" charset="0"/>
                <a:ea typeface="Verdana" panose="020B0604030504040204" pitchFamily="34" charset="0"/>
                <a:cs typeface="Verdana" panose="020B0604030504040204" pitchFamily="34" charset="0"/>
              </a:rPr>
              <a:t>Belli bir sırayla öğrenmekten hoşlanır</a:t>
            </a:r>
          </a:p>
          <a:p>
            <a:pPr eaLnBrk="1" hangingPunct="1">
              <a:lnSpc>
                <a:spcPct val="150000"/>
              </a:lnSpc>
              <a:spcBef>
                <a:spcPct val="0"/>
              </a:spcBef>
              <a:buFont typeface="Wingdings" pitchFamily="2" charset="2"/>
              <a:buChar char="Ø"/>
            </a:pPr>
            <a:r>
              <a:rPr lang="tr-TR" altLang="tr-TR" sz="1300" dirty="0">
                <a:solidFill>
                  <a:srgbClr val="FF0000"/>
                </a:solidFill>
                <a:latin typeface="Verdana" panose="020B0604030504040204" pitchFamily="34" charset="0"/>
                <a:ea typeface="Verdana" panose="020B0604030504040204" pitchFamily="34" charset="0"/>
                <a:cs typeface="Verdana" panose="020B0604030504040204" pitchFamily="34" charset="0"/>
              </a:rPr>
              <a:t>Yaşıtlarıyla olmaktan hoşlanır</a:t>
            </a:r>
          </a:p>
          <a:p>
            <a:pPr eaLnBrk="1" hangingPunct="1">
              <a:lnSpc>
                <a:spcPct val="150000"/>
              </a:lnSpc>
              <a:spcBef>
                <a:spcPct val="0"/>
              </a:spcBef>
              <a:buFont typeface="Wingdings" pitchFamily="2" charset="2"/>
              <a:buChar char="Ø"/>
            </a:pPr>
            <a:r>
              <a:rPr lang="tr-TR" altLang="tr-TR" sz="1300" dirty="0">
                <a:solidFill>
                  <a:srgbClr val="0070C0"/>
                </a:solidFill>
                <a:latin typeface="Verdana" panose="020B0604030504040204" pitchFamily="34" charset="0"/>
                <a:ea typeface="Verdana" panose="020B0604030504040204" pitchFamily="34" charset="0"/>
                <a:cs typeface="Verdana" panose="020B0604030504040204" pitchFamily="34" charset="0"/>
              </a:rPr>
              <a:t>Bilgiyi özümser.</a:t>
            </a:r>
          </a:p>
          <a:p>
            <a:pPr eaLnBrk="1" hangingPunct="1">
              <a:lnSpc>
                <a:spcPct val="150000"/>
              </a:lnSpc>
              <a:spcBef>
                <a:spcPct val="0"/>
              </a:spcBef>
              <a:buFontTx/>
              <a:buNone/>
            </a:pPr>
            <a:endParaRPr lang="tr-TR" altLang="tr-TR" sz="1300" dirty="0">
              <a:latin typeface="Comic Sans MS" pitchFamily="66" charset="0"/>
            </a:endParaRPr>
          </a:p>
        </p:txBody>
      </p:sp>
      <p:sp>
        <p:nvSpPr>
          <p:cNvPr id="24" name="Metin kutusu 23"/>
          <p:cNvSpPr txBox="1">
            <a:spLocks noChangeArrowheads="1"/>
          </p:cNvSpPr>
          <p:nvPr/>
        </p:nvSpPr>
        <p:spPr bwMode="auto">
          <a:xfrm>
            <a:off x="4811711" y="1003384"/>
            <a:ext cx="4008761"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Wingdings" pitchFamily="2" charset="2"/>
              <a:buChar char="Ø"/>
            </a:pPr>
            <a:r>
              <a:rPr lang="tr-TR" altLang="tr-TR" sz="1400" dirty="0">
                <a:solidFill>
                  <a:srgbClr val="FF0000"/>
                </a:solidFill>
                <a:latin typeface="Verdana" panose="020B0604030504040204" pitchFamily="34" charset="0"/>
                <a:ea typeface="Verdana" panose="020B0604030504040204" pitchFamily="34" charset="0"/>
                <a:cs typeface="Verdana" panose="020B0604030504040204" pitchFamily="34" charset="0"/>
              </a:rPr>
              <a:t>Oldukça meraklıdır</a:t>
            </a:r>
          </a:p>
          <a:p>
            <a:pPr eaLnBrk="1" hangingPunct="1">
              <a:lnSpc>
                <a:spcPct val="150000"/>
              </a:lnSpc>
              <a:spcBef>
                <a:spcPct val="0"/>
              </a:spcBef>
              <a:buFont typeface="Wingdings" pitchFamily="2" charset="2"/>
              <a:buChar char="Ø"/>
            </a:pPr>
            <a:r>
              <a:rPr lang="tr-TR" altLang="tr-TR" sz="1400" dirty="0">
                <a:solidFill>
                  <a:srgbClr val="0070C0"/>
                </a:solidFill>
                <a:latin typeface="Verdana" panose="020B0604030504040204" pitchFamily="34" charset="0"/>
                <a:ea typeface="Verdana" panose="020B0604030504040204" pitchFamily="34" charset="0"/>
                <a:cs typeface="Verdana" panose="020B0604030504040204" pitchFamily="34" charset="0"/>
              </a:rPr>
              <a:t>Sorunun ayrıntılarını tartışır</a:t>
            </a:r>
          </a:p>
          <a:p>
            <a:pPr eaLnBrk="1" hangingPunct="1">
              <a:lnSpc>
                <a:spcPct val="150000"/>
              </a:lnSpc>
              <a:spcBef>
                <a:spcPct val="0"/>
              </a:spcBef>
              <a:buFont typeface="Wingdings" pitchFamily="2" charset="2"/>
              <a:buChar char="Ø"/>
            </a:pPr>
            <a:r>
              <a:rPr lang="tr-TR" altLang="tr-TR" sz="1400" dirty="0">
                <a:solidFill>
                  <a:srgbClr val="00B050"/>
                </a:solidFill>
                <a:latin typeface="Verdana" panose="020B0604030504040204" pitchFamily="34" charset="0"/>
                <a:ea typeface="Verdana" panose="020B0604030504040204" pitchFamily="34" charset="0"/>
                <a:cs typeface="Verdana" panose="020B0604030504040204" pitchFamily="34" charset="0"/>
              </a:rPr>
              <a:t>Sorular sorar</a:t>
            </a:r>
          </a:p>
          <a:p>
            <a:pPr eaLnBrk="1" hangingPunct="1">
              <a:lnSpc>
                <a:spcPct val="150000"/>
              </a:lnSpc>
              <a:spcBef>
                <a:spcPct val="0"/>
              </a:spcBef>
              <a:buFont typeface="Wingdings" pitchFamily="2" charset="2"/>
              <a:buChar char="Ø"/>
            </a:pPr>
            <a:r>
              <a:rPr lang="tr-TR" altLang="tr-TR" sz="1400" dirty="0">
                <a:solidFill>
                  <a:srgbClr val="7030A0"/>
                </a:solidFill>
                <a:latin typeface="Verdana" panose="020B0604030504040204" pitchFamily="34" charset="0"/>
                <a:ea typeface="Verdana" panose="020B0604030504040204" pitchFamily="34" charset="0"/>
                <a:cs typeface="Verdana" panose="020B0604030504040204" pitchFamily="34" charset="0"/>
              </a:rPr>
              <a:t>Hem zihinsel hem fiziksel olarak katılır.</a:t>
            </a:r>
          </a:p>
          <a:p>
            <a:pPr eaLnBrk="1" hangingPunct="1">
              <a:lnSpc>
                <a:spcPct val="150000"/>
              </a:lnSpc>
              <a:spcBef>
                <a:spcPct val="0"/>
              </a:spcBef>
              <a:buFont typeface="Wingdings" pitchFamily="2" charset="2"/>
              <a:buChar char="Ø"/>
            </a:pPr>
            <a:r>
              <a:rPr lang="tr-TR" altLang="tr-TR" sz="1400" dirty="0">
                <a:solidFill>
                  <a:srgbClr val="FF0000"/>
                </a:solidFill>
                <a:latin typeface="Verdana" panose="020B0604030504040204" pitchFamily="34" charset="0"/>
                <a:ea typeface="Verdana" panose="020B0604030504040204" pitchFamily="34" charset="0"/>
                <a:cs typeface="Verdana" panose="020B0604030504040204" pitchFamily="34" charset="0"/>
              </a:rPr>
              <a:t>Varsayımlar ortaya atar</a:t>
            </a:r>
          </a:p>
          <a:p>
            <a:pPr eaLnBrk="1" hangingPunct="1">
              <a:lnSpc>
                <a:spcPct val="150000"/>
              </a:lnSpc>
              <a:spcBef>
                <a:spcPct val="0"/>
              </a:spcBef>
              <a:buFont typeface="Wingdings" pitchFamily="2" charset="2"/>
              <a:buChar char="Ø"/>
            </a:pPr>
            <a:r>
              <a:rPr lang="tr-TR" altLang="tr-TR" sz="1400" dirty="0">
                <a:solidFill>
                  <a:srgbClr val="00B0F0"/>
                </a:solidFill>
                <a:latin typeface="Verdana" panose="020B0604030504040204" pitchFamily="34" charset="0"/>
                <a:ea typeface="Verdana" panose="020B0604030504040204" pitchFamily="34" charset="0"/>
                <a:cs typeface="Verdana" panose="020B0604030504040204" pitchFamily="34" charset="0"/>
              </a:rPr>
              <a:t>Keskin gözlem yapar</a:t>
            </a:r>
          </a:p>
          <a:p>
            <a:pPr eaLnBrk="1" hangingPunct="1">
              <a:lnSpc>
                <a:spcPct val="150000"/>
              </a:lnSpc>
              <a:spcBef>
                <a:spcPct val="0"/>
              </a:spcBef>
              <a:buFont typeface="Wingdings" pitchFamily="2" charset="2"/>
              <a:buChar char="Ø"/>
            </a:pPr>
            <a:r>
              <a:rPr lang="tr-TR" altLang="tr-TR" sz="1400" dirty="0">
                <a:solidFill>
                  <a:srgbClr val="7030A0"/>
                </a:solidFill>
                <a:latin typeface="Verdana" panose="020B0604030504040204" pitchFamily="34" charset="0"/>
                <a:ea typeface="Verdana" panose="020B0604030504040204" pitchFamily="34" charset="0"/>
                <a:cs typeface="Verdana" panose="020B0604030504040204" pitchFamily="34" charset="0"/>
              </a:rPr>
              <a:t>Projeler oluşturur</a:t>
            </a:r>
          </a:p>
          <a:p>
            <a:pPr eaLnBrk="1" hangingPunct="1">
              <a:lnSpc>
                <a:spcPct val="150000"/>
              </a:lnSpc>
              <a:spcBef>
                <a:spcPct val="0"/>
              </a:spcBef>
              <a:buFont typeface="Wingdings" pitchFamily="2" charset="2"/>
              <a:buChar char="Ø"/>
            </a:pPr>
            <a:r>
              <a:rPr lang="tr-TR" altLang="tr-TR" sz="1400" dirty="0">
                <a:solidFill>
                  <a:srgbClr val="00B050"/>
                </a:solidFill>
                <a:latin typeface="Verdana" panose="020B0604030504040204" pitchFamily="34" charset="0"/>
                <a:ea typeface="Verdana" panose="020B0604030504040204" pitchFamily="34" charset="0"/>
                <a:cs typeface="Verdana" panose="020B0604030504040204" pitchFamily="34" charset="0"/>
              </a:rPr>
              <a:t>Alışılmamış tuhaf fikirleri vardır</a:t>
            </a:r>
          </a:p>
          <a:p>
            <a:pPr eaLnBrk="1" hangingPunct="1">
              <a:lnSpc>
                <a:spcPct val="150000"/>
              </a:lnSpc>
              <a:spcBef>
                <a:spcPct val="0"/>
              </a:spcBef>
              <a:buFont typeface="Wingdings" pitchFamily="2" charset="2"/>
              <a:buChar char="Ø"/>
            </a:pPr>
            <a:r>
              <a:rPr lang="tr-TR" altLang="tr-TR" sz="1400" dirty="0">
                <a:solidFill>
                  <a:srgbClr val="FF0000"/>
                </a:solidFill>
                <a:latin typeface="Verdana" panose="020B0604030504040204" pitchFamily="34" charset="0"/>
                <a:ea typeface="Verdana" panose="020B0604030504040204" pitchFamily="34" charset="0"/>
                <a:cs typeface="Verdana" panose="020B0604030504040204" pitchFamily="34" charset="0"/>
              </a:rPr>
              <a:t>Öğrenmeden hoşlanır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İsabetli tahminlerde bulunur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Çok fazla özeleştiri yapar.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Verilenleri zaten bilmektedir</a:t>
            </a:r>
          </a:p>
          <a:p>
            <a:pPr eaLnBrk="1" hangingPunct="1">
              <a:lnSpc>
                <a:spcPct val="150000"/>
              </a:lnSpc>
              <a:spcBef>
                <a:spcPct val="0"/>
              </a:spcBef>
              <a:buFont typeface="Wingdings" pitchFamily="2" charset="2"/>
              <a:buChar char="Ø"/>
            </a:pPr>
            <a:r>
              <a:rPr lang="tr-TR" altLang="tr-TR" sz="1400" dirty="0">
                <a:solidFill>
                  <a:srgbClr val="FF0000"/>
                </a:solidFill>
                <a:latin typeface="Verdana" panose="020B0604030504040204" pitchFamily="34" charset="0"/>
                <a:ea typeface="Verdana" panose="020B0604030504040204" pitchFamily="34" charset="0"/>
                <a:cs typeface="Verdana" panose="020B0604030504040204" pitchFamily="34" charset="0"/>
              </a:rPr>
              <a:t>Büyük yaştakileri ve yetişkinleri arkadaş olarak seçer</a:t>
            </a:r>
          </a:p>
          <a:p>
            <a:pPr eaLnBrk="1" hangingPunct="1">
              <a:lnSpc>
                <a:spcPct val="150000"/>
              </a:lnSpc>
              <a:spcBef>
                <a:spcPct val="0"/>
              </a:spcBef>
              <a:buFont typeface="Wingdings" pitchFamily="2" charset="2"/>
              <a:buChar char="Ø"/>
            </a:pPr>
            <a:r>
              <a:rPr lang="tr-TR" altLang="tr-TR" sz="1400" dirty="0">
                <a:latin typeface="Verdana" panose="020B0604030504040204" pitchFamily="34" charset="0"/>
                <a:ea typeface="Verdana" panose="020B0604030504040204" pitchFamily="34" charset="0"/>
                <a:cs typeface="Verdana" panose="020B0604030504040204" pitchFamily="34" charset="0"/>
              </a:rPr>
              <a:t> </a:t>
            </a:r>
            <a:r>
              <a:rPr lang="tr-TR" altLang="tr-TR" sz="1400" dirty="0">
                <a:solidFill>
                  <a:srgbClr val="0070C0"/>
                </a:solidFill>
                <a:latin typeface="Verdana" panose="020B0604030504040204" pitchFamily="34" charset="0"/>
                <a:ea typeface="Verdana" panose="020B0604030504040204" pitchFamily="34" charset="0"/>
                <a:cs typeface="Verdana" panose="020B0604030504040204" pitchFamily="34" charset="0"/>
              </a:rPr>
              <a:t>Bilgiyi değiştirip uygular</a:t>
            </a:r>
          </a:p>
        </p:txBody>
      </p:sp>
      <p:cxnSp>
        <p:nvCxnSpPr>
          <p:cNvPr id="25" name="Düz Bağlayıcı 24"/>
          <p:cNvCxnSpPr/>
          <p:nvPr/>
        </p:nvCxnSpPr>
        <p:spPr>
          <a:xfrm>
            <a:off x="4500563" y="1076994"/>
            <a:ext cx="0" cy="542381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up 1"/>
          <p:cNvGrpSpPr>
            <a:grpSpLocks/>
          </p:cNvGrpSpPr>
          <p:nvPr/>
        </p:nvGrpSpPr>
        <p:grpSpPr bwMode="auto">
          <a:xfrm>
            <a:off x="5062538" y="434975"/>
            <a:ext cx="649287" cy="1152525"/>
            <a:chOff x="153987" y="401488"/>
            <a:chExt cx="649287" cy="1152525"/>
          </a:xfrm>
        </p:grpSpPr>
        <p:pic>
          <p:nvPicPr>
            <p:cNvPr id="27" name="Oval 10"/>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987" y="401488"/>
              <a:ext cx="649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Metin kutusu 1"/>
            <p:cNvSpPr txBox="1">
              <a:spLocks noChangeArrowheads="1"/>
            </p:cNvSpPr>
            <p:nvPr/>
          </p:nvSpPr>
          <p:spPr bwMode="auto">
            <a:xfrm>
              <a:off x="331786" y="509439"/>
              <a:ext cx="29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Ö</a:t>
              </a:r>
            </a:p>
          </p:txBody>
        </p:sp>
      </p:grpSp>
      <p:pic>
        <p:nvPicPr>
          <p:cNvPr id="29" name="Oval 10"/>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9725" y="407988"/>
            <a:ext cx="6492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Oval 10"/>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396875"/>
            <a:ext cx="63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Oval 1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6288" y="315913"/>
            <a:ext cx="6477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Metin kutusu 8"/>
          <p:cNvSpPr txBox="1">
            <a:spLocks noChangeArrowheads="1"/>
          </p:cNvSpPr>
          <p:nvPr/>
        </p:nvSpPr>
        <p:spPr bwMode="auto">
          <a:xfrm>
            <a:off x="7639050" y="427038"/>
            <a:ext cx="2936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L</a:t>
            </a:r>
          </a:p>
        </p:txBody>
      </p:sp>
      <p:sp>
        <p:nvSpPr>
          <p:cNvPr id="33" name="Metin kutusu 3"/>
          <p:cNvSpPr txBox="1">
            <a:spLocks noChangeArrowheads="1"/>
          </p:cNvSpPr>
          <p:nvPr/>
        </p:nvSpPr>
        <p:spPr bwMode="auto">
          <a:xfrm>
            <a:off x="6884988" y="500063"/>
            <a:ext cx="2587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E</a:t>
            </a:r>
          </a:p>
        </p:txBody>
      </p:sp>
      <p:sp>
        <p:nvSpPr>
          <p:cNvPr id="34" name="Metin kutusu 1"/>
          <p:cNvSpPr txBox="1">
            <a:spLocks noChangeArrowheads="1"/>
          </p:cNvSpPr>
          <p:nvPr/>
        </p:nvSpPr>
        <p:spPr bwMode="auto">
          <a:xfrm>
            <a:off x="6032500" y="396875"/>
            <a:ext cx="293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Z</a:t>
            </a:r>
          </a:p>
        </p:txBody>
      </p:sp>
      <p:sp>
        <p:nvSpPr>
          <p:cNvPr id="35" name="Metin kutusu 1"/>
          <p:cNvSpPr txBox="1">
            <a:spLocks noChangeArrowheads="1"/>
          </p:cNvSpPr>
          <p:nvPr/>
        </p:nvSpPr>
        <p:spPr bwMode="auto">
          <a:xfrm>
            <a:off x="5503863" y="635000"/>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800" b="1">
                <a:latin typeface="Arial" charset="0"/>
              </a:rPr>
              <a:t> </a:t>
            </a:r>
          </a:p>
        </p:txBody>
      </p:sp>
    </p:spTree>
    <p:extLst>
      <p:ext uri="{BB962C8B-B14F-4D97-AF65-F5344CB8AC3E}">
        <p14:creationId xmlns:p14="http://schemas.microsoft.com/office/powerpoint/2010/main" val="2830539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274638"/>
            <a:ext cx="8291513" cy="1143000"/>
          </a:xfrm>
        </p:spPr>
        <p:txBody>
          <a:bodyPr>
            <a:normAutofit/>
          </a:bodyPr>
          <a:lstStyle/>
          <a:p>
            <a:pPr eaLnBrk="1" fontAlgn="auto" hangingPunct="1">
              <a:spcAft>
                <a:spcPts val="0"/>
              </a:spcAft>
              <a:defRPr/>
            </a:pPr>
            <a:r>
              <a:rPr lang="tr-TR" sz="3200" i="1" dirty="0">
                <a:solidFill>
                  <a:schemeClr val="accent1">
                    <a:lumMod val="75000"/>
                  </a:schemeClr>
                </a:solidFill>
              </a:rPr>
              <a:t>Müzik Alanındaki Yetenek Özellikleri:</a:t>
            </a:r>
            <a:br>
              <a:rPr lang="tr-TR" sz="3200" dirty="0"/>
            </a:br>
            <a:endParaRPr lang="tr-TR" sz="3200" dirty="0">
              <a:solidFill>
                <a:schemeClr val="accent1">
                  <a:lumMod val="50000"/>
                </a:schemeClr>
              </a:solidFill>
              <a:latin typeface="Times New Roman" pitchFamily="18" charset="0"/>
              <a:cs typeface="Times New Roman" pitchFamily="18" charset="0"/>
            </a:endParaRPr>
          </a:p>
        </p:txBody>
      </p:sp>
      <p:graphicFrame>
        <p:nvGraphicFramePr>
          <p:cNvPr id="7" name="Content Placeholder 2">
            <a:extLst>
              <a:ext uri="{FF2B5EF4-FFF2-40B4-BE49-F238E27FC236}">
                <a16:creationId xmlns:a16="http://schemas.microsoft.com/office/drawing/2014/main" id="{3A319C87-803D-4CC0-A537-63FA712F2954}"/>
              </a:ext>
            </a:extLst>
          </p:cNvPr>
          <p:cNvGraphicFramePr>
            <a:graphicFrameLocks noGrp="1"/>
          </p:cNvGraphicFramePr>
          <p:nvPr>
            <p:ph idx="1"/>
          </p:nvPr>
        </p:nvGraphicFramePr>
        <p:xfrm>
          <a:off x="3995936" y="908720"/>
          <a:ext cx="4752528" cy="5661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vaše-dijete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3528" y="980728"/>
            <a:ext cx="3673103"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4268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395536" y="980728"/>
            <a:ext cx="8280920" cy="3528392"/>
          </a:xfrm>
          <a:prstGeom prst="rect">
            <a:avLst/>
          </a:prstGeom>
          <a:solidFill>
            <a:srgbClr val="FF0000"/>
          </a:solidFill>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None/>
            </a:pPr>
            <a:r>
              <a:rPr lang="tr-TR" sz="2000" dirty="0">
                <a:latin typeface="Comic Sans MS" pitchFamily="66" charset="0"/>
              </a:rPr>
              <a:t>	</a:t>
            </a:r>
          </a:p>
          <a:p>
            <a:pPr algn="just">
              <a:buNone/>
            </a:pPr>
            <a:r>
              <a:rPr lang="tr-TR" sz="2000" dirty="0">
                <a:latin typeface="Comic Sans MS" pitchFamily="66" charset="0"/>
              </a:rPr>
              <a:t>	</a:t>
            </a:r>
            <a:r>
              <a:rPr lang="tr-TR" sz="2000" b="1" dirty="0">
                <a:latin typeface="Comic Sans MS" pitchFamily="66" charset="0"/>
              </a:rPr>
              <a:t>Özel yetenekli öğrencilerin kendi potansiyellerini anlamaları, kendilerine ve topluma katkıda bulunabilmeleri için normal okullarda verilen eğitimin ötesinde farklılaştırılmış bir eğitim programı sunan bilim ve sanat merkezleri hizmet vermektedir.</a:t>
            </a:r>
            <a:endParaRPr lang="tr-TR" sz="2000" b="1" dirty="0">
              <a:latin typeface="Comic Sans MS" pitchFamily="66" charset="0"/>
              <a:ea typeface="Tahoma" pitchFamily="34" charset="0"/>
              <a:cs typeface="Tahoma" pitchFamily="34" charset="0"/>
            </a:endParaRPr>
          </a:p>
        </p:txBody>
      </p:sp>
    </p:spTree>
    <p:extLst>
      <p:ext uri="{BB962C8B-B14F-4D97-AF65-F5344CB8AC3E}">
        <p14:creationId xmlns:p14="http://schemas.microsoft.com/office/powerpoint/2010/main" val="290917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528" y="116632"/>
            <a:ext cx="8362950" cy="936402"/>
          </a:xfrm>
        </p:spPr>
        <p:txBody>
          <a:bodyPr>
            <a:normAutofit/>
          </a:bodyPr>
          <a:lstStyle/>
          <a:p>
            <a:pPr algn="ctr" eaLnBrk="1" fontAlgn="auto" hangingPunct="1">
              <a:spcAft>
                <a:spcPts val="0"/>
              </a:spcAft>
              <a:defRPr/>
            </a:pPr>
            <a:r>
              <a:rPr lang="tr-TR" sz="3200" b="1" i="1" dirty="0">
                <a:solidFill>
                  <a:schemeClr val="accent1">
                    <a:lumMod val="75000"/>
                  </a:schemeClr>
                </a:solidFill>
              </a:rPr>
              <a:t>Resim Alanındaki Yetenek Özellikleri</a:t>
            </a:r>
            <a:endParaRPr lang="tr-TR" sz="3200" dirty="0"/>
          </a:p>
        </p:txBody>
      </p:sp>
      <p:pic>
        <p:nvPicPr>
          <p:cNvPr id="43013" name="Picture 5" descr="Yaratıcı Çocuk"/>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520" y="1268760"/>
            <a:ext cx="3321818"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3923928" y="1196752"/>
            <a:ext cx="4895850" cy="6340197"/>
          </a:xfrm>
          <a:prstGeom prst="rect">
            <a:avLst/>
          </a:prstGeom>
          <a:noFill/>
        </p:spPr>
        <p:txBody>
          <a:bodyPr>
            <a:spAutoFit/>
          </a:bodyPr>
          <a:lstStyle/>
          <a:p>
            <a:pPr algn="just"/>
            <a:r>
              <a:rPr lang="tr-TR" sz="1800" dirty="0">
                <a:latin typeface="+mj-lt"/>
              </a:rPr>
              <a:t>1-.Çeşitli konularda çizimler yapar.</a:t>
            </a:r>
          </a:p>
          <a:p>
            <a:pPr algn="just"/>
            <a:r>
              <a:rPr lang="tr-TR" sz="1800" dirty="0">
                <a:latin typeface="+mj-lt"/>
              </a:rPr>
              <a:t>2- Resimlere derinlik verir ve parçalar arasında uygun oranlar kullanır.</a:t>
            </a:r>
          </a:p>
          <a:p>
            <a:pPr algn="just"/>
            <a:r>
              <a:rPr lang="tr-TR" sz="1800" dirty="0">
                <a:latin typeface="+mj-lt"/>
              </a:rPr>
              <a:t>3- Resim çalışmalarını ciddiye alır ve resim yapmaktan haz duyar.</a:t>
            </a:r>
          </a:p>
          <a:p>
            <a:pPr algn="just"/>
            <a:r>
              <a:rPr lang="tr-TR" sz="1800" dirty="0">
                <a:latin typeface="+mj-lt"/>
              </a:rPr>
              <a:t>4- Diğer çocukların yaptığından değişik çizimler yapar, özgündür.</a:t>
            </a:r>
          </a:p>
          <a:p>
            <a:pPr algn="just"/>
            <a:r>
              <a:rPr lang="tr-TR" sz="1800" dirty="0">
                <a:latin typeface="+mj-lt"/>
              </a:rPr>
              <a:t>5- Resim yapma, çizme ve boyama için çok zaman harcar.</a:t>
            </a:r>
          </a:p>
          <a:p>
            <a:pPr algn="just"/>
            <a:r>
              <a:rPr lang="tr-TR" sz="1800" dirty="0">
                <a:latin typeface="+mj-lt"/>
              </a:rPr>
              <a:t>6- Resmi kendi yaşantılarını ve duygularını ifade etmek için başarılı olarak kullanır.</a:t>
            </a:r>
          </a:p>
          <a:p>
            <a:pPr algn="just"/>
            <a:r>
              <a:rPr lang="tr-TR" sz="1800" dirty="0">
                <a:latin typeface="+mj-lt"/>
              </a:rPr>
              <a:t>7- Diğer insanların, sanat-resim çalışmalarına ilgi duyar.</a:t>
            </a:r>
          </a:p>
          <a:p>
            <a:pPr algn="just"/>
            <a:r>
              <a:rPr lang="tr-TR" sz="1800" dirty="0">
                <a:latin typeface="+mj-lt"/>
              </a:rPr>
              <a:t>8- Diğerlerinin eleştirilerinden hoşlanır ve içlerinden yeni şeyler öğrenir</a:t>
            </a:r>
          </a:p>
          <a:p>
            <a:pPr algn="just"/>
            <a:r>
              <a:rPr lang="tr-TR" sz="1800" dirty="0">
                <a:latin typeface="+mj-lt"/>
              </a:rPr>
              <a:t>9- Çamur, sabun, oyun hamuru vb. yumuşak gereçlerle üç boyutlu şeyler yapmaya özel ilgi gösterir.</a:t>
            </a:r>
          </a:p>
          <a:p>
            <a:pPr algn="just" fontAlgn="auto">
              <a:spcBef>
                <a:spcPts val="0"/>
              </a:spcBef>
              <a:spcAft>
                <a:spcPts val="0"/>
              </a:spcAft>
              <a:defRPr/>
            </a:pPr>
            <a:br>
              <a:rPr lang="tr-TR" sz="3200" dirty="0">
                <a:latin typeface="+mj-lt"/>
                <a:cs typeface="+mn-cs"/>
              </a:rPr>
            </a:br>
            <a:endParaRPr lang="tr-TR" sz="3200" dirty="0">
              <a:latin typeface="+mj-lt"/>
              <a:cs typeface="+mn-cs"/>
            </a:endParaRPr>
          </a:p>
        </p:txBody>
      </p:sp>
    </p:spTree>
    <p:extLst>
      <p:ext uri="{BB962C8B-B14F-4D97-AF65-F5344CB8AC3E}">
        <p14:creationId xmlns:p14="http://schemas.microsoft.com/office/powerpoint/2010/main" val="15509767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900" decel="100000" fill="hold"/>
                                        <p:tgtEl>
                                          <p:spTgt spid="430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0"/>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2" presetClass="entr" presetSubtype="0" fill="hold" nodeType="afterEffect">
                                  <p:stCondLst>
                                    <p:cond delay="0"/>
                                  </p:stCondLst>
                                  <p:childTnLst>
                                    <p:set>
                                      <p:cBhvr>
                                        <p:cTn id="13" dur="1" fill="hold">
                                          <p:stCondLst>
                                            <p:cond delay="0"/>
                                          </p:stCondLst>
                                        </p:cTn>
                                        <p:tgtEl>
                                          <p:spTgt spid="43013"/>
                                        </p:tgtEl>
                                        <p:attrNameLst>
                                          <p:attrName>style.visibility</p:attrName>
                                        </p:attrNameLst>
                                      </p:cBhvr>
                                      <p:to>
                                        <p:strVal val="visible"/>
                                      </p:to>
                                    </p:set>
                                    <p:animEffect transition="in" filter="fade">
                                      <p:cBhvr>
                                        <p:cTn id="14" dur="1000"/>
                                        <p:tgtEl>
                                          <p:spTgt spid="43013"/>
                                        </p:tgtEl>
                                      </p:cBhvr>
                                    </p:animEffect>
                                    <p:anim calcmode="lin" valueType="num">
                                      <p:cBhvr>
                                        <p:cTn id="15" dur="1000" fill="hold"/>
                                        <p:tgtEl>
                                          <p:spTgt spid="43013"/>
                                        </p:tgtEl>
                                        <p:attrNameLst>
                                          <p:attrName>ppt_x</p:attrName>
                                        </p:attrNameLst>
                                      </p:cBhvr>
                                      <p:tavLst>
                                        <p:tav tm="0">
                                          <p:val>
                                            <p:strVal val="#ppt_x"/>
                                          </p:val>
                                        </p:tav>
                                        <p:tav tm="100000">
                                          <p:val>
                                            <p:strVal val="#ppt_x"/>
                                          </p:val>
                                        </p:tav>
                                      </p:tavLst>
                                    </p:anim>
                                    <p:anim calcmode="lin" valueType="num">
                                      <p:cBhvr>
                                        <p:cTn id="16" dur="1000" fill="hold"/>
                                        <p:tgtEl>
                                          <p:spTgt spid="43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47106" name="Başlık 1"/>
          <p:cNvSpPr>
            <a:spLocks noGrp="1"/>
          </p:cNvSpPr>
          <p:nvPr>
            <p:ph type="title"/>
          </p:nvPr>
        </p:nvSpPr>
        <p:spPr>
          <a:xfrm>
            <a:off x="714081" y="954756"/>
            <a:ext cx="2047810" cy="4946003"/>
          </a:xfrm>
        </p:spPr>
        <p:txBody>
          <a:bodyPr>
            <a:normAutofit/>
          </a:bodyPr>
          <a:lstStyle/>
          <a:p>
            <a:pPr eaLnBrk="1" hangingPunct="1">
              <a:lnSpc>
                <a:spcPct val="90000"/>
              </a:lnSpc>
              <a:defRPr/>
            </a:pPr>
            <a:r>
              <a:rPr lang="tr-TR" sz="2200">
                <a:solidFill>
                  <a:srgbClr val="FFFFFF"/>
                </a:solidFill>
                <a:effectLst>
                  <a:outerShdw blurRad="38100" dist="38100" dir="2700000" algn="tl">
                    <a:srgbClr val="000000">
                      <a:alpha val="43137"/>
                    </a:srgbClr>
                  </a:outerShdw>
                </a:effectLst>
              </a:rPr>
              <a:t>ÖZEL YETENEKLİ BİREYLER TÜM ALANLARDA BAŞARILI MIDIR?</a:t>
            </a:r>
            <a:br>
              <a:rPr lang="tr-TR" sz="2200">
                <a:solidFill>
                  <a:srgbClr val="FFFFFF"/>
                </a:solidFill>
              </a:rPr>
            </a:br>
            <a:endParaRPr lang="tr-TR" altLang="tr-TR" sz="2200">
              <a:solidFill>
                <a:srgbClr val="FFFFFF"/>
              </a:solidFill>
            </a:endParaRPr>
          </a:p>
        </p:txBody>
      </p:sp>
      <p:sp>
        <p:nvSpPr>
          <p:cNvPr id="142" name="Rectangle 141">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5" name="İçerik Yer Tutucusu 2"/>
          <p:cNvSpPr>
            <a:spLocks noGrp="1"/>
          </p:cNvSpPr>
          <p:nvPr>
            <p:ph idx="1"/>
          </p:nvPr>
        </p:nvSpPr>
        <p:spPr>
          <a:xfrm>
            <a:off x="3862770" y="469900"/>
            <a:ext cx="4465222" cy="5405968"/>
          </a:xfrm>
        </p:spPr>
        <p:txBody>
          <a:bodyPr anchor="ctr">
            <a:normAutofit/>
          </a:bodyPr>
          <a:lstStyle/>
          <a:p>
            <a:pPr marL="0" indent="0" eaLnBrk="1" hangingPunct="1">
              <a:buFont typeface="Arial" pitchFamily="34" charset="0"/>
              <a:buNone/>
            </a:pPr>
            <a:endParaRPr lang="tr-TR" altLang="tr-TR">
              <a:solidFill>
                <a:schemeClr val="bg1"/>
              </a:solidFill>
            </a:endParaRPr>
          </a:p>
          <a:p>
            <a:pPr marL="0" indent="0" eaLnBrk="1" hangingPunct="1">
              <a:buFont typeface="Arial" pitchFamily="34" charset="0"/>
              <a:buNone/>
            </a:pPr>
            <a:r>
              <a:rPr lang="tr-TR" altLang="tr-TR">
                <a:solidFill>
                  <a:schemeClr val="bg1"/>
                </a:solidFill>
              </a:rPr>
              <a:t>Özel bir alanda yetenekli olan çocuğun tüm gelişim alanlarında hızlı olması beklenmemelidir. Örneğin; görsel sanat alanında özel yetenekli olan çocuk sadece bu alanda yaşıtlarından özel olma özelliği göstererek diğer gelişim alanlarında standart gelişim ritmi izleyebilir (Özel Yetenekli Bireyler Strateji ve Uygulama Planı 2013-2017).</a:t>
            </a:r>
          </a:p>
        </p:txBody>
      </p:sp>
    </p:spTree>
    <p:extLst>
      <p:ext uri="{BB962C8B-B14F-4D97-AF65-F5344CB8AC3E}">
        <p14:creationId xmlns:p14="http://schemas.microsoft.com/office/powerpoint/2010/main" val="906626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55576" y="188640"/>
            <a:ext cx="7772400" cy="1143000"/>
          </a:xfrm>
        </p:spPr>
        <p:txBody>
          <a:bodyPr/>
          <a:lstStyle/>
          <a:p>
            <a:pPr eaLnBrk="1" hangingPunct="1"/>
            <a:r>
              <a:rPr lang="tr-TR" altLang="tr-TR" dirty="0">
                <a:solidFill>
                  <a:schemeClr val="accent1">
                    <a:lumMod val="75000"/>
                  </a:schemeClr>
                </a:solidFill>
              </a:rPr>
              <a:t>Picasso, 9 yaşında...</a:t>
            </a:r>
            <a:endParaRPr lang="en-US" altLang="tr-TR" dirty="0">
              <a:solidFill>
                <a:schemeClr val="accent1">
                  <a:lumMod val="75000"/>
                </a:schemeClr>
              </a:solidFill>
            </a:endParaRPr>
          </a:p>
        </p:txBody>
      </p:sp>
      <p:pic>
        <p:nvPicPr>
          <p:cNvPr id="50180" name="Picture 4" descr="http://sutatanza.net/images/(child~1.jpg"/>
          <p:cNvPicPr>
            <a:picLocks noGrp="1" noChangeAspect="1" noChangeArrowheads="1"/>
          </p:cNvPicPr>
          <p:nvPr>
            <p:ph type="clipArt" sz="half" idx="1"/>
          </p:nvPr>
        </p:nvPicPr>
        <p:blipFill>
          <a:blip r:embed="rId2" cstate="print">
            <a:extLst>
              <a:ext uri="{28A0092B-C50C-407E-A947-70E740481C1C}">
                <a14:useLocalDpi xmlns:a14="http://schemas.microsoft.com/office/drawing/2010/main"/>
              </a:ext>
            </a:extLst>
          </a:blip>
          <a:srcRect/>
          <a:stretch>
            <a:fillRect/>
          </a:stretch>
        </p:blipFill>
        <p:spPr>
          <a:xfrm>
            <a:off x="899592" y="1052736"/>
            <a:ext cx="7920880" cy="288032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3"/>
          <p:cNvSpPr>
            <a:spLocks noGrp="1" noChangeArrowheads="1"/>
          </p:cNvSpPr>
          <p:nvPr>
            <p:ph type="body" sz="half" idx="2"/>
          </p:nvPr>
        </p:nvSpPr>
        <p:spPr>
          <a:xfrm>
            <a:off x="428596" y="4221088"/>
            <a:ext cx="8319868" cy="3773016"/>
          </a:xfrm>
        </p:spPr>
        <p:txBody>
          <a:bodyPr rtlCol="0">
            <a:normAutofit/>
          </a:bodyPr>
          <a:lstStyle/>
          <a:p>
            <a:pPr algn="just" eaLnBrk="1" fontAlgn="auto" hangingPunct="1">
              <a:lnSpc>
                <a:spcPct val="90000"/>
              </a:lnSpc>
              <a:spcAft>
                <a:spcPts val="0"/>
              </a:spcAft>
              <a:buFont typeface="Arial" charset="0"/>
              <a:buChar char="•"/>
              <a:defRPr/>
            </a:pPr>
            <a:r>
              <a:rPr lang="tr-TR" altLang="tr-TR" sz="2400" dirty="0"/>
              <a:t>Picasso okumayı yazmayı çok geç yaşta öğrenmiş, matematik dersinden ancak öğretmenin verdiği kopyalarla geçebilmiştir. </a:t>
            </a:r>
          </a:p>
          <a:p>
            <a:pPr algn="just" eaLnBrk="1" fontAlgn="auto" hangingPunct="1">
              <a:lnSpc>
                <a:spcPct val="90000"/>
              </a:lnSpc>
              <a:spcAft>
                <a:spcPts val="0"/>
              </a:spcAft>
              <a:buFont typeface="Arial" charset="0"/>
              <a:buChar char="•"/>
              <a:defRPr/>
            </a:pPr>
            <a:endParaRPr lang="tr-TR" altLang="tr-TR" sz="2400" dirty="0"/>
          </a:p>
          <a:p>
            <a:pPr algn="just" eaLnBrk="1" fontAlgn="auto" hangingPunct="1">
              <a:lnSpc>
                <a:spcPct val="90000"/>
              </a:lnSpc>
              <a:spcAft>
                <a:spcPts val="0"/>
              </a:spcAft>
              <a:buFont typeface="Arial" charset="0"/>
              <a:buChar char="•"/>
              <a:defRPr/>
            </a:pPr>
            <a:r>
              <a:rPr lang="tr-TR" altLang="tr-TR" sz="2400" b="1" dirty="0"/>
              <a:t>Diğer bir deyişle Picasso IQ’su düşük bir dehadır. </a:t>
            </a:r>
            <a:endParaRPr lang="en-US" altLang="tr-TR" sz="2400" b="1" dirty="0"/>
          </a:p>
        </p:txBody>
      </p:sp>
    </p:spTree>
    <p:extLst>
      <p:ext uri="{BB962C8B-B14F-4D97-AF65-F5344CB8AC3E}">
        <p14:creationId xmlns:p14="http://schemas.microsoft.com/office/powerpoint/2010/main" val="1076389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11FACCD-8B95-4879-B20F-26F41E8BC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E9B2A7AA-2C45-40F0-B861-4EB9AA9F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1"/>
          <p:cNvSpPr txBox="1">
            <a:spLocks/>
          </p:cNvSpPr>
          <p:nvPr/>
        </p:nvSpPr>
        <p:spPr>
          <a:xfrm>
            <a:off x="480060" y="635508"/>
            <a:ext cx="2515852" cy="5586984"/>
          </a:xfrm>
          <a:prstGeom prst="rect">
            <a:avLst/>
          </a:prstGeom>
        </p:spPr>
        <p:txBody>
          <a:bodyPr vert="horz" lIns="91440" tIns="45720" rIns="91440" bIns="45720" rtlCol="0"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0" algn="ctr" fontAlgn="auto">
              <a:spcAft>
                <a:spcPts val="600"/>
              </a:spcAft>
              <a:defRPr/>
            </a:pPr>
            <a:r>
              <a:rPr lang="en-US" sz="3900" b="1" cap="none">
                <a:ln w="3175" cmpd="sng">
                  <a:noFill/>
                </a:ln>
                <a:solidFill>
                  <a:srgbClr val="FFFFFF"/>
                </a:solidFill>
              </a:rPr>
              <a:t>BİLİM VE SANAT MERKEZLERİNE ÖĞRENCİ SEÇİM SÜRECİ</a:t>
            </a:r>
            <a:endParaRPr kumimoji="0" lang="en-US" sz="3900" b="1" i="0" u="none" strike="noStrike" cap="none" spc="0" normalizeH="0" baseline="0" noProof="0">
              <a:ln w="3175" cmpd="sng">
                <a:noFill/>
              </a:ln>
              <a:solidFill>
                <a:srgbClr val="FFFFFF"/>
              </a:solidFill>
              <a:uLnTx/>
              <a:uFillTx/>
            </a:endParaRPr>
          </a:p>
        </p:txBody>
      </p:sp>
      <p:sp>
        <p:nvSpPr>
          <p:cNvPr id="19" name="Rectangle 12">
            <a:extLst>
              <a:ext uri="{FF2B5EF4-FFF2-40B4-BE49-F238E27FC236}">
                <a16:creationId xmlns:a16="http://schemas.microsoft.com/office/drawing/2014/main" id="{3CE3689C-E8F8-4542-8800-E68B764AF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059" y="0"/>
            <a:ext cx="5653278"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4092196" y="793889"/>
            <a:ext cx="4451755" cy="5174774"/>
          </a:xfrm>
        </p:spPr>
        <p:txBody>
          <a:bodyPr vert="horz" lIns="91440" tIns="45720" rIns="91440" bIns="45720" rtlCol="0" anchor="ctr">
            <a:normAutofit/>
          </a:bodyPr>
          <a:lstStyle/>
          <a:p>
            <a:r>
              <a:rPr lang="en-US" sz="1900">
                <a:solidFill>
                  <a:schemeClr val="bg1"/>
                </a:solidFill>
              </a:rPr>
              <a:t>Sınıf öğretmenleri tarafından yetenek alanlarına göre bilim ve sanat merkezlerine aday gösterilen öğrencilerin seçimi 3 aşamada gerçekleşecektir:</a:t>
            </a:r>
          </a:p>
          <a:p>
            <a:r>
              <a:rPr lang="en-US" sz="1900">
                <a:solidFill>
                  <a:schemeClr val="bg1"/>
                </a:solidFill>
              </a:rPr>
              <a:t>a. Gözlem formlarının yetenek alanlarına göre doldurulması</a:t>
            </a:r>
          </a:p>
          <a:p>
            <a:r>
              <a:rPr lang="en-US" sz="1900">
                <a:solidFill>
                  <a:schemeClr val="bg1"/>
                </a:solidFill>
              </a:rPr>
              <a:t>b. Grup tarama uygulaması</a:t>
            </a:r>
          </a:p>
          <a:p>
            <a:r>
              <a:rPr lang="en-US" sz="1900">
                <a:solidFill>
                  <a:schemeClr val="bg1"/>
                </a:solidFill>
              </a:rPr>
              <a:t>c. Bireysel değerlendirme</a:t>
            </a:r>
          </a:p>
        </p:txBody>
      </p:sp>
      <p:sp>
        <p:nvSpPr>
          <p:cNvPr id="20" name="Rectangle 14">
            <a:extLst>
              <a:ext uri="{FF2B5EF4-FFF2-40B4-BE49-F238E27FC236}">
                <a16:creationId xmlns:a16="http://schemas.microsoft.com/office/drawing/2014/main" id="{52467CA7-F767-4582-9BB7-0B1AF75DF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32" y="320040"/>
            <a:ext cx="5170932"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46060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Başlık 1"/>
          <p:cNvSpPr txBox="1">
            <a:spLocks/>
          </p:cNvSpPr>
          <p:nvPr/>
        </p:nvSpPr>
        <p:spPr>
          <a:xfrm>
            <a:off x="971551" y="982132"/>
            <a:ext cx="7200897" cy="1303867"/>
          </a:xfrm>
          <a:prstGeom prst="rect">
            <a:avLst/>
          </a:prstGeom>
        </p:spPr>
        <p:txBody>
          <a:bodyPr vert="horz" lIns="91440" tIns="45720" rIns="91440" bIns="45720" rtlCol="0"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0" algn="ctr" fontAlgn="auto">
              <a:lnSpc>
                <a:spcPct val="90000"/>
              </a:lnSpc>
              <a:spcAft>
                <a:spcPts val="600"/>
              </a:spcAft>
              <a:defRPr/>
            </a:pPr>
            <a:r>
              <a:rPr lang="en-US" sz="3100" b="1" cap="none">
                <a:ln w="3175" cmpd="sng">
                  <a:noFill/>
                </a:ln>
                <a:solidFill>
                  <a:srgbClr val="262626"/>
                </a:solidFill>
              </a:rPr>
              <a:t>BİLİM VE SANAT MERKEZLERİNE ÖĞRENCİ SEÇİM SÜRECİ</a:t>
            </a:r>
            <a:endParaRPr kumimoji="0" lang="en-US" sz="3100" b="1" i="0" u="none" strike="noStrike" cap="none" spc="0" normalizeH="0" baseline="0" noProof="0">
              <a:ln w="3175" cmpd="sng">
                <a:noFill/>
              </a:ln>
              <a:solidFill>
                <a:srgbClr val="262626"/>
              </a:solidFill>
              <a:uLnTx/>
              <a:uFillTx/>
            </a:endParaRPr>
          </a:p>
        </p:txBody>
      </p:sp>
      <p:graphicFrame>
        <p:nvGraphicFramePr>
          <p:cNvPr id="6" name="İçerik Yer Tutucusu 1">
            <a:extLst>
              <a:ext uri="{FF2B5EF4-FFF2-40B4-BE49-F238E27FC236}">
                <a16:creationId xmlns:a16="http://schemas.microsoft.com/office/drawing/2014/main" id="{5BC755CA-4690-46B7-99AF-1CC59A5061B0}"/>
              </a:ext>
            </a:extLst>
          </p:cNvPr>
          <p:cNvGraphicFramePr>
            <a:graphicFrameLocks noGrp="1"/>
          </p:cNvGraphicFramePr>
          <p:nvPr>
            <p:ph idx="1"/>
            <p:extLst>
              <p:ext uri="{D42A27DB-BD31-4B8C-83A1-F6EECF244321}">
                <p14:modId xmlns:p14="http://schemas.microsoft.com/office/powerpoint/2010/main" val="220244329"/>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470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Başlık 1"/>
          <p:cNvSpPr txBox="1">
            <a:spLocks/>
          </p:cNvSpPr>
          <p:nvPr/>
        </p:nvSpPr>
        <p:spPr>
          <a:xfrm>
            <a:off x="971551" y="982132"/>
            <a:ext cx="7200897" cy="1303867"/>
          </a:xfrm>
          <a:prstGeom prst="rect">
            <a:avLst/>
          </a:prstGeom>
        </p:spPr>
        <p:txBody>
          <a:bodyPr vert="horz" lIns="91440" tIns="45720" rIns="91440" bIns="45720" rtlCol="0"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0" algn="ctr" fontAlgn="auto">
              <a:lnSpc>
                <a:spcPct val="90000"/>
              </a:lnSpc>
              <a:spcAft>
                <a:spcPts val="600"/>
              </a:spcAft>
              <a:defRPr/>
            </a:pPr>
            <a:r>
              <a:rPr lang="en-US" sz="4100" b="1" cap="none">
                <a:ln w="3175" cmpd="sng">
                  <a:noFill/>
                </a:ln>
                <a:solidFill>
                  <a:srgbClr val="262626"/>
                </a:solidFill>
              </a:rPr>
              <a:t>Öğrencilerin Aday Gösterilme Süreci</a:t>
            </a:r>
            <a:endParaRPr kumimoji="0" lang="en-US" sz="4100" b="1" i="0" u="none" strike="noStrike" cap="none" spc="0" normalizeH="0" baseline="0" noProof="0">
              <a:ln w="3175" cmpd="sng">
                <a:noFill/>
              </a:ln>
              <a:solidFill>
                <a:srgbClr val="262626"/>
              </a:solidFill>
              <a:uLnTx/>
              <a:uFillTx/>
            </a:endParaRPr>
          </a:p>
        </p:txBody>
      </p:sp>
      <p:graphicFrame>
        <p:nvGraphicFramePr>
          <p:cNvPr id="6" name="İçerik Yer Tutucusu 1">
            <a:extLst>
              <a:ext uri="{FF2B5EF4-FFF2-40B4-BE49-F238E27FC236}">
                <a16:creationId xmlns:a16="http://schemas.microsoft.com/office/drawing/2014/main" id="{99ABEB1D-3DBD-4B3A-BF18-769D6E11F9C9}"/>
              </a:ext>
            </a:extLst>
          </p:cNvPr>
          <p:cNvGraphicFramePr>
            <a:graphicFrameLocks noGrp="1"/>
          </p:cNvGraphicFramePr>
          <p:nvPr>
            <p:ph idx="1"/>
            <p:extLst>
              <p:ext uri="{D42A27DB-BD31-4B8C-83A1-F6EECF244321}">
                <p14:modId xmlns:p14="http://schemas.microsoft.com/office/powerpoint/2010/main" val="2183161382"/>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3422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9461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normAutofit/>
          </a:bodyPr>
          <a:lstStyle/>
          <a:p>
            <a:pPr algn="ctr" eaLnBrk="1" hangingPunct="1">
              <a:defRPr/>
            </a:pPr>
            <a:r>
              <a:rPr lang="tr-TR" b="1" dirty="0"/>
              <a:t>Destek Eğitim Odası</a:t>
            </a:r>
          </a:p>
        </p:txBody>
      </p:sp>
      <p:sp>
        <p:nvSpPr>
          <p:cNvPr id="44035" name="İçerik Yer Tutucusu 4"/>
          <p:cNvSpPr>
            <a:spLocks noGrp="1"/>
          </p:cNvSpPr>
          <p:nvPr>
            <p:ph idx="1"/>
          </p:nvPr>
        </p:nvSpPr>
        <p:spPr>
          <a:xfrm>
            <a:off x="1" y="1628776"/>
            <a:ext cx="9144000" cy="5229224"/>
          </a:xfrm>
          <a:gradFill rotWithShape="1">
            <a:gsLst>
              <a:gs pos="0">
                <a:srgbClr val="BEF397"/>
              </a:gs>
              <a:gs pos="50000">
                <a:srgbClr val="D5F6C0"/>
              </a:gs>
              <a:gs pos="100000">
                <a:srgbClr val="EAFAE0"/>
              </a:gs>
            </a:gsLst>
            <a:lin ang="2700000" scaled="1"/>
          </a:gradFill>
        </p:spPr>
        <p:txBody>
          <a:bodyPr>
            <a:normAutofit/>
          </a:bodyPr>
          <a:lstStyle/>
          <a:p>
            <a:pPr algn="just" defTabSz="914400" eaLnBrk="1" hangingPunct="1">
              <a:lnSpc>
                <a:spcPct val="150000"/>
              </a:lnSpc>
            </a:pPr>
            <a:r>
              <a:rPr lang="tr-TR" altLang="tr-TR" sz="2600" dirty="0"/>
              <a:t>31.05.2006 tarih ve 26184 sayılı Resmî Gazetede yayımlanan Özel Eğitim Hizmetleri Yönetmeliği gereğince, okul ve kurumlarda özel eğitime ihtiyacı olan öğrenciler ile özel yetenekli öğrenciler için, </a:t>
            </a:r>
            <a:r>
              <a:rPr lang="tr-TR" altLang="tr-TR" sz="2600" dirty="0">
                <a:solidFill>
                  <a:srgbClr val="FF0000"/>
                </a:solidFill>
              </a:rPr>
              <a:t>Destek Eğitim Odası açılması zorunludur.</a:t>
            </a:r>
          </a:p>
          <a:p>
            <a:pPr defTabSz="914400" eaLnBrk="1" hangingPunct="1">
              <a:lnSpc>
                <a:spcPct val="150000"/>
              </a:lnSpc>
              <a:buNone/>
            </a:pPr>
            <a:r>
              <a:rPr lang="tr-TR" altLang="tr-TR" sz="3200" b="1" dirty="0"/>
              <a:t>(</a:t>
            </a:r>
            <a:r>
              <a:rPr lang="tr-TR" altLang="tr-TR" sz="1400" b="1" dirty="0">
                <a:solidFill>
                  <a:srgbClr val="0070C0"/>
                </a:solidFill>
              </a:rPr>
              <a:t>18.05.2015 TARİHLİ VE 10096465/10.06/5157845 SAYILI DESTEK EĞİTİM ODASI YAZISI</a:t>
            </a:r>
            <a:r>
              <a:rPr lang="tr-TR" altLang="tr-TR" sz="3200" b="1" dirty="0"/>
              <a:t>)</a:t>
            </a:r>
          </a:p>
        </p:txBody>
      </p:sp>
      <p:sp>
        <p:nvSpPr>
          <p:cNvPr id="44036" name="Slayt Numarası Yer Tutucusu 2"/>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eaLnBrk="1" hangingPunct="1"/>
            <a:fld id="{4C614F4F-E2E6-4094-AA40-9F91BF4D1F4E}" type="slidenum">
              <a:rPr lang="tr-TR" altLang="tr-TR" sz="1200">
                <a:latin typeface="Century Gothic" pitchFamily="34" charset="0"/>
                <a:cs typeface="Arial" pitchFamily="34" charset="0"/>
              </a:rPr>
              <a:pPr algn="r" eaLnBrk="1" hangingPunct="1"/>
              <a:t>36</a:t>
            </a:fld>
            <a:endParaRPr lang="tr-TR" altLang="tr-TR" sz="1200">
              <a:latin typeface="Century Gothic" pitchFamily="34" charset="0"/>
              <a:cs typeface="Arial"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107504" y="0"/>
            <a:ext cx="8928992" cy="1143000"/>
          </a:xfrm>
        </p:spPr>
        <p:txBody>
          <a:bodyPr>
            <a:noAutofit/>
          </a:bodyPr>
          <a:lstStyle/>
          <a:p>
            <a:r>
              <a:rPr lang="tr-TR" altLang="tr-TR" sz="3200" dirty="0"/>
              <a:t>Örnek Destek Eğitim Odası Eğitim Programı</a:t>
            </a:r>
          </a:p>
        </p:txBody>
      </p:sp>
      <p:sp>
        <p:nvSpPr>
          <p:cNvPr id="2" name="1 İçerik Yer Tutucusu"/>
          <p:cNvSpPr>
            <a:spLocks noGrp="1"/>
          </p:cNvSpPr>
          <p:nvPr>
            <p:ph idx="1"/>
          </p:nvPr>
        </p:nvSpPr>
        <p:spPr/>
        <p:txBody>
          <a:bodyPr/>
          <a:lstStyle/>
          <a:p>
            <a:endParaRPr lang="tr-TR"/>
          </a:p>
        </p:txBody>
      </p:sp>
      <p:graphicFrame>
        <p:nvGraphicFramePr>
          <p:cNvPr id="4" name="İçerik Yer Tutucusu 3"/>
          <p:cNvGraphicFramePr>
            <a:graphicFrameLocks/>
          </p:cNvGraphicFramePr>
          <p:nvPr/>
        </p:nvGraphicFramePr>
        <p:xfrm>
          <a:off x="-2" y="1196752"/>
          <a:ext cx="9144000" cy="569009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13748">
                <a:tc>
                  <a:txBody>
                    <a:bodyPr/>
                    <a:lstStyle/>
                    <a:p>
                      <a:endParaRPr lang="tr-TR" sz="1800" dirty="0"/>
                    </a:p>
                  </a:txBody>
                  <a:tcPr marL="91433" marR="91433" marT="45707" marB="45707"/>
                </a:tc>
                <a:tc>
                  <a:txBody>
                    <a:bodyPr/>
                    <a:lstStyle/>
                    <a:p>
                      <a:r>
                        <a:rPr lang="tr-TR" sz="1800" dirty="0"/>
                        <a:t>5. DERS</a:t>
                      </a:r>
                    </a:p>
                  </a:txBody>
                  <a:tcPr marL="91433" marR="91433" marT="45707" marB="45707"/>
                </a:tc>
                <a:tc>
                  <a:txBody>
                    <a:bodyPr/>
                    <a:lstStyle/>
                    <a:p>
                      <a:r>
                        <a:rPr lang="tr-TR" sz="1800" dirty="0"/>
                        <a:t>6.DERS</a:t>
                      </a:r>
                    </a:p>
                  </a:txBody>
                  <a:tcPr marL="91433" marR="91433" marT="45707" marB="45707"/>
                </a:tc>
                <a:tc>
                  <a:txBody>
                    <a:bodyPr/>
                    <a:lstStyle/>
                    <a:p>
                      <a:r>
                        <a:rPr lang="tr-TR" sz="1800" dirty="0"/>
                        <a:t>7. DERS</a:t>
                      </a:r>
                    </a:p>
                  </a:txBody>
                  <a:tcPr marL="91433" marR="91433" marT="45707" marB="45707"/>
                </a:tc>
                <a:tc>
                  <a:txBody>
                    <a:bodyPr/>
                    <a:lstStyle/>
                    <a:p>
                      <a:r>
                        <a:rPr lang="tr-TR" sz="1800" dirty="0"/>
                        <a:t>8. DERS</a:t>
                      </a:r>
                    </a:p>
                  </a:txBody>
                  <a:tcPr marL="91433" marR="91433" marT="45707" marB="45707"/>
                </a:tc>
                <a:extLst>
                  <a:ext uri="{0D108BD9-81ED-4DB2-BD59-A6C34878D82A}">
                    <a16:rowId xmlns:a16="http://schemas.microsoft.com/office/drawing/2014/main" val="10000"/>
                  </a:ext>
                </a:extLst>
              </a:tr>
              <a:tr h="1344748">
                <a:tc>
                  <a:txBody>
                    <a:bodyPr/>
                    <a:lstStyle/>
                    <a:p>
                      <a:r>
                        <a:rPr lang="tr-TR" sz="1800" dirty="0"/>
                        <a:t>PAZARTESİ</a:t>
                      </a:r>
                    </a:p>
                  </a:txBody>
                  <a:tcPr marL="91433" marR="91433" marT="45707" marB="45707"/>
                </a:tc>
                <a:tc>
                  <a:txBody>
                    <a:bodyPr/>
                    <a:lstStyle/>
                    <a:p>
                      <a:r>
                        <a:rPr lang="tr-TR" sz="1800" dirty="0"/>
                        <a:t>AKIL OYUNLARI 3-4 SINIF</a:t>
                      </a:r>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AKIL OYUNLARI 1-2 SINIF</a:t>
                      </a:r>
                    </a:p>
                    <a:p>
                      <a:endParaRPr lang="tr-TR" sz="1800" dirty="0"/>
                    </a:p>
                  </a:txBody>
                  <a:tcPr marL="91433" marR="91433" marT="45707" marB="45707"/>
                </a:tc>
                <a:tc>
                  <a:txBody>
                    <a:bodyPr/>
                    <a:lstStyle/>
                    <a:p>
                      <a:r>
                        <a:rPr lang="tr-TR" sz="1800" dirty="0"/>
                        <a:t>DÜŞÜNCE</a:t>
                      </a:r>
                      <a:r>
                        <a:rPr lang="tr-TR" sz="1800" baseline="0" dirty="0"/>
                        <a:t> EĞİTİMİ 3-4 SINIF</a:t>
                      </a:r>
                      <a:endParaRPr lang="tr-TR" sz="1800" dirty="0"/>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DÜŞÜNCE</a:t>
                      </a:r>
                      <a:r>
                        <a:rPr lang="tr-TR" sz="1800" baseline="0" dirty="0"/>
                        <a:t> EĞİTİMİ1-2 SINIF</a:t>
                      </a:r>
                      <a:endParaRPr lang="tr-TR" sz="1800" dirty="0"/>
                    </a:p>
                    <a:p>
                      <a:endParaRPr lang="tr-TR" sz="1800" dirty="0"/>
                    </a:p>
                  </a:txBody>
                  <a:tcPr marL="91433" marR="91433" marT="45707" marB="45707"/>
                </a:tc>
                <a:extLst>
                  <a:ext uri="{0D108BD9-81ED-4DB2-BD59-A6C34878D82A}">
                    <a16:rowId xmlns:a16="http://schemas.microsoft.com/office/drawing/2014/main" val="10001"/>
                  </a:ext>
                </a:extLst>
              </a:tr>
              <a:tr h="1434168">
                <a:tc>
                  <a:txBody>
                    <a:bodyPr/>
                    <a:lstStyle/>
                    <a:p>
                      <a:r>
                        <a:rPr lang="tr-TR" sz="1800" dirty="0"/>
                        <a:t>SALI</a:t>
                      </a:r>
                    </a:p>
                  </a:txBody>
                  <a:tcPr marL="91433" marR="91433" marT="45707" marB="45707"/>
                </a:tc>
                <a:tc>
                  <a:txBody>
                    <a:bodyPr/>
                    <a:lstStyle/>
                    <a:p>
                      <a:r>
                        <a:rPr lang="tr-TR" sz="1800" dirty="0"/>
                        <a:t>BİLİM UYGULAMALARI 1-2 SINIF</a:t>
                      </a:r>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BİLİM UYGULAMALARI 3-4 SINIF</a:t>
                      </a:r>
                    </a:p>
                    <a:p>
                      <a:endParaRPr lang="tr-TR" sz="1800" dirty="0"/>
                    </a:p>
                  </a:txBody>
                  <a:tcPr marL="91433" marR="91433" marT="45707" marB="45707"/>
                </a:tc>
                <a:tc>
                  <a:txBody>
                    <a:bodyPr/>
                    <a:lstStyle/>
                    <a:p>
                      <a:r>
                        <a:rPr lang="tr-TR" sz="1800" dirty="0"/>
                        <a:t>SANAT EĞİTİMİ RESİM 3-4</a:t>
                      </a:r>
                      <a:r>
                        <a:rPr lang="tr-TR" sz="1800" baseline="0" dirty="0"/>
                        <a:t> SINIF</a:t>
                      </a:r>
                      <a:endParaRPr lang="tr-TR" sz="1800" dirty="0"/>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SANAT EĞİTİMİ RESİM 1-2</a:t>
                      </a:r>
                      <a:r>
                        <a:rPr lang="tr-TR" sz="1800" baseline="0" dirty="0"/>
                        <a:t> SINIF</a:t>
                      </a:r>
                      <a:endParaRPr lang="tr-TR" sz="1800" dirty="0"/>
                    </a:p>
                    <a:p>
                      <a:endParaRPr lang="tr-TR" sz="1800" dirty="0"/>
                    </a:p>
                  </a:txBody>
                  <a:tcPr marL="91433" marR="91433" marT="45707" marB="45707"/>
                </a:tc>
                <a:extLst>
                  <a:ext uri="{0D108BD9-81ED-4DB2-BD59-A6C34878D82A}">
                    <a16:rowId xmlns:a16="http://schemas.microsoft.com/office/drawing/2014/main" val="10002"/>
                  </a:ext>
                </a:extLst>
              </a:tr>
              <a:tr h="1434168">
                <a:tc>
                  <a:txBody>
                    <a:bodyPr/>
                    <a:lstStyle/>
                    <a:p>
                      <a:r>
                        <a:rPr lang="tr-TR" sz="1800" dirty="0"/>
                        <a:t>PERŞEMBE</a:t>
                      </a:r>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SANAT EĞİTİMİ MÜZİK 1-2</a:t>
                      </a:r>
                      <a:r>
                        <a:rPr lang="tr-TR" sz="1800" baseline="0" dirty="0"/>
                        <a:t> SINIF</a:t>
                      </a:r>
                      <a:endParaRPr lang="tr-TR" sz="1800" dirty="0"/>
                    </a:p>
                    <a:p>
                      <a:endParaRPr lang="tr-TR" sz="1800" dirty="0"/>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SANAT EĞİTİMİ MÜZİK 3-4</a:t>
                      </a:r>
                      <a:r>
                        <a:rPr lang="tr-TR" sz="1800" baseline="0" dirty="0"/>
                        <a:t> SINIF</a:t>
                      </a:r>
                      <a:endParaRPr lang="tr-TR" sz="1800" dirty="0"/>
                    </a:p>
                    <a:p>
                      <a:endParaRPr lang="tr-TR" sz="1800" dirty="0"/>
                    </a:p>
                  </a:txBody>
                  <a:tcPr marL="91433" marR="91433" marT="45707" marB="45707"/>
                </a:tc>
                <a:tc>
                  <a:txBody>
                    <a:bodyPr/>
                    <a:lstStyle/>
                    <a:p>
                      <a:r>
                        <a:rPr lang="tr-TR" sz="1800" dirty="0"/>
                        <a:t>YARATICILIK 1-2 SINIF</a:t>
                      </a:r>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YARATICILIK  3-4 SINIF</a:t>
                      </a:r>
                    </a:p>
                    <a:p>
                      <a:endParaRPr lang="tr-TR" sz="1800" dirty="0"/>
                    </a:p>
                  </a:txBody>
                  <a:tcPr marL="91433" marR="91433" marT="45707" marB="45707"/>
                </a:tc>
                <a:extLst>
                  <a:ext uri="{0D108BD9-81ED-4DB2-BD59-A6C34878D82A}">
                    <a16:rowId xmlns:a16="http://schemas.microsoft.com/office/drawing/2014/main" val="10003"/>
                  </a:ext>
                </a:extLst>
              </a:tr>
              <a:tr h="1034415">
                <a:tc>
                  <a:txBody>
                    <a:bodyPr/>
                    <a:lstStyle/>
                    <a:p>
                      <a:r>
                        <a:rPr lang="tr-TR" sz="1800" dirty="0"/>
                        <a:t>CUMA</a:t>
                      </a:r>
                    </a:p>
                  </a:txBody>
                  <a:tcPr marL="91433" marR="91433" marT="45707" marB="45707"/>
                </a:tc>
                <a:tc>
                  <a:txBody>
                    <a:bodyPr/>
                    <a:lstStyle/>
                    <a:p>
                      <a:r>
                        <a:rPr lang="tr-TR" sz="1800" dirty="0"/>
                        <a:t>BİLİM UYGULAMALARI 1-2 SINIF</a:t>
                      </a:r>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BİLİM UYGULAMALARI 3-4 SINIF</a:t>
                      </a:r>
                    </a:p>
                  </a:txBody>
                  <a:tcPr marL="91433" marR="91433" marT="45707" marB="45707"/>
                </a:tc>
                <a:tc>
                  <a:txBody>
                    <a:bodyPr/>
                    <a:lstStyle/>
                    <a:p>
                      <a:r>
                        <a:rPr lang="tr-TR" sz="1800" dirty="0"/>
                        <a:t>AKIL OYUNLARI 3-4 SINIF</a:t>
                      </a:r>
                    </a:p>
                  </a:txBody>
                  <a:tcPr marL="91433" marR="91433" marT="45707" marB="4570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a:t>AKIL OYUNLARI 1-2 SINIF</a:t>
                      </a:r>
                    </a:p>
                  </a:txBody>
                  <a:tcPr marL="91433" marR="91433" marT="45707" marB="4570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211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479160" y="457200"/>
            <a:ext cx="8182230" cy="1368614"/>
          </a:xfrm>
        </p:spPr>
        <p:txBody>
          <a:bodyPr vert="horz" lIns="91440" tIns="45720" rIns="91440" bIns="45720" rtlCol="0" anchor="ctr">
            <a:normAutofit/>
          </a:bodyPr>
          <a:lstStyle/>
          <a:p>
            <a:pPr algn="ctr" defTabSz="914400"/>
            <a:r>
              <a:rPr lang="en-US" sz="5700"/>
              <a:t> </a:t>
            </a:r>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176338" y="2926015"/>
            <a:ext cx="6799262" cy="25744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347864" y="1278993"/>
            <a:ext cx="4210812" cy="15019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txBox="1">
            <a:spLocks/>
          </p:cNvSpPr>
          <p:nvPr/>
        </p:nvSpPr>
        <p:spPr>
          <a:xfrm>
            <a:off x="0" y="0"/>
            <a:ext cx="7924800" cy="85010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spcBef>
                <a:spcPct val="0"/>
              </a:spcBef>
              <a:spcAft>
                <a:spcPts val="600"/>
              </a:spcAft>
              <a:buClrTx/>
              <a:buSzTx/>
              <a:buFontTx/>
              <a:buNone/>
              <a:tabLst/>
              <a:defRPr/>
            </a:pPr>
            <a:r>
              <a:rPr kumimoji="0" lang="tr-TR" b="0" i="0" u="none" strike="noStrike" kern="1200" cap="small" spc="0" normalizeH="0" baseline="0" noProof="0">
                <a:ln>
                  <a:noFill/>
                </a:ln>
                <a:solidFill>
                  <a:srgbClr val="575F6D"/>
                </a:solidFill>
                <a:effectLst/>
                <a:uLnTx/>
                <a:uFillTx/>
                <a:latin typeface="Century Schoolbook"/>
                <a:ea typeface="+mj-ea"/>
                <a:cs typeface="+mj-cs"/>
              </a:rPr>
              <a:t>   BİLSEM NE DEĞİLDİR?  </a:t>
            </a:r>
          </a:p>
        </p:txBody>
      </p:sp>
    </p:spTree>
    <p:extLst>
      <p:ext uri="{BB962C8B-B14F-4D97-AF65-F5344CB8AC3E}">
        <p14:creationId xmlns:p14="http://schemas.microsoft.com/office/powerpoint/2010/main" val="351743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van 2"/>
          <p:cNvSpPr>
            <a:spLocks noGrp="1"/>
          </p:cNvSpPr>
          <p:nvPr>
            <p:ph type="title"/>
          </p:nvPr>
        </p:nvSpPr>
        <p:spPr>
          <a:xfrm>
            <a:off x="480060" y="635508"/>
            <a:ext cx="2515852" cy="5586984"/>
          </a:xfrm>
        </p:spPr>
        <p:txBody>
          <a:bodyPr>
            <a:normAutofit/>
          </a:bodyPr>
          <a:lstStyle/>
          <a:p>
            <a:r>
              <a:rPr lang="tr-TR" sz="3600">
                <a:solidFill>
                  <a:schemeClr val="tx2"/>
                </a:solidFill>
              </a:rPr>
              <a:t>BİLSEMİN EĞİTİM FELSEFESİ</a:t>
            </a: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561" y="469900"/>
            <a:ext cx="4937237"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4213353" y="954756"/>
            <a:ext cx="4209962" cy="4853888"/>
          </a:xfrm>
        </p:spPr>
        <p:txBody>
          <a:bodyPr anchor="ctr">
            <a:normAutofit/>
          </a:bodyPr>
          <a:lstStyle/>
          <a:p>
            <a:endParaRPr lang="tr-TR" sz="1900">
              <a:solidFill>
                <a:schemeClr val="bg1"/>
              </a:solidFill>
            </a:endParaRPr>
          </a:p>
          <a:p>
            <a:endParaRPr lang="tr-TR" sz="1900">
              <a:solidFill>
                <a:schemeClr val="bg1"/>
              </a:solidFill>
            </a:endParaRPr>
          </a:p>
          <a:p>
            <a:r>
              <a:rPr lang="tr-TR" sz="1900">
                <a:solidFill>
                  <a:schemeClr val="bg1"/>
                </a:solidFill>
              </a:rPr>
              <a:t>     BİLSEM’DE, hayal etmeye, tasarı geliştirmeye, kurgulamaya, planlamaya, uygulamaya dayalı bir süreçte; öğrenciyi merkez kabul eden, gerçek yaşam örüntülerinin sınıf ortamına taşındığı, bireyi güdüleyen, öğrenciye yeni ihtiyaçlar hissettiren ve bunu yaparken de disiplinler arasında uygun iş birliği ortamlarının gelişmesini sağlayan bir eğitim yaklaşımı benimsenmektedir. </a:t>
            </a:r>
          </a:p>
          <a:p>
            <a:endParaRPr lang="tr-TR" sz="1900">
              <a:solidFill>
                <a:schemeClr val="bg1"/>
              </a:solidFill>
            </a:endParaRP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743" y="635508"/>
            <a:ext cx="469087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8730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a:xfrm>
            <a:off x="971551" y="982132"/>
            <a:ext cx="7200897" cy="1303867"/>
          </a:xfrm>
        </p:spPr>
        <p:txBody>
          <a:bodyPr>
            <a:normAutofit/>
          </a:bodyPr>
          <a:lstStyle/>
          <a:p>
            <a:r>
              <a:rPr lang="tr-TR">
                <a:solidFill>
                  <a:srgbClr val="262626"/>
                </a:solidFill>
              </a:rPr>
              <a:t>   BİLSEM BİRİMLERİ</a:t>
            </a:r>
          </a:p>
        </p:txBody>
      </p:sp>
      <p:graphicFrame>
        <p:nvGraphicFramePr>
          <p:cNvPr id="16" name="İçerik Yer Tutucusu 1">
            <a:extLst>
              <a:ext uri="{FF2B5EF4-FFF2-40B4-BE49-F238E27FC236}">
                <a16:creationId xmlns:a16="http://schemas.microsoft.com/office/drawing/2014/main" id="{6D62F7B5-4360-4D2F-A199-9D6F32149A65}"/>
              </a:ext>
            </a:extLst>
          </p:cNvPr>
          <p:cNvGraphicFramePr>
            <a:graphicFrameLocks noGrp="1"/>
          </p:cNvGraphicFramePr>
          <p:nvPr>
            <p:ph idx="1"/>
            <p:extLst>
              <p:ext uri="{D42A27DB-BD31-4B8C-83A1-F6EECF244321}">
                <p14:modId xmlns:p14="http://schemas.microsoft.com/office/powerpoint/2010/main" val="274702516"/>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83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a:xfrm>
            <a:off x="971551" y="982132"/>
            <a:ext cx="7200897" cy="1303867"/>
          </a:xfrm>
        </p:spPr>
        <p:txBody>
          <a:bodyPr>
            <a:normAutofit/>
          </a:bodyPr>
          <a:lstStyle/>
          <a:p>
            <a:r>
              <a:rPr lang="tr-TR">
                <a:solidFill>
                  <a:srgbClr val="262626"/>
                </a:solidFill>
              </a:rPr>
              <a:t>BİLSEM BİRİMLERİ</a:t>
            </a:r>
          </a:p>
        </p:txBody>
      </p:sp>
      <p:graphicFrame>
        <p:nvGraphicFramePr>
          <p:cNvPr id="5" name="İçerik Yer Tutucusu 1">
            <a:extLst>
              <a:ext uri="{FF2B5EF4-FFF2-40B4-BE49-F238E27FC236}">
                <a16:creationId xmlns:a16="http://schemas.microsoft.com/office/drawing/2014/main" id="{2183B89F-F530-4AE9-8F05-FE803DB3BE63}"/>
              </a:ext>
            </a:extLst>
          </p:cNvPr>
          <p:cNvGraphicFramePr>
            <a:graphicFrameLocks noGrp="1"/>
          </p:cNvGraphicFramePr>
          <p:nvPr>
            <p:ph idx="1"/>
            <p:extLst>
              <p:ext uri="{D42A27DB-BD31-4B8C-83A1-F6EECF244321}">
                <p14:modId xmlns:p14="http://schemas.microsoft.com/office/powerpoint/2010/main" val="1490813479"/>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86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3" name="Unvan 2"/>
          <p:cNvSpPr>
            <a:spLocks noGrp="1"/>
          </p:cNvSpPr>
          <p:nvPr>
            <p:ph type="title"/>
          </p:nvPr>
        </p:nvSpPr>
        <p:spPr>
          <a:xfrm>
            <a:off x="791699" y="1055077"/>
            <a:ext cx="1899682" cy="4794578"/>
          </a:xfrm>
        </p:spPr>
        <p:txBody>
          <a:bodyPr>
            <a:normAutofit/>
          </a:bodyPr>
          <a:lstStyle/>
          <a:p>
            <a:r>
              <a:rPr lang="tr-TR" sz="2500">
                <a:solidFill>
                  <a:srgbClr val="262626"/>
                </a:solidFill>
              </a:rPr>
              <a:t>BİLSEM BİRİMLERİ</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1">
            <a:extLst>
              <a:ext uri="{FF2B5EF4-FFF2-40B4-BE49-F238E27FC236}">
                <a16:creationId xmlns:a16="http://schemas.microsoft.com/office/drawing/2014/main" id="{3BF97F26-D91B-45EA-BAF0-A0DEE6632369}"/>
              </a:ext>
            </a:extLst>
          </p:cNvPr>
          <p:cNvGraphicFramePr>
            <a:graphicFrameLocks noGrp="1"/>
          </p:cNvGraphicFramePr>
          <p:nvPr>
            <p:ph idx="1"/>
            <p:extLst>
              <p:ext uri="{D42A27DB-BD31-4B8C-83A1-F6EECF244321}">
                <p14:modId xmlns:p14="http://schemas.microsoft.com/office/powerpoint/2010/main" val="681213038"/>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95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11FACCD-8B95-4879-B20F-26F41E8BC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E9B2A7AA-2C45-40F0-B861-4EB9AA9F6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Metin kutusu"/>
          <p:cNvSpPr txBox="1"/>
          <p:nvPr/>
        </p:nvSpPr>
        <p:spPr>
          <a:xfrm>
            <a:off x="480060" y="635508"/>
            <a:ext cx="2515852" cy="5586984"/>
          </a:xfrm>
          <a:prstGeom prst="rect">
            <a:avLst/>
          </a:prstGeom>
        </p:spPr>
        <p:txBody>
          <a:bodyPr vert="horz" lIns="91440" tIns="45720" rIns="91440" bIns="45720" rtlCol="0" anchor="ctr">
            <a:normAutofit/>
          </a:bodyPr>
          <a:lstStyle/>
          <a:p>
            <a:pPr algn="ctr">
              <a:spcBef>
                <a:spcPct val="0"/>
              </a:spcBef>
              <a:spcAft>
                <a:spcPts val="600"/>
              </a:spcAft>
            </a:pPr>
            <a:r>
              <a:rPr lang="en-US" sz="4200" b="1">
                <a:ln w="3175" cmpd="sng">
                  <a:noFill/>
                </a:ln>
                <a:solidFill>
                  <a:srgbClr val="FFFFFF"/>
                </a:solidFill>
                <a:latin typeface="+mj-lt"/>
                <a:ea typeface="+mj-ea"/>
                <a:cs typeface="+mj-cs"/>
              </a:rPr>
              <a:t>BİLSEM EĞİTİM SİSTEMİ </a:t>
            </a:r>
          </a:p>
        </p:txBody>
      </p:sp>
      <p:sp>
        <p:nvSpPr>
          <p:cNvPr id="19" name="Rectangle 12">
            <a:extLst>
              <a:ext uri="{FF2B5EF4-FFF2-40B4-BE49-F238E27FC236}">
                <a16:creationId xmlns:a16="http://schemas.microsoft.com/office/drawing/2014/main" id="{3CE3689C-E8F8-4542-8800-E68B764AF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059" y="0"/>
            <a:ext cx="5653278" cy="68580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çerik Yer Tutucusu 1"/>
          <p:cNvSpPr>
            <a:spLocks noGrp="1"/>
          </p:cNvSpPr>
          <p:nvPr>
            <p:ph idx="1"/>
          </p:nvPr>
        </p:nvSpPr>
        <p:spPr>
          <a:xfrm>
            <a:off x="4092196" y="793889"/>
            <a:ext cx="4451755" cy="5174774"/>
          </a:xfrm>
        </p:spPr>
        <p:txBody>
          <a:bodyPr vert="horz" lIns="91440" tIns="45720" rIns="91440" bIns="45720" rtlCol="0" anchor="ctr">
            <a:normAutofit/>
          </a:bodyPr>
          <a:lstStyle/>
          <a:p>
            <a:r>
              <a:rPr lang="en-US" sz="1900" b="1" i="1">
                <a:solidFill>
                  <a:schemeClr val="bg1"/>
                </a:solidFill>
              </a:rPr>
              <a:t>BİLSEM deki eğitim süresi </a:t>
            </a:r>
            <a:r>
              <a:rPr lang="en-US" sz="1900" b="1">
                <a:solidFill>
                  <a:schemeClr val="bg1"/>
                </a:solidFill>
              </a:rPr>
              <a:t> </a:t>
            </a:r>
            <a:r>
              <a:rPr lang="en-US" sz="1900">
                <a:solidFill>
                  <a:schemeClr val="bg1"/>
                </a:solidFill>
              </a:rPr>
              <a:t>öğrencinin kuruma kayıt yaptırması ile başlamakta olup, </a:t>
            </a:r>
            <a:r>
              <a:rPr lang="en-US" sz="1900" b="1">
                <a:solidFill>
                  <a:schemeClr val="bg1"/>
                </a:solidFill>
              </a:rPr>
              <a:t>orta öğretimi tamamlaması </a:t>
            </a:r>
            <a:r>
              <a:rPr lang="en-US" sz="1900">
                <a:solidFill>
                  <a:schemeClr val="bg1"/>
                </a:solidFill>
              </a:rPr>
              <a:t>ile sona ermektedir.</a:t>
            </a:r>
          </a:p>
          <a:p>
            <a:r>
              <a:rPr lang="en-US" sz="1900">
                <a:solidFill>
                  <a:schemeClr val="bg1"/>
                </a:solidFill>
              </a:rPr>
              <a:t>Eğitim programları sonunda ve eğitimin tamamlanması neticesinde yönerge gereği öğrencinin aldığı eğitimleri gösteren bir </a:t>
            </a:r>
            <a:r>
              <a:rPr lang="en-US" sz="1900" b="1">
                <a:solidFill>
                  <a:schemeClr val="bg1"/>
                </a:solidFill>
              </a:rPr>
              <a:t>program tamamlama belgesi </a:t>
            </a:r>
            <a:r>
              <a:rPr lang="en-US" sz="1900">
                <a:solidFill>
                  <a:schemeClr val="bg1"/>
                </a:solidFill>
              </a:rPr>
              <a:t>verilir.</a:t>
            </a:r>
          </a:p>
          <a:p>
            <a:r>
              <a:rPr lang="en-US" sz="1900">
                <a:solidFill>
                  <a:schemeClr val="bg1"/>
                </a:solidFill>
              </a:rPr>
              <a:t>BİLSEM’ e öğrenci </a:t>
            </a:r>
            <a:r>
              <a:rPr lang="en-US" sz="1900" b="1">
                <a:solidFill>
                  <a:schemeClr val="bg1"/>
                </a:solidFill>
              </a:rPr>
              <a:t>okul dışı zamanlarda </a:t>
            </a:r>
            <a:r>
              <a:rPr lang="en-US" sz="1900">
                <a:solidFill>
                  <a:schemeClr val="bg1"/>
                </a:solidFill>
              </a:rPr>
              <a:t>gelir.</a:t>
            </a:r>
          </a:p>
          <a:p>
            <a:r>
              <a:rPr lang="en-US" sz="1900">
                <a:solidFill>
                  <a:schemeClr val="bg1"/>
                </a:solidFill>
              </a:rPr>
              <a:t>Öğrencinin </a:t>
            </a:r>
            <a:r>
              <a:rPr lang="en-US" sz="1900" b="1">
                <a:solidFill>
                  <a:schemeClr val="bg1"/>
                </a:solidFill>
              </a:rPr>
              <a:t>% 30 devamsızlık </a:t>
            </a:r>
            <a:r>
              <a:rPr lang="en-US" sz="1900">
                <a:solidFill>
                  <a:schemeClr val="bg1"/>
                </a:solidFill>
              </a:rPr>
              <a:t>hakkı vardır.</a:t>
            </a:r>
          </a:p>
          <a:p>
            <a:r>
              <a:rPr lang="en-US" sz="1900">
                <a:solidFill>
                  <a:schemeClr val="bg1"/>
                </a:solidFill>
              </a:rPr>
              <a:t>Her ders/etkinlik/yetenek atölyesi saati </a:t>
            </a:r>
            <a:r>
              <a:rPr lang="en-US" sz="1900" b="1">
                <a:solidFill>
                  <a:schemeClr val="bg1"/>
                </a:solidFill>
              </a:rPr>
              <a:t>40 dakika </a:t>
            </a:r>
            <a:r>
              <a:rPr lang="en-US" sz="1900">
                <a:solidFill>
                  <a:schemeClr val="bg1"/>
                </a:solidFill>
              </a:rPr>
              <a:t>olarak planlanır ve uygulanır.</a:t>
            </a:r>
          </a:p>
        </p:txBody>
      </p:sp>
      <p:sp>
        <p:nvSpPr>
          <p:cNvPr id="20" name="Rectangle 14">
            <a:extLst>
              <a:ext uri="{FF2B5EF4-FFF2-40B4-BE49-F238E27FC236}">
                <a16:creationId xmlns:a16="http://schemas.microsoft.com/office/drawing/2014/main" id="{52467CA7-F767-4582-9BB7-0B1AF75DF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32" y="320040"/>
            <a:ext cx="5170932" cy="6217920"/>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39755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2756</TotalTime>
  <Words>2536</Words>
  <Application>Microsoft Office PowerPoint</Application>
  <PresentationFormat>Ekran Gösterisi (4:3)</PresentationFormat>
  <Paragraphs>324</Paragraphs>
  <Slides>37</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37</vt:i4>
      </vt:variant>
    </vt:vector>
  </HeadingPairs>
  <TitlesOfParts>
    <vt:vector size="48" baseType="lpstr">
      <vt:lpstr>Arial</vt:lpstr>
      <vt:lpstr>Calibri</vt:lpstr>
      <vt:lpstr>Century Gothic</vt:lpstr>
      <vt:lpstr>Century Schoolbook</vt:lpstr>
      <vt:lpstr>Comic Sans MS</vt:lpstr>
      <vt:lpstr>Garamond</vt:lpstr>
      <vt:lpstr>Times New Roman</vt:lpstr>
      <vt:lpstr>Verdana</vt:lpstr>
      <vt:lpstr>Wingdings</vt:lpstr>
      <vt:lpstr>Wingdings 3</vt:lpstr>
      <vt:lpstr>Organik</vt:lpstr>
      <vt:lpstr>          BİLİM SANAT MERKEZLERİ  </vt:lpstr>
      <vt:lpstr>PowerPoint Sunusu</vt:lpstr>
      <vt:lpstr>PowerPoint Sunusu</vt:lpstr>
      <vt:lpstr> </vt:lpstr>
      <vt:lpstr>BİLSEMİN EĞİTİM FELSEFESİ</vt:lpstr>
      <vt:lpstr>   BİLSEM BİRİMLERİ</vt:lpstr>
      <vt:lpstr>BİLSEM BİRİMLERİ</vt:lpstr>
      <vt:lpstr>BİLSEM BİRİMLERİ</vt:lpstr>
      <vt:lpstr>PowerPoint Sunusu</vt:lpstr>
      <vt:lpstr>PowerPoint Sunusu</vt:lpstr>
      <vt:lpstr>PowerPoint Sunusu</vt:lpstr>
      <vt:lpstr>ORYANTASYON(UYUM)DÖNEMİ</vt:lpstr>
      <vt:lpstr>DESTEK EĞİTİMİ DÖNEMİ</vt:lpstr>
      <vt:lpstr> BİREYSEL YETENEKLERİ FARKETTİRME </vt:lpstr>
      <vt:lpstr>ÖZEL YETENEKLERİ GELİŞTİRME</vt:lpstr>
      <vt:lpstr>PROJE ÜRETİMİ VE HAZIRLAMA PROGRAMI</vt:lpstr>
      <vt:lpstr>BİLSEM DÖNEMLER PİRAMİDİ</vt:lpstr>
      <vt:lpstr>TÜRKİYE’DE VE DÜNYADAKİ ÖZEL YETENEKLİ SAYILARI</vt:lpstr>
      <vt:lpstr>Dünya Sağlık Örgütü'nün (WHO) önerdiği zekâ sınıflandırması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Müzik Alanındaki Yetenek Özellikleri: </vt:lpstr>
      <vt:lpstr>Resim Alanındaki Yetenek Özellikleri</vt:lpstr>
      <vt:lpstr>ÖZEL YETENEKLİ BİREYLER TÜM ALANLARDA BAŞARILI MIDIR? </vt:lpstr>
      <vt:lpstr>Picasso, 9 yaşında...</vt:lpstr>
      <vt:lpstr>PowerPoint Sunusu</vt:lpstr>
      <vt:lpstr>PowerPoint Sunusu</vt:lpstr>
      <vt:lpstr>PowerPoint Sunusu</vt:lpstr>
      <vt:lpstr>Destek Eğitim Odası</vt:lpstr>
      <vt:lpstr>Örnek Destek Eğitim Odası Eğitim Programı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Sistem3</dc:creator>
  <cp:lastModifiedBy>hüseyin tekin</cp:lastModifiedBy>
  <cp:revision>183</cp:revision>
  <dcterms:created xsi:type="dcterms:W3CDTF">2015-03-13T07:30:03Z</dcterms:created>
  <dcterms:modified xsi:type="dcterms:W3CDTF">2021-11-27T14:49:41Z</dcterms:modified>
</cp:coreProperties>
</file>