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5" r:id="rId18"/>
    <p:sldId id="276" r:id="rId19"/>
    <p:sldId id="271" r:id="rId20"/>
    <p:sldId id="277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Relationship Id="rId14" Type="http://schemas.openxmlformats.org/officeDocument/2006/relationships/image" Target="../media/image28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4" Type="http://schemas.openxmlformats.org/officeDocument/2006/relationships/image" Target="../media/image10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Relationship Id="rId14" Type="http://schemas.openxmlformats.org/officeDocument/2006/relationships/image" Target="../media/image28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4" Type="http://schemas.openxmlformats.org/officeDocument/2006/relationships/image" Target="../media/image10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159130-14EA-4D30-9C1E-D194C0AECDF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D215ABB-B5D9-4EDE-8DE5-8B035B44986C}">
      <dgm:prSet/>
      <dgm:spPr/>
      <dgm:t>
        <a:bodyPr/>
        <a:lstStyle/>
        <a:p>
          <a:r>
            <a:rPr lang="tr-TR" b="1"/>
            <a:t>Özel eğitim gerektiren öğrencinin, normal sınıf düzeyinde belirlenmiş beklentilerinden farklı olarak bir öğretim yılı süresince öğrenme beklentilerinin, ihtiyaçlarının, ilgilerinin ve performansının bir özetidir. </a:t>
          </a:r>
          <a:endParaRPr lang="en-US"/>
        </a:p>
      </dgm:t>
    </dgm:pt>
    <dgm:pt modelId="{D0603C0E-0088-4387-891F-0E3168BA30C2}" type="parTrans" cxnId="{43ECBDF6-1546-4C81-AB0B-C62A5377D17F}">
      <dgm:prSet/>
      <dgm:spPr/>
      <dgm:t>
        <a:bodyPr/>
        <a:lstStyle/>
        <a:p>
          <a:endParaRPr lang="en-US"/>
        </a:p>
      </dgm:t>
    </dgm:pt>
    <dgm:pt modelId="{086005F0-5075-4357-9561-8F34F07300AA}" type="sibTrans" cxnId="{43ECBDF6-1546-4C81-AB0B-C62A5377D17F}">
      <dgm:prSet/>
      <dgm:spPr/>
      <dgm:t>
        <a:bodyPr/>
        <a:lstStyle/>
        <a:p>
          <a:endParaRPr lang="en-US"/>
        </a:p>
      </dgm:t>
    </dgm:pt>
    <dgm:pt modelId="{F50C100A-CDCF-43A9-8A80-5D69F4B3332C}">
      <dgm:prSet/>
      <dgm:spPr/>
      <dgm:t>
        <a:bodyPr/>
        <a:lstStyle/>
        <a:p>
          <a:r>
            <a:rPr lang="tr-TR" b="1"/>
            <a:t>Normal okul programındaki değişiklikleri ve uyarlamaları içeren ve her özel eğitim gerektiren öğrenci için hazırlanan yazılı bir plandır. </a:t>
          </a:r>
          <a:endParaRPr lang="en-US"/>
        </a:p>
      </dgm:t>
    </dgm:pt>
    <dgm:pt modelId="{DA3CE0A5-1958-4944-8AEB-BFCEB9C8A590}" type="parTrans" cxnId="{B30604E2-7070-450E-8BC3-8F9259A9E4CC}">
      <dgm:prSet/>
      <dgm:spPr/>
      <dgm:t>
        <a:bodyPr/>
        <a:lstStyle/>
        <a:p>
          <a:endParaRPr lang="en-US"/>
        </a:p>
      </dgm:t>
    </dgm:pt>
    <dgm:pt modelId="{05251A0F-CC3A-465D-ADCA-BD5AB6FA927B}" type="sibTrans" cxnId="{B30604E2-7070-450E-8BC3-8F9259A9E4CC}">
      <dgm:prSet/>
      <dgm:spPr/>
      <dgm:t>
        <a:bodyPr/>
        <a:lstStyle/>
        <a:p>
          <a:endParaRPr lang="en-US"/>
        </a:p>
      </dgm:t>
    </dgm:pt>
    <dgm:pt modelId="{DB7E9113-611D-4334-902D-A10338F1E416}">
      <dgm:prSet/>
      <dgm:spPr/>
      <dgm:t>
        <a:bodyPr/>
        <a:lstStyle/>
        <a:p>
          <a:r>
            <a:rPr lang="tr-TR" b="1"/>
            <a:t>YASAL BİR ZORUNLULUKTUR.</a:t>
          </a:r>
          <a:endParaRPr lang="en-US"/>
        </a:p>
      </dgm:t>
    </dgm:pt>
    <dgm:pt modelId="{58A57AEB-025B-4EAF-8356-5529506A1038}" type="parTrans" cxnId="{EDAD5E9C-E20A-47F4-870A-427546A97435}">
      <dgm:prSet/>
      <dgm:spPr/>
      <dgm:t>
        <a:bodyPr/>
        <a:lstStyle/>
        <a:p>
          <a:endParaRPr lang="en-US"/>
        </a:p>
      </dgm:t>
    </dgm:pt>
    <dgm:pt modelId="{8347ECC5-BE2A-4630-ADE7-5F748B4FA782}" type="sibTrans" cxnId="{EDAD5E9C-E20A-47F4-870A-427546A97435}">
      <dgm:prSet/>
      <dgm:spPr/>
      <dgm:t>
        <a:bodyPr/>
        <a:lstStyle/>
        <a:p>
          <a:endParaRPr lang="en-US"/>
        </a:p>
      </dgm:t>
    </dgm:pt>
    <dgm:pt modelId="{BD725CDF-31F3-4F80-9151-F0B128153458}" type="pres">
      <dgm:prSet presAssocID="{B0159130-14EA-4D30-9C1E-D194C0AECDF4}" presName="root" presStyleCnt="0">
        <dgm:presLayoutVars>
          <dgm:dir/>
          <dgm:resizeHandles val="exact"/>
        </dgm:presLayoutVars>
      </dgm:prSet>
      <dgm:spPr/>
    </dgm:pt>
    <dgm:pt modelId="{22EB77B1-80A3-400E-A590-E59CDEE163AC}" type="pres">
      <dgm:prSet presAssocID="{5D215ABB-B5D9-4EDE-8DE5-8B035B44986C}" presName="compNode" presStyleCnt="0"/>
      <dgm:spPr/>
    </dgm:pt>
    <dgm:pt modelId="{A26500F6-9225-47B1-BAE2-4DA48EB79B96}" type="pres">
      <dgm:prSet presAssocID="{5D215ABB-B5D9-4EDE-8DE5-8B035B44986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taplar"/>
        </a:ext>
      </dgm:extLst>
    </dgm:pt>
    <dgm:pt modelId="{4DD7A0B4-FA25-4B13-A0B5-D836E602B4AE}" type="pres">
      <dgm:prSet presAssocID="{5D215ABB-B5D9-4EDE-8DE5-8B035B44986C}" presName="spaceRect" presStyleCnt="0"/>
      <dgm:spPr/>
    </dgm:pt>
    <dgm:pt modelId="{2DDF64D1-91A8-46BF-A3B5-B878BE1485F6}" type="pres">
      <dgm:prSet presAssocID="{5D215ABB-B5D9-4EDE-8DE5-8B035B44986C}" presName="textRect" presStyleLbl="revTx" presStyleIdx="0" presStyleCnt="3">
        <dgm:presLayoutVars>
          <dgm:chMax val="1"/>
          <dgm:chPref val="1"/>
        </dgm:presLayoutVars>
      </dgm:prSet>
      <dgm:spPr/>
    </dgm:pt>
    <dgm:pt modelId="{7C63F8A2-D289-4342-9C9C-A2EEF8A63377}" type="pres">
      <dgm:prSet presAssocID="{086005F0-5075-4357-9561-8F34F07300AA}" presName="sibTrans" presStyleCnt="0"/>
      <dgm:spPr/>
    </dgm:pt>
    <dgm:pt modelId="{2144686C-E523-488D-8BE3-34E9DCECEAF7}" type="pres">
      <dgm:prSet presAssocID="{F50C100A-CDCF-43A9-8A80-5D69F4B3332C}" presName="compNode" presStyleCnt="0"/>
      <dgm:spPr/>
    </dgm:pt>
    <dgm:pt modelId="{7550471D-DC1A-4065-975C-060716A27CDB}" type="pres">
      <dgm:prSet presAssocID="{F50C100A-CDCF-43A9-8A80-5D69F4B3332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ınıf"/>
        </a:ext>
      </dgm:extLst>
    </dgm:pt>
    <dgm:pt modelId="{54A25D83-0CAA-4C5D-BF41-BE3617FDC71F}" type="pres">
      <dgm:prSet presAssocID="{F50C100A-CDCF-43A9-8A80-5D69F4B3332C}" presName="spaceRect" presStyleCnt="0"/>
      <dgm:spPr/>
    </dgm:pt>
    <dgm:pt modelId="{E8D636C5-1BF5-404B-B064-5774E33D154D}" type="pres">
      <dgm:prSet presAssocID="{F50C100A-CDCF-43A9-8A80-5D69F4B3332C}" presName="textRect" presStyleLbl="revTx" presStyleIdx="1" presStyleCnt="3">
        <dgm:presLayoutVars>
          <dgm:chMax val="1"/>
          <dgm:chPref val="1"/>
        </dgm:presLayoutVars>
      </dgm:prSet>
      <dgm:spPr/>
    </dgm:pt>
    <dgm:pt modelId="{16E10DE7-6773-4548-A285-A41C76883249}" type="pres">
      <dgm:prSet presAssocID="{05251A0F-CC3A-465D-ADCA-BD5AB6FA927B}" presName="sibTrans" presStyleCnt="0"/>
      <dgm:spPr/>
    </dgm:pt>
    <dgm:pt modelId="{9C1E016B-DCE1-4BC4-985C-A66969E22E65}" type="pres">
      <dgm:prSet presAssocID="{DB7E9113-611D-4334-902D-A10338F1E416}" presName="compNode" presStyleCnt="0"/>
      <dgm:spPr/>
    </dgm:pt>
    <dgm:pt modelId="{045BFD6C-A007-4FC2-8425-5878F6D50549}" type="pres">
      <dgm:prSet presAssocID="{DB7E9113-611D-4334-902D-A10338F1E41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kmak"/>
        </a:ext>
      </dgm:extLst>
    </dgm:pt>
    <dgm:pt modelId="{D7F8B4D3-EA9C-4A3F-8527-7166BE8AAB83}" type="pres">
      <dgm:prSet presAssocID="{DB7E9113-611D-4334-902D-A10338F1E416}" presName="spaceRect" presStyleCnt="0"/>
      <dgm:spPr/>
    </dgm:pt>
    <dgm:pt modelId="{BF1FEB2D-C938-4F13-A097-449C17FDA5B4}" type="pres">
      <dgm:prSet presAssocID="{DB7E9113-611D-4334-902D-A10338F1E41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024544D-F240-4432-A2E7-CACE3217B037}" type="presOf" srcId="{DB7E9113-611D-4334-902D-A10338F1E416}" destId="{BF1FEB2D-C938-4F13-A097-449C17FDA5B4}" srcOrd="0" destOrd="0" presId="urn:microsoft.com/office/officeart/2018/2/layout/IconLabelList"/>
    <dgm:cxn modelId="{D5D12F9B-2103-456D-AB4A-7950ECE9E604}" type="presOf" srcId="{B0159130-14EA-4D30-9C1E-D194C0AECDF4}" destId="{BD725CDF-31F3-4F80-9151-F0B128153458}" srcOrd="0" destOrd="0" presId="urn:microsoft.com/office/officeart/2018/2/layout/IconLabelList"/>
    <dgm:cxn modelId="{EDAD5E9C-E20A-47F4-870A-427546A97435}" srcId="{B0159130-14EA-4D30-9C1E-D194C0AECDF4}" destId="{DB7E9113-611D-4334-902D-A10338F1E416}" srcOrd="2" destOrd="0" parTransId="{58A57AEB-025B-4EAF-8356-5529506A1038}" sibTransId="{8347ECC5-BE2A-4630-ADE7-5F748B4FA782}"/>
    <dgm:cxn modelId="{5A39569E-A625-42AD-863D-CCB0B08C7D94}" type="presOf" srcId="{F50C100A-CDCF-43A9-8A80-5D69F4B3332C}" destId="{E8D636C5-1BF5-404B-B064-5774E33D154D}" srcOrd="0" destOrd="0" presId="urn:microsoft.com/office/officeart/2018/2/layout/IconLabelList"/>
    <dgm:cxn modelId="{2DDF8DB7-A905-4A9D-9907-239C223F2C15}" type="presOf" srcId="{5D215ABB-B5D9-4EDE-8DE5-8B035B44986C}" destId="{2DDF64D1-91A8-46BF-A3B5-B878BE1485F6}" srcOrd="0" destOrd="0" presId="urn:microsoft.com/office/officeart/2018/2/layout/IconLabelList"/>
    <dgm:cxn modelId="{B30604E2-7070-450E-8BC3-8F9259A9E4CC}" srcId="{B0159130-14EA-4D30-9C1E-D194C0AECDF4}" destId="{F50C100A-CDCF-43A9-8A80-5D69F4B3332C}" srcOrd="1" destOrd="0" parTransId="{DA3CE0A5-1958-4944-8AEB-BFCEB9C8A590}" sibTransId="{05251A0F-CC3A-465D-ADCA-BD5AB6FA927B}"/>
    <dgm:cxn modelId="{43ECBDF6-1546-4C81-AB0B-C62A5377D17F}" srcId="{B0159130-14EA-4D30-9C1E-D194C0AECDF4}" destId="{5D215ABB-B5D9-4EDE-8DE5-8B035B44986C}" srcOrd="0" destOrd="0" parTransId="{D0603C0E-0088-4387-891F-0E3168BA30C2}" sibTransId="{086005F0-5075-4357-9561-8F34F07300AA}"/>
    <dgm:cxn modelId="{1C8414C5-890D-4E06-AA8A-FD9C69522357}" type="presParOf" srcId="{BD725CDF-31F3-4F80-9151-F0B128153458}" destId="{22EB77B1-80A3-400E-A590-E59CDEE163AC}" srcOrd="0" destOrd="0" presId="urn:microsoft.com/office/officeart/2018/2/layout/IconLabelList"/>
    <dgm:cxn modelId="{9A4B1052-2974-423E-8AB6-46B3F7CF06B4}" type="presParOf" srcId="{22EB77B1-80A3-400E-A590-E59CDEE163AC}" destId="{A26500F6-9225-47B1-BAE2-4DA48EB79B96}" srcOrd="0" destOrd="0" presId="urn:microsoft.com/office/officeart/2018/2/layout/IconLabelList"/>
    <dgm:cxn modelId="{F59CCB28-4BC9-44F1-9EA8-D8F4B32B473F}" type="presParOf" srcId="{22EB77B1-80A3-400E-A590-E59CDEE163AC}" destId="{4DD7A0B4-FA25-4B13-A0B5-D836E602B4AE}" srcOrd="1" destOrd="0" presId="urn:microsoft.com/office/officeart/2018/2/layout/IconLabelList"/>
    <dgm:cxn modelId="{924D70AE-EA00-4237-95EB-799154187CFD}" type="presParOf" srcId="{22EB77B1-80A3-400E-A590-E59CDEE163AC}" destId="{2DDF64D1-91A8-46BF-A3B5-B878BE1485F6}" srcOrd="2" destOrd="0" presId="urn:microsoft.com/office/officeart/2018/2/layout/IconLabelList"/>
    <dgm:cxn modelId="{8BCFDFBC-1F9B-45FB-8F89-554E19C347D3}" type="presParOf" srcId="{BD725CDF-31F3-4F80-9151-F0B128153458}" destId="{7C63F8A2-D289-4342-9C9C-A2EEF8A63377}" srcOrd="1" destOrd="0" presId="urn:microsoft.com/office/officeart/2018/2/layout/IconLabelList"/>
    <dgm:cxn modelId="{BD5E82A2-8CD5-462A-AEDA-9429ED41C9AF}" type="presParOf" srcId="{BD725CDF-31F3-4F80-9151-F0B128153458}" destId="{2144686C-E523-488D-8BE3-34E9DCECEAF7}" srcOrd="2" destOrd="0" presId="urn:microsoft.com/office/officeart/2018/2/layout/IconLabelList"/>
    <dgm:cxn modelId="{55D559BE-185D-4BE8-851E-F13E5BB3A882}" type="presParOf" srcId="{2144686C-E523-488D-8BE3-34E9DCECEAF7}" destId="{7550471D-DC1A-4065-975C-060716A27CDB}" srcOrd="0" destOrd="0" presId="urn:microsoft.com/office/officeart/2018/2/layout/IconLabelList"/>
    <dgm:cxn modelId="{3A4A0950-AB80-44A2-A364-0A0FF1080846}" type="presParOf" srcId="{2144686C-E523-488D-8BE3-34E9DCECEAF7}" destId="{54A25D83-0CAA-4C5D-BF41-BE3617FDC71F}" srcOrd="1" destOrd="0" presId="urn:microsoft.com/office/officeart/2018/2/layout/IconLabelList"/>
    <dgm:cxn modelId="{893C11B0-969C-4680-BF36-CC9088C5608C}" type="presParOf" srcId="{2144686C-E523-488D-8BE3-34E9DCECEAF7}" destId="{E8D636C5-1BF5-404B-B064-5774E33D154D}" srcOrd="2" destOrd="0" presId="urn:microsoft.com/office/officeart/2018/2/layout/IconLabelList"/>
    <dgm:cxn modelId="{05D8EE72-1C6B-4D66-B399-BCDA160AE300}" type="presParOf" srcId="{BD725CDF-31F3-4F80-9151-F0B128153458}" destId="{16E10DE7-6773-4548-A285-A41C76883249}" srcOrd="3" destOrd="0" presId="urn:microsoft.com/office/officeart/2018/2/layout/IconLabelList"/>
    <dgm:cxn modelId="{E11987F5-DE44-4DA1-9D25-B2A38B280A35}" type="presParOf" srcId="{BD725CDF-31F3-4F80-9151-F0B128153458}" destId="{9C1E016B-DCE1-4BC4-985C-A66969E22E65}" srcOrd="4" destOrd="0" presId="urn:microsoft.com/office/officeart/2018/2/layout/IconLabelList"/>
    <dgm:cxn modelId="{0240BE2C-EF1A-45F8-A84D-56FE23BC7DEC}" type="presParOf" srcId="{9C1E016B-DCE1-4BC4-985C-A66969E22E65}" destId="{045BFD6C-A007-4FC2-8425-5878F6D50549}" srcOrd="0" destOrd="0" presId="urn:microsoft.com/office/officeart/2018/2/layout/IconLabelList"/>
    <dgm:cxn modelId="{87082A48-300A-47E0-9AE5-BD475336168F}" type="presParOf" srcId="{9C1E016B-DCE1-4BC4-985C-A66969E22E65}" destId="{D7F8B4D3-EA9C-4A3F-8527-7166BE8AAB83}" srcOrd="1" destOrd="0" presId="urn:microsoft.com/office/officeart/2018/2/layout/IconLabelList"/>
    <dgm:cxn modelId="{8B178F80-BF01-45D7-8088-9DF430F6EC31}" type="presParOf" srcId="{9C1E016B-DCE1-4BC4-985C-A66969E22E65}" destId="{BF1FEB2D-C938-4F13-A097-449C17FDA5B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4C84CB-D586-4346-89B6-CD029F0406F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CE4B58F-C316-4961-B541-997A4092AD8B}">
      <dgm:prSet/>
      <dgm:spPr/>
      <dgm:t>
        <a:bodyPr/>
        <a:lstStyle/>
        <a:p>
          <a:r>
            <a:rPr lang="tr-TR" b="1"/>
            <a:t>Özel eğitim gerektiren öğrencinin gelişimini gözlemek ve iletişim kurmak için öğretmenlere yardımcı olan bir araçtır.</a:t>
          </a:r>
          <a:endParaRPr lang="en-US"/>
        </a:p>
      </dgm:t>
    </dgm:pt>
    <dgm:pt modelId="{853BA835-BEEE-49BA-B04E-BF4B33E388C0}" type="parTrans" cxnId="{5833F719-9A3A-4A99-B45C-A7497586AC20}">
      <dgm:prSet/>
      <dgm:spPr/>
      <dgm:t>
        <a:bodyPr/>
        <a:lstStyle/>
        <a:p>
          <a:endParaRPr lang="en-US"/>
        </a:p>
      </dgm:t>
    </dgm:pt>
    <dgm:pt modelId="{51ABC042-8CEC-4EC5-A826-EAE54DAD0C42}" type="sibTrans" cxnId="{5833F719-9A3A-4A99-B45C-A7497586AC20}">
      <dgm:prSet/>
      <dgm:spPr/>
      <dgm:t>
        <a:bodyPr/>
        <a:lstStyle/>
        <a:p>
          <a:endParaRPr lang="en-US"/>
        </a:p>
      </dgm:t>
    </dgm:pt>
    <dgm:pt modelId="{6D8C1AB2-B6C2-4210-B7B4-9CF0ED5DCC3D}">
      <dgm:prSet/>
      <dgm:spPr/>
      <dgm:t>
        <a:bodyPr/>
        <a:lstStyle/>
        <a:p>
          <a:r>
            <a:rPr lang="tr-TR" b="1"/>
            <a:t>Okul personeli ve destek hizmetleri veren kişilerin birlikte geliştirdikleri, uygulandıkları ve gelişmeleri izledikleri bir plandır. </a:t>
          </a:r>
          <a:endParaRPr lang="en-US"/>
        </a:p>
      </dgm:t>
    </dgm:pt>
    <dgm:pt modelId="{367B4036-4F58-4638-BF5C-2C275EEDA961}" type="parTrans" cxnId="{82193E5F-1872-4393-BE73-EFB9E60F01CE}">
      <dgm:prSet/>
      <dgm:spPr/>
      <dgm:t>
        <a:bodyPr/>
        <a:lstStyle/>
        <a:p>
          <a:endParaRPr lang="en-US"/>
        </a:p>
      </dgm:t>
    </dgm:pt>
    <dgm:pt modelId="{1A2F92C4-AC3F-47B8-AB67-E7DEB9766B53}" type="sibTrans" cxnId="{82193E5F-1872-4393-BE73-EFB9E60F01CE}">
      <dgm:prSet/>
      <dgm:spPr/>
      <dgm:t>
        <a:bodyPr/>
        <a:lstStyle/>
        <a:p>
          <a:endParaRPr lang="en-US"/>
        </a:p>
      </dgm:t>
    </dgm:pt>
    <dgm:pt modelId="{E79B8473-BA78-4EA9-8CB6-DA3F8FB88A1F}">
      <dgm:prSet/>
      <dgm:spPr/>
      <dgm:t>
        <a:bodyPr/>
        <a:lstStyle/>
        <a:p>
          <a:r>
            <a:rPr lang="tr-TR" b="1"/>
            <a:t>Gerektiğinde düzeltilebilen ve değiştirilebilen esnek bir çalışma programıdır.</a:t>
          </a:r>
          <a:endParaRPr lang="en-US"/>
        </a:p>
      </dgm:t>
    </dgm:pt>
    <dgm:pt modelId="{FAE00F14-B8F8-4F11-98F1-E17F3B5ABE50}" type="parTrans" cxnId="{2119B686-5EF2-4B00-8324-CF41912170AB}">
      <dgm:prSet/>
      <dgm:spPr/>
      <dgm:t>
        <a:bodyPr/>
        <a:lstStyle/>
        <a:p>
          <a:endParaRPr lang="en-US"/>
        </a:p>
      </dgm:t>
    </dgm:pt>
    <dgm:pt modelId="{568F8EA8-D554-4024-A45F-0A49CE818D38}" type="sibTrans" cxnId="{2119B686-5EF2-4B00-8324-CF41912170AB}">
      <dgm:prSet/>
      <dgm:spPr/>
      <dgm:t>
        <a:bodyPr/>
        <a:lstStyle/>
        <a:p>
          <a:endParaRPr lang="en-US"/>
        </a:p>
      </dgm:t>
    </dgm:pt>
    <dgm:pt modelId="{D97D3AE1-16EB-43F3-A291-3B26AA27228D}">
      <dgm:prSet/>
      <dgm:spPr/>
      <dgm:t>
        <a:bodyPr/>
        <a:lstStyle/>
        <a:p>
          <a:r>
            <a:rPr lang="tr-TR" b="1"/>
            <a:t>Programda sürekliliği ve gelişimi izlemeyi sağlayan bir araçtır.</a:t>
          </a:r>
          <a:endParaRPr lang="en-US"/>
        </a:p>
      </dgm:t>
    </dgm:pt>
    <dgm:pt modelId="{2E4E71DD-DAB4-488D-BC60-ABD2CA169D3F}" type="parTrans" cxnId="{64A6AC21-53DC-43D9-BA3B-EFD006021068}">
      <dgm:prSet/>
      <dgm:spPr/>
      <dgm:t>
        <a:bodyPr/>
        <a:lstStyle/>
        <a:p>
          <a:endParaRPr lang="en-US"/>
        </a:p>
      </dgm:t>
    </dgm:pt>
    <dgm:pt modelId="{AAA18301-F050-46FF-B84E-805DE73BA709}" type="sibTrans" cxnId="{64A6AC21-53DC-43D9-BA3B-EFD006021068}">
      <dgm:prSet/>
      <dgm:spPr/>
      <dgm:t>
        <a:bodyPr/>
        <a:lstStyle/>
        <a:p>
          <a:endParaRPr lang="en-US"/>
        </a:p>
      </dgm:t>
    </dgm:pt>
    <dgm:pt modelId="{B428DCF9-545E-4A0D-BC65-C389C5AAAD81}" type="pres">
      <dgm:prSet presAssocID="{6A4C84CB-D586-4346-89B6-CD029F0406F6}" presName="linear" presStyleCnt="0">
        <dgm:presLayoutVars>
          <dgm:animLvl val="lvl"/>
          <dgm:resizeHandles val="exact"/>
        </dgm:presLayoutVars>
      </dgm:prSet>
      <dgm:spPr/>
    </dgm:pt>
    <dgm:pt modelId="{9DDF6D5E-926E-438D-8091-C2D441621154}" type="pres">
      <dgm:prSet presAssocID="{6CE4B58F-C316-4961-B541-997A4092AD8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DEB006C-68C2-4DA4-A64D-EF752853F177}" type="pres">
      <dgm:prSet presAssocID="{51ABC042-8CEC-4EC5-A826-EAE54DAD0C42}" presName="spacer" presStyleCnt="0"/>
      <dgm:spPr/>
    </dgm:pt>
    <dgm:pt modelId="{E3976F1F-988D-4BEE-B018-43ADB83D4D92}" type="pres">
      <dgm:prSet presAssocID="{6D8C1AB2-B6C2-4210-B7B4-9CF0ED5DCC3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D3409E0-FC25-4E7F-9CA6-38061BE8BC27}" type="pres">
      <dgm:prSet presAssocID="{1A2F92C4-AC3F-47B8-AB67-E7DEB9766B53}" presName="spacer" presStyleCnt="0"/>
      <dgm:spPr/>
    </dgm:pt>
    <dgm:pt modelId="{B6266276-E79F-4E91-AAD2-9CD638ECC6C5}" type="pres">
      <dgm:prSet presAssocID="{E79B8473-BA78-4EA9-8CB6-DA3F8FB88A1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DC15A9C-589A-4CCD-ABA0-0E18293F4721}" type="pres">
      <dgm:prSet presAssocID="{568F8EA8-D554-4024-A45F-0A49CE818D38}" presName="spacer" presStyleCnt="0"/>
      <dgm:spPr/>
    </dgm:pt>
    <dgm:pt modelId="{3283BBD1-3C1C-4788-8192-96246487066D}" type="pres">
      <dgm:prSet presAssocID="{D97D3AE1-16EB-43F3-A291-3B26AA27228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833F719-9A3A-4A99-B45C-A7497586AC20}" srcId="{6A4C84CB-D586-4346-89B6-CD029F0406F6}" destId="{6CE4B58F-C316-4961-B541-997A4092AD8B}" srcOrd="0" destOrd="0" parTransId="{853BA835-BEEE-49BA-B04E-BF4B33E388C0}" sibTransId="{51ABC042-8CEC-4EC5-A826-EAE54DAD0C42}"/>
    <dgm:cxn modelId="{A8AAED1F-5786-4AB2-AB0A-4121463FF28D}" type="presOf" srcId="{D97D3AE1-16EB-43F3-A291-3B26AA27228D}" destId="{3283BBD1-3C1C-4788-8192-96246487066D}" srcOrd="0" destOrd="0" presId="urn:microsoft.com/office/officeart/2005/8/layout/vList2"/>
    <dgm:cxn modelId="{64A6AC21-53DC-43D9-BA3B-EFD006021068}" srcId="{6A4C84CB-D586-4346-89B6-CD029F0406F6}" destId="{D97D3AE1-16EB-43F3-A291-3B26AA27228D}" srcOrd="3" destOrd="0" parTransId="{2E4E71DD-DAB4-488D-BC60-ABD2CA169D3F}" sibTransId="{AAA18301-F050-46FF-B84E-805DE73BA709}"/>
    <dgm:cxn modelId="{2F626C3C-B687-403C-B1D8-6BFC4A573319}" type="presOf" srcId="{6D8C1AB2-B6C2-4210-B7B4-9CF0ED5DCC3D}" destId="{E3976F1F-988D-4BEE-B018-43ADB83D4D92}" srcOrd="0" destOrd="0" presId="urn:microsoft.com/office/officeart/2005/8/layout/vList2"/>
    <dgm:cxn modelId="{82193E5F-1872-4393-BE73-EFB9E60F01CE}" srcId="{6A4C84CB-D586-4346-89B6-CD029F0406F6}" destId="{6D8C1AB2-B6C2-4210-B7B4-9CF0ED5DCC3D}" srcOrd="1" destOrd="0" parTransId="{367B4036-4F58-4638-BF5C-2C275EEDA961}" sibTransId="{1A2F92C4-AC3F-47B8-AB67-E7DEB9766B53}"/>
    <dgm:cxn modelId="{4F86FE7E-B826-4158-88C1-D25C9229CDFB}" type="presOf" srcId="{6CE4B58F-C316-4961-B541-997A4092AD8B}" destId="{9DDF6D5E-926E-438D-8091-C2D441621154}" srcOrd="0" destOrd="0" presId="urn:microsoft.com/office/officeart/2005/8/layout/vList2"/>
    <dgm:cxn modelId="{2119B686-5EF2-4B00-8324-CF41912170AB}" srcId="{6A4C84CB-D586-4346-89B6-CD029F0406F6}" destId="{E79B8473-BA78-4EA9-8CB6-DA3F8FB88A1F}" srcOrd="2" destOrd="0" parTransId="{FAE00F14-B8F8-4F11-98F1-E17F3B5ABE50}" sibTransId="{568F8EA8-D554-4024-A45F-0A49CE818D38}"/>
    <dgm:cxn modelId="{051BA289-C624-4B43-A639-9B1FAB568F8D}" type="presOf" srcId="{E79B8473-BA78-4EA9-8CB6-DA3F8FB88A1F}" destId="{B6266276-E79F-4E91-AAD2-9CD638ECC6C5}" srcOrd="0" destOrd="0" presId="urn:microsoft.com/office/officeart/2005/8/layout/vList2"/>
    <dgm:cxn modelId="{E1AEBBC7-8C4B-4057-9CA6-45DCF91B072A}" type="presOf" srcId="{6A4C84CB-D586-4346-89B6-CD029F0406F6}" destId="{B428DCF9-545E-4A0D-BC65-C389C5AAAD81}" srcOrd="0" destOrd="0" presId="urn:microsoft.com/office/officeart/2005/8/layout/vList2"/>
    <dgm:cxn modelId="{A878B4B8-C82B-49D7-8A76-471D1F278EF7}" type="presParOf" srcId="{B428DCF9-545E-4A0D-BC65-C389C5AAAD81}" destId="{9DDF6D5E-926E-438D-8091-C2D441621154}" srcOrd="0" destOrd="0" presId="urn:microsoft.com/office/officeart/2005/8/layout/vList2"/>
    <dgm:cxn modelId="{CB393C92-76DA-446B-A9BF-915FFADF730F}" type="presParOf" srcId="{B428DCF9-545E-4A0D-BC65-C389C5AAAD81}" destId="{FDEB006C-68C2-4DA4-A64D-EF752853F177}" srcOrd="1" destOrd="0" presId="urn:microsoft.com/office/officeart/2005/8/layout/vList2"/>
    <dgm:cxn modelId="{4C59F862-6CE6-429C-B881-2A3BB4ECBC99}" type="presParOf" srcId="{B428DCF9-545E-4A0D-BC65-C389C5AAAD81}" destId="{E3976F1F-988D-4BEE-B018-43ADB83D4D92}" srcOrd="2" destOrd="0" presId="urn:microsoft.com/office/officeart/2005/8/layout/vList2"/>
    <dgm:cxn modelId="{724DDC15-AE8C-4E15-A89E-05DA75793C39}" type="presParOf" srcId="{B428DCF9-545E-4A0D-BC65-C389C5AAAD81}" destId="{5D3409E0-FC25-4E7F-9CA6-38061BE8BC27}" srcOrd="3" destOrd="0" presId="urn:microsoft.com/office/officeart/2005/8/layout/vList2"/>
    <dgm:cxn modelId="{31806588-4F73-49E0-8293-E804FC98C6FD}" type="presParOf" srcId="{B428DCF9-545E-4A0D-BC65-C389C5AAAD81}" destId="{B6266276-E79F-4E91-AAD2-9CD638ECC6C5}" srcOrd="4" destOrd="0" presId="urn:microsoft.com/office/officeart/2005/8/layout/vList2"/>
    <dgm:cxn modelId="{05BFEB15-9CA9-41A6-B896-531C228B0D62}" type="presParOf" srcId="{B428DCF9-545E-4A0D-BC65-C389C5AAAD81}" destId="{0DC15A9C-589A-4CCD-ABA0-0E18293F4721}" srcOrd="5" destOrd="0" presId="urn:microsoft.com/office/officeart/2005/8/layout/vList2"/>
    <dgm:cxn modelId="{DDF36B82-EA49-4D9B-856E-5120A7ED8D40}" type="presParOf" srcId="{B428DCF9-545E-4A0D-BC65-C389C5AAAD81}" destId="{3283BBD1-3C1C-4788-8192-96246487066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113AA-0D34-46ED-AA03-1CB1ACB20EF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4AE9857-EFAA-4084-97B0-654D71339723}">
      <dgm:prSet/>
      <dgm:spPr/>
      <dgm:t>
        <a:bodyPr/>
        <a:lstStyle/>
        <a:p>
          <a:r>
            <a:rPr lang="tr-TR" b="1"/>
            <a:t>Hazırlanan programla ne öğretileceği belirlenmiş olur.</a:t>
          </a:r>
          <a:endParaRPr lang="en-US"/>
        </a:p>
      </dgm:t>
    </dgm:pt>
    <dgm:pt modelId="{95B276B3-974E-455E-9EE8-C116E166498F}" type="parTrans" cxnId="{F27FA40C-F793-4946-B9DF-5F7779CCF39A}">
      <dgm:prSet/>
      <dgm:spPr/>
      <dgm:t>
        <a:bodyPr/>
        <a:lstStyle/>
        <a:p>
          <a:endParaRPr lang="en-US"/>
        </a:p>
      </dgm:t>
    </dgm:pt>
    <dgm:pt modelId="{909EE4E1-3974-46DC-ACCC-029DCE67DA4F}" type="sibTrans" cxnId="{F27FA40C-F793-4946-B9DF-5F7779CCF39A}">
      <dgm:prSet/>
      <dgm:spPr/>
      <dgm:t>
        <a:bodyPr/>
        <a:lstStyle/>
        <a:p>
          <a:endParaRPr lang="en-US"/>
        </a:p>
      </dgm:t>
    </dgm:pt>
    <dgm:pt modelId="{4C4EF913-DD65-4516-B7DF-015E53F7A592}">
      <dgm:prSet/>
      <dgm:spPr/>
      <dgm:t>
        <a:bodyPr/>
        <a:lstStyle/>
        <a:p>
          <a:r>
            <a:rPr lang="tr-TR" b="1"/>
            <a:t>Bireyin bağımsız yaşamasına yardımcı olacak olan ilgi ve yeteneklerine uygun bilgi-becerileri içerdiğinden hayatına aktarması ve genellemesi kolaylaşacaktır.</a:t>
          </a:r>
          <a:endParaRPr lang="en-US"/>
        </a:p>
      </dgm:t>
    </dgm:pt>
    <dgm:pt modelId="{6C8743FF-C466-4767-A74F-81B4A71DB7BB}" type="parTrans" cxnId="{6C4C386E-BBAB-4C1D-AE24-2BFB468F4DC5}">
      <dgm:prSet/>
      <dgm:spPr/>
      <dgm:t>
        <a:bodyPr/>
        <a:lstStyle/>
        <a:p>
          <a:endParaRPr lang="en-US"/>
        </a:p>
      </dgm:t>
    </dgm:pt>
    <dgm:pt modelId="{AD00A9AE-8F1D-48CC-8A10-DE77C1CE70B6}" type="sibTrans" cxnId="{6C4C386E-BBAB-4C1D-AE24-2BFB468F4DC5}">
      <dgm:prSet/>
      <dgm:spPr/>
      <dgm:t>
        <a:bodyPr/>
        <a:lstStyle/>
        <a:p>
          <a:endParaRPr lang="en-US"/>
        </a:p>
      </dgm:t>
    </dgm:pt>
    <dgm:pt modelId="{4DFA287F-6513-4D02-AF51-CBC2D8AB9015}" type="pres">
      <dgm:prSet presAssocID="{678113AA-0D34-46ED-AA03-1CB1ACB20EFB}" presName="root" presStyleCnt="0">
        <dgm:presLayoutVars>
          <dgm:dir/>
          <dgm:resizeHandles val="exact"/>
        </dgm:presLayoutVars>
      </dgm:prSet>
      <dgm:spPr/>
    </dgm:pt>
    <dgm:pt modelId="{75B91A92-8220-4C6F-90D6-C6533249A4F9}" type="pres">
      <dgm:prSet presAssocID="{F4AE9857-EFAA-4084-97B0-654D71339723}" presName="compNode" presStyleCnt="0"/>
      <dgm:spPr/>
    </dgm:pt>
    <dgm:pt modelId="{AD8193EF-06C7-4E83-9DFA-3674D86631AE}" type="pres">
      <dgm:prSet presAssocID="{F4AE9857-EFAA-4084-97B0-654D71339723}" presName="bgRect" presStyleLbl="bgShp" presStyleIdx="0" presStyleCnt="2"/>
      <dgm:spPr/>
    </dgm:pt>
    <dgm:pt modelId="{D1E307AB-8E6D-43D0-8A35-2CF923E461AB}" type="pres">
      <dgm:prSet presAssocID="{F4AE9857-EFAA-4084-97B0-654D7133972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tlama"/>
        </a:ext>
      </dgm:extLst>
    </dgm:pt>
    <dgm:pt modelId="{C18889E2-405A-407D-A62F-550AE1AA3516}" type="pres">
      <dgm:prSet presAssocID="{F4AE9857-EFAA-4084-97B0-654D71339723}" presName="spaceRect" presStyleCnt="0"/>
      <dgm:spPr/>
    </dgm:pt>
    <dgm:pt modelId="{E0673BD7-ED2C-4268-8CC6-5FC56445EC4A}" type="pres">
      <dgm:prSet presAssocID="{F4AE9857-EFAA-4084-97B0-654D71339723}" presName="parTx" presStyleLbl="revTx" presStyleIdx="0" presStyleCnt="2">
        <dgm:presLayoutVars>
          <dgm:chMax val="0"/>
          <dgm:chPref val="0"/>
        </dgm:presLayoutVars>
      </dgm:prSet>
      <dgm:spPr/>
    </dgm:pt>
    <dgm:pt modelId="{3A46CC54-0816-4488-8207-24EF80B78C86}" type="pres">
      <dgm:prSet presAssocID="{909EE4E1-3974-46DC-ACCC-029DCE67DA4F}" presName="sibTrans" presStyleCnt="0"/>
      <dgm:spPr/>
    </dgm:pt>
    <dgm:pt modelId="{F7327DA2-0560-4D93-AAFB-47969C3F6FB1}" type="pres">
      <dgm:prSet presAssocID="{4C4EF913-DD65-4516-B7DF-015E53F7A592}" presName="compNode" presStyleCnt="0"/>
      <dgm:spPr/>
    </dgm:pt>
    <dgm:pt modelId="{0AF45271-0F1F-4525-A90B-E3A23420DCD6}" type="pres">
      <dgm:prSet presAssocID="{4C4EF913-DD65-4516-B7DF-015E53F7A592}" presName="bgRect" presStyleLbl="bgShp" presStyleIdx="1" presStyleCnt="2"/>
      <dgm:spPr/>
    </dgm:pt>
    <dgm:pt modelId="{9C4AA21F-BD5A-4975-912B-1173AC52BB2A}" type="pres">
      <dgm:prSet presAssocID="{4C4EF913-DD65-4516-B7DF-015E53F7A59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ay işareti"/>
        </a:ext>
      </dgm:extLst>
    </dgm:pt>
    <dgm:pt modelId="{5013C6B3-C86D-442C-811C-F49ADD0BB7E0}" type="pres">
      <dgm:prSet presAssocID="{4C4EF913-DD65-4516-B7DF-015E53F7A592}" presName="spaceRect" presStyleCnt="0"/>
      <dgm:spPr/>
    </dgm:pt>
    <dgm:pt modelId="{48BC0B0A-93E1-48A3-BF7D-A950BE11DEB0}" type="pres">
      <dgm:prSet presAssocID="{4C4EF913-DD65-4516-B7DF-015E53F7A592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27FA40C-F793-4946-B9DF-5F7779CCF39A}" srcId="{678113AA-0D34-46ED-AA03-1CB1ACB20EFB}" destId="{F4AE9857-EFAA-4084-97B0-654D71339723}" srcOrd="0" destOrd="0" parTransId="{95B276B3-974E-455E-9EE8-C116E166498F}" sibTransId="{909EE4E1-3974-46DC-ACCC-029DCE67DA4F}"/>
    <dgm:cxn modelId="{4742EB3D-4CE8-44CA-85D7-DDA10380C6A9}" type="presOf" srcId="{4C4EF913-DD65-4516-B7DF-015E53F7A592}" destId="{48BC0B0A-93E1-48A3-BF7D-A950BE11DEB0}" srcOrd="0" destOrd="0" presId="urn:microsoft.com/office/officeart/2018/2/layout/IconVerticalSolidList"/>
    <dgm:cxn modelId="{6C4C386E-BBAB-4C1D-AE24-2BFB468F4DC5}" srcId="{678113AA-0D34-46ED-AA03-1CB1ACB20EFB}" destId="{4C4EF913-DD65-4516-B7DF-015E53F7A592}" srcOrd="1" destOrd="0" parTransId="{6C8743FF-C466-4767-A74F-81B4A71DB7BB}" sibTransId="{AD00A9AE-8F1D-48CC-8A10-DE77C1CE70B6}"/>
    <dgm:cxn modelId="{9374589C-C30A-4C7F-9406-26DEBDF521DB}" type="presOf" srcId="{F4AE9857-EFAA-4084-97B0-654D71339723}" destId="{E0673BD7-ED2C-4268-8CC6-5FC56445EC4A}" srcOrd="0" destOrd="0" presId="urn:microsoft.com/office/officeart/2018/2/layout/IconVerticalSolidList"/>
    <dgm:cxn modelId="{0EC1D0A1-6D95-4097-88FA-F6D11EE98230}" type="presOf" srcId="{678113AA-0D34-46ED-AA03-1CB1ACB20EFB}" destId="{4DFA287F-6513-4D02-AF51-CBC2D8AB9015}" srcOrd="0" destOrd="0" presId="urn:microsoft.com/office/officeart/2018/2/layout/IconVerticalSolidList"/>
    <dgm:cxn modelId="{7FC4C049-BA29-4E24-9384-651D5B46B5BD}" type="presParOf" srcId="{4DFA287F-6513-4D02-AF51-CBC2D8AB9015}" destId="{75B91A92-8220-4C6F-90D6-C6533249A4F9}" srcOrd="0" destOrd="0" presId="urn:microsoft.com/office/officeart/2018/2/layout/IconVerticalSolidList"/>
    <dgm:cxn modelId="{09EB6902-BF74-45AE-B8F3-18D653AAB773}" type="presParOf" srcId="{75B91A92-8220-4C6F-90D6-C6533249A4F9}" destId="{AD8193EF-06C7-4E83-9DFA-3674D86631AE}" srcOrd="0" destOrd="0" presId="urn:microsoft.com/office/officeart/2018/2/layout/IconVerticalSolidList"/>
    <dgm:cxn modelId="{F6AFA8EB-DBEA-4EF9-930C-44AE4B38F65C}" type="presParOf" srcId="{75B91A92-8220-4C6F-90D6-C6533249A4F9}" destId="{D1E307AB-8E6D-43D0-8A35-2CF923E461AB}" srcOrd="1" destOrd="0" presId="urn:microsoft.com/office/officeart/2018/2/layout/IconVerticalSolidList"/>
    <dgm:cxn modelId="{457AA8BB-042E-4520-8D65-D9AF38F8864A}" type="presParOf" srcId="{75B91A92-8220-4C6F-90D6-C6533249A4F9}" destId="{C18889E2-405A-407D-A62F-550AE1AA3516}" srcOrd="2" destOrd="0" presId="urn:microsoft.com/office/officeart/2018/2/layout/IconVerticalSolidList"/>
    <dgm:cxn modelId="{D66A4A02-FEED-4E21-834B-B173489756F6}" type="presParOf" srcId="{75B91A92-8220-4C6F-90D6-C6533249A4F9}" destId="{E0673BD7-ED2C-4268-8CC6-5FC56445EC4A}" srcOrd="3" destOrd="0" presId="urn:microsoft.com/office/officeart/2018/2/layout/IconVerticalSolidList"/>
    <dgm:cxn modelId="{4AF749D1-0CD0-4B47-BE9E-88565733F76E}" type="presParOf" srcId="{4DFA287F-6513-4D02-AF51-CBC2D8AB9015}" destId="{3A46CC54-0816-4488-8207-24EF80B78C86}" srcOrd="1" destOrd="0" presId="urn:microsoft.com/office/officeart/2018/2/layout/IconVerticalSolidList"/>
    <dgm:cxn modelId="{29F3B348-B87B-485B-8600-5EFCE5AB281F}" type="presParOf" srcId="{4DFA287F-6513-4D02-AF51-CBC2D8AB9015}" destId="{F7327DA2-0560-4D93-AAFB-47969C3F6FB1}" srcOrd="2" destOrd="0" presId="urn:microsoft.com/office/officeart/2018/2/layout/IconVerticalSolidList"/>
    <dgm:cxn modelId="{24ECD07D-ECB6-48E2-A074-9E50C3BA06B0}" type="presParOf" srcId="{F7327DA2-0560-4D93-AAFB-47969C3F6FB1}" destId="{0AF45271-0F1F-4525-A90B-E3A23420DCD6}" srcOrd="0" destOrd="0" presId="urn:microsoft.com/office/officeart/2018/2/layout/IconVerticalSolidList"/>
    <dgm:cxn modelId="{8E4378B8-385C-4956-8FAB-1267CE3154F9}" type="presParOf" srcId="{F7327DA2-0560-4D93-AAFB-47969C3F6FB1}" destId="{9C4AA21F-BD5A-4975-912B-1173AC52BB2A}" srcOrd="1" destOrd="0" presId="urn:microsoft.com/office/officeart/2018/2/layout/IconVerticalSolidList"/>
    <dgm:cxn modelId="{E7F839A6-2E2D-4E32-A244-5E6BE3FB7F4A}" type="presParOf" srcId="{F7327DA2-0560-4D93-AAFB-47969C3F6FB1}" destId="{5013C6B3-C86D-442C-811C-F49ADD0BB7E0}" srcOrd="2" destOrd="0" presId="urn:microsoft.com/office/officeart/2018/2/layout/IconVerticalSolidList"/>
    <dgm:cxn modelId="{0106D8C2-9995-4439-AE15-F1044F0B3CFF}" type="presParOf" srcId="{F7327DA2-0560-4D93-AAFB-47969C3F6FB1}" destId="{48BC0B0A-93E1-48A3-BF7D-A950BE11DEB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2F19E8-8663-41CD-95F8-DFE1314503A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47C11D2-9486-4663-80A7-D03FAD1CAC10}">
      <dgm:prSet/>
      <dgm:spPr/>
      <dgm:t>
        <a:bodyPr/>
        <a:lstStyle/>
        <a:p>
          <a:r>
            <a:rPr lang="tr-TR" b="1"/>
            <a:t>BEP, neyin nasıl öğretileceğini içerdiğinden eğitim-öğretim üzerinde somut ve direkt etkilidir.</a:t>
          </a:r>
          <a:endParaRPr lang="en-US"/>
        </a:p>
      </dgm:t>
    </dgm:pt>
    <dgm:pt modelId="{C71E3295-C849-4D11-83D6-11365C253949}" type="parTrans" cxnId="{2EC3CF48-F987-4CA5-AE51-FAAD75D46BC2}">
      <dgm:prSet/>
      <dgm:spPr/>
      <dgm:t>
        <a:bodyPr/>
        <a:lstStyle/>
        <a:p>
          <a:endParaRPr lang="en-US"/>
        </a:p>
      </dgm:t>
    </dgm:pt>
    <dgm:pt modelId="{62809149-05EE-4182-93F0-AE8B5121E950}" type="sibTrans" cxnId="{2EC3CF48-F987-4CA5-AE51-FAAD75D46BC2}">
      <dgm:prSet/>
      <dgm:spPr/>
      <dgm:t>
        <a:bodyPr/>
        <a:lstStyle/>
        <a:p>
          <a:endParaRPr lang="en-US"/>
        </a:p>
      </dgm:t>
    </dgm:pt>
    <dgm:pt modelId="{DC5AAC6E-7535-4706-9DB8-E7716C215996}">
      <dgm:prSet/>
      <dgm:spPr/>
      <dgm:t>
        <a:bodyPr/>
        <a:lstStyle/>
        <a:p>
          <a:r>
            <a:rPr lang="tr-TR" b="1"/>
            <a:t>Sonuçlar kaydedilip, zaman içerisinde gelişim izlenebilir.</a:t>
          </a:r>
          <a:endParaRPr lang="en-US"/>
        </a:p>
      </dgm:t>
    </dgm:pt>
    <dgm:pt modelId="{E0BECA29-F1E6-46B0-A7D1-6D4FA14041F2}" type="parTrans" cxnId="{10DC73C4-E72E-46F5-B1D3-E8061493B305}">
      <dgm:prSet/>
      <dgm:spPr/>
      <dgm:t>
        <a:bodyPr/>
        <a:lstStyle/>
        <a:p>
          <a:endParaRPr lang="en-US"/>
        </a:p>
      </dgm:t>
    </dgm:pt>
    <dgm:pt modelId="{7AB98D45-563D-4536-AA51-09B9EA3E37D1}" type="sibTrans" cxnId="{10DC73C4-E72E-46F5-B1D3-E8061493B305}">
      <dgm:prSet/>
      <dgm:spPr/>
      <dgm:t>
        <a:bodyPr/>
        <a:lstStyle/>
        <a:p>
          <a:endParaRPr lang="en-US"/>
        </a:p>
      </dgm:t>
    </dgm:pt>
    <dgm:pt modelId="{A9B609CF-0BDE-45A1-8E88-45ADB6432F4C}" type="pres">
      <dgm:prSet presAssocID="{D82F19E8-8663-41CD-95F8-DFE1314503A0}" presName="root" presStyleCnt="0">
        <dgm:presLayoutVars>
          <dgm:dir/>
          <dgm:resizeHandles val="exact"/>
        </dgm:presLayoutVars>
      </dgm:prSet>
      <dgm:spPr/>
    </dgm:pt>
    <dgm:pt modelId="{45D53398-EF94-49AE-A13F-F59D395A7C1A}" type="pres">
      <dgm:prSet presAssocID="{947C11D2-9486-4663-80A7-D03FAD1CAC10}" presName="compNode" presStyleCnt="0"/>
      <dgm:spPr/>
    </dgm:pt>
    <dgm:pt modelId="{6926EFE2-397D-4732-B288-75B34ADF8FD2}" type="pres">
      <dgm:prSet presAssocID="{947C11D2-9486-4663-80A7-D03FAD1CAC10}" presName="bgRect" presStyleLbl="bgShp" presStyleIdx="0" presStyleCnt="2"/>
      <dgm:spPr/>
    </dgm:pt>
    <dgm:pt modelId="{FE012E62-360C-4419-B280-F01BB33802C1}" type="pres">
      <dgm:prSet presAssocID="{947C11D2-9486-4663-80A7-D03FAD1CAC1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ement truck"/>
        </a:ext>
      </dgm:extLst>
    </dgm:pt>
    <dgm:pt modelId="{FEDF76B5-1B3F-4E9C-867A-3917E502190A}" type="pres">
      <dgm:prSet presAssocID="{947C11D2-9486-4663-80A7-D03FAD1CAC10}" presName="spaceRect" presStyleCnt="0"/>
      <dgm:spPr/>
    </dgm:pt>
    <dgm:pt modelId="{58353FEE-3014-4852-B7C3-F21436D420D2}" type="pres">
      <dgm:prSet presAssocID="{947C11D2-9486-4663-80A7-D03FAD1CAC10}" presName="parTx" presStyleLbl="revTx" presStyleIdx="0" presStyleCnt="2">
        <dgm:presLayoutVars>
          <dgm:chMax val="0"/>
          <dgm:chPref val="0"/>
        </dgm:presLayoutVars>
      </dgm:prSet>
      <dgm:spPr/>
    </dgm:pt>
    <dgm:pt modelId="{CFD41BBC-6B75-4B38-950B-C4F6A3235A79}" type="pres">
      <dgm:prSet presAssocID="{62809149-05EE-4182-93F0-AE8B5121E950}" presName="sibTrans" presStyleCnt="0"/>
      <dgm:spPr/>
    </dgm:pt>
    <dgm:pt modelId="{0345DDCF-849F-45D9-B704-BFB7BDFA692B}" type="pres">
      <dgm:prSet presAssocID="{DC5AAC6E-7535-4706-9DB8-E7716C215996}" presName="compNode" presStyleCnt="0"/>
      <dgm:spPr/>
    </dgm:pt>
    <dgm:pt modelId="{9E57DE02-67CD-4728-9181-D4E469404489}" type="pres">
      <dgm:prSet presAssocID="{DC5AAC6E-7535-4706-9DB8-E7716C215996}" presName="bgRect" presStyleLbl="bgShp" presStyleIdx="1" presStyleCnt="2"/>
      <dgm:spPr/>
    </dgm:pt>
    <dgm:pt modelId="{2058307C-7C88-4403-89B0-4B97922CE2D8}" type="pres">
      <dgm:prSet presAssocID="{DC5AAC6E-7535-4706-9DB8-E7716C21599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ronometre"/>
        </a:ext>
      </dgm:extLst>
    </dgm:pt>
    <dgm:pt modelId="{7B381F0C-EC77-4A52-BA3D-9939FF6D0F53}" type="pres">
      <dgm:prSet presAssocID="{DC5AAC6E-7535-4706-9DB8-E7716C215996}" presName="spaceRect" presStyleCnt="0"/>
      <dgm:spPr/>
    </dgm:pt>
    <dgm:pt modelId="{99C1DD50-7884-4327-B083-A61593876A05}" type="pres">
      <dgm:prSet presAssocID="{DC5AAC6E-7535-4706-9DB8-E7716C21599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7ECFD5C-A0F2-45BE-AD86-59C8A090F120}" type="presOf" srcId="{D82F19E8-8663-41CD-95F8-DFE1314503A0}" destId="{A9B609CF-0BDE-45A1-8E88-45ADB6432F4C}" srcOrd="0" destOrd="0" presId="urn:microsoft.com/office/officeart/2018/2/layout/IconVerticalSolidList"/>
    <dgm:cxn modelId="{2EC3CF48-F987-4CA5-AE51-FAAD75D46BC2}" srcId="{D82F19E8-8663-41CD-95F8-DFE1314503A0}" destId="{947C11D2-9486-4663-80A7-D03FAD1CAC10}" srcOrd="0" destOrd="0" parTransId="{C71E3295-C849-4D11-83D6-11365C253949}" sibTransId="{62809149-05EE-4182-93F0-AE8B5121E950}"/>
    <dgm:cxn modelId="{DA23A250-5046-4878-AE3E-E4C9F5E57050}" type="presOf" srcId="{947C11D2-9486-4663-80A7-D03FAD1CAC10}" destId="{58353FEE-3014-4852-B7C3-F21436D420D2}" srcOrd="0" destOrd="0" presId="urn:microsoft.com/office/officeart/2018/2/layout/IconVerticalSolidList"/>
    <dgm:cxn modelId="{06B48B99-25FC-4AEE-95E3-1B0B457691EB}" type="presOf" srcId="{DC5AAC6E-7535-4706-9DB8-E7716C215996}" destId="{99C1DD50-7884-4327-B083-A61593876A05}" srcOrd="0" destOrd="0" presId="urn:microsoft.com/office/officeart/2018/2/layout/IconVerticalSolidList"/>
    <dgm:cxn modelId="{10DC73C4-E72E-46F5-B1D3-E8061493B305}" srcId="{D82F19E8-8663-41CD-95F8-DFE1314503A0}" destId="{DC5AAC6E-7535-4706-9DB8-E7716C215996}" srcOrd="1" destOrd="0" parTransId="{E0BECA29-F1E6-46B0-A7D1-6D4FA14041F2}" sibTransId="{7AB98D45-563D-4536-AA51-09B9EA3E37D1}"/>
    <dgm:cxn modelId="{8F5C4733-AA01-4BFC-8CDD-6ACCF491042D}" type="presParOf" srcId="{A9B609CF-0BDE-45A1-8E88-45ADB6432F4C}" destId="{45D53398-EF94-49AE-A13F-F59D395A7C1A}" srcOrd="0" destOrd="0" presId="urn:microsoft.com/office/officeart/2018/2/layout/IconVerticalSolidList"/>
    <dgm:cxn modelId="{9A7FB3C9-D9D4-4612-BBE1-39DA187CC6BF}" type="presParOf" srcId="{45D53398-EF94-49AE-A13F-F59D395A7C1A}" destId="{6926EFE2-397D-4732-B288-75B34ADF8FD2}" srcOrd="0" destOrd="0" presId="urn:microsoft.com/office/officeart/2018/2/layout/IconVerticalSolidList"/>
    <dgm:cxn modelId="{32141ACF-35C3-4224-A176-14BB19E23104}" type="presParOf" srcId="{45D53398-EF94-49AE-A13F-F59D395A7C1A}" destId="{FE012E62-360C-4419-B280-F01BB33802C1}" srcOrd="1" destOrd="0" presId="urn:microsoft.com/office/officeart/2018/2/layout/IconVerticalSolidList"/>
    <dgm:cxn modelId="{740EE30F-42B7-4E6D-98B7-E78AD7A760C0}" type="presParOf" srcId="{45D53398-EF94-49AE-A13F-F59D395A7C1A}" destId="{FEDF76B5-1B3F-4E9C-867A-3917E502190A}" srcOrd="2" destOrd="0" presId="urn:microsoft.com/office/officeart/2018/2/layout/IconVerticalSolidList"/>
    <dgm:cxn modelId="{CD1E3935-6591-4923-BDB7-97B3925C37B4}" type="presParOf" srcId="{45D53398-EF94-49AE-A13F-F59D395A7C1A}" destId="{58353FEE-3014-4852-B7C3-F21436D420D2}" srcOrd="3" destOrd="0" presId="urn:microsoft.com/office/officeart/2018/2/layout/IconVerticalSolidList"/>
    <dgm:cxn modelId="{C0976835-AAC0-4AAC-93C1-0258F8A1B414}" type="presParOf" srcId="{A9B609CF-0BDE-45A1-8E88-45ADB6432F4C}" destId="{CFD41BBC-6B75-4B38-950B-C4F6A3235A79}" srcOrd="1" destOrd="0" presId="urn:microsoft.com/office/officeart/2018/2/layout/IconVerticalSolidList"/>
    <dgm:cxn modelId="{7B68D6A2-DBE6-4210-B1E1-95CFCE0D2AF7}" type="presParOf" srcId="{A9B609CF-0BDE-45A1-8E88-45ADB6432F4C}" destId="{0345DDCF-849F-45D9-B704-BFB7BDFA692B}" srcOrd="2" destOrd="0" presId="urn:microsoft.com/office/officeart/2018/2/layout/IconVerticalSolidList"/>
    <dgm:cxn modelId="{0CEC96B0-964E-435A-915A-A9D9E57971A6}" type="presParOf" srcId="{0345DDCF-849F-45D9-B704-BFB7BDFA692B}" destId="{9E57DE02-67CD-4728-9181-D4E469404489}" srcOrd="0" destOrd="0" presId="urn:microsoft.com/office/officeart/2018/2/layout/IconVerticalSolidList"/>
    <dgm:cxn modelId="{963D1273-7257-437C-B64B-941825608CEE}" type="presParOf" srcId="{0345DDCF-849F-45D9-B704-BFB7BDFA692B}" destId="{2058307C-7C88-4403-89B0-4B97922CE2D8}" srcOrd="1" destOrd="0" presId="urn:microsoft.com/office/officeart/2018/2/layout/IconVerticalSolidList"/>
    <dgm:cxn modelId="{C6584B1F-09DC-42A1-A9B9-73B82E859AB8}" type="presParOf" srcId="{0345DDCF-849F-45D9-B704-BFB7BDFA692B}" destId="{7B381F0C-EC77-4A52-BA3D-9939FF6D0F53}" srcOrd="2" destOrd="0" presId="urn:microsoft.com/office/officeart/2018/2/layout/IconVerticalSolidList"/>
    <dgm:cxn modelId="{5CD6873A-C415-4385-8046-65E17A4B37DE}" type="presParOf" srcId="{0345DDCF-849F-45D9-B704-BFB7BDFA692B}" destId="{99C1DD50-7884-4327-B083-A61593876A0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FEA455-45C0-4BE1-892A-2D254DC6FEF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9038663-7B09-4E7A-9DE9-96FEAD5FE462}">
      <dgm:prSet/>
      <dgm:spPr/>
      <dgm:t>
        <a:bodyPr/>
        <a:lstStyle/>
        <a:p>
          <a:r>
            <a:rPr lang="tr-TR" b="1"/>
            <a:t>Öğrenciye öğretilecek her türlü bilginin bir tanımı değildir.</a:t>
          </a:r>
          <a:endParaRPr lang="en-US"/>
        </a:p>
      </dgm:t>
    </dgm:pt>
    <dgm:pt modelId="{95EFC5A4-7153-448D-957D-97F7A66313D1}" type="parTrans" cxnId="{BB952C59-EF34-4867-AFAB-E1AC0CCA6DDB}">
      <dgm:prSet/>
      <dgm:spPr/>
      <dgm:t>
        <a:bodyPr/>
        <a:lstStyle/>
        <a:p>
          <a:endParaRPr lang="en-US"/>
        </a:p>
      </dgm:t>
    </dgm:pt>
    <dgm:pt modelId="{83146935-B0D0-4C87-8D0B-884CB8B4D738}" type="sibTrans" cxnId="{BB952C59-EF34-4867-AFAB-E1AC0CCA6DDB}">
      <dgm:prSet/>
      <dgm:spPr/>
      <dgm:t>
        <a:bodyPr/>
        <a:lstStyle/>
        <a:p>
          <a:endParaRPr lang="en-US"/>
        </a:p>
      </dgm:t>
    </dgm:pt>
    <dgm:pt modelId="{4E9CDFD6-DDAE-4B04-B467-AA922CEC641B}">
      <dgm:prSet/>
      <dgm:spPr/>
      <dgm:t>
        <a:bodyPr/>
        <a:lstStyle/>
        <a:p>
          <a:r>
            <a:rPr lang="tr-TR" b="1"/>
            <a:t>Önceden belirlenmiş bir program değildir.</a:t>
          </a:r>
          <a:endParaRPr lang="en-US"/>
        </a:p>
      </dgm:t>
    </dgm:pt>
    <dgm:pt modelId="{A7F4843A-BD8F-4A91-B9E6-9274193FBD1D}" type="parTrans" cxnId="{8BBDB491-D1C6-43E2-A12D-6F306C2F24D3}">
      <dgm:prSet/>
      <dgm:spPr/>
      <dgm:t>
        <a:bodyPr/>
        <a:lstStyle/>
        <a:p>
          <a:endParaRPr lang="en-US"/>
        </a:p>
      </dgm:t>
    </dgm:pt>
    <dgm:pt modelId="{2E66D5ED-6613-43B5-99C9-FFCB76D20AEB}" type="sibTrans" cxnId="{8BBDB491-D1C6-43E2-A12D-6F306C2F24D3}">
      <dgm:prSet/>
      <dgm:spPr/>
      <dgm:t>
        <a:bodyPr/>
        <a:lstStyle/>
        <a:p>
          <a:endParaRPr lang="en-US"/>
        </a:p>
      </dgm:t>
    </dgm:pt>
    <dgm:pt modelId="{1A603561-E3E7-456A-97B2-6BF204398123}">
      <dgm:prSet/>
      <dgm:spPr/>
      <dgm:t>
        <a:bodyPr/>
        <a:lstStyle/>
        <a:p>
          <a:r>
            <a:rPr lang="tr-TR" b="1"/>
            <a:t>Öğretmenin etkililiğini izlemesine hizmet eden bir araç değildir.</a:t>
          </a:r>
          <a:endParaRPr lang="en-US"/>
        </a:p>
      </dgm:t>
    </dgm:pt>
    <dgm:pt modelId="{D191E128-742C-4F66-93E0-F895E4BB6F42}" type="parTrans" cxnId="{CF66F4A4-7226-465E-97DE-A697F21FBD28}">
      <dgm:prSet/>
      <dgm:spPr/>
      <dgm:t>
        <a:bodyPr/>
        <a:lstStyle/>
        <a:p>
          <a:endParaRPr lang="en-US"/>
        </a:p>
      </dgm:t>
    </dgm:pt>
    <dgm:pt modelId="{BFC09CF6-F980-4636-9299-5ED46CFD8DE8}" type="sibTrans" cxnId="{CF66F4A4-7226-465E-97DE-A697F21FBD28}">
      <dgm:prSet/>
      <dgm:spPr/>
      <dgm:t>
        <a:bodyPr/>
        <a:lstStyle/>
        <a:p>
          <a:endParaRPr lang="en-US"/>
        </a:p>
      </dgm:t>
    </dgm:pt>
    <dgm:pt modelId="{1A577C9E-1C8B-40B7-9094-779DA56B6603}">
      <dgm:prSet/>
      <dgm:spPr/>
      <dgm:t>
        <a:bodyPr/>
        <a:lstStyle/>
        <a:p>
          <a:r>
            <a:rPr lang="tr-TR" b="1"/>
            <a:t>Bir günlük plan değildir.</a:t>
          </a:r>
          <a:endParaRPr lang="en-US"/>
        </a:p>
      </dgm:t>
    </dgm:pt>
    <dgm:pt modelId="{51AD3E40-450B-461C-9304-5E1258AC0A61}" type="parTrans" cxnId="{853F13EC-267B-4558-BB90-71A61FB0B3EA}">
      <dgm:prSet/>
      <dgm:spPr/>
      <dgm:t>
        <a:bodyPr/>
        <a:lstStyle/>
        <a:p>
          <a:endParaRPr lang="en-US"/>
        </a:p>
      </dgm:t>
    </dgm:pt>
    <dgm:pt modelId="{AD41D7AE-F6A0-4414-A218-91916F70622E}" type="sibTrans" cxnId="{853F13EC-267B-4558-BB90-71A61FB0B3EA}">
      <dgm:prSet/>
      <dgm:spPr/>
      <dgm:t>
        <a:bodyPr/>
        <a:lstStyle/>
        <a:p>
          <a:endParaRPr lang="en-US"/>
        </a:p>
      </dgm:t>
    </dgm:pt>
    <dgm:pt modelId="{9EE4C98B-639D-4EAE-83B8-26C708DC0210}">
      <dgm:prSet/>
      <dgm:spPr/>
      <dgm:t>
        <a:bodyPr/>
        <a:lstStyle/>
        <a:p>
          <a:r>
            <a:rPr lang="tr-TR" b="1"/>
            <a:t>Çalışma kağıdı değildir.</a:t>
          </a:r>
          <a:endParaRPr lang="en-US"/>
        </a:p>
      </dgm:t>
    </dgm:pt>
    <dgm:pt modelId="{0C5E32BB-A6B7-45CC-8132-EF2C83DA31D5}" type="parTrans" cxnId="{ACA004FF-C152-495E-BD43-91BD74D46A99}">
      <dgm:prSet/>
      <dgm:spPr/>
      <dgm:t>
        <a:bodyPr/>
        <a:lstStyle/>
        <a:p>
          <a:endParaRPr lang="en-US"/>
        </a:p>
      </dgm:t>
    </dgm:pt>
    <dgm:pt modelId="{14377F44-AD9C-4218-8D79-A6FDFC846AD7}" type="sibTrans" cxnId="{ACA004FF-C152-495E-BD43-91BD74D46A99}">
      <dgm:prSet/>
      <dgm:spPr/>
      <dgm:t>
        <a:bodyPr/>
        <a:lstStyle/>
        <a:p>
          <a:endParaRPr lang="en-US"/>
        </a:p>
      </dgm:t>
    </dgm:pt>
    <dgm:pt modelId="{D3570F05-9E42-48C6-9445-5CEE49E7151A}">
      <dgm:prSet/>
      <dgm:spPr/>
      <dgm:t>
        <a:bodyPr/>
        <a:lstStyle/>
        <a:p>
          <a:r>
            <a:rPr lang="tr-TR" b="1"/>
            <a:t>Yalnızca öğretmeni ilgilendiren bir belge değildir.</a:t>
          </a:r>
          <a:endParaRPr lang="en-US"/>
        </a:p>
      </dgm:t>
    </dgm:pt>
    <dgm:pt modelId="{7B2AF855-CD71-4B63-A555-D9DF4BD50A0D}" type="parTrans" cxnId="{EA2CDED0-0CBD-4587-A4CC-F2B7A66D78AD}">
      <dgm:prSet/>
      <dgm:spPr/>
      <dgm:t>
        <a:bodyPr/>
        <a:lstStyle/>
        <a:p>
          <a:endParaRPr lang="en-US"/>
        </a:p>
      </dgm:t>
    </dgm:pt>
    <dgm:pt modelId="{E56C62DC-700B-4224-9B7E-11C0E4FE926E}" type="sibTrans" cxnId="{EA2CDED0-0CBD-4587-A4CC-F2B7A66D78AD}">
      <dgm:prSet/>
      <dgm:spPr/>
      <dgm:t>
        <a:bodyPr/>
        <a:lstStyle/>
        <a:p>
          <a:endParaRPr lang="en-US"/>
        </a:p>
      </dgm:t>
    </dgm:pt>
    <dgm:pt modelId="{2BB97540-DBE1-486E-ABA3-A667C3D71E16}">
      <dgm:prSet/>
      <dgm:spPr/>
      <dgm:t>
        <a:bodyPr/>
        <a:lstStyle/>
        <a:p>
          <a:r>
            <a:rPr lang="tr-TR" b="1"/>
            <a:t>Kayıt tablosu değildir.</a:t>
          </a:r>
          <a:endParaRPr lang="en-US"/>
        </a:p>
      </dgm:t>
    </dgm:pt>
    <dgm:pt modelId="{E7A1560E-6951-4084-8AA9-E14712353787}" type="parTrans" cxnId="{CA366082-0DDD-4C27-BE32-B373DBC56DC3}">
      <dgm:prSet/>
      <dgm:spPr/>
      <dgm:t>
        <a:bodyPr/>
        <a:lstStyle/>
        <a:p>
          <a:endParaRPr lang="en-US"/>
        </a:p>
      </dgm:t>
    </dgm:pt>
    <dgm:pt modelId="{91A79654-BBCB-4654-AD57-9189F5804D86}" type="sibTrans" cxnId="{CA366082-0DDD-4C27-BE32-B373DBC56DC3}">
      <dgm:prSet/>
      <dgm:spPr/>
      <dgm:t>
        <a:bodyPr/>
        <a:lstStyle/>
        <a:p>
          <a:endParaRPr lang="en-US"/>
        </a:p>
      </dgm:t>
    </dgm:pt>
    <dgm:pt modelId="{BCAD509C-BAC7-4FEC-97CD-ED3D23C7AEE5}" type="pres">
      <dgm:prSet presAssocID="{A1FEA455-45C0-4BE1-892A-2D254DC6FEF6}" presName="root" presStyleCnt="0">
        <dgm:presLayoutVars>
          <dgm:dir/>
          <dgm:resizeHandles val="exact"/>
        </dgm:presLayoutVars>
      </dgm:prSet>
      <dgm:spPr/>
    </dgm:pt>
    <dgm:pt modelId="{2CD5D651-AEB0-4002-BF12-BC97DA9A4866}" type="pres">
      <dgm:prSet presAssocID="{79038663-7B09-4E7A-9DE9-96FEAD5FE462}" presName="compNode" presStyleCnt="0"/>
      <dgm:spPr/>
    </dgm:pt>
    <dgm:pt modelId="{30C9762A-1B42-415A-8906-8734D260B6BC}" type="pres">
      <dgm:prSet presAssocID="{79038663-7B09-4E7A-9DE9-96FEAD5FE462}" presName="bgRect" presStyleLbl="bgShp" presStyleIdx="0" presStyleCnt="7"/>
      <dgm:spPr/>
    </dgm:pt>
    <dgm:pt modelId="{EA3208E4-ABF5-40E4-8B0D-9E0CDE5096BB}" type="pres">
      <dgm:prSet presAssocID="{79038663-7B09-4E7A-9DE9-96FEAD5FE462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urşun kalem"/>
        </a:ext>
      </dgm:extLst>
    </dgm:pt>
    <dgm:pt modelId="{5BCED59E-0835-4DCB-8907-0758892468AF}" type="pres">
      <dgm:prSet presAssocID="{79038663-7B09-4E7A-9DE9-96FEAD5FE462}" presName="spaceRect" presStyleCnt="0"/>
      <dgm:spPr/>
    </dgm:pt>
    <dgm:pt modelId="{784C109E-0B48-47F3-9E0B-8D1D829371EE}" type="pres">
      <dgm:prSet presAssocID="{79038663-7B09-4E7A-9DE9-96FEAD5FE462}" presName="parTx" presStyleLbl="revTx" presStyleIdx="0" presStyleCnt="7">
        <dgm:presLayoutVars>
          <dgm:chMax val="0"/>
          <dgm:chPref val="0"/>
        </dgm:presLayoutVars>
      </dgm:prSet>
      <dgm:spPr/>
    </dgm:pt>
    <dgm:pt modelId="{18D895D4-E212-4C3D-9A51-9AE25BAF694B}" type="pres">
      <dgm:prSet presAssocID="{83146935-B0D0-4C87-8D0B-884CB8B4D738}" presName="sibTrans" presStyleCnt="0"/>
      <dgm:spPr/>
    </dgm:pt>
    <dgm:pt modelId="{253EBCD0-814B-4FF5-A617-188D4E65DC77}" type="pres">
      <dgm:prSet presAssocID="{4E9CDFD6-DDAE-4B04-B467-AA922CEC641B}" presName="compNode" presStyleCnt="0"/>
      <dgm:spPr/>
    </dgm:pt>
    <dgm:pt modelId="{8E02F226-7E2C-4061-A78B-F2499C7CD7C1}" type="pres">
      <dgm:prSet presAssocID="{4E9CDFD6-DDAE-4B04-B467-AA922CEC641B}" presName="bgRect" presStyleLbl="bgShp" presStyleIdx="1" presStyleCnt="7"/>
      <dgm:spPr/>
    </dgm:pt>
    <dgm:pt modelId="{06AB7E00-7B58-4B5D-BA17-1694D29A6C39}" type="pres">
      <dgm:prSet presAssocID="{4E9CDFD6-DDAE-4B04-B467-AA922CEC641B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3EEE1AA6-FF1D-4E77-A2B5-A77311D93C24}" type="pres">
      <dgm:prSet presAssocID="{4E9CDFD6-DDAE-4B04-B467-AA922CEC641B}" presName="spaceRect" presStyleCnt="0"/>
      <dgm:spPr/>
    </dgm:pt>
    <dgm:pt modelId="{427CB63B-DE12-4B4B-8286-EB8F99842E85}" type="pres">
      <dgm:prSet presAssocID="{4E9CDFD6-DDAE-4B04-B467-AA922CEC641B}" presName="parTx" presStyleLbl="revTx" presStyleIdx="1" presStyleCnt="7">
        <dgm:presLayoutVars>
          <dgm:chMax val="0"/>
          <dgm:chPref val="0"/>
        </dgm:presLayoutVars>
      </dgm:prSet>
      <dgm:spPr/>
    </dgm:pt>
    <dgm:pt modelId="{C45AD25F-86F1-489B-AA12-808624448785}" type="pres">
      <dgm:prSet presAssocID="{2E66D5ED-6613-43B5-99C9-FFCB76D20AEB}" presName="sibTrans" presStyleCnt="0"/>
      <dgm:spPr/>
    </dgm:pt>
    <dgm:pt modelId="{A6823E0E-2E0F-4D32-9862-6DE07A816AD1}" type="pres">
      <dgm:prSet presAssocID="{1A603561-E3E7-456A-97B2-6BF204398123}" presName="compNode" presStyleCnt="0"/>
      <dgm:spPr/>
    </dgm:pt>
    <dgm:pt modelId="{4B173159-D83F-4968-B5A7-848C8F98B246}" type="pres">
      <dgm:prSet presAssocID="{1A603561-E3E7-456A-97B2-6BF204398123}" presName="bgRect" presStyleLbl="bgShp" presStyleIdx="2" presStyleCnt="7"/>
      <dgm:spPr/>
    </dgm:pt>
    <dgm:pt modelId="{C32E6213-7DCB-42B4-90ED-FB03454E589F}" type="pres">
      <dgm:prSet presAssocID="{1A603561-E3E7-456A-97B2-6BF204398123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ctric Car"/>
        </a:ext>
      </dgm:extLst>
    </dgm:pt>
    <dgm:pt modelId="{1F171843-6D45-49CE-8B07-7A6D4117B2B4}" type="pres">
      <dgm:prSet presAssocID="{1A603561-E3E7-456A-97B2-6BF204398123}" presName="spaceRect" presStyleCnt="0"/>
      <dgm:spPr/>
    </dgm:pt>
    <dgm:pt modelId="{AB2BEB19-3BF4-41C1-ADDA-A0436A3617D4}" type="pres">
      <dgm:prSet presAssocID="{1A603561-E3E7-456A-97B2-6BF204398123}" presName="parTx" presStyleLbl="revTx" presStyleIdx="2" presStyleCnt="7">
        <dgm:presLayoutVars>
          <dgm:chMax val="0"/>
          <dgm:chPref val="0"/>
        </dgm:presLayoutVars>
      </dgm:prSet>
      <dgm:spPr/>
    </dgm:pt>
    <dgm:pt modelId="{A1A39DD2-D2FC-4E37-9464-9DE85DDCF7C4}" type="pres">
      <dgm:prSet presAssocID="{BFC09CF6-F980-4636-9299-5ED46CFD8DE8}" presName="sibTrans" presStyleCnt="0"/>
      <dgm:spPr/>
    </dgm:pt>
    <dgm:pt modelId="{8833B0F2-A4C7-4CC5-B9BA-9DE7929B24CF}" type="pres">
      <dgm:prSet presAssocID="{1A577C9E-1C8B-40B7-9094-779DA56B6603}" presName="compNode" presStyleCnt="0"/>
      <dgm:spPr/>
    </dgm:pt>
    <dgm:pt modelId="{9C16E81F-250D-4E8B-956C-A52F77A6C656}" type="pres">
      <dgm:prSet presAssocID="{1A577C9E-1C8B-40B7-9094-779DA56B6603}" presName="bgRect" presStyleLbl="bgShp" presStyleIdx="3" presStyleCnt="7"/>
      <dgm:spPr/>
    </dgm:pt>
    <dgm:pt modelId="{115CFC04-5D42-4CAA-A8BE-9E08E3B6385F}" type="pres">
      <dgm:prSet presAssocID="{1A577C9E-1C8B-40B7-9094-779DA56B6603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Book"/>
        </a:ext>
      </dgm:extLst>
    </dgm:pt>
    <dgm:pt modelId="{2AD4BD6C-A842-4593-AF45-103684DDD70E}" type="pres">
      <dgm:prSet presAssocID="{1A577C9E-1C8B-40B7-9094-779DA56B6603}" presName="spaceRect" presStyleCnt="0"/>
      <dgm:spPr/>
    </dgm:pt>
    <dgm:pt modelId="{303C9AB4-7D20-4B37-BF82-6E998A3197C6}" type="pres">
      <dgm:prSet presAssocID="{1A577C9E-1C8B-40B7-9094-779DA56B6603}" presName="parTx" presStyleLbl="revTx" presStyleIdx="3" presStyleCnt="7">
        <dgm:presLayoutVars>
          <dgm:chMax val="0"/>
          <dgm:chPref val="0"/>
        </dgm:presLayoutVars>
      </dgm:prSet>
      <dgm:spPr/>
    </dgm:pt>
    <dgm:pt modelId="{D67D306B-5F22-451B-A7BB-07756C5D58DE}" type="pres">
      <dgm:prSet presAssocID="{AD41D7AE-F6A0-4414-A218-91916F70622E}" presName="sibTrans" presStyleCnt="0"/>
      <dgm:spPr/>
    </dgm:pt>
    <dgm:pt modelId="{8240EDC1-DB2B-49AA-BC86-9005AEEA603A}" type="pres">
      <dgm:prSet presAssocID="{9EE4C98B-639D-4EAE-83B8-26C708DC0210}" presName="compNode" presStyleCnt="0"/>
      <dgm:spPr/>
    </dgm:pt>
    <dgm:pt modelId="{08376D14-4AF0-45F5-8487-89F8E5D20082}" type="pres">
      <dgm:prSet presAssocID="{9EE4C98B-639D-4EAE-83B8-26C708DC0210}" presName="bgRect" presStyleLbl="bgShp" presStyleIdx="4" presStyleCnt="7"/>
      <dgm:spPr/>
    </dgm:pt>
    <dgm:pt modelId="{87FA529D-BFDA-4A32-9538-48B725467EA0}" type="pres">
      <dgm:prSet presAssocID="{9EE4C98B-639D-4EAE-83B8-26C708DC0210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F34D2F53-D552-40C9-B11D-02F29EF781A4}" type="pres">
      <dgm:prSet presAssocID="{9EE4C98B-639D-4EAE-83B8-26C708DC0210}" presName="spaceRect" presStyleCnt="0"/>
      <dgm:spPr/>
    </dgm:pt>
    <dgm:pt modelId="{340FA018-54E2-4172-8BE1-FE5CDE9D1CB8}" type="pres">
      <dgm:prSet presAssocID="{9EE4C98B-639D-4EAE-83B8-26C708DC0210}" presName="parTx" presStyleLbl="revTx" presStyleIdx="4" presStyleCnt="7">
        <dgm:presLayoutVars>
          <dgm:chMax val="0"/>
          <dgm:chPref val="0"/>
        </dgm:presLayoutVars>
      </dgm:prSet>
      <dgm:spPr/>
    </dgm:pt>
    <dgm:pt modelId="{CDD50CF5-31F2-4B0E-B199-11B0D10890DA}" type="pres">
      <dgm:prSet presAssocID="{14377F44-AD9C-4218-8D79-A6FDFC846AD7}" presName="sibTrans" presStyleCnt="0"/>
      <dgm:spPr/>
    </dgm:pt>
    <dgm:pt modelId="{C393A1FD-061F-455F-B50E-860A0BC9A754}" type="pres">
      <dgm:prSet presAssocID="{D3570F05-9E42-48C6-9445-5CEE49E7151A}" presName="compNode" presStyleCnt="0"/>
      <dgm:spPr/>
    </dgm:pt>
    <dgm:pt modelId="{0ED063A5-67DB-4DBA-891D-448D396F0F40}" type="pres">
      <dgm:prSet presAssocID="{D3570F05-9E42-48C6-9445-5CEE49E7151A}" presName="bgRect" presStyleLbl="bgShp" presStyleIdx="5" presStyleCnt="7"/>
      <dgm:spPr/>
    </dgm:pt>
    <dgm:pt modelId="{098FC89B-E82A-48B6-A057-4419725E647C}" type="pres">
      <dgm:prSet presAssocID="{D3570F05-9E42-48C6-9445-5CEE49E7151A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lge"/>
        </a:ext>
      </dgm:extLst>
    </dgm:pt>
    <dgm:pt modelId="{52F76014-A469-4766-8D4B-3F884A7EDF8C}" type="pres">
      <dgm:prSet presAssocID="{D3570F05-9E42-48C6-9445-5CEE49E7151A}" presName="spaceRect" presStyleCnt="0"/>
      <dgm:spPr/>
    </dgm:pt>
    <dgm:pt modelId="{E3608C3F-BBD5-4B83-975E-AC3226871B21}" type="pres">
      <dgm:prSet presAssocID="{D3570F05-9E42-48C6-9445-5CEE49E7151A}" presName="parTx" presStyleLbl="revTx" presStyleIdx="5" presStyleCnt="7">
        <dgm:presLayoutVars>
          <dgm:chMax val="0"/>
          <dgm:chPref val="0"/>
        </dgm:presLayoutVars>
      </dgm:prSet>
      <dgm:spPr/>
    </dgm:pt>
    <dgm:pt modelId="{50BBAA14-F7B8-4436-8EB0-B92106289211}" type="pres">
      <dgm:prSet presAssocID="{E56C62DC-700B-4224-9B7E-11C0E4FE926E}" presName="sibTrans" presStyleCnt="0"/>
      <dgm:spPr/>
    </dgm:pt>
    <dgm:pt modelId="{8A103488-BB2D-4419-9D77-45009C9A75A2}" type="pres">
      <dgm:prSet presAssocID="{2BB97540-DBE1-486E-ABA3-A667C3D71E16}" presName="compNode" presStyleCnt="0"/>
      <dgm:spPr/>
    </dgm:pt>
    <dgm:pt modelId="{01A7788E-09D3-4168-9349-BCDCAC3959E8}" type="pres">
      <dgm:prSet presAssocID="{2BB97540-DBE1-486E-ABA3-A667C3D71E16}" presName="bgRect" presStyleLbl="bgShp" presStyleIdx="6" presStyleCnt="7"/>
      <dgm:spPr/>
    </dgm:pt>
    <dgm:pt modelId="{2F7BC7CA-4AD5-4972-AF45-D238E9687EC6}" type="pres">
      <dgm:prSet presAssocID="{2BB97540-DBE1-486E-ABA3-A667C3D71E16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ntrol listesi"/>
        </a:ext>
      </dgm:extLst>
    </dgm:pt>
    <dgm:pt modelId="{5ECB6DE9-8BD8-4E6B-9EFD-01E888F34A1F}" type="pres">
      <dgm:prSet presAssocID="{2BB97540-DBE1-486E-ABA3-A667C3D71E16}" presName="spaceRect" presStyleCnt="0"/>
      <dgm:spPr/>
    </dgm:pt>
    <dgm:pt modelId="{C8C4825B-E8FF-4542-9F3C-3985498FA37E}" type="pres">
      <dgm:prSet presAssocID="{2BB97540-DBE1-486E-ABA3-A667C3D71E16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0D724D01-3312-402D-9970-EBF040A47209}" type="presOf" srcId="{1A577C9E-1C8B-40B7-9094-779DA56B6603}" destId="{303C9AB4-7D20-4B37-BF82-6E998A3197C6}" srcOrd="0" destOrd="0" presId="urn:microsoft.com/office/officeart/2018/2/layout/IconVerticalSolidList"/>
    <dgm:cxn modelId="{D2EAF211-EB87-4CF2-8064-BFCF35CE25F1}" type="presOf" srcId="{9EE4C98B-639D-4EAE-83B8-26C708DC0210}" destId="{340FA018-54E2-4172-8BE1-FE5CDE9D1CB8}" srcOrd="0" destOrd="0" presId="urn:microsoft.com/office/officeart/2018/2/layout/IconVerticalSolidList"/>
    <dgm:cxn modelId="{3C363D21-1D00-4476-A3AF-8DE9C93642AD}" type="presOf" srcId="{A1FEA455-45C0-4BE1-892A-2D254DC6FEF6}" destId="{BCAD509C-BAC7-4FEC-97CD-ED3D23C7AEE5}" srcOrd="0" destOrd="0" presId="urn:microsoft.com/office/officeart/2018/2/layout/IconVerticalSolidList"/>
    <dgm:cxn modelId="{049A1F3B-36B8-4FA7-A5D4-030E7607B853}" type="presOf" srcId="{79038663-7B09-4E7A-9DE9-96FEAD5FE462}" destId="{784C109E-0B48-47F3-9E0B-8D1D829371EE}" srcOrd="0" destOrd="0" presId="urn:microsoft.com/office/officeart/2018/2/layout/IconVerticalSolidList"/>
    <dgm:cxn modelId="{BB952C59-EF34-4867-AFAB-E1AC0CCA6DDB}" srcId="{A1FEA455-45C0-4BE1-892A-2D254DC6FEF6}" destId="{79038663-7B09-4E7A-9DE9-96FEAD5FE462}" srcOrd="0" destOrd="0" parTransId="{95EFC5A4-7153-448D-957D-97F7A66313D1}" sibTransId="{83146935-B0D0-4C87-8D0B-884CB8B4D738}"/>
    <dgm:cxn modelId="{CA366082-0DDD-4C27-BE32-B373DBC56DC3}" srcId="{A1FEA455-45C0-4BE1-892A-2D254DC6FEF6}" destId="{2BB97540-DBE1-486E-ABA3-A667C3D71E16}" srcOrd="6" destOrd="0" parTransId="{E7A1560E-6951-4084-8AA9-E14712353787}" sibTransId="{91A79654-BBCB-4654-AD57-9189F5804D86}"/>
    <dgm:cxn modelId="{720AFE82-1592-496C-8308-A829584BA830}" type="presOf" srcId="{D3570F05-9E42-48C6-9445-5CEE49E7151A}" destId="{E3608C3F-BBD5-4B83-975E-AC3226871B21}" srcOrd="0" destOrd="0" presId="urn:microsoft.com/office/officeart/2018/2/layout/IconVerticalSolidList"/>
    <dgm:cxn modelId="{8BBDB491-D1C6-43E2-A12D-6F306C2F24D3}" srcId="{A1FEA455-45C0-4BE1-892A-2D254DC6FEF6}" destId="{4E9CDFD6-DDAE-4B04-B467-AA922CEC641B}" srcOrd="1" destOrd="0" parTransId="{A7F4843A-BD8F-4A91-B9E6-9274193FBD1D}" sibTransId="{2E66D5ED-6613-43B5-99C9-FFCB76D20AEB}"/>
    <dgm:cxn modelId="{CF66F4A4-7226-465E-97DE-A697F21FBD28}" srcId="{A1FEA455-45C0-4BE1-892A-2D254DC6FEF6}" destId="{1A603561-E3E7-456A-97B2-6BF204398123}" srcOrd="2" destOrd="0" parTransId="{D191E128-742C-4F66-93E0-F895E4BB6F42}" sibTransId="{BFC09CF6-F980-4636-9299-5ED46CFD8DE8}"/>
    <dgm:cxn modelId="{AB2B4BB6-5B75-47FE-ACCA-BBF8BBCF39B9}" type="presOf" srcId="{2BB97540-DBE1-486E-ABA3-A667C3D71E16}" destId="{C8C4825B-E8FF-4542-9F3C-3985498FA37E}" srcOrd="0" destOrd="0" presId="urn:microsoft.com/office/officeart/2018/2/layout/IconVerticalSolidList"/>
    <dgm:cxn modelId="{EA2CDED0-0CBD-4587-A4CC-F2B7A66D78AD}" srcId="{A1FEA455-45C0-4BE1-892A-2D254DC6FEF6}" destId="{D3570F05-9E42-48C6-9445-5CEE49E7151A}" srcOrd="5" destOrd="0" parTransId="{7B2AF855-CD71-4B63-A555-D9DF4BD50A0D}" sibTransId="{E56C62DC-700B-4224-9B7E-11C0E4FE926E}"/>
    <dgm:cxn modelId="{853F13EC-267B-4558-BB90-71A61FB0B3EA}" srcId="{A1FEA455-45C0-4BE1-892A-2D254DC6FEF6}" destId="{1A577C9E-1C8B-40B7-9094-779DA56B6603}" srcOrd="3" destOrd="0" parTransId="{51AD3E40-450B-461C-9304-5E1258AC0A61}" sibTransId="{AD41D7AE-F6A0-4414-A218-91916F70622E}"/>
    <dgm:cxn modelId="{EA1745F5-78FD-4ED3-A1D8-4B824DEA8800}" type="presOf" srcId="{4E9CDFD6-DDAE-4B04-B467-AA922CEC641B}" destId="{427CB63B-DE12-4B4B-8286-EB8F99842E85}" srcOrd="0" destOrd="0" presId="urn:microsoft.com/office/officeart/2018/2/layout/IconVerticalSolidList"/>
    <dgm:cxn modelId="{4B9100F6-50B9-4261-8546-329A27887B08}" type="presOf" srcId="{1A603561-E3E7-456A-97B2-6BF204398123}" destId="{AB2BEB19-3BF4-41C1-ADDA-A0436A3617D4}" srcOrd="0" destOrd="0" presId="urn:microsoft.com/office/officeart/2018/2/layout/IconVerticalSolidList"/>
    <dgm:cxn modelId="{ACA004FF-C152-495E-BD43-91BD74D46A99}" srcId="{A1FEA455-45C0-4BE1-892A-2D254DC6FEF6}" destId="{9EE4C98B-639D-4EAE-83B8-26C708DC0210}" srcOrd="4" destOrd="0" parTransId="{0C5E32BB-A6B7-45CC-8132-EF2C83DA31D5}" sibTransId="{14377F44-AD9C-4218-8D79-A6FDFC846AD7}"/>
    <dgm:cxn modelId="{014C9506-B8DF-46FA-8F82-135EC58BA201}" type="presParOf" srcId="{BCAD509C-BAC7-4FEC-97CD-ED3D23C7AEE5}" destId="{2CD5D651-AEB0-4002-BF12-BC97DA9A4866}" srcOrd="0" destOrd="0" presId="urn:microsoft.com/office/officeart/2018/2/layout/IconVerticalSolidList"/>
    <dgm:cxn modelId="{C60F9A7D-F0B3-4626-B12D-0BE1583557E6}" type="presParOf" srcId="{2CD5D651-AEB0-4002-BF12-BC97DA9A4866}" destId="{30C9762A-1B42-415A-8906-8734D260B6BC}" srcOrd="0" destOrd="0" presId="urn:microsoft.com/office/officeart/2018/2/layout/IconVerticalSolidList"/>
    <dgm:cxn modelId="{530B47B7-1285-421B-A6FD-6F90AD88B6A4}" type="presParOf" srcId="{2CD5D651-AEB0-4002-BF12-BC97DA9A4866}" destId="{EA3208E4-ABF5-40E4-8B0D-9E0CDE5096BB}" srcOrd="1" destOrd="0" presId="urn:microsoft.com/office/officeart/2018/2/layout/IconVerticalSolidList"/>
    <dgm:cxn modelId="{DE095D08-8ABA-41AF-B514-49C26F611494}" type="presParOf" srcId="{2CD5D651-AEB0-4002-BF12-BC97DA9A4866}" destId="{5BCED59E-0835-4DCB-8907-0758892468AF}" srcOrd="2" destOrd="0" presId="urn:microsoft.com/office/officeart/2018/2/layout/IconVerticalSolidList"/>
    <dgm:cxn modelId="{8B3FDA99-F9C7-4ED5-9E37-71C47978B92D}" type="presParOf" srcId="{2CD5D651-AEB0-4002-BF12-BC97DA9A4866}" destId="{784C109E-0B48-47F3-9E0B-8D1D829371EE}" srcOrd="3" destOrd="0" presId="urn:microsoft.com/office/officeart/2018/2/layout/IconVerticalSolidList"/>
    <dgm:cxn modelId="{91B4BF7E-9A4A-4C63-9E79-4E00A5EF72D6}" type="presParOf" srcId="{BCAD509C-BAC7-4FEC-97CD-ED3D23C7AEE5}" destId="{18D895D4-E212-4C3D-9A51-9AE25BAF694B}" srcOrd="1" destOrd="0" presId="urn:microsoft.com/office/officeart/2018/2/layout/IconVerticalSolidList"/>
    <dgm:cxn modelId="{D5B53EB6-E076-4696-BEA7-5F724CD685EB}" type="presParOf" srcId="{BCAD509C-BAC7-4FEC-97CD-ED3D23C7AEE5}" destId="{253EBCD0-814B-4FF5-A617-188D4E65DC77}" srcOrd="2" destOrd="0" presId="urn:microsoft.com/office/officeart/2018/2/layout/IconVerticalSolidList"/>
    <dgm:cxn modelId="{160D7557-6E7B-4035-ABEB-A64036BC2527}" type="presParOf" srcId="{253EBCD0-814B-4FF5-A617-188D4E65DC77}" destId="{8E02F226-7E2C-4061-A78B-F2499C7CD7C1}" srcOrd="0" destOrd="0" presId="urn:microsoft.com/office/officeart/2018/2/layout/IconVerticalSolidList"/>
    <dgm:cxn modelId="{F6E19807-A43B-4782-995B-557C2D4C2BB5}" type="presParOf" srcId="{253EBCD0-814B-4FF5-A617-188D4E65DC77}" destId="{06AB7E00-7B58-4B5D-BA17-1694D29A6C39}" srcOrd="1" destOrd="0" presId="urn:microsoft.com/office/officeart/2018/2/layout/IconVerticalSolidList"/>
    <dgm:cxn modelId="{2472803C-E9A5-4240-AC25-D445F92EFBF8}" type="presParOf" srcId="{253EBCD0-814B-4FF5-A617-188D4E65DC77}" destId="{3EEE1AA6-FF1D-4E77-A2B5-A77311D93C24}" srcOrd="2" destOrd="0" presId="urn:microsoft.com/office/officeart/2018/2/layout/IconVerticalSolidList"/>
    <dgm:cxn modelId="{3B842A78-2FD6-4C16-8BA9-037C5199E51F}" type="presParOf" srcId="{253EBCD0-814B-4FF5-A617-188D4E65DC77}" destId="{427CB63B-DE12-4B4B-8286-EB8F99842E85}" srcOrd="3" destOrd="0" presId="urn:microsoft.com/office/officeart/2018/2/layout/IconVerticalSolidList"/>
    <dgm:cxn modelId="{B44B4F66-2C01-494D-BF05-89F602BBC4BC}" type="presParOf" srcId="{BCAD509C-BAC7-4FEC-97CD-ED3D23C7AEE5}" destId="{C45AD25F-86F1-489B-AA12-808624448785}" srcOrd="3" destOrd="0" presId="urn:microsoft.com/office/officeart/2018/2/layout/IconVerticalSolidList"/>
    <dgm:cxn modelId="{EA2B9F60-9745-421D-B75F-C5712CF4FFF9}" type="presParOf" srcId="{BCAD509C-BAC7-4FEC-97CD-ED3D23C7AEE5}" destId="{A6823E0E-2E0F-4D32-9862-6DE07A816AD1}" srcOrd="4" destOrd="0" presId="urn:microsoft.com/office/officeart/2018/2/layout/IconVerticalSolidList"/>
    <dgm:cxn modelId="{A27B22BA-FA1D-4366-AF47-4DB71FA71D62}" type="presParOf" srcId="{A6823E0E-2E0F-4D32-9862-6DE07A816AD1}" destId="{4B173159-D83F-4968-B5A7-848C8F98B246}" srcOrd="0" destOrd="0" presId="urn:microsoft.com/office/officeart/2018/2/layout/IconVerticalSolidList"/>
    <dgm:cxn modelId="{B5917C55-A551-4290-90B2-4BD0DB298608}" type="presParOf" srcId="{A6823E0E-2E0F-4D32-9862-6DE07A816AD1}" destId="{C32E6213-7DCB-42B4-90ED-FB03454E589F}" srcOrd="1" destOrd="0" presId="urn:microsoft.com/office/officeart/2018/2/layout/IconVerticalSolidList"/>
    <dgm:cxn modelId="{24BEBEFB-FE6E-4F3E-93BF-AC20E9D57EE2}" type="presParOf" srcId="{A6823E0E-2E0F-4D32-9862-6DE07A816AD1}" destId="{1F171843-6D45-49CE-8B07-7A6D4117B2B4}" srcOrd="2" destOrd="0" presId="urn:microsoft.com/office/officeart/2018/2/layout/IconVerticalSolidList"/>
    <dgm:cxn modelId="{5EBF1418-BA9E-4019-B485-466ACF7D4F5B}" type="presParOf" srcId="{A6823E0E-2E0F-4D32-9862-6DE07A816AD1}" destId="{AB2BEB19-3BF4-41C1-ADDA-A0436A3617D4}" srcOrd="3" destOrd="0" presId="urn:microsoft.com/office/officeart/2018/2/layout/IconVerticalSolidList"/>
    <dgm:cxn modelId="{FAEB0756-0B86-4004-947D-99DDE1484F10}" type="presParOf" srcId="{BCAD509C-BAC7-4FEC-97CD-ED3D23C7AEE5}" destId="{A1A39DD2-D2FC-4E37-9464-9DE85DDCF7C4}" srcOrd="5" destOrd="0" presId="urn:microsoft.com/office/officeart/2018/2/layout/IconVerticalSolidList"/>
    <dgm:cxn modelId="{5CE6FB84-4EA4-4776-B2DE-02A766B73F01}" type="presParOf" srcId="{BCAD509C-BAC7-4FEC-97CD-ED3D23C7AEE5}" destId="{8833B0F2-A4C7-4CC5-B9BA-9DE7929B24CF}" srcOrd="6" destOrd="0" presId="urn:microsoft.com/office/officeart/2018/2/layout/IconVerticalSolidList"/>
    <dgm:cxn modelId="{03E801A5-268F-4F6E-91C1-7F8369E31F60}" type="presParOf" srcId="{8833B0F2-A4C7-4CC5-B9BA-9DE7929B24CF}" destId="{9C16E81F-250D-4E8B-956C-A52F77A6C656}" srcOrd="0" destOrd="0" presId="urn:microsoft.com/office/officeart/2018/2/layout/IconVerticalSolidList"/>
    <dgm:cxn modelId="{33C02ABE-E690-461C-A2A8-9DF8FBC5BFED}" type="presParOf" srcId="{8833B0F2-A4C7-4CC5-B9BA-9DE7929B24CF}" destId="{115CFC04-5D42-4CAA-A8BE-9E08E3B6385F}" srcOrd="1" destOrd="0" presId="urn:microsoft.com/office/officeart/2018/2/layout/IconVerticalSolidList"/>
    <dgm:cxn modelId="{2D97B807-17D6-4E9E-9D11-9FD683BCACA0}" type="presParOf" srcId="{8833B0F2-A4C7-4CC5-B9BA-9DE7929B24CF}" destId="{2AD4BD6C-A842-4593-AF45-103684DDD70E}" srcOrd="2" destOrd="0" presId="urn:microsoft.com/office/officeart/2018/2/layout/IconVerticalSolidList"/>
    <dgm:cxn modelId="{E9363907-4454-4286-B5A1-D9275ACEFA32}" type="presParOf" srcId="{8833B0F2-A4C7-4CC5-B9BA-9DE7929B24CF}" destId="{303C9AB4-7D20-4B37-BF82-6E998A3197C6}" srcOrd="3" destOrd="0" presId="urn:microsoft.com/office/officeart/2018/2/layout/IconVerticalSolidList"/>
    <dgm:cxn modelId="{25C6EA99-5DB8-4848-9CB0-89B25684EBCD}" type="presParOf" srcId="{BCAD509C-BAC7-4FEC-97CD-ED3D23C7AEE5}" destId="{D67D306B-5F22-451B-A7BB-07756C5D58DE}" srcOrd="7" destOrd="0" presId="urn:microsoft.com/office/officeart/2018/2/layout/IconVerticalSolidList"/>
    <dgm:cxn modelId="{0FF10596-9609-4104-B9F7-7CB6A25A95DF}" type="presParOf" srcId="{BCAD509C-BAC7-4FEC-97CD-ED3D23C7AEE5}" destId="{8240EDC1-DB2B-49AA-BC86-9005AEEA603A}" srcOrd="8" destOrd="0" presId="urn:microsoft.com/office/officeart/2018/2/layout/IconVerticalSolidList"/>
    <dgm:cxn modelId="{C30A4964-1B90-474A-98CF-C6F420A55FCD}" type="presParOf" srcId="{8240EDC1-DB2B-49AA-BC86-9005AEEA603A}" destId="{08376D14-4AF0-45F5-8487-89F8E5D20082}" srcOrd="0" destOrd="0" presId="urn:microsoft.com/office/officeart/2018/2/layout/IconVerticalSolidList"/>
    <dgm:cxn modelId="{BC19B01F-5861-4174-8FA0-BFBC834FC6DE}" type="presParOf" srcId="{8240EDC1-DB2B-49AA-BC86-9005AEEA603A}" destId="{87FA529D-BFDA-4A32-9538-48B725467EA0}" srcOrd="1" destOrd="0" presId="urn:microsoft.com/office/officeart/2018/2/layout/IconVerticalSolidList"/>
    <dgm:cxn modelId="{9BDD1E2A-C80B-4232-9632-19C923A05822}" type="presParOf" srcId="{8240EDC1-DB2B-49AA-BC86-9005AEEA603A}" destId="{F34D2F53-D552-40C9-B11D-02F29EF781A4}" srcOrd="2" destOrd="0" presId="urn:microsoft.com/office/officeart/2018/2/layout/IconVerticalSolidList"/>
    <dgm:cxn modelId="{2FE20B88-C402-4604-A06B-13D6E6ABBD5E}" type="presParOf" srcId="{8240EDC1-DB2B-49AA-BC86-9005AEEA603A}" destId="{340FA018-54E2-4172-8BE1-FE5CDE9D1CB8}" srcOrd="3" destOrd="0" presId="urn:microsoft.com/office/officeart/2018/2/layout/IconVerticalSolidList"/>
    <dgm:cxn modelId="{62638BC0-A580-4532-89A4-5387AE8808CA}" type="presParOf" srcId="{BCAD509C-BAC7-4FEC-97CD-ED3D23C7AEE5}" destId="{CDD50CF5-31F2-4B0E-B199-11B0D10890DA}" srcOrd="9" destOrd="0" presId="urn:microsoft.com/office/officeart/2018/2/layout/IconVerticalSolidList"/>
    <dgm:cxn modelId="{03A6435D-9CEA-4FEA-9874-9CC4A7AA78C3}" type="presParOf" srcId="{BCAD509C-BAC7-4FEC-97CD-ED3D23C7AEE5}" destId="{C393A1FD-061F-455F-B50E-860A0BC9A754}" srcOrd="10" destOrd="0" presId="urn:microsoft.com/office/officeart/2018/2/layout/IconVerticalSolidList"/>
    <dgm:cxn modelId="{60F6AAE1-B6C5-418E-9759-CF57A445C5A0}" type="presParOf" srcId="{C393A1FD-061F-455F-B50E-860A0BC9A754}" destId="{0ED063A5-67DB-4DBA-891D-448D396F0F40}" srcOrd="0" destOrd="0" presId="urn:microsoft.com/office/officeart/2018/2/layout/IconVerticalSolidList"/>
    <dgm:cxn modelId="{A27D37BC-C365-4D24-BC0C-70A748F1550A}" type="presParOf" srcId="{C393A1FD-061F-455F-B50E-860A0BC9A754}" destId="{098FC89B-E82A-48B6-A057-4419725E647C}" srcOrd="1" destOrd="0" presId="urn:microsoft.com/office/officeart/2018/2/layout/IconVerticalSolidList"/>
    <dgm:cxn modelId="{37682C01-B66E-4510-8958-34004B9F7468}" type="presParOf" srcId="{C393A1FD-061F-455F-B50E-860A0BC9A754}" destId="{52F76014-A469-4766-8D4B-3F884A7EDF8C}" srcOrd="2" destOrd="0" presId="urn:microsoft.com/office/officeart/2018/2/layout/IconVerticalSolidList"/>
    <dgm:cxn modelId="{4CA485B3-7A96-431B-B519-7D0B913BDA1A}" type="presParOf" srcId="{C393A1FD-061F-455F-B50E-860A0BC9A754}" destId="{E3608C3F-BBD5-4B83-975E-AC3226871B21}" srcOrd="3" destOrd="0" presId="urn:microsoft.com/office/officeart/2018/2/layout/IconVerticalSolidList"/>
    <dgm:cxn modelId="{D40B7A0C-FEDB-4F2C-A084-28D76045C5ED}" type="presParOf" srcId="{BCAD509C-BAC7-4FEC-97CD-ED3D23C7AEE5}" destId="{50BBAA14-F7B8-4436-8EB0-B92106289211}" srcOrd="11" destOrd="0" presId="urn:microsoft.com/office/officeart/2018/2/layout/IconVerticalSolidList"/>
    <dgm:cxn modelId="{B7E1E601-A9E8-48F3-B0FE-81FADF3871D5}" type="presParOf" srcId="{BCAD509C-BAC7-4FEC-97CD-ED3D23C7AEE5}" destId="{8A103488-BB2D-4419-9D77-45009C9A75A2}" srcOrd="12" destOrd="0" presId="urn:microsoft.com/office/officeart/2018/2/layout/IconVerticalSolidList"/>
    <dgm:cxn modelId="{76A6F6B9-119F-456B-A4B6-FC9CBFACF438}" type="presParOf" srcId="{8A103488-BB2D-4419-9D77-45009C9A75A2}" destId="{01A7788E-09D3-4168-9349-BCDCAC3959E8}" srcOrd="0" destOrd="0" presId="urn:microsoft.com/office/officeart/2018/2/layout/IconVerticalSolidList"/>
    <dgm:cxn modelId="{2CAD61F9-61B9-4F8E-AEBC-198469963DA5}" type="presParOf" srcId="{8A103488-BB2D-4419-9D77-45009C9A75A2}" destId="{2F7BC7CA-4AD5-4972-AF45-D238E9687EC6}" srcOrd="1" destOrd="0" presId="urn:microsoft.com/office/officeart/2018/2/layout/IconVerticalSolidList"/>
    <dgm:cxn modelId="{D6C513B3-423A-4DAB-9E97-9835ECA547DE}" type="presParOf" srcId="{8A103488-BB2D-4419-9D77-45009C9A75A2}" destId="{5ECB6DE9-8BD8-4E6B-9EFD-01E888F34A1F}" srcOrd="2" destOrd="0" presId="urn:microsoft.com/office/officeart/2018/2/layout/IconVerticalSolidList"/>
    <dgm:cxn modelId="{07189B5A-5278-4AEE-866C-FE42B67180FC}" type="presParOf" srcId="{8A103488-BB2D-4419-9D77-45009C9A75A2}" destId="{C8C4825B-E8FF-4542-9F3C-3985498FA37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81DE0C-389E-418D-8272-403EE066AFA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4B9A20C-D502-475C-9C73-FA7F1861A9A4}">
      <dgm:prSet/>
      <dgm:spPr/>
      <dgm:t>
        <a:bodyPr/>
        <a:lstStyle/>
        <a:p>
          <a:r>
            <a:rPr lang="tr-TR" b="1"/>
            <a:t>Değerlendirme, yetersizliği olan her çocuğun bireysel gereksinimlerine göre gerçekleştirilmelidir.</a:t>
          </a:r>
          <a:endParaRPr lang="en-US"/>
        </a:p>
      </dgm:t>
    </dgm:pt>
    <dgm:pt modelId="{A5B38F52-862C-46B0-AA17-883621928828}" type="parTrans" cxnId="{C9775772-ACB7-4DF0-BAB9-D34041BC9296}">
      <dgm:prSet/>
      <dgm:spPr/>
      <dgm:t>
        <a:bodyPr/>
        <a:lstStyle/>
        <a:p>
          <a:endParaRPr lang="en-US"/>
        </a:p>
      </dgm:t>
    </dgm:pt>
    <dgm:pt modelId="{CCDFDFB8-93FF-417B-A8A0-E848B805B5D9}" type="sibTrans" cxnId="{C9775772-ACB7-4DF0-BAB9-D34041BC9296}">
      <dgm:prSet/>
      <dgm:spPr/>
      <dgm:t>
        <a:bodyPr/>
        <a:lstStyle/>
        <a:p>
          <a:endParaRPr lang="en-US"/>
        </a:p>
      </dgm:t>
    </dgm:pt>
    <dgm:pt modelId="{D93540EC-D6D9-4B0F-B998-6A221A9C474C}">
      <dgm:prSet/>
      <dgm:spPr/>
      <dgm:t>
        <a:bodyPr/>
        <a:lstStyle/>
        <a:p>
          <a:r>
            <a:rPr lang="tr-TR" b="1"/>
            <a:t>Değerlendirme verileri, özel eğitime gereksinimi olan çocukla ilgili yasal ve özellikle öğretimsel kararlar almak için kullanılmalıdır.</a:t>
          </a:r>
          <a:endParaRPr lang="en-US"/>
        </a:p>
      </dgm:t>
    </dgm:pt>
    <dgm:pt modelId="{F0C581CD-3C13-4A7E-88C8-85EE8898AD45}" type="parTrans" cxnId="{FF8BFF97-0E0E-4673-A269-0DDF87D4CFA0}">
      <dgm:prSet/>
      <dgm:spPr/>
      <dgm:t>
        <a:bodyPr/>
        <a:lstStyle/>
        <a:p>
          <a:endParaRPr lang="en-US"/>
        </a:p>
      </dgm:t>
    </dgm:pt>
    <dgm:pt modelId="{C58935B2-145B-42C3-9253-8701B5C2E0C9}" type="sibTrans" cxnId="{FF8BFF97-0E0E-4673-A269-0DDF87D4CFA0}">
      <dgm:prSet/>
      <dgm:spPr/>
      <dgm:t>
        <a:bodyPr/>
        <a:lstStyle/>
        <a:p>
          <a:endParaRPr lang="en-US"/>
        </a:p>
      </dgm:t>
    </dgm:pt>
    <dgm:pt modelId="{5CC9823B-1073-457F-8777-AB9637B5FD82}" type="pres">
      <dgm:prSet presAssocID="{9381DE0C-389E-418D-8272-403EE066AFA0}" presName="root" presStyleCnt="0">
        <dgm:presLayoutVars>
          <dgm:dir/>
          <dgm:resizeHandles val="exact"/>
        </dgm:presLayoutVars>
      </dgm:prSet>
      <dgm:spPr/>
    </dgm:pt>
    <dgm:pt modelId="{056B17D4-D7F7-473A-AB8A-124FAA05625D}" type="pres">
      <dgm:prSet presAssocID="{04B9A20C-D502-475C-9C73-FA7F1861A9A4}" presName="compNode" presStyleCnt="0"/>
      <dgm:spPr/>
    </dgm:pt>
    <dgm:pt modelId="{00546963-3218-4B4A-B0B5-899B783D56B6}" type="pres">
      <dgm:prSet presAssocID="{04B9A20C-D502-475C-9C73-FA7F1861A9A4}" presName="bgRect" presStyleLbl="bgShp" presStyleIdx="0" presStyleCnt="2"/>
      <dgm:spPr/>
    </dgm:pt>
    <dgm:pt modelId="{F6E2EEB6-FD87-4447-9704-011542052CDA}" type="pres">
      <dgm:prSet presAssocID="{04B9A20C-D502-475C-9C73-FA7F1861A9A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İstatistikler"/>
        </a:ext>
      </dgm:extLst>
    </dgm:pt>
    <dgm:pt modelId="{C6BC1E4A-E67B-4E5B-870B-9DED0DDBAAFA}" type="pres">
      <dgm:prSet presAssocID="{04B9A20C-D502-475C-9C73-FA7F1861A9A4}" presName="spaceRect" presStyleCnt="0"/>
      <dgm:spPr/>
    </dgm:pt>
    <dgm:pt modelId="{325D2C5B-49AA-43E8-9424-ED106C95AF8A}" type="pres">
      <dgm:prSet presAssocID="{04B9A20C-D502-475C-9C73-FA7F1861A9A4}" presName="parTx" presStyleLbl="revTx" presStyleIdx="0" presStyleCnt="2">
        <dgm:presLayoutVars>
          <dgm:chMax val="0"/>
          <dgm:chPref val="0"/>
        </dgm:presLayoutVars>
      </dgm:prSet>
      <dgm:spPr/>
    </dgm:pt>
    <dgm:pt modelId="{69F2AD15-D721-4EE7-9F99-7FAC9A7C99A4}" type="pres">
      <dgm:prSet presAssocID="{CCDFDFB8-93FF-417B-A8A0-E848B805B5D9}" presName="sibTrans" presStyleCnt="0"/>
      <dgm:spPr/>
    </dgm:pt>
    <dgm:pt modelId="{EA65B117-A050-4DA7-B48F-B2B80A7FB1BC}" type="pres">
      <dgm:prSet presAssocID="{D93540EC-D6D9-4B0F-B998-6A221A9C474C}" presName="compNode" presStyleCnt="0"/>
      <dgm:spPr/>
    </dgm:pt>
    <dgm:pt modelId="{A9918EB6-5D1E-4678-99D8-D781F8896252}" type="pres">
      <dgm:prSet presAssocID="{D93540EC-D6D9-4B0F-B998-6A221A9C474C}" presName="bgRect" presStyleLbl="bgShp" presStyleIdx="1" presStyleCnt="2"/>
      <dgm:spPr/>
    </dgm:pt>
    <dgm:pt modelId="{D960ABFD-C213-45D1-AC65-0668475B6DB7}" type="pres">
      <dgm:prSet presAssocID="{D93540EC-D6D9-4B0F-B998-6A221A9C474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ay işareti"/>
        </a:ext>
      </dgm:extLst>
    </dgm:pt>
    <dgm:pt modelId="{560AD20D-D163-4FDB-8F2D-3185214A9E0D}" type="pres">
      <dgm:prSet presAssocID="{D93540EC-D6D9-4B0F-B998-6A221A9C474C}" presName="spaceRect" presStyleCnt="0"/>
      <dgm:spPr/>
    </dgm:pt>
    <dgm:pt modelId="{EC8651B9-4822-4824-A18F-C37289C3C650}" type="pres">
      <dgm:prSet presAssocID="{D93540EC-D6D9-4B0F-B998-6A221A9C474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99D3514-9082-4311-904C-EB9334AEF215}" type="presOf" srcId="{04B9A20C-D502-475C-9C73-FA7F1861A9A4}" destId="{325D2C5B-49AA-43E8-9424-ED106C95AF8A}" srcOrd="0" destOrd="0" presId="urn:microsoft.com/office/officeart/2018/2/layout/IconVerticalSolidList"/>
    <dgm:cxn modelId="{C9775772-ACB7-4DF0-BAB9-D34041BC9296}" srcId="{9381DE0C-389E-418D-8272-403EE066AFA0}" destId="{04B9A20C-D502-475C-9C73-FA7F1861A9A4}" srcOrd="0" destOrd="0" parTransId="{A5B38F52-862C-46B0-AA17-883621928828}" sibTransId="{CCDFDFB8-93FF-417B-A8A0-E848B805B5D9}"/>
    <dgm:cxn modelId="{DD340F7F-3741-46C9-8E4E-294132721EC6}" type="presOf" srcId="{9381DE0C-389E-418D-8272-403EE066AFA0}" destId="{5CC9823B-1073-457F-8777-AB9637B5FD82}" srcOrd="0" destOrd="0" presId="urn:microsoft.com/office/officeart/2018/2/layout/IconVerticalSolidList"/>
    <dgm:cxn modelId="{FF8BFF97-0E0E-4673-A269-0DDF87D4CFA0}" srcId="{9381DE0C-389E-418D-8272-403EE066AFA0}" destId="{D93540EC-D6D9-4B0F-B998-6A221A9C474C}" srcOrd="1" destOrd="0" parTransId="{F0C581CD-3C13-4A7E-88C8-85EE8898AD45}" sibTransId="{C58935B2-145B-42C3-9253-8701B5C2E0C9}"/>
    <dgm:cxn modelId="{38C809D7-9E7C-474D-94D9-4000F0B62E4C}" type="presOf" srcId="{D93540EC-D6D9-4B0F-B998-6A221A9C474C}" destId="{EC8651B9-4822-4824-A18F-C37289C3C650}" srcOrd="0" destOrd="0" presId="urn:microsoft.com/office/officeart/2018/2/layout/IconVerticalSolidList"/>
    <dgm:cxn modelId="{C3EB8BA8-6B95-4E36-BE18-EE0656658B6A}" type="presParOf" srcId="{5CC9823B-1073-457F-8777-AB9637B5FD82}" destId="{056B17D4-D7F7-473A-AB8A-124FAA05625D}" srcOrd="0" destOrd="0" presId="urn:microsoft.com/office/officeart/2018/2/layout/IconVerticalSolidList"/>
    <dgm:cxn modelId="{366FF3DF-8C65-4713-8276-0A97B8D3D8A8}" type="presParOf" srcId="{056B17D4-D7F7-473A-AB8A-124FAA05625D}" destId="{00546963-3218-4B4A-B0B5-899B783D56B6}" srcOrd="0" destOrd="0" presId="urn:microsoft.com/office/officeart/2018/2/layout/IconVerticalSolidList"/>
    <dgm:cxn modelId="{F6B7FA0A-5AF3-4203-820F-92A5C14AD21F}" type="presParOf" srcId="{056B17D4-D7F7-473A-AB8A-124FAA05625D}" destId="{F6E2EEB6-FD87-4447-9704-011542052CDA}" srcOrd="1" destOrd="0" presId="urn:microsoft.com/office/officeart/2018/2/layout/IconVerticalSolidList"/>
    <dgm:cxn modelId="{E50A1FF2-BEFE-4399-AD7E-30ECC2C43C71}" type="presParOf" srcId="{056B17D4-D7F7-473A-AB8A-124FAA05625D}" destId="{C6BC1E4A-E67B-4E5B-870B-9DED0DDBAAFA}" srcOrd="2" destOrd="0" presId="urn:microsoft.com/office/officeart/2018/2/layout/IconVerticalSolidList"/>
    <dgm:cxn modelId="{93D0DE95-7332-4DCE-A1E2-14CDE6E811F8}" type="presParOf" srcId="{056B17D4-D7F7-473A-AB8A-124FAA05625D}" destId="{325D2C5B-49AA-43E8-9424-ED106C95AF8A}" srcOrd="3" destOrd="0" presId="urn:microsoft.com/office/officeart/2018/2/layout/IconVerticalSolidList"/>
    <dgm:cxn modelId="{22161331-C3E4-4ADA-9492-61ADC5506DBC}" type="presParOf" srcId="{5CC9823B-1073-457F-8777-AB9637B5FD82}" destId="{69F2AD15-D721-4EE7-9F99-7FAC9A7C99A4}" srcOrd="1" destOrd="0" presId="urn:microsoft.com/office/officeart/2018/2/layout/IconVerticalSolidList"/>
    <dgm:cxn modelId="{1B3656E2-7B0C-478F-8981-DE53FD86A31A}" type="presParOf" srcId="{5CC9823B-1073-457F-8777-AB9637B5FD82}" destId="{EA65B117-A050-4DA7-B48F-B2B80A7FB1BC}" srcOrd="2" destOrd="0" presId="urn:microsoft.com/office/officeart/2018/2/layout/IconVerticalSolidList"/>
    <dgm:cxn modelId="{08D3C398-421E-483E-AC21-02C80CE2EAC7}" type="presParOf" srcId="{EA65B117-A050-4DA7-B48F-B2B80A7FB1BC}" destId="{A9918EB6-5D1E-4678-99D8-D781F8896252}" srcOrd="0" destOrd="0" presId="urn:microsoft.com/office/officeart/2018/2/layout/IconVerticalSolidList"/>
    <dgm:cxn modelId="{DB153C1E-6DCC-41DE-9B3C-0C1BB753ED91}" type="presParOf" srcId="{EA65B117-A050-4DA7-B48F-B2B80A7FB1BC}" destId="{D960ABFD-C213-45D1-AC65-0668475B6DB7}" srcOrd="1" destOrd="0" presId="urn:microsoft.com/office/officeart/2018/2/layout/IconVerticalSolidList"/>
    <dgm:cxn modelId="{723D0328-42F9-4B56-9A72-73A60DD6E973}" type="presParOf" srcId="{EA65B117-A050-4DA7-B48F-B2B80A7FB1BC}" destId="{560AD20D-D163-4FDB-8F2D-3185214A9E0D}" srcOrd="2" destOrd="0" presId="urn:microsoft.com/office/officeart/2018/2/layout/IconVerticalSolidList"/>
    <dgm:cxn modelId="{988B17FD-0A98-464A-AFE7-95470AAA0145}" type="presParOf" srcId="{EA65B117-A050-4DA7-B48F-B2B80A7FB1BC}" destId="{EC8651B9-4822-4824-A18F-C37289C3C65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4BDF0DE-895F-437B-BA6C-DFA09690D3C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179A3DC-EC75-4CB0-8BCA-BE158EC49A0F}">
      <dgm:prSet/>
      <dgm:spPr/>
      <dgm:t>
        <a:bodyPr/>
        <a:lstStyle/>
        <a:p>
          <a:r>
            <a:rPr lang="tr-TR" b="1"/>
            <a:t>Değerlendirme bir ekip yaklaşımı ile gerçekleştirilmelidir. Özel eğitimci bu ekibin önemli bir üyesidir. </a:t>
          </a:r>
          <a:endParaRPr lang="en-US"/>
        </a:p>
      </dgm:t>
    </dgm:pt>
    <dgm:pt modelId="{43EBD900-5B7D-4F95-91CA-E42EC27C8C0D}" type="parTrans" cxnId="{CB2F99F0-59A8-45FD-BE88-90198403633C}">
      <dgm:prSet/>
      <dgm:spPr/>
      <dgm:t>
        <a:bodyPr/>
        <a:lstStyle/>
        <a:p>
          <a:endParaRPr lang="en-US"/>
        </a:p>
      </dgm:t>
    </dgm:pt>
    <dgm:pt modelId="{A192DD4B-275E-4D50-B0E1-656FF6F1D302}" type="sibTrans" cxnId="{CB2F99F0-59A8-45FD-BE88-90198403633C}">
      <dgm:prSet/>
      <dgm:spPr/>
      <dgm:t>
        <a:bodyPr/>
        <a:lstStyle/>
        <a:p>
          <a:endParaRPr lang="en-US"/>
        </a:p>
      </dgm:t>
    </dgm:pt>
    <dgm:pt modelId="{D01A5E2D-1C30-4F4D-ACDF-6CB9CECF6E6C}">
      <dgm:prSet/>
      <dgm:spPr/>
      <dgm:t>
        <a:bodyPr/>
        <a:lstStyle/>
        <a:p>
          <a:r>
            <a:rPr lang="tr-TR" b="1"/>
            <a:t>Değerlendirme sürecinde kültürel öğeler dikkate alınmalıdır.</a:t>
          </a:r>
          <a:endParaRPr lang="en-US"/>
        </a:p>
      </dgm:t>
    </dgm:pt>
    <dgm:pt modelId="{403C0841-3E00-454D-A24A-7ED7170C4128}" type="parTrans" cxnId="{8C086D19-63DA-4BCA-96BF-FD027D89F7AC}">
      <dgm:prSet/>
      <dgm:spPr/>
      <dgm:t>
        <a:bodyPr/>
        <a:lstStyle/>
        <a:p>
          <a:endParaRPr lang="en-US"/>
        </a:p>
      </dgm:t>
    </dgm:pt>
    <dgm:pt modelId="{3F7668D6-F6AF-423A-AA82-7695CF4D0D73}" type="sibTrans" cxnId="{8C086D19-63DA-4BCA-96BF-FD027D89F7AC}">
      <dgm:prSet/>
      <dgm:spPr/>
      <dgm:t>
        <a:bodyPr/>
        <a:lstStyle/>
        <a:p>
          <a:endParaRPr lang="en-US"/>
        </a:p>
      </dgm:t>
    </dgm:pt>
    <dgm:pt modelId="{AAE12745-9B56-4E98-9F2E-8749B14CE4A9}">
      <dgm:prSet/>
      <dgm:spPr/>
      <dgm:t>
        <a:bodyPr/>
        <a:lstStyle/>
        <a:p>
          <a:r>
            <a:rPr lang="tr-TR" b="1"/>
            <a:t>Öğretim programları sürekli olarak izlenmeli ve değerlendirilmelidir.</a:t>
          </a:r>
          <a:endParaRPr lang="en-US"/>
        </a:p>
      </dgm:t>
    </dgm:pt>
    <dgm:pt modelId="{7E576481-8AFB-4CFF-8762-A66136A39BF1}" type="parTrans" cxnId="{F488DA5F-4562-43F6-A2DF-4EA0BF5544C3}">
      <dgm:prSet/>
      <dgm:spPr/>
      <dgm:t>
        <a:bodyPr/>
        <a:lstStyle/>
        <a:p>
          <a:endParaRPr lang="en-US"/>
        </a:p>
      </dgm:t>
    </dgm:pt>
    <dgm:pt modelId="{D3BBB494-4DEB-4447-873D-866A5ABF55F8}" type="sibTrans" cxnId="{F488DA5F-4562-43F6-A2DF-4EA0BF5544C3}">
      <dgm:prSet/>
      <dgm:spPr/>
      <dgm:t>
        <a:bodyPr/>
        <a:lstStyle/>
        <a:p>
          <a:endParaRPr lang="en-US"/>
        </a:p>
      </dgm:t>
    </dgm:pt>
    <dgm:pt modelId="{C3C6F69A-0076-4570-934A-D4E96275839B}">
      <dgm:prSet/>
      <dgm:spPr/>
      <dgm:t>
        <a:bodyPr/>
        <a:lstStyle/>
        <a:p>
          <a:r>
            <a:rPr lang="tr-TR" b="1"/>
            <a:t>Akademik, dil ve diğer beceri alanlarının değerlendirilmesi için yeni testler ve yöntemler geliştirilmeli ve kullanılmalıdır.</a:t>
          </a:r>
          <a:endParaRPr lang="en-US"/>
        </a:p>
      </dgm:t>
    </dgm:pt>
    <dgm:pt modelId="{1E24FFBA-FD58-4B54-AEB4-160F7E72E834}" type="parTrans" cxnId="{A2C39068-F4A0-4DEC-8BE5-2479C8C414F6}">
      <dgm:prSet/>
      <dgm:spPr/>
      <dgm:t>
        <a:bodyPr/>
        <a:lstStyle/>
        <a:p>
          <a:endParaRPr lang="en-US"/>
        </a:p>
      </dgm:t>
    </dgm:pt>
    <dgm:pt modelId="{79962B0C-DC68-44CB-B032-0200E14459D2}" type="sibTrans" cxnId="{A2C39068-F4A0-4DEC-8BE5-2479C8C414F6}">
      <dgm:prSet/>
      <dgm:spPr/>
      <dgm:t>
        <a:bodyPr/>
        <a:lstStyle/>
        <a:p>
          <a:endParaRPr lang="en-US"/>
        </a:p>
      </dgm:t>
    </dgm:pt>
    <dgm:pt modelId="{D78F1242-0682-4CA0-A2D4-D2ABFF88E102}" type="pres">
      <dgm:prSet presAssocID="{94BDF0DE-895F-437B-BA6C-DFA09690D3C8}" presName="root" presStyleCnt="0">
        <dgm:presLayoutVars>
          <dgm:dir/>
          <dgm:resizeHandles val="exact"/>
        </dgm:presLayoutVars>
      </dgm:prSet>
      <dgm:spPr/>
    </dgm:pt>
    <dgm:pt modelId="{B2C8EF53-E0BE-4F19-A42E-9F2D227ADE8F}" type="pres">
      <dgm:prSet presAssocID="{D179A3DC-EC75-4CB0-8BCA-BE158EC49A0F}" presName="compNode" presStyleCnt="0"/>
      <dgm:spPr/>
    </dgm:pt>
    <dgm:pt modelId="{208BD60D-AF51-42EF-8995-5E9FB629FA08}" type="pres">
      <dgm:prSet presAssocID="{D179A3DC-EC75-4CB0-8BCA-BE158EC49A0F}" presName="bgRect" presStyleLbl="bgShp" presStyleIdx="0" presStyleCnt="4"/>
      <dgm:spPr/>
    </dgm:pt>
    <dgm:pt modelId="{BA6FFEDB-AC14-4922-9D75-73327F6761F8}" type="pres">
      <dgm:prSet presAssocID="{D179A3DC-EC75-4CB0-8BCA-BE158EC49A0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ay işareti"/>
        </a:ext>
      </dgm:extLst>
    </dgm:pt>
    <dgm:pt modelId="{4A5EA713-7F87-4FA9-BB51-BF51D7A3A83F}" type="pres">
      <dgm:prSet presAssocID="{D179A3DC-EC75-4CB0-8BCA-BE158EC49A0F}" presName="spaceRect" presStyleCnt="0"/>
      <dgm:spPr/>
    </dgm:pt>
    <dgm:pt modelId="{54933553-71FF-4A6D-8ECE-2B4D63A285FF}" type="pres">
      <dgm:prSet presAssocID="{D179A3DC-EC75-4CB0-8BCA-BE158EC49A0F}" presName="parTx" presStyleLbl="revTx" presStyleIdx="0" presStyleCnt="4">
        <dgm:presLayoutVars>
          <dgm:chMax val="0"/>
          <dgm:chPref val="0"/>
        </dgm:presLayoutVars>
      </dgm:prSet>
      <dgm:spPr/>
    </dgm:pt>
    <dgm:pt modelId="{94ED673B-8AAF-44A5-AC8D-9A1FC4467392}" type="pres">
      <dgm:prSet presAssocID="{A192DD4B-275E-4D50-B0E1-656FF6F1D302}" presName="sibTrans" presStyleCnt="0"/>
      <dgm:spPr/>
    </dgm:pt>
    <dgm:pt modelId="{FBA128F6-BB67-42E8-930E-ABCB24BDCA53}" type="pres">
      <dgm:prSet presAssocID="{D01A5E2D-1C30-4F4D-ACDF-6CB9CECF6E6C}" presName="compNode" presStyleCnt="0"/>
      <dgm:spPr/>
    </dgm:pt>
    <dgm:pt modelId="{BDA2D600-EFE1-4F20-A90C-7513DD96492C}" type="pres">
      <dgm:prSet presAssocID="{D01A5E2D-1C30-4F4D-ACDF-6CB9CECF6E6C}" presName="bgRect" presStyleLbl="bgShp" presStyleIdx="1" presStyleCnt="4"/>
      <dgm:spPr/>
    </dgm:pt>
    <dgm:pt modelId="{AA71BCB6-028E-41E8-A9FF-90D399DB0114}" type="pres">
      <dgm:prSet presAssocID="{D01A5E2D-1C30-4F4D-ACDF-6CB9CECF6E6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utral Face with No Fill"/>
        </a:ext>
      </dgm:extLst>
    </dgm:pt>
    <dgm:pt modelId="{B9F0D63E-BB31-4C78-BF33-F293216C265D}" type="pres">
      <dgm:prSet presAssocID="{D01A5E2D-1C30-4F4D-ACDF-6CB9CECF6E6C}" presName="spaceRect" presStyleCnt="0"/>
      <dgm:spPr/>
    </dgm:pt>
    <dgm:pt modelId="{1D2BC627-72EB-4DB5-9E26-3E451842CAA0}" type="pres">
      <dgm:prSet presAssocID="{D01A5E2D-1C30-4F4D-ACDF-6CB9CECF6E6C}" presName="parTx" presStyleLbl="revTx" presStyleIdx="1" presStyleCnt="4">
        <dgm:presLayoutVars>
          <dgm:chMax val="0"/>
          <dgm:chPref val="0"/>
        </dgm:presLayoutVars>
      </dgm:prSet>
      <dgm:spPr/>
    </dgm:pt>
    <dgm:pt modelId="{B5ADDCE5-A6CC-4BBD-9293-1E04762304C9}" type="pres">
      <dgm:prSet presAssocID="{3F7668D6-F6AF-423A-AA82-7695CF4D0D73}" presName="sibTrans" presStyleCnt="0"/>
      <dgm:spPr/>
    </dgm:pt>
    <dgm:pt modelId="{7A332EEE-10A3-4241-A3E2-FA05490CBD4C}" type="pres">
      <dgm:prSet presAssocID="{AAE12745-9B56-4E98-9F2E-8749B14CE4A9}" presName="compNode" presStyleCnt="0"/>
      <dgm:spPr/>
    </dgm:pt>
    <dgm:pt modelId="{368197B1-578C-4FB9-8223-41C808B54785}" type="pres">
      <dgm:prSet presAssocID="{AAE12745-9B56-4E98-9F2E-8749B14CE4A9}" presName="bgRect" presStyleLbl="bgShp" presStyleIdx="2" presStyleCnt="4"/>
      <dgm:spPr/>
    </dgm:pt>
    <dgm:pt modelId="{A8D36DAB-5932-4716-9C37-E79026DF4328}" type="pres">
      <dgm:prSet presAssocID="{AAE12745-9B56-4E98-9F2E-8749B14CE4A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ınıf"/>
        </a:ext>
      </dgm:extLst>
    </dgm:pt>
    <dgm:pt modelId="{6E036AC6-3E81-49E3-BA75-2F81201802B3}" type="pres">
      <dgm:prSet presAssocID="{AAE12745-9B56-4E98-9F2E-8749B14CE4A9}" presName="spaceRect" presStyleCnt="0"/>
      <dgm:spPr/>
    </dgm:pt>
    <dgm:pt modelId="{508023A8-3ED9-4613-BF0C-F94FCBCDFED3}" type="pres">
      <dgm:prSet presAssocID="{AAE12745-9B56-4E98-9F2E-8749B14CE4A9}" presName="parTx" presStyleLbl="revTx" presStyleIdx="2" presStyleCnt="4">
        <dgm:presLayoutVars>
          <dgm:chMax val="0"/>
          <dgm:chPref val="0"/>
        </dgm:presLayoutVars>
      </dgm:prSet>
      <dgm:spPr/>
    </dgm:pt>
    <dgm:pt modelId="{0AB41AE5-DF68-4176-8465-2FDDB3F09DEF}" type="pres">
      <dgm:prSet presAssocID="{D3BBB494-4DEB-4447-873D-866A5ABF55F8}" presName="sibTrans" presStyleCnt="0"/>
      <dgm:spPr/>
    </dgm:pt>
    <dgm:pt modelId="{60E027E8-2DB7-4474-B5D7-55ABEF22E868}" type="pres">
      <dgm:prSet presAssocID="{C3C6F69A-0076-4570-934A-D4E96275839B}" presName="compNode" presStyleCnt="0"/>
      <dgm:spPr/>
    </dgm:pt>
    <dgm:pt modelId="{82E0BA58-B306-4C19-A57D-F53E5483BD26}" type="pres">
      <dgm:prSet presAssocID="{C3C6F69A-0076-4570-934A-D4E96275839B}" presName="bgRect" presStyleLbl="bgShp" presStyleIdx="3" presStyleCnt="4"/>
      <dgm:spPr/>
    </dgm:pt>
    <dgm:pt modelId="{014AE7C6-78EA-405C-B4D2-3B100BFDFA8F}" type="pres">
      <dgm:prSet presAssocID="{C3C6F69A-0076-4570-934A-D4E96275839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l"/>
        </a:ext>
      </dgm:extLst>
    </dgm:pt>
    <dgm:pt modelId="{761F87E7-6671-4250-BD7C-0A2081CD29EB}" type="pres">
      <dgm:prSet presAssocID="{C3C6F69A-0076-4570-934A-D4E96275839B}" presName="spaceRect" presStyleCnt="0"/>
      <dgm:spPr/>
    </dgm:pt>
    <dgm:pt modelId="{9CDD2130-2EA8-4146-AE1A-1CD75CFB2B7A}" type="pres">
      <dgm:prSet presAssocID="{C3C6F69A-0076-4570-934A-D4E96275839B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1590007-1FEB-4F5F-8B7F-FCE9C3B97B85}" type="presOf" srcId="{D01A5E2D-1C30-4F4D-ACDF-6CB9CECF6E6C}" destId="{1D2BC627-72EB-4DB5-9E26-3E451842CAA0}" srcOrd="0" destOrd="0" presId="urn:microsoft.com/office/officeart/2018/2/layout/IconVerticalSolidList"/>
    <dgm:cxn modelId="{8C086D19-63DA-4BCA-96BF-FD027D89F7AC}" srcId="{94BDF0DE-895F-437B-BA6C-DFA09690D3C8}" destId="{D01A5E2D-1C30-4F4D-ACDF-6CB9CECF6E6C}" srcOrd="1" destOrd="0" parTransId="{403C0841-3E00-454D-A24A-7ED7170C4128}" sibTransId="{3F7668D6-F6AF-423A-AA82-7695CF4D0D73}"/>
    <dgm:cxn modelId="{19400330-CF5D-4B1A-A15D-073654DF72B3}" type="presOf" srcId="{94BDF0DE-895F-437B-BA6C-DFA09690D3C8}" destId="{D78F1242-0682-4CA0-A2D4-D2ABFF88E102}" srcOrd="0" destOrd="0" presId="urn:microsoft.com/office/officeart/2018/2/layout/IconVerticalSolidList"/>
    <dgm:cxn modelId="{10D08E33-0C42-4381-954E-868C1FCA289F}" type="presOf" srcId="{D179A3DC-EC75-4CB0-8BCA-BE158EC49A0F}" destId="{54933553-71FF-4A6D-8ECE-2B4D63A285FF}" srcOrd="0" destOrd="0" presId="urn:microsoft.com/office/officeart/2018/2/layout/IconVerticalSolidList"/>
    <dgm:cxn modelId="{F488DA5F-4562-43F6-A2DF-4EA0BF5544C3}" srcId="{94BDF0DE-895F-437B-BA6C-DFA09690D3C8}" destId="{AAE12745-9B56-4E98-9F2E-8749B14CE4A9}" srcOrd="2" destOrd="0" parTransId="{7E576481-8AFB-4CFF-8762-A66136A39BF1}" sibTransId="{D3BBB494-4DEB-4447-873D-866A5ABF55F8}"/>
    <dgm:cxn modelId="{A2C39068-F4A0-4DEC-8BE5-2479C8C414F6}" srcId="{94BDF0DE-895F-437B-BA6C-DFA09690D3C8}" destId="{C3C6F69A-0076-4570-934A-D4E96275839B}" srcOrd="3" destOrd="0" parTransId="{1E24FFBA-FD58-4B54-AEB4-160F7E72E834}" sibTransId="{79962B0C-DC68-44CB-B032-0200E14459D2}"/>
    <dgm:cxn modelId="{D536E1A1-F48F-4207-B7FD-66C280183F34}" type="presOf" srcId="{C3C6F69A-0076-4570-934A-D4E96275839B}" destId="{9CDD2130-2EA8-4146-AE1A-1CD75CFB2B7A}" srcOrd="0" destOrd="0" presId="urn:microsoft.com/office/officeart/2018/2/layout/IconVerticalSolidList"/>
    <dgm:cxn modelId="{211DA9E0-9FA4-43AD-9D9B-33428CDFFB63}" type="presOf" srcId="{AAE12745-9B56-4E98-9F2E-8749B14CE4A9}" destId="{508023A8-3ED9-4613-BF0C-F94FCBCDFED3}" srcOrd="0" destOrd="0" presId="urn:microsoft.com/office/officeart/2018/2/layout/IconVerticalSolidList"/>
    <dgm:cxn modelId="{CB2F99F0-59A8-45FD-BE88-90198403633C}" srcId="{94BDF0DE-895F-437B-BA6C-DFA09690D3C8}" destId="{D179A3DC-EC75-4CB0-8BCA-BE158EC49A0F}" srcOrd="0" destOrd="0" parTransId="{43EBD900-5B7D-4F95-91CA-E42EC27C8C0D}" sibTransId="{A192DD4B-275E-4D50-B0E1-656FF6F1D302}"/>
    <dgm:cxn modelId="{3E5A4BD3-2923-4FFD-8408-7F9C47516693}" type="presParOf" srcId="{D78F1242-0682-4CA0-A2D4-D2ABFF88E102}" destId="{B2C8EF53-E0BE-4F19-A42E-9F2D227ADE8F}" srcOrd="0" destOrd="0" presId="urn:microsoft.com/office/officeart/2018/2/layout/IconVerticalSolidList"/>
    <dgm:cxn modelId="{FF18D34E-5263-4988-901C-10B292A16BF2}" type="presParOf" srcId="{B2C8EF53-E0BE-4F19-A42E-9F2D227ADE8F}" destId="{208BD60D-AF51-42EF-8995-5E9FB629FA08}" srcOrd="0" destOrd="0" presId="urn:microsoft.com/office/officeart/2018/2/layout/IconVerticalSolidList"/>
    <dgm:cxn modelId="{499FB7C7-670A-454D-A465-0266CFBA521E}" type="presParOf" srcId="{B2C8EF53-E0BE-4F19-A42E-9F2D227ADE8F}" destId="{BA6FFEDB-AC14-4922-9D75-73327F6761F8}" srcOrd="1" destOrd="0" presId="urn:microsoft.com/office/officeart/2018/2/layout/IconVerticalSolidList"/>
    <dgm:cxn modelId="{A401EA68-EA0B-4842-8123-EF69708AED82}" type="presParOf" srcId="{B2C8EF53-E0BE-4F19-A42E-9F2D227ADE8F}" destId="{4A5EA713-7F87-4FA9-BB51-BF51D7A3A83F}" srcOrd="2" destOrd="0" presId="urn:microsoft.com/office/officeart/2018/2/layout/IconVerticalSolidList"/>
    <dgm:cxn modelId="{81BDD25F-1E22-43AD-9A04-2BDAF44A4B21}" type="presParOf" srcId="{B2C8EF53-E0BE-4F19-A42E-9F2D227ADE8F}" destId="{54933553-71FF-4A6D-8ECE-2B4D63A285FF}" srcOrd="3" destOrd="0" presId="urn:microsoft.com/office/officeart/2018/2/layout/IconVerticalSolidList"/>
    <dgm:cxn modelId="{439ED312-FD42-4734-941F-83E81ED07119}" type="presParOf" srcId="{D78F1242-0682-4CA0-A2D4-D2ABFF88E102}" destId="{94ED673B-8AAF-44A5-AC8D-9A1FC4467392}" srcOrd="1" destOrd="0" presId="urn:microsoft.com/office/officeart/2018/2/layout/IconVerticalSolidList"/>
    <dgm:cxn modelId="{1D1C433E-F934-4057-AC26-A24D97A7F883}" type="presParOf" srcId="{D78F1242-0682-4CA0-A2D4-D2ABFF88E102}" destId="{FBA128F6-BB67-42E8-930E-ABCB24BDCA53}" srcOrd="2" destOrd="0" presId="urn:microsoft.com/office/officeart/2018/2/layout/IconVerticalSolidList"/>
    <dgm:cxn modelId="{9F999900-5D1F-43CB-B297-56492E2AD14F}" type="presParOf" srcId="{FBA128F6-BB67-42E8-930E-ABCB24BDCA53}" destId="{BDA2D600-EFE1-4F20-A90C-7513DD96492C}" srcOrd="0" destOrd="0" presId="urn:microsoft.com/office/officeart/2018/2/layout/IconVerticalSolidList"/>
    <dgm:cxn modelId="{7E934682-835A-4FA3-B2DF-2F55E2DEFE20}" type="presParOf" srcId="{FBA128F6-BB67-42E8-930E-ABCB24BDCA53}" destId="{AA71BCB6-028E-41E8-A9FF-90D399DB0114}" srcOrd="1" destOrd="0" presId="urn:microsoft.com/office/officeart/2018/2/layout/IconVerticalSolidList"/>
    <dgm:cxn modelId="{9236F683-549C-4F81-AC54-7B03F39323B9}" type="presParOf" srcId="{FBA128F6-BB67-42E8-930E-ABCB24BDCA53}" destId="{B9F0D63E-BB31-4C78-BF33-F293216C265D}" srcOrd="2" destOrd="0" presId="urn:microsoft.com/office/officeart/2018/2/layout/IconVerticalSolidList"/>
    <dgm:cxn modelId="{6B4896A3-28AD-4C92-A919-CA1CBF59AB46}" type="presParOf" srcId="{FBA128F6-BB67-42E8-930E-ABCB24BDCA53}" destId="{1D2BC627-72EB-4DB5-9E26-3E451842CAA0}" srcOrd="3" destOrd="0" presId="urn:microsoft.com/office/officeart/2018/2/layout/IconVerticalSolidList"/>
    <dgm:cxn modelId="{14875C29-CA32-4FF0-8D0E-E4C72B251269}" type="presParOf" srcId="{D78F1242-0682-4CA0-A2D4-D2ABFF88E102}" destId="{B5ADDCE5-A6CC-4BBD-9293-1E04762304C9}" srcOrd="3" destOrd="0" presId="urn:microsoft.com/office/officeart/2018/2/layout/IconVerticalSolidList"/>
    <dgm:cxn modelId="{659B4742-C58E-4501-85A8-7387D0BE2EC5}" type="presParOf" srcId="{D78F1242-0682-4CA0-A2D4-D2ABFF88E102}" destId="{7A332EEE-10A3-4241-A3E2-FA05490CBD4C}" srcOrd="4" destOrd="0" presId="urn:microsoft.com/office/officeart/2018/2/layout/IconVerticalSolidList"/>
    <dgm:cxn modelId="{3389DCC0-9732-4CD7-B126-B4B3524B40DB}" type="presParOf" srcId="{7A332EEE-10A3-4241-A3E2-FA05490CBD4C}" destId="{368197B1-578C-4FB9-8223-41C808B54785}" srcOrd="0" destOrd="0" presId="urn:microsoft.com/office/officeart/2018/2/layout/IconVerticalSolidList"/>
    <dgm:cxn modelId="{14BB6576-2F55-4C6B-991F-BB8529204542}" type="presParOf" srcId="{7A332EEE-10A3-4241-A3E2-FA05490CBD4C}" destId="{A8D36DAB-5932-4716-9C37-E79026DF4328}" srcOrd="1" destOrd="0" presId="urn:microsoft.com/office/officeart/2018/2/layout/IconVerticalSolidList"/>
    <dgm:cxn modelId="{5FBD3EAF-B1A2-40C2-BF0E-9A5AAEC602B7}" type="presParOf" srcId="{7A332EEE-10A3-4241-A3E2-FA05490CBD4C}" destId="{6E036AC6-3E81-49E3-BA75-2F81201802B3}" srcOrd="2" destOrd="0" presId="urn:microsoft.com/office/officeart/2018/2/layout/IconVerticalSolidList"/>
    <dgm:cxn modelId="{4BDAE683-0A4A-4723-8C9B-A861053C6AA8}" type="presParOf" srcId="{7A332EEE-10A3-4241-A3E2-FA05490CBD4C}" destId="{508023A8-3ED9-4613-BF0C-F94FCBCDFED3}" srcOrd="3" destOrd="0" presId="urn:microsoft.com/office/officeart/2018/2/layout/IconVerticalSolidList"/>
    <dgm:cxn modelId="{8E1AC980-FE5A-4D83-9818-E101D19BD6C8}" type="presParOf" srcId="{D78F1242-0682-4CA0-A2D4-D2ABFF88E102}" destId="{0AB41AE5-DF68-4176-8465-2FDDB3F09DEF}" srcOrd="5" destOrd="0" presId="urn:microsoft.com/office/officeart/2018/2/layout/IconVerticalSolidList"/>
    <dgm:cxn modelId="{DE412D57-36CF-4C39-B856-679D82519D14}" type="presParOf" srcId="{D78F1242-0682-4CA0-A2D4-D2ABFF88E102}" destId="{60E027E8-2DB7-4474-B5D7-55ABEF22E868}" srcOrd="6" destOrd="0" presId="urn:microsoft.com/office/officeart/2018/2/layout/IconVerticalSolidList"/>
    <dgm:cxn modelId="{ADDE2152-CF01-4A6A-AA5A-2A0E3CDB3D0F}" type="presParOf" srcId="{60E027E8-2DB7-4474-B5D7-55ABEF22E868}" destId="{82E0BA58-B306-4C19-A57D-F53E5483BD26}" srcOrd="0" destOrd="0" presId="urn:microsoft.com/office/officeart/2018/2/layout/IconVerticalSolidList"/>
    <dgm:cxn modelId="{F6E6FCEC-E72A-4CF0-B288-7AF73A7FA181}" type="presParOf" srcId="{60E027E8-2DB7-4474-B5D7-55ABEF22E868}" destId="{014AE7C6-78EA-405C-B4D2-3B100BFDFA8F}" srcOrd="1" destOrd="0" presId="urn:microsoft.com/office/officeart/2018/2/layout/IconVerticalSolidList"/>
    <dgm:cxn modelId="{E0040373-D608-441F-A9AF-6B7DE9465D59}" type="presParOf" srcId="{60E027E8-2DB7-4474-B5D7-55ABEF22E868}" destId="{761F87E7-6671-4250-BD7C-0A2081CD29EB}" srcOrd="2" destOrd="0" presId="urn:microsoft.com/office/officeart/2018/2/layout/IconVerticalSolidList"/>
    <dgm:cxn modelId="{DBD6C4A7-C004-4928-92E6-19EA9A781B18}" type="presParOf" srcId="{60E027E8-2DB7-4474-B5D7-55ABEF22E868}" destId="{9CDD2130-2EA8-4146-AE1A-1CD75CFB2B7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416FBE-BD4F-4441-AA27-6F20139F7B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34274A1-1676-4C86-9BE5-E9B7ED8CF697}">
      <dgm:prSet/>
      <dgm:spPr/>
      <dgm:t>
        <a:bodyPr/>
        <a:lstStyle/>
        <a:p>
          <a:r>
            <a:rPr lang="tr-TR" b="1"/>
            <a:t>TEST YA DA MATERYAL ALAN UZMANI TARAFINDAN UYGULANMALI.</a:t>
          </a:r>
          <a:endParaRPr lang="en-US"/>
        </a:p>
      </dgm:t>
    </dgm:pt>
    <dgm:pt modelId="{349D40A7-B00B-4E7F-AC96-B498A8FFC8A5}" type="parTrans" cxnId="{62403DC4-8158-4617-878D-725D8CEC059C}">
      <dgm:prSet/>
      <dgm:spPr/>
      <dgm:t>
        <a:bodyPr/>
        <a:lstStyle/>
        <a:p>
          <a:endParaRPr lang="en-US"/>
        </a:p>
      </dgm:t>
    </dgm:pt>
    <dgm:pt modelId="{72FA2538-0E05-4B06-8BD9-594E15174B90}" type="sibTrans" cxnId="{62403DC4-8158-4617-878D-725D8CEC059C}">
      <dgm:prSet/>
      <dgm:spPr/>
      <dgm:t>
        <a:bodyPr/>
        <a:lstStyle/>
        <a:p>
          <a:endParaRPr lang="en-US"/>
        </a:p>
      </dgm:t>
    </dgm:pt>
    <dgm:pt modelId="{279FA300-3D28-4EE2-B8A3-9E7E076CD89A}">
      <dgm:prSet/>
      <dgm:spPr/>
      <dgm:t>
        <a:bodyPr/>
        <a:lstStyle/>
        <a:p>
          <a:r>
            <a:rPr lang="tr-TR" b="1"/>
            <a:t>ZEKA TEST VS. KULLANILACAKSA KAMU KURUM KURULUŞLAR BAZ ALINMALI. SERTİFİKA SAHİBİ KİŞİLER TARAFINDAN UYGULANMALI.</a:t>
          </a:r>
          <a:endParaRPr lang="en-US"/>
        </a:p>
      </dgm:t>
    </dgm:pt>
    <dgm:pt modelId="{14A4510E-D699-4A19-A847-86B55A2BC47C}" type="parTrans" cxnId="{AACBCA4D-5F2D-4EDD-957D-0BF9671B4060}">
      <dgm:prSet/>
      <dgm:spPr/>
      <dgm:t>
        <a:bodyPr/>
        <a:lstStyle/>
        <a:p>
          <a:endParaRPr lang="en-US"/>
        </a:p>
      </dgm:t>
    </dgm:pt>
    <dgm:pt modelId="{C8C8ECF7-B4A7-4536-BDED-D8A32A971322}" type="sibTrans" cxnId="{AACBCA4D-5F2D-4EDD-957D-0BF9671B4060}">
      <dgm:prSet/>
      <dgm:spPr/>
      <dgm:t>
        <a:bodyPr/>
        <a:lstStyle/>
        <a:p>
          <a:endParaRPr lang="en-US"/>
        </a:p>
      </dgm:t>
    </dgm:pt>
    <dgm:pt modelId="{CD66F2CA-972D-4F93-A9C9-F0F23B1B6710}">
      <dgm:prSet/>
      <dgm:spPr/>
      <dgm:t>
        <a:bodyPr/>
        <a:lstStyle/>
        <a:p>
          <a:r>
            <a:rPr lang="tr-TR" b="1"/>
            <a:t>SAĞLIK KURULUŞLARINDA GEREKLİ MUAYENELER YAPTIRILMALI.</a:t>
          </a:r>
          <a:endParaRPr lang="en-US"/>
        </a:p>
      </dgm:t>
    </dgm:pt>
    <dgm:pt modelId="{49CFD194-C6D8-4774-B44E-4EA75A8E50E2}" type="parTrans" cxnId="{56727367-4868-4C26-AF8A-0A296F7420AF}">
      <dgm:prSet/>
      <dgm:spPr/>
      <dgm:t>
        <a:bodyPr/>
        <a:lstStyle/>
        <a:p>
          <a:endParaRPr lang="en-US"/>
        </a:p>
      </dgm:t>
    </dgm:pt>
    <dgm:pt modelId="{011D07EC-8514-4632-B430-6F727D2D045B}" type="sibTrans" cxnId="{56727367-4868-4C26-AF8A-0A296F7420AF}">
      <dgm:prSet/>
      <dgm:spPr/>
      <dgm:t>
        <a:bodyPr/>
        <a:lstStyle/>
        <a:p>
          <a:endParaRPr lang="en-US"/>
        </a:p>
      </dgm:t>
    </dgm:pt>
    <dgm:pt modelId="{89B06B61-05F8-4264-A2B6-A930B2AB9FC5}" type="pres">
      <dgm:prSet presAssocID="{51416FBE-BD4F-4441-AA27-6F20139F7B68}" presName="linear" presStyleCnt="0">
        <dgm:presLayoutVars>
          <dgm:animLvl val="lvl"/>
          <dgm:resizeHandles val="exact"/>
        </dgm:presLayoutVars>
      </dgm:prSet>
      <dgm:spPr/>
    </dgm:pt>
    <dgm:pt modelId="{9986CCFE-9E56-40C3-A885-CF650B1F1478}" type="pres">
      <dgm:prSet presAssocID="{934274A1-1676-4C86-9BE5-E9B7ED8CF6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C03A084-5209-4BF0-A4B1-BEFDA95E093C}" type="pres">
      <dgm:prSet presAssocID="{72FA2538-0E05-4B06-8BD9-594E15174B90}" presName="spacer" presStyleCnt="0"/>
      <dgm:spPr/>
    </dgm:pt>
    <dgm:pt modelId="{3DB5A27B-F495-4D3A-9553-138FBB522C9F}" type="pres">
      <dgm:prSet presAssocID="{279FA300-3D28-4EE2-B8A3-9E7E076CD89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28A6C1A-1F5C-4BDC-A0E2-F36D63851644}" type="pres">
      <dgm:prSet presAssocID="{C8C8ECF7-B4A7-4536-BDED-D8A32A971322}" presName="spacer" presStyleCnt="0"/>
      <dgm:spPr/>
    </dgm:pt>
    <dgm:pt modelId="{607A4983-856C-4C50-94C4-FC46D3DCEB97}" type="pres">
      <dgm:prSet presAssocID="{CD66F2CA-972D-4F93-A9C9-F0F23B1B671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131931B-5189-4DA6-BC57-6C32BD3AF748}" type="presOf" srcId="{CD66F2CA-972D-4F93-A9C9-F0F23B1B6710}" destId="{607A4983-856C-4C50-94C4-FC46D3DCEB97}" srcOrd="0" destOrd="0" presId="urn:microsoft.com/office/officeart/2005/8/layout/vList2"/>
    <dgm:cxn modelId="{292AFC22-2E06-44EC-96DD-A0B337EDABAE}" type="presOf" srcId="{934274A1-1676-4C86-9BE5-E9B7ED8CF697}" destId="{9986CCFE-9E56-40C3-A885-CF650B1F1478}" srcOrd="0" destOrd="0" presId="urn:microsoft.com/office/officeart/2005/8/layout/vList2"/>
    <dgm:cxn modelId="{FFE5CF2A-5DEB-4527-A913-947E6B5D2EBA}" type="presOf" srcId="{279FA300-3D28-4EE2-B8A3-9E7E076CD89A}" destId="{3DB5A27B-F495-4D3A-9553-138FBB522C9F}" srcOrd="0" destOrd="0" presId="urn:microsoft.com/office/officeart/2005/8/layout/vList2"/>
    <dgm:cxn modelId="{56727367-4868-4C26-AF8A-0A296F7420AF}" srcId="{51416FBE-BD4F-4441-AA27-6F20139F7B68}" destId="{CD66F2CA-972D-4F93-A9C9-F0F23B1B6710}" srcOrd="2" destOrd="0" parTransId="{49CFD194-C6D8-4774-B44E-4EA75A8E50E2}" sibTransId="{011D07EC-8514-4632-B430-6F727D2D045B}"/>
    <dgm:cxn modelId="{AACBCA4D-5F2D-4EDD-957D-0BF9671B4060}" srcId="{51416FBE-BD4F-4441-AA27-6F20139F7B68}" destId="{279FA300-3D28-4EE2-B8A3-9E7E076CD89A}" srcOrd="1" destOrd="0" parTransId="{14A4510E-D699-4A19-A847-86B55A2BC47C}" sibTransId="{C8C8ECF7-B4A7-4536-BDED-D8A32A971322}"/>
    <dgm:cxn modelId="{62403DC4-8158-4617-878D-725D8CEC059C}" srcId="{51416FBE-BD4F-4441-AA27-6F20139F7B68}" destId="{934274A1-1676-4C86-9BE5-E9B7ED8CF697}" srcOrd="0" destOrd="0" parTransId="{349D40A7-B00B-4E7F-AC96-B498A8FFC8A5}" sibTransId="{72FA2538-0E05-4B06-8BD9-594E15174B90}"/>
    <dgm:cxn modelId="{6705EDD1-4C72-4D78-A78F-006996BAC41C}" type="presOf" srcId="{51416FBE-BD4F-4441-AA27-6F20139F7B68}" destId="{89B06B61-05F8-4264-A2B6-A930B2AB9FC5}" srcOrd="0" destOrd="0" presId="urn:microsoft.com/office/officeart/2005/8/layout/vList2"/>
    <dgm:cxn modelId="{2C2D1CD4-6FF5-4A02-9007-34C2B28F702C}" type="presParOf" srcId="{89B06B61-05F8-4264-A2B6-A930B2AB9FC5}" destId="{9986CCFE-9E56-40C3-A885-CF650B1F1478}" srcOrd="0" destOrd="0" presId="urn:microsoft.com/office/officeart/2005/8/layout/vList2"/>
    <dgm:cxn modelId="{3A1211CF-B6B9-470C-BB81-CF3716D2D13B}" type="presParOf" srcId="{89B06B61-05F8-4264-A2B6-A930B2AB9FC5}" destId="{3C03A084-5209-4BF0-A4B1-BEFDA95E093C}" srcOrd="1" destOrd="0" presId="urn:microsoft.com/office/officeart/2005/8/layout/vList2"/>
    <dgm:cxn modelId="{8AF622D9-DB6E-49E5-8504-C9EDD60DF818}" type="presParOf" srcId="{89B06B61-05F8-4264-A2B6-A930B2AB9FC5}" destId="{3DB5A27B-F495-4D3A-9553-138FBB522C9F}" srcOrd="2" destOrd="0" presId="urn:microsoft.com/office/officeart/2005/8/layout/vList2"/>
    <dgm:cxn modelId="{B9DD2585-2EA5-464E-BA3D-1097659D3F83}" type="presParOf" srcId="{89B06B61-05F8-4264-A2B6-A930B2AB9FC5}" destId="{228A6C1A-1F5C-4BDC-A0E2-F36D63851644}" srcOrd="3" destOrd="0" presId="urn:microsoft.com/office/officeart/2005/8/layout/vList2"/>
    <dgm:cxn modelId="{3C0A87DC-BA99-4191-B0AB-7330F1084071}" type="presParOf" srcId="{89B06B61-05F8-4264-A2B6-A930B2AB9FC5}" destId="{607A4983-856C-4C50-94C4-FC46D3DCEB9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500F6-9225-47B1-BAE2-4DA48EB79B96}">
      <dsp:nvSpPr>
        <dsp:cNvPr id="0" name=""/>
        <dsp:cNvSpPr/>
      </dsp:nvSpPr>
      <dsp:spPr>
        <a:xfrm>
          <a:off x="812182" y="278327"/>
          <a:ext cx="975830" cy="975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F64D1-91A8-46BF-A3B5-B878BE1485F6}">
      <dsp:nvSpPr>
        <dsp:cNvPr id="0" name=""/>
        <dsp:cNvSpPr/>
      </dsp:nvSpPr>
      <dsp:spPr>
        <a:xfrm>
          <a:off x="215841" y="1636920"/>
          <a:ext cx="2168512" cy="119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1" kern="1200"/>
            <a:t>Özel eğitim gerektiren öğrencinin, normal sınıf düzeyinde belirlenmiş beklentilerinden farklı olarak bir öğretim yılı süresince öğrenme beklentilerinin, ihtiyaçlarının, ilgilerinin ve performansının bir özetidir. </a:t>
          </a:r>
          <a:endParaRPr lang="en-US" sz="1100" kern="1200"/>
        </a:p>
      </dsp:txBody>
      <dsp:txXfrm>
        <a:off x="215841" y="1636920"/>
        <a:ext cx="2168512" cy="1192500"/>
      </dsp:txXfrm>
    </dsp:sp>
    <dsp:sp modelId="{7550471D-DC1A-4065-975C-060716A27CDB}">
      <dsp:nvSpPr>
        <dsp:cNvPr id="0" name=""/>
        <dsp:cNvSpPr/>
      </dsp:nvSpPr>
      <dsp:spPr>
        <a:xfrm>
          <a:off x="3360184" y="278327"/>
          <a:ext cx="975830" cy="975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636C5-1BF5-404B-B064-5774E33D154D}">
      <dsp:nvSpPr>
        <dsp:cNvPr id="0" name=""/>
        <dsp:cNvSpPr/>
      </dsp:nvSpPr>
      <dsp:spPr>
        <a:xfrm>
          <a:off x="2763843" y="1636920"/>
          <a:ext cx="2168512" cy="119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1" kern="1200"/>
            <a:t>Normal okul programındaki değişiklikleri ve uyarlamaları içeren ve her özel eğitim gerektiren öğrenci için hazırlanan yazılı bir plandır. </a:t>
          </a:r>
          <a:endParaRPr lang="en-US" sz="1100" kern="1200"/>
        </a:p>
      </dsp:txBody>
      <dsp:txXfrm>
        <a:off x="2763843" y="1636920"/>
        <a:ext cx="2168512" cy="1192500"/>
      </dsp:txXfrm>
    </dsp:sp>
    <dsp:sp modelId="{045BFD6C-A007-4FC2-8425-5878F6D50549}">
      <dsp:nvSpPr>
        <dsp:cNvPr id="0" name=""/>
        <dsp:cNvSpPr/>
      </dsp:nvSpPr>
      <dsp:spPr>
        <a:xfrm>
          <a:off x="5908186" y="278327"/>
          <a:ext cx="975830" cy="975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FEB2D-C938-4F13-A097-449C17FDA5B4}">
      <dsp:nvSpPr>
        <dsp:cNvPr id="0" name=""/>
        <dsp:cNvSpPr/>
      </dsp:nvSpPr>
      <dsp:spPr>
        <a:xfrm>
          <a:off x="5311845" y="1636920"/>
          <a:ext cx="2168512" cy="119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1" kern="1200"/>
            <a:t>YASAL BİR ZORUNLULUKTUR.</a:t>
          </a:r>
          <a:endParaRPr lang="en-US" sz="1100" kern="1200"/>
        </a:p>
      </dsp:txBody>
      <dsp:txXfrm>
        <a:off x="5311845" y="1636920"/>
        <a:ext cx="2168512" cy="119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F6D5E-926E-438D-8091-C2D441621154}">
      <dsp:nvSpPr>
        <dsp:cNvPr id="0" name=""/>
        <dsp:cNvSpPr/>
      </dsp:nvSpPr>
      <dsp:spPr>
        <a:xfrm>
          <a:off x="0" y="43339"/>
          <a:ext cx="4205288" cy="11735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/>
            <a:t>Özel eğitim gerektiren öğrencinin gelişimini gözlemek ve iletişim kurmak için öğretmenlere yardımcı olan bir araçtır.</a:t>
          </a:r>
          <a:endParaRPr lang="en-US" sz="1700" kern="1200"/>
        </a:p>
      </dsp:txBody>
      <dsp:txXfrm>
        <a:off x="57286" y="100625"/>
        <a:ext cx="4090716" cy="1058938"/>
      </dsp:txXfrm>
    </dsp:sp>
    <dsp:sp modelId="{E3976F1F-988D-4BEE-B018-43ADB83D4D92}">
      <dsp:nvSpPr>
        <dsp:cNvPr id="0" name=""/>
        <dsp:cNvSpPr/>
      </dsp:nvSpPr>
      <dsp:spPr>
        <a:xfrm>
          <a:off x="0" y="1265809"/>
          <a:ext cx="4205288" cy="1173510"/>
        </a:xfrm>
        <a:prstGeom prst="roundRect">
          <a:avLst/>
        </a:prstGeom>
        <a:gradFill rotWithShape="0">
          <a:gsLst>
            <a:gs pos="0">
              <a:schemeClr val="accent2">
                <a:hueOff val="-3450629"/>
                <a:satOff val="15286"/>
                <a:lumOff val="-562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450629"/>
                <a:satOff val="15286"/>
                <a:lumOff val="-562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450629"/>
                <a:satOff val="15286"/>
                <a:lumOff val="-562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/>
            <a:t>Okul personeli ve destek hizmetleri veren kişilerin birlikte geliştirdikleri, uygulandıkları ve gelişmeleri izledikleri bir plandır. </a:t>
          </a:r>
          <a:endParaRPr lang="en-US" sz="1700" kern="1200"/>
        </a:p>
      </dsp:txBody>
      <dsp:txXfrm>
        <a:off x="57286" y="1323095"/>
        <a:ext cx="4090716" cy="1058938"/>
      </dsp:txXfrm>
    </dsp:sp>
    <dsp:sp modelId="{B6266276-E79F-4E91-AAD2-9CD638ECC6C5}">
      <dsp:nvSpPr>
        <dsp:cNvPr id="0" name=""/>
        <dsp:cNvSpPr/>
      </dsp:nvSpPr>
      <dsp:spPr>
        <a:xfrm>
          <a:off x="0" y="2488279"/>
          <a:ext cx="4205288" cy="1173510"/>
        </a:xfrm>
        <a:prstGeom prst="roundRect">
          <a:avLst/>
        </a:prstGeom>
        <a:gradFill rotWithShape="0">
          <a:gsLst>
            <a:gs pos="0">
              <a:schemeClr val="accent2">
                <a:hueOff val="-6901259"/>
                <a:satOff val="30573"/>
                <a:lumOff val="-1124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901259"/>
                <a:satOff val="30573"/>
                <a:lumOff val="-1124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901259"/>
                <a:satOff val="30573"/>
                <a:lumOff val="-1124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/>
            <a:t>Gerektiğinde düzeltilebilen ve değiştirilebilen esnek bir çalışma programıdır.</a:t>
          </a:r>
          <a:endParaRPr lang="en-US" sz="1700" kern="1200"/>
        </a:p>
      </dsp:txBody>
      <dsp:txXfrm>
        <a:off x="57286" y="2545565"/>
        <a:ext cx="4090716" cy="1058938"/>
      </dsp:txXfrm>
    </dsp:sp>
    <dsp:sp modelId="{3283BBD1-3C1C-4788-8192-96246487066D}">
      <dsp:nvSpPr>
        <dsp:cNvPr id="0" name=""/>
        <dsp:cNvSpPr/>
      </dsp:nvSpPr>
      <dsp:spPr>
        <a:xfrm>
          <a:off x="0" y="3710750"/>
          <a:ext cx="4205288" cy="117351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/>
            <a:t>Programda sürekliliği ve gelişimi izlemeyi sağlayan bir araçtır.</a:t>
          </a:r>
          <a:endParaRPr lang="en-US" sz="1700" kern="1200"/>
        </a:p>
      </dsp:txBody>
      <dsp:txXfrm>
        <a:off x="57286" y="3768036"/>
        <a:ext cx="4090716" cy="10589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8193EF-06C7-4E83-9DFA-3674D86631AE}">
      <dsp:nvSpPr>
        <dsp:cNvPr id="0" name=""/>
        <dsp:cNvSpPr/>
      </dsp:nvSpPr>
      <dsp:spPr>
        <a:xfrm>
          <a:off x="0" y="857488"/>
          <a:ext cx="4613672" cy="15830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E307AB-8E6D-43D0-8A35-2CF923E461AB}">
      <dsp:nvSpPr>
        <dsp:cNvPr id="0" name=""/>
        <dsp:cNvSpPr/>
      </dsp:nvSpPr>
      <dsp:spPr>
        <a:xfrm>
          <a:off x="478874" y="1213675"/>
          <a:ext cx="870680" cy="8706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73BD7-ED2C-4268-8CC6-5FC56445EC4A}">
      <dsp:nvSpPr>
        <dsp:cNvPr id="0" name=""/>
        <dsp:cNvSpPr/>
      </dsp:nvSpPr>
      <dsp:spPr>
        <a:xfrm>
          <a:off x="1828428" y="857488"/>
          <a:ext cx="2785243" cy="1583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540" tIns="167540" rIns="167540" bIns="1675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/>
            <a:t>Hazırlanan programla ne öğretileceği belirlenmiş olur.</a:t>
          </a:r>
          <a:endParaRPr lang="en-US" sz="1400" kern="1200"/>
        </a:p>
      </dsp:txBody>
      <dsp:txXfrm>
        <a:off x="1828428" y="857488"/>
        <a:ext cx="2785243" cy="1583055"/>
      </dsp:txXfrm>
    </dsp:sp>
    <dsp:sp modelId="{0AF45271-0F1F-4525-A90B-E3A23420DCD6}">
      <dsp:nvSpPr>
        <dsp:cNvPr id="0" name=""/>
        <dsp:cNvSpPr/>
      </dsp:nvSpPr>
      <dsp:spPr>
        <a:xfrm>
          <a:off x="0" y="2836306"/>
          <a:ext cx="4613672" cy="15830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AA21F-BD5A-4975-912B-1173AC52BB2A}">
      <dsp:nvSpPr>
        <dsp:cNvPr id="0" name=""/>
        <dsp:cNvSpPr/>
      </dsp:nvSpPr>
      <dsp:spPr>
        <a:xfrm>
          <a:off x="478874" y="3192494"/>
          <a:ext cx="870680" cy="8706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C0B0A-93E1-48A3-BF7D-A950BE11DEB0}">
      <dsp:nvSpPr>
        <dsp:cNvPr id="0" name=""/>
        <dsp:cNvSpPr/>
      </dsp:nvSpPr>
      <dsp:spPr>
        <a:xfrm>
          <a:off x="1828428" y="2836306"/>
          <a:ext cx="2785243" cy="1583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540" tIns="167540" rIns="167540" bIns="1675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/>
            <a:t>Bireyin bağımsız yaşamasına yardımcı olacak olan ilgi ve yeteneklerine uygun bilgi-becerileri içerdiğinden hayatına aktarması ve genellemesi kolaylaşacaktır.</a:t>
          </a:r>
          <a:endParaRPr lang="en-US" sz="1400" kern="1200"/>
        </a:p>
      </dsp:txBody>
      <dsp:txXfrm>
        <a:off x="1828428" y="2836306"/>
        <a:ext cx="2785243" cy="15830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6EFE2-397D-4732-B288-75B34ADF8FD2}">
      <dsp:nvSpPr>
        <dsp:cNvPr id="0" name=""/>
        <dsp:cNvSpPr/>
      </dsp:nvSpPr>
      <dsp:spPr>
        <a:xfrm>
          <a:off x="0" y="800734"/>
          <a:ext cx="4205288" cy="1478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012E62-360C-4419-B280-F01BB33802C1}">
      <dsp:nvSpPr>
        <dsp:cNvPr id="0" name=""/>
        <dsp:cNvSpPr/>
      </dsp:nvSpPr>
      <dsp:spPr>
        <a:xfrm>
          <a:off x="447179" y="1133347"/>
          <a:ext cx="813054" cy="8130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353FEE-3014-4852-B7C3-F21436D420D2}">
      <dsp:nvSpPr>
        <dsp:cNvPr id="0" name=""/>
        <dsp:cNvSpPr/>
      </dsp:nvSpPr>
      <dsp:spPr>
        <a:xfrm>
          <a:off x="1707413" y="800734"/>
          <a:ext cx="2497874" cy="1478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51" tIns="156451" rIns="156451" bIns="15645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b="1" kern="1200"/>
            <a:t>BEP, neyin nasıl öğretileceğini içerdiğinden eğitim-öğretim üzerinde somut ve direkt etkilidir.</a:t>
          </a:r>
          <a:endParaRPr lang="en-US" sz="1500" kern="1200"/>
        </a:p>
      </dsp:txBody>
      <dsp:txXfrm>
        <a:off x="1707413" y="800734"/>
        <a:ext cx="2497874" cy="1478280"/>
      </dsp:txXfrm>
    </dsp:sp>
    <dsp:sp modelId="{9E57DE02-67CD-4728-9181-D4E469404489}">
      <dsp:nvSpPr>
        <dsp:cNvPr id="0" name=""/>
        <dsp:cNvSpPr/>
      </dsp:nvSpPr>
      <dsp:spPr>
        <a:xfrm>
          <a:off x="0" y="2648585"/>
          <a:ext cx="4205288" cy="1478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8307C-7C88-4403-89B0-4B97922CE2D8}">
      <dsp:nvSpPr>
        <dsp:cNvPr id="0" name=""/>
        <dsp:cNvSpPr/>
      </dsp:nvSpPr>
      <dsp:spPr>
        <a:xfrm>
          <a:off x="447179" y="2981198"/>
          <a:ext cx="813054" cy="8130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1DD50-7884-4327-B083-A61593876A05}">
      <dsp:nvSpPr>
        <dsp:cNvPr id="0" name=""/>
        <dsp:cNvSpPr/>
      </dsp:nvSpPr>
      <dsp:spPr>
        <a:xfrm>
          <a:off x="1707413" y="2648585"/>
          <a:ext cx="2497874" cy="1478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51" tIns="156451" rIns="156451" bIns="15645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b="1" kern="1200"/>
            <a:t>Sonuçlar kaydedilip, zaman içerisinde gelişim izlenebilir.</a:t>
          </a:r>
          <a:endParaRPr lang="en-US" sz="1500" kern="1200"/>
        </a:p>
      </dsp:txBody>
      <dsp:txXfrm>
        <a:off x="1707413" y="2648585"/>
        <a:ext cx="2497874" cy="14782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9762A-1B42-415A-8906-8734D260B6BC}">
      <dsp:nvSpPr>
        <dsp:cNvPr id="0" name=""/>
        <dsp:cNvSpPr/>
      </dsp:nvSpPr>
      <dsp:spPr>
        <a:xfrm>
          <a:off x="0" y="424"/>
          <a:ext cx="4238625" cy="584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208E4-ABF5-40E4-8B0D-9E0CDE5096BB}">
      <dsp:nvSpPr>
        <dsp:cNvPr id="0" name=""/>
        <dsp:cNvSpPr/>
      </dsp:nvSpPr>
      <dsp:spPr>
        <a:xfrm>
          <a:off x="176803" y="131931"/>
          <a:ext cx="321460" cy="3214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C109E-0B48-47F3-9E0B-8D1D829371EE}">
      <dsp:nvSpPr>
        <dsp:cNvPr id="0" name=""/>
        <dsp:cNvSpPr/>
      </dsp:nvSpPr>
      <dsp:spPr>
        <a:xfrm>
          <a:off x="675067" y="424"/>
          <a:ext cx="3563557" cy="584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57" tIns="61857" rIns="61857" bIns="6185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/>
            <a:t>Öğrenciye öğretilecek her türlü bilginin bir tanımı değildir.</a:t>
          </a:r>
          <a:endParaRPr lang="en-US" sz="1600" kern="1200"/>
        </a:p>
      </dsp:txBody>
      <dsp:txXfrm>
        <a:off x="675067" y="424"/>
        <a:ext cx="3563557" cy="584473"/>
      </dsp:txXfrm>
    </dsp:sp>
    <dsp:sp modelId="{8E02F226-7E2C-4061-A78B-F2499C7CD7C1}">
      <dsp:nvSpPr>
        <dsp:cNvPr id="0" name=""/>
        <dsp:cNvSpPr/>
      </dsp:nvSpPr>
      <dsp:spPr>
        <a:xfrm>
          <a:off x="0" y="731016"/>
          <a:ext cx="4238625" cy="584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B7E00-7B58-4B5D-BA17-1694D29A6C39}">
      <dsp:nvSpPr>
        <dsp:cNvPr id="0" name=""/>
        <dsp:cNvSpPr/>
      </dsp:nvSpPr>
      <dsp:spPr>
        <a:xfrm>
          <a:off x="176803" y="862523"/>
          <a:ext cx="321460" cy="3214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7CB63B-DE12-4B4B-8286-EB8F99842E85}">
      <dsp:nvSpPr>
        <dsp:cNvPr id="0" name=""/>
        <dsp:cNvSpPr/>
      </dsp:nvSpPr>
      <dsp:spPr>
        <a:xfrm>
          <a:off x="675067" y="731016"/>
          <a:ext cx="3563557" cy="584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57" tIns="61857" rIns="61857" bIns="6185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/>
            <a:t>Önceden belirlenmiş bir program değildir.</a:t>
          </a:r>
          <a:endParaRPr lang="en-US" sz="1600" kern="1200"/>
        </a:p>
      </dsp:txBody>
      <dsp:txXfrm>
        <a:off x="675067" y="731016"/>
        <a:ext cx="3563557" cy="584473"/>
      </dsp:txXfrm>
    </dsp:sp>
    <dsp:sp modelId="{4B173159-D83F-4968-B5A7-848C8F98B246}">
      <dsp:nvSpPr>
        <dsp:cNvPr id="0" name=""/>
        <dsp:cNvSpPr/>
      </dsp:nvSpPr>
      <dsp:spPr>
        <a:xfrm>
          <a:off x="0" y="1461608"/>
          <a:ext cx="4238625" cy="584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2E6213-7DCB-42B4-90ED-FB03454E589F}">
      <dsp:nvSpPr>
        <dsp:cNvPr id="0" name=""/>
        <dsp:cNvSpPr/>
      </dsp:nvSpPr>
      <dsp:spPr>
        <a:xfrm>
          <a:off x="176803" y="1593115"/>
          <a:ext cx="321460" cy="3214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2BEB19-3BF4-41C1-ADDA-A0436A3617D4}">
      <dsp:nvSpPr>
        <dsp:cNvPr id="0" name=""/>
        <dsp:cNvSpPr/>
      </dsp:nvSpPr>
      <dsp:spPr>
        <a:xfrm>
          <a:off x="675067" y="1461608"/>
          <a:ext cx="3563557" cy="584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57" tIns="61857" rIns="61857" bIns="6185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/>
            <a:t>Öğretmenin etkililiğini izlemesine hizmet eden bir araç değildir.</a:t>
          </a:r>
          <a:endParaRPr lang="en-US" sz="1600" kern="1200"/>
        </a:p>
      </dsp:txBody>
      <dsp:txXfrm>
        <a:off x="675067" y="1461608"/>
        <a:ext cx="3563557" cy="584473"/>
      </dsp:txXfrm>
    </dsp:sp>
    <dsp:sp modelId="{9C16E81F-250D-4E8B-956C-A52F77A6C656}">
      <dsp:nvSpPr>
        <dsp:cNvPr id="0" name=""/>
        <dsp:cNvSpPr/>
      </dsp:nvSpPr>
      <dsp:spPr>
        <a:xfrm>
          <a:off x="0" y="2192200"/>
          <a:ext cx="4238625" cy="584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5CFC04-5D42-4CAA-A8BE-9E08E3B6385F}">
      <dsp:nvSpPr>
        <dsp:cNvPr id="0" name=""/>
        <dsp:cNvSpPr/>
      </dsp:nvSpPr>
      <dsp:spPr>
        <a:xfrm>
          <a:off x="176803" y="2323707"/>
          <a:ext cx="321460" cy="3214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C9AB4-7D20-4B37-BF82-6E998A3197C6}">
      <dsp:nvSpPr>
        <dsp:cNvPr id="0" name=""/>
        <dsp:cNvSpPr/>
      </dsp:nvSpPr>
      <dsp:spPr>
        <a:xfrm>
          <a:off x="675067" y="2192200"/>
          <a:ext cx="3563557" cy="584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57" tIns="61857" rIns="61857" bIns="6185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/>
            <a:t>Bir günlük plan değildir.</a:t>
          </a:r>
          <a:endParaRPr lang="en-US" sz="1600" kern="1200"/>
        </a:p>
      </dsp:txBody>
      <dsp:txXfrm>
        <a:off x="675067" y="2192200"/>
        <a:ext cx="3563557" cy="584473"/>
      </dsp:txXfrm>
    </dsp:sp>
    <dsp:sp modelId="{08376D14-4AF0-45F5-8487-89F8E5D20082}">
      <dsp:nvSpPr>
        <dsp:cNvPr id="0" name=""/>
        <dsp:cNvSpPr/>
      </dsp:nvSpPr>
      <dsp:spPr>
        <a:xfrm>
          <a:off x="0" y="2922792"/>
          <a:ext cx="4238625" cy="584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A529D-BFDA-4A32-9538-48B725467EA0}">
      <dsp:nvSpPr>
        <dsp:cNvPr id="0" name=""/>
        <dsp:cNvSpPr/>
      </dsp:nvSpPr>
      <dsp:spPr>
        <a:xfrm>
          <a:off x="176803" y="3054299"/>
          <a:ext cx="321460" cy="32146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0FA018-54E2-4172-8BE1-FE5CDE9D1CB8}">
      <dsp:nvSpPr>
        <dsp:cNvPr id="0" name=""/>
        <dsp:cNvSpPr/>
      </dsp:nvSpPr>
      <dsp:spPr>
        <a:xfrm>
          <a:off x="675067" y="2922792"/>
          <a:ext cx="3563557" cy="584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57" tIns="61857" rIns="61857" bIns="6185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/>
            <a:t>Çalışma kağıdı değildir.</a:t>
          </a:r>
          <a:endParaRPr lang="en-US" sz="1600" kern="1200"/>
        </a:p>
      </dsp:txBody>
      <dsp:txXfrm>
        <a:off x="675067" y="2922792"/>
        <a:ext cx="3563557" cy="584473"/>
      </dsp:txXfrm>
    </dsp:sp>
    <dsp:sp modelId="{0ED063A5-67DB-4DBA-891D-448D396F0F40}">
      <dsp:nvSpPr>
        <dsp:cNvPr id="0" name=""/>
        <dsp:cNvSpPr/>
      </dsp:nvSpPr>
      <dsp:spPr>
        <a:xfrm>
          <a:off x="0" y="3653384"/>
          <a:ext cx="4238625" cy="584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8FC89B-E82A-48B6-A057-4419725E647C}">
      <dsp:nvSpPr>
        <dsp:cNvPr id="0" name=""/>
        <dsp:cNvSpPr/>
      </dsp:nvSpPr>
      <dsp:spPr>
        <a:xfrm>
          <a:off x="176803" y="3784891"/>
          <a:ext cx="321460" cy="32146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08C3F-BBD5-4B83-975E-AC3226871B21}">
      <dsp:nvSpPr>
        <dsp:cNvPr id="0" name=""/>
        <dsp:cNvSpPr/>
      </dsp:nvSpPr>
      <dsp:spPr>
        <a:xfrm>
          <a:off x="675067" y="3653384"/>
          <a:ext cx="3563557" cy="584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57" tIns="61857" rIns="61857" bIns="6185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/>
            <a:t>Yalnızca öğretmeni ilgilendiren bir belge değildir.</a:t>
          </a:r>
          <a:endParaRPr lang="en-US" sz="1600" kern="1200"/>
        </a:p>
      </dsp:txBody>
      <dsp:txXfrm>
        <a:off x="675067" y="3653384"/>
        <a:ext cx="3563557" cy="584473"/>
      </dsp:txXfrm>
    </dsp:sp>
    <dsp:sp modelId="{01A7788E-09D3-4168-9349-BCDCAC3959E8}">
      <dsp:nvSpPr>
        <dsp:cNvPr id="0" name=""/>
        <dsp:cNvSpPr/>
      </dsp:nvSpPr>
      <dsp:spPr>
        <a:xfrm>
          <a:off x="0" y="4383976"/>
          <a:ext cx="4238625" cy="584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7BC7CA-4AD5-4972-AF45-D238E9687EC6}">
      <dsp:nvSpPr>
        <dsp:cNvPr id="0" name=""/>
        <dsp:cNvSpPr/>
      </dsp:nvSpPr>
      <dsp:spPr>
        <a:xfrm>
          <a:off x="176803" y="4515483"/>
          <a:ext cx="321460" cy="32146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4825B-E8FF-4542-9F3C-3985498FA37E}">
      <dsp:nvSpPr>
        <dsp:cNvPr id="0" name=""/>
        <dsp:cNvSpPr/>
      </dsp:nvSpPr>
      <dsp:spPr>
        <a:xfrm>
          <a:off x="675067" y="4383976"/>
          <a:ext cx="3563557" cy="584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57" tIns="61857" rIns="61857" bIns="6185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/>
            <a:t>Kayıt tablosu değildir.</a:t>
          </a:r>
          <a:endParaRPr lang="en-US" sz="1600" kern="1200"/>
        </a:p>
      </dsp:txBody>
      <dsp:txXfrm>
        <a:off x="675067" y="4383976"/>
        <a:ext cx="3563557" cy="5844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46963-3218-4B4A-B0B5-899B783D56B6}">
      <dsp:nvSpPr>
        <dsp:cNvPr id="0" name=""/>
        <dsp:cNvSpPr/>
      </dsp:nvSpPr>
      <dsp:spPr>
        <a:xfrm>
          <a:off x="0" y="807442"/>
          <a:ext cx="4238625" cy="14906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E2EEB6-FD87-4447-9704-011542052CDA}">
      <dsp:nvSpPr>
        <dsp:cNvPr id="0" name=""/>
        <dsp:cNvSpPr/>
      </dsp:nvSpPr>
      <dsp:spPr>
        <a:xfrm>
          <a:off x="450925" y="1142841"/>
          <a:ext cx="819864" cy="8198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D2C5B-49AA-43E8-9424-ED106C95AF8A}">
      <dsp:nvSpPr>
        <dsp:cNvPr id="0" name=""/>
        <dsp:cNvSpPr/>
      </dsp:nvSpPr>
      <dsp:spPr>
        <a:xfrm>
          <a:off x="1721715" y="807442"/>
          <a:ext cx="2516909" cy="1490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762" tIns="157762" rIns="157762" bIns="15776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/>
            <a:t>Değerlendirme, yetersizliği olan her çocuğun bireysel gereksinimlerine göre gerçekleştirilmelidir.</a:t>
          </a:r>
          <a:endParaRPr lang="en-US" sz="1400" kern="1200"/>
        </a:p>
      </dsp:txBody>
      <dsp:txXfrm>
        <a:off x="1721715" y="807442"/>
        <a:ext cx="2516909" cy="1490662"/>
      </dsp:txXfrm>
    </dsp:sp>
    <dsp:sp modelId="{A9918EB6-5D1E-4678-99D8-D781F8896252}">
      <dsp:nvSpPr>
        <dsp:cNvPr id="0" name=""/>
        <dsp:cNvSpPr/>
      </dsp:nvSpPr>
      <dsp:spPr>
        <a:xfrm>
          <a:off x="0" y="2670770"/>
          <a:ext cx="4238625" cy="14906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0ABFD-C213-45D1-AC65-0668475B6DB7}">
      <dsp:nvSpPr>
        <dsp:cNvPr id="0" name=""/>
        <dsp:cNvSpPr/>
      </dsp:nvSpPr>
      <dsp:spPr>
        <a:xfrm>
          <a:off x="450925" y="3006169"/>
          <a:ext cx="819864" cy="8198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8651B9-4822-4824-A18F-C37289C3C650}">
      <dsp:nvSpPr>
        <dsp:cNvPr id="0" name=""/>
        <dsp:cNvSpPr/>
      </dsp:nvSpPr>
      <dsp:spPr>
        <a:xfrm>
          <a:off x="1721715" y="2670770"/>
          <a:ext cx="2516909" cy="1490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762" tIns="157762" rIns="157762" bIns="15776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/>
            <a:t>Değerlendirme verileri, özel eğitime gereksinimi olan çocukla ilgili yasal ve özellikle öğretimsel kararlar almak için kullanılmalıdır.</a:t>
          </a:r>
          <a:endParaRPr lang="en-US" sz="1400" kern="1200"/>
        </a:p>
      </dsp:txBody>
      <dsp:txXfrm>
        <a:off x="1721715" y="2670770"/>
        <a:ext cx="2516909" cy="14906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BD60D-AF51-42EF-8995-5E9FB629FA08}">
      <dsp:nvSpPr>
        <dsp:cNvPr id="0" name=""/>
        <dsp:cNvSpPr/>
      </dsp:nvSpPr>
      <dsp:spPr>
        <a:xfrm>
          <a:off x="0" y="2062"/>
          <a:ext cx="4238625" cy="10452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6FFEDB-AC14-4922-9D75-73327F6761F8}">
      <dsp:nvSpPr>
        <dsp:cNvPr id="0" name=""/>
        <dsp:cNvSpPr/>
      </dsp:nvSpPr>
      <dsp:spPr>
        <a:xfrm>
          <a:off x="316176" y="237234"/>
          <a:ext cx="574865" cy="5748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33553-71FF-4A6D-8ECE-2B4D63A285FF}">
      <dsp:nvSpPr>
        <dsp:cNvPr id="0" name=""/>
        <dsp:cNvSpPr/>
      </dsp:nvSpPr>
      <dsp:spPr>
        <a:xfrm>
          <a:off x="1207218" y="2062"/>
          <a:ext cx="3031406" cy="104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18" tIns="110618" rIns="110618" bIns="11061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/>
            <a:t>Değerlendirme bir ekip yaklaşımı ile gerçekleştirilmelidir. Özel eğitimci bu ekibin önemli bir üyesidir. </a:t>
          </a:r>
          <a:endParaRPr lang="en-US" sz="1400" kern="1200"/>
        </a:p>
      </dsp:txBody>
      <dsp:txXfrm>
        <a:off x="1207218" y="2062"/>
        <a:ext cx="3031406" cy="1045210"/>
      </dsp:txXfrm>
    </dsp:sp>
    <dsp:sp modelId="{BDA2D600-EFE1-4F20-A90C-7513DD96492C}">
      <dsp:nvSpPr>
        <dsp:cNvPr id="0" name=""/>
        <dsp:cNvSpPr/>
      </dsp:nvSpPr>
      <dsp:spPr>
        <a:xfrm>
          <a:off x="0" y="1308575"/>
          <a:ext cx="4238625" cy="10452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1BCB6-028E-41E8-A9FF-90D399DB0114}">
      <dsp:nvSpPr>
        <dsp:cNvPr id="0" name=""/>
        <dsp:cNvSpPr/>
      </dsp:nvSpPr>
      <dsp:spPr>
        <a:xfrm>
          <a:off x="316176" y="1543747"/>
          <a:ext cx="574865" cy="5748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BC627-72EB-4DB5-9E26-3E451842CAA0}">
      <dsp:nvSpPr>
        <dsp:cNvPr id="0" name=""/>
        <dsp:cNvSpPr/>
      </dsp:nvSpPr>
      <dsp:spPr>
        <a:xfrm>
          <a:off x="1207218" y="1308575"/>
          <a:ext cx="3031406" cy="104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18" tIns="110618" rIns="110618" bIns="11061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/>
            <a:t>Değerlendirme sürecinde kültürel öğeler dikkate alınmalıdır.</a:t>
          </a:r>
          <a:endParaRPr lang="en-US" sz="1400" kern="1200"/>
        </a:p>
      </dsp:txBody>
      <dsp:txXfrm>
        <a:off x="1207218" y="1308575"/>
        <a:ext cx="3031406" cy="1045210"/>
      </dsp:txXfrm>
    </dsp:sp>
    <dsp:sp modelId="{368197B1-578C-4FB9-8223-41C808B54785}">
      <dsp:nvSpPr>
        <dsp:cNvPr id="0" name=""/>
        <dsp:cNvSpPr/>
      </dsp:nvSpPr>
      <dsp:spPr>
        <a:xfrm>
          <a:off x="0" y="2615088"/>
          <a:ext cx="4238625" cy="10452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36DAB-5932-4716-9C37-E79026DF4328}">
      <dsp:nvSpPr>
        <dsp:cNvPr id="0" name=""/>
        <dsp:cNvSpPr/>
      </dsp:nvSpPr>
      <dsp:spPr>
        <a:xfrm>
          <a:off x="316176" y="2850261"/>
          <a:ext cx="574865" cy="5748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023A8-3ED9-4613-BF0C-F94FCBCDFED3}">
      <dsp:nvSpPr>
        <dsp:cNvPr id="0" name=""/>
        <dsp:cNvSpPr/>
      </dsp:nvSpPr>
      <dsp:spPr>
        <a:xfrm>
          <a:off x="1207218" y="2615088"/>
          <a:ext cx="3031406" cy="104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18" tIns="110618" rIns="110618" bIns="11061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/>
            <a:t>Öğretim programları sürekli olarak izlenmeli ve değerlendirilmelidir.</a:t>
          </a:r>
          <a:endParaRPr lang="en-US" sz="1400" kern="1200"/>
        </a:p>
      </dsp:txBody>
      <dsp:txXfrm>
        <a:off x="1207218" y="2615088"/>
        <a:ext cx="3031406" cy="1045210"/>
      </dsp:txXfrm>
    </dsp:sp>
    <dsp:sp modelId="{82E0BA58-B306-4C19-A57D-F53E5483BD26}">
      <dsp:nvSpPr>
        <dsp:cNvPr id="0" name=""/>
        <dsp:cNvSpPr/>
      </dsp:nvSpPr>
      <dsp:spPr>
        <a:xfrm>
          <a:off x="0" y="3921602"/>
          <a:ext cx="4238625" cy="10452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AE7C6-78EA-405C-B4D2-3B100BFDFA8F}">
      <dsp:nvSpPr>
        <dsp:cNvPr id="0" name=""/>
        <dsp:cNvSpPr/>
      </dsp:nvSpPr>
      <dsp:spPr>
        <a:xfrm>
          <a:off x="316176" y="4156774"/>
          <a:ext cx="574865" cy="57486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DD2130-2EA8-4146-AE1A-1CD75CFB2B7A}">
      <dsp:nvSpPr>
        <dsp:cNvPr id="0" name=""/>
        <dsp:cNvSpPr/>
      </dsp:nvSpPr>
      <dsp:spPr>
        <a:xfrm>
          <a:off x="1207218" y="3921602"/>
          <a:ext cx="3031406" cy="104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18" tIns="110618" rIns="110618" bIns="11061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/>
            <a:t>Akademik, dil ve diğer beceri alanlarının değerlendirilmesi için yeni testler ve yöntemler geliştirilmeli ve kullanılmalıdır.</a:t>
          </a:r>
          <a:endParaRPr lang="en-US" sz="1400" kern="1200"/>
        </a:p>
      </dsp:txBody>
      <dsp:txXfrm>
        <a:off x="1207218" y="3921602"/>
        <a:ext cx="3031406" cy="10452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6CCFE-9E56-40C3-A885-CF650B1F1478}">
      <dsp:nvSpPr>
        <dsp:cNvPr id="0" name=""/>
        <dsp:cNvSpPr/>
      </dsp:nvSpPr>
      <dsp:spPr>
        <a:xfrm>
          <a:off x="0" y="57849"/>
          <a:ext cx="3613150" cy="1678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/>
            <a:t>TEST YA DA MATERYAL ALAN UZMANI TARAFINDAN UYGULANMALI.</a:t>
          </a:r>
          <a:endParaRPr lang="en-US" sz="1700" kern="1200"/>
        </a:p>
      </dsp:txBody>
      <dsp:txXfrm>
        <a:off x="81924" y="139773"/>
        <a:ext cx="3449302" cy="1514370"/>
      </dsp:txXfrm>
    </dsp:sp>
    <dsp:sp modelId="{3DB5A27B-F495-4D3A-9553-138FBB522C9F}">
      <dsp:nvSpPr>
        <dsp:cNvPr id="0" name=""/>
        <dsp:cNvSpPr/>
      </dsp:nvSpPr>
      <dsp:spPr>
        <a:xfrm>
          <a:off x="0" y="1785028"/>
          <a:ext cx="3613150" cy="1678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/>
            <a:t>ZEKA TEST VS. KULLANILACAKSA KAMU KURUM KURULUŞLAR BAZ ALINMALI. SERTİFİKA SAHİBİ KİŞİLER TARAFINDAN UYGULANMALI.</a:t>
          </a:r>
          <a:endParaRPr lang="en-US" sz="1700" kern="1200"/>
        </a:p>
      </dsp:txBody>
      <dsp:txXfrm>
        <a:off x="81924" y="1866952"/>
        <a:ext cx="3449302" cy="1514370"/>
      </dsp:txXfrm>
    </dsp:sp>
    <dsp:sp modelId="{607A4983-856C-4C50-94C4-FC46D3DCEB97}">
      <dsp:nvSpPr>
        <dsp:cNvPr id="0" name=""/>
        <dsp:cNvSpPr/>
      </dsp:nvSpPr>
      <dsp:spPr>
        <a:xfrm>
          <a:off x="0" y="3512206"/>
          <a:ext cx="3613150" cy="1678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/>
            <a:t>SAĞLIK KURULUŞLARINDA GEREKLİ MUAYENELER YAPTIRILMALI.</a:t>
          </a:r>
          <a:endParaRPr lang="en-US" sz="1700" kern="1200"/>
        </a:p>
      </dsp:txBody>
      <dsp:txXfrm>
        <a:off x="81924" y="3594130"/>
        <a:ext cx="3449302" cy="1514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1040-00BD-4934-B5AB-920189F5C1BB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8CA2-C195-4CE4-A8F8-9DBF65514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806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1040-00BD-4934-B5AB-920189F5C1BB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8CA2-C195-4CE4-A8F8-9DBF65514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99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1040-00BD-4934-B5AB-920189F5C1BB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8CA2-C195-4CE4-A8F8-9DBF65514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29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1040-00BD-4934-B5AB-920189F5C1BB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8CA2-C195-4CE4-A8F8-9DBF65514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33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1040-00BD-4934-B5AB-920189F5C1BB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8CA2-C195-4CE4-A8F8-9DBF65514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554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1040-00BD-4934-B5AB-920189F5C1BB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8CA2-C195-4CE4-A8F8-9DBF65514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5773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1040-00BD-4934-B5AB-920189F5C1BB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8CA2-C195-4CE4-A8F8-9DBF65514AF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84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1040-00BD-4934-B5AB-920189F5C1BB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8CA2-C195-4CE4-A8F8-9DBF65514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164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1040-00BD-4934-B5AB-920189F5C1BB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8CA2-C195-4CE4-A8F8-9DBF65514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33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1040-00BD-4934-B5AB-920189F5C1BB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8CA2-C195-4CE4-A8F8-9DBF65514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802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D891040-00BD-4934-B5AB-920189F5C1BB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8CA2-C195-4CE4-A8F8-9DBF65514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4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D891040-00BD-4934-B5AB-920189F5C1BB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2E38CA2-C195-4CE4-A8F8-9DBF65514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6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1C9F4F8-1CA1-4169-A513-5E15F4D91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00150" y="2386744"/>
            <a:ext cx="6743700" cy="1645920"/>
          </a:xfrm>
          <a:solidFill>
            <a:schemeClr val="accent1"/>
          </a:solidFill>
          <a:ln w="190500" cmpd="thinThick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tr-TR">
                <a:solidFill>
                  <a:srgbClr val="FFFFFF"/>
                </a:solidFill>
              </a:rPr>
              <a:t>BEP NEDİR? 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021395" y="4352544"/>
            <a:ext cx="5101209" cy="1239894"/>
          </a:xfrm>
        </p:spPr>
        <p:txBody>
          <a:bodyPr>
            <a:normAutofit/>
          </a:bodyPr>
          <a:lstStyle/>
          <a:p>
            <a:r>
              <a:rPr lang="tr-TR" dirty="0"/>
              <a:t>HARUN DEMİRCAN</a:t>
            </a:r>
          </a:p>
          <a:p>
            <a:r>
              <a:rPr lang="tr-TR" dirty="0"/>
              <a:t>ÖZEL EĞT. ÖĞRT.</a:t>
            </a:r>
          </a:p>
          <a:p>
            <a:r>
              <a:rPr lang="tr-TR" dirty="0"/>
              <a:t>SEYHAN RAM - 2021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-YARARLARI-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BİREYE UYGUN VE GERÇEKÇİ AMAÇLARI İÇERİR.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VELİ-OKUL-ÖĞRETMEN BEKLENTİSİNİ DAHA GERÇEKÇİ HALE GETİRİR.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SOMUTTUR.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REVİZE EDİLEBİLİR.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SORUMLULUĞU YALNIZCA ÖĞRETMENE YIKMAZ.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TAKİP EDİLEBİLİR.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AF33C27-9C85-4B30-9AD7-879D48AFE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5089DD-882D-4413-B8BF-4798BFD8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3278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35878" y="2681103"/>
            <a:ext cx="2522980" cy="1495794"/>
          </a:xfrm>
          <a:noFill/>
          <a:ln>
            <a:solidFill>
              <a:srgbClr val="FFFFFF"/>
            </a:solidFill>
          </a:ln>
        </p:spPr>
        <p:txBody>
          <a:bodyPr wrap="square">
            <a:normAutofit/>
          </a:bodyPr>
          <a:lstStyle/>
          <a:p>
            <a:r>
              <a:rPr lang="tr-TR" sz="1200">
                <a:solidFill>
                  <a:srgbClr val="FFFFFF"/>
                </a:solidFill>
              </a:rPr>
              <a:t>-NASIL DEĞERLENDİRECEĞİZ?-</a:t>
            </a:r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659633DA-DFFE-431C-8FB6-06492D2612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227998"/>
              </p:ext>
            </p:extLst>
          </p:nvPr>
        </p:nvGraphicFramePr>
        <p:xfrm>
          <a:off x="690562" y="965200"/>
          <a:ext cx="4238625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41007" y="1444753"/>
            <a:ext cx="328457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tr-TR" sz="1800">
                <a:solidFill>
                  <a:srgbClr val="FFFFFF"/>
                </a:solidFill>
              </a:rPr>
              <a:t>-NASIL DEĞERLENDİRECEĞİZ?-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1999" y="1444752"/>
            <a:ext cx="3612294" cy="3968496"/>
          </a:xfrm>
        </p:spPr>
        <p:txBody>
          <a:bodyPr anchor="ctr"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Değerlendirme, öğretimsel amaçlar gibi eğitimle ilgili bilgiyi tanımlamalıdır.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Değerlendirmede öğrencinin performansı kadar öğrenme ortamı da incelenmelidir.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Değerlendirme sürecinde sadece standart testler değil, çeşitli değerlendirme teknikleri kullanılmalıdır. Özellikle öğretimle doğrudan ilişkisi olan informal değerlendirme tekniklerine yer verilmelidir.</a:t>
            </a:r>
          </a:p>
          <a:p>
            <a:endParaRPr lang="tr-TR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AF33C27-9C85-4B30-9AD7-879D48AFE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5089DD-882D-4413-B8BF-4798BFD8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3278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35878" y="2681103"/>
            <a:ext cx="2522980" cy="1495794"/>
          </a:xfrm>
          <a:noFill/>
          <a:ln>
            <a:solidFill>
              <a:srgbClr val="FFFFFF"/>
            </a:solidFill>
          </a:ln>
        </p:spPr>
        <p:txBody>
          <a:bodyPr wrap="square">
            <a:normAutofit/>
          </a:bodyPr>
          <a:lstStyle/>
          <a:p>
            <a:r>
              <a:rPr lang="tr-TR" sz="1200">
                <a:solidFill>
                  <a:srgbClr val="FFFFFF"/>
                </a:solidFill>
              </a:rPr>
              <a:t>-NASIL DEĞERLENDİRECEĞİZ?-</a:t>
            </a:r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998FF352-9725-403C-B627-0476D26A16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817279"/>
              </p:ext>
            </p:extLst>
          </p:nvPr>
        </p:nvGraphicFramePr>
        <p:xfrm>
          <a:off x="690562" y="965200"/>
          <a:ext cx="4238625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D2D2ED89-5AE9-4E9E-B74C-07803A862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7461" y="0"/>
            <a:ext cx="504907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20799" y="964692"/>
            <a:ext cx="6502401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tr-TR">
                <a:solidFill>
                  <a:srgbClr val="404040"/>
                </a:solidFill>
              </a:rPr>
              <a:t>-NASIL DEĞERLENDİRECEĞİZ?-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29123" y="2638044"/>
            <a:ext cx="4285753" cy="3101983"/>
          </a:xfrm>
        </p:spPr>
        <p:txBody>
          <a:bodyPr>
            <a:normAutofit/>
          </a:bodyPr>
          <a:lstStyle/>
          <a:p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Değerlendirme sürecinde kullanılan yöntemler okulöncesi dönemdeki çocukların gereksinimlerini belirlemek için uygun olmalıdır. Çocukları standartlaştırılmış testlerle değerlendirirken dikkatli olunmalıdır</a:t>
            </a:r>
          </a:p>
          <a:p>
            <a:endParaRPr lang="tr-T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tr-TR" dirty="0"/>
              <a:t>-NEDEN DEĞERLENDİRME YAPIYORUZ?-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79546" y="2291262"/>
            <a:ext cx="6584634" cy="2879256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Tarama/ başvuru amacıyla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Tanılama(seçilebilirlik-uygunluk) amacıyla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Eğitsel planlama amacıyla (BEP)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Gelişmeleri kaydetmek amacıyla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Programı değerlendirmek amacıyla</a:t>
            </a:r>
          </a:p>
          <a:p>
            <a:endParaRPr lang="tr-TR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349033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62138" y="1059838"/>
            <a:ext cx="2724039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tr-TR" sz="1700">
                <a:solidFill>
                  <a:schemeClr val="bg1"/>
                </a:solidFill>
              </a:rPr>
              <a:t>-DEĞERLENDİRMEDE DİKKAT EDİLECEK HUSUSLAR-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9331" y="1059838"/>
            <a:ext cx="3499048" cy="4738323"/>
          </a:xfrm>
        </p:spPr>
        <p:txBody>
          <a:bodyPr anchor="ctr">
            <a:normAutofit/>
          </a:bodyPr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YALNIZCA BİR KEZ YAPILMAMALIDIR.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EĞİTİM ORTAMI İLE SINIRLI KALMAMALIDIR.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AİLE YA DA DİĞER EĞİTİM ORTAMLARI (REH. MERKZ.) SÜRECE DAHİL EDİLMELİDİR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GEÇERLİLİĞİ VE GÜVENİLİRLİĞİ YÜKSEK MATERYAL YA DA TEST KULLANILMALIDIR.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tr-TR" sz="1700"/>
              <a:t>-DEĞERLENDİRME KONUSUNDA DİKKAT EDİLECEK HUSUSLAR-</a:t>
            </a:r>
          </a:p>
        </p:txBody>
      </p:sp>
      <p:graphicFrame>
        <p:nvGraphicFramePr>
          <p:cNvPr id="7" name="2 İçerik Yer Tutucusu">
            <a:extLst>
              <a:ext uri="{FF2B5EF4-FFF2-40B4-BE49-F238E27FC236}">
                <a16:creationId xmlns:a16="http://schemas.microsoft.com/office/drawing/2014/main" id="{84A4234B-0554-4267-9979-70304003C9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966085"/>
              </p:ext>
            </p:extLst>
          </p:nvPr>
        </p:nvGraphicFramePr>
        <p:xfrm>
          <a:off x="5051425" y="804863"/>
          <a:ext cx="361315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EE70035-2E4E-4F9F-A4A6-77B0B9FBD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FDCBF5-07B8-49C5-BD1E-0DD5E1DB2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8065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51924" y="1059838"/>
            <a:ext cx="3609475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tr-TR" sz="2900">
                <a:solidFill>
                  <a:schemeClr val="bg1">
                    <a:lumMod val="85000"/>
                    <a:lumOff val="15000"/>
                  </a:schemeClr>
                </a:solidFill>
              </a:rPr>
              <a:t>-DEĞERLENDİRME KONUSUNDA DİKKAT EDİLECEK HUSUSLAR-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EFB64A5-5FD5-4748-BC76-137C0DEB6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34903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40942" y="731520"/>
            <a:ext cx="2776282" cy="5394962"/>
          </a:xfrm>
        </p:spPr>
        <p:txBody>
          <a:bodyPr anchor="ctr">
            <a:normAutofit/>
          </a:bodyPr>
          <a:lstStyle/>
          <a:p>
            <a:r>
              <a:rPr lang="tr-TR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GÖZLEM VE YORUMLARDAN BAĞIMSIZ OLMALIDIR.</a:t>
            </a:r>
          </a:p>
          <a:p>
            <a:r>
              <a:rPr lang="tr-TR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TARİH, SÜRE VE ÖLÇÜT İÇERMELİDİR.</a:t>
            </a:r>
          </a:p>
          <a:p>
            <a:r>
              <a:rPr lang="tr-TR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SOMUT VE ÖLÇÜLEBİLİR OLMALIDIR.</a:t>
            </a:r>
          </a:p>
          <a:p>
            <a:r>
              <a:rPr lang="tr-TR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BİREYE ALIŞILMADIK DEĞİŞİKLİKLER GETİRMEMELİDİR.</a:t>
            </a:r>
          </a:p>
          <a:p>
            <a:pPr>
              <a:buNone/>
            </a:pPr>
            <a:endParaRPr lang="tr-TR">
              <a:solidFill>
                <a:schemeClr val="tx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2D2ED89-5AE9-4E9E-B74C-07803A862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7461" y="0"/>
            <a:ext cx="504907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20799" y="964692"/>
            <a:ext cx="6502401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tr-TR">
                <a:solidFill>
                  <a:srgbClr val="404040"/>
                </a:solidFill>
              </a:rPr>
              <a:t>-BEP’İN TEMEL ÖGELERİ-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29123" y="2638044"/>
            <a:ext cx="4285753" cy="3101983"/>
          </a:xfrm>
        </p:spPr>
        <p:txBody>
          <a:bodyPr>
            <a:normAutofit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Öğrencinin o andaki performans düzeyinin özeti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tr-TR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Uzun dönemli amaçlar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tr-TR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Uzun dönemli amaçlara ulaşmayı sağlayacak kısa dönemli amaçlar</a:t>
            </a:r>
          </a:p>
          <a:p>
            <a:endParaRPr lang="tr-T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231A506C-F44E-4D55-AB63-51A87845DE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929164"/>
              </p:ext>
            </p:extLst>
          </p:nvPr>
        </p:nvGraphicFramePr>
        <p:xfrm>
          <a:off x="723900" y="2638425"/>
          <a:ext cx="76962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1 Başlık">
            <a:extLst>
              <a:ext uri="{FF2B5EF4-FFF2-40B4-BE49-F238E27FC236}">
                <a16:creationId xmlns:a16="http://schemas.microsoft.com/office/drawing/2014/main" id="{636742C0-7E85-481E-BBE9-214FE6EEB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225" y="965200"/>
            <a:ext cx="5797550" cy="1187450"/>
          </a:xfr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tr-TR" dirty="0" err="1">
                <a:solidFill>
                  <a:schemeClr val="bg1"/>
                </a:solidFill>
              </a:rPr>
              <a:t>Bep</a:t>
            </a:r>
            <a:r>
              <a:rPr lang="tr-TR" dirty="0">
                <a:solidFill>
                  <a:schemeClr val="bg1"/>
                </a:solidFill>
              </a:rPr>
              <a:t> nedir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B58F6C2D-BC42-485D-9DAA-6239BD134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27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628" y="2258167"/>
            <a:ext cx="4208019" cy="234166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tr-TR" sz="2800">
                <a:solidFill>
                  <a:schemeClr val="bg1"/>
                </a:solidFill>
              </a:rPr>
              <a:t>-BEP’İN TEMEL ÖGELERİ-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33337" y="973600"/>
            <a:ext cx="2530602" cy="4924280"/>
          </a:xfrm>
        </p:spPr>
        <p:txBody>
          <a:bodyPr anchor="ctr">
            <a:normAutofit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Öğrenciye sağlanabilecek özel eğitim ve destek hizmetler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tr-TR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Özel eğitim hizmetlerinin başlayış ve bitiş tarihleri ve sorumlu olan kişiler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tr-TR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Öğrencideki ilerlemelerin gözlenmesi ve yeniden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değerlendirilmesi</a:t>
            </a:r>
            <a:endParaRPr lang="tr-TR" altLang="tr-TR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3829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-ÖRNEK BEP-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ÖRNEK BEP İNCELENMESİ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-TEŞEKKÜRLER-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b="1" dirty="0"/>
              <a:t>HARUN DEMİRCAN</a:t>
            </a:r>
          </a:p>
          <a:p>
            <a:pPr algn="ctr"/>
            <a:r>
              <a:rPr lang="tr-TR" b="1" dirty="0"/>
              <a:t>ÖZEL EĞT. ÖĞRT.</a:t>
            </a:r>
          </a:p>
          <a:p>
            <a:pPr algn="ctr"/>
            <a:r>
              <a:rPr lang="tr-TR" b="1" dirty="0"/>
              <a:t>SEYHAN RAM 2021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2600" y="2681103"/>
            <a:ext cx="2522980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tr-TR" dirty="0" err="1">
                <a:solidFill>
                  <a:schemeClr val="bg1"/>
                </a:solidFill>
              </a:rPr>
              <a:t>Bep</a:t>
            </a:r>
            <a:r>
              <a:rPr lang="tr-TR" dirty="0">
                <a:solidFill>
                  <a:schemeClr val="bg1"/>
                </a:solidFill>
              </a:rPr>
              <a:t> nedir</a:t>
            </a:r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DA2256B5-BBDA-420E-9323-14E9210F64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680608"/>
              </p:ext>
            </p:extLst>
          </p:nvPr>
        </p:nvGraphicFramePr>
        <p:xfrm>
          <a:off x="4214812" y="965200"/>
          <a:ext cx="4205288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908BAF3-E5E9-4D9A-9CA6-CBD0A6447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8BE1630-2DA4-4597-927C-4EAAFEE0D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34903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40942" y="652347"/>
            <a:ext cx="2776282" cy="5553307"/>
          </a:xfrm>
        </p:spPr>
        <p:txBody>
          <a:bodyPr anchor="ctr">
            <a:normAutofit/>
          </a:bodyPr>
          <a:lstStyle/>
          <a:p>
            <a:r>
              <a:rPr lang="tr-TR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Bireyselleştirilmiş eğitim programı; özel gereksinimli bireyin gelişim ve ona uygulanan programın gerektirdiği disiplin alanlarında eğitsel gereksinimlerini karşılamak üzere uygun eğitim ortamlarından ve destek hizmetlerden en üst düzeyde yararlanmasını öngören yazılı dokümandır.</a:t>
            </a:r>
          </a:p>
          <a:p>
            <a:pPr>
              <a:buNone/>
            </a:pPr>
            <a:endParaRPr lang="tr-TR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D4A801-B08B-4DED-B983-8DC144138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69324" y="0"/>
            <a:ext cx="45746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68520" y="1184743"/>
            <a:ext cx="2776283" cy="4488514"/>
          </a:xfrm>
          <a:noFill/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tr-TR" sz="2800">
                <a:solidFill>
                  <a:srgbClr val="FFFFFF"/>
                </a:solidFill>
              </a:rPr>
              <a:t>-MEVZUAT-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68468" y="640080"/>
            <a:ext cx="6693018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8862" y="825096"/>
            <a:ext cx="641223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511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90099" y="1586484"/>
            <a:ext cx="2763774" cy="3685032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tr-TR" sz="1600">
                <a:solidFill>
                  <a:srgbClr val="FFFFFF"/>
                </a:solidFill>
              </a:rPr>
              <a:t>-ÖZELLİKLER-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69324" y="1283546"/>
            <a:ext cx="4286938" cy="3914063"/>
          </a:xfrm>
        </p:spPr>
        <p:txBody>
          <a:bodyPr anchor="ctr">
            <a:normAutofit/>
          </a:bodyPr>
          <a:lstStyle/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tr-TR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KAPSAMLIDIR. Çünkü,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tr-TR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Her çocuğun eğitim gereksinimlerine uygun olarak düzenlenen öğrenim yaşantılarını içerir,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altLang="tr-TR" b="1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tr-TR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UYGULANABİLİRDİR. Çünkü,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tr-TR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BEP amaçları öğrencinin performans düzeyine uygundur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altLang="tr-TR" b="1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tr-TR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BİREYE ÖZELDİR. Çünkü,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tr-TR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BEP yer alan amaçlar bireye özgü ölçülebilir, gözlenebilir davranışları içerir, </a:t>
            </a:r>
          </a:p>
          <a:p>
            <a:pPr>
              <a:lnSpc>
                <a:spcPct val="90000"/>
              </a:lnSpc>
            </a:pPr>
            <a:endParaRPr lang="tr-TR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68468" y="640080"/>
            <a:ext cx="6693018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8862" y="825096"/>
            <a:ext cx="641223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511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90099" y="1586484"/>
            <a:ext cx="2763774" cy="3685032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tr-TR" sz="1600">
                <a:solidFill>
                  <a:srgbClr val="FFFFFF"/>
                </a:solidFill>
              </a:rPr>
              <a:t>-ÖZELLİKLER-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69324" y="1283546"/>
            <a:ext cx="4286938" cy="3914063"/>
          </a:xfrm>
        </p:spPr>
        <p:txBody>
          <a:bodyPr anchor="ctr"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tr-TR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AYRINTILIDIR. Çünkü, hem genel hem de özel eğitim alanlarında ihtiyaç duyulan ilgili hizmetleri, geçiş hizmetlerini, mesleki, motor, özbakım, günlük yaşam ve iletişim becerileri de kapsayacak şekildedir.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tr-TR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ANLAŞILIRDIR. Çünkü, BEP hem ebeveyn hem de uzmanların anlayabileceği dille yazılır.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tr-TR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İŞBİRLİĞİ GEREKTİRİR. Çünkü, BEP katılan tüm üyeler arasında bir anlaşma sağlar, </a:t>
            </a:r>
          </a:p>
          <a:p>
            <a:endParaRPr lang="tr-TR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53691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0060" y="2681105"/>
            <a:ext cx="2551176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tr-TR" dirty="0"/>
              <a:t>-İŞLEVSELLİK-</a:t>
            </a:r>
            <a:endParaRPr lang="tr-TR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4958" y="0"/>
            <a:ext cx="557904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858B377C-0076-4FED-B67D-56CE279A6B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010788"/>
              </p:ext>
            </p:extLst>
          </p:nvPr>
        </p:nvGraphicFramePr>
        <p:xfrm>
          <a:off x="4048125" y="639763"/>
          <a:ext cx="4613672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2600" y="2681103"/>
            <a:ext cx="2522980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tr-TR">
                <a:solidFill>
                  <a:schemeClr val="bg1"/>
                </a:solidFill>
              </a:rPr>
              <a:t>-ETKİLİLİĞİ-</a:t>
            </a:r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2EBF54EF-77A8-43A9-AF89-9CE1FA6849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046365"/>
              </p:ext>
            </p:extLst>
          </p:nvPr>
        </p:nvGraphicFramePr>
        <p:xfrm>
          <a:off x="4214812" y="965200"/>
          <a:ext cx="4205288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AF33C27-9C85-4B30-9AD7-879D48AFE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5089DD-882D-4413-B8BF-4798BFD8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3278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35878" y="2681103"/>
            <a:ext cx="2522980" cy="1495794"/>
          </a:xfrm>
          <a:noFill/>
          <a:ln>
            <a:solidFill>
              <a:srgbClr val="FFFFFF"/>
            </a:solidFill>
          </a:ln>
        </p:spPr>
        <p:txBody>
          <a:bodyPr wrap="square">
            <a:normAutofit/>
          </a:bodyPr>
          <a:lstStyle/>
          <a:p>
            <a:r>
              <a:rPr lang="tr-TR">
                <a:solidFill>
                  <a:srgbClr val="FFFFFF"/>
                </a:solidFill>
              </a:rPr>
              <a:t>-PEKİ BEP NE DEĞİLDİR?-</a:t>
            </a:r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0C5D2A67-BDAC-4C05-97A7-BE83E15B48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300329"/>
              </p:ext>
            </p:extLst>
          </p:nvPr>
        </p:nvGraphicFramePr>
        <p:xfrm>
          <a:off x="690562" y="965200"/>
          <a:ext cx="4238625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63</TotalTime>
  <Words>744</Words>
  <Application>Microsoft Office PowerPoint</Application>
  <PresentationFormat>Ekran Gösterisi (4:3)</PresentationFormat>
  <Paragraphs>101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Comic Sans MS</vt:lpstr>
      <vt:lpstr>Gill Sans MT</vt:lpstr>
      <vt:lpstr>Times New Roman</vt:lpstr>
      <vt:lpstr>Paket</vt:lpstr>
      <vt:lpstr>BEP NEDİR? </vt:lpstr>
      <vt:lpstr>Bep nedir</vt:lpstr>
      <vt:lpstr>Bep nedir</vt:lpstr>
      <vt:lpstr>-MEVZUAT-</vt:lpstr>
      <vt:lpstr>-ÖZELLİKLER-</vt:lpstr>
      <vt:lpstr>-ÖZELLİKLER-</vt:lpstr>
      <vt:lpstr>-İŞLEVSELLİK-</vt:lpstr>
      <vt:lpstr>-ETKİLİLİĞİ-</vt:lpstr>
      <vt:lpstr>-PEKİ BEP NE DEĞİLDİR?-</vt:lpstr>
      <vt:lpstr>-YARARLARI-</vt:lpstr>
      <vt:lpstr>-NASIL DEĞERLENDİRECEĞİZ?-</vt:lpstr>
      <vt:lpstr>-NASIL DEĞERLENDİRECEĞİZ?-</vt:lpstr>
      <vt:lpstr>-NASIL DEĞERLENDİRECEĞİZ?-</vt:lpstr>
      <vt:lpstr>-NASIL DEĞERLENDİRECEĞİZ?-</vt:lpstr>
      <vt:lpstr>-NEDEN DEĞERLENDİRME YAPIYORUZ?-</vt:lpstr>
      <vt:lpstr>-DEĞERLENDİRMEDE DİKKAT EDİLECEK HUSUSLAR-</vt:lpstr>
      <vt:lpstr>-DEĞERLENDİRME KONUSUNDA DİKKAT EDİLECEK HUSUSLAR-</vt:lpstr>
      <vt:lpstr>-DEĞERLENDİRME KONUSUNDA DİKKAT EDİLECEK HUSUSLAR-</vt:lpstr>
      <vt:lpstr>-BEP’İN TEMEL ÖGELERİ-</vt:lpstr>
      <vt:lpstr>-BEP’İN TEMEL ÖGELERİ-</vt:lpstr>
      <vt:lpstr>-ÖRNEK BEP-</vt:lpstr>
      <vt:lpstr>-TEŞEKKÜRLER-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 NEDİR? </dc:title>
  <dc:creator>oem</dc:creator>
  <cp:lastModifiedBy>hüseyin tekin</cp:lastModifiedBy>
  <cp:revision>36</cp:revision>
  <dcterms:created xsi:type="dcterms:W3CDTF">2021-05-03T17:56:08Z</dcterms:created>
  <dcterms:modified xsi:type="dcterms:W3CDTF">2021-11-27T14:59:46Z</dcterms:modified>
</cp:coreProperties>
</file>