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80" r:id="rId5"/>
    <p:sldId id="281" r:id="rId6"/>
    <p:sldId id="282"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8" autoAdjust="0"/>
    <p:restoredTop sz="94660"/>
  </p:normalViewPr>
  <p:slideViewPr>
    <p:cSldViewPr snapToGrid="0">
      <p:cViewPr varScale="1">
        <p:scale>
          <a:sx n="73" d="100"/>
          <a:sy n="73" d="100"/>
        </p:scale>
        <p:origin x="62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121C237-F209-4E9D-9B24-61D61E972B69}" type="datetimeFigureOut">
              <a:rPr lang="tr-TR" smtClean="0"/>
              <a:t>21.5.2021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C1545C-4685-432C-A4A6-ECA123B976AA}" type="slidenum">
              <a:rPr lang="tr-TR" smtClean="0"/>
              <a:t>‹#›</a:t>
            </a:fld>
            <a:endParaRPr lang="tr-TR"/>
          </a:p>
        </p:txBody>
      </p:sp>
    </p:spTree>
    <p:extLst>
      <p:ext uri="{BB962C8B-B14F-4D97-AF65-F5344CB8AC3E}">
        <p14:creationId xmlns:p14="http://schemas.microsoft.com/office/powerpoint/2010/main" val="4153341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21C237-F209-4E9D-9B24-61D61E972B69}" type="datetimeFigureOut">
              <a:rPr lang="tr-TR" smtClean="0"/>
              <a:t>21.5.2021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C1545C-4685-432C-A4A6-ECA123B976AA}" type="slidenum">
              <a:rPr lang="tr-TR" smtClean="0"/>
              <a:t>‹#›</a:t>
            </a:fld>
            <a:endParaRPr lang="tr-TR"/>
          </a:p>
        </p:txBody>
      </p:sp>
    </p:spTree>
    <p:extLst>
      <p:ext uri="{BB962C8B-B14F-4D97-AF65-F5344CB8AC3E}">
        <p14:creationId xmlns:p14="http://schemas.microsoft.com/office/powerpoint/2010/main" val="1955739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21C237-F209-4E9D-9B24-61D61E972B69}" type="datetimeFigureOut">
              <a:rPr lang="tr-TR" smtClean="0"/>
              <a:t>21.5.2021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C1545C-4685-432C-A4A6-ECA123B976AA}" type="slidenum">
              <a:rPr lang="tr-TR" smtClean="0"/>
              <a:t>‹#›</a:t>
            </a:fld>
            <a:endParaRPr lang="tr-TR"/>
          </a:p>
        </p:txBody>
      </p:sp>
    </p:spTree>
    <p:extLst>
      <p:ext uri="{BB962C8B-B14F-4D97-AF65-F5344CB8AC3E}">
        <p14:creationId xmlns:p14="http://schemas.microsoft.com/office/powerpoint/2010/main" val="1006703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21C237-F209-4E9D-9B24-61D61E972B69}" type="datetimeFigureOut">
              <a:rPr lang="tr-TR" smtClean="0"/>
              <a:t>21.5.2021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C1545C-4685-432C-A4A6-ECA123B976AA}" type="slidenum">
              <a:rPr lang="tr-TR" smtClean="0"/>
              <a:t>‹#›</a:t>
            </a:fld>
            <a:endParaRPr lang="tr-TR"/>
          </a:p>
        </p:txBody>
      </p:sp>
    </p:spTree>
    <p:extLst>
      <p:ext uri="{BB962C8B-B14F-4D97-AF65-F5344CB8AC3E}">
        <p14:creationId xmlns:p14="http://schemas.microsoft.com/office/powerpoint/2010/main" val="221727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121C237-F209-4E9D-9B24-61D61E972B69}" type="datetimeFigureOut">
              <a:rPr lang="tr-TR" smtClean="0"/>
              <a:t>21.5.2021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C1545C-4685-432C-A4A6-ECA123B976AA}" type="slidenum">
              <a:rPr lang="tr-TR" smtClean="0"/>
              <a:t>‹#›</a:t>
            </a:fld>
            <a:endParaRPr lang="tr-TR"/>
          </a:p>
        </p:txBody>
      </p:sp>
    </p:spTree>
    <p:extLst>
      <p:ext uri="{BB962C8B-B14F-4D97-AF65-F5344CB8AC3E}">
        <p14:creationId xmlns:p14="http://schemas.microsoft.com/office/powerpoint/2010/main" val="3149541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121C237-F209-4E9D-9B24-61D61E972B69}" type="datetimeFigureOut">
              <a:rPr lang="tr-TR" smtClean="0"/>
              <a:t>21.5.2021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4C1545C-4685-432C-A4A6-ECA123B976AA}" type="slidenum">
              <a:rPr lang="tr-TR" smtClean="0"/>
              <a:t>‹#›</a:t>
            </a:fld>
            <a:endParaRPr lang="tr-TR"/>
          </a:p>
        </p:txBody>
      </p:sp>
    </p:spTree>
    <p:extLst>
      <p:ext uri="{BB962C8B-B14F-4D97-AF65-F5344CB8AC3E}">
        <p14:creationId xmlns:p14="http://schemas.microsoft.com/office/powerpoint/2010/main" val="589139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121C237-F209-4E9D-9B24-61D61E972B69}" type="datetimeFigureOut">
              <a:rPr lang="tr-TR" smtClean="0"/>
              <a:t>21.5.2021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4C1545C-4685-432C-A4A6-ECA123B976AA}" type="slidenum">
              <a:rPr lang="tr-TR" smtClean="0"/>
              <a:t>‹#›</a:t>
            </a:fld>
            <a:endParaRPr lang="tr-TR"/>
          </a:p>
        </p:txBody>
      </p:sp>
    </p:spTree>
    <p:extLst>
      <p:ext uri="{BB962C8B-B14F-4D97-AF65-F5344CB8AC3E}">
        <p14:creationId xmlns:p14="http://schemas.microsoft.com/office/powerpoint/2010/main" val="516787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121C237-F209-4E9D-9B24-61D61E972B69}" type="datetimeFigureOut">
              <a:rPr lang="tr-TR" smtClean="0"/>
              <a:t>21.5.2021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4C1545C-4685-432C-A4A6-ECA123B976AA}" type="slidenum">
              <a:rPr lang="tr-TR" smtClean="0"/>
              <a:t>‹#›</a:t>
            </a:fld>
            <a:endParaRPr lang="tr-TR"/>
          </a:p>
        </p:txBody>
      </p:sp>
    </p:spTree>
    <p:extLst>
      <p:ext uri="{BB962C8B-B14F-4D97-AF65-F5344CB8AC3E}">
        <p14:creationId xmlns:p14="http://schemas.microsoft.com/office/powerpoint/2010/main" val="436810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121C237-F209-4E9D-9B24-61D61E972B69}" type="datetimeFigureOut">
              <a:rPr lang="tr-TR" smtClean="0"/>
              <a:t>21.5.2021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4C1545C-4685-432C-A4A6-ECA123B976AA}" type="slidenum">
              <a:rPr lang="tr-TR" smtClean="0"/>
              <a:t>‹#›</a:t>
            </a:fld>
            <a:endParaRPr lang="tr-TR"/>
          </a:p>
        </p:txBody>
      </p:sp>
    </p:spTree>
    <p:extLst>
      <p:ext uri="{BB962C8B-B14F-4D97-AF65-F5344CB8AC3E}">
        <p14:creationId xmlns:p14="http://schemas.microsoft.com/office/powerpoint/2010/main" val="477411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121C237-F209-4E9D-9B24-61D61E972B69}" type="datetimeFigureOut">
              <a:rPr lang="tr-TR" smtClean="0"/>
              <a:t>21.5.2021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4C1545C-4685-432C-A4A6-ECA123B976AA}" type="slidenum">
              <a:rPr lang="tr-TR" smtClean="0"/>
              <a:t>‹#›</a:t>
            </a:fld>
            <a:endParaRPr lang="tr-TR"/>
          </a:p>
        </p:txBody>
      </p:sp>
    </p:spTree>
    <p:extLst>
      <p:ext uri="{BB962C8B-B14F-4D97-AF65-F5344CB8AC3E}">
        <p14:creationId xmlns:p14="http://schemas.microsoft.com/office/powerpoint/2010/main" val="339048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121C237-F209-4E9D-9B24-61D61E972B69}" type="datetimeFigureOut">
              <a:rPr lang="tr-TR" smtClean="0"/>
              <a:t>21.5.2021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4C1545C-4685-432C-A4A6-ECA123B976AA}" type="slidenum">
              <a:rPr lang="tr-TR" smtClean="0"/>
              <a:t>‹#›</a:t>
            </a:fld>
            <a:endParaRPr lang="tr-TR"/>
          </a:p>
        </p:txBody>
      </p:sp>
    </p:spTree>
    <p:extLst>
      <p:ext uri="{BB962C8B-B14F-4D97-AF65-F5344CB8AC3E}">
        <p14:creationId xmlns:p14="http://schemas.microsoft.com/office/powerpoint/2010/main" val="1924526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1C237-F209-4E9D-9B24-61D61E972B69}" type="datetimeFigureOut">
              <a:rPr lang="tr-TR" smtClean="0"/>
              <a:t>21.5.2021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C1545C-4685-432C-A4A6-ECA123B976AA}" type="slidenum">
              <a:rPr lang="tr-TR" smtClean="0"/>
              <a:t>‹#›</a:t>
            </a:fld>
            <a:endParaRPr lang="tr-TR"/>
          </a:p>
        </p:txBody>
      </p:sp>
    </p:spTree>
    <p:extLst>
      <p:ext uri="{BB962C8B-B14F-4D97-AF65-F5344CB8AC3E}">
        <p14:creationId xmlns:p14="http://schemas.microsoft.com/office/powerpoint/2010/main" val="1399761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5" name="İçerik Yer Tutucusu 4"/>
          <p:cNvPicPr>
            <a:picLocks noGrp="1" noChangeAspect="1"/>
          </p:cNvPicPr>
          <p:nvPr>
            <p:ph idx="1"/>
          </p:nvPr>
        </p:nvPicPr>
        <p:blipFill>
          <a:blip r:embed="rId2"/>
          <a:stretch>
            <a:fillRect/>
          </a:stretch>
        </p:blipFill>
        <p:spPr>
          <a:xfrm>
            <a:off x="838200" y="365125"/>
            <a:ext cx="9272451" cy="6167097"/>
          </a:xfrm>
          <a:prstGeom prst="rect">
            <a:avLst/>
          </a:prstGeom>
        </p:spPr>
      </p:pic>
    </p:spTree>
    <p:extLst>
      <p:ext uri="{BB962C8B-B14F-4D97-AF65-F5344CB8AC3E}">
        <p14:creationId xmlns:p14="http://schemas.microsoft.com/office/powerpoint/2010/main" val="3136119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a:solidFill>
                  <a:srgbClr val="0070C0"/>
                </a:solidFill>
              </a:rPr>
              <a:t>KADINA YÖNELİK ŞİDDET İLE İLGİLİ ÇALIŞAN BİRİM VE KURULUŞLAR</a:t>
            </a:r>
            <a:endParaRPr lang="tr-TR" sz="2400" b="1" dirty="0">
              <a:solidFill>
                <a:srgbClr val="0070C0"/>
              </a:solidFill>
            </a:endParaRPr>
          </a:p>
        </p:txBody>
      </p:sp>
      <p:sp>
        <p:nvSpPr>
          <p:cNvPr id="3" name="İçerik Yer Tutucusu 2"/>
          <p:cNvSpPr>
            <a:spLocks noGrp="1"/>
          </p:cNvSpPr>
          <p:nvPr>
            <p:ph idx="1"/>
          </p:nvPr>
        </p:nvSpPr>
        <p:spPr/>
        <p:txBody>
          <a:bodyPr/>
          <a:lstStyle/>
          <a:p>
            <a:r>
              <a:rPr lang="tr-TR" dirty="0">
                <a:solidFill>
                  <a:srgbClr val="FF0000"/>
                </a:solidFill>
              </a:rPr>
              <a:t>DESTEK ALMAK İÇİN BAŞVURULABİLECEK KURUMLAR</a:t>
            </a:r>
          </a:p>
          <a:p>
            <a:r>
              <a:rPr lang="tr-TR" dirty="0">
                <a:solidFill>
                  <a:srgbClr val="FF0000"/>
                </a:solidFill>
              </a:rPr>
              <a:t>A) AİLE ve SOSYAL POLİTİKALAR BAKANLIĞI’NA BAĞLI KURULUŞLAR</a:t>
            </a:r>
          </a:p>
          <a:p>
            <a:r>
              <a:rPr lang="tr-TR" dirty="0"/>
              <a:t>1. Danışmanlık Desteği Alınabilecek Merkezler</a:t>
            </a:r>
          </a:p>
          <a:p>
            <a:r>
              <a:rPr lang="tr-TR" dirty="0"/>
              <a:t>2. Kadın Konukevleri</a:t>
            </a:r>
          </a:p>
          <a:p>
            <a:r>
              <a:rPr lang="tr-TR" dirty="0"/>
              <a:t>3. Alo 183 Aile, Kadın, Çocuk ve Engelli Sosyal Danışma Hattı</a:t>
            </a:r>
          </a:p>
          <a:p>
            <a:r>
              <a:rPr lang="tr-TR" dirty="0"/>
              <a:t>4. Şiddet Önleme ve İzleme Merkezleri (ŞÖNİM)</a:t>
            </a:r>
          </a:p>
        </p:txBody>
      </p:sp>
    </p:spTree>
    <p:extLst>
      <p:ext uri="{BB962C8B-B14F-4D97-AF65-F5344CB8AC3E}">
        <p14:creationId xmlns:p14="http://schemas.microsoft.com/office/powerpoint/2010/main" val="1539896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100" b="1" dirty="0" smtClean="0">
                <a:solidFill>
                  <a:srgbClr val="FF0000"/>
                </a:solidFill>
              </a:rPr>
              <a:t>B) BARO </a:t>
            </a:r>
            <a:r>
              <a:rPr lang="tr-TR" sz="3100" b="1" dirty="0">
                <a:solidFill>
                  <a:srgbClr val="FF0000"/>
                </a:solidFill>
              </a:rPr>
              <a:t>KADIN DANIŞMANLIK MERKEZLERİ ve ADLİ YARDIM SERVİSLERİ</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Pek </a:t>
            </a:r>
            <a:r>
              <a:rPr lang="tr-TR" dirty="0"/>
              <a:t>çok ilde bulunan baro bünyesindeki kadın hakları birimlerine yardım talebinde bulunabilir ve hukuki danışmanlık desteği alabilirsiniz.</a:t>
            </a:r>
          </a:p>
          <a:p>
            <a:endParaRPr lang="tr-TR" dirty="0"/>
          </a:p>
        </p:txBody>
      </p:sp>
    </p:spTree>
    <p:extLst>
      <p:ext uri="{BB962C8B-B14F-4D97-AF65-F5344CB8AC3E}">
        <p14:creationId xmlns:p14="http://schemas.microsoft.com/office/powerpoint/2010/main" val="1428897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srgbClr val="FF0000"/>
                </a:solidFill>
              </a:rPr>
              <a:t>ACİL DANIŞMA HATLARI</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ALO </a:t>
            </a:r>
            <a:r>
              <a:rPr lang="tr-TR" dirty="0"/>
              <a:t>183 Aile, Kadın, Çocuk ve Engelli Sosyal Danışma Hattı</a:t>
            </a:r>
          </a:p>
          <a:p>
            <a:r>
              <a:rPr lang="tr-TR" dirty="0"/>
              <a:t>ALO 155 Polis İmdat</a:t>
            </a:r>
          </a:p>
          <a:p>
            <a:r>
              <a:rPr lang="tr-TR" dirty="0"/>
              <a:t>ALO 156 Jandarma İmdat</a:t>
            </a:r>
          </a:p>
          <a:p>
            <a:r>
              <a:rPr lang="tr-TR" dirty="0"/>
              <a:t>ALO 112 Acil Tıbbi Yardım Hattı</a:t>
            </a:r>
          </a:p>
          <a:p>
            <a:r>
              <a:rPr lang="tr-TR" dirty="0"/>
              <a:t>ALO 157 İnsan Ticareti Mağdurları Acil Yardım ve İhbar Hattı</a:t>
            </a:r>
          </a:p>
          <a:p>
            <a:r>
              <a:rPr lang="tr-TR" dirty="0"/>
              <a:t>Aile İçi Şiddet Acil Yardım Hattı: (0212) 656 96 96 ve (0549) 656 96 96</a:t>
            </a:r>
          </a:p>
          <a:p>
            <a:r>
              <a:rPr lang="tr-TR" dirty="0"/>
              <a:t>İBB Kadına Destek Hattı:  444 80 86</a:t>
            </a:r>
          </a:p>
          <a:p>
            <a:r>
              <a:rPr lang="tr-TR" dirty="0"/>
              <a:t>Kadın Meclisleri Danışma Hattı: (0505) 004 11 98</a:t>
            </a:r>
          </a:p>
          <a:p>
            <a:r>
              <a:rPr lang="tr-TR" dirty="0"/>
              <a:t>Nirengi Derneği İstismara Karşı Destek Hattı: 0850 216 53 67</a:t>
            </a:r>
          </a:p>
          <a:p>
            <a:r>
              <a:rPr lang="tr-TR" dirty="0" err="1"/>
              <a:t>YaşamHak</a:t>
            </a:r>
            <a:r>
              <a:rPr lang="tr-TR" dirty="0"/>
              <a:t> Hattı: 444 82 85</a:t>
            </a:r>
          </a:p>
          <a:p>
            <a:endParaRPr lang="tr-TR" dirty="0"/>
          </a:p>
        </p:txBody>
      </p:sp>
    </p:spTree>
    <p:extLst>
      <p:ext uri="{BB962C8B-B14F-4D97-AF65-F5344CB8AC3E}">
        <p14:creationId xmlns:p14="http://schemas.microsoft.com/office/powerpoint/2010/main" val="3795838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a:solidFill>
                  <a:srgbClr val="FF0000"/>
                </a:solidFill>
              </a:rPr>
              <a:t>C) KADIN KONUKEVLERİ ve  SIĞINAKLARI</a:t>
            </a:r>
          </a:p>
        </p:txBody>
      </p:sp>
      <p:sp>
        <p:nvSpPr>
          <p:cNvPr id="3" name="İçerik Yer Tutucusu 2"/>
          <p:cNvSpPr>
            <a:spLocks noGrp="1"/>
          </p:cNvSpPr>
          <p:nvPr>
            <p:ph idx="1"/>
          </p:nvPr>
        </p:nvSpPr>
        <p:spPr/>
        <p:txBody>
          <a:bodyPr>
            <a:normAutofit fontScale="85000" lnSpcReduction="20000"/>
          </a:bodyPr>
          <a:lstStyle/>
          <a:p>
            <a:r>
              <a:rPr lang="tr-TR" dirty="0"/>
              <a:t>Sığınaklar, ev içi şiddete maruz kalan tüm kadınlara sığınma ve korunma imkânı sunmayı, kadınların kendileri için yeni bir yaşamı diğer kadınlar ile dayanışma içinde kurabilmelerini desteklemeyi, ilgili kurumlara yönlendirme yapmayı, kadınların şiddete karşı hak bilinci edinmesini ve özgüven kazanmasını sağlamayı amaçlar. Sığınaklar, şiddete maruz kalan kadınlara ve çocuklarına sosyal, psikolojik ve hukuki destek sağlayarak şiddetten uzak yeni bir yaşam kurmalarına destek olur. Aile, Çalışma ve Sosyal Hizmetler Bakanlığı’nın Eylül 2018 tarihli açıklamasına göre Kadının Statüsü Genel Müdürlüğü’ne bağlı 110 konukevi, belediyelere bağlı 32 sığınak, Göç İdaresi Genel Müdürlüğü’ne bağlı 1 adet ve sivil toplum kuruluşlarına bağlı 1 adet olmak üzere toplam 144 adet konukevi ve sığınak bulunuyor ve bunlar toplam 3.454 yatak kapasitesi ile hizmet veriyor. Eğer bir kadın sığınağında kalma ihtiyacınız varsa ilinizde bulunan Şiddet Önleme ve İzleme Merkezi (ŞÖNİM)’ne, Aile, Çalışma ve Sosyal Hizmetler Bakanlığı İl ya da İlçe Müdürlüklerine, karakola/jandarma komutanlığına, belediyelerin kadın danışma merkezleri ve/veya ilgili diğer hizmet birimlerine ve kadın örgütlerine başvurabilirsiniz.</a:t>
            </a:r>
          </a:p>
        </p:txBody>
      </p:sp>
    </p:spTree>
    <p:extLst>
      <p:ext uri="{BB962C8B-B14F-4D97-AF65-F5344CB8AC3E}">
        <p14:creationId xmlns:p14="http://schemas.microsoft.com/office/powerpoint/2010/main" val="2207429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solidFill>
                  <a:srgbClr val="FF0000"/>
                </a:solidFill>
              </a:rPr>
              <a:t>D) BAĞIMSIZ veya BELEDİYELERE BAĞLI KADIN DANIŞMA ve DAYANIŞMA MERKEZLERİ</a:t>
            </a:r>
          </a:p>
        </p:txBody>
      </p:sp>
      <p:sp>
        <p:nvSpPr>
          <p:cNvPr id="3" name="İçerik Yer Tutucusu 2"/>
          <p:cNvSpPr>
            <a:spLocks noGrp="1"/>
          </p:cNvSpPr>
          <p:nvPr>
            <p:ph idx="1"/>
          </p:nvPr>
        </p:nvSpPr>
        <p:spPr/>
        <p:txBody>
          <a:bodyPr>
            <a:normAutofit fontScale="92500" lnSpcReduction="20000"/>
          </a:bodyPr>
          <a:lstStyle/>
          <a:p>
            <a:r>
              <a:rPr lang="tr-TR" dirty="0"/>
              <a:t>Kadın örgütlerinin işlettiği bağımsız kadın danışma ve dayanışma merkezlerinin yanı sıra son yıllarda pek çok belediye de kadınlar için danışma merkezleri açtı ve açıyor. Özellikle kadın örgütlerinin işlettiği merkezler, kadınlara karşı yapılan her türlü ayrımcılığı, ekonomik, sosyal ve politik dışlanmaları göz önüne alarak, kadınların kendi ihtiyaçlarına yönelik talep ve görüşlerini hayata geçirmek üzere bir araya geldikleri ve uğradıkları ev içi veya ev dışı şiddete karşı hukuksal ve psikolojik danışmanlık desteği alabildikleri, birbirleriyle dayanışma içinde oldukları bir ortamın oluşmasını amaçlıyor.</a:t>
            </a:r>
          </a:p>
          <a:p>
            <a:endParaRPr lang="tr-TR" dirty="0"/>
          </a:p>
          <a:p>
            <a:r>
              <a:rPr lang="tr-TR" dirty="0"/>
              <a:t>ADANA</a:t>
            </a:r>
          </a:p>
          <a:p>
            <a:r>
              <a:rPr lang="tr-TR" dirty="0"/>
              <a:t>ADANA KADIN DAYANIŞMA MERKEZİ VE SIĞINMA EVİ DERNEĞİ (AKDAM): (0322) 453 53 50, E-posta: akdam.adana@yahoo.com</a:t>
            </a:r>
          </a:p>
        </p:txBody>
      </p:sp>
    </p:spTree>
    <p:extLst>
      <p:ext uri="{BB962C8B-B14F-4D97-AF65-F5344CB8AC3E}">
        <p14:creationId xmlns:p14="http://schemas.microsoft.com/office/powerpoint/2010/main" val="428887614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612</TotalTime>
  <Words>482</Words>
  <Application>Microsoft Office PowerPoint</Application>
  <PresentationFormat>Geniş ekran</PresentationFormat>
  <Paragraphs>27</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PowerPoint Sunusu</vt:lpstr>
      <vt:lpstr>KADINA YÖNELİK ŞİDDET İLE İLGİLİ ÇALIŞAN BİRİM VE KURULUŞLAR</vt:lpstr>
      <vt:lpstr>B) BARO KADIN DANIŞMANLIK MERKEZLERİ ve ADLİ YARDIM SERVİSLERİ </vt:lpstr>
      <vt:lpstr>ACİL DANIŞMA HATLARI </vt:lpstr>
      <vt:lpstr>C) KADIN KONUKEVLERİ ve  SIĞINAKLARI</vt:lpstr>
      <vt:lpstr>D) BAĞIMSIZ veya BELEDİYELERE BAĞLI KADIN DANIŞMA ve DAYANIŞMA MERKEZLERİ</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ronaldinho424</dc:creator>
  <cp:lastModifiedBy>ronaldinho424</cp:lastModifiedBy>
  <cp:revision>15</cp:revision>
  <dcterms:created xsi:type="dcterms:W3CDTF">2021-04-08T06:23:52Z</dcterms:created>
  <dcterms:modified xsi:type="dcterms:W3CDTF">2021-05-21T08:24:01Z</dcterms:modified>
</cp:coreProperties>
</file>