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i&#775;hbarweb.org.tr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E4A58C-D48B-48BF-BD36-C7FD735E44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TEKNOLOJİ BAĞIMLILIĞI ÖĞRENCİ </a:t>
            </a:r>
            <a:r>
              <a:rPr lang="tr-TR" dirty="0" smtClean="0"/>
              <a:t>SUNUSU 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17989A4-0A30-4F78-8E08-A67A4754E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2703443" y="4399722"/>
            <a:ext cx="6570560" cy="820234"/>
          </a:xfrm>
        </p:spPr>
        <p:txBody>
          <a:bodyPr>
            <a:normAutofit/>
          </a:bodyPr>
          <a:lstStyle/>
          <a:p>
            <a:r>
              <a:rPr lang="tr-TR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429475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Başlık 3">
            <a:extLst>
              <a:ext uri="{FF2B5EF4-FFF2-40B4-BE49-F238E27FC236}">
                <a16:creationId xmlns:a16="http://schemas.microsoft.com/office/drawing/2014/main" id="{7F9B23C7-52E4-4B04-9CB4-3231F26ED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482" y="609600"/>
            <a:ext cx="8134519" cy="54395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tr-TR" dirty="0"/>
              <a:t>     </a:t>
            </a:r>
            <a:endParaRPr lang="en-US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528C764-13BD-4CD6-B8C3-C054C9D02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287" y="2160589"/>
            <a:ext cx="2934714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dirty="0"/>
              <a:t>BİLGİSAYAR BAŞINDA OTURURKEN DİK DURMALI VE EN AZ 30 CM MESAFE BIRAKMALIYIZ </a:t>
            </a:r>
            <a:endParaRPr lang="en-US" dirty="0"/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E7810245-A992-487D-AA2A-B1258621DC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58" r="1248" b="1"/>
          <a:stretch/>
        </p:blipFill>
        <p:spPr>
          <a:xfrm>
            <a:off x="135722" y="1153552"/>
            <a:ext cx="5965041" cy="488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8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Başlık 3">
            <a:extLst>
              <a:ext uri="{FF2B5EF4-FFF2-40B4-BE49-F238E27FC236}">
                <a16:creationId xmlns:a16="http://schemas.microsoft.com/office/drawing/2014/main" id="{0F1EB728-737F-468A-A19E-CF60F7166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NELER YAPABİLİRİZ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İçerik Yer Tutucusu 7" descr="çayır, açık hava, ağaç, kişi içeren bir resim&#10;&#10;Açıklama otomatik olarak oluşturuldu">
            <a:extLst>
              <a:ext uri="{FF2B5EF4-FFF2-40B4-BE49-F238E27FC236}">
                <a16:creationId xmlns:a16="http://schemas.microsoft.com/office/drawing/2014/main" id="{09893057-BCBB-4C7B-AF2C-D57D8E4639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88" r="14968" b="2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10" name="İçerik Yer Tutucusu 9" descr="yer, spor, kişi, iç mekan içeren bir resim&#10;&#10;Açıklama otomatik olarak oluşturuldu">
            <a:extLst>
              <a:ext uri="{FF2B5EF4-FFF2-40B4-BE49-F238E27FC236}">
                <a16:creationId xmlns:a16="http://schemas.microsoft.com/office/drawing/2014/main" id="{125215F8-57B5-4B5E-8D61-96ABD8F9DF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685" b="2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40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Başlık 3">
            <a:extLst>
              <a:ext uri="{FF2B5EF4-FFF2-40B4-BE49-F238E27FC236}">
                <a16:creationId xmlns:a16="http://schemas.microsoft.com/office/drawing/2014/main" id="{D124FA3B-86BD-495C-B604-F0C773EE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865" y="5233182"/>
            <a:ext cx="10650373" cy="4695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tr-TR" sz="5400" dirty="0"/>
              <a:t>    </a:t>
            </a:r>
            <a:endParaRPr lang="en-US" sz="5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İçerik Yer Tutucusu 9" descr="kişi, pencere, bilgisayar içeren bir resim&#10;&#10;Açıklama otomatik olarak oluşturuldu">
            <a:extLst>
              <a:ext uri="{FF2B5EF4-FFF2-40B4-BE49-F238E27FC236}">
                <a16:creationId xmlns:a16="http://schemas.microsoft.com/office/drawing/2014/main" id="{9FC68D5A-E540-471B-A4B3-30DEFEEAFB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57" r="1" b="1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8" name="İçerik Yer Tutucusu 7" descr="kişi içeren bir resim&#10;&#10;Açıklama otomatik olarak oluşturuldu">
            <a:extLst>
              <a:ext uri="{FF2B5EF4-FFF2-40B4-BE49-F238E27FC236}">
                <a16:creationId xmlns:a16="http://schemas.microsoft.com/office/drawing/2014/main" id="{154038DB-44F0-4FDC-A5C7-CFE174B61B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7044" r="9793" b="-1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09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İçerik Yer Tutucusu 7" descr="iç mekan, kişi, memeli, köpek içeren bir resim&#10;&#10;Açıklama otomatik olarak oluşturuldu">
            <a:extLst>
              <a:ext uri="{FF2B5EF4-FFF2-40B4-BE49-F238E27FC236}">
                <a16:creationId xmlns:a16="http://schemas.microsoft.com/office/drawing/2014/main" id="{3E2F8880-FFDF-4715-A1A7-93F8565D20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813" b="150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8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Başlık 3">
            <a:extLst>
              <a:ext uri="{FF2B5EF4-FFF2-40B4-BE49-F238E27FC236}">
                <a16:creationId xmlns:a16="http://schemas.microsoft.com/office/drawing/2014/main" id="{C88EB1D5-70B1-4304-BED7-E17A4EDA8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21" y="4385067"/>
            <a:ext cx="10537618" cy="10169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5400" dirty="0"/>
              <a:t>       </a:t>
            </a:r>
            <a:endParaRPr lang="en-US" sz="5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İçerik Yer Tutucusu 7" descr="metin içeren bir resim&#10;&#10;Açıklama otomatik olarak oluşturuldu">
            <a:extLst>
              <a:ext uri="{FF2B5EF4-FFF2-40B4-BE49-F238E27FC236}">
                <a16:creationId xmlns:a16="http://schemas.microsoft.com/office/drawing/2014/main" id="{7B190BD6-FDBE-4E46-9D27-30DD4FE3F0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486" r="14251" b="-2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18" name="İçerik Yer Tutucusu 17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97226AA6-793B-4799-9F06-EDD810D5EA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8904" r="2" b="2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9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Başlık 3">
            <a:extLst>
              <a:ext uri="{FF2B5EF4-FFF2-40B4-BE49-F238E27FC236}">
                <a16:creationId xmlns:a16="http://schemas.microsoft.com/office/drawing/2014/main" id="{9DBBF3A5-AC34-489B-B653-8BAE2751C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21" y="4385066"/>
            <a:ext cx="10537618" cy="9465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5400" dirty="0"/>
              <a:t>    </a:t>
            </a:r>
            <a:endParaRPr lang="en-US" sz="5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İçerik Yer Tutucusu 9" descr="yapboz içeren bir resim&#10;&#10;Açıklama otomatik olarak oluşturuldu">
            <a:extLst>
              <a:ext uri="{FF2B5EF4-FFF2-40B4-BE49-F238E27FC236}">
                <a16:creationId xmlns:a16="http://schemas.microsoft.com/office/drawing/2014/main" id="{E0393B50-DC50-43E8-B6B3-7E882F90FC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101" r="13526" b="-2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8" name="İçerik Yer Tutucusu 7" descr="kişi içeren bir resim&#10;&#10;Açıklama otomatik olarak oluşturuldu">
            <a:extLst>
              <a:ext uri="{FF2B5EF4-FFF2-40B4-BE49-F238E27FC236}">
                <a16:creationId xmlns:a16="http://schemas.microsoft.com/office/drawing/2014/main" id="{B16FD0E7-48E6-47B3-B6D4-BC282CDCB7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8854" r="7983" b="-1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75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Başlık 4">
            <a:extLst>
              <a:ext uri="{FF2B5EF4-FFF2-40B4-BE49-F238E27FC236}">
                <a16:creationId xmlns:a16="http://schemas.microsoft.com/office/drawing/2014/main" id="{7632D93C-6B73-45C6-B8ED-EEF880D7E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   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DBE4F06A-3CC9-4CEB-BB94-63684ED207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6823" b="-1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9" name="İçerik Yer Tutucusu 8" descr="kişi, mikrofon içeren bir resim&#10;&#10;Açıklama otomatik olarak oluşturuldu">
            <a:extLst>
              <a:ext uri="{FF2B5EF4-FFF2-40B4-BE49-F238E27FC236}">
                <a16:creationId xmlns:a16="http://schemas.microsoft.com/office/drawing/2014/main" id="{981FF1FF-0096-4CB4-A6DF-4279F97260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9175" r="23927" b="2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4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A86872-1EA3-495E-A7BC-7DBE7434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İNTERNETTE NELER YAPABİLİRİM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D30704-7265-4B41-BFA8-6367C364DD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İNTERNETTE BAZI ÖDEVLERİMİ YAPABİLİRİM</a:t>
            </a:r>
          </a:p>
          <a:p>
            <a:endParaRPr lang="tr-TR" dirty="0"/>
          </a:p>
          <a:p>
            <a:r>
              <a:rPr lang="tr-TR" dirty="0"/>
              <a:t>YENİ BİLGİLER ÖĞRENİYORUM</a:t>
            </a:r>
          </a:p>
          <a:p>
            <a:endParaRPr lang="tr-TR" dirty="0"/>
          </a:p>
          <a:p>
            <a:r>
              <a:rPr lang="tr-TR" dirty="0"/>
              <a:t>UZAKTAKİ AKRABA VE ARKADAŞLARIMLA KONUŞABİLİYORUM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92C217-4C42-43C1-A70D-EDC8AB6BDD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UZAKTAKİ YERLERE KOLAYCA GİDEBİLYORUM</a:t>
            </a:r>
          </a:p>
          <a:p>
            <a:endParaRPr lang="tr-TR" dirty="0"/>
          </a:p>
          <a:p>
            <a:r>
              <a:rPr lang="tr-TR" dirty="0"/>
              <a:t>BİRÇİK HASTALIK KOLAYCA TEDAVİ EDİLİYOR</a:t>
            </a:r>
          </a:p>
          <a:p>
            <a:endParaRPr lang="tr-TR" dirty="0"/>
          </a:p>
          <a:p>
            <a:r>
              <a:rPr lang="tr-TR" dirty="0"/>
              <a:t>YENİ UYGULAMALAR BULUNUP YENİ İHTİYAÇLARA CEVAP BULUNABİLİYOR.</a:t>
            </a:r>
          </a:p>
          <a:p>
            <a:r>
              <a:rPr lang="tr-TR" dirty="0"/>
              <a:t>İLERDE SİZLER DE YENİ UYGULAMALAR GELİŞTİREBİLİRSİNİZ </a:t>
            </a:r>
          </a:p>
        </p:txBody>
      </p:sp>
    </p:spTree>
    <p:extLst>
      <p:ext uri="{BB962C8B-B14F-4D97-AF65-F5344CB8AC3E}">
        <p14:creationId xmlns:p14="http://schemas.microsoft.com/office/powerpoint/2010/main" val="493988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2FBB32-B190-4669-8FBA-13EA5A2E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GÜVENLİĞİMİZ İÇİN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2311F8-B9B9-482E-A120-78AC4B4B5B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KİŞSEL BİLGİLERİMİ,</a:t>
            </a:r>
          </a:p>
          <a:p>
            <a:r>
              <a:rPr lang="tr-TR" dirty="0"/>
              <a:t> ADRESİMİ </a:t>
            </a:r>
          </a:p>
          <a:p>
            <a:r>
              <a:rPr lang="tr-TR" dirty="0"/>
              <a:t>TELEFON NUMARAM </a:t>
            </a:r>
          </a:p>
          <a:p>
            <a:r>
              <a:rPr lang="tr-TR" dirty="0"/>
              <a:t>TC KİMLİK NUMARAM </a:t>
            </a:r>
          </a:p>
          <a:p>
            <a:r>
              <a:rPr lang="tr-TR" dirty="0"/>
              <a:t>AİLEMİN KREDİ KARTI NUMARASI GİBİ ÖZEL BİLGİLERİ HER SİTEYE SAYFALARA VERMİORUZ.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547538D-2A57-4638-912C-71BE000C13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FOTOĞRAFLARIMIZI PAYLAŞIRKEN DİKKATLİ OLUYORUM AİLEMEDEN İZİN ALARAK PAYLAŞIYORUM</a:t>
            </a:r>
          </a:p>
          <a:p>
            <a:endParaRPr lang="tr-TR" dirty="0"/>
          </a:p>
          <a:p>
            <a:r>
              <a:rPr lang="tr-TR" dirty="0"/>
              <a:t>İNTERNETTE PAYLAŞILAN BİLGİ VE FOTOĞRAFLAR HİÇBİR ZAMAN GERÇEKTEN SİLİNMEZ BUNU BİLEREK HAREKET EDİYORUM</a:t>
            </a:r>
          </a:p>
        </p:txBody>
      </p:sp>
    </p:spTree>
    <p:extLst>
      <p:ext uri="{BB962C8B-B14F-4D97-AF65-F5344CB8AC3E}">
        <p14:creationId xmlns:p14="http://schemas.microsoft.com/office/powerpoint/2010/main" val="4055898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148613-5F0F-4B5B-B595-4399A7A7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6" y="609600"/>
            <a:ext cx="8200576" cy="649357"/>
          </a:xfrm>
        </p:spPr>
        <p:txBody>
          <a:bodyPr/>
          <a:lstStyle/>
          <a:p>
            <a:r>
              <a:rPr lang="tr-TR" dirty="0"/>
              <a:t>  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B08ABD-8605-48FB-904E-DD9E9972B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364974"/>
            <a:ext cx="4184035" cy="4676387"/>
          </a:xfrm>
        </p:spPr>
        <p:txBody>
          <a:bodyPr/>
          <a:lstStyle/>
          <a:p>
            <a:r>
              <a:rPr lang="tr-TR" dirty="0"/>
              <a:t>İNTERNETTEKİ ARKADAŞLARIMI DİKKATLİ SEÇİYORUM ÇÜNKÜ HERKES GÜVENİLİR KİŞİLER OLMAYABİLİR KOLAYCA YALAN SÖYLEYEBİLİRLER.</a:t>
            </a:r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0AA9805-B034-4E07-B869-1EC2131ED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364975"/>
            <a:ext cx="4184034" cy="4676388"/>
          </a:xfrm>
        </p:spPr>
        <p:txBody>
          <a:bodyPr/>
          <a:lstStyle/>
          <a:p>
            <a:r>
              <a:rPr lang="tr-TR" dirty="0"/>
              <a:t>ŞİFRELEREMİZİ VEYA AİLEMİZİN KREDİ KARTI BİLGİLERİNİ KİMSEYE VEYA HİÇBİR SİTEYE VERMİYORUM</a:t>
            </a:r>
          </a:p>
          <a:p>
            <a:endParaRPr lang="tr-TR" dirty="0"/>
          </a:p>
        </p:txBody>
      </p:sp>
      <p:pic>
        <p:nvPicPr>
          <p:cNvPr id="8" name="Resim 7" descr="başlık, şapka, kask içeren bir resim&#10;&#10;Açıklama otomatik olarak oluşturuldu">
            <a:extLst>
              <a:ext uri="{FF2B5EF4-FFF2-40B4-BE49-F238E27FC236}">
                <a16:creationId xmlns:a16="http://schemas.microsoft.com/office/drawing/2014/main" id="{45B73847-1CD4-4516-A481-F1F940DCE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8" y="3069328"/>
            <a:ext cx="3531323" cy="265561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DD4F763-24CB-4403-A436-FF9AB6FBA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288" y="2623930"/>
            <a:ext cx="3232426" cy="323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1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3DF39F54-1DC3-4BD4-B402-BBEC462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           NEDİR BAĞIMLILIK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DD2D07-FDCB-4D91-906C-75B5B660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69" y="5569874"/>
            <a:ext cx="8288032" cy="701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Telefon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tablet,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bilgisayar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veya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televizyo</a:t>
            </a:r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 karşısında çok fazla vakit geçirip bunları bir türlü bırakamamaktır.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916102C-488F-4B20-8EF4-59DC1EFDE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59" b="18672"/>
          <a:stretch/>
        </p:blipFill>
        <p:spPr>
          <a:xfrm>
            <a:off x="985968" y="609600"/>
            <a:ext cx="8288033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92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6E7103-668D-49F3-A509-3743566EF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26" y="609600"/>
            <a:ext cx="7895776" cy="357809"/>
          </a:xfrm>
        </p:spPr>
        <p:txBody>
          <a:bodyPr>
            <a:normAutofit fontScale="90000"/>
          </a:bodyPr>
          <a:lstStyle/>
          <a:p>
            <a:r>
              <a:rPr lang="tr-TR" dirty="0"/>
              <a:t>  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CAE54C-38CA-4500-BF89-C7962658F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431235"/>
            <a:ext cx="4184035" cy="4610126"/>
          </a:xfrm>
        </p:spPr>
        <p:txBody>
          <a:bodyPr/>
          <a:lstStyle/>
          <a:p>
            <a:r>
              <a:rPr lang="tr-TR" dirty="0"/>
              <a:t>BİLMEDİĞİMİZ SİTELERE GİRMİYOR NERDEN GELDİĞİ BELLİ OLMAYAN E POSTALARI AÇMIYORUM ÇÜNKÜ ORALARDAN VİRÜS BULAŞABİLİR TELEFONA VEYA BİLGİSAYARA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49693D4-4785-43C4-B4FF-5B4F4C047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431235"/>
            <a:ext cx="4184034" cy="4610127"/>
          </a:xfrm>
        </p:spPr>
        <p:txBody>
          <a:bodyPr/>
          <a:lstStyle/>
          <a:p>
            <a:r>
              <a:rPr lang="tr-TR" dirty="0"/>
              <a:t>İNTERNETTE GEÇİRECEĞİM VAKTİ KONTROL EDİYORUM. İŞLERİMİ AKSATMASINA İZİN VERMİYORUM.</a:t>
            </a:r>
          </a:p>
        </p:txBody>
      </p:sp>
      <p:pic>
        <p:nvPicPr>
          <p:cNvPr id="6" name="Resim 5" descr="kol saati, zincir içeren bir resim&#10;&#10;Açıklama otomatik olarak oluşturuldu">
            <a:extLst>
              <a:ext uri="{FF2B5EF4-FFF2-40B4-BE49-F238E27FC236}">
                <a16:creationId xmlns:a16="http://schemas.microsoft.com/office/drawing/2014/main" id="{E224966A-8025-4A37-A4F7-C3542BFAC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635" y="2662857"/>
            <a:ext cx="3339548" cy="337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28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AE7AB776-587B-40AE-82A4-01D0F81D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  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74B65F-7922-4016-8095-1A014FC6C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167" y="2160589"/>
            <a:ext cx="3720916" cy="35607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ZARARLI VE RAHATSIZ EDİCİ KİŞİLERLE VEYA SİTELERLE KARŞLAŞTIĞIMDA ÖNCELİKLE AİLEME SÖYLÜYORUM</a:t>
            </a:r>
          </a:p>
          <a:p>
            <a:endParaRPr lang="en-US"/>
          </a:p>
          <a:p>
            <a:r>
              <a:rPr lang="en-US"/>
              <a:t>BÖYLE SİTELERİ VEYA KŞİLERİ </a:t>
            </a:r>
          </a:p>
          <a:p>
            <a:r>
              <a:rPr lang="en-US">
                <a:hlinkClick r:id="rId2"/>
              </a:rPr>
              <a:t>WWW.İHBARWEB.ORG.TR</a:t>
            </a:r>
            <a:r>
              <a:rPr lang="en-US"/>
              <a:t> YE ŞİKAYET EDİP HAKKIMIZI KORUORUZ.</a:t>
            </a:r>
          </a:p>
        </p:txBody>
      </p:sp>
      <p:pic>
        <p:nvPicPr>
          <p:cNvPr id="6" name="İçerik Yer Tutucusu 5" descr="tartı, cihaz içeren bir resim&#10;&#10;Açıklama otomatik olarak oluşturuldu">
            <a:extLst>
              <a:ext uri="{FF2B5EF4-FFF2-40B4-BE49-F238E27FC236}">
                <a16:creationId xmlns:a16="http://schemas.microsoft.com/office/drawing/2014/main" id="{8407EA2E-D601-4BFB-8005-2308B08DA5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4430" r="1" b="1"/>
          <a:stretch/>
        </p:blipFill>
        <p:spPr>
          <a:xfrm>
            <a:off x="4654035" y="1529290"/>
            <a:ext cx="4602747" cy="41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53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Başlık 4">
            <a:extLst>
              <a:ext uri="{FF2B5EF4-FFF2-40B4-BE49-F238E27FC236}">
                <a16:creationId xmlns:a16="http://schemas.microsoft.com/office/drawing/2014/main" id="{F81228D8-CC53-4A33-9680-ACF14826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UNUTMA</a:t>
            </a:r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C6C8AC53-6483-4A10-B965-AA35E657C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969" y="5569874"/>
            <a:ext cx="8288032" cy="7016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İNTERNETİ KULLANMAMMAK DEĞİL GÜVENLİ ŞEKİLDE VE DOĞRU ŞEKİLDE KULLANMAK ÖNEMLİDİR.</a:t>
            </a:r>
          </a:p>
        </p:txBody>
      </p:sp>
      <p:pic>
        <p:nvPicPr>
          <p:cNvPr id="9" name="Resim Yer Tutucusu 8">
            <a:extLst>
              <a:ext uri="{FF2B5EF4-FFF2-40B4-BE49-F238E27FC236}">
                <a16:creationId xmlns:a16="http://schemas.microsoft.com/office/drawing/2014/main" id="{65EC0B04-322F-4658-93D8-B2A705B0FA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232" b="9050"/>
          <a:stretch/>
        </p:blipFill>
        <p:spPr>
          <a:xfrm>
            <a:off x="985968" y="609600"/>
            <a:ext cx="8288033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9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>
            <a:extLst>
              <a:ext uri="{FF2B5EF4-FFF2-40B4-BE49-F238E27FC236}">
                <a16:creationId xmlns:a16="http://schemas.microsoft.com/office/drawing/2014/main" id="{D8130CCD-44B6-4520-BCFE-CEB44AA2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tr-TR" dirty="0"/>
              <a:t>NASIL BAŞLAR</a:t>
            </a:r>
          </a:p>
        </p:txBody>
      </p:sp>
      <p:pic>
        <p:nvPicPr>
          <p:cNvPr id="5" name="İçerik Yer Tutucusu 4" descr="metin, elektronik eşyalar, resim çerçevesi içeren bir resim&#10;&#10;Açıklama otomatik olarak oluşturuldu">
            <a:extLst>
              <a:ext uri="{FF2B5EF4-FFF2-40B4-BE49-F238E27FC236}">
                <a16:creationId xmlns:a16="http://schemas.microsoft.com/office/drawing/2014/main" id="{FBE65D4F-506E-43E3-879A-078764FB6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0087" y="984738"/>
            <a:ext cx="7053896" cy="5364061"/>
          </a:xfrm>
        </p:spPr>
      </p:pic>
    </p:spTree>
    <p:extLst>
      <p:ext uri="{BB962C8B-B14F-4D97-AF65-F5344CB8AC3E}">
        <p14:creationId xmlns:p14="http://schemas.microsoft.com/office/powerpoint/2010/main" val="139166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987CDD4-651A-47D6-A5A6-4B8EC656F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tr-TR" dirty="0"/>
              <a:t>ÖNCEDEN 1 SAAT YETERLİ OLUYORKEN ARTIK YETMEMEYE BAŞLAR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303D63C-8AC2-40EA-BF08-F04609773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0990" y="1186681"/>
            <a:ext cx="5190958" cy="4484638"/>
          </a:xfr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403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E3F9B01-62AA-48AE-9FDC-99FDA483F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58" y="1131994"/>
            <a:ext cx="6660950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FC8A511-51F4-4710-BBFC-B8C04A3C7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97" y="1131994"/>
            <a:ext cx="7099058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9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EA3EE5-BB4A-46B7-A1E2-67C998B5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tr-TR" dirty="0"/>
              <a:t>BAĞIMLI OLURSAK NELER OLABİLİR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F8F8CE-1124-442A-B5CF-6C6FD85D7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3" y="2208628"/>
            <a:ext cx="2588847" cy="3832734"/>
          </a:xfrm>
        </p:spPr>
        <p:txBody>
          <a:bodyPr>
            <a:normAutofit/>
          </a:bodyPr>
          <a:lstStyle/>
          <a:p>
            <a:r>
              <a:rPr lang="tr-TR" dirty="0"/>
              <a:t>GÖZLERİMİZ BOZULUR</a:t>
            </a:r>
          </a:p>
          <a:p>
            <a:endParaRPr lang="tr-TR" dirty="0"/>
          </a:p>
          <a:p>
            <a:r>
              <a:rPr lang="tr-TR" dirty="0"/>
              <a:t>OTRUŞUMUZDAN DOLAYI KAMBUR OLABİRİZ</a:t>
            </a:r>
            <a:endParaRPr lang="en-US" dirty="0"/>
          </a:p>
        </p:txBody>
      </p:sp>
      <p:pic>
        <p:nvPicPr>
          <p:cNvPr id="5" name="İçerik Yer Tutucusu 4" descr="küçük resim içeren bir resim&#10;&#10;Açıklama otomatik olarak oluşturuldu">
            <a:extLst>
              <a:ext uri="{FF2B5EF4-FFF2-40B4-BE49-F238E27FC236}">
                <a16:creationId xmlns:a16="http://schemas.microsoft.com/office/drawing/2014/main" id="{DFCA4F09-83B3-4D55-9D26-2AD996168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2"/>
          <a:stretch/>
        </p:blipFill>
        <p:spPr>
          <a:xfrm>
            <a:off x="677334" y="1533378"/>
            <a:ext cx="5658953" cy="47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6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Başlık 3">
            <a:extLst>
              <a:ext uri="{FF2B5EF4-FFF2-40B4-BE49-F238E27FC236}">
                <a16:creationId xmlns:a16="http://schemas.microsoft.com/office/drawing/2014/main" id="{7B091510-31E4-4C78-A992-D70045BF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    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11732B8-9E50-4481-9B83-89AC64D8A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757" y="1181687"/>
            <a:ext cx="3000121" cy="48596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dirty="0"/>
              <a:t>FOTOĞRAFLAR BİZE NE ANLATIYOR OLABİLİR </a:t>
            </a:r>
            <a:endParaRPr lang="en-US" dirty="0"/>
          </a:p>
        </p:txBody>
      </p:sp>
      <p:pic>
        <p:nvPicPr>
          <p:cNvPr id="13" name="İçerik Yer Tutucusu 12" descr="kişi, iç mekan, yatak, bebek içeren bir resim&#10;&#10;Açıklama otomatik olarak oluşturuldu">
            <a:extLst>
              <a:ext uri="{FF2B5EF4-FFF2-40B4-BE49-F238E27FC236}">
                <a16:creationId xmlns:a16="http://schemas.microsoft.com/office/drawing/2014/main" id="{E3214D3F-9047-4B3B-AA75-FBD075E334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63171" y="609600"/>
            <a:ext cx="5203494" cy="2601747"/>
          </a:xfrm>
          <a:prstGeom prst="rect">
            <a:avLst/>
          </a:prstGeom>
        </p:spPr>
      </p:pic>
      <p:pic>
        <p:nvPicPr>
          <p:cNvPr id="9" name="İçerik Yer Tutucusu 8" descr="metin içeren bir resim&#10;&#10;Açıklama otomatik olarak oluşturuldu">
            <a:extLst>
              <a:ext uri="{FF2B5EF4-FFF2-40B4-BE49-F238E27FC236}">
                <a16:creationId xmlns:a16="http://schemas.microsoft.com/office/drawing/2014/main" id="{8D0D860D-5D5F-4ED6-B53D-B46B62B5B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301" y="3439020"/>
            <a:ext cx="4337235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5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Başlık 3">
            <a:extLst>
              <a:ext uri="{FF2B5EF4-FFF2-40B4-BE49-F238E27FC236}">
                <a16:creationId xmlns:a16="http://schemas.microsoft.com/office/drawing/2014/main" id="{3A014B17-63E9-40AE-8A63-1E5BFB21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tr-TR" sz="5400" dirty="0"/>
              <a:t>ARKADAŞINLA BİLE OYNARKEN TELEFONDA VAKİT GEÇİRİRİZ</a:t>
            </a:r>
            <a:endParaRPr lang="en-US" sz="5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İçerik Yer Tutucusu 9" descr="kişi, iç mekan, tatlı içeren bir resim&#10;&#10;Açıklama otomatik olarak oluşturuldu">
            <a:extLst>
              <a:ext uri="{FF2B5EF4-FFF2-40B4-BE49-F238E27FC236}">
                <a16:creationId xmlns:a16="http://schemas.microsoft.com/office/drawing/2014/main" id="{F3EFF517-0DAD-4D5E-BC0F-CD2BBD6300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660" r="7082" b="3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8" name="İçerik Yer Tutucusu 7" descr="kişi, iç mekan, duvar, dizüstü içeren bir resim&#10;&#10;Açıklama otomatik olarak oluşturuldu">
            <a:extLst>
              <a:ext uri="{FF2B5EF4-FFF2-40B4-BE49-F238E27FC236}">
                <a16:creationId xmlns:a16="http://schemas.microsoft.com/office/drawing/2014/main" id="{73FDE667-3669-479A-A540-92A5E21A54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2" b="9816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73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Yüzeyler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249</Words>
  <Application>Microsoft Office PowerPoint</Application>
  <PresentationFormat>Geniş ekran</PresentationFormat>
  <Paragraphs>54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Yüzeyler</vt:lpstr>
      <vt:lpstr>TEKNOLOJİ BAĞIMLILIĞI ÖĞRENCİ SUNUSU </vt:lpstr>
      <vt:lpstr>           NEDİR BAĞIMLILIK</vt:lpstr>
      <vt:lpstr>NASIL BAŞLAR</vt:lpstr>
      <vt:lpstr>ÖNCEDEN 1 SAAT YETERLİ OLUYORKEN ARTIK YETMEMEYE BAŞLAR</vt:lpstr>
      <vt:lpstr>PowerPoint Sunusu</vt:lpstr>
      <vt:lpstr>PowerPoint Sunusu</vt:lpstr>
      <vt:lpstr>BAĞIMLI OLURSAK NELER OLABİLİR</vt:lpstr>
      <vt:lpstr>     </vt:lpstr>
      <vt:lpstr>ARKADAŞINLA BİLE OYNARKEN TELEFONDA VAKİT GEÇİRİRİZ</vt:lpstr>
      <vt:lpstr>     </vt:lpstr>
      <vt:lpstr>NELER YAPABİLİRİZ</vt:lpstr>
      <vt:lpstr>    </vt:lpstr>
      <vt:lpstr>PowerPoint Sunusu</vt:lpstr>
      <vt:lpstr>       </vt:lpstr>
      <vt:lpstr>    </vt:lpstr>
      <vt:lpstr>    </vt:lpstr>
      <vt:lpstr>İNTERNETTE NELER YAPABİLİRİM</vt:lpstr>
      <vt:lpstr>GÜVENLİĞİMİZ İÇİN </vt:lpstr>
      <vt:lpstr>   </vt:lpstr>
      <vt:lpstr>   </vt:lpstr>
      <vt:lpstr>   </vt:lpstr>
      <vt:lpstr>UNUTMA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TEKNOLOJİ BAĞIMLILIĞI ÖĞRENCİ SUNUMU </dc:title>
  <dc:creator>Özlem Köstü</dc:creator>
  <cp:lastModifiedBy>ronaldinho424</cp:lastModifiedBy>
  <cp:revision>6</cp:revision>
  <dcterms:created xsi:type="dcterms:W3CDTF">2021-01-10T16:50:41Z</dcterms:created>
  <dcterms:modified xsi:type="dcterms:W3CDTF">2021-03-18T07:43:49Z</dcterms:modified>
</cp:coreProperties>
</file>