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8" r:id="rId2"/>
  </p:sldMasterIdLst>
  <p:notesMasterIdLst>
    <p:notesMasterId r:id="rId23"/>
  </p:notesMasterIdLst>
  <p:sldIdLst>
    <p:sldId id="256" r:id="rId3"/>
    <p:sldId id="304" r:id="rId4"/>
    <p:sldId id="305" r:id="rId5"/>
    <p:sldId id="306" r:id="rId6"/>
    <p:sldId id="274" r:id="rId7"/>
    <p:sldId id="308" r:id="rId8"/>
    <p:sldId id="258" r:id="rId9"/>
    <p:sldId id="259" r:id="rId10"/>
    <p:sldId id="307" r:id="rId11"/>
    <p:sldId id="269" r:id="rId12"/>
    <p:sldId id="309" r:id="rId13"/>
    <p:sldId id="310" r:id="rId14"/>
    <p:sldId id="311" r:id="rId15"/>
    <p:sldId id="281" r:id="rId16"/>
    <p:sldId id="282" r:id="rId17"/>
    <p:sldId id="262" r:id="rId18"/>
    <p:sldId id="312" r:id="rId19"/>
    <p:sldId id="313" r:id="rId20"/>
    <p:sldId id="314" r:id="rId21"/>
    <p:sldId id="264" r:id="rId22"/>
  </p:sldIdLst>
  <p:sldSz cx="9144000" cy="5143500" type="screen16x9"/>
  <p:notesSz cx="17348200" cy="9753600"/>
  <p:embeddedFontLst>
    <p:embeddedFont>
      <p:font typeface="Elephant" panose="02020904090505020303" pitchFamily="18" charset="0"/>
      <p:regular r:id="rId24"/>
      <p:italic r:id="rId25"/>
    </p:embeddedFont>
    <p:embeddedFont>
      <p:font typeface="Barlow Semi Condensed Medium" panose="020B0604020202020204" charset="0"/>
      <p:regular r:id="rId26"/>
      <p:bold r:id="rId27"/>
      <p:italic r:id="rId28"/>
      <p:boldItalic r:id="rId29"/>
    </p:embeddedFont>
    <p:embeddedFont>
      <p:font typeface="Advent Pro Light" panose="020B0604020202020204" charset="-94"/>
      <p:regular r:id="rId30"/>
      <p:bold r:id="rId31"/>
    </p:embeddedFont>
    <p:embeddedFont>
      <p:font typeface="Bauhaus 93" panose="04030905020B02020C02" pitchFamily="82" charset="0"/>
      <p:regular r:id="rId32"/>
    </p:embeddedFont>
    <p:embeddedFont>
      <p:font typeface="Barlow Semi Condensed" panose="020B0604020202020204" charset="0"/>
      <p:regular r:id="rId33"/>
      <p:bold r:id="rId34"/>
      <p:italic r:id="rId35"/>
      <p:boldItalic r:id="rId36"/>
    </p:embeddedFont>
    <p:embeddedFont>
      <p:font typeface="Oswald Regular" panose="020B0604020202020204" charset="-94"/>
      <p:regular r:id="rId37"/>
      <p:bold r:id="rId38"/>
    </p:embeddedFont>
    <p:embeddedFont>
      <p:font typeface="Fjalla One" panose="020B0604020202020204" charset="0"/>
      <p:regular r:id="rId39"/>
    </p:embeddedFont>
    <p:embeddedFont>
      <p:font typeface="Oswald" panose="020B0604020202020204" charset="-94"/>
      <p:regular r:id="rId40"/>
      <p:bold r:id="rId41"/>
    </p:embeddedFont>
    <p:embeddedFont>
      <p:font typeface="Advent Pro" panose="020B0604020202020204" charset="-94"/>
      <p:regular r:id="rId42"/>
      <p:bold r:id="rId43"/>
    </p:embeddedFont>
    <p:embeddedFont>
      <p:font typeface="BenchNine"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9167F3-3F95-4E44-B526-F40422C11B3C}">
  <a:tblStyle styleId="{A59167F3-3F95-4E44-B526-F40422C11B3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77F58D-B104-4EE7-AD88-102C4D5CC2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69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94771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c68a97855_0_3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70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36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g4c6f126ef7_1_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3" name="Google Shape;1873;g4c6f126ef7_1_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4c6f126ef7_1_148: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4c6f126ef7_1_14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1"/>
        <p:cNvGrpSpPr/>
        <p:nvPr/>
      </p:nvGrpSpPr>
      <p:grpSpPr>
        <a:xfrm>
          <a:off x="0" y="0"/>
          <a:ext cx="0" cy="0"/>
          <a:chOff x="0" y="0"/>
          <a:chExt cx="0" cy="0"/>
        </a:xfrm>
      </p:grpSpPr>
      <p:sp>
        <p:nvSpPr>
          <p:cNvPr id="2672" name="Google Shape;2672;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3" name="Google Shape;2673;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4c68a97855_1_21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4c68a97855_1_21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6"/>
        <p:cNvGrpSpPr/>
        <p:nvPr/>
      </p:nvGrpSpPr>
      <p:grpSpPr>
        <a:xfrm>
          <a:off x="0" y="0"/>
          <a:ext cx="0" cy="0"/>
          <a:chOff x="0" y="0"/>
          <a:chExt cx="0" cy="0"/>
        </a:xfrm>
      </p:grpSpPr>
      <p:sp>
        <p:nvSpPr>
          <p:cNvPr id="3447" name="Google Shape;3447;g8714a43093_3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8" name="Google Shape;3448;g8714a43093_3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7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20100" y="2287725"/>
            <a:ext cx="5633100" cy="1018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6000"/>
              <a:buNone/>
              <a:defRPr sz="6000" i="0">
                <a:solidFill>
                  <a:schemeClr val="lt1"/>
                </a:solidFill>
              </a:defRPr>
            </a:lvl1pPr>
            <a:lvl2pPr lvl="1">
              <a:spcBef>
                <a:spcPts val="0"/>
              </a:spcBef>
              <a:spcAft>
                <a:spcPts val="0"/>
              </a:spcAft>
              <a:buClr>
                <a:schemeClr val="lt1"/>
              </a:buClr>
              <a:buSzPts val="3300"/>
              <a:buNone/>
              <a:defRPr sz="3300">
                <a:solidFill>
                  <a:schemeClr val="lt1"/>
                </a:solidFill>
              </a:defRPr>
            </a:lvl2pPr>
            <a:lvl3pPr lvl="2">
              <a:spcBef>
                <a:spcPts val="0"/>
              </a:spcBef>
              <a:spcAft>
                <a:spcPts val="0"/>
              </a:spcAft>
              <a:buClr>
                <a:schemeClr val="lt1"/>
              </a:buClr>
              <a:buSzPts val="3300"/>
              <a:buNone/>
              <a:defRPr sz="3300">
                <a:solidFill>
                  <a:schemeClr val="lt1"/>
                </a:solidFill>
              </a:defRPr>
            </a:lvl3pPr>
            <a:lvl4pPr lvl="3">
              <a:spcBef>
                <a:spcPts val="0"/>
              </a:spcBef>
              <a:spcAft>
                <a:spcPts val="0"/>
              </a:spcAft>
              <a:buClr>
                <a:schemeClr val="lt1"/>
              </a:buClr>
              <a:buSzPts val="3300"/>
              <a:buNone/>
              <a:defRPr sz="3300">
                <a:solidFill>
                  <a:schemeClr val="lt1"/>
                </a:solidFill>
              </a:defRPr>
            </a:lvl4pPr>
            <a:lvl5pPr lvl="4">
              <a:spcBef>
                <a:spcPts val="0"/>
              </a:spcBef>
              <a:spcAft>
                <a:spcPts val="0"/>
              </a:spcAft>
              <a:buClr>
                <a:schemeClr val="lt1"/>
              </a:buClr>
              <a:buSzPts val="3300"/>
              <a:buNone/>
              <a:defRPr sz="3300">
                <a:solidFill>
                  <a:schemeClr val="lt1"/>
                </a:solidFill>
              </a:defRPr>
            </a:lvl5pPr>
            <a:lvl6pPr lvl="5">
              <a:spcBef>
                <a:spcPts val="0"/>
              </a:spcBef>
              <a:spcAft>
                <a:spcPts val="0"/>
              </a:spcAft>
              <a:buClr>
                <a:schemeClr val="lt1"/>
              </a:buClr>
              <a:buSzPts val="3300"/>
              <a:buNone/>
              <a:defRPr sz="3300">
                <a:solidFill>
                  <a:schemeClr val="lt1"/>
                </a:solidFill>
              </a:defRPr>
            </a:lvl6pPr>
            <a:lvl7pPr lvl="6">
              <a:spcBef>
                <a:spcPts val="0"/>
              </a:spcBef>
              <a:spcAft>
                <a:spcPts val="0"/>
              </a:spcAft>
              <a:buClr>
                <a:schemeClr val="lt1"/>
              </a:buClr>
              <a:buSzPts val="3300"/>
              <a:buNone/>
              <a:defRPr sz="3300">
                <a:solidFill>
                  <a:schemeClr val="lt1"/>
                </a:solidFill>
              </a:defRPr>
            </a:lvl7pPr>
            <a:lvl8pPr lvl="7">
              <a:spcBef>
                <a:spcPts val="0"/>
              </a:spcBef>
              <a:spcAft>
                <a:spcPts val="0"/>
              </a:spcAft>
              <a:buClr>
                <a:schemeClr val="lt1"/>
              </a:buClr>
              <a:buSzPts val="3300"/>
              <a:buNone/>
              <a:defRPr sz="3300">
                <a:solidFill>
                  <a:schemeClr val="lt1"/>
                </a:solidFill>
              </a:defRPr>
            </a:lvl8pPr>
            <a:lvl9pPr lvl="8">
              <a:spcBef>
                <a:spcPts val="0"/>
              </a:spcBef>
              <a:spcAft>
                <a:spcPts val="0"/>
              </a:spcAft>
              <a:buClr>
                <a:schemeClr val="lt1"/>
              </a:buClr>
              <a:buSzPts val="3300"/>
              <a:buNone/>
              <a:defRPr sz="3300">
                <a:solidFill>
                  <a:schemeClr val="lt1"/>
                </a:solidFill>
              </a:defRPr>
            </a:lvl9pPr>
          </a:lstStyle>
          <a:p>
            <a:r>
              <a:rPr lang="tr-TR" smtClean="0"/>
              <a:t>Asıl başlık stili için tıklatın</a:t>
            </a:r>
            <a:endParaRPr/>
          </a:p>
        </p:txBody>
      </p:sp>
      <p:sp>
        <p:nvSpPr>
          <p:cNvPr id="10" name="Google Shape;10;p2"/>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lvl1pPr lvl="0">
              <a:spcBef>
                <a:spcPts val="0"/>
              </a:spcBef>
              <a:spcAft>
                <a:spcPts val="0"/>
              </a:spcAft>
              <a:buNone/>
              <a:defRPr sz="1100">
                <a:solidFill>
                  <a:schemeClr val="lt1"/>
                </a:solidFill>
              </a:defRPr>
            </a:lvl1pPr>
            <a:lvl2pPr lvl="1">
              <a:spcBef>
                <a:spcPts val="0"/>
              </a:spcBef>
              <a:spcAft>
                <a:spcPts val="0"/>
              </a:spcAft>
              <a:buNone/>
              <a:defRPr sz="1100">
                <a:solidFill>
                  <a:schemeClr val="lt1"/>
                </a:solidFill>
              </a:defRPr>
            </a:lvl2pPr>
            <a:lvl3pPr lvl="2">
              <a:spcBef>
                <a:spcPts val="0"/>
              </a:spcBef>
              <a:spcAft>
                <a:spcPts val="0"/>
              </a:spcAft>
              <a:buNone/>
              <a:defRPr sz="1100">
                <a:solidFill>
                  <a:schemeClr val="lt1"/>
                </a:solidFill>
              </a:defRPr>
            </a:lvl3pPr>
            <a:lvl4pPr lvl="3">
              <a:spcBef>
                <a:spcPts val="0"/>
              </a:spcBef>
              <a:spcAft>
                <a:spcPts val="0"/>
              </a:spcAft>
              <a:buNone/>
              <a:defRPr sz="1100">
                <a:solidFill>
                  <a:schemeClr val="lt1"/>
                </a:solidFill>
              </a:defRPr>
            </a:lvl4pPr>
            <a:lvl5pPr lvl="4">
              <a:spcBef>
                <a:spcPts val="0"/>
              </a:spcBef>
              <a:spcAft>
                <a:spcPts val="0"/>
              </a:spcAft>
              <a:buNone/>
              <a:defRPr sz="1100">
                <a:solidFill>
                  <a:schemeClr val="lt1"/>
                </a:solidFill>
              </a:defRPr>
            </a:lvl5pPr>
            <a:lvl6pPr lvl="5">
              <a:spcBef>
                <a:spcPts val="0"/>
              </a:spcBef>
              <a:spcAft>
                <a:spcPts val="0"/>
              </a:spcAft>
              <a:buNone/>
              <a:defRPr sz="1100">
                <a:solidFill>
                  <a:schemeClr val="lt1"/>
                </a:solidFill>
              </a:defRPr>
            </a:lvl6pPr>
            <a:lvl7pPr lvl="6">
              <a:spcBef>
                <a:spcPts val="0"/>
              </a:spcBef>
              <a:spcAft>
                <a:spcPts val="0"/>
              </a:spcAft>
              <a:buNone/>
              <a:defRPr sz="1100">
                <a:solidFill>
                  <a:schemeClr val="lt1"/>
                </a:solidFill>
              </a:defRPr>
            </a:lvl7pPr>
            <a:lvl8pPr lvl="7">
              <a:spcBef>
                <a:spcPts val="0"/>
              </a:spcBef>
              <a:spcAft>
                <a:spcPts val="0"/>
              </a:spcAft>
              <a:buNone/>
              <a:defRPr sz="1100">
                <a:solidFill>
                  <a:schemeClr val="lt1"/>
                </a:solidFill>
              </a:defRPr>
            </a:lvl8pPr>
            <a:lvl9pPr lvl="8">
              <a:spcBef>
                <a:spcPts val="0"/>
              </a:spcBef>
              <a:spcAft>
                <a:spcPts val="0"/>
              </a:spcAft>
              <a:buNone/>
              <a:defRPr sz="1100">
                <a:solidFill>
                  <a:schemeClr val="lt1"/>
                </a:solidFill>
              </a:defRPr>
            </a:lvl9pPr>
          </a:lstStyle>
          <a:p>
            <a:r>
              <a:rPr lang="tr-TR" smtClean="0"/>
              <a:t>Asıl alt başlık stilini düzenlemek için tıklayın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type="blank">
  <p:cSld name="Boş">
    <p:bg>
      <p:bgPr>
        <a:solidFill>
          <a:schemeClr val="lt1"/>
        </a:solid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chemeClr val="dk1"/>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1">
  <p:cSld name="CUSTOM_12_3">
    <p:bg>
      <p:bgPr>
        <a:solidFill>
          <a:schemeClr val="lt2"/>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22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8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8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8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8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8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8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8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8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004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620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3328416" y="338328"/>
            <a:ext cx="24873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7" name="Google Shape;177;p5"/>
          <p:cNvSpPr txBox="1">
            <a:spLocks noGrp="1"/>
          </p:cNvSpPr>
          <p:nvPr>
            <p:ph type="subTitle" idx="1"/>
          </p:nvPr>
        </p:nvSpPr>
        <p:spPr>
          <a:xfrm>
            <a:off x="4956048"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9pPr>
          </a:lstStyle>
          <a:p>
            <a:endParaRPr/>
          </a:p>
        </p:txBody>
      </p:sp>
      <p:sp>
        <p:nvSpPr>
          <p:cNvPr id="178" name="Google Shape;178;p5"/>
          <p:cNvSpPr txBox="1">
            <a:spLocks noGrp="1"/>
          </p:cNvSpPr>
          <p:nvPr>
            <p:ph type="subTitle" idx="2"/>
          </p:nvPr>
        </p:nvSpPr>
        <p:spPr>
          <a:xfrm>
            <a:off x="2093976"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9pPr>
          </a:lstStyle>
          <a:p>
            <a:endParaRPr/>
          </a:p>
        </p:txBody>
      </p:sp>
      <p:sp>
        <p:nvSpPr>
          <p:cNvPr id="179" name="Google Shape;179;p5"/>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defRPr>
            </a:lvl2pPr>
            <a:lvl3pPr lvl="2" algn="ctr" rtl="0">
              <a:spcBef>
                <a:spcPts val="0"/>
              </a:spcBef>
              <a:spcAft>
                <a:spcPts val="0"/>
              </a:spcAft>
              <a:buNone/>
              <a:defRPr sz="1600">
                <a:solidFill>
                  <a:srgbClr val="77C6FC"/>
                </a:solidFill>
              </a:defRPr>
            </a:lvl3pPr>
            <a:lvl4pPr lvl="3" algn="ctr" rtl="0">
              <a:spcBef>
                <a:spcPts val="0"/>
              </a:spcBef>
              <a:spcAft>
                <a:spcPts val="0"/>
              </a:spcAft>
              <a:buNone/>
              <a:defRPr sz="1600">
                <a:solidFill>
                  <a:srgbClr val="77C6FC"/>
                </a:solidFill>
              </a:defRPr>
            </a:lvl4pPr>
            <a:lvl5pPr lvl="4" algn="ctr" rtl="0">
              <a:spcBef>
                <a:spcPts val="0"/>
              </a:spcBef>
              <a:spcAft>
                <a:spcPts val="0"/>
              </a:spcAft>
              <a:buNone/>
              <a:defRPr sz="1600">
                <a:solidFill>
                  <a:srgbClr val="77C6FC"/>
                </a:solidFill>
              </a:defRPr>
            </a:lvl5pPr>
            <a:lvl6pPr lvl="5" algn="ctr" rtl="0">
              <a:spcBef>
                <a:spcPts val="0"/>
              </a:spcBef>
              <a:spcAft>
                <a:spcPts val="0"/>
              </a:spcAft>
              <a:buNone/>
              <a:defRPr sz="1600">
                <a:solidFill>
                  <a:srgbClr val="77C6FC"/>
                </a:solidFill>
              </a:defRPr>
            </a:lvl6pPr>
            <a:lvl7pPr lvl="6" algn="ctr" rtl="0">
              <a:spcBef>
                <a:spcPts val="0"/>
              </a:spcBef>
              <a:spcAft>
                <a:spcPts val="0"/>
              </a:spcAft>
              <a:buNone/>
              <a:defRPr sz="1600">
                <a:solidFill>
                  <a:srgbClr val="77C6FC"/>
                </a:solidFill>
              </a:defRPr>
            </a:lvl7pPr>
            <a:lvl8pPr lvl="7" algn="ctr" rtl="0">
              <a:spcBef>
                <a:spcPts val="0"/>
              </a:spcBef>
              <a:spcAft>
                <a:spcPts val="0"/>
              </a:spcAft>
              <a:buNone/>
              <a:defRPr sz="1600">
                <a:solidFill>
                  <a:srgbClr val="77C6FC"/>
                </a:solidFill>
              </a:defRPr>
            </a:lvl8pPr>
            <a:lvl9pPr lvl="8" algn="ctr" rtl="0">
              <a:spcBef>
                <a:spcPts val="0"/>
              </a:spcBef>
              <a:spcAft>
                <a:spcPts val="0"/>
              </a:spcAft>
              <a:buNone/>
              <a:defRPr sz="1600">
                <a:solidFill>
                  <a:srgbClr val="77C6FC"/>
                </a:solidFill>
              </a:defRPr>
            </a:lvl9pPr>
          </a:lstStyle>
          <a:p>
            <a:endParaRPr/>
          </a:p>
        </p:txBody>
      </p:sp>
      <p:sp>
        <p:nvSpPr>
          <p:cNvPr id="180" name="Google Shape;180;p5"/>
          <p:cNvSpPr txBox="1">
            <a:spLocks noGrp="1"/>
          </p:cNvSpPr>
          <p:nvPr>
            <p:ph type="subTitle" idx="4"/>
          </p:nvPr>
        </p:nvSpPr>
        <p:spPr>
          <a:xfrm>
            <a:off x="2093976" y="2203704"/>
            <a:ext cx="2084700" cy="3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defRPr>
            </a:lvl2pPr>
            <a:lvl3pPr lvl="2" algn="ctr" rtl="0">
              <a:spcBef>
                <a:spcPts val="0"/>
              </a:spcBef>
              <a:spcAft>
                <a:spcPts val="0"/>
              </a:spcAft>
              <a:buNone/>
              <a:defRPr sz="1600">
                <a:solidFill>
                  <a:srgbClr val="77C6FC"/>
                </a:solidFill>
              </a:defRPr>
            </a:lvl3pPr>
            <a:lvl4pPr lvl="3" algn="ctr" rtl="0">
              <a:spcBef>
                <a:spcPts val="0"/>
              </a:spcBef>
              <a:spcAft>
                <a:spcPts val="0"/>
              </a:spcAft>
              <a:buNone/>
              <a:defRPr sz="1600">
                <a:solidFill>
                  <a:srgbClr val="77C6FC"/>
                </a:solidFill>
              </a:defRPr>
            </a:lvl4pPr>
            <a:lvl5pPr lvl="4" algn="ctr" rtl="0">
              <a:spcBef>
                <a:spcPts val="0"/>
              </a:spcBef>
              <a:spcAft>
                <a:spcPts val="0"/>
              </a:spcAft>
              <a:buNone/>
              <a:defRPr sz="1600">
                <a:solidFill>
                  <a:srgbClr val="77C6FC"/>
                </a:solidFill>
              </a:defRPr>
            </a:lvl5pPr>
            <a:lvl6pPr lvl="5" algn="ctr" rtl="0">
              <a:spcBef>
                <a:spcPts val="0"/>
              </a:spcBef>
              <a:spcAft>
                <a:spcPts val="0"/>
              </a:spcAft>
              <a:buNone/>
              <a:defRPr sz="1600">
                <a:solidFill>
                  <a:srgbClr val="77C6FC"/>
                </a:solidFill>
              </a:defRPr>
            </a:lvl6pPr>
            <a:lvl7pPr lvl="6" algn="ctr" rtl="0">
              <a:spcBef>
                <a:spcPts val="0"/>
              </a:spcBef>
              <a:spcAft>
                <a:spcPts val="0"/>
              </a:spcAft>
              <a:buNone/>
              <a:defRPr sz="1600">
                <a:solidFill>
                  <a:srgbClr val="77C6FC"/>
                </a:solidFill>
              </a:defRPr>
            </a:lvl7pPr>
            <a:lvl8pPr lvl="7" algn="ctr" rtl="0">
              <a:spcBef>
                <a:spcPts val="0"/>
              </a:spcBef>
              <a:spcAft>
                <a:spcPts val="0"/>
              </a:spcAft>
              <a:buNone/>
              <a:defRPr sz="1600">
                <a:solidFill>
                  <a:srgbClr val="77C6FC"/>
                </a:solidFill>
              </a:defRPr>
            </a:lvl8pPr>
            <a:lvl9pPr lvl="8" algn="ctr" rtl="0">
              <a:spcBef>
                <a:spcPts val="0"/>
              </a:spcBef>
              <a:spcAft>
                <a:spcPts val="0"/>
              </a:spcAft>
              <a:buNone/>
              <a:defRPr sz="1600">
                <a:solidFill>
                  <a:srgbClr val="77C6FC"/>
                </a:solidFill>
              </a:defRPr>
            </a:lvl9pPr>
          </a:lstStyle>
          <a:p>
            <a:endParaRPr/>
          </a:p>
        </p:txBody>
      </p:sp>
      <p:sp>
        <p:nvSpPr>
          <p:cNvPr id="181" name="Google Shape;181;p5"/>
          <p:cNvSpPr txBox="1">
            <a:spLocks noGrp="1"/>
          </p:cNvSpPr>
          <p:nvPr>
            <p:ph type="title" idx="5" hasCustomPrompt="1"/>
          </p:nvPr>
        </p:nvSpPr>
        <p:spPr>
          <a:xfrm>
            <a:off x="2779776"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5"/>
          <p:cNvSpPr txBox="1">
            <a:spLocks noGrp="1"/>
          </p:cNvSpPr>
          <p:nvPr>
            <p:ph type="title" idx="6" hasCustomPrompt="1"/>
          </p:nvPr>
        </p:nvSpPr>
        <p:spPr>
          <a:xfrm>
            <a:off x="5641848"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2" name="Google Shape;202;p5"/>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 name="Google Shape;236;p5"/>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237" name="Google Shape;237;p5"/>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238" name="Google Shape;238;p5"/>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225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3" name="Google Shape;263;p6"/>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7" name="Google Shape;297;p6"/>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298" name="Google Shape;298;p6"/>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299" name="Google Shape;299;p6"/>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928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8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8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8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8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8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8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8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8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8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559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3935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3660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OBJECT_1">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87750" y="1917800"/>
            <a:ext cx="73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rPr lang="tr-TR" smtClean="0"/>
              <a:t>Asıl başlık stili için tıklatın</a:t>
            </a:r>
            <a:endParaRPr/>
          </a:p>
        </p:txBody>
      </p:sp>
      <p:sp>
        <p:nvSpPr>
          <p:cNvPr id="16" name="Google Shape;16;p4"/>
          <p:cNvSpPr txBox="1">
            <a:spLocks noGrp="1"/>
          </p:cNvSpPr>
          <p:nvPr>
            <p:ph type="subTitle" idx="1"/>
          </p:nvPr>
        </p:nvSpPr>
        <p:spPr>
          <a:xfrm>
            <a:off x="2897425" y="2950825"/>
            <a:ext cx="3349200" cy="152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sz="600"/>
            </a:lvl2pPr>
            <a:lvl3pPr lvl="2" algn="ctr" rtl="0">
              <a:spcBef>
                <a:spcPts val="0"/>
              </a:spcBef>
              <a:spcAft>
                <a:spcPts val="0"/>
              </a:spcAft>
              <a:buNone/>
              <a:defRPr sz="600"/>
            </a:lvl3pPr>
            <a:lvl4pPr lvl="3" algn="ctr" rtl="0">
              <a:spcBef>
                <a:spcPts val="0"/>
              </a:spcBef>
              <a:spcAft>
                <a:spcPts val="0"/>
              </a:spcAft>
              <a:buNone/>
              <a:defRPr sz="600"/>
            </a:lvl4pPr>
            <a:lvl5pPr lvl="4" algn="ctr" rtl="0">
              <a:spcBef>
                <a:spcPts val="0"/>
              </a:spcBef>
              <a:spcAft>
                <a:spcPts val="0"/>
              </a:spcAft>
              <a:buNone/>
              <a:defRPr sz="600"/>
            </a:lvl5pPr>
            <a:lvl6pPr lvl="5" algn="ctr" rtl="0">
              <a:spcBef>
                <a:spcPts val="0"/>
              </a:spcBef>
              <a:spcAft>
                <a:spcPts val="0"/>
              </a:spcAft>
              <a:buNone/>
              <a:defRPr sz="600"/>
            </a:lvl6pPr>
            <a:lvl7pPr lvl="6" algn="ctr" rtl="0">
              <a:spcBef>
                <a:spcPts val="0"/>
              </a:spcBef>
              <a:spcAft>
                <a:spcPts val="0"/>
              </a:spcAft>
              <a:buNone/>
              <a:defRPr sz="600"/>
            </a:lvl7pPr>
            <a:lvl8pPr lvl="7" algn="ctr" rtl="0">
              <a:spcBef>
                <a:spcPts val="0"/>
              </a:spcBef>
              <a:spcAft>
                <a:spcPts val="0"/>
              </a:spcAft>
              <a:buNone/>
              <a:defRPr sz="600"/>
            </a:lvl8pPr>
            <a:lvl9pPr lvl="8" algn="ctr" rtl="0">
              <a:spcBef>
                <a:spcPts val="0"/>
              </a:spcBef>
              <a:spcAft>
                <a:spcPts val="0"/>
              </a:spcAft>
              <a:buNone/>
              <a:defRPr sz="600"/>
            </a:lvl9pPr>
          </a:lstStyle>
          <a:p>
            <a:r>
              <a:rPr lang="tr-TR" smtClean="0"/>
              <a:t>Asıl alt başlık stilini düzenlemek için tıklayın</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cxnSp>
        <p:nvCxnSpPr>
          <p:cNvPr id="440" name="Google Shape;440;p9"/>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441" name="Google Shape;441;p9"/>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442" name="Google Shape;442;p9"/>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443" name="Google Shape;443;p9"/>
          <p:cNvGrpSpPr/>
          <p:nvPr/>
        </p:nvGrpSpPr>
        <p:grpSpPr>
          <a:xfrm flipH="1">
            <a:off x="499400" y="959675"/>
            <a:ext cx="581800" cy="582350"/>
            <a:chOff x="8064275" y="887850"/>
            <a:chExt cx="581800" cy="582350"/>
          </a:xfrm>
        </p:grpSpPr>
        <p:sp>
          <p:nvSpPr>
            <p:cNvPr id="444" name="Google Shape;444;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9"/>
          <p:cNvGrpSpPr/>
          <p:nvPr/>
        </p:nvGrpSpPr>
        <p:grpSpPr>
          <a:xfrm flipH="1">
            <a:off x="1500400" y="388100"/>
            <a:ext cx="292025" cy="292575"/>
            <a:chOff x="7353050" y="316275"/>
            <a:chExt cx="292025" cy="292575"/>
          </a:xfrm>
        </p:grpSpPr>
        <p:sp>
          <p:nvSpPr>
            <p:cNvPr id="451" name="Google Shape;451;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9"/>
          <p:cNvGrpSpPr/>
          <p:nvPr/>
        </p:nvGrpSpPr>
        <p:grpSpPr>
          <a:xfrm flipH="1">
            <a:off x="3527112" y="361100"/>
            <a:ext cx="175013" cy="27000"/>
            <a:chOff x="5662375" y="212375"/>
            <a:chExt cx="175013" cy="27000"/>
          </a:xfrm>
        </p:grpSpPr>
        <p:sp>
          <p:nvSpPr>
            <p:cNvPr id="462" name="Google Shape;462;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9"/>
          <p:cNvGrpSpPr/>
          <p:nvPr/>
        </p:nvGrpSpPr>
        <p:grpSpPr>
          <a:xfrm flipH="1">
            <a:off x="480412" y="242700"/>
            <a:ext cx="175013" cy="27000"/>
            <a:chOff x="5662375" y="212375"/>
            <a:chExt cx="175013" cy="27000"/>
          </a:xfrm>
        </p:grpSpPr>
        <p:sp>
          <p:nvSpPr>
            <p:cNvPr id="466" name="Google Shape;466;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9"/>
          <p:cNvGrpSpPr/>
          <p:nvPr/>
        </p:nvGrpSpPr>
        <p:grpSpPr>
          <a:xfrm flipH="1">
            <a:off x="901712" y="1653625"/>
            <a:ext cx="175013" cy="27000"/>
            <a:chOff x="5662375" y="212375"/>
            <a:chExt cx="175013" cy="27000"/>
          </a:xfrm>
        </p:grpSpPr>
        <p:sp>
          <p:nvSpPr>
            <p:cNvPr id="470" name="Google Shape;470;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3" name="Google Shape;473;p9"/>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474" name="Google Shape;474;p9"/>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475" name="Google Shape;475;p9"/>
          <p:cNvGrpSpPr/>
          <p:nvPr/>
        </p:nvGrpSpPr>
        <p:grpSpPr>
          <a:xfrm rot="10800000">
            <a:off x="499400" y="3940925"/>
            <a:ext cx="581800" cy="582350"/>
            <a:chOff x="8064275" y="887850"/>
            <a:chExt cx="581800" cy="582350"/>
          </a:xfrm>
        </p:grpSpPr>
        <p:sp>
          <p:nvSpPr>
            <p:cNvPr id="476" name="Google Shape;476;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rot="10800000">
            <a:off x="1819575" y="4586750"/>
            <a:ext cx="292025" cy="292575"/>
            <a:chOff x="7353050" y="316275"/>
            <a:chExt cx="292025" cy="292575"/>
          </a:xfrm>
        </p:grpSpPr>
        <p:sp>
          <p:nvSpPr>
            <p:cNvPr id="483" name="Google Shape;483;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9"/>
          <p:cNvGrpSpPr/>
          <p:nvPr/>
        </p:nvGrpSpPr>
        <p:grpSpPr>
          <a:xfrm rot="10800000">
            <a:off x="212525" y="4645550"/>
            <a:ext cx="175000" cy="175000"/>
            <a:chOff x="8792300" y="321275"/>
            <a:chExt cx="175000" cy="175000"/>
          </a:xfrm>
        </p:grpSpPr>
        <p:sp>
          <p:nvSpPr>
            <p:cNvPr id="488" name="Google Shape;488;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9"/>
          <p:cNvGrpSpPr/>
          <p:nvPr/>
        </p:nvGrpSpPr>
        <p:grpSpPr>
          <a:xfrm rot="10800000">
            <a:off x="480412" y="4852325"/>
            <a:ext cx="175013" cy="27000"/>
            <a:chOff x="5662375" y="212375"/>
            <a:chExt cx="175013" cy="27000"/>
          </a:xfrm>
        </p:grpSpPr>
        <p:sp>
          <p:nvSpPr>
            <p:cNvPr id="493" name="Google Shape;493;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rot="10800000">
            <a:off x="1054112" y="3898600"/>
            <a:ext cx="175013" cy="27000"/>
            <a:chOff x="5662375" y="212375"/>
            <a:chExt cx="175013" cy="27000"/>
          </a:xfrm>
        </p:grpSpPr>
        <p:sp>
          <p:nvSpPr>
            <p:cNvPr id="497" name="Google Shape;497;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252709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Font typeface="Barlow Semi Condensed"/>
              <a:buNone/>
              <a:defRPr sz="1600">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146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19425" y="238125"/>
              <a:ext cx="5331675" cy="5174300"/>
            </a:xfrm>
            <a:custGeom>
              <a:avLst/>
              <a:gdLst/>
              <a:ahLst/>
              <a:cxnLst/>
              <a:rect l="l" t="t" r="r" b="b"/>
              <a:pathLst>
                <a:path w="213267" h="206972" extrusionOk="0">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1"/>
          <p:cNvSpPr txBox="1">
            <a:spLocks noGrp="1"/>
          </p:cNvSpPr>
          <p:nvPr>
            <p:ph type="subTitle" idx="1"/>
          </p:nvPr>
        </p:nvSpPr>
        <p:spPr>
          <a:xfrm>
            <a:off x="3227832" y="2816352"/>
            <a:ext cx="2679300" cy="658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800">
                <a:solidFill>
                  <a:srgbClr val="595959"/>
                </a:solidFill>
                <a:latin typeface="Barlow Semi Condensed"/>
                <a:ea typeface="Barlow Semi Condensed"/>
                <a:cs typeface="Barlow Semi Condensed"/>
                <a:sym typeface="Barlow Semi Condensed"/>
              </a:defRPr>
            </a:lvl1pPr>
            <a:lvl2pPr lvl="1">
              <a:spcBef>
                <a:spcPts val="0"/>
              </a:spcBef>
              <a:spcAft>
                <a:spcPts val="0"/>
              </a:spcAft>
              <a:buNone/>
              <a:defRPr sz="1800">
                <a:solidFill>
                  <a:srgbClr val="595959"/>
                </a:solidFill>
                <a:latin typeface="Barlow Semi Condensed"/>
                <a:ea typeface="Barlow Semi Condensed"/>
                <a:cs typeface="Barlow Semi Condensed"/>
                <a:sym typeface="Barlow Semi Condensed"/>
              </a:defRPr>
            </a:lvl2pPr>
            <a:lvl3pPr lvl="2">
              <a:spcBef>
                <a:spcPts val="0"/>
              </a:spcBef>
              <a:spcAft>
                <a:spcPts val="0"/>
              </a:spcAft>
              <a:buNone/>
              <a:defRPr sz="1800">
                <a:solidFill>
                  <a:srgbClr val="595959"/>
                </a:solidFill>
                <a:latin typeface="Barlow Semi Condensed"/>
                <a:ea typeface="Barlow Semi Condensed"/>
                <a:cs typeface="Barlow Semi Condensed"/>
                <a:sym typeface="Barlow Semi Condensed"/>
              </a:defRPr>
            </a:lvl3pPr>
            <a:lvl4pPr lvl="3">
              <a:spcBef>
                <a:spcPts val="0"/>
              </a:spcBef>
              <a:spcAft>
                <a:spcPts val="0"/>
              </a:spcAft>
              <a:buNone/>
              <a:defRPr sz="1800">
                <a:solidFill>
                  <a:srgbClr val="595959"/>
                </a:solidFill>
                <a:latin typeface="Barlow Semi Condensed"/>
                <a:ea typeface="Barlow Semi Condensed"/>
                <a:cs typeface="Barlow Semi Condensed"/>
                <a:sym typeface="Barlow Semi Condensed"/>
              </a:defRPr>
            </a:lvl4pPr>
            <a:lvl5pPr lvl="4">
              <a:spcBef>
                <a:spcPts val="0"/>
              </a:spcBef>
              <a:spcAft>
                <a:spcPts val="0"/>
              </a:spcAft>
              <a:buNone/>
              <a:defRPr sz="1800">
                <a:solidFill>
                  <a:srgbClr val="595959"/>
                </a:solidFill>
                <a:latin typeface="Barlow Semi Condensed"/>
                <a:ea typeface="Barlow Semi Condensed"/>
                <a:cs typeface="Barlow Semi Condensed"/>
                <a:sym typeface="Barlow Semi Condensed"/>
              </a:defRPr>
            </a:lvl5pPr>
            <a:lvl6pPr lvl="5">
              <a:spcBef>
                <a:spcPts val="0"/>
              </a:spcBef>
              <a:spcAft>
                <a:spcPts val="0"/>
              </a:spcAft>
              <a:buNone/>
              <a:defRPr sz="1800">
                <a:solidFill>
                  <a:srgbClr val="595959"/>
                </a:solidFill>
                <a:latin typeface="Barlow Semi Condensed"/>
                <a:ea typeface="Barlow Semi Condensed"/>
                <a:cs typeface="Barlow Semi Condensed"/>
                <a:sym typeface="Barlow Semi Condensed"/>
              </a:defRPr>
            </a:lvl6pPr>
            <a:lvl7pPr lvl="6">
              <a:spcBef>
                <a:spcPts val="0"/>
              </a:spcBef>
              <a:spcAft>
                <a:spcPts val="0"/>
              </a:spcAft>
              <a:buNone/>
              <a:defRPr sz="1800">
                <a:solidFill>
                  <a:srgbClr val="595959"/>
                </a:solidFill>
                <a:latin typeface="Barlow Semi Condensed"/>
                <a:ea typeface="Barlow Semi Condensed"/>
                <a:cs typeface="Barlow Semi Condensed"/>
                <a:sym typeface="Barlow Semi Condensed"/>
              </a:defRPr>
            </a:lvl7pPr>
            <a:lvl8pPr lvl="7">
              <a:spcBef>
                <a:spcPts val="0"/>
              </a:spcBef>
              <a:spcAft>
                <a:spcPts val="0"/>
              </a:spcAft>
              <a:buNone/>
              <a:defRPr sz="1800">
                <a:solidFill>
                  <a:srgbClr val="595959"/>
                </a:solidFill>
                <a:latin typeface="Barlow Semi Condensed"/>
                <a:ea typeface="Barlow Semi Condensed"/>
                <a:cs typeface="Barlow Semi Condensed"/>
                <a:sym typeface="Barlow Semi Condensed"/>
              </a:defRPr>
            </a:lvl8pPr>
            <a:lvl9pPr lvl="8">
              <a:spcBef>
                <a:spcPts val="0"/>
              </a:spcBef>
              <a:spcAft>
                <a:spcPts val="0"/>
              </a:spcAft>
              <a:buNone/>
              <a:defRPr sz="1800">
                <a:solidFill>
                  <a:srgbClr val="595959"/>
                </a:solidFill>
                <a:latin typeface="Barlow Semi Condensed"/>
                <a:ea typeface="Barlow Semi Condensed"/>
                <a:cs typeface="Barlow Semi Condensed"/>
                <a:sym typeface="Barlow Semi Condensed"/>
              </a:defRPr>
            </a:lvl9pPr>
          </a:lstStyle>
          <a:p>
            <a:endParaRPr/>
          </a:p>
        </p:txBody>
      </p:sp>
      <p:cxnSp>
        <p:nvCxnSpPr>
          <p:cNvPr id="551" name="Google Shape;551;p11"/>
          <p:cNvCxnSpPr/>
          <p:nvPr/>
        </p:nvCxnSpPr>
        <p:spPr>
          <a:xfrm rot="5400000">
            <a:off x="7269708" y="3324550"/>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552" name="Google Shape;552;p11"/>
          <p:cNvCxnSpPr/>
          <p:nvPr/>
        </p:nvCxnSpPr>
        <p:spPr>
          <a:xfrm rot="-5400000" flipH="1">
            <a:off x="7181408" y="2082400"/>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553" name="Google Shape;553;p11"/>
          <p:cNvCxnSpPr/>
          <p:nvPr/>
        </p:nvCxnSpPr>
        <p:spPr>
          <a:xfrm rot="5400000">
            <a:off x="7232433" y="736375"/>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554" name="Google Shape;554;p11"/>
          <p:cNvCxnSpPr/>
          <p:nvPr/>
        </p:nvCxnSpPr>
        <p:spPr>
          <a:xfrm rot="5400000">
            <a:off x="8168433" y="-6660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555" name="Google Shape;555;p11"/>
          <p:cNvGrpSpPr/>
          <p:nvPr/>
        </p:nvGrpSpPr>
        <p:grpSpPr>
          <a:xfrm rot="5400000" flipH="1">
            <a:off x="7407333" y="1284925"/>
            <a:ext cx="581800" cy="582350"/>
            <a:chOff x="8064275" y="887850"/>
            <a:chExt cx="581800" cy="582350"/>
          </a:xfrm>
        </p:grpSpPr>
        <p:sp>
          <p:nvSpPr>
            <p:cNvPr id="556" name="Google Shape;556;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1"/>
          <p:cNvGrpSpPr/>
          <p:nvPr/>
        </p:nvGrpSpPr>
        <p:grpSpPr>
          <a:xfrm rot="5400000" flipH="1">
            <a:off x="7869720" y="2754200"/>
            <a:ext cx="292025" cy="292575"/>
            <a:chOff x="7353050" y="316275"/>
            <a:chExt cx="292025" cy="292575"/>
          </a:xfrm>
        </p:grpSpPr>
        <p:sp>
          <p:nvSpPr>
            <p:cNvPr id="563" name="Google Shape;563;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rot="5400000" flipH="1">
            <a:off x="8012458" y="178175"/>
            <a:ext cx="175000" cy="175000"/>
            <a:chOff x="8792300" y="321275"/>
            <a:chExt cx="175000" cy="175000"/>
          </a:xfrm>
        </p:grpSpPr>
        <p:sp>
          <p:nvSpPr>
            <p:cNvPr id="568" name="Google Shape;568;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5400000" flipH="1">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83" name="Google Shape;583;p11"/>
          <p:cNvCxnSpPr/>
          <p:nvPr/>
        </p:nvCxnSpPr>
        <p:spPr>
          <a:xfrm rot="5400000" flipH="1">
            <a:off x="740850" y="25983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584" name="Google Shape;584;p11"/>
          <p:cNvCxnSpPr/>
          <p:nvPr/>
        </p:nvCxnSpPr>
        <p:spPr>
          <a:xfrm rot="-5400000">
            <a:off x="847100" y="3554000"/>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585" name="Google Shape;585;p11"/>
          <p:cNvCxnSpPr/>
          <p:nvPr/>
        </p:nvCxnSpPr>
        <p:spPr>
          <a:xfrm rot="5400000" flipH="1">
            <a:off x="1105775" y="415125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1"/>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1"/>
          <p:cNvSpPr txBox="1">
            <a:spLocks noGrp="1"/>
          </p:cNvSpPr>
          <p:nvPr>
            <p:ph type="title" hasCustomPrompt="1"/>
          </p:nvPr>
        </p:nvSpPr>
        <p:spPr>
          <a:xfrm>
            <a:off x="2624328" y="2057400"/>
            <a:ext cx="3904500" cy="7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extLst>
      <p:ext uri="{BB962C8B-B14F-4D97-AF65-F5344CB8AC3E}">
        <p14:creationId xmlns:p14="http://schemas.microsoft.com/office/powerpoint/2010/main" val="24888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extLst>
      <p:ext uri="{BB962C8B-B14F-4D97-AF65-F5344CB8AC3E}">
        <p14:creationId xmlns:p14="http://schemas.microsoft.com/office/powerpoint/2010/main" val="301119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Tree>
    <p:extLst>
      <p:ext uri="{BB962C8B-B14F-4D97-AF65-F5344CB8AC3E}">
        <p14:creationId xmlns:p14="http://schemas.microsoft.com/office/powerpoint/2010/main" val="4275408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lumns of text">
  <p:cSld name="Three columns of text">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3691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columns of text">
  <p:cSld name="Four columns of text">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925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of text 2">
  <p:cSld name="Three columns of text 2">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237686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ix columns of text">
  <p:cSld name="Six columns of text">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227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2" y="1572768"/>
            <a:ext cx="3557100" cy="2386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1pPr>
            <a:lvl2pPr lvl="1"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2pPr>
            <a:lvl3pPr lvl="2"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3pPr>
            <a:lvl4pPr lvl="3"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4pPr>
            <a:lvl5pPr lvl="4"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5pPr>
            <a:lvl6pPr lvl="5"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6pPr>
            <a:lvl7pPr lvl="6"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7pPr>
            <a:lvl8pPr lvl="7"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8pPr>
            <a:lvl9pPr lvl="8"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720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oş">
    <p:bg>
      <p:bgPr>
        <a:solidFill>
          <a:schemeClr val="dk1"/>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200"/>
              <a:buNone/>
              <a:defRPr sz="1200" i="0">
                <a:solidFill>
                  <a:schemeClr val="lt1"/>
                </a:solidFill>
              </a:defRPr>
            </a:lvl1pPr>
            <a:lvl2pPr lvl="1"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2pPr>
            <a:lvl3pPr lvl="2"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3pPr>
            <a:lvl4pPr lvl="3"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4pPr>
            <a:lvl5pPr lvl="4"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5pPr>
            <a:lvl6pPr lvl="5"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6pPr>
            <a:lvl7pPr lvl="6"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7pPr>
            <a:lvl8pPr lvl="7"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8pPr>
            <a:lvl9pPr lvl="8"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9pPr>
          </a:lstStyle>
          <a:p>
            <a:r>
              <a:rPr lang="tr-TR" smtClean="0"/>
              <a:t>Asıl başlık stili için tıklatın</a:t>
            </a:r>
            <a:endParaRPr/>
          </a:p>
        </p:txBody>
      </p:sp>
      <p:sp>
        <p:nvSpPr>
          <p:cNvPr id="19" name="Google Shape;19;p5"/>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sz="600">
                <a:solidFill>
                  <a:schemeClr val="lt1"/>
                </a:solidFill>
              </a:defRPr>
            </a:lvl2pPr>
            <a:lvl3pPr lvl="2" rtl="0">
              <a:spcBef>
                <a:spcPts val="0"/>
              </a:spcBef>
              <a:spcAft>
                <a:spcPts val="0"/>
              </a:spcAft>
              <a:buNone/>
              <a:defRPr sz="600">
                <a:solidFill>
                  <a:schemeClr val="lt1"/>
                </a:solidFill>
              </a:defRPr>
            </a:lvl3pPr>
            <a:lvl4pPr lvl="3" rtl="0">
              <a:spcBef>
                <a:spcPts val="0"/>
              </a:spcBef>
              <a:spcAft>
                <a:spcPts val="0"/>
              </a:spcAft>
              <a:buNone/>
              <a:defRPr sz="600">
                <a:solidFill>
                  <a:schemeClr val="lt1"/>
                </a:solidFill>
              </a:defRPr>
            </a:lvl4pPr>
            <a:lvl5pPr lvl="4" rtl="0">
              <a:spcBef>
                <a:spcPts val="0"/>
              </a:spcBef>
              <a:spcAft>
                <a:spcPts val="0"/>
              </a:spcAft>
              <a:buNone/>
              <a:defRPr sz="600">
                <a:solidFill>
                  <a:schemeClr val="lt1"/>
                </a:solidFill>
              </a:defRPr>
            </a:lvl5pPr>
            <a:lvl6pPr lvl="5" rtl="0">
              <a:spcBef>
                <a:spcPts val="0"/>
              </a:spcBef>
              <a:spcAft>
                <a:spcPts val="0"/>
              </a:spcAft>
              <a:buNone/>
              <a:defRPr sz="600">
                <a:solidFill>
                  <a:schemeClr val="lt1"/>
                </a:solidFill>
              </a:defRPr>
            </a:lvl6pPr>
            <a:lvl7pPr lvl="6" rtl="0">
              <a:spcBef>
                <a:spcPts val="0"/>
              </a:spcBef>
              <a:spcAft>
                <a:spcPts val="0"/>
              </a:spcAft>
              <a:buNone/>
              <a:defRPr sz="600">
                <a:solidFill>
                  <a:schemeClr val="lt1"/>
                </a:solidFill>
              </a:defRPr>
            </a:lvl7pPr>
            <a:lvl8pPr lvl="7" rtl="0">
              <a:spcBef>
                <a:spcPts val="0"/>
              </a:spcBef>
              <a:spcAft>
                <a:spcPts val="0"/>
              </a:spcAft>
              <a:buNone/>
              <a:defRPr sz="600">
                <a:solidFill>
                  <a:schemeClr val="lt1"/>
                </a:solidFill>
              </a:defRPr>
            </a:lvl8pPr>
            <a:lvl9pPr lvl="8" rtl="0">
              <a:spcBef>
                <a:spcPts val="0"/>
              </a:spcBef>
              <a:spcAft>
                <a:spcPts val="0"/>
              </a:spcAft>
              <a:buNone/>
              <a:defRPr sz="600">
                <a:solidFill>
                  <a:schemeClr val="lt1"/>
                </a:solidFill>
              </a:defRPr>
            </a:lvl9pPr>
          </a:lstStyle>
          <a:p>
            <a:r>
              <a:rPr lang="tr-TR" smtClean="0"/>
              <a:t>Asıl alt başlık stilini düzenlemek için tıklayın</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11"/>
        <p:cNvGrpSpPr/>
        <p:nvPr/>
      </p:nvGrpSpPr>
      <p:grpSpPr>
        <a:xfrm>
          <a:off x="0" y="0"/>
          <a:ext cx="0" cy="0"/>
          <a:chOff x="0" y="0"/>
          <a:chExt cx="0" cy="0"/>
        </a:xfrm>
      </p:grpSpPr>
      <p:sp>
        <p:nvSpPr>
          <p:cNvPr id="912" name="Google Shape;912;p19"/>
          <p:cNvSpPr txBox="1">
            <a:spLocks noGrp="1"/>
          </p:cNvSpPr>
          <p:nvPr>
            <p:ph type="title"/>
          </p:nvPr>
        </p:nvSpPr>
        <p:spPr>
          <a:xfrm>
            <a:off x="2105425" y="384048"/>
            <a:ext cx="4937700" cy="1079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913" name="Google Shape;913;p19"/>
          <p:cNvSpPr txBox="1">
            <a:spLocks noGrp="1"/>
          </p:cNvSpPr>
          <p:nvPr>
            <p:ph type="subTitle" idx="1"/>
          </p:nvPr>
        </p:nvSpPr>
        <p:spPr>
          <a:xfrm>
            <a:off x="3017520" y="1709928"/>
            <a:ext cx="3099900" cy="1435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a:endParaRPr/>
          </a:p>
        </p:txBody>
      </p:sp>
      <p:sp>
        <p:nvSpPr>
          <p:cNvPr id="914" name="Google Shape;914;p19"/>
          <p:cNvSpPr txBox="1"/>
          <p:nvPr/>
        </p:nvSpPr>
        <p:spPr>
          <a:xfrm>
            <a:off x="2489375" y="3588000"/>
            <a:ext cx="4161600" cy="76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xmlns="" xmlns:ahyp="http://schemas.microsoft.com/office/drawing/2018/hyperlinkcolo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xmlns="" xmlns:ahyp="http://schemas.microsoft.com/office/drawing/2018/hyperlinkcolo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xmlns="" xmlns:ahyp="http://schemas.microsoft.com/office/drawing/2018/hyperlinkcolo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xmlns="" xmlns:ahyp="http://schemas.microsoft.com/office/drawing/2018/hyperlinkcolo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marL="0" lvl="0" indent="0" algn="ctr" rtl="0">
              <a:spcBef>
                <a:spcPts val="0"/>
              </a:spcBef>
              <a:spcAft>
                <a:spcPts val="0"/>
              </a:spcAft>
              <a:buNone/>
            </a:pP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916" name="Google Shape;916;p19"/>
          <p:cNvCxnSpPr/>
          <p:nvPr/>
        </p:nvCxnSpPr>
        <p:spPr>
          <a:xfrm rot="-5400000" flipH="1">
            <a:off x="7181408" y="2082400"/>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917" name="Google Shape;917;p19"/>
          <p:cNvCxnSpPr/>
          <p:nvPr/>
        </p:nvCxnSpPr>
        <p:spPr>
          <a:xfrm rot="5400000">
            <a:off x="7232433" y="736375"/>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918" name="Google Shape;918;p19"/>
          <p:cNvCxnSpPr/>
          <p:nvPr/>
        </p:nvCxnSpPr>
        <p:spPr>
          <a:xfrm rot="5400000">
            <a:off x="8168433" y="-6660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919" name="Google Shape;919;p19"/>
          <p:cNvGrpSpPr/>
          <p:nvPr/>
        </p:nvGrpSpPr>
        <p:grpSpPr>
          <a:xfrm rot="5400000" flipH="1">
            <a:off x="7407333" y="1284925"/>
            <a:ext cx="581800" cy="582350"/>
            <a:chOff x="8064275" y="887850"/>
            <a:chExt cx="581800" cy="582350"/>
          </a:xfrm>
        </p:grpSpPr>
        <p:sp>
          <p:nvSpPr>
            <p:cNvPr id="920" name="Google Shape;920;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19"/>
          <p:cNvGrpSpPr/>
          <p:nvPr/>
        </p:nvGrpSpPr>
        <p:grpSpPr>
          <a:xfrm rot="5400000" flipH="1">
            <a:off x="7869720" y="2754200"/>
            <a:ext cx="292025" cy="292575"/>
            <a:chOff x="7353050" y="316275"/>
            <a:chExt cx="292025" cy="292575"/>
          </a:xfrm>
        </p:grpSpPr>
        <p:sp>
          <p:nvSpPr>
            <p:cNvPr id="927" name="Google Shape;927;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19"/>
          <p:cNvGrpSpPr/>
          <p:nvPr/>
        </p:nvGrpSpPr>
        <p:grpSpPr>
          <a:xfrm rot="5400000" flipH="1">
            <a:off x="8012458" y="178175"/>
            <a:ext cx="175000" cy="175000"/>
            <a:chOff x="8792300" y="321275"/>
            <a:chExt cx="175000" cy="175000"/>
          </a:xfrm>
        </p:grpSpPr>
        <p:sp>
          <p:nvSpPr>
            <p:cNvPr id="932" name="Google Shape;932;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19"/>
          <p:cNvGrpSpPr/>
          <p:nvPr/>
        </p:nvGrpSpPr>
        <p:grpSpPr>
          <a:xfrm rot="5400000" flipH="1">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7" name="Google Shape;947;p19"/>
          <p:cNvCxnSpPr/>
          <p:nvPr/>
        </p:nvCxnSpPr>
        <p:spPr>
          <a:xfrm rot="5400000" flipH="1">
            <a:off x="740850" y="2598325"/>
            <a:ext cx="1672500" cy="126000"/>
          </a:xfrm>
          <a:prstGeom prst="straightConnector1">
            <a:avLst/>
          </a:prstGeom>
          <a:noFill/>
          <a:ln w="9525" cap="flat" cmpd="sng">
            <a:solidFill>
              <a:srgbClr val="595959"/>
            </a:solidFill>
            <a:prstDash val="solid"/>
            <a:round/>
            <a:headEnd type="none" w="med" len="med"/>
            <a:tailEnd type="none" w="med" len="med"/>
          </a:ln>
        </p:spPr>
      </p:cxnSp>
      <p:cxnSp>
        <p:nvCxnSpPr>
          <p:cNvPr id="948" name="Google Shape;948;p19"/>
          <p:cNvCxnSpPr/>
          <p:nvPr/>
        </p:nvCxnSpPr>
        <p:spPr>
          <a:xfrm rot="-5400000">
            <a:off x="847100" y="355400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949" name="Google Shape;949;p19"/>
          <p:cNvCxnSpPr/>
          <p:nvPr/>
        </p:nvCxnSpPr>
        <p:spPr>
          <a:xfrm rot="5400000" flipH="1">
            <a:off x="1105775" y="4151250"/>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9"/>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310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ighlighted numbers">
  <p:cSld name="Highlighted numbers">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992" name="Google Shape;992;p20"/>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993" name="Google Shape;993;p20"/>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994" name="Google Shape;994;p20"/>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995" name="Google Shape;995;p20"/>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996" name="Google Shape;996;p20"/>
          <p:cNvGrpSpPr/>
          <p:nvPr/>
        </p:nvGrpSpPr>
        <p:grpSpPr>
          <a:xfrm rot="5400000" flipH="1">
            <a:off x="7407333" y="1284925"/>
            <a:ext cx="581800" cy="582350"/>
            <a:chOff x="8064275" y="887850"/>
            <a:chExt cx="581800" cy="582350"/>
          </a:xfrm>
        </p:grpSpPr>
        <p:sp>
          <p:nvSpPr>
            <p:cNvPr id="997" name="Google Shape;997;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0"/>
          <p:cNvGrpSpPr/>
          <p:nvPr/>
        </p:nvGrpSpPr>
        <p:grpSpPr>
          <a:xfrm rot="5400000" flipH="1">
            <a:off x="7869720" y="2754200"/>
            <a:ext cx="292025" cy="292575"/>
            <a:chOff x="7353050" y="316275"/>
            <a:chExt cx="292025" cy="292575"/>
          </a:xfrm>
        </p:grpSpPr>
        <p:sp>
          <p:nvSpPr>
            <p:cNvPr id="1004" name="Google Shape;1004;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0"/>
          <p:cNvGrpSpPr/>
          <p:nvPr/>
        </p:nvGrpSpPr>
        <p:grpSpPr>
          <a:xfrm rot="5400000" flipH="1">
            <a:off x="8012458" y="178175"/>
            <a:ext cx="175000" cy="175000"/>
            <a:chOff x="8792300" y="321275"/>
            <a:chExt cx="175000" cy="175000"/>
          </a:xfrm>
        </p:grpSpPr>
        <p:sp>
          <p:nvSpPr>
            <p:cNvPr id="1009" name="Google Shape;1009;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20"/>
          <p:cNvGrpSpPr/>
          <p:nvPr/>
        </p:nvGrpSpPr>
        <p:grpSpPr>
          <a:xfrm rot="5400000" flipH="1">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4" name="Google Shape;1024;p20"/>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025" name="Google Shape;1025;p20"/>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026" name="Google Shape;1026;p20"/>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0"/>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758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lumns of text 3">
  <p:cSld name="Three columns of text 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23978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columns of text 4">
  <p:cSld name="Three columns of text 4">
    <p:spTree>
      <p:nvGrpSpPr>
        <p:cNvPr id="1"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sp>
        <p:nvSpPr>
          <p:cNvPr id="1092" name="Google Shape;1092;p22"/>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093" name="Google Shape;1093;p22"/>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2"/>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1107" name="Google Shape;1107;p22"/>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txBox="1">
            <a:spLocks noGrp="1"/>
          </p:cNvSpPr>
          <p:nvPr>
            <p:ph type="subTitle" idx="1"/>
          </p:nvPr>
        </p:nvSpPr>
        <p:spPr>
          <a:xfrm>
            <a:off x="5641848" y="2743200"/>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4" name="Google Shape;1134;p22"/>
          <p:cNvSpPr txBox="1">
            <a:spLocks noGrp="1"/>
          </p:cNvSpPr>
          <p:nvPr>
            <p:ph type="subTitle" idx="2"/>
          </p:nvPr>
        </p:nvSpPr>
        <p:spPr>
          <a:xfrm>
            <a:off x="3639312" y="1636776"/>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5" name="Google Shape;1135;p22"/>
          <p:cNvSpPr txBox="1">
            <a:spLocks noGrp="1"/>
          </p:cNvSpPr>
          <p:nvPr>
            <p:ph type="subTitle" idx="3"/>
          </p:nvPr>
        </p:nvSpPr>
        <p:spPr>
          <a:xfrm>
            <a:off x="1636776" y="2249424"/>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6" name="Google Shape;1136;p22"/>
          <p:cNvSpPr txBox="1">
            <a:spLocks noGrp="1"/>
          </p:cNvSpPr>
          <p:nvPr>
            <p:ph type="subTitle" idx="4"/>
          </p:nvPr>
        </p:nvSpPr>
        <p:spPr>
          <a:xfrm>
            <a:off x="5641848" y="3081528"/>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7" name="Google Shape;1137;p22"/>
          <p:cNvSpPr txBox="1">
            <a:spLocks noGrp="1"/>
          </p:cNvSpPr>
          <p:nvPr>
            <p:ph type="subTitle" idx="5"/>
          </p:nvPr>
        </p:nvSpPr>
        <p:spPr>
          <a:xfrm>
            <a:off x="3639312" y="1975104"/>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8" name="Google Shape;1138;p22"/>
          <p:cNvSpPr txBox="1">
            <a:spLocks noGrp="1"/>
          </p:cNvSpPr>
          <p:nvPr>
            <p:ph type="subTitle" idx="6"/>
          </p:nvPr>
        </p:nvSpPr>
        <p:spPr>
          <a:xfrm>
            <a:off x="1636776"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13976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95959"/>
              </a:buClr>
              <a:buSzPts val="2800"/>
              <a:buNone/>
              <a:defRPr>
                <a:solidFill>
                  <a:srgbClr val="595959"/>
                </a:solidFill>
              </a:defRPr>
            </a:lvl1pPr>
            <a:lvl2pPr lvl="1" algn="ctr" rtl="0">
              <a:spcBef>
                <a:spcPts val="0"/>
              </a:spcBef>
              <a:spcAft>
                <a:spcPts val="0"/>
              </a:spcAft>
              <a:buClr>
                <a:srgbClr val="595959"/>
              </a:buClr>
              <a:buSzPts val="2800"/>
              <a:buNone/>
              <a:defRPr>
                <a:solidFill>
                  <a:srgbClr val="595959"/>
                </a:solidFill>
              </a:defRPr>
            </a:lvl2pPr>
            <a:lvl3pPr lvl="2" algn="ctr" rtl="0">
              <a:spcBef>
                <a:spcPts val="0"/>
              </a:spcBef>
              <a:spcAft>
                <a:spcPts val="0"/>
              </a:spcAft>
              <a:buClr>
                <a:srgbClr val="595959"/>
              </a:buClr>
              <a:buSzPts val="2800"/>
              <a:buNone/>
              <a:defRPr>
                <a:solidFill>
                  <a:srgbClr val="595959"/>
                </a:solidFill>
              </a:defRPr>
            </a:lvl3pPr>
            <a:lvl4pPr lvl="3" algn="ctr" rtl="0">
              <a:spcBef>
                <a:spcPts val="0"/>
              </a:spcBef>
              <a:spcAft>
                <a:spcPts val="0"/>
              </a:spcAft>
              <a:buClr>
                <a:srgbClr val="595959"/>
              </a:buClr>
              <a:buSzPts val="2800"/>
              <a:buNone/>
              <a:defRPr>
                <a:solidFill>
                  <a:srgbClr val="595959"/>
                </a:solidFill>
              </a:defRPr>
            </a:lvl4pPr>
            <a:lvl5pPr lvl="4" algn="ctr" rtl="0">
              <a:spcBef>
                <a:spcPts val="0"/>
              </a:spcBef>
              <a:spcAft>
                <a:spcPts val="0"/>
              </a:spcAft>
              <a:buClr>
                <a:srgbClr val="595959"/>
              </a:buClr>
              <a:buSzPts val="2800"/>
              <a:buNone/>
              <a:defRPr>
                <a:solidFill>
                  <a:srgbClr val="595959"/>
                </a:solidFill>
              </a:defRPr>
            </a:lvl5pPr>
            <a:lvl6pPr lvl="5" algn="ctr" rtl="0">
              <a:spcBef>
                <a:spcPts val="0"/>
              </a:spcBef>
              <a:spcAft>
                <a:spcPts val="0"/>
              </a:spcAft>
              <a:buClr>
                <a:srgbClr val="595959"/>
              </a:buClr>
              <a:buSzPts val="2800"/>
              <a:buNone/>
              <a:defRPr>
                <a:solidFill>
                  <a:srgbClr val="595959"/>
                </a:solidFill>
              </a:defRPr>
            </a:lvl6pPr>
            <a:lvl7pPr lvl="6" algn="ctr" rtl="0">
              <a:spcBef>
                <a:spcPts val="0"/>
              </a:spcBef>
              <a:spcAft>
                <a:spcPts val="0"/>
              </a:spcAft>
              <a:buClr>
                <a:srgbClr val="595959"/>
              </a:buClr>
              <a:buSzPts val="2800"/>
              <a:buNone/>
              <a:defRPr>
                <a:solidFill>
                  <a:srgbClr val="595959"/>
                </a:solidFill>
              </a:defRPr>
            </a:lvl7pPr>
            <a:lvl8pPr lvl="7" algn="ctr" rtl="0">
              <a:spcBef>
                <a:spcPts val="0"/>
              </a:spcBef>
              <a:spcAft>
                <a:spcPts val="0"/>
              </a:spcAft>
              <a:buClr>
                <a:srgbClr val="595959"/>
              </a:buClr>
              <a:buSzPts val="2800"/>
              <a:buNone/>
              <a:defRPr>
                <a:solidFill>
                  <a:srgbClr val="595959"/>
                </a:solidFill>
              </a:defRPr>
            </a:lvl8pPr>
            <a:lvl9pPr lvl="8" algn="ctr" rtl="0">
              <a:spcBef>
                <a:spcPts val="0"/>
              </a:spcBef>
              <a:spcAft>
                <a:spcPts val="0"/>
              </a:spcAft>
              <a:buClr>
                <a:srgbClr val="595959"/>
              </a:buClr>
              <a:buSzPts val="2800"/>
              <a:buNone/>
              <a:defRPr>
                <a:solidFill>
                  <a:srgbClr val="595959"/>
                </a:solidFill>
              </a:defRPr>
            </a:lvl9pPr>
          </a:lstStyle>
          <a:p>
            <a:endParaRPr/>
          </a:p>
        </p:txBody>
      </p:sp>
      <p:sp>
        <p:nvSpPr>
          <p:cNvPr id="1141" name="Google Shape;1141;p23"/>
          <p:cNvSpPr txBox="1">
            <a:spLocks noGrp="1"/>
          </p:cNvSpPr>
          <p:nvPr>
            <p:ph type="body" idx="1"/>
          </p:nvPr>
        </p:nvSpPr>
        <p:spPr>
          <a:xfrm>
            <a:off x="621792" y="1152144"/>
            <a:ext cx="7891200" cy="3529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1pPr>
            <a:lvl2pPr marL="914400" lvl="1"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2pPr>
            <a:lvl3pPr marL="1371600" lvl="2"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3pPr>
            <a:lvl4pPr marL="1828800" lvl="3"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4pPr>
            <a:lvl5pPr marL="2286000" lvl="4"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5pPr>
            <a:lvl6pPr marL="2743200" lvl="5"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6pPr>
            <a:lvl7pPr marL="3200400" lvl="6"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7pPr>
            <a:lvl8pPr marL="3657600" lvl="7"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8pPr>
            <a:lvl9pPr marL="4114800" lvl="8"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rgbClr val="595959"/>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rgbClr val="595959"/>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965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83"/>
        <p:cNvGrpSpPr/>
        <p:nvPr/>
      </p:nvGrpSpPr>
      <p:grpSpPr>
        <a:xfrm>
          <a:off x="0" y="0"/>
          <a:ext cx="0" cy="0"/>
          <a:chOff x="0" y="0"/>
          <a:chExt cx="0" cy="0"/>
        </a:xfrm>
      </p:grpSpPr>
      <p:sp>
        <p:nvSpPr>
          <p:cNvPr id="1184" name="Google Shape;1184;p24"/>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cxnSp>
        <p:nvCxnSpPr>
          <p:cNvPr id="1185" name="Google Shape;1185;p24"/>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cxnSp>
        <p:nvCxnSpPr>
          <p:cNvPr id="1186" name="Google Shape;1186;p24"/>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24"/>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1200" name="Google Shape;1200;p24"/>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9731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226"/>
        <p:cNvGrpSpPr/>
        <p:nvPr/>
      </p:nvGrpSpPr>
      <p:grpSpPr>
        <a:xfrm>
          <a:off x="0" y="0"/>
          <a:ext cx="0" cy="0"/>
          <a:chOff x="0" y="0"/>
          <a:chExt cx="0" cy="0"/>
        </a:xfrm>
      </p:grpSpPr>
      <p:sp>
        <p:nvSpPr>
          <p:cNvPr id="1227" name="Google Shape;1227;p25"/>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cxnSp>
        <p:nvCxnSpPr>
          <p:cNvPr id="1228" name="Google Shape;1228;p25"/>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1229" name="Google Shape;1229;p25"/>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1230" name="Google Shape;1230;p25"/>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25"/>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1" name="Google Shape;1261;p25"/>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1262" name="Google Shape;1262;p25"/>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162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907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8481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37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LE &amp; TEXT">
  <p:cSld name="Başlık Slaydı">
    <p:bg>
      <p:bgPr>
        <a:solidFill>
          <a:schemeClr val="l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035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r>
              <a:rPr lang="tr-TR" smtClean="0"/>
              <a:t>Asıl başlık stili için tıklatın</a:t>
            </a:r>
            <a:endParaRPr/>
          </a:p>
        </p:txBody>
      </p:sp>
      <p:sp>
        <p:nvSpPr>
          <p:cNvPr id="40" name="Google Shape;40;p8"/>
          <p:cNvSpPr txBox="1">
            <a:spLocks noGrp="1"/>
          </p:cNvSpPr>
          <p:nvPr>
            <p:ph type="subTitle" idx="1"/>
          </p:nvPr>
        </p:nvSpPr>
        <p:spPr>
          <a:xfrm>
            <a:off x="7035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tr-TR" smtClean="0"/>
              <a:t>Asıl alt başlık stilini düzenlemek için tıklayın</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2081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90097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1"/>
          <p:cNvSpPr txBox="1">
            <a:spLocks noGrp="1"/>
          </p:cNvSpPr>
          <p:nvPr>
            <p:ph type="title"/>
          </p:nvPr>
        </p:nvSpPr>
        <p:spPr>
          <a:xfrm>
            <a:off x="2624328" y="1018528"/>
            <a:ext cx="3904500" cy="1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553" name="Google Shape;1553;p31"/>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554" name="Google Shape;1554;p31"/>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555" name="Google Shape;1555;p31"/>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4" name="Google Shape;1584;p31"/>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85" name="Google Shape;1585;p31"/>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86" name="Google Shape;1586;p31"/>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31"/>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1"/>
          <p:cNvSpPr txBox="1">
            <a:spLocks noGrp="1"/>
          </p:cNvSpPr>
          <p:nvPr>
            <p:ph type="subTitle" idx="1"/>
          </p:nvPr>
        </p:nvSpPr>
        <p:spPr>
          <a:xfrm>
            <a:off x="3639300"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336688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LE &amp; THREE COLUMNS">
  <p:cSld name="CUSTOM_1">
    <p:bg>
      <p:bgPr>
        <a:solidFill>
          <a:schemeClr val="lt1"/>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251626"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tr-TR" smtClean="0"/>
              <a:t>Asıl başlık stili için tıklatın</a:t>
            </a:r>
            <a:endParaRPr/>
          </a:p>
        </p:txBody>
      </p:sp>
      <p:sp>
        <p:nvSpPr>
          <p:cNvPr id="49" name="Google Shape;49;p10"/>
          <p:cNvSpPr txBox="1">
            <a:spLocks noGrp="1"/>
          </p:cNvSpPr>
          <p:nvPr>
            <p:ph type="subTitle" idx="1"/>
          </p:nvPr>
        </p:nvSpPr>
        <p:spPr>
          <a:xfrm>
            <a:off x="1252500"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r>
              <a:rPr lang="tr-TR" smtClean="0"/>
              <a:t>Asıl alt başlık stilini düzenlemek için tıklayın</a:t>
            </a:r>
            <a:endParaRPr/>
          </a:p>
        </p:txBody>
      </p:sp>
      <p:sp>
        <p:nvSpPr>
          <p:cNvPr id="50" name="Google Shape;50;p10"/>
          <p:cNvSpPr txBox="1">
            <a:spLocks noGrp="1"/>
          </p:cNvSpPr>
          <p:nvPr>
            <p:ph type="title" idx="2"/>
          </p:nvPr>
        </p:nvSpPr>
        <p:spPr>
          <a:xfrm>
            <a:off x="3651315"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tr-TR" smtClean="0"/>
              <a:t>Asıl başlık stili için tıklatın</a:t>
            </a:r>
            <a:endParaRPr/>
          </a:p>
        </p:txBody>
      </p:sp>
      <p:sp>
        <p:nvSpPr>
          <p:cNvPr id="51" name="Google Shape;51;p10"/>
          <p:cNvSpPr txBox="1">
            <a:spLocks noGrp="1"/>
          </p:cNvSpPr>
          <p:nvPr>
            <p:ph type="subTitle" idx="3"/>
          </p:nvPr>
        </p:nvSpPr>
        <p:spPr>
          <a:xfrm>
            <a:off x="3652223"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r>
              <a:rPr lang="tr-TR" smtClean="0"/>
              <a:t>Asıl alt başlık stilini düzenlemek için tıklayın</a:t>
            </a:r>
            <a:endParaRPr/>
          </a:p>
        </p:txBody>
      </p:sp>
      <p:sp>
        <p:nvSpPr>
          <p:cNvPr id="52" name="Google Shape;52;p10"/>
          <p:cNvSpPr txBox="1">
            <a:spLocks noGrp="1"/>
          </p:cNvSpPr>
          <p:nvPr>
            <p:ph type="title" idx="4"/>
          </p:nvPr>
        </p:nvSpPr>
        <p:spPr>
          <a:xfrm>
            <a:off x="6051952"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tr-TR" smtClean="0"/>
              <a:t>Asıl başlık stili için tıklatın</a:t>
            </a:r>
            <a:endParaRPr/>
          </a:p>
        </p:txBody>
      </p:sp>
      <p:sp>
        <p:nvSpPr>
          <p:cNvPr id="53" name="Google Shape;53;p10"/>
          <p:cNvSpPr txBox="1">
            <a:spLocks noGrp="1"/>
          </p:cNvSpPr>
          <p:nvPr>
            <p:ph type="subTitle" idx="5"/>
          </p:nvPr>
        </p:nvSpPr>
        <p:spPr>
          <a:xfrm>
            <a:off x="6052849" y="3340500"/>
            <a:ext cx="1841400" cy="348900"/>
          </a:xfrm>
          <a:prstGeom prst="rect">
            <a:avLst/>
          </a:prstGeom>
        </p:spPr>
        <p:txBody>
          <a:bodyPr spcFirstLastPara="1" wrap="square" lIns="0" tIns="0" rIns="0" bIns="0"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r>
              <a:rPr lang="tr-TR" smtClean="0"/>
              <a:t>Asıl alt başlık stilini düzenlemek için tıklayın</a:t>
            </a:r>
            <a:endParaRPr/>
          </a:p>
        </p:txBody>
      </p:sp>
      <p:sp>
        <p:nvSpPr>
          <p:cNvPr id="54" name="Google Shape;54;p10"/>
          <p:cNvSpPr txBox="1">
            <a:spLocks noGrp="1"/>
          </p:cNvSpPr>
          <p:nvPr>
            <p:ph type="title" idx="6"/>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tr-TR" smtClean="0"/>
              <a:t>Asıl başlık stili için tıklatın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DESIGN">
  <p:cSld name="CUSTOM_8">
    <p:bg>
      <p:bgPr>
        <a:solidFill>
          <a:schemeClr val="dk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lt1"/>
              </a:buClr>
              <a:buSzPts val="2200"/>
              <a:buNone/>
              <a:defRPr sz="2200" i="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r>
              <a:rPr lang="tr-TR" smtClean="0"/>
              <a:t>Asıl başlık stili için tıklatın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LE DESIGN 1 ">
  <p:cSld name="CUSTOM_8_1_1_1">
    <p:bg>
      <p:bgPr>
        <a:solidFill>
          <a:schemeClr val="lt1"/>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rPr lang="tr-TR" smtClean="0"/>
              <a:t>Asıl başlık stili için tıklatın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LE &amp; TEXT 2">
  <p:cSld name="CUSTOM_10">
    <p:bg>
      <p:bgPr>
        <a:solidFill>
          <a:schemeClr val="lt1"/>
        </a:solidFill>
        <a:effectLst/>
      </p:bgPr>
    </p:bg>
    <p:spTree>
      <p:nvGrpSpPr>
        <p:cNvPr id="1" name="Shape 95"/>
        <p:cNvGrpSpPr/>
        <p:nvPr/>
      </p:nvGrpSpPr>
      <p:grpSpPr>
        <a:xfrm>
          <a:off x="0" y="0"/>
          <a:ext cx="0" cy="0"/>
          <a:chOff x="0" y="0"/>
          <a:chExt cx="0" cy="0"/>
        </a:xfrm>
      </p:grpSpPr>
      <p:sp>
        <p:nvSpPr>
          <p:cNvPr id="96" name="Google Shape;96;p20"/>
          <p:cNvSpPr/>
          <p:nvPr/>
        </p:nvSpPr>
        <p:spPr>
          <a:xfrm>
            <a:off x="6018850" y="1336775"/>
            <a:ext cx="3135000" cy="2519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0"/>
          <p:cNvSpPr txBox="1">
            <a:spLocks noGrp="1"/>
          </p:cNvSpPr>
          <p:nvPr>
            <p:ph type="title"/>
          </p:nvPr>
        </p:nvSpPr>
        <p:spPr>
          <a:xfrm>
            <a:off x="6704776" y="1838000"/>
            <a:ext cx="14040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lt1"/>
              </a:buClr>
              <a:buSzPts val="2200"/>
              <a:buNone/>
              <a:defRPr sz="2200" i="0">
                <a:solidFill>
                  <a:schemeClr val="lt1"/>
                </a:solidFill>
              </a:defRPr>
            </a:lvl1pPr>
            <a:lvl2pPr lvl="1" rtl="0">
              <a:spcBef>
                <a:spcPts val="0"/>
              </a:spcBef>
              <a:spcAft>
                <a:spcPts val="0"/>
              </a:spcAft>
              <a:buClr>
                <a:schemeClr val="lt1"/>
              </a:buClr>
              <a:buSzPts val="2500"/>
              <a:buNone/>
              <a:defRPr sz="2500">
                <a:solidFill>
                  <a:schemeClr val="lt1"/>
                </a:solidFill>
              </a:defRPr>
            </a:lvl2pPr>
            <a:lvl3pPr lvl="2" rtl="0">
              <a:spcBef>
                <a:spcPts val="0"/>
              </a:spcBef>
              <a:spcAft>
                <a:spcPts val="0"/>
              </a:spcAft>
              <a:buClr>
                <a:schemeClr val="lt1"/>
              </a:buClr>
              <a:buSzPts val="2500"/>
              <a:buNone/>
              <a:defRPr sz="2500">
                <a:solidFill>
                  <a:schemeClr val="lt1"/>
                </a:solidFill>
              </a:defRPr>
            </a:lvl3pPr>
            <a:lvl4pPr lvl="3" rtl="0">
              <a:spcBef>
                <a:spcPts val="0"/>
              </a:spcBef>
              <a:spcAft>
                <a:spcPts val="0"/>
              </a:spcAft>
              <a:buClr>
                <a:schemeClr val="lt1"/>
              </a:buClr>
              <a:buSzPts val="2500"/>
              <a:buNone/>
              <a:defRPr sz="2500">
                <a:solidFill>
                  <a:schemeClr val="lt1"/>
                </a:solidFill>
              </a:defRPr>
            </a:lvl4pPr>
            <a:lvl5pPr lvl="4" rtl="0">
              <a:spcBef>
                <a:spcPts val="0"/>
              </a:spcBef>
              <a:spcAft>
                <a:spcPts val="0"/>
              </a:spcAft>
              <a:buClr>
                <a:schemeClr val="lt1"/>
              </a:buClr>
              <a:buSzPts val="2500"/>
              <a:buNone/>
              <a:defRPr sz="2500">
                <a:solidFill>
                  <a:schemeClr val="lt1"/>
                </a:solidFill>
              </a:defRPr>
            </a:lvl5pPr>
            <a:lvl6pPr lvl="5" rtl="0">
              <a:spcBef>
                <a:spcPts val="0"/>
              </a:spcBef>
              <a:spcAft>
                <a:spcPts val="0"/>
              </a:spcAft>
              <a:buClr>
                <a:schemeClr val="lt1"/>
              </a:buClr>
              <a:buSzPts val="2500"/>
              <a:buNone/>
              <a:defRPr sz="2500">
                <a:solidFill>
                  <a:schemeClr val="lt1"/>
                </a:solidFill>
              </a:defRPr>
            </a:lvl6pPr>
            <a:lvl7pPr lvl="6" rtl="0">
              <a:spcBef>
                <a:spcPts val="0"/>
              </a:spcBef>
              <a:spcAft>
                <a:spcPts val="0"/>
              </a:spcAft>
              <a:buClr>
                <a:schemeClr val="lt1"/>
              </a:buClr>
              <a:buSzPts val="2500"/>
              <a:buNone/>
              <a:defRPr sz="2500">
                <a:solidFill>
                  <a:schemeClr val="lt1"/>
                </a:solidFill>
              </a:defRPr>
            </a:lvl7pPr>
            <a:lvl8pPr lvl="7" rtl="0">
              <a:spcBef>
                <a:spcPts val="0"/>
              </a:spcBef>
              <a:spcAft>
                <a:spcPts val="0"/>
              </a:spcAft>
              <a:buClr>
                <a:schemeClr val="lt1"/>
              </a:buClr>
              <a:buSzPts val="2500"/>
              <a:buNone/>
              <a:defRPr sz="2500">
                <a:solidFill>
                  <a:schemeClr val="lt1"/>
                </a:solidFill>
              </a:defRPr>
            </a:lvl8pPr>
            <a:lvl9pPr lvl="8" rtl="0">
              <a:spcBef>
                <a:spcPts val="0"/>
              </a:spcBef>
              <a:spcAft>
                <a:spcPts val="0"/>
              </a:spcAft>
              <a:buClr>
                <a:schemeClr val="lt1"/>
              </a:buClr>
              <a:buSzPts val="2500"/>
              <a:buNone/>
              <a:defRPr sz="2500">
                <a:solidFill>
                  <a:schemeClr val="lt1"/>
                </a:solidFill>
              </a:defRPr>
            </a:lvl9pPr>
          </a:lstStyle>
          <a:p>
            <a:r>
              <a:rPr lang="tr-TR" smtClean="0"/>
              <a:t>Asıl başlık stili için tıklatın</a:t>
            </a:r>
            <a:endParaRPr/>
          </a:p>
        </p:txBody>
      </p:sp>
      <p:sp>
        <p:nvSpPr>
          <p:cNvPr id="98" name="Google Shape;98;p20"/>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lvl1pPr lvl="0" rtl="0">
              <a:spcBef>
                <a:spcPts val="0"/>
              </a:spcBef>
              <a:spcAft>
                <a:spcPts val="0"/>
              </a:spcAft>
              <a:buNone/>
              <a:defRPr sz="1000">
                <a:solidFill>
                  <a:schemeClr val="lt1"/>
                </a:solidFill>
              </a:defRPr>
            </a:lvl1pPr>
            <a:lvl2pPr lvl="1" rtl="0">
              <a:spcBef>
                <a:spcPts val="0"/>
              </a:spcBef>
              <a:spcAft>
                <a:spcPts val="0"/>
              </a:spcAft>
              <a:buNone/>
              <a:defRPr sz="600">
                <a:solidFill>
                  <a:schemeClr val="lt1"/>
                </a:solidFill>
              </a:defRPr>
            </a:lvl2pPr>
            <a:lvl3pPr lvl="2" rtl="0">
              <a:spcBef>
                <a:spcPts val="0"/>
              </a:spcBef>
              <a:spcAft>
                <a:spcPts val="0"/>
              </a:spcAft>
              <a:buNone/>
              <a:defRPr sz="600">
                <a:solidFill>
                  <a:schemeClr val="lt1"/>
                </a:solidFill>
              </a:defRPr>
            </a:lvl3pPr>
            <a:lvl4pPr lvl="3" rtl="0">
              <a:spcBef>
                <a:spcPts val="0"/>
              </a:spcBef>
              <a:spcAft>
                <a:spcPts val="0"/>
              </a:spcAft>
              <a:buNone/>
              <a:defRPr sz="600">
                <a:solidFill>
                  <a:schemeClr val="lt1"/>
                </a:solidFill>
              </a:defRPr>
            </a:lvl4pPr>
            <a:lvl5pPr lvl="4" rtl="0">
              <a:spcBef>
                <a:spcPts val="0"/>
              </a:spcBef>
              <a:spcAft>
                <a:spcPts val="0"/>
              </a:spcAft>
              <a:buNone/>
              <a:defRPr sz="600">
                <a:solidFill>
                  <a:schemeClr val="lt1"/>
                </a:solidFill>
              </a:defRPr>
            </a:lvl5pPr>
            <a:lvl6pPr lvl="5" rtl="0">
              <a:spcBef>
                <a:spcPts val="0"/>
              </a:spcBef>
              <a:spcAft>
                <a:spcPts val="0"/>
              </a:spcAft>
              <a:buNone/>
              <a:defRPr sz="600">
                <a:solidFill>
                  <a:schemeClr val="lt1"/>
                </a:solidFill>
              </a:defRPr>
            </a:lvl6pPr>
            <a:lvl7pPr lvl="6" rtl="0">
              <a:spcBef>
                <a:spcPts val="0"/>
              </a:spcBef>
              <a:spcAft>
                <a:spcPts val="0"/>
              </a:spcAft>
              <a:buNone/>
              <a:defRPr sz="600">
                <a:solidFill>
                  <a:schemeClr val="lt1"/>
                </a:solidFill>
              </a:defRPr>
            </a:lvl7pPr>
            <a:lvl8pPr lvl="7" rtl="0">
              <a:spcBef>
                <a:spcPts val="0"/>
              </a:spcBef>
              <a:spcAft>
                <a:spcPts val="0"/>
              </a:spcAft>
              <a:buNone/>
              <a:defRPr sz="600">
                <a:solidFill>
                  <a:schemeClr val="lt1"/>
                </a:solidFill>
              </a:defRPr>
            </a:lvl8pPr>
            <a:lvl9pPr lvl="8" rtl="0">
              <a:spcBef>
                <a:spcPts val="0"/>
              </a:spcBef>
              <a:spcAft>
                <a:spcPts val="0"/>
              </a:spcAft>
              <a:buNone/>
              <a:defRPr sz="600">
                <a:solidFill>
                  <a:schemeClr val="lt1"/>
                </a:solidFill>
              </a:defRPr>
            </a:lvl9pPr>
          </a:lstStyle>
          <a:p>
            <a:r>
              <a:rPr lang="tr-TR" smtClean="0"/>
              <a:t>Asıl alt başlık stilini düzenlemek için tıklayın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LE &amp; TEXT 3">
  <p:cSld name="CUSTOM_11">
    <p:bg>
      <p:bgPr>
        <a:solidFill>
          <a:schemeClr val="dk1"/>
        </a:solidFill>
        <a:effectLst/>
      </p:bgPr>
    </p:bg>
    <p:spTree>
      <p:nvGrpSpPr>
        <p:cNvPr id="1" name="Shape 99"/>
        <p:cNvGrpSpPr/>
        <p:nvPr/>
      </p:nvGrpSpPr>
      <p:grpSpPr>
        <a:xfrm>
          <a:off x="0" y="0"/>
          <a:ext cx="0" cy="0"/>
          <a:chOff x="0" y="0"/>
          <a:chExt cx="0" cy="0"/>
        </a:xfrm>
      </p:grpSpPr>
      <p:sp>
        <p:nvSpPr>
          <p:cNvPr id="100" name="Google Shape;100;p21"/>
          <p:cNvSpPr/>
          <p:nvPr/>
        </p:nvSpPr>
        <p:spPr>
          <a:xfrm>
            <a:off x="6018850" y="1336775"/>
            <a:ext cx="3135000" cy="251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1"/>
          <p:cNvSpPr txBox="1">
            <a:spLocks noGrp="1"/>
          </p:cNvSpPr>
          <p:nvPr>
            <p:ph type="title"/>
          </p:nvPr>
        </p:nvSpPr>
        <p:spPr>
          <a:xfrm>
            <a:off x="6704776" y="1838000"/>
            <a:ext cx="15726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2200"/>
              <a:buNone/>
              <a:defRPr sz="2200"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102" name="Google Shape;102;p21"/>
          <p:cNvSpPr txBox="1">
            <a:spLocks noGrp="1"/>
          </p:cNvSpPr>
          <p:nvPr>
            <p:ph type="subTitle" idx="1"/>
          </p:nvPr>
        </p:nvSpPr>
        <p:spPr>
          <a:xfrm>
            <a:off x="6704776" y="2731746"/>
            <a:ext cx="1572600" cy="182400"/>
          </a:xfrm>
          <a:prstGeom prst="rect">
            <a:avLst/>
          </a:prstGeom>
        </p:spPr>
        <p:txBody>
          <a:bodyPr spcFirstLastPara="1" wrap="square" lIns="0" tIns="0" rIns="0" bIns="0" anchor="t" anchorCtr="0">
            <a:noAutofit/>
          </a:bodyPr>
          <a:lstStyle>
            <a:lvl1pPr lvl="0" rtl="0">
              <a:spcBef>
                <a:spcPts val="0"/>
              </a:spcBef>
              <a:spcAft>
                <a:spcPts val="0"/>
              </a:spcAft>
              <a:buNone/>
              <a:defRPr sz="1000"/>
            </a:lvl1pPr>
            <a:lvl2pPr lvl="1" rtl="0">
              <a:spcBef>
                <a:spcPts val="0"/>
              </a:spcBef>
              <a:spcAft>
                <a:spcPts val="0"/>
              </a:spcAft>
              <a:buNone/>
              <a:defRPr sz="600"/>
            </a:lvl2pPr>
            <a:lvl3pPr lvl="2" rtl="0">
              <a:spcBef>
                <a:spcPts val="0"/>
              </a:spcBef>
              <a:spcAft>
                <a:spcPts val="0"/>
              </a:spcAft>
              <a:buNone/>
              <a:defRPr sz="600"/>
            </a:lvl3pPr>
            <a:lvl4pPr lvl="3" rtl="0">
              <a:spcBef>
                <a:spcPts val="0"/>
              </a:spcBef>
              <a:spcAft>
                <a:spcPts val="0"/>
              </a:spcAft>
              <a:buNone/>
              <a:defRPr sz="600"/>
            </a:lvl4pPr>
            <a:lvl5pPr lvl="4" rtl="0">
              <a:spcBef>
                <a:spcPts val="0"/>
              </a:spcBef>
              <a:spcAft>
                <a:spcPts val="0"/>
              </a:spcAft>
              <a:buNone/>
              <a:defRPr sz="600"/>
            </a:lvl5pPr>
            <a:lvl6pPr lvl="5" rtl="0">
              <a:spcBef>
                <a:spcPts val="0"/>
              </a:spcBef>
              <a:spcAft>
                <a:spcPts val="0"/>
              </a:spcAft>
              <a:buNone/>
              <a:defRPr sz="600"/>
            </a:lvl6pPr>
            <a:lvl7pPr lvl="6" rtl="0">
              <a:spcBef>
                <a:spcPts val="0"/>
              </a:spcBef>
              <a:spcAft>
                <a:spcPts val="0"/>
              </a:spcAft>
              <a:buNone/>
              <a:defRPr sz="600"/>
            </a:lvl7pPr>
            <a:lvl8pPr lvl="7" rtl="0">
              <a:spcBef>
                <a:spcPts val="0"/>
              </a:spcBef>
              <a:spcAft>
                <a:spcPts val="0"/>
              </a:spcAft>
              <a:buNone/>
              <a:defRPr sz="600"/>
            </a:lvl8pPr>
            <a:lvl9pPr lvl="8" rtl="0">
              <a:spcBef>
                <a:spcPts val="0"/>
              </a:spcBef>
              <a:spcAft>
                <a:spcPts val="0"/>
              </a:spcAft>
              <a:buNone/>
              <a:defRPr sz="600"/>
            </a:lvl9pPr>
          </a:lstStyle>
          <a:p>
            <a:r>
              <a:rPr lang="tr-TR" smtClean="0"/>
              <a:t>Asıl alt başlık stilini düzenlemek için tıklayın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34343"/>
              </a:buClr>
              <a:buSzPts val="700"/>
              <a:buFont typeface="Oswald Regular"/>
              <a:buNone/>
              <a:defRPr sz="3300" i="0" u="none" strike="noStrike" cap="none">
                <a:solidFill>
                  <a:srgbClr val="434343"/>
                </a:solidFill>
                <a:latin typeface="Oswald Regular"/>
                <a:ea typeface="Oswald Regular"/>
                <a:cs typeface="Oswald Regular"/>
                <a:sym typeface="Oswald Regular"/>
              </a:defRPr>
            </a:lvl1pPr>
            <a:lvl2pPr lvl="1">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1pPr>
            <a:lvl2pPr marL="914400" marR="0" lvl="1"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2pPr>
            <a:lvl3pPr marL="1371600" marR="0" lvl="2"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3pPr>
            <a:lvl4pPr marL="1828800" marR="0" lvl="3"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4pPr>
            <a:lvl5pPr marL="2286000" marR="0" lvl="4"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5pPr>
            <a:lvl6pPr marL="2743200" marR="0" lvl="5"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6pPr>
            <a:lvl7pPr marL="3200400" marR="0" lvl="6"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7pPr>
            <a:lvl8pPr marL="3657600" marR="0" lvl="7"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8pPr>
            <a:lvl9pPr marL="4114800" marR="0" lvl="8"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 id="2147483661" r:id="rId6"/>
    <p:sldLayoutId id="2147483662" r:id="rId7"/>
    <p:sldLayoutId id="2147483666" r:id="rId8"/>
    <p:sldLayoutId id="2147483667"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1pPr>
            <a:lvl2pPr lvl="1"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2pPr>
            <a:lvl3pPr lvl="2"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3pPr>
            <a:lvl4pPr lvl="3"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4pPr>
            <a:lvl5pPr lvl="4"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5pPr>
            <a:lvl6pPr lvl="5"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6pPr>
            <a:lvl7pPr lvl="6"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7pPr>
            <a:lvl8pPr lvl="7"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8pPr>
            <a:lvl9pPr lvl="8"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9pPr>
          </a:lstStyle>
          <a:p>
            <a:endParaRPr/>
          </a:p>
        </p:txBody>
      </p:sp>
    </p:spTree>
    <p:extLst>
      <p:ext uri="{BB962C8B-B14F-4D97-AF65-F5344CB8AC3E}">
        <p14:creationId xmlns:p14="http://schemas.microsoft.com/office/powerpoint/2010/main" val="134247396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guvenlicocuk.org.tr/"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www.tbm.org.t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648987" y="2763440"/>
            <a:ext cx="5633100" cy="10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5800" dirty="0">
                <a:solidFill>
                  <a:schemeClr val="bg1">
                    <a:lumMod val="50000"/>
                  </a:schemeClr>
                </a:solidFill>
              </a:rPr>
              <a:t>BİLİNÇLİ   TEKNOLOJİ</a:t>
            </a:r>
            <a:br>
              <a:rPr lang="tr-TR" sz="5800" dirty="0">
                <a:solidFill>
                  <a:schemeClr val="bg1">
                    <a:lumMod val="50000"/>
                  </a:schemeClr>
                </a:solidFill>
              </a:rPr>
            </a:br>
            <a:r>
              <a:rPr lang="tr-TR" sz="5800" dirty="0">
                <a:solidFill>
                  <a:schemeClr val="bg1">
                    <a:lumMod val="50000"/>
                  </a:schemeClr>
                </a:solidFill>
              </a:rPr>
              <a:t>KULLANIMI</a:t>
            </a:r>
            <a:endParaRPr sz="5800" dirty="0">
              <a:solidFill>
                <a:schemeClr val="bg1">
                  <a:lumMod val="50000"/>
                </a:schemeClr>
              </a:solidFill>
            </a:endParaRPr>
          </a:p>
        </p:txBody>
      </p:sp>
      <p:sp>
        <p:nvSpPr>
          <p:cNvPr id="127" name="Google Shape;127;p31"/>
          <p:cNvSpPr txBox="1">
            <a:spLocks noGrp="1"/>
          </p:cNvSpPr>
          <p:nvPr>
            <p:ph type="subTitle" idx="1"/>
          </p:nvPr>
        </p:nvSpPr>
        <p:spPr>
          <a:xfrm>
            <a:off x="718938" y="3708981"/>
            <a:ext cx="3756900" cy="78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tr-TR" sz="1100" dirty="0">
              <a:latin typeface="Advent Pro"/>
              <a:ea typeface="Advent Pro"/>
              <a:cs typeface="Advent Pro"/>
              <a:sym typeface="Advent Pro"/>
            </a:endParaRPr>
          </a:p>
          <a:p>
            <a:pPr marL="0" lvl="0" indent="0" algn="l" rtl="0">
              <a:spcBef>
                <a:spcPts val="0"/>
              </a:spcBef>
              <a:spcAft>
                <a:spcPts val="0"/>
              </a:spcAft>
              <a:buNone/>
            </a:pPr>
            <a:r>
              <a:rPr lang="tr-TR" dirty="0">
                <a:latin typeface="Advent Pro"/>
                <a:ea typeface="Advent Pro"/>
                <a:cs typeface="Advent Pro"/>
                <a:sym typeface="Advent Pro"/>
              </a:rPr>
              <a:t>			</a:t>
            </a:r>
            <a:endParaRPr sz="1100" dirty="0">
              <a:latin typeface="Advent Pro"/>
              <a:ea typeface="Advent Pro"/>
              <a:cs typeface="Advent Pro"/>
              <a:sym typeface="Advent Pro"/>
            </a:endParaRPr>
          </a:p>
        </p:txBody>
      </p:sp>
      <p:grpSp>
        <p:nvGrpSpPr>
          <p:cNvPr id="128" name="Google Shape;128;p31"/>
          <p:cNvGrpSpPr/>
          <p:nvPr/>
        </p:nvGrpSpPr>
        <p:grpSpPr>
          <a:xfrm>
            <a:off x="4432326" y="248872"/>
            <a:ext cx="4330674" cy="4627928"/>
            <a:chOff x="4432326" y="248872"/>
            <a:chExt cx="4330674" cy="4627928"/>
          </a:xfrm>
        </p:grpSpPr>
        <p:sp>
          <p:nvSpPr>
            <p:cNvPr id="129" name="Google Shape;129;p31"/>
            <p:cNvSpPr/>
            <p:nvPr/>
          </p:nvSpPr>
          <p:spPr>
            <a:xfrm>
              <a:off x="4432326" y="722981"/>
              <a:ext cx="4330674" cy="3369890"/>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1"/>
            <p:cNvSpPr/>
            <p:nvPr/>
          </p:nvSpPr>
          <p:spPr>
            <a:xfrm>
              <a:off x="4999334" y="4230453"/>
              <a:ext cx="3231777" cy="646347"/>
            </a:xfrm>
            <a:custGeom>
              <a:avLst/>
              <a:gdLst/>
              <a:ahLst/>
              <a:cxnLst/>
              <a:rect l="l" t="t" r="r" b="b"/>
              <a:pathLst>
                <a:path w="146317" h="29263" extrusionOk="0">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1"/>
            <p:cNvSpPr/>
            <p:nvPr/>
          </p:nvSpPr>
          <p:spPr>
            <a:xfrm>
              <a:off x="7093472" y="254770"/>
              <a:ext cx="1309148" cy="1428531"/>
            </a:xfrm>
            <a:custGeom>
              <a:avLst/>
              <a:gdLst/>
              <a:ahLst/>
              <a:cxnLst/>
              <a:rect l="l" t="t" r="r" b="b"/>
              <a:pathLst>
                <a:path w="59271" h="64676" extrusionOk="0">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1"/>
            <p:cNvSpPr/>
            <p:nvPr/>
          </p:nvSpPr>
          <p:spPr>
            <a:xfrm>
              <a:off x="7087464" y="248872"/>
              <a:ext cx="1321142" cy="1440326"/>
            </a:xfrm>
            <a:custGeom>
              <a:avLst/>
              <a:gdLst/>
              <a:ahLst/>
              <a:cxnLst/>
              <a:rect l="l" t="t" r="r" b="b"/>
              <a:pathLst>
                <a:path w="59814" h="65210" extrusionOk="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1"/>
            <p:cNvSpPr/>
            <p:nvPr/>
          </p:nvSpPr>
          <p:spPr>
            <a:xfrm>
              <a:off x="7093472" y="254770"/>
              <a:ext cx="1309148" cy="147014"/>
            </a:xfrm>
            <a:custGeom>
              <a:avLst/>
              <a:gdLst/>
              <a:ahLst/>
              <a:cxnLst/>
              <a:rect l="l" t="t" r="r" b="b"/>
              <a:pathLst>
                <a:path w="59271" h="6656" extrusionOk="0">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1"/>
            <p:cNvSpPr/>
            <p:nvPr/>
          </p:nvSpPr>
          <p:spPr>
            <a:xfrm>
              <a:off x="7087464" y="248872"/>
              <a:ext cx="1321142" cy="158897"/>
            </a:xfrm>
            <a:custGeom>
              <a:avLst/>
              <a:gdLst/>
              <a:ahLst/>
              <a:cxnLst/>
              <a:rect l="l" t="t" r="r" b="b"/>
              <a:pathLst>
                <a:path w="59814" h="7194" extrusionOk="0">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1"/>
            <p:cNvSpPr/>
            <p:nvPr/>
          </p:nvSpPr>
          <p:spPr>
            <a:xfrm>
              <a:off x="7158939" y="1011465"/>
              <a:ext cx="538692" cy="12016"/>
            </a:xfrm>
            <a:custGeom>
              <a:avLst/>
              <a:gdLst/>
              <a:ahLst/>
              <a:cxnLst/>
              <a:rect l="l" t="t" r="r" b="b"/>
              <a:pathLst>
                <a:path w="24389" h="544" extrusionOk="0">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1"/>
            <p:cNvSpPr/>
            <p:nvPr/>
          </p:nvSpPr>
          <p:spPr>
            <a:xfrm>
              <a:off x="7158939" y="1079473"/>
              <a:ext cx="538692" cy="12038"/>
            </a:xfrm>
            <a:custGeom>
              <a:avLst/>
              <a:gdLst/>
              <a:ahLst/>
              <a:cxnLst/>
              <a:rect l="l" t="t" r="r" b="b"/>
              <a:pathLst>
                <a:path w="24389" h="545" extrusionOk="0">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1"/>
            <p:cNvSpPr/>
            <p:nvPr/>
          </p:nvSpPr>
          <p:spPr>
            <a:xfrm>
              <a:off x="7158939" y="1147502"/>
              <a:ext cx="538692" cy="12016"/>
            </a:xfrm>
            <a:custGeom>
              <a:avLst/>
              <a:gdLst/>
              <a:ahLst/>
              <a:cxnLst/>
              <a:rect l="l" t="t" r="r" b="b"/>
              <a:pathLst>
                <a:path w="24389" h="544" extrusionOk="0">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1"/>
            <p:cNvSpPr/>
            <p:nvPr/>
          </p:nvSpPr>
          <p:spPr>
            <a:xfrm>
              <a:off x="7158939" y="1215510"/>
              <a:ext cx="538692" cy="12038"/>
            </a:xfrm>
            <a:custGeom>
              <a:avLst/>
              <a:gdLst/>
              <a:ahLst/>
              <a:cxnLst/>
              <a:rect l="l" t="t" r="r" b="b"/>
              <a:pathLst>
                <a:path w="24389" h="545" extrusionOk="0">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1"/>
            <p:cNvSpPr/>
            <p:nvPr/>
          </p:nvSpPr>
          <p:spPr>
            <a:xfrm>
              <a:off x="7158939" y="1283628"/>
              <a:ext cx="538692" cy="11927"/>
            </a:xfrm>
            <a:custGeom>
              <a:avLst/>
              <a:gdLst/>
              <a:ahLst/>
              <a:cxnLst/>
              <a:rect l="l" t="t" r="r" b="b"/>
              <a:pathLst>
                <a:path w="24389" h="540" extrusionOk="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1"/>
            <p:cNvSpPr/>
            <p:nvPr/>
          </p:nvSpPr>
          <p:spPr>
            <a:xfrm>
              <a:off x="7158939" y="1351635"/>
              <a:ext cx="538692" cy="11949"/>
            </a:xfrm>
            <a:custGeom>
              <a:avLst/>
              <a:gdLst/>
              <a:ahLst/>
              <a:cxnLst/>
              <a:rect l="l" t="t" r="r" b="b"/>
              <a:pathLst>
                <a:path w="24389" h="541" extrusionOk="0">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1"/>
            <p:cNvSpPr/>
            <p:nvPr/>
          </p:nvSpPr>
          <p:spPr>
            <a:xfrm>
              <a:off x="7158939" y="1419664"/>
              <a:ext cx="538692" cy="11927"/>
            </a:xfrm>
            <a:custGeom>
              <a:avLst/>
              <a:gdLst/>
              <a:ahLst/>
              <a:cxnLst/>
              <a:rect l="l" t="t" r="r" b="b"/>
              <a:pathLst>
                <a:path w="24389" h="540" extrusionOk="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1"/>
            <p:cNvSpPr/>
            <p:nvPr/>
          </p:nvSpPr>
          <p:spPr>
            <a:xfrm>
              <a:off x="7158939" y="1487672"/>
              <a:ext cx="538692" cy="11949"/>
            </a:xfrm>
            <a:custGeom>
              <a:avLst/>
              <a:gdLst/>
              <a:ahLst/>
              <a:cxnLst/>
              <a:rect l="l" t="t" r="r" b="b"/>
              <a:pathLst>
                <a:path w="24389" h="541" extrusionOk="0">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1"/>
            <p:cNvSpPr/>
            <p:nvPr/>
          </p:nvSpPr>
          <p:spPr>
            <a:xfrm>
              <a:off x="7158939" y="1555701"/>
              <a:ext cx="538692" cy="11927"/>
            </a:xfrm>
            <a:custGeom>
              <a:avLst/>
              <a:gdLst/>
              <a:ahLst/>
              <a:cxnLst/>
              <a:rect l="l" t="t" r="r" b="b"/>
              <a:pathLst>
                <a:path w="24389" h="540" extrusionOk="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1"/>
            <p:cNvSpPr/>
            <p:nvPr/>
          </p:nvSpPr>
          <p:spPr>
            <a:xfrm>
              <a:off x="7778339" y="1011465"/>
              <a:ext cx="538692" cy="12016"/>
            </a:xfrm>
            <a:custGeom>
              <a:avLst/>
              <a:gdLst/>
              <a:ahLst/>
              <a:cxnLst/>
              <a:rect l="l" t="t" r="r" b="b"/>
              <a:pathLst>
                <a:path w="24389" h="544" extrusionOk="0">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1"/>
            <p:cNvSpPr/>
            <p:nvPr/>
          </p:nvSpPr>
          <p:spPr>
            <a:xfrm>
              <a:off x="7778339" y="1079473"/>
              <a:ext cx="538692" cy="12038"/>
            </a:xfrm>
            <a:custGeom>
              <a:avLst/>
              <a:gdLst/>
              <a:ahLst/>
              <a:cxnLst/>
              <a:rect l="l" t="t" r="r" b="b"/>
              <a:pathLst>
                <a:path w="24389" h="545" extrusionOk="0">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p:nvPr/>
          </p:nvSpPr>
          <p:spPr>
            <a:xfrm>
              <a:off x="7778339" y="1147502"/>
              <a:ext cx="538692" cy="12016"/>
            </a:xfrm>
            <a:custGeom>
              <a:avLst/>
              <a:gdLst/>
              <a:ahLst/>
              <a:cxnLst/>
              <a:rect l="l" t="t" r="r" b="b"/>
              <a:pathLst>
                <a:path w="24389" h="544" extrusionOk="0">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1"/>
            <p:cNvSpPr/>
            <p:nvPr/>
          </p:nvSpPr>
          <p:spPr>
            <a:xfrm>
              <a:off x="7778339" y="1215510"/>
              <a:ext cx="538692" cy="12038"/>
            </a:xfrm>
            <a:custGeom>
              <a:avLst/>
              <a:gdLst/>
              <a:ahLst/>
              <a:cxnLst/>
              <a:rect l="l" t="t" r="r" b="b"/>
              <a:pathLst>
                <a:path w="24389" h="545" extrusionOk="0">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1"/>
            <p:cNvSpPr/>
            <p:nvPr/>
          </p:nvSpPr>
          <p:spPr>
            <a:xfrm>
              <a:off x="7778339" y="1283628"/>
              <a:ext cx="538692" cy="11927"/>
            </a:xfrm>
            <a:custGeom>
              <a:avLst/>
              <a:gdLst/>
              <a:ahLst/>
              <a:cxnLst/>
              <a:rect l="l" t="t" r="r" b="b"/>
              <a:pathLst>
                <a:path w="24389" h="540" extrusionOk="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1"/>
            <p:cNvSpPr/>
            <p:nvPr/>
          </p:nvSpPr>
          <p:spPr>
            <a:xfrm>
              <a:off x="7778339" y="1351635"/>
              <a:ext cx="538692" cy="11949"/>
            </a:xfrm>
            <a:custGeom>
              <a:avLst/>
              <a:gdLst/>
              <a:ahLst/>
              <a:cxnLst/>
              <a:rect l="l" t="t" r="r" b="b"/>
              <a:pathLst>
                <a:path w="24389" h="541" extrusionOk="0">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1"/>
            <p:cNvSpPr/>
            <p:nvPr/>
          </p:nvSpPr>
          <p:spPr>
            <a:xfrm>
              <a:off x="7778339" y="1419664"/>
              <a:ext cx="538692" cy="11927"/>
            </a:xfrm>
            <a:custGeom>
              <a:avLst/>
              <a:gdLst/>
              <a:ahLst/>
              <a:cxnLst/>
              <a:rect l="l" t="t" r="r" b="b"/>
              <a:pathLst>
                <a:path w="24389" h="540" extrusionOk="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7778339" y="1487672"/>
              <a:ext cx="538692" cy="11949"/>
            </a:xfrm>
            <a:custGeom>
              <a:avLst/>
              <a:gdLst/>
              <a:ahLst/>
              <a:cxnLst/>
              <a:rect l="l" t="t" r="r" b="b"/>
              <a:pathLst>
                <a:path w="24389" h="541" extrusionOk="0">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p:nvPr/>
          </p:nvSpPr>
          <p:spPr>
            <a:xfrm>
              <a:off x="7778339" y="1555701"/>
              <a:ext cx="538692" cy="11927"/>
            </a:xfrm>
            <a:custGeom>
              <a:avLst/>
              <a:gdLst/>
              <a:ahLst/>
              <a:cxnLst/>
              <a:rect l="l" t="t" r="r" b="b"/>
              <a:pathLst>
                <a:path w="24389" h="540" extrusionOk="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1"/>
            <p:cNvSpPr/>
            <p:nvPr/>
          </p:nvSpPr>
          <p:spPr>
            <a:xfrm>
              <a:off x="7153108" y="522006"/>
              <a:ext cx="432650" cy="304476"/>
            </a:xfrm>
            <a:custGeom>
              <a:avLst/>
              <a:gdLst/>
              <a:ahLst/>
              <a:cxnLst/>
              <a:rect l="l" t="t" r="r" b="b"/>
              <a:pathLst>
                <a:path w="19588" h="13785" extrusionOk="0">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
            <p:cNvSpPr/>
            <p:nvPr/>
          </p:nvSpPr>
          <p:spPr>
            <a:xfrm>
              <a:off x="7772685" y="454154"/>
              <a:ext cx="542138" cy="490033"/>
            </a:xfrm>
            <a:custGeom>
              <a:avLst/>
              <a:gdLst/>
              <a:ahLst/>
              <a:cxnLst/>
              <a:rect l="l" t="t" r="r" b="b"/>
              <a:pathLst>
                <a:path w="24545" h="22186" extrusionOk="0">
                  <a:moveTo>
                    <a:pt x="0" y="1"/>
                  </a:moveTo>
                  <a:lnTo>
                    <a:pt x="0" y="22185"/>
                  </a:lnTo>
                  <a:lnTo>
                    <a:pt x="24545" y="22185"/>
                  </a:lnTo>
                  <a:lnTo>
                    <a:pt x="24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p:nvPr/>
          </p:nvSpPr>
          <p:spPr>
            <a:xfrm>
              <a:off x="7760780" y="442248"/>
              <a:ext cx="565970" cy="513822"/>
            </a:xfrm>
            <a:custGeom>
              <a:avLst/>
              <a:gdLst/>
              <a:ahLst/>
              <a:cxnLst/>
              <a:rect l="l" t="t" r="r" b="b"/>
              <a:pathLst>
                <a:path w="25624" h="23263" extrusionOk="0">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p:nvPr/>
          </p:nvSpPr>
          <p:spPr>
            <a:xfrm>
              <a:off x="7772685" y="658927"/>
              <a:ext cx="542138" cy="285260"/>
            </a:xfrm>
            <a:custGeom>
              <a:avLst/>
              <a:gdLst/>
              <a:ahLst/>
              <a:cxnLst/>
              <a:rect l="l" t="t" r="r" b="b"/>
              <a:pathLst>
                <a:path w="24545" h="12915" extrusionOk="0">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1"/>
            <p:cNvSpPr/>
            <p:nvPr/>
          </p:nvSpPr>
          <p:spPr>
            <a:xfrm>
              <a:off x="7766787" y="653007"/>
              <a:ext cx="554065" cy="297077"/>
            </a:xfrm>
            <a:custGeom>
              <a:avLst/>
              <a:gdLst/>
              <a:ahLst/>
              <a:cxnLst/>
              <a:rect l="l" t="t" r="r" b="b"/>
              <a:pathLst>
                <a:path w="25085" h="13450" extrusionOk="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1"/>
            <p:cNvSpPr/>
            <p:nvPr/>
          </p:nvSpPr>
          <p:spPr>
            <a:xfrm>
              <a:off x="7831084" y="505419"/>
              <a:ext cx="121680" cy="121768"/>
            </a:xfrm>
            <a:custGeom>
              <a:avLst/>
              <a:gdLst/>
              <a:ahLst/>
              <a:cxnLst/>
              <a:rect l="l" t="t" r="r" b="b"/>
              <a:pathLst>
                <a:path w="5509" h="5513" extrusionOk="0">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1"/>
            <p:cNvSpPr/>
            <p:nvPr/>
          </p:nvSpPr>
          <p:spPr>
            <a:xfrm>
              <a:off x="7825098" y="499521"/>
              <a:ext cx="133674" cy="133651"/>
            </a:xfrm>
            <a:custGeom>
              <a:avLst/>
              <a:gdLst/>
              <a:ahLst/>
              <a:cxnLst/>
              <a:rect l="l" t="t" r="r" b="b"/>
              <a:pathLst>
                <a:path w="6052" h="6051" extrusionOk="0">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1"/>
            <p:cNvSpPr/>
            <p:nvPr/>
          </p:nvSpPr>
          <p:spPr>
            <a:xfrm>
              <a:off x="7132898" y="297730"/>
              <a:ext cx="1206640" cy="46605"/>
            </a:xfrm>
            <a:custGeom>
              <a:avLst/>
              <a:gdLst/>
              <a:ahLst/>
              <a:cxnLst/>
              <a:rect l="l" t="t" r="r" b="b"/>
              <a:pathLst>
                <a:path w="54630" h="2110" extrusionOk="0">
                  <a:moveTo>
                    <a:pt x="0" y="0"/>
                  </a:moveTo>
                  <a:lnTo>
                    <a:pt x="0" y="2109"/>
                  </a:lnTo>
                  <a:lnTo>
                    <a:pt x="54630" y="2109"/>
                  </a:lnTo>
                  <a:lnTo>
                    <a:pt x="54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1"/>
            <p:cNvSpPr/>
            <p:nvPr/>
          </p:nvSpPr>
          <p:spPr>
            <a:xfrm>
              <a:off x="7126891" y="291833"/>
              <a:ext cx="1218567" cy="58510"/>
            </a:xfrm>
            <a:custGeom>
              <a:avLst/>
              <a:gdLst/>
              <a:ahLst/>
              <a:cxnLst/>
              <a:rect l="l" t="t" r="r" b="b"/>
              <a:pathLst>
                <a:path w="55170" h="2649" extrusionOk="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1"/>
            <p:cNvSpPr/>
            <p:nvPr/>
          </p:nvSpPr>
          <p:spPr>
            <a:xfrm>
              <a:off x="5314810" y="424247"/>
              <a:ext cx="1014037" cy="673337"/>
            </a:xfrm>
            <a:custGeom>
              <a:avLst/>
              <a:gdLst/>
              <a:ahLst/>
              <a:cxnLst/>
              <a:rect l="l" t="t" r="r" b="b"/>
              <a:pathLst>
                <a:path w="45910" h="30485" extrusionOk="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1"/>
            <p:cNvSpPr/>
            <p:nvPr/>
          </p:nvSpPr>
          <p:spPr>
            <a:xfrm>
              <a:off x="5308913" y="418239"/>
              <a:ext cx="1025942" cy="685353"/>
            </a:xfrm>
            <a:custGeom>
              <a:avLst/>
              <a:gdLst/>
              <a:ahLst/>
              <a:cxnLst/>
              <a:rect l="l" t="t" r="r" b="b"/>
              <a:pathLst>
                <a:path w="46449" h="31029" extrusionOk="0">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a:off x="5314810" y="1001659"/>
              <a:ext cx="1014037" cy="95926"/>
            </a:xfrm>
            <a:custGeom>
              <a:avLst/>
              <a:gdLst/>
              <a:ahLst/>
              <a:cxnLst/>
              <a:rect l="l" t="t" r="r" b="b"/>
              <a:pathLst>
                <a:path w="45910" h="4343" extrusionOk="0">
                  <a:moveTo>
                    <a:pt x="1" y="1"/>
                  </a:moveTo>
                  <a:lnTo>
                    <a:pt x="1" y="4342"/>
                  </a:lnTo>
                  <a:lnTo>
                    <a:pt x="45910" y="4342"/>
                  </a:lnTo>
                  <a:lnTo>
                    <a:pt x="45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1"/>
            <p:cNvSpPr/>
            <p:nvPr/>
          </p:nvSpPr>
          <p:spPr>
            <a:xfrm>
              <a:off x="5308913" y="995761"/>
              <a:ext cx="1025942" cy="107831"/>
            </a:xfrm>
            <a:custGeom>
              <a:avLst/>
              <a:gdLst/>
              <a:ahLst/>
              <a:cxnLst/>
              <a:rect l="l" t="t" r="r" b="b"/>
              <a:pathLst>
                <a:path w="46449" h="4882" extrusionOk="0">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1"/>
            <p:cNvSpPr/>
            <p:nvPr/>
          </p:nvSpPr>
          <p:spPr>
            <a:xfrm>
              <a:off x="5361304" y="1034481"/>
              <a:ext cx="921159" cy="30392"/>
            </a:xfrm>
            <a:custGeom>
              <a:avLst/>
              <a:gdLst/>
              <a:ahLst/>
              <a:cxnLst/>
              <a:rect l="l" t="t" r="r" b="b"/>
              <a:pathLst>
                <a:path w="41705" h="1376" extrusionOk="0">
                  <a:moveTo>
                    <a:pt x="1" y="1"/>
                  </a:moveTo>
                  <a:lnTo>
                    <a:pt x="1" y="1375"/>
                  </a:lnTo>
                  <a:lnTo>
                    <a:pt x="41704" y="1375"/>
                  </a:lnTo>
                  <a:lnTo>
                    <a:pt x="41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1"/>
            <p:cNvSpPr/>
            <p:nvPr/>
          </p:nvSpPr>
          <p:spPr>
            <a:xfrm>
              <a:off x="5355296" y="1028495"/>
              <a:ext cx="933153" cy="42364"/>
            </a:xfrm>
            <a:custGeom>
              <a:avLst/>
              <a:gdLst/>
              <a:ahLst/>
              <a:cxnLst/>
              <a:rect l="l" t="t" r="r" b="b"/>
              <a:pathLst>
                <a:path w="42248" h="1918" extrusionOk="0">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p:nvPr/>
          </p:nvSpPr>
          <p:spPr>
            <a:xfrm>
              <a:off x="5681816" y="590036"/>
              <a:ext cx="280114" cy="280114"/>
            </a:xfrm>
            <a:custGeom>
              <a:avLst/>
              <a:gdLst/>
              <a:ahLst/>
              <a:cxnLst/>
              <a:rect l="l" t="t" r="r" b="b"/>
              <a:pathLst>
                <a:path w="12682" h="12682" extrusionOk="0">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1"/>
            <p:cNvSpPr/>
            <p:nvPr/>
          </p:nvSpPr>
          <p:spPr>
            <a:xfrm>
              <a:off x="5675808" y="584006"/>
              <a:ext cx="292151" cy="292063"/>
            </a:xfrm>
            <a:custGeom>
              <a:avLst/>
              <a:gdLst/>
              <a:ahLst/>
              <a:cxnLst/>
              <a:rect l="l" t="t" r="r" b="b"/>
              <a:pathLst>
                <a:path w="13227" h="13223" extrusionOk="0">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p:nvPr/>
          </p:nvSpPr>
          <p:spPr>
            <a:xfrm>
              <a:off x="5758658" y="642781"/>
              <a:ext cx="151145" cy="174535"/>
            </a:xfrm>
            <a:custGeom>
              <a:avLst/>
              <a:gdLst/>
              <a:ahLst/>
              <a:cxnLst/>
              <a:rect l="l" t="t" r="r" b="b"/>
              <a:pathLst>
                <a:path w="6843" h="7902" extrusionOk="0">
                  <a:moveTo>
                    <a:pt x="0" y="0"/>
                  </a:moveTo>
                  <a:lnTo>
                    <a:pt x="0" y="7901"/>
                  </a:lnTo>
                  <a:lnTo>
                    <a:pt x="6843" y="395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1"/>
            <p:cNvSpPr/>
            <p:nvPr/>
          </p:nvSpPr>
          <p:spPr>
            <a:xfrm>
              <a:off x="5752650" y="636883"/>
              <a:ext cx="163138" cy="186419"/>
            </a:xfrm>
            <a:custGeom>
              <a:avLst/>
              <a:gdLst/>
              <a:ahLst/>
              <a:cxnLst/>
              <a:rect l="l" t="t" r="r" b="b"/>
              <a:pathLst>
                <a:path w="7386" h="8440" extrusionOk="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a:off x="4894065" y="1342910"/>
              <a:ext cx="1029852" cy="434262"/>
            </a:xfrm>
            <a:custGeom>
              <a:avLst/>
              <a:gdLst/>
              <a:ahLst/>
              <a:cxnLst/>
              <a:rect l="l" t="t" r="r" b="b"/>
              <a:pathLst>
                <a:path w="46626" h="19661" extrusionOk="0">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4888168" y="1336925"/>
              <a:ext cx="1041757" cy="446256"/>
            </a:xfrm>
            <a:custGeom>
              <a:avLst/>
              <a:gdLst/>
              <a:ahLst/>
              <a:cxnLst/>
              <a:rect l="l" t="t" r="r" b="b"/>
              <a:pathLst>
                <a:path w="47165" h="20204" extrusionOk="0">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4967904" y="1402127"/>
              <a:ext cx="190328" cy="115937"/>
            </a:xfrm>
            <a:custGeom>
              <a:avLst/>
              <a:gdLst/>
              <a:ahLst/>
              <a:cxnLst/>
              <a:rect l="l" t="t" r="r" b="b"/>
              <a:pathLst>
                <a:path w="8617" h="5249" extrusionOk="0">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5211683" y="1484602"/>
              <a:ext cx="597997" cy="11927"/>
            </a:xfrm>
            <a:custGeom>
              <a:avLst/>
              <a:gdLst/>
              <a:ahLst/>
              <a:cxnLst/>
              <a:rect l="l" t="t" r="r" b="b"/>
              <a:pathLst>
                <a:path w="27074" h="540" extrusionOk="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5211683" y="1534895"/>
              <a:ext cx="597997" cy="12016"/>
            </a:xfrm>
            <a:custGeom>
              <a:avLst/>
              <a:gdLst/>
              <a:ahLst/>
              <a:cxnLst/>
              <a:rect l="l" t="t" r="r" b="b"/>
              <a:pathLst>
                <a:path w="27074" h="544" extrusionOk="0">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211683" y="1585277"/>
              <a:ext cx="597997" cy="11905"/>
            </a:xfrm>
            <a:custGeom>
              <a:avLst/>
              <a:gdLst/>
              <a:ahLst/>
              <a:cxnLst/>
              <a:rect l="l" t="t" r="r" b="b"/>
              <a:pathLst>
                <a:path w="27074" h="539" extrusionOk="0">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211683" y="1635548"/>
              <a:ext cx="597997" cy="12016"/>
            </a:xfrm>
            <a:custGeom>
              <a:avLst/>
              <a:gdLst/>
              <a:ahLst/>
              <a:cxnLst/>
              <a:rect l="l" t="t" r="r" b="b"/>
              <a:pathLst>
                <a:path w="27074" h="544" extrusionOk="0">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6993769" y="2138767"/>
              <a:ext cx="370385" cy="619091"/>
            </a:xfrm>
            <a:custGeom>
              <a:avLst/>
              <a:gdLst/>
              <a:ahLst/>
              <a:cxnLst/>
              <a:rect l="l" t="t" r="r" b="b"/>
              <a:pathLst>
                <a:path w="16769" h="28029" extrusionOk="0">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6987607" y="2132826"/>
              <a:ext cx="385206" cy="631018"/>
            </a:xfrm>
            <a:custGeom>
              <a:avLst/>
              <a:gdLst/>
              <a:ahLst/>
              <a:cxnLst/>
              <a:rect l="l" t="t" r="r" b="b"/>
              <a:pathLst>
                <a:path w="17440" h="28569" extrusionOk="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7108006" y="2147602"/>
              <a:ext cx="251643" cy="578052"/>
            </a:xfrm>
            <a:custGeom>
              <a:avLst/>
              <a:gdLst/>
              <a:ahLst/>
              <a:cxnLst/>
              <a:rect l="l" t="t" r="r" b="b"/>
              <a:pathLst>
                <a:path w="11393" h="26171" extrusionOk="0">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6035856" y="2171678"/>
              <a:ext cx="247380" cy="586357"/>
            </a:xfrm>
            <a:custGeom>
              <a:avLst/>
              <a:gdLst/>
              <a:ahLst/>
              <a:cxnLst/>
              <a:rect l="l" t="t" r="r" b="b"/>
              <a:pathLst>
                <a:path w="11200" h="26547" extrusionOk="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030467" y="2165692"/>
              <a:ext cx="259131" cy="598240"/>
            </a:xfrm>
            <a:custGeom>
              <a:avLst/>
              <a:gdLst/>
              <a:ahLst/>
              <a:cxnLst/>
              <a:rect l="l" t="t" r="r" b="b"/>
              <a:pathLst>
                <a:path w="11732" h="27085" extrusionOk="0">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6043167" y="2180049"/>
              <a:ext cx="183105" cy="567295"/>
            </a:xfrm>
            <a:custGeom>
              <a:avLst/>
              <a:gdLst/>
              <a:ahLst/>
              <a:cxnLst/>
              <a:rect l="l" t="t" r="r" b="b"/>
              <a:pathLst>
                <a:path w="8290" h="25684" extrusionOk="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6067331" y="1803214"/>
              <a:ext cx="1190936" cy="684403"/>
            </a:xfrm>
            <a:custGeom>
              <a:avLst/>
              <a:gdLst/>
              <a:ahLst/>
              <a:cxnLst/>
              <a:rect l="l" t="t" r="r" b="b"/>
              <a:pathLst>
                <a:path w="53919" h="30986" extrusionOk="0">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6060904" y="1797383"/>
              <a:ext cx="1204166" cy="696242"/>
            </a:xfrm>
            <a:custGeom>
              <a:avLst/>
              <a:gdLst/>
              <a:ahLst/>
              <a:cxnLst/>
              <a:rect l="l" t="t" r="r" b="b"/>
              <a:pathLst>
                <a:path w="54518" h="31522" extrusionOk="0">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6310205" y="1904176"/>
              <a:ext cx="8857" cy="369170"/>
            </a:xfrm>
            <a:custGeom>
              <a:avLst/>
              <a:gdLst/>
              <a:ahLst/>
              <a:cxnLst/>
              <a:rect l="l" t="t" r="r" b="b"/>
              <a:pathLst>
                <a:path w="401" h="16714" extrusionOk="0">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6338720" y="1937064"/>
              <a:ext cx="53651" cy="281925"/>
            </a:xfrm>
            <a:custGeom>
              <a:avLst/>
              <a:gdLst/>
              <a:ahLst/>
              <a:cxnLst/>
              <a:rect l="l" t="t" r="r" b="b"/>
              <a:pathLst>
                <a:path w="2429" h="12764" extrusionOk="0">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6392790" y="2227294"/>
              <a:ext cx="36820" cy="76025"/>
            </a:xfrm>
            <a:custGeom>
              <a:avLst/>
              <a:gdLst/>
              <a:ahLst/>
              <a:cxnLst/>
              <a:rect l="l" t="t" r="r" b="b"/>
              <a:pathLst>
                <a:path w="1667" h="3442" extrusionOk="0">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6361470" y="1917031"/>
              <a:ext cx="63833" cy="194768"/>
            </a:xfrm>
            <a:custGeom>
              <a:avLst/>
              <a:gdLst/>
              <a:ahLst/>
              <a:cxnLst/>
              <a:rect l="l" t="t" r="r" b="b"/>
              <a:pathLst>
                <a:path w="2890" h="8818" extrusionOk="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p:nvPr/>
          </p:nvSpPr>
          <p:spPr>
            <a:xfrm>
              <a:off x="6913128" y="1948483"/>
              <a:ext cx="71144" cy="209014"/>
            </a:xfrm>
            <a:custGeom>
              <a:avLst/>
              <a:gdLst/>
              <a:ahLst/>
              <a:cxnLst/>
              <a:rect l="l" t="t" r="r" b="b"/>
              <a:pathLst>
                <a:path w="3221" h="9463" extrusionOk="0">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p:nvPr/>
          </p:nvSpPr>
          <p:spPr>
            <a:xfrm>
              <a:off x="7032223" y="1982807"/>
              <a:ext cx="7443" cy="289125"/>
            </a:xfrm>
            <a:custGeom>
              <a:avLst/>
              <a:gdLst/>
              <a:ahLst/>
              <a:cxnLst/>
              <a:rect l="l" t="t" r="r" b="b"/>
              <a:pathLst>
                <a:path w="337" h="13090" extrusionOk="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6928920" y="1988506"/>
              <a:ext cx="95219" cy="279098"/>
            </a:xfrm>
            <a:custGeom>
              <a:avLst/>
              <a:gdLst/>
              <a:ahLst/>
              <a:cxnLst/>
              <a:rect l="l" t="t" r="r" b="b"/>
              <a:pathLst>
                <a:path w="4311" h="12636" extrusionOk="0">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6937468" y="2225880"/>
              <a:ext cx="55440" cy="88924"/>
            </a:xfrm>
            <a:custGeom>
              <a:avLst/>
              <a:gdLst/>
              <a:ahLst/>
              <a:cxnLst/>
              <a:rect l="l" t="t" r="r" b="b"/>
              <a:pathLst>
                <a:path w="2510" h="4026" extrusionOk="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6527325" y="1848383"/>
              <a:ext cx="250671" cy="256635"/>
            </a:xfrm>
            <a:custGeom>
              <a:avLst/>
              <a:gdLst/>
              <a:ahLst/>
              <a:cxnLst/>
              <a:rect l="l" t="t" r="r" b="b"/>
              <a:pathLst>
                <a:path w="11349" h="11619" extrusionOk="0">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6358997" y="1564205"/>
              <a:ext cx="96721" cy="115076"/>
            </a:xfrm>
            <a:custGeom>
              <a:avLst/>
              <a:gdLst/>
              <a:ahLst/>
              <a:cxnLst/>
              <a:rect l="l" t="t" r="r" b="b"/>
              <a:pathLst>
                <a:path w="4379" h="5210" extrusionOk="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6367566" y="1558241"/>
              <a:ext cx="94071" cy="127003"/>
            </a:xfrm>
            <a:custGeom>
              <a:avLst/>
              <a:gdLst/>
              <a:ahLst/>
              <a:cxnLst/>
              <a:rect l="l" t="t" r="r" b="b"/>
              <a:pathLst>
                <a:path w="4259" h="5750" extrusionOk="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6835115" y="1564205"/>
              <a:ext cx="96743" cy="115076"/>
            </a:xfrm>
            <a:custGeom>
              <a:avLst/>
              <a:gdLst/>
              <a:ahLst/>
              <a:cxnLst/>
              <a:rect l="l" t="t" r="r" b="b"/>
              <a:pathLst>
                <a:path w="4380" h="5210" extrusionOk="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6829239" y="1558241"/>
              <a:ext cx="93960" cy="127003"/>
            </a:xfrm>
            <a:custGeom>
              <a:avLst/>
              <a:gdLst/>
              <a:ahLst/>
              <a:cxnLst/>
              <a:rect l="l" t="t" r="r" b="b"/>
              <a:pathLst>
                <a:path w="4254" h="5750" extrusionOk="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6557696" y="1819934"/>
              <a:ext cx="178732" cy="231742"/>
            </a:xfrm>
            <a:custGeom>
              <a:avLst/>
              <a:gdLst/>
              <a:ahLst/>
              <a:cxnLst/>
              <a:rect l="l" t="t" r="r" b="b"/>
              <a:pathLst>
                <a:path w="8092" h="10492" extrusionOk="0">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6551334" y="1813993"/>
              <a:ext cx="191211" cy="243713"/>
            </a:xfrm>
            <a:custGeom>
              <a:avLst/>
              <a:gdLst/>
              <a:ahLst/>
              <a:cxnLst/>
              <a:rect l="l" t="t" r="r" b="b"/>
              <a:pathLst>
                <a:path w="8657" h="11034" extrusionOk="0">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6406109" y="1294605"/>
              <a:ext cx="467614" cy="614982"/>
            </a:xfrm>
            <a:custGeom>
              <a:avLst/>
              <a:gdLst/>
              <a:ahLst/>
              <a:cxnLst/>
              <a:rect l="l" t="t" r="r" b="b"/>
              <a:pathLst>
                <a:path w="21171" h="27843" extrusionOk="0">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6407651" y="1288921"/>
              <a:ext cx="463022" cy="466746"/>
            </a:xfrm>
            <a:custGeom>
              <a:avLst/>
              <a:gdLst/>
              <a:ahLst/>
              <a:cxnLst/>
              <a:rect l="l" t="t" r="r" b="b"/>
              <a:pathLst>
                <a:path w="207866" h="209538" extrusionOk="0">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6401537" y="1288973"/>
              <a:ext cx="479409" cy="626622"/>
            </a:xfrm>
            <a:custGeom>
              <a:avLst/>
              <a:gdLst/>
              <a:ahLst/>
              <a:cxnLst/>
              <a:rect l="l" t="t" r="r" b="b"/>
              <a:pathLst>
                <a:path w="21705" h="28370" extrusionOk="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6628177" y="1672456"/>
              <a:ext cx="50315" cy="136655"/>
            </a:xfrm>
            <a:custGeom>
              <a:avLst/>
              <a:gdLst/>
              <a:ahLst/>
              <a:cxnLst/>
              <a:rect l="l" t="t" r="r" b="b"/>
              <a:pathLst>
                <a:path w="2278" h="6187" extrusionOk="0">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6522400" y="1695339"/>
              <a:ext cx="70702" cy="21845"/>
            </a:xfrm>
            <a:custGeom>
              <a:avLst/>
              <a:gdLst/>
              <a:ahLst/>
              <a:cxnLst/>
              <a:rect l="l" t="t" r="r" b="b"/>
              <a:pathLst>
                <a:path w="3201" h="989" extrusionOk="0">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6703959" y="1695339"/>
              <a:ext cx="70790" cy="21845"/>
            </a:xfrm>
            <a:custGeom>
              <a:avLst/>
              <a:gdLst/>
              <a:ahLst/>
              <a:cxnLst/>
              <a:rect l="l" t="t" r="r" b="b"/>
              <a:pathLst>
                <a:path w="3205" h="989" extrusionOk="0">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6496381" y="1603079"/>
              <a:ext cx="130758" cy="56036"/>
            </a:xfrm>
            <a:custGeom>
              <a:avLst/>
              <a:gdLst/>
              <a:ahLst/>
              <a:cxnLst/>
              <a:rect l="l" t="t" r="r" b="b"/>
              <a:pathLst>
                <a:path w="5920" h="2537" extrusionOk="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6688520" y="1599545"/>
              <a:ext cx="117969" cy="51287"/>
            </a:xfrm>
            <a:custGeom>
              <a:avLst/>
              <a:gdLst/>
              <a:ahLst/>
              <a:cxnLst/>
              <a:rect l="l" t="t" r="r" b="b"/>
              <a:pathLst>
                <a:path w="5341" h="2322" extrusionOk="0">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6443084" y="1648182"/>
              <a:ext cx="200709" cy="130559"/>
            </a:xfrm>
            <a:custGeom>
              <a:avLst/>
              <a:gdLst/>
              <a:ahLst/>
              <a:cxnLst/>
              <a:rect l="l" t="t" r="r" b="b"/>
              <a:pathLst>
                <a:path w="9087" h="5911" extrusionOk="0">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6660380" y="1648182"/>
              <a:ext cx="200731" cy="130559"/>
            </a:xfrm>
            <a:custGeom>
              <a:avLst/>
              <a:gdLst/>
              <a:ahLst/>
              <a:cxnLst/>
              <a:rect l="l" t="t" r="r" b="b"/>
              <a:pathLst>
                <a:path w="9088" h="5911" extrusionOk="0">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5644223" y="2852679"/>
              <a:ext cx="75628" cy="1466014"/>
            </a:xfrm>
            <a:custGeom>
              <a:avLst/>
              <a:gdLst/>
              <a:ahLst/>
              <a:cxnLst/>
              <a:rect l="l" t="t" r="r" b="b"/>
              <a:pathLst>
                <a:path w="3424" h="66373" extrusionOk="0">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5638237" y="2846760"/>
              <a:ext cx="87709" cy="1477853"/>
            </a:xfrm>
            <a:custGeom>
              <a:avLst/>
              <a:gdLst/>
              <a:ahLst/>
              <a:cxnLst/>
              <a:rect l="l" t="t" r="r" b="b"/>
              <a:pathLst>
                <a:path w="3971" h="66909" extrusionOk="0">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5546662" y="3191281"/>
              <a:ext cx="75628" cy="1515136"/>
            </a:xfrm>
            <a:custGeom>
              <a:avLst/>
              <a:gdLst/>
              <a:ahLst/>
              <a:cxnLst/>
              <a:rect l="l" t="t" r="r" b="b"/>
              <a:pathLst>
                <a:path w="3424" h="68597" extrusionOk="0">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5540655" y="3185361"/>
              <a:ext cx="87709" cy="1526975"/>
            </a:xfrm>
            <a:custGeom>
              <a:avLst/>
              <a:gdLst/>
              <a:ahLst/>
              <a:cxnLst/>
              <a:rect l="l" t="t" r="r" b="b"/>
              <a:pathLst>
                <a:path w="3971" h="69133" extrusionOk="0">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7583351" y="2852679"/>
              <a:ext cx="75628" cy="1466014"/>
            </a:xfrm>
            <a:custGeom>
              <a:avLst/>
              <a:gdLst/>
              <a:ahLst/>
              <a:cxnLst/>
              <a:rect l="l" t="t" r="r" b="b"/>
              <a:pathLst>
                <a:path w="3424" h="66373" extrusionOk="0">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7577277" y="2846760"/>
              <a:ext cx="87732" cy="1477853"/>
            </a:xfrm>
            <a:custGeom>
              <a:avLst/>
              <a:gdLst/>
              <a:ahLst/>
              <a:cxnLst/>
              <a:rect l="l" t="t" r="r" b="b"/>
              <a:pathLst>
                <a:path w="3972" h="66909" extrusionOk="0">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7680933" y="3191281"/>
              <a:ext cx="75716" cy="1515136"/>
            </a:xfrm>
            <a:custGeom>
              <a:avLst/>
              <a:gdLst/>
              <a:ahLst/>
              <a:cxnLst/>
              <a:rect l="l" t="t" r="r" b="b"/>
              <a:pathLst>
                <a:path w="3428" h="68597" extrusionOk="0">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7674837" y="3185361"/>
              <a:ext cx="87732" cy="1526975"/>
            </a:xfrm>
            <a:custGeom>
              <a:avLst/>
              <a:gdLst/>
              <a:ahLst/>
              <a:cxnLst/>
              <a:rect l="l" t="t" r="r" b="b"/>
              <a:pathLst>
                <a:path w="3972" h="69133" extrusionOk="0">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6227907" y="3253545"/>
              <a:ext cx="48107" cy="1343671"/>
            </a:xfrm>
            <a:custGeom>
              <a:avLst/>
              <a:gdLst/>
              <a:ahLst/>
              <a:cxnLst/>
              <a:rect l="l" t="t" r="r" b="b"/>
              <a:pathLst>
                <a:path w="2178" h="60834" extrusionOk="0">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6221899" y="3247538"/>
              <a:ext cx="60188" cy="1355664"/>
            </a:xfrm>
            <a:custGeom>
              <a:avLst/>
              <a:gdLst/>
              <a:ahLst/>
              <a:cxnLst/>
              <a:rect l="l" t="t" r="r" b="b"/>
              <a:pathLst>
                <a:path w="2725" h="61377" extrusionOk="0">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7035691" y="3210784"/>
              <a:ext cx="40685" cy="1172228"/>
            </a:xfrm>
            <a:custGeom>
              <a:avLst/>
              <a:gdLst/>
              <a:ahLst/>
              <a:cxnLst/>
              <a:rect l="l" t="t" r="r" b="b"/>
              <a:pathLst>
                <a:path w="1842" h="53072" extrusionOk="0">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7029573" y="3204843"/>
              <a:ext cx="52701" cy="1184155"/>
            </a:xfrm>
            <a:custGeom>
              <a:avLst/>
              <a:gdLst/>
              <a:ahLst/>
              <a:cxnLst/>
              <a:rect l="l" t="t" r="r" b="b"/>
              <a:pathLst>
                <a:path w="2386" h="53612" extrusionOk="0">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6181148" y="3210784"/>
              <a:ext cx="40685" cy="1172228"/>
            </a:xfrm>
            <a:custGeom>
              <a:avLst/>
              <a:gdLst/>
              <a:ahLst/>
              <a:cxnLst/>
              <a:rect l="l" t="t" r="r" b="b"/>
              <a:pathLst>
                <a:path w="1842" h="53072" extrusionOk="0">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6175140" y="3204843"/>
              <a:ext cx="52723" cy="1184155"/>
            </a:xfrm>
            <a:custGeom>
              <a:avLst/>
              <a:gdLst/>
              <a:ahLst/>
              <a:cxnLst/>
              <a:rect l="l" t="t" r="r" b="b"/>
              <a:pathLst>
                <a:path w="2387" h="53612" extrusionOk="0">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7004702" y="3253545"/>
              <a:ext cx="48107" cy="1343671"/>
            </a:xfrm>
            <a:custGeom>
              <a:avLst/>
              <a:gdLst/>
              <a:ahLst/>
              <a:cxnLst/>
              <a:rect l="l" t="t" r="r" b="b"/>
              <a:pathLst>
                <a:path w="2178" h="60834" extrusionOk="0">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6998717" y="3247560"/>
              <a:ext cx="60078" cy="1355642"/>
            </a:xfrm>
            <a:custGeom>
              <a:avLst/>
              <a:gdLst/>
              <a:ahLst/>
              <a:cxnLst/>
              <a:rect l="l" t="t" r="r" b="b"/>
              <a:pathLst>
                <a:path w="2720" h="61376" extrusionOk="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6102715" y="3103660"/>
              <a:ext cx="1063646" cy="242985"/>
            </a:xfrm>
            <a:custGeom>
              <a:avLst/>
              <a:gdLst/>
              <a:ahLst/>
              <a:cxnLst/>
              <a:rect l="l" t="t" r="r" b="b"/>
              <a:pathLst>
                <a:path w="48156" h="11001" extrusionOk="0">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6096730" y="3097674"/>
              <a:ext cx="1075551" cy="254978"/>
            </a:xfrm>
            <a:custGeom>
              <a:avLst/>
              <a:gdLst/>
              <a:ahLst/>
              <a:cxnLst/>
              <a:rect l="l" t="t" r="r" b="b"/>
              <a:pathLst>
                <a:path w="48695" h="11544" extrusionOk="0">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6318996" y="4226478"/>
              <a:ext cx="178092" cy="408243"/>
            </a:xfrm>
            <a:custGeom>
              <a:avLst/>
              <a:gdLst/>
              <a:ahLst/>
              <a:cxnLst/>
              <a:rect l="l" t="t" r="r" b="b"/>
              <a:pathLst>
                <a:path w="8063" h="18483" extrusionOk="0">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6322663" y="4220558"/>
              <a:ext cx="179925" cy="420148"/>
            </a:xfrm>
            <a:custGeom>
              <a:avLst/>
              <a:gdLst/>
              <a:ahLst/>
              <a:cxnLst/>
              <a:rect l="l" t="t" r="r" b="b"/>
              <a:pathLst>
                <a:path w="8146" h="19022" extrusionOk="0">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6339162" y="4566139"/>
              <a:ext cx="121857" cy="68604"/>
            </a:xfrm>
            <a:custGeom>
              <a:avLst/>
              <a:gdLst/>
              <a:ahLst/>
              <a:cxnLst/>
              <a:rect l="l" t="t" r="r" b="b"/>
              <a:pathLst>
                <a:path w="5517" h="3106" extrusionOk="0">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65C"/>
                </a:solidFill>
              </a:endParaRPr>
            </a:p>
          </p:txBody>
        </p:sp>
        <p:sp>
          <p:nvSpPr>
            <p:cNvPr id="233" name="Google Shape;233;p31"/>
            <p:cNvSpPr/>
            <p:nvPr/>
          </p:nvSpPr>
          <p:spPr>
            <a:xfrm>
              <a:off x="6332977" y="4560198"/>
              <a:ext cx="134667" cy="80509"/>
            </a:xfrm>
            <a:custGeom>
              <a:avLst/>
              <a:gdLst/>
              <a:ahLst/>
              <a:cxnLst/>
              <a:rect l="l" t="t" r="r" b="b"/>
              <a:pathLst>
                <a:path w="6097" h="3645" extrusionOk="0">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6313828" y="4139409"/>
              <a:ext cx="155408" cy="168572"/>
            </a:xfrm>
            <a:custGeom>
              <a:avLst/>
              <a:gdLst/>
              <a:ahLst/>
              <a:cxnLst/>
              <a:rect l="l" t="t" r="r" b="b"/>
              <a:pathLst>
                <a:path w="7036" h="7632" extrusionOk="0">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6307577" y="4133423"/>
              <a:ext cx="167644" cy="180521"/>
            </a:xfrm>
            <a:custGeom>
              <a:avLst/>
              <a:gdLst/>
              <a:ahLst/>
              <a:cxnLst/>
              <a:rect l="l" t="t" r="r" b="b"/>
              <a:pathLst>
                <a:path w="7590" h="8173" extrusionOk="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6160408" y="3944155"/>
              <a:ext cx="322743" cy="243117"/>
            </a:xfrm>
            <a:custGeom>
              <a:avLst/>
              <a:gdLst/>
              <a:ahLst/>
              <a:cxnLst/>
              <a:rect l="l" t="t" r="r" b="b"/>
              <a:pathLst>
                <a:path w="14612" h="11007" extrusionOk="0">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6153804" y="3938236"/>
              <a:ext cx="334736" cy="254912"/>
            </a:xfrm>
            <a:custGeom>
              <a:avLst/>
              <a:gdLst/>
              <a:ahLst/>
              <a:cxnLst/>
              <a:rect l="l" t="t" r="r" b="b"/>
              <a:pathLst>
                <a:path w="15155" h="11541" extrusionOk="0">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6006303" y="3114328"/>
              <a:ext cx="421098" cy="954268"/>
            </a:xfrm>
            <a:custGeom>
              <a:avLst/>
              <a:gdLst/>
              <a:ahLst/>
              <a:cxnLst/>
              <a:rect l="l" t="t" r="r" b="b"/>
              <a:pathLst>
                <a:path w="19065" h="43204" extrusionOk="0">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6001797" y="3108342"/>
              <a:ext cx="431766" cy="966218"/>
            </a:xfrm>
            <a:custGeom>
              <a:avLst/>
              <a:gdLst/>
              <a:ahLst/>
              <a:cxnLst/>
              <a:rect l="l" t="t" r="r" b="b"/>
              <a:pathLst>
                <a:path w="19548" h="43745" extrusionOk="0">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5884314" y="3143439"/>
              <a:ext cx="355012" cy="166076"/>
            </a:xfrm>
            <a:custGeom>
              <a:avLst/>
              <a:gdLst/>
              <a:ahLst/>
              <a:cxnLst/>
              <a:rect l="l" t="t" r="r" b="b"/>
              <a:pathLst>
                <a:path w="16073" h="7519" extrusionOk="0">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5897611" y="3137454"/>
              <a:ext cx="345934" cy="178047"/>
            </a:xfrm>
            <a:custGeom>
              <a:avLst/>
              <a:gdLst/>
              <a:ahLst/>
              <a:cxnLst/>
              <a:rect l="l" t="t" r="r" b="b"/>
              <a:pathLst>
                <a:path w="15662" h="8061" extrusionOk="0">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6152478" y="3117619"/>
              <a:ext cx="454185" cy="155363"/>
            </a:xfrm>
            <a:custGeom>
              <a:avLst/>
              <a:gdLst/>
              <a:ahLst/>
              <a:cxnLst/>
              <a:rect l="l" t="t" r="r" b="b"/>
              <a:pathLst>
                <a:path w="20563" h="7034" extrusionOk="0">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6165532" y="3111589"/>
              <a:ext cx="441132" cy="167379"/>
            </a:xfrm>
            <a:custGeom>
              <a:avLst/>
              <a:gdLst/>
              <a:ahLst/>
              <a:cxnLst/>
              <a:rect l="l" t="t" r="r" b="b"/>
              <a:pathLst>
                <a:path w="19972" h="7578" extrusionOk="0">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6526994" y="3149381"/>
              <a:ext cx="241924" cy="202830"/>
            </a:xfrm>
            <a:custGeom>
              <a:avLst/>
              <a:gdLst/>
              <a:ahLst/>
              <a:cxnLst/>
              <a:rect l="l" t="t" r="r" b="b"/>
              <a:pathLst>
                <a:path w="10953" h="9183" extrusionOk="0">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6525647" y="3143439"/>
              <a:ext cx="243515" cy="214779"/>
            </a:xfrm>
            <a:custGeom>
              <a:avLst/>
              <a:gdLst/>
              <a:ahLst/>
              <a:cxnLst/>
              <a:rect l="l" t="t" r="r" b="b"/>
              <a:pathLst>
                <a:path w="11025" h="9724" extrusionOk="0">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670364" y="3063505"/>
              <a:ext cx="744967" cy="420590"/>
            </a:xfrm>
            <a:custGeom>
              <a:avLst/>
              <a:gdLst/>
              <a:ahLst/>
              <a:cxnLst/>
              <a:rect l="l" t="t" r="r" b="b"/>
              <a:pathLst>
                <a:path w="33728" h="19042" extrusionOk="0">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6663892" y="3057629"/>
              <a:ext cx="728578" cy="432473"/>
            </a:xfrm>
            <a:custGeom>
              <a:avLst/>
              <a:gdLst/>
              <a:ahLst/>
              <a:cxnLst/>
              <a:rect l="l" t="t" r="r" b="b"/>
              <a:pathLst>
                <a:path w="32986" h="19580" extrusionOk="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5884999" y="3211469"/>
              <a:ext cx="101735" cy="98046"/>
            </a:xfrm>
            <a:custGeom>
              <a:avLst/>
              <a:gdLst/>
              <a:ahLst/>
              <a:cxnLst/>
              <a:rect l="l" t="t" r="r" b="b"/>
              <a:pathLst>
                <a:path w="4606" h="4439" extrusionOk="0">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5898671" y="3205527"/>
              <a:ext cx="94247" cy="109885"/>
            </a:xfrm>
            <a:custGeom>
              <a:avLst/>
              <a:gdLst/>
              <a:ahLst/>
              <a:cxnLst/>
              <a:rect l="l" t="t" r="r" b="b"/>
              <a:pathLst>
                <a:path w="4267" h="4975" extrusionOk="0">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6257019" y="3337964"/>
              <a:ext cx="131553" cy="514396"/>
            </a:xfrm>
            <a:custGeom>
              <a:avLst/>
              <a:gdLst/>
              <a:ahLst/>
              <a:cxnLst/>
              <a:rect l="l" t="t" r="r" b="b"/>
              <a:pathLst>
                <a:path w="5956" h="23289" extrusionOk="0">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6234798" y="3755550"/>
              <a:ext cx="124861" cy="206452"/>
            </a:xfrm>
            <a:custGeom>
              <a:avLst/>
              <a:gdLst/>
              <a:ahLst/>
              <a:cxnLst/>
              <a:rect l="l" t="t" r="r" b="b"/>
              <a:pathLst>
                <a:path w="5653" h="9347" extrusionOk="0">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6807616" y="3258029"/>
              <a:ext cx="272361" cy="161327"/>
            </a:xfrm>
            <a:custGeom>
              <a:avLst/>
              <a:gdLst/>
              <a:ahLst/>
              <a:cxnLst/>
              <a:rect l="l" t="t" r="r" b="b"/>
              <a:pathLst>
                <a:path w="12331" h="7304" extrusionOk="0">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5488771" y="2824363"/>
              <a:ext cx="2323472" cy="382445"/>
            </a:xfrm>
            <a:custGeom>
              <a:avLst/>
              <a:gdLst/>
              <a:ahLst/>
              <a:cxnLst/>
              <a:rect l="l" t="t" r="r" b="b"/>
              <a:pathLst>
                <a:path w="105194" h="17315" extrusionOk="0">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5482785" y="2818422"/>
              <a:ext cx="2335356" cy="394394"/>
            </a:xfrm>
            <a:custGeom>
              <a:avLst/>
              <a:gdLst/>
              <a:ahLst/>
              <a:cxnLst/>
              <a:rect l="l" t="t" r="r" b="b"/>
              <a:pathLst>
                <a:path w="105732" h="17856" extrusionOk="0">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5482410" y="2768062"/>
              <a:ext cx="2337056" cy="382467"/>
            </a:xfrm>
            <a:custGeom>
              <a:avLst/>
              <a:gdLst/>
              <a:ahLst/>
              <a:cxnLst/>
              <a:rect l="l" t="t" r="r" b="b"/>
              <a:pathLst>
                <a:path w="105809" h="17316" extrusionOk="0">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5481548" y="2762076"/>
              <a:ext cx="2338801" cy="394372"/>
            </a:xfrm>
            <a:custGeom>
              <a:avLst/>
              <a:gdLst/>
              <a:ahLst/>
              <a:cxnLst/>
              <a:rect l="l" t="t" r="r" b="b"/>
              <a:pathLst>
                <a:path w="105888" h="17855" extrusionOk="0">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5587149" y="2800752"/>
              <a:ext cx="571006" cy="199494"/>
            </a:xfrm>
            <a:custGeom>
              <a:avLst/>
              <a:gdLst/>
              <a:ahLst/>
              <a:cxnLst/>
              <a:rect l="l" t="t" r="r" b="b"/>
              <a:pathLst>
                <a:path w="25852" h="9032" extrusionOk="0">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7331840" y="2898467"/>
              <a:ext cx="261516" cy="108538"/>
            </a:xfrm>
            <a:custGeom>
              <a:avLst/>
              <a:gdLst/>
              <a:ahLst/>
              <a:cxnLst/>
              <a:rect l="l" t="t" r="r" b="b"/>
              <a:pathLst>
                <a:path w="11840" h="4914" extrusionOk="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6161313" y="2898467"/>
              <a:ext cx="937725" cy="175485"/>
            </a:xfrm>
            <a:custGeom>
              <a:avLst/>
              <a:gdLst/>
              <a:ahLst/>
              <a:cxnLst/>
              <a:rect l="l" t="t" r="r" b="b"/>
              <a:pathLst>
                <a:path w="42455" h="7945" extrusionOk="0">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7301139" y="2714058"/>
              <a:ext cx="65843" cy="159980"/>
            </a:xfrm>
            <a:custGeom>
              <a:avLst/>
              <a:gdLst/>
              <a:ahLst/>
              <a:cxnLst/>
              <a:rect l="l" t="t" r="r" b="b"/>
              <a:pathLst>
                <a:path w="2981" h="7243" extrusionOk="0">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7289525" y="2708095"/>
              <a:ext cx="83292" cy="171951"/>
            </a:xfrm>
            <a:custGeom>
              <a:avLst/>
              <a:gdLst/>
              <a:ahLst/>
              <a:cxnLst/>
              <a:rect l="l" t="t" r="r" b="b"/>
              <a:pathLst>
                <a:path w="3771" h="7785" extrusionOk="0">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7346396" y="2745047"/>
              <a:ext cx="227015" cy="227810"/>
            </a:xfrm>
            <a:custGeom>
              <a:avLst/>
              <a:gdLst/>
              <a:ahLst/>
              <a:cxnLst/>
              <a:rect l="l" t="t" r="r" b="b"/>
              <a:pathLst>
                <a:path w="10278" h="10314" extrusionOk="0">
                  <a:moveTo>
                    <a:pt x="1" y="0"/>
                  </a:moveTo>
                  <a:lnTo>
                    <a:pt x="1" y="8504"/>
                  </a:lnTo>
                  <a:cubicBezTo>
                    <a:pt x="1" y="9502"/>
                    <a:pt x="2301" y="10313"/>
                    <a:pt x="5137" y="10313"/>
                  </a:cubicBezTo>
                  <a:cubicBezTo>
                    <a:pt x="7977" y="10313"/>
                    <a:pt x="10278" y="9502"/>
                    <a:pt x="10278" y="8504"/>
                  </a:cubicBezTo>
                  <a:lnTo>
                    <a:pt x="102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7340388" y="2739039"/>
              <a:ext cx="238943" cy="239804"/>
            </a:xfrm>
            <a:custGeom>
              <a:avLst/>
              <a:gdLst/>
              <a:ahLst/>
              <a:cxnLst/>
              <a:rect l="l" t="t" r="r" b="b"/>
              <a:pathLst>
                <a:path w="10818" h="10857" extrusionOk="0">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7346396" y="2710436"/>
              <a:ext cx="227015" cy="69112"/>
            </a:xfrm>
            <a:custGeom>
              <a:avLst/>
              <a:gdLst/>
              <a:ahLst/>
              <a:cxnLst/>
              <a:rect l="l" t="t" r="r" b="b"/>
              <a:pathLst>
                <a:path w="10278" h="3129" extrusionOk="0">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7340388" y="2704450"/>
              <a:ext cx="238943" cy="81105"/>
            </a:xfrm>
            <a:custGeom>
              <a:avLst/>
              <a:gdLst/>
              <a:ahLst/>
              <a:cxnLst/>
              <a:rect l="l" t="t" r="r" b="b"/>
              <a:pathLst>
                <a:path w="10818" h="3672" extrusionOk="0">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7361217" y="2714964"/>
              <a:ext cx="197374" cy="60078"/>
            </a:xfrm>
            <a:custGeom>
              <a:avLst/>
              <a:gdLst/>
              <a:ahLst/>
              <a:cxnLst/>
              <a:rect l="l" t="t" r="r" b="b"/>
              <a:pathLst>
                <a:path w="8936" h="2720" extrusionOk="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7383790" y="2754076"/>
              <a:ext cx="152227" cy="21800"/>
            </a:xfrm>
            <a:custGeom>
              <a:avLst/>
              <a:gdLst/>
              <a:ahLst/>
              <a:cxnLst/>
              <a:rect l="l" t="t" r="r" b="b"/>
              <a:pathLst>
                <a:path w="6892" h="987" extrusionOk="0">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5624123" y="2825048"/>
              <a:ext cx="434594" cy="74391"/>
            </a:xfrm>
            <a:custGeom>
              <a:avLst/>
              <a:gdLst/>
              <a:ahLst/>
              <a:cxnLst/>
              <a:rect l="l" t="t" r="r" b="b"/>
              <a:pathLst>
                <a:path w="19676" h="3368" extrusionOk="0">
                  <a:moveTo>
                    <a:pt x="19676" y="1"/>
                  </a:moveTo>
                  <a:lnTo>
                    <a:pt x="0" y="261"/>
                  </a:lnTo>
                  <a:lnTo>
                    <a:pt x="64" y="3172"/>
                  </a:lnTo>
                  <a:lnTo>
                    <a:pt x="19676" y="3368"/>
                  </a:lnTo>
                  <a:lnTo>
                    <a:pt x="19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5618115" y="2819062"/>
              <a:ext cx="446587" cy="86384"/>
            </a:xfrm>
            <a:custGeom>
              <a:avLst/>
              <a:gdLst/>
              <a:ahLst/>
              <a:cxnLst/>
              <a:rect l="l" t="t" r="r" b="b"/>
              <a:pathLst>
                <a:path w="20219" h="3911" extrusionOk="0">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6055890" y="2723512"/>
              <a:ext cx="65732" cy="175927"/>
            </a:xfrm>
            <a:custGeom>
              <a:avLst/>
              <a:gdLst/>
              <a:ahLst/>
              <a:cxnLst/>
              <a:rect l="l" t="t" r="r" b="b"/>
              <a:pathLst>
                <a:path w="2976" h="7965" extrusionOk="0">
                  <a:moveTo>
                    <a:pt x="2976" y="0"/>
                  </a:moveTo>
                  <a:lnTo>
                    <a:pt x="0" y="5181"/>
                  </a:lnTo>
                  <a:lnTo>
                    <a:pt x="128" y="7965"/>
                  </a:lnTo>
                  <a:lnTo>
                    <a:pt x="2976" y="1814"/>
                  </a:lnTo>
                  <a:lnTo>
                    <a:pt x="2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6049860" y="2717592"/>
              <a:ext cx="77748" cy="187854"/>
            </a:xfrm>
            <a:custGeom>
              <a:avLst/>
              <a:gdLst/>
              <a:ahLst/>
              <a:cxnLst/>
              <a:rect l="l" t="t" r="r" b="b"/>
              <a:pathLst>
                <a:path w="3520" h="8505" extrusionOk="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5624123" y="2883734"/>
              <a:ext cx="434594" cy="74302"/>
            </a:xfrm>
            <a:custGeom>
              <a:avLst/>
              <a:gdLst/>
              <a:ahLst/>
              <a:cxnLst/>
              <a:rect l="l" t="t" r="r" b="b"/>
              <a:pathLst>
                <a:path w="19676" h="3364" extrusionOk="0">
                  <a:moveTo>
                    <a:pt x="19676" y="0"/>
                  </a:moveTo>
                  <a:lnTo>
                    <a:pt x="0" y="255"/>
                  </a:lnTo>
                  <a:lnTo>
                    <a:pt x="64" y="3171"/>
                  </a:lnTo>
                  <a:lnTo>
                    <a:pt x="19676" y="3363"/>
                  </a:lnTo>
                  <a:lnTo>
                    <a:pt x="19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5618115" y="2877727"/>
              <a:ext cx="446587" cy="86296"/>
            </a:xfrm>
            <a:custGeom>
              <a:avLst/>
              <a:gdLst/>
              <a:ahLst/>
              <a:cxnLst/>
              <a:rect l="l" t="t" r="r" b="b"/>
              <a:pathLst>
                <a:path w="20219" h="3907" extrusionOk="0">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6055890" y="2782176"/>
              <a:ext cx="65732" cy="175861"/>
            </a:xfrm>
            <a:custGeom>
              <a:avLst/>
              <a:gdLst/>
              <a:ahLst/>
              <a:cxnLst/>
              <a:rect l="l" t="t" r="r" b="b"/>
              <a:pathLst>
                <a:path w="2976" h="7962" extrusionOk="0">
                  <a:moveTo>
                    <a:pt x="2976" y="1"/>
                  </a:moveTo>
                  <a:lnTo>
                    <a:pt x="0" y="5177"/>
                  </a:lnTo>
                  <a:lnTo>
                    <a:pt x="128" y="7961"/>
                  </a:lnTo>
                  <a:lnTo>
                    <a:pt x="2976" y="1814"/>
                  </a:lnTo>
                  <a:lnTo>
                    <a:pt x="29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6049860" y="2776190"/>
              <a:ext cx="77748" cy="187832"/>
            </a:xfrm>
            <a:custGeom>
              <a:avLst/>
              <a:gdLst/>
              <a:ahLst/>
              <a:cxnLst/>
              <a:rect l="l" t="t" r="r" b="b"/>
              <a:pathLst>
                <a:path w="3520" h="8504" extrusionOk="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5548341" y="2637083"/>
              <a:ext cx="277375" cy="229931"/>
            </a:xfrm>
            <a:custGeom>
              <a:avLst/>
              <a:gdLst/>
              <a:ahLst/>
              <a:cxnLst/>
              <a:rect l="l" t="t" r="r" b="b"/>
              <a:pathLst>
                <a:path w="12558" h="10410" extrusionOk="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5544343" y="2631076"/>
              <a:ext cx="287646" cy="241902"/>
            </a:xfrm>
            <a:custGeom>
              <a:avLst/>
              <a:gdLst/>
              <a:ahLst/>
              <a:cxnLst/>
              <a:rect l="l" t="t" r="r" b="b"/>
              <a:pathLst>
                <a:path w="13023" h="10952" extrusionOk="0">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5548341" y="2796180"/>
              <a:ext cx="162962" cy="70835"/>
            </a:xfrm>
            <a:custGeom>
              <a:avLst/>
              <a:gdLst/>
              <a:ahLst/>
              <a:cxnLst/>
              <a:rect l="l" t="t" r="r" b="b"/>
              <a:pathLst>
                <a:path w="7378" h="3207" extrusionOk="0">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5544343" y="2790216"/>
              <a:ext cx="173321" cy="82762"/>
            </a:xfrm>
            <a:custGeom>
              <a:avLst/>
              <a:gdLst/>
              <a:ahLst/>
              <a:cxnLst/>
              <a:rect l="l" t="t" r="r" b="b"/>
              <a:pathLst>
                <a:path w="7847" h="3747" extrusionOk="0">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5599761" y="2667763"/>
              <a:ext cx="534738" cy="138710"/>
            </a:xfrm>
            <a:custGeom>
              <a:avLst/>
              <a:gdLst/>
              <a:ahLst/>
              <a:cxnLst/>
              <a:rect l="l" t="t" r="r" b="b"/>
              <a:pathLst>
                <a:path w="24210" h="6280" extrusionOk="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5593333" y="2661821"/>
              <a:ext cx="547527" cy="150637"/>
            </a:xfrm>
            <a:custGeom>
              <a:avLst/>
              <a:gdLst/>
              <a:ahLst/>
              <a:cxnLst/>
              <a:rect l="l" t="t" r="r" b="b"/>
              <a:pathLst>
                <a:path w="24789" h="6820" extrusionOk="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5599761" y="2800796"/>
              <a:ext cx="474749" cy="35760"/>
            </a:xfrm>
            <a:custGeom>
              <a:avLst/>
              <a:gdLst/>
              <a:ahLst/>
              <a:cxnLst/>
              <a:rect l="l" t="t" r="r" b="b"/>
              <a:pathLst>
                <a:path w="21494" h="1619" extrusionOk="0">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5593576" y="2794766"/>
              <a:ext cx="487007" cy="47775"/>
            </a:xfrm>
            <a:custGeom>
              <a:avLst/>
              <a:gdLst/>
              <a:ahLst/>
              <a:cxnLst/>
              <a:rect l="l" t="t" r="r" b="b"/>
              <a:pathLst>
                <a:path w="22049" h="2163" extrusionOk="0">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6070180" y="2667763"/>
              <a:ext cx="64319" cy="168793"/>
            </a:xfrm>
            <a:custGeom>
              <a:avLst/>
              <a:gdLst/>
              <a:ahLst/>
              <a:cxnLst/>
              <a:rect l="l" t="t" r="r" b="b"/>
              <a:pathLst>
                <a:path w="2912" h="7642" extrusionOk="0">
                  <a:moveTo>
                    <a:pt x="2911" y="0"/>
                  </a:moveTo>
                  <a:lnTo>
                    <a:pt x="0" y="6023"/>
                  </a:lnTo>
                  <a:lnTo>
                    <a:pt x="196" y="7642"/>
                  </a:lnTo>
                  <a:lnTo>
                    <a:pt x="2911" y="1426"/>
                  </a:lnTo>
                  <a:lnTo>
                    <a:pt x="29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6064084" y="2661799"/>
              <a:ext cx="76423" cy="180742"/>
            </a:xfrm>
            <a:custGeom>
              <a:avLst/>
              <a:gdLst/>
              <a:ahLst/>
              <a:cxnLst/>
              <a:rect l="l" t="t" r="r" b="b"/>
              <a:pathLst>
                <a:path w="3460" h="8183" extrusionOk="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6206549" y="2969655"/>
              <a:ext cx="846879" cy="27543"/>
            </a:xfrm>
            <a:custGeom>
              <a:avLst/>
              <a:gdLst/>
              <a:ahLst/>
              <a:cxnLst/>
              <a:rect l="l" t="t" r="r" b="b"/>
              <a:pathLst>
                <a:path w="38342" h="1247" extrusionOk="0">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6200563" y="2963669"/>
              <a:ext cx="858872" cy="39448"/>
            </a:xfrm>
            <a:custGeom>
              <a:avLst/>
              <a:gdLst/>
              <a:ahLst/>
              <a:cxnLst/>
              <a:rect l="l" t="t" r="r" b="b"/>
              <a:pathLst>
                <a:path w="38885" h="1786" extrusionOk="0">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6155041" y="2400438"/>
              <a:ext cx="949740" cy="569062"/>
            </a:xfrm>
            <a:custGeom>
              <a:avLst/>
              <a:gdLst/>
              <a:ahLst/>
              <a:cxnLst/>
              <a:rect l="l" t="t" r="r" b="b"/>
              <a:pathLst>
                <a:path w="42999" h="25764" extrusionOk="0">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6149298" y="2394430"/>
              <a:ext cx="961292" cy="581056"/>
            </a:xfrm>
            <a:custGeom>
              <a:avLst/>
              <a:gdLst/>
              <a:ahLst/>
              <a:cxnLst/>
              <a:rect l="l" t="t" r="r" b="b"/>
              <a:pathLst>
                <a:path w="43522" h="26307" extrusionOk="0">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6551246" y="2635559"/>
              <a:ext cx="157329" cy="117528"/>
            </a:xfrm>
            <a:custGeom>
              <a:avLst/>
              <a:gdLst/>
              <a:ahLst/>
              <a:cxnLst/>
              <a:rect l="l" t="t" r="r" b="b"/>
              <a:pathLst>
                <a:path w="7123" h="5321" extrusionOk="0">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6545238" y="2629640"/>
              <a:ext cx="169323" cy="129433"/>
            </a:xfrm>
            <a:custGeom>
              <a:avLst/>
              <a:gdLst/>
              <a:ahLst/>
              <a:cxnLst/>
              <a:rect l="l" t="t" r="r" b="b"/>
              <a:pathLst>
                <a:path w="7666" h="5860" extrusionOk="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7516116" y="2187514"/>
              <a:ext cx="40796" cy="87312"/>
            </a:xfrm>
            <a:custGeom>
              <a:avLst/>
              <a:gdLst/>
              <a:ahLst/>
              <a:cxnLst/>
              <a:rect l="l" t="t" r="r" b="b"/>
              <a:pathLst>
                <a:path w="1847" h="3953" extrusionOk="0">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7361394" y="2281055"/>
              <a:ext cx="153000" cy="420237"/>
            </a:xfrm>
            <a:custGeom>
              <a:avLst/>
              <a:gdLst/>
              <a:ahLst/>
              <a:cxnLst/>
              <a:rect l="l" t="t" r="r" b="b"/>
              <a:pathLst>
                <a:path w="6927" h="19026" extrusionOk="0">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7460544" y="2508865"/>
              <a:ext cx="90647" cy="190924"/>
            </a:xfrm>
            <a:custGeom>
              <a:avLst/>
              <a:gdLst/>
              <a:ahLst/>
              <a:cxnLst/>
              <a:rect l="l" t="t" r="r" b="b"/>
              <a:pathLst>
                <a:path w="4104" h="8644" extrusionOk="0">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7406474" y="2412542"/>
              <a:ext cx="42982" cy="77726"/>
            </a:xfrm>
            <a:custGeom>
              <a:avLst/>
              <a:gdLst/>
              <a:ahLst/>
              <a:cxnLst/>
              <a:rect l="l" t="t" r="r" b="b"/>
              <a:pathLst>
                <a:path w="1946" h="3519" extrusionOk="0">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6374701" y="984276"/>
              <a:ext cx="533612" cy="634088"/>
            </a:xfrm>
            <a:custGeom>
              <a:avLst/>
              <a:gdLst/>
              <a:ahLst/>
              <a:cxnLst/>
              <a:rect l="l" t="t" r="r" b="b"/>
              <a:pathLst>
                <a:path w="24159" h="28708" extrusionOk="0">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6601804" y="1322347"/>
              <a:ext cx="276690" cy="197926"/>
            </a:xfrm>
            <a:custGeom>
              <a:avLst/>
              <a:gdLst/>
              <a:ahLst/>
              <a:cxnLst/>
              <a:rect l="l" t="t" r="r" b="b"/>
              <a:pathLst>
                <a:path w="12527" h="8961" extrusionOk="0">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6623848" y="1297808"/>
              <a:ext cx="237419" cy="116423"/>
            </a:xfrm>
            <a:custGeom>
              <a:avLst/>
              <a:gdLst/>
              <a:ahLst/>
              <a:cxnLst/>
              <a:rect l="l" t="t" r="r" b="b"/>
              <a:pathLst>
                <a:path w="10749" h="5271" extrusionOk="0">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6401714" y="1241220"/>
              <a:ext cx="181051" cy="138687"/>
            </a:xfrm>
            <a:custGeom>
              <a:avLst/>
              <a:gdLst/>
              <a:ahLst/>
              <a:cxnLst/>
              <a:rect l="l" t="t" r="r" b="b"/>
              <a:pathLst>
                <a:path w="8197" h="6279" extrusionOk="0">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6478998" y="1288023"/>
              <a:ext cx="106153" cy="62419"/>
            </a:xfrm>
            <a:custGeom>
              <a:avLst/>
              <a:gdLst/>
              <a:ahLst/>
              <a:cxnLst/>
              <a:rect l="l" t="t" r="r" b="b"/>
              <a:pathLst>
                <a:path w="4806" h="2826" extrusionOk="0">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5442299" y="2009268"/>
              <a:ext cx="443937" cy="443937"/>
            </a:xfrm>
            <a:custGeom>
              <a:avLst/>
              <a:gdLst/>
              <a:ahLst/>
              <a:cxnLst/>
              <a:rect l="l" t="t" r="r" b="b"/>
              <a:pathLst>
                <a:path w="20099" h="20099" extrusionOk="0">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5436357" y="2003349"/>
              <a:ext cx="455886" cy="455886"/>
            </a:xfrm>
            <a:custGeom>
              <a:avLst/>
              <a:gdLst/>
              <a:ahLst/>
              <a:cxnLst/>
              <a:rect l="l" t="t" r="r" b="b"/>
              <a:pathLst>
                <a:path w="20640" h="20640" extrusionOk="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5477043" y="2044012"/>
              <a:ext cx="374538" cy="374538"/>
            </a:xfrm>
            <a:custGeom>
              <a:avLst/>
              <a:gdLst/>
              <a:ahLst/>
              <a:cxnLst/>
              <a:rect l="l" t="t" r="r" b="b"/>
              <a:pathLst>
                <a:path w="16957" h="16957" extrusionOk="0">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5471057" y="2038026"/>
              <a:ext cx="386421" cy="386421"/>
            </a:xfrm>
            <a:custGeom>
              <a:avLst/>
              <a:gdLst/>
              <a:ahLst/>
              <a:cxnLst/>
              <a:rect l="l" t="t" r="r" b="b"/>
              <a:pathLst>
                <a:path w="17495" h="17495" extrusionOk="0">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652329" y="2083902"/>
              <a:ext cx="115540" cy="159361"/>
            </a:xfrm>
            <a:custGeom>
              <a:avLst/>
              <a:gdLst/>
              <a:ahLst/>
              <a:cxnLst/>
              <a:rect l="l" t="t" r="r" b="b"/>
              <a:pathLst>
                <a:path w="5231" h="7215" extrusionOk="0">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7660458" y="1968318"/>
              <a:ext cx="681201" cy="557776"/>
            </a:xfrm>
            <a:custGeom>
              <a:avLst/>
              <a:gdLst/>
              <a:ahLst/>
              <a:cxnLst/>
              <a:rect l="l" t="t" r="r" b="b"/>
              <a:pathLst>
                <a:path w="30841" h="25253" extrusionOk="0">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7653942" y="1962399"/>
              <a:ext cx="693702" cy="569592"/>
            </a:xfrm>
            <a:custGeom>
              <a:avLst/>
              <a:gdLst/>
              <a:ahLst/>
              <a:cxnLst/>
              <a:rect l="l" t="t" r="r" b="b"/>
              <a:pathLst>
                <a:path w="31407" h="25788" extrusionOk="0">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833558" y="2135697"/>
              <a:ext cx="79692" cy="79670"/>
            </a:xfrm>
            <a:custGeom>
              <a:avLst/>
              <a:gdLst/>
              <a:ahLst/>
              <a:cxnLst/>
              <a:rect l="l" t="t" r="r" b="b"/>
              <a:pathLst>
                <a:path w="3608" h="3607" extrusionOk="0">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7827572" y="2129689"/>
              <a:ext cx="91685" cy="91597"/>
            </a:xfrm>
            <a:custGeom>
              <a:avLst/>
              <a:gdLst/>
              <a:ahLst/>
              <a:cxnLst/>
              <a:rect l="l" t="t" r="r" b="b"/>
              <a:pathLst>
                <a:path w="4151" h="4147" extrusionOk="0">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7968976" y="2135697"/>
              <a:ext cx="79692" cy="79670"/>
            </a:xfrm>
            <a:custGeom>
              <a:avLst/>
              <a:gdLst/>
              <a:ahLst/>
              <a:cxnLst/>
              <a:rect l="l" t="t" r="r" b="b"/>
              <a:pathLst>
                <a:path w="3608" h="3607" extrusionOk="0">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7962991" y="2129689"/>
              <a:ext cx="91685" cy="91597"/>
            </a:xfrm>
            <a:custGeom>
              <a:avLst/>
              <a:gdLst/>
              <a:ahLst/>
              <a:cxnLst/>
              <a:rect l="l" t="t" r="r" b="b"/>
              <a:pathLst>
                <a:path w="4151" h="4147" extrusionOk="0">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8104417" y="2135697"/>
              <a:ext cx="79670" cy="79670"/>
            </a:xfrm>
            <a:custGeom>
              <a:avLst/>
              <a:gdLst/>
              <a:ahLst/>
              <a:cxnLst/>
              <a:rect l="l" t="t" r="r" b="b"/>
              <a:pathLst>
                <a:path w="3607" h="3607" extrusionOk="0">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8098498" y="2129689"/>
              <a:ext cx="91597" cy="91597"/>
            </a:xfrm>
            <a:custGeom>
              <a:avLst/>
              <a:gdLst/>
              <a:ahLst/>
              <a:cxnLst/>
              <a:rect l="l" t="t" r="r" b="b"/>
              <a:pathLst>
                <a:path w="4147" h="4147" extrusionOk="0">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1449056"/>
            <a:ext cx="2654141" cy="806727"/>
          </a:xfrm>
          <a:prstGeom prst="rect">
            <a:avLst/>
          </a:prstGeom>
          <a:noFill/>
          <a:ln>
            <a:noFill/>
          </a:ln>
        </p:spPr>
        <p:txBody>
          <a:bodyPr spcFirstLastPara="1" wrap="square" lIns="91425" tIns="16400" rIns="0" bIns="0" anchor="ctr" anchorCtr="0">
            <a:noAutofit/>
          </a:bodyPr>
          <a:lstStyle/>
          <a:p>
            <a:pPr marL="0" marR="0" lvl="0" indent="0" algn="l" rtl="0">
              <a:lnSpc>
                <a:spcPct val="100000"/>
              </a:lnSpc>
              <a:spcBef>
                <a:spcPts val="100"/>
              </a:spcBef>
              <a:spcAft>
                <a:spcPts val="0"/>
              </a:spcAft>
              <a:buNone/>
            </a:pPr>
            <a:r>
              <a:rPr lang="tr-TR" b="1" dirty="0">
                <a:solidFill>
                  <a:schemeClr val="lt1"/>
                </a:solidFill>
                <a:latin typeface="Advent Pro Light"/>
              </a:rPr>
              <a:t>İnternette geçirdiğin süreleri kontrol etmelisin. Hayat sadece İnternetten ibaret değildir. Arkadaşlarınla beraber gerçek hayatta da eğlenebilirsin. </a:t>
            </a:r>
            <a:endParaRPr b="1" dirty="0">
              <a:solidFill>
                <a:schemeClr val="lt1"/>
              </a:solidFill>
              <a:latin typeface="Advent Pro Light"/>
              <a:sym typeface="Advent Pro Light"/>
            </a:endParaRPr>
          </a:p>
        </p:txBody>
      </p:sp>
      <p:sp>
        <p:nvSpPr>
          <p:cNvPr id="1236" name="Google Shape;1236;p44"/>
          <p:cNvSpPr txBox="1"/>
          <p:nvPr/>
        </p:nvSpPr>
        <p:spPr>
          <a:xfrm>
            <a:off x="1716593" y="2500925"/>
            <a:ext cx="1755600" cy="702000"/>
          </a:xfrm>
          <a:prstGeom prst="rect">
            <a:avLst/>
          </a:prstGeom>
          <a:noFill/>
          <a:ln>
            <a:noFill/>
          </a:ln>
        </p:spPr>
        <p:txBody>
          <a:bodyPr spcFirstLastPara="1" wrap="square" lIns="182875" tIns="16400" rIns="91425" bIns="0" anchor="ctr" anchorCtr="0">
            <a:noAutofit/>
          </a:bodyPr>
          <a:lstStyle/>
          <a:p>
            <a:pPr>
              <a:spcBef>
                <a:spcPts val="100"/>
              </a:spcBef>
            </a:pPr>
            <a:r>
              <a:rPr lang="tr-TR" sz="1300" b="1" dirty="0">
                <a:solidFill>
                  <a:schemeClr val="lt1"/>
                </a:solidFill>
                <a:latin typeface="Advent Pro Light"/>
              </a:rPr>
              <a:t>Bilgisayar, tablet, cep telefonunu kullanırken için ailenizle birlikte oturduğunuz odayı tercih edin.</a:t>
            </a:r>
            <a:endParaRPr sz="1300" b="1" dirty="0">
              <a:solidFill>
                <a:schemeClr val="lt1"/>
              </a:solidFill>
              <a:latin typeface="Advent Pro Light"/>
              <a:sym typeface="Advent Pro Light"/>
            </a:endParaRPr>
          </a:p>
        </p:txBody>
      </p:sp>
      <p:sp>
        <p:nvSpPr>
          <p:cNvPr id="1237" name="Google Shape;1237;p44"/>
          <p:cNvSpPr txBox="1">
            <a:spLocks noGrp="1"/>
          </p:cNvSpPr>
          <p:nvPr>
            <p:ph type="title"/>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t>İNTERNETTE 10 TEMEL KURAL</a:t>
            </a:r>
            <a:endParaRPr sz="3600" b="1" dirty="0"/>
          </a:p>
        </p:txBody>
      </p:sp>
      <p:grpSp>
        <p:nvGrpSpPr>
          <p:cNvPr id="1238" name="Google Shape;1238;p44"/>
          <p:cNvGrpSpPr/>
          <p:nvPr/>
        </p:nvGrpSpPr>
        <p:grpSpPr>
          <a:xfrm>
            <a:off x="2354988" y="1425688"/>
            <a:ext cx="4434020" cy="2751015"/>
            <a:chOff x="1104600" y="1371400"/>
            <a:chExt cx="4434020" cy="2751015"/>
          </a:xfrm>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4"/>
          <p:cNvSpPr txBox="1"/>
          <p:nvPr/>
        </p:nvSpPr>
        <p:spPr>
          <a:xfrm>
            <a:off x="5678067" y="3374232"/>
            <a:ext cx="2517555" cy="921743"/>
          </a:xfrm>
          <a:prstGeom prst="rect">
            <a:avLst/>
          </a:prstGeom>
          <a:noFill/>
          <a:ln>
            <a:noFill/>
          </a:ln>
        </p:spPr>
        <p:txBody>
          <a:bodyPr spcFirstLastPara="1" wrap="square" lIns="91425" tIns="16400" rIns="0" bIns="0" anchor="ctr" anchorCtr="0">
            <a:noAutofit/>
          </a:bodyPr>
          <a:lstStyle/>
          <a:p>
            <a:pPr marL="0" lvl="0" indent="0">
              <a:spcBef>
                <a:spcPts val="100"/>
              </a:spcBef>
              <a:buFont typeface="Arial"/>
              <a:buNone/>
            </a:pPr>
            <a:r>
              <a:rPr lang="tr-TR" b="1" dirty="0">
                <a:solidFill>
                  <a:schemeClr val="lt1"/>
                </a:solidFill>
                <a:latin typeface="Advent Pro Light"/>
              </a:rPr>
              <a:t>Seçimlerinizi ailenizle ve öğretmenlerinizle beraber yapın. Onlara danışmaktan çekinmeyin. Beğendiğiniz siteleri Sık Kullanılanlara ekleyebilirsiniz. </a:t>
            </a:r>
            <a:endParaRPr b="1" dirty="0">
              <a:solidFill>
                <a:schemeClr val="lt1"/>
              </a:solidFill>
              <a:latin typeface="Advent Pro Light"/>
              <a:sym typeface="Advent Pro Light"/>
            </a:endParaRP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62236" y="167551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1.</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855276" y="252935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2.</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766438" y="3352016"/>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1449056"/>
            <a:ext cx="3132325" cy="921743"/>
          </a:xfrm>
          <a:prstGeom prst="rect">
            <a:avLst/>
          </a:prstGeom>
          <a:noFill/>
          <a:ln>
            <a:noFill/>
          </a:ln>
        </p:spPr>
        <p:txBody>
          <a:bodyPr spcFirstLastPara="1" wrap="square" lIns="91425" tIns="16400" rIns="0" bIns="0" anchor="ctr" anchorCtr="0">
            <a:noAutofit/>
          </a:bodyPr>
          <a:lstStyle/>
          <a:p>
            <a:pPr marL="0" marR="0" lvl="0" indent="0" algn="l" rtl="0">
              <a:lnSpc>
                <a:spcPct val="100000"/>
              </a:lnSpc>
              <a:spcBef>
                <a:spcPts val="100"/>
              </a:spcBef>
              <a:spcAft>
                <a:spcPts val="0"/>
              </a:spcAft>
              <a:buNone/>
            </a:pPr>
            <a:r>
              <a:rPr lang="tr-TR" b="1" dirty="0">
                <a:solidFill>
                  <a:schemeClr val="lt1"/>
                </a:solidFill>
                <a:latin typeface="Advent Pro Light"/>
              </a:rPr>
              <a:t>İnternette karşılaştığınız herhangi bir bilgiyi başka kaynaklardan da sorgulayın ve doğruluğunu araştırın. Ayrıca, bir ödev hazırladığınızda, bulduğunuz bilgileri ve kullandığınız resimlerin kaynağını mutlaka belirtmelisiniz.</a:t>
            </a:r>
            <a:endParaRPr lang="tr-TR" b="1" dirty="0">
              <a:solidFill>
                <a:schemeClr val="lt1"/>
              </a:solidFill>
              <a:latin typeface="Advent Pro Light"/>
              <a:sym typeface="Advent Pro Light"/>
            </a:endParaRPr>
          </a:p>
        </p:txBody>
      </p:sp>
      <p:sp>
        <p:nvSpPr>
          <p:cNvPr id="1236" name="Google Shape;1236;p44"/>
          <p:cNvSpPr txBox="1"/>
          <p:nvPr/>
        </p:nvSpPr>
        <p:spPr>
          <a:xfrm>
            <a:off x="573632" y="2439747"/>
            <a:ext cx="3132369" cy="921743"/>
          </a:xfrm>
          <a:prstGeom prst="rect">
            <a:avLst/>
          </a:prstGeom>
          <a:noFill/>
          <a:ln>
            <a:noFill/>
          </a:ln>
        </p:spPr>
        <p:txBody>
          <a:bodyPr spcFirstLastPara="1" wrap="square" lIns="182875" tIns="16400" rIns="91425" bIns="0" anchor="ctr" anchorCtr="0">
            <a:noAutofit/>
          </a:bodyPr>
          <a:lstStyle/>
          <a:p>
            <a:pPr>
              <a:spcBef>
                <a:spcPts val="100"/>
              </a:spcBef>
            </a:pPr>
            <a:r>
              <a:rPr lang="tr-TR" sz="1200" b="1" dirty="0">
                <a:solidFill>
                  <a:schemeClr val="lt1"/>
                </a:solidFill>
                <a:latin typeface="Advent Pro Light"/>
              </a:rPr>
              <a:t>Tanımadığınız kişilerle sohbet etmeyin. Sosyal paylaşım sitelerinde tanımadığınız</a:t>
            </a:r>
          </a:p>
          <a:p>
            <a:pPr>
              <a:spcBef>
                <a:spcPts val="100"/>
              </a:spcBef>
            </a:pPr>
            <a:r>
              <a:rPr lang="tr-TR" sz="1200" b="1" dirty="0">
                <a:solidFill>
                  <a:schemeClr val="lt1"/>
                </a:solidFill>
                <a:latin typeface="Advent Pro Light"/>
              </a:rPr>
              <a:t>kişilerle kesinlikle arkadaş olmayın. Yeni arkadaşlar edinmek eğlenceli olabilir ancak unutmayın ki bazıları kendileri hakkında yalan söyleyebilir.</a:t>
            </a:r>
            <a:endParaRPr lang="tr-TR" sz="1200" b="1" dirty="0">
              <a:solidFill>
                <a:schemeClr val="lt1"/>
              </a:solidFill>
              <a:latin typeface="Advent Pro Light"/>
              <a:sym typeface="Advent Pro Light"/>
            </a:endParaRPr>
          </a:p>
        </p:txBody>
      </p:sp>
      <p:sp>
        <p:nvSpPr>
          <p:cNvPr id="1237" name="Google Shape;1237;p44"/>
          <p:cNvSpPr txBox="1">
            <a:spLocks noGrp="1"/>
          </p:cNvSpPr>
          <p:nvPr>
            <p:ph type="title"/>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t>İNTERNETTE 10 TEMEL  KURAL</a:t>
            </a:r>
            <a:endParaRPr sz="3600" b="1" dirty="0"/>
          </a:p>
        </p:txBody>
      </p:sp>
      <p:grpSp>
        <p:nvGrpSpPr>
          <p:cNvPr id="1238" name="Google Shape;1238;p44"/>
          <p:cNvGrpSpPr/>
          <p:nvPr/>
        </p:nvGrpSpPr>
        <p:grpSpPr>
          <a:xfrm>
            <a:off x="2354988" y="1425688"/>
            <a:ext cx="4434020" cy="2751015"/>
            <a:chOff x="1104600" y="1371400"/>
            <a:chExt cx="4434020" cy="2751015"/>
          </a:xfrm>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4"/>
          <p:cNvSpPr txBox="1"/>
          <p:nvPr/>
        </p:nvSpPr>
        <p:spPr>
          <a:xfrm>
            <a:off x="5594318" y="3361490"/>
            <a:ext cx="3348702" cy="921743"/>
          </a:xfrm>
          <a:prstGeom prst="rect">
            <a:avLst/>
          </a:prstGeom>
          <a:noFill/>
          <a:ln>
            <a:noFill/>
          </a:ln>
        </p:spPr>
        <p:txBody>
          <a:bodyPr spcFirstLastPara="1" wrap="square" lIns="91425" tIns="16400" rIns="0" bIns="0" anchor="ctr" anchorCtr="0">
            <a:noAutofit/>
          </a:bodyPr>
          <a:lstStyle/>
          <a:p>
            <a:pPr marL="0" lvl="0" indent="0">
              <a:spcBef>
                <a:spcPts val="100"/>
              </a:spcBef>
              <a:buFont typeface="Arial"/>
              <a:buNone/>
            </a:pPr>
            <a:r>
              <a:rPr lang="tr-TR" b="1" dirty="0">
                <a:solidFill>
                  <a:schemeClr val="lt1"/>
                </a:solidFill>
                <a:latin typeface="Advent Pro Light"/>
              </a:rPr>
              <a:t>İnternet ortamında tanıştığın bir yabancıyla gerçek hayatta buluşmamalısın. Gerçekten</a:t>
            </a:r>
          </a:p>
          <a:p>
            <a:pPr marL="0" lvl="0" indent="0">
              <a:spcBef>
                <a:spcPts val="100"/>
              </a:spcBef>
              <a:buFont typeface="Arial"/>
              <a:buNone/>
            </a:pPr>
            <a:r>
              <a:rPr lang="tr-TR" b="1" dirty="0">
                <a:solidFill>
                  <a:schemeClr val="lt1"/>
                </a:solidFill>
                <a:latin typeface="Advent Pro Light"/>
              </a:rPr>
              <a:t>tanışmak istediğin biri olursa yanında mutlaka aile bireylerinden bir yetişkin olmalı ve</a:t>
            </a:r>
          </a:p>
          <a:p>
            <a:pPr marL="0" lvl="0" indent="0">
              <a:spcBef>
                <a:spcPts val="100"/>
              </a:spcBef>
              <a:buFont typeface="Arial"/>
              <a:buNone/>
            </a:pPr>
            <a:r>
              <a:rPr lang="tr-TR" b="1" dirty="0">
                <a:solidFill>
                  <a:schemeClr val="lt1"/>
                </a:solidFill>
                <a:latin typeface="Advent Pro Light"/>
              </a:rPr>
              <a:t>buluşmak için kalabalık yerleri tercih etmelisin.</a:t>
            </a:r>
          </a:p>
          <a:p>
            <a:pPr marL="0" lvl="0" indent="0">
              <a:spcBef>
                <a:spcPts val="100"/>
              </a:spcBef>
              <a:buFont typeface="Arial"/>
              <a:buNone/>
            </a:pPr>
            <a:r>
              <a:rPr lang="tr-TR" b="1" dirty="0">
                <a:solidFill>
                  <a:schemeClr val="lt1"/>
                </a:solidFill>
                <a:latin typeface="Advent Pro Light"/>
              </a:rPr>
              <a:t>. </a:t>
            </a:r>
            <a:endParaRPr b="1" dirty="0">
              <a:solidFill>
                <a:schemeClr val="lt1"/>
              </a:solidFill>
              <a:latin typeface="Advent Pro Light"/>
              <a:sym typeface="Advent Pro Light"/>
            </a:endParaRP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62236" y="167551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4.</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855276" y="252935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5.</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766438" y="3352016"/>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6.</a:t>
            </a:r>
          </a:p>
        </p:txBody>
      </p:sp>
    </p:spTree>
    <p:extLst>
      <p:ext uri="{BB962C8B-B14F-4D97-AF65-F5344CB8AC3E}">
        <p14:creationId xmlns:p14="http://schemas.microsoft.com/office/powerpoint/2010/main" val="107218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1449056"/>
            <a:ext cx="3132325" cy="921743"/>
          </a:xfrm>
          <a:prstGeom prst="rect">
            <a:avLst/>
          </a:prstGeom>
          <a:noFill/>
          <a:ln>
            <a:noFill/>
          </a:ln>
        </p:spPr>
        <p:txBody>
          <a:bodyPr spcFirstLastPara="1" wrap="square" lIns="91425" tIns="16400" rIns="0" bIns="0" anchor="ctr" anchorCtr="0">
            <a:noAutofit/>
          </a:bodyPr>
          <a:lstStyle/>
          <a:p>
            <a:pPr marL="0" marR="0" lvl="0" indent="0" algn="l" rtl="0">
              <a:lnSpc>
                <a:spcPct val="100000"/>
              </a:lnSpc>
              <a:spcBef>
                <a:spcPts val="100"/>
              </a:spcBef>
              <a:spcAft>
                <a:spcPts val="0"/>
              </a:spcAft>
              <a:buNone/>
            </a:pPr>
            <a:r>
              <a:rPr lang="tr-TR" b="1" dirty="0">
                <a:solidFill>
                  <a:schemeClr val="lt1"/>
                </a:solidFill>
                <a:latin typeface="Advent Pro Light"/>
              </a:rPr>
              <a:t>İnternet ortamında kişisel ve özel bilgilerinizi vermeyin. Kullanılan şifreler hiçbir şekilde başkalarıyla paylaşılmamalı, kolay elde edilebilecek yerlere yazılmamalı.</a:t>
            </a:r>
          </a:p>
          <a:p>
            <a:pPr marL="0" marR="0" lvl="0" indent="0" algn="l" rtl="0">
              <a:lnSpc>
                <a:spcPct val="100000"/>
              </a:lnSpc>
              <a:spcBef>
                <a:spcPts val="100"/>
              </a:spcBef>
              <a:spcAft>
                <a:spcPts val="0"/>
              </a:spcAft>
              <a:buNone/>
            </a:pPr>
            <a:r>
              <a:rPr lang="tr-TR" b="1" dirty="0">
                <a:solidFill>
                  <a:schemeClr val="lt1"/>
                </a:solidFill>
                <a:latin typeface="Advent Pro Light"/>
              </a:rPr>
              <a:t>Verdiğiniz ufak gibi görünen bilgiler bile kötü niyetli kişiler tarafından kullanılabilir.</a:t>
            </a:r>
            <a:endParaRPr lang="tr-TR" b="1" dirty="0">
              <a:solidFill>
                <a:schemeClr val="lt1"/>
              </a:solidFill>
              <a:latin typeface="Advent Pro Light"/>
              <a:sym typeface="Advent Pro Light"/>
            </a:endParaRPr>
          </a:p>
        </p:txBody>
      </p:sp>
      <p:sp>
        <p:nvSpPr>
          <p:cNvPr id="1236" name="Google Shape;1236;p44"/>
          <p:cNvSpPr txBox="1"/>
          <p:nvPr/>
        </p:nvSpPr>
        <p:spPr>
          <a:xfrm>
            <a:off x="573632" y="2439747"/>
            <a:ext cx="3132369" cy="921743"/>
          </a:xfrm>
          <a:prstGeom prst="rect">
            <a:avLst/>
          </a:prstGeom>
          <a:noFill/>
          <a:ln>
            <a:noFill/>
          </a:ln>
        </p:spPr>
        <p:txBody>
          <a:bodyPr spcFirstLastPara="1" wrap="square" lIns="182875" tIns="16400" rIns="91425" bIns="0" anchor="ctr" anchorCtr="0">
            <a:noAutofit/>
          </a:bodyPr>
          <a:lstStyle/>
          <a:p>
            <a:pPr>
              <a:spcBef>
                <a:spcPts val="100"/>
              </a:spcBef>
            </a:pPr>
            <a:r>
              <a:rPr lang="tr-TR" sz="1200" b="1" dirty="0">
                <a:solidFill>
                  <a:schemeClr val="lt1"/>
                </a:solidFill>
                <a:latin typeface="Advent Pro Light"/>
              </a:rPr>
              <a:t>Tanımadığınız kişilerden gelen mesajları asla açmamalısınız. Çünkü bunlar genellikle</a:t>
            </a:r>
          </a:p>
          <a:p>
            <a:pPr>
              <a:spcBef>
                <a:spcPts val="100"/>
              </a:spcBef>
            </a:pPr>
            <a:r>
              <a:rPr lang="tr-TR" sz="1200" b="1" dirty="0">
                <a:solidFill>
                  <a:schemeClr val="lt1"/>
                </a:solidFill>
                <a:latin typeface="Advent Pro Light"/>
              </a:rPr>
              <a:t>uygunsuz, virüslü ya da gereksiz şeyler içermektedir. Bunlara karşı bilgisayarınızda</a:t>
            </a:r>
          </a:p>
          <a:p>
            <a:pPr>
              <a:spcBef>
                <a:spcPts val="100"/>
              </a:spcBef>
            </a:pPr>
            <a:r>
              <a:rPr lang="tr-TR" sz="1200" b="1" dirty="0">
                <a:solidFill>
                  <a:schemeClr val="lt1"/>
                </a:solidFill>
                <a:latin typeface="Advent Pro Light"/>
              </a:rPr>
              <a:t>mutlaka güncel bir anti-virüs ve güvenlik programı bulunmalıdır.</a:t>
            </a:r>
          </a:p>
        </p:txBody>
      </p:sp>
      <p:sp>
        <p:nvSpPr>
          <p:cNvPr id="1237" name="Google Shape;1237;p44"/>
          <p:cNvSpPr txBox="1">
            <a:spLocks noGrp="1"/>
          </p:cNvSpPr>
          <p:nvPr>
            <p:ph type="title"/>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t>İNTERNETTE 10 TEMEL KURAL</a:t>
            </a:r>
            <a:endParaRPr sz="3600" b="1" dirty="0"/>
          </a:p>
        </p:txBody>
      </p:sp>
      <p:grpSp>
        <p:nvGrpSpPr>
          <p:cNvPr id="1238" name="Google Shape;1238;p44"/>
          <p:cNvGrpSpPr/>
          <p:nvPr/>
        </p:nvGrpSpPr>
        <p:grpSpPr>
          <a:xfrm>
            <a:off x="2354988" y="1425688"/>
            <a:ext cx="4434020" cy="2751015"/>
            <a:chOff x="1104600" y="1371400"/>
            <a:chExt cx="4434020" cy="2751015"/>
          </a:xfrm>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4"/>
          <p:cNvSpPr txBox="1"/>
          <p:nvPr/>
        </p:nvSpPr>
        <p:spPr>
          <a:xfrm>
            <a:off x="5594318" y="3303184"/>
            <a:ext cx="3348702" cy="921743"/>
          </a:xfrm>
          <a:prstGeom prst="rect">
            <a:avLst/>
          </a:prstGeom>
          <a:noFill/>
          <a:ln>
            <a:noFill/>
          </a:ln>
        </p:spPr>
        <p:txBody>
          <a:bodyPr spcFirstLastPara="1" wrap="square" lIns="91425" tIns="16400" rIns="0" bIns="0" anchor="ctr" anchorCtr="0">
            <a:noAutofit/>
          </a:bodyPr>
          <a:lstStyle/>
          <a:p>
            <a:pPr marL="0" lvl="0" indent="0">
              <a:spcBef>
                <a:spcPts val="100"/>
              </a:spcBef>
              <a:buFont typeface="Arial"/>
              <a:buNone/>
            </a:pPr>
            <a:r>
              <a:rPr lang="tr-TR" b="1" dirty="0">
                <a:solidFill>
                  <a:schemeClr val="lt1"/>
                </a:solidFill>
                <a:latin typeface="Advent Pro Light"/>
              </a:rPr>
              <a:t>Size yapılmasını istemediğinizi başkalarına da yapmayınız. Kimseye hakaret, argo,</a:t>
            </a:r>
          </a:p>
          <a:p>
            <a:pPr marL="0" lvl="0" indent="0">
              <a:spcBef>
                <a:spcPts val="100"/>
              </a:spcBef>
              <a:buFont typeface="Arial"/>
              <a:buNone/>
            </a:pPr>
            <a:r>
              <a:rPr lang="tr-TR" b="1" dirty="0">
                <a:solidFill>
                  <a:schemeClr val="lt1"/>
                </a:solidFill>
                <a:latin typeface="Advent Pro Light"/>
              </a:rPr>
              <a:t>küfürlü hitap etmemelisiniz. Yüzüne söylemek nasıl saygısız bir hareketse internet</a:t>
            </a:r>
          </a:p>
          <a:p>
            <a:pPr marL="0" lvl="0" indent="0">
              <a:spcBef>
                <a:spcPts val="100"/>
              </a:spcBef>
              <a:buFont typeface="Arial"/>
              <a:buNone/>
            </a:pPr>
            <a:r>
              <a:rPr lang="tr-TR" b="1" dirty="0">
                <a:solidFill>
                  <a:schemeClr val="lt1"/>
                </a:solidFill>
                <a:latin typeface="Advent Pro Light"/>
              </a:rPr>
              <a:t>üzerinden yapmak da öyledir.</a:t>
            </a: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62236" y="167551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7.</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855276" y="2529357"/>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8.</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766438" y="3352016"/>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9.</a:t>
            </a:r>
          </a:p>
        </p:txBody>
      </p:sp>
    </p:spTree>
    <p:extLst>
      <p:ext uri="{BB962C8B-B14F-4D97-AF65-F5344CB8AC3E}">
        <p14:creationId xmlns:p14="http://schemas.microsoft.com/office/powerpoint/2010/main" val="155469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4"/>
        <p:cNvGrpSpPr/>
        <p:nvPr/>
      </p:nvGrpSpPr>
      <p:grpSpPr>
        <a:xfrm>
          <a:off x="0" y="0"/>
          <a:ext cx="0" cy="0"/>
          <a:chOff x="0" y="0"/>
          <a:chExt cx="0" cy="0"/>
        </a:xfrm>
      </p:grpSpPr>
      <p:sp>
        <p:nvSpPr>
          <p:cNvPr id="1236" name="Google Shape;1236;p44"/>
          <p:cNvSpPr txBox="1"/>
          <p:nvPr/>
        </p:nvSpPr>
        <p:spPr>
          <a:xfrm>
            <a:off x="616201" y="2351913"/>
            <a:ext cx="3132369" cy="921744"/>
          </a:xfrm>
          <a:prstGeom prst="rect">
            <a:avLst/>
          </a:prstGeom>
          <a:noFill/>
          <a:ln>
            <a:noFill/>
          </a:ln>
        </p:spPr>
        <p:txBody>
          <a:bodyPr spcFirstLastPara="1" wrap="square" lIns="182875" tIns="16400" rIns="91425" bIns="0" anchor="ctr" anchorCtr="0">
            <a:noAutofit/>
          </a:bodyPr>
          <a:lstStyle/>
          <a:p>
            <a:pPr>
              <a:spcBef>
                <a:spcPts val="100"/>
              </a:spcBef>
            </a:pPr>
            <a:r>
              <a:rPr lang="tr-TR" b="1" dirty="0">
                <a:solidFill>
                  <a:schemeClr val="lt1"/>
                </a:solidFill>
                <a:latin typeface="Advent Pro Light"/>
              </a:rPr>
              <a:t>İnternet ortamında sizi rahatsız eden şeylerle (kişilerin küfürlü ve argo konuşmaları, hakaretler, uygunsuz teklifler ya da zararlı sitelerle) karşılaştığınızda ailenize, öğretmenlerinize ya da </a:t>
            </a:r>
            <a:r>
              <a:rPr lang="tr-TR" b="1" dirty="0" err="1">
                <a:solidFill>
                  <a:schemeClr val="lt1"/>
                </a:solidFill>
                <a:latin typeface="Advent Pro Light"/>
              </a:rPr>
              <a:t>İhbarweb’e</a:t>
            </a:r>
            <a:r>
              <a:rPr lang="tr-TR" b="1" dirty="0">
                <a:solidFill>
                  <a:schemeClr val="lt1"/>
                </a:solidFill>
                <a:latin typeface="Advent Pro Light"/>
              </a:rPr>
              <a:t> (www.ihbarweb.org.tr) şikayet edebilirsiniz.</a:t>
            </a:r>
          </a:p>
        </p:txBody>
      </p:sp>
      <p:sp>
        <p:nvSpPr>
          <p:cNvPr id="1237" name="Google Shape;1237;p44"/>
          <p:cNvSpPr txBox="1">
            <a:spLocks noGrp="1"/>
          </p:cNvSpPr>
          <p:nvPr>
            <p:ph type="title"/>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t>İNTERNETTE KURALLARI</a:t>
            </a:r>
            <a:endParaRPr sz="3600" b="1" dirty="0"/>
          </a:p>
        </p:txBody>
      </p:sp>
      <p:grpSp>
        <p:nvGrpSpPr>
          <p:cNvPr id="1238" name="Google Shape;1238;p44"/>
          <p:cNvGrpSpPr/>
          <p:nvPr/>
        </p:nvGrpSpPr>
        <p:grpSpPr>
          <a:xfrm>
            <a:off x="3656639" y="2228264"/>
            <a:ext cx="3132369" cy="1948439"/>
            <a:chOff x="2406251" y="2173976"/>
            <a:chExt cx="3132369" cy="1948439"/>
          </a:xfrm>
        </p:grpSpPr>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Metin kutusu 2">
            <a:extLst>
              <a:ext uri="{FF2B5EF4-FFF2-40B4-BE49-F238E27FC236}">
                <a16:creationId xmlns:a16="http://schemas.microsoft.com/office/drawing/2014/main" id="{2425831F-D377-4B69-AFCF-2D976C755972}"/>
              </a:ext>
            </a:extLst>
          </p:cNvPr>
          <p:cNvSpPr txBox="1"/>
          <p:nvPr/>
        </p:nvSpPr>
        <p:spPr>
          <a:xfrm>
            <a:off x="3803258" y="2501831"/>
            <a:ext cx="675209"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10</a:t>
            </a:r>
          </a:p>
        </p:txBody>
      </p:sp>
    </p:spTree>
    <p:extLst>
      <p:ext uri="{BB962C8B-B14F-4D97-AF65-F5344CB8AC3E}">
        <p14:creationId xmlns:p14="http://schemas.microsoft.com/office/powerpoint/2010/main" val="359421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Shape 1874"/>
        <p:cNvGrpSpPr/>
        <p:nvPr/>
      </p:nvGrpSpPr>
      <p:grpSpPr>
        <a:xfrm>
          <a:off x="0" y="0"/>
          <a:ext cx="0" cy="0"/>
          <a:chOff x="0" y="0"/>
          <a:chExt cx="0" cy="0"/>
        </a:xfrm>
      </p:grpSpPr>
      <p:sp>
        <p:nvSpPr>
          <p:cNvPr id="1875" name="Google Shape;1875;p56"/>
          <p:cNvSpPr txBox="1">
            <a:spLocks noGrp="1"/>
          </p:cNvSpPr>
          <p:nvPr>
            <p:ph type="subTitle" idx="1"/>
          </p:nvPr>
        </p:nvSpPr>
        <p:spPr>
          <a:xfrm>
            <a:off x="6072555" y="2274899"/>
            <a:ext cx="3071445" cy="1377216"/>
          </a:xfrm>
          <a:prstGeom prst="rect">
            <a:avLst/>
          </a:prstGeom>
        </p:spPr>
        <p:txBody>
          <a:bodyPr spcFirstLastPara="1" wrap="square" lIns="0" tIns="0" rIns="0" bIns="0" anchor="t" anchorCtr="0">
            <a:noAutofit/>
          </a:bodyPr>
          <a:lstStyle/>
          <a:p>
            <a:pPr marL="171450" lvl="0" indent="-171450" algn="l" rtl="0">
              <a:spcBef>
                <a:spcPts val="0"/>
              </a:spcBef>
              <a:spcAft>
                <a:spcPts val="0"/>
              </a:spcAft>
              <a:buFont typeface="Arial" panose="020B0604020202020204" pitchFamily="34" charset="0"/>
              <a:buChar char="•"/>
            </a:pPr>
            <a:r>
              <a:rPr lang="tr-TR" sz="1600" b="1" dirty="0">
                <a:solidFill>
                  <a:schemeClr val="accent5">
                    <a:lumMod val="50000"/>
                  </a:schemeClr>
                </a:solidFill>
              </a:rPr>
              <a:t>Şifrelerinizi kişisel bilgileriniz ile oluşturmayın. </a:t>
            </a:r>
          </a:p>
          <a:p>
            <a:pPr marL="171450" lvl="0" indent="-171450" algn="l" rtl="0">
              <a:spcBef>
                <a:spcPts val="0"/>
              </a:spcBef>
              <a:spcAft>
                <a:spcPts val="0"/>
              </a:spcAft>
              <a:buFont typeface="Arial" panose="020B0604020202020204" pitchFamily="34" charset="0"/>
              <a:buChar char="•"/>
            </a:pPr>
            <a:r>
              <a:rPr lang="tr-TR" sz="1600" b="1" dirty="0">
                <a:solidFill>
                  <a:schemeClr val="accent5">
                    <a:lumMod val="50000"/>
                  </a:schemeClr>
                </a:solidFill>
              </a:rPr>
              <a:t>Her sosyal medya platformu için ayrı bir şifre kullanın. </a:t>
            </a:r>
          </a:p>
          <a:p>
            <a:pPr marL="171450" lvl="0" indent="-171450" algn="l" rtl="0">
              <a:spcBef>
                <a:spcPts val="0"/>
              </a:spcBef>
              <a:spcAft>
                <a:spcPts val="0"/>
              </a:spcAft>
              <a:buFont typeface="Arial" panose="020B0604020202020204" pitchFamily="34" charset="0"/>
              <a:buChar char="•"/>
            </a:pPr>
            <a:r>
              <a:rPr lang="tr-TR" sz="1600" b="1" dirty="0">
                <a:solidFill>
                  <a:schemeClr val="accent5">
                    <a:lumMod val="50000"/>
                  </a:schemeClr>
                </a:solidFill>
              </a:rPr>
              <a:t>Arkadaşlarınız dahi olsa şifrelerinizi başkaları ile paylaşmayın</a:t>
            </a:r>
            <a:r>
              <a:rPr lang="tr-TR" sz="1400" b="1" dirty="0">
                <a:solidFill>
                  <a:schemeClr val="accent5">
                    <a:lumMod val="50000"/>
                  </a:schemeClr>
                </a:solidFill>
              </a:rPr>
              <a:t>.</a:t>
            </a:r>
            <a:endParaRPr lang="en-US" sz="1400" b="1" dirty="0">
              <a:solidFill>
                <a:schemeClr val="accent5">
                  <a:lumMod val="50000"/>
                </a:schemeClr>
              </a:solidFill>
            </a:endParaRPr>
          </a:p>
        </p:txBody>
      </p:sp>
      <p:grpSp>
        <p:nvGrpSpPr>
          <p:cNvPr id="1876" name="Google Shape;1876;p56"/>
          <p:cNvGrpSpPr/>
          <p:nvPr/>
        </p:nvGrpSpPr>
        <p:grpSpPr>
          <a:xfrm>
            <a:off x="1669410" y="1345922"/>
            <a:ext cx="4021458" cy="3062913"/>
            <a:chOff x="1669410" y="1345922"/>
            <a:chExt cx="4021458" cy="3062913"/>
          </a:xfrm>
        </p:grpSpPr>
        <p:sp>
          <p:nvSpPr>
            <p:cNvPr id="1877" name="Google Shape;1877;p56"/>
            <p:cNvSpPr/>
            <p:nvPr/>
          </p:nvSpPr>
          <p:spPr>
            <a:xfrm>
              <a:off x="1669410" y="1345922"/>
              <a:ext cx="4021458" cy="2544218"/>
            </a:xfrm>
            <a:prstGeom prst="roundRect">
              <a:avLst>
                <a:gd name="adj" fmla="val 385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1696753" y="1373639"/>
              <a:ext cx="3966900" cy="2488800"/>
            </a:xfrm>
            <a:prstGeom prst="roundRect">
              <a:avLst>
                <a:gd name="adj" fmla="val 3282"/>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1807558" y="1474394"/>
              <a:ext cx="3748533" cy="2285776"/>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2991808" y="3890161"/>
              <a:ext cx="1373343" cy="518674"/>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lt1"/>
              </a:solidFill>
              <a:prstDash val="solid"/>
              <a:round/>
              <a:headEnd type="none" w="med" len="med"/>
              <a:tailEnd type="none" w="med" len="med"/>
            </a:ln>
          </p:spPr>
        </p:sp>
        <p:cxnSp>
          <p:nvCxnSpPr>
            <p:cNvPr id="1882" name="Google Shape;1882;p56"/>
            <p:cNvCxnSpPr/>
            <p:nvPr/>
          </p:nvCxnSpPr>
          <p:spPr>
            <a:xfrm>
              <a:off x="3006650" y="4359727"/>
              <a:ext cx="1353441" cy="0"/>
            </a:xfrm>
            <a:prstGeom prst="straightConnector1">
              <a:avLst/>
            </a:prstGeom>
            <a:noFill/>
            <a:ln w="19050" cap="flat" cmpd="sng">
              <a:solidFill>
                <a:schemeClr val="lt1"/>
              </a:solidFill>
              <a:prstDash val="solid"/>
              <a:round/>
              <a:headEnd type="none" w="med" len="med"/>
              <a:tailEnd type="none" w="med" len="med"/>
            </a:ln>
          </p:spPr>
        </p:cxnSp>
      </p:grpSp>
      <p:sp>
        <p:nvSpPr>
          <p:cNvPr id="1883" name="Google Shape;1883;p56"/>
          <p:cNvSpPr txBox="1">
            <a:spLocks noGrp="1"/>
          </p:cNvSpPr>
          <p:nvPr>
            <p:ph type="title"/>
          </p:nvPr>
        </p:nvSpPr>
        <p:spPr>
          <a:xfrm>
            <a:off x="6282745" y="1474394"/>
            <a:ext cx="1572600" cy="70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Güçlü Şifreler Kullanın </a:t>
            </a:r>
            <a:endParaRPr dirty="0"/>
          </a:p>
        </p:txBody>
      </p:sp>
      <p:pic>
        <p:nvPicPr>
          <p:cNvPr id="3" name="Resim 2">
            <a:extLst>
              <a:ext uri="{FF2B5EF4-FFF2-40B4-BE49-F238E27FC236}">
                <a16:creationId xmlns:a16="http://schemas.microsoft.com/office/drawing/2014/main" id="{1D0FD96E-5414-403E-AC6F-E98A858F64FD}"/>
              </a:ext>
            </a:extLst>
          </p:cNvPr>
          <p:cNvPicPr>
            <a:picLocks noChangeAspect="1"/>
          </p:cNvPicPr>
          <p:nvPr/>
        </p:nvPicPr>
        <p:blipFill>
          <a:blip r:embed="rId3"/>
          <a:stretch>
            <a:fillRect/>
          </a:stretch>
        </p:blipFill>
        <p:spPr>
          <a:xfrm>
            <a:off x="1807559" y="1474374"/>
            <a:ext cx="3748532" cy="22857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7"/>
        <p:cNvGrpSpPr/>
        <p:nvPr/>
      </p:nvGrpSpPr>
      <p:grpSpPr>
        <a:xfrm>
          <a:off x="0" y="0"/>
          <a:ext cx="0" cy="0"/>
          <a:chOff x="0" y="0"/>
          <a:chExt cx="0" cy="0"/>
        </a:xfrm>
      </p:grpSpPr>
      <p:sp>
        <p:nvSpPr>
          <p:cNvPr id="1888" name="Google Shape;1888;p57"/>
          <p:cNvSpPr txBox="1">
            <a:spLocks noGrp="1"/>
          </p:cNvSpPr>
          <p:nvPr>
            <p:ph type="subTitle" idx="1"/>
          </p:nvPr>
        </p:nvSpPr>
        <p:spPr>
          <a:xfrm>
            <a:off x="6165514" y="2271451"/>
            <a:ext cx="2650239" cy="820346"/>
          </a:xfrm>
          <a:prstGeom prst="rect">
            <a:avLst/>
          </a:prstGeom>
        </p:spPr>
        <p:txBody>
          <a:bodyPr spcFirstLastPara="1" wrap="square" lIns="0" tIns="0" rIns="0" bIns="0" anchor="t" anchorCtr="0">
            <a:noAutofit/>
          </a:bodyPr>
          <a:lstStyle/>
          <a:p>
            <a:pPr marL="285750" lvl="0" indent="-285750" algn="l" rtl="0">
              <a:spcBef>
                <a:spcPts val="0"/>
              </a:spcBef>
              <a:spcAft>
                <a:spcPts val="0"/>
              </a:spcAft>
              <a:buClr>
                <a:schemeClr val="tx2"/>
              </a:buClr>
              <a:buFont typeface="Arial" panose="020B0604020202020204" pitchFamily="34" charset="0"/>
              <a:buChar char="•"/>
            </a:pPr>
            <a:r>
              <a:rPr lang="tr-TR" sz="1400" dirty="0"/>
              <a:t>Saldırganlar tarafından oluşturulan uygulamalar kişisel bilgilerimizi çalabilir. </a:t>
            </a:r>
          </a:p>
          <a:p>
            <a:pPr marL="285750" lvl="0" indent="-285750" algn="l" rtl="0">
              <a:spcBef>
                <a:spcPts val="0"/>
              </a:spcBef>
              <a:spcAft>
                <a:spcPts val="0"/>
              </a:spcAft>
              <a:buClr>
                <a:schemeClr val="tx2"/>
              </a:buClr>
              <a:buFont typeface="Arial" panose="020B0604020202020204" pitchFamily="34" charset="0"/>
              <a:buChar char="•"/>
            </a:pPr>
            <a:r>
              <a:rPr lang="tr-TR" sz="1400" dirty="0"/>
              <a:t>Vermiş olduğunuz uygulama yetkilerini kaldırın. Sosyal ağların uygulama bölümlerine giderek izinleri kontrol edin.</a:t>
            </a:r>
            <a:endParaRPr sz="1400" dirty="0"/>
          </a:p>
        </p:txBody>
      </p:sp>
      <p:grpSp>
        <p:nvGrpSpPr>
          <p:cNvPr id="1890" name="Google Shape;1890;p57"/>
          <p:cNvGrpSpPr/>
          <p:nvPr/>
        </p:nvGrpSpPr>
        <p:grpSpPr>
          <a:xfrm>
            <a:off x="2236916" y="929768"/>
            <a:ext cx="2388309" cy="3283958"/>
            <a:chOff x="-734425" y="725975"/>
            <a:chExt cx="2684700" cy="3691500"/>
          </a:xfrm>
        </p:grpSpPr>
        <p:sp>
          <p:nvSpPr>
            <p:cNvPr id="1891" name="Google Shape;1891;p57"/>
            <p:cNvSpPr/>
            <p:nvPr/>
          </p:nvSpPr>
          <p:spPr>
            <a:xfrm>
              <a:off x="-734425" y="725975"/>
              <a:ext cx="2684700" cy="3691500"/>
            </a:xfrm>
            <a:prstGeom prst="roundRect">
              <a:avLst>
                <a:gd name="adj" fmla="val 484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92" name="Google Shape;1892;p57"/>
            <p:cNvSpPr/>
            <p:nvPr/>
          </p:nvSpPr>
          <p:spPr>
            <a:xfrm>
              <a:off x="515525" y="4253150"/>
              <a:ext cx="184800" cy="109500"/>
            </a:xfrm>
            <a:prstGeom prst="round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577175" y="801325"/>
              <a:ext cx="61500" cy="61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537625" y="945150"/>
              <a:ext cx="2291100" cy="3270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7"/>
          <p:cNvSpPr txBox="1">
            <a:spLocks noGrp="1"/>
          </p:cNvSpPr>
          <p:nvPr>
            <p:ph type="title"/>
          </p:nvPr>
        </p:nvSpPr>
        <p:spPr>
          <a:xfrm>
            <a:off x="6165514" y="1346104"/>
            <a:ext cx="2650239" cy="70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Uygulama İzinlerine Dikkat Edin</a:t>
            </a:r>
            <a:endParaRPr dirty="0"/>
          </a:p>
        </p:txBody>
      </p:sp>
      <p:pic>
        <p:nvPicPr>
          <p:cNvPr id="3" name="Resim 2">
            <a:extLst>
              <a:ext uri="{FF2B5EF4-FFF2-40B4-BE49-F238E27FC236}">
                <a16:creationId xmlns:a16="http://schemas.microsoft.com/office/drawing/2014/main" id="{83018447-2458-4135-A69E-F9798F794F7E}"/>
              </a:ext>
            </a:extLst>
          </p:cNvPr>
          <p:cNvPicPr>
            <a:picLocks noChangeAspect="1"/>
          </p:cNvPicPr>
          <p:nvPr/>
        </p:nvPicPr>
        <p:blipFill>
          <a:blip r:embed="rId3"/>
          <a:stretch>
            <a:fillRect/>
          </a:stretch>
        </p:blipFill>
        <p:spPr>
          <a:xfrm>
            <a:off x="2411990" y="1109762"/>
            <a:ext cx="2038162" cy="29089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7"/>
          <p:cNvSpPr txBox="1">
            <a:spLocks noGrp="1"/>
          </p:cNvSpPr>
          <p:nvPr>
            <p:ph type="subTitle" idx="1"/>
          </p:nvPr>
        </p:nvSpPr>
        <p:spPr>
          <a:xfrm>
            <a:off x="703500" y="2579800"/>
            <a:ext cx="5644500" cy="14496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600"/>
              <a:buFont typeface="Arial"/>
              <a:buNone/>
            </a:pPr>
            <a:r>
              <a:rPr lang="tr-TR" sz="7200" b="1" dirty="0">
                <a:solidFill>
                  <a:schemeClr val="dk1"/>
                </a:solidFill>
              </a:rPr>
              <a:t>Nasıl Kullanırsın?</a:t>
            </a:r>
            <a:endParaRPr sz="7200" b="1" dirty="0">
              <a:solidFill>
                <a:schemeClr val="dk1"/>
              </a:solidFill>
            </a:endParaRPr>
          </a:p>
        </p:txBody>
      </p:sp>
      <p:sp>
        <p:nvSpPr>
          <p:cNvPr id="513" name="Google Shape;513;p37"/>
          <p:cNvSpPr txBox="1">
            <a:spLocks noGrp="1"/>
          </p:cNvSpPr>
          <p:nvPr>
            <p:ph type="title"/>
          </p:nvPr>
        </p:nvSpPr>
        <p:spPr>
          <a:xfrm>
            <a:off x="703500" y="1403875"/>
            <a:ext cx="3189000" cy="1032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solidFill>
                  <a:schemeClr val="dk1"/>
                </a:solidFill>
              </a:rPr>
              <a:t>SEN TEKNOLOJİYİ,</a:t>
            </a:r>
            <a:endParaRPr dirty="0">
              <a:solidFill>
                <a:schemeClr val="dk1"/>
              </a:solidFill>
            </a:endParaRPr>
          </a:p>
        </p:txBody>
      </p:sp>
      <p:grpSp>
        <p:nvGrpSpPr>
          <p:cNvPr id="514" name="Google Shape;514;p37"/>
          <p:cNvGrpSpPr/>
          <p:nvPr/>
        </p:nvGrpSpPr>
        <p:grpSpPr>
          <a:xfrm>
            <a:off x="4646550" y="1170475"/>
            <a:ext cx="3581800" cy="2800120"/>
            <a:chOff x="4646550" y="1170475"/>
            <a:chExt cx="3581800" cy="2800120"/>
          </a:xfrm>
        </p:grpSpPr>
        <p:sp>
          <p:nvSpPr>
            <p:cNvPr id="515" name="Google Shape;515;p37"/>
            <p:cNvSpPr/>
            <p:nvPr/>
          </p:nvSpPr>
          <p:spPr>
            <a:xfrm>
              <a:off x="4646550" y="1170475"/>
              <a:ext cx="3581800" cy="2409043"/>
            </a:xfrm>
            <a:custGeom>
              <a:avLst/>
              <a:gdLst/>
              <a:ahLst/>
              <a:cxnLst/>
              <a:rect l="l" t="t" r="r" b="b"/>
              <a:pathLst>
                <a:path w="99453" h="66890" extrusionOk="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481718" y="3227392"/>
              <a:ext cx="871131" cy="99654"/>
            </a:xfrm>
            <a:custGeom>
              <a:avLst/>
              <a:gdLst/>
              <a:ahLst/>
              <a:cxnLst/>
              <a:rect l="l" t="t" r="r" b="b"/>
              <a:pathLst>
                <a:path w="24188" h="2767" extrusionOk="0">
                  <a:moveTo>
                    <a:pt x="18819" y="1"/>
                  </a:moveTo>
                  <a:lnTo>
                    <a:pt x="1" y="849"/>
                  </a:lnTo>
                  <a:lnTo>
                    <a:pt x="24187" y="2766"/>
                  </a:lnTo>
                  <a:lnTo>
                    <a:pt x="18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419448" y="2930161"/>
              <a:ext cx="258516" cy="59425"/>
            </a:xfrm>
            <a:custGeom>
              <a:avLst/>
              <a:gdLst/>
              <a:ahLst/>
              <a:cxnLst/>
              <a:rect l="l" t="t" r="r" b="b"/>
              <a:pathLst>
                <a:path w="7178" h="1650" extrusionOk="0">
                  <a:moveTo>
                    <a:pt x="905" y="1"/>
                  </a:moveTo>
                  <a:lnTo>
                    <a:pt x="0" y="1062"/>
                  </a:lnTo>
                  <a:lnTo>
                    <a:pt x="7178" y="1650"/>
                  </a:lnTo>
                  <a:lnTo>
                    <a:pt x="5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5025209" y="3060967"/>
              <a:ext cx="1284115" cy="754982"/>
            </a:xfrm>
            <a:custGeom>
              <a:avLst/>
              <a:gdLst/>
              <a:ahLst/>
              <a:cxnLst/>
              <a:rect l="l" t="t" r="r" b="b"/>
              <a:pathLst>
                <a:path w="35655" h="20963" extrusionOk="0">
                  <a:moveTo>
                    <a:pt x="12546" y="1"/>
                  </a:moveTo>
                  <a:lnTo>
                    <a:pt x="0" y="1817"/>
                  </a:lnTo>
                  <a:lnTo>
                    <a:pt x="19150" y="20963"/>
                  </a:lnTo>
                  <a:lnTo>
                    <a:pt x="35655" y="14359"/>
                  </a:lnTo>
                  <a:lnTo>
                    <a:pt x="12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6897832" y="3703040"/>
              <a:ext cx="285491" cy="190231"/>
            </a:xfrm>
            <a:custGeom>
              <a:avLst/>
              <a:gdLst/>
              <a:ahLst/>
              <a:cxnLst/>
              <a:rect l="l" t="t" r="r" b="b"/>
              <a:pathLst>
                <a:path w="7927" h="5282" extrusionOk="0">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7325867" y="3750507"/>
              <a:ext cx="362671" cy="220088"/>
            </a:xfrm>
            <a:custGeom>
              <a:avLst/>
              <a:gdLst/>
              <a:ahLst/>
              <a:cxnLst/>
              <a:rect l="l" t="t" r="r" b="b"/>
              <a:pathLst>
                <a:path w="10070" h="6111" extrusionOk="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5882756" y="2557119"/>
              <a:ext cx="1882216" cy="986955"/>
            </a:xfrm>
            <a:custGeom>
              <a:avLst/>
              <a:gdLst/>
              <a:ahLst/>
              <a:cxnLst/>
              <a:rect l="l" t="t" r="r" b="b"/>
              <a:pathLst>
                <a:path w="52262" h="27404" extrusionOk="0">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802126" y="3559953"/>
              <a:ext cx="87120" cy="49124"/>
            </a:xfrm>
            <a:custGeom>
              <a:avLst/>
              <a:gdLst/>
              <a:ahLst/>
              <a:cxnLst/>
              <a:rect l="l" t="t" r="r" b="b"/>
              <a:pathLst>
                <a:path w="2419" h="1364" extrusionOk="0">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719754" y="2650470"/>
              <a:ext cx="392491" cy="101562"/>
            </a:xfrm>
            <a:custGeom>
              <a:avLst/>
              <a:gdLst/>
              <a:ahLst/>
              <a:cxnLst/>
              <a:rect l="l" t="t" r="r" b="b"/>
              <a:pathLst>
                <a:path w="10898" h="2820" extrusionOk="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714748" y="2646076"/>
              <a:ext cx="392347" cy="110458"/>
            </a:xfrm>
            <a:custGeom>
              <a:avLst/>
              <a:gdLst/>
              <a:ahLst/>
              <a:cxnLst/>
              <a:rect l="l" t="t" r="r" b="b"/>
              <a:pathLst>
                <a:path w="10894" h="3067" extrusionOk="0">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5565718" y="2598716"/>
              <a:ext cx="167866" cy="157494"/>
            </a:xfrm>
            <a:custGeom>
              <a:avLst/>
              <a:gdLst/>
              <a:ahLst/>
              <a:cxnLst/>
              <a:rect l="l" t="t" r="r" b="b"/>
              <a:pathLst>
                <a:path w="4661" h="4373" extrusionOk="0">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5562873" y="2594286"/>
              <a:ext cx="165057" cy="166281"/>
            </a:xfrm>
            <a:custGeom>
              <a:avLst/>
              <a:gdLst/>
              <a:ahLst/>
              <a:cxnLst/>
              <a:rect l="l" t="t" r="r" b="b"/>
              <a:pathLst>
                <a:path w="4583" h="4617" extrusionOk="0">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5364252" y="2295507"/>
              <a:ext cx="472805" cy="501293"/>
            </a:xfrm>
            <a:custGeom>
              <a:avLst/>
              <a:gdLst/>
              <a:ahLst/>
              <a:cxnLst/>
              <a:rect l="l" t="t" r="r" b="b"/>
              <a:pathLst>
                <a:path w="13128" h="13919" extrusionOk="0">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359138" y="2291077"/>
              <a:ext cx="482097" cy="510188"/>
            </a:xfrm>
            <a:custGeom>
              <a:avLst/>
              <a:gdLst/>
              <a:ahLst/>
              <a:cxnLst/>
              <a:rect l="l" t="t" r="r" b="b"/>
              <a:pathLst>
                <a:path w="13386" h="14166" extrusionOk="0">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484397" y="2295903"/>
              <a:ext cx="145429" cy="144096"/>
            </a:xfrm>
            <a:custGeom>
              <a:avLst/>
              <a:gdLst/>
              <a:ahLst/>
              <a:cxnLst/>
              <a:rect l="l" t="t" r="r" b="b"/>
              <a:pathLst>
                <a:path w="4038" h="4001" extrusionOk="0">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5429115" y="2360766"/>
              <a:ext cx="62594" cy="73218"/>
            </a:xfrm>
            <a:custGeom>
              <a:avLst/>
              <a:gdLst/>
              <a:ahLst/>
              <a:cxnLst/>
              <a:rect l="l" t="t" r="r" b="b"/>
              <a:pathLst>
                <a:path w="1738" h="2033" extrusionOk="0">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630041" y="2299829"/>
              <a:ext cx="196606" cy="151263"/>
            </a:xfrm>
            <a:custGeom>
              <a:avLst/>
              <a:gdLst/>
              <a:ahLst/>
              <a:cxnLst/>
              <a:rect l="l" t="t" r="r" b="b"/>
              <a:pathLst>
                <a:path w="5459" h="4200" extrusionOk="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5625035" y="2295219"/>
              <a:ext cx="207626" cy="160339"/>
            </a:xfrm>
            <a:custGeom>
              <a:avLst/>
              <a:gdLst/>
              <a:ahLst/>
              <a:cxnLst/>
              <a:rect l="l" t="t" r="r" b="b"/>
              <a:pathLst>
                <a:path w="5765" h="4452" extrusionOk="0">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602345" y="2016212"/>
              <a:ext cx="441724" cy="394760"/>
            </a:xfrm>
            <a:custGeom>
              <a:avLst/>
              <a:gdLst/>
              <a:ahLst/>
              <a:cxnLst/>
              <a:rect l="l" t="t" r="r" b="b"/>
              <a:pathLst>
                <a:path w="12265" h="10961" extrusionOk="0">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5597195" y="2011782"/>
              <a:ext cx="436610" cy="403692"/>
            </a:xfrm>
            <a:custGeom>
              <a:avLst/>
              <a:gdLst/>
              <a:ahLst/>
              <a:cxnLst/>
              <a:rect l="l" t="t" r="r" b="b"/>
              <a:pathLst>
                <a:path w="12123" h="11209" extrusionOk="0">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5760990" y="2275159"/>
              <a:ext cx="167038" cy="102931"/>
            </a:xfrm>
            <a:custGeom>
              <a:avLst/>
              <a:gdLst/>
              <a:ahLst/>
              <a:cxnLst/>
              <a:rect l="l" t="t" r="r" b="b"/>
              <a:pathLst>
                <a:path w="4638" h="2858" extrusionOk="0">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5695552" y="2016068"/>
              <a:ext cx="106136" cy="123423"/>
            </a:xfrm>
            <a:custGeom>
              <a:avLst/>
              <a:gdLst/>
              <a:ahLst/>
              <a:cxnLst/>
              <a:rect l="l" t="t" r="r" b="b"/>
              <a:pathLst>
                <a:path w="2947" h="3427" extrusionOk="0">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5690942" y="2011566"/>
              <a:ext cx="109053" cy="132355"/>
            </a:xfrm>
            <a:custGeom>
              <a:avLst/>
              <a:gdLst/>
              <a:ahLst/>
              <a:cxnLst/>
              <a:rect l="l" t="t" r="r" b="b"/>
              <a:pathLst>
                <a:path w="3028" h="3675" extrusionOk="0">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5919852" y="2147414"/>
              <a:ext cx="113375" cy="97096"/>
            </a:xfrm>
            <a:custGeom>
              <a:avLst/>
              <a:gdLst/>
              <a:ahLst/>
              <a:cxnLst/>
              <a:rect l="l" t="t" r="r" b="b"/>
              <a:pathLst>
                <a:path w="3148" h="2696" extrusionOk="0">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5926370" y="2142876"/>
              <a:ext cx="107037" cy="106064"/>
            </a:xfrm>
            <a:custGeom>
              <a:avLst/>
              <a:gdLst/>
              <a:ahLst/>
              <a:cxnLst/>
              <a:rect l="l" t="t" r="r" b="b"/>
              <a:pathLst>
                <a:path w="2972" h="2945" extrusionOk="0">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5713271" y="2323166"/>
              <a:ext cx="65151" cy="37960"/>
            </a:xfrm>
            <a:custGeom>
              <a:avLst/>
              <a:gdLst/>
              <a:ahLst/>
              <a:cxnLst/>
              <a:rect l="l" t="t" r="r" b="b"/>
              <a:pathLst>
                <a:path w="1809" h="1054" extrusionOk="0">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5707833" y="2318773"/>
              <a:ext cx="63458" cy="46819"/>
            </a:xfrm>
            <a:custGeom>
              <a:avLst/>
              <a:gdLst/>
              <a:ahLst/>
              <a:cxnLst/>
              <a:rect l="l" t="t" r="r" b="b"/>
              <a:pathLst>
                <a:path w="1762" h="1300" extrusionOk="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5700306" y="2234066"/>
              <a:ext cx="28488" cy="33890"/>
            </a:xfrm>
            <a:custGeom>
              <a:avLst/>
              <a:gdLst/>
              <a:ahLst/>
              <a:cxnLst/>
              <a:rect l="l" t="t" r="r" b="b"/>
              <a:pathLst>
                <a:path w="791" h="941" extrusionOk="0">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5808098" y="2311714"/>
              <a:ext cx="36591" cy="27191"/>
            </a:xfrm>
            <a:custGeom>
              <a:avLst/>
              <a:gdLst/>
              <a:ahLst/>
              <a:cxnLst/>
              <a:rect l="l" t="t" r="r" b="b"/>
              <a:pathLst>
                <a:path w="1016" h="755" extrusionOk="0">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5512633" y="2540840"/>
              <a:ext cx="127745" cy="272850"/>
            </a:xfrm>
            <a:custGeom>
              <a:avLst/>
              <a:gdLst/>
              <a:ahLst/>
              <a:cxnLst/>
              <a:rect l="l" t="t" r="r" b="b"/>
              <a:pathLst>
                <a:path w="3547" h="7576" extrusionOk="0">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5508239" y="2536446"/>
              <a:ext cx="137253" cy="281601"/>
            </a:xfrm>
            <a:custGeom>
              <a:avLst/>
              <a:gdLst/>
              <a:ahLst/>
              <a:cxnLst/>
              <a:rect l="l" t="t" r="r" b="b"/>
              <a:pathLst>
                <a:path w="3811" h="7819" extrusionOk="0">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5404120" y="2543397"/>
              <a:ext cx="113303" cy="88201"/>
            </a:xfrm>
            <a:custGeom>
              <a:avLst/>
              <a:gdLst/>
              <a:ahLst/>
              <a:cxnLst/>
              <a:rect l="l" t="t" r="r" b="b"/>
              <a:pathLst>
                <a:path w="3146" h="2449" extrusionOk="0">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5673150" y="2488115"/>
              <a:ext cx="92487" cy="140134"/>
            </a:xfrm>
            <a:custGeom>
              <a:avLst/>
              <a:gdLst/>
              <a:ahLst/>
              <a:cxnLst/>
              <a:rect l="l" t="t" r="r" b="b"/>
              <a:pathLst>
                <a:path w="2568" h="3891" extrusionOk="0">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5209028" y="2977196"/>
              <a:ext cx="1302807" cy="740432"/>
            </a:xfrm>
            <a:custGeom>
              <a:avLst/>
              <a:gdLst/>
              <a:ahLst/>
              <a:cxnLst/>
              <a:rect l="l" t="t" r="r" b="b"/>
              <a:pathLst>
                <a:path w="36174" h="20559" extrusionOk="0">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5204274" y="2972875"/>
              <a:ext cx="1307453" cy="749112"/>
            </a:xfrm>
            <a:custGeom>
              <a:avLst/>
              <a:gdLst/>
              <a:ahLst/>
              <a:cxnLst/>
              <a:rect l="l" t="t" r="r" b="b"/>
              <a:pathLst>
                <a:path w="36303" h="20800" extrusionOk="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5486558" y="3118519"/>
              <a:ext cx="144780" cy="68032"/>
            </a:xfrm>
            <a:custGeom>
              <a:avLst/>
              <a:gdLst/>
              <a:ahLst/>
              <a:cxnLst/>
              <a:rect l="l" t="t" r="r" b="b"/>
              <a:pathLst>
                <a:path w="4020" h="1889" extrusionOk="0">
                  <a:moveTo>
                    <a:pt x="2154" y="0"/>
                  </a:moveTo>
                  <a:lnTo>
                    <a:pt x="1" y="605"/>
                  </a:lnTo>
                  <a:lnTo>
                    <a:pt x="1865" y="1889"/>
                  </a:lnTo>
                  <a:lnTo>
                    <a:pt x="4020" y="1280"/>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5383700" y="3223502"/>
              <a:ext cx="144780" cy="68068"/>
            </a:xfrm>
            <a:custGeom>
              <a:avLst/>
              <a:gdLst/>
              <a:ahLst/>
              <a:cxnLst/>
              <a:rect l="l" t="t" r="r" b="b"/>
              <a:pathLst>
                <a:path w="4020" h="1890" extrusionOk="0">
                  <a:moveTo>
                    <a:pt x="2154" y="0"/>
                  </a:moveTo>
                  <a:lnTo>
                    <a:pt x="0" y="605"/>
                  </a:lnTo>
                  <a:lnTo>
                    <a:pt x="1861" y="1890"/>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5655359" y="3146682"/>
              <a:ext cx="144636" cy="68212"/>
            </a:xfrm>
            <a:custGeom>
              <a:avLst/>
              <a:gdLst/>
              <a:ahLst/>
              <a:cxnLst/>
              <a:rect l="l" t="t" r="r" b="b"/>
              <a:pathLst>
                <a:path w="4016" h="1894" extrusionOk="0">
                  <a:moveTo>
                    <a:pt x="2154" y="1"/>
                  </a:moveTo>
                  <a:lnTo>
                    <a:pt x="1" y="609"/>
                  </a:lnTo>
                  <a:lnTo>
                    <a:pt x="1862" y="1893"/>
                  </a:lnTo>
                  <a:lnTo>
                    <a:pt x="4015" y="1285"/>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733403" y="3200560"/>
              <a:ext cx="144780" cy="68212"/>
            </a:xfrm>
            <a:custGeom>
              <a:avLst/>
              <a:gdLst/>
              <a:ahLst/>
              <a:cxnLst/>
              <a:rect l="l" t="t" r="r" b="b"/>
              <a:pathLst>
                <a:path w="4020" h="1894" extrusionOk="0">
                  <a:moveTo>
                    <a:pt x="2155" y="1"/>
                  </a:moveTo>
                  <a:lnTo>
                    <a:pt x="0" y="610"/>
                  </a:lnTo>
                  <a:lnTo>
                    <a:pt x="1866" y="1894"/>
                  </a:lnTo>
                  <a:lnTo>
                    <a:pt x="4019" y="1284"/>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5564746" y="3172253"/>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5396125" y="3144053"/>
              <a:ext cx="144600" cy="68068"/>
            </a:xfrm>
            <a:custGeom>
              <a:avLst/>
              <a:gdLst/>
              <a:ahLst/>
              <a:cxnLst/>
              <a:rect l="l" t="t" r="r" b="b"/>
              <a:pathLst>
                <a:path w="4015" h="1890" extrusionOk="0">
                  <a:moveTo>
                    <a:pt x="2154" y="1"/>
                  </a:moveTo>
                  <a:lnTo>
                    <a:pt x="0" y="610"/>
                  </a:lnTo>
                  <a:lnTo>
                    <a:pt x="1861" y="1890"/>
                  </a:lnTo>
                  <a:lnTo>
                    <a:pt x="4015" y="1284"/>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5786921" y="3413336"/>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5696308" y="3438907"/>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461888" y="3277272"/>
              <a:ext cx="144636" cy="68212"/>
            </a:xfrm>
            <a:custGeom>
              <a:avLst/>
              <a:gdLst/>
              <a:ahLst/>
              <a:cxnLst/>
              <a:rect l="l" t="t" r="r" b="b"/>
              <a:pathLst>
                <a:path w="4016" h="1894" extrusionOk="0">
                  <a:moveTo>
                    <a:pt x="2154" y="0"/>
                  </a:moveTo>
                  <a:lnTo>
                    <a:pt x="0" y="609"/>
                  </a:lnTo>
                  <a:lnTo>
                    <a:pt x="1861" y="1893"/>
                  </a:lnTo>
                  <a:lnTo>
                    <a:pt x="4016" y="1283"/>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864965" y="3467214"/>
              <a:ext cx="144780" cy="68176"/>
            </a:xfrm>
            <a:custGeom>
              <a:avLst/>
              <a:gdLst/>
              <a:ahLst/>
              <a:cxnLst/>
              <a:rect l="l" t="t" r="r" b="b"/>
              <a:pathLst>
                <a:path w="4020" h="1893" extrusionOk="0">
                  <a:moveTo>
                    <a:pt x="2158" y="1"/>
                  </a:moveTo>
                  <a:lnTo>
                    <a:pt x="1" y="609"/>
                  </a:lnTo>
                  <a:lnTo>
                    <a:pt x="1866" y="1893"/>
                  </a:lnTo>
                  <a:lnTo>
                    <a:pt x="4019" y="1284"/>
                  </a:lnTo>
                  <a:lnTo>
                    <a:pt x="2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5540076" y="3331150"/>
              <a:ext cx="144636" cy="68176"/>
            </a:xfrm>
            <a:custGeom>
              <a:avLst/>
              <a:gdLst/>
              <a:ahLst/>
              <a:cxnLst/>
              <a:rect l="l" t="t" r="r" b="b"/>
              <a:pathLst>
                <a:path w="4016" h="1893" extrusionOk="0">
                  <a:moveTo>
                    <a:pt x="2154" y="0"/>
                  </a:moveTo>
                  <a:lnTo>
                    <a:pt x="0" y="609"/>
                  </a:lnTo>
                  <a:lnTo>
                    <a:pt x="1861" y="1893"/>
                  </a:lnTo>
                  <a:lnTo>
                    <a:pt x="4016"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5618120" y="3384993"/>
              <a:ext cx="144780" cy="68212"/>
            </a:xfrm>
            <a:custGeom>
              <a:avLst/>
              <a:gdLst/>
              <a:ahLst/>
              <a:cxnLst/>
              <a:rect l="l" t="t" r="r" b="b"/>
              <a:pathLst>
                <a:path w="4020" h="1894" extrusionOk="0">
                  <a:moveTo>
                    <a:pt x="2154" y="1"/>
                  </a:moveTo>
                  <a:lnTo>
                    <a:pt x="1" y="610"/>
                  </a:lnTo>
                  <a:lnTo>
                    <a:pt x="1865" y="1894"/>
                  </a:lnTo>
                  <a:lnTo>
                    <a:pt x="4020" y="1285"/>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5811591" y="3254475"/>
              <a:ext cx="144780" cy="68176"/>
            </a:xfrm>
            <a:custGeom>
              <a:avLst/>
              <a:gdLst/>
              <a:ahLst/>
              <a:cxnLst/>
              <a:rect l="l" t="t" r="r" b="b"/>
              <a:pathLst>
                <a:path w="4020" h="1893" extrusionOk="0">
                  <a:moveTo>
                    <a:pt x="2155" y="0"/>
                  </a:moveTo>
                  <a:lnTo>
                    <a:pt x="0" y="609"/>
                  </a:lnTo>
                  <a:lnTo>
                    <a:pt x="1862" y="1892"/>
                  </a:lnTo>
                  <a:lnTo>
                    <a:pt x="4019" y="1284"/>
                  </a:lnTo>
                  <a:lnTo>
                    <a:pt x="2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5474313" y="3197823"/>
              <a:ext cx="144600" cy="68176"/>
            </a:xfrm>
            <a:custGeom>
              <a:avLst/>
              <a:gdLst/>
              <a:ahLst/>
              <a:cxnLst/>
              <a:rect l="l" t="t" r="r" b="b"/>
              <a:pathLst>
                <a:path w="4015" h="1893" extrusionOk="0">
                  <a:moveTo>
                    <a:pt x="2154" y="0"/>
                  </a:moveTo>
                  <a:lnTo>
                    <a:pt x="0" y="609"/>
                  </a:lnTo>
                  <a:lnTo>
                    <a:pt x="1861" y="1893"/>
                  </a:lnTo>
                  <a:lnTo>
                    <a:pt x="4015"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5955578" y="3441680"/>
              <a:ext cx="144636" cy="68176"/>
            </a:xfrm>
            <a:custGeom>
              <a:avLst/>
              <a:gdLst/>
              <a:ahLst/>
              <a:cxnLst/>
              <a:rect l="l" t="t" r="r" b="b"/>
              <a:pathLst>
                <a:path w="4016" h="1893" extrusionOk="0">
                  <a:moveTo>
                    <a:pt x="2154" y="0"/>
                  </a:moveTo>
                  <a:lnTo>
                    <a:pt x="0" y="609"/>
                  </a:lnTo>
                  <a:lnTo>
                    <a:pt x="1862" y="1892"/>
                  </a:lnTo>
                  <a:lnTo>
                    <a:pt x="4015" y="1283"/>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5721122" y="3280009"/>
              <a:ext cx="144636" cy="68212"/>
            </a:xfrm>
            <a:custGeom>
              <a:avLst/>
              <a:gdLst/>
              <a:ahLst/>
              <a:cxnLst/>
              <a:rect l="l" t="t" r="r" b="b"/>
              <a:pathLst>
                <a:path w="4016" h="1894" extrusionOk="0">
                  <a:moveTo>
                    <a:pt x="2154" y="1"/>
                  </a:moveTo>
                  <a:lnTo>
                    <a:pt x="1" y="610"/>
                  </a:lnTo>
                  <a:lnTo>
                    <a:pt x="1862" y="1893"/>
                  </a:lnTo>
                  <a:lnTo>
                    <a:pt x="4015"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5552357" y="3251702"/>
              <a:ext cx="144744" cy="68212"/>
            </a:xfrm>
            <a:custGeom>
              <a:avLst/>
              <a:gdLst/>
              <a:ahLst/>
              <a:cxnLst/>
              <a:rect l="l" t="t" r="r" b="b"/>
              <a:pathLst>
                <a:path w="4019" h="1894" extrusionOk="0">
                  <a:moveTo>
                    <a:pt x="2154" y="0"/>
                  </a:moveTo>
                  <a:lnTo>
                    <a:pt x="1" y="609"/>
                  </a:lnTo>
                  <a:lnTo>
                    <a:pt x="1865" y="1893"/>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5279689" y="3134941"/>
              <a:ext cx="92414" cy="44370"/>
            </a:xfrm>
            <a:custGeom>
              <a:avLst/>
              <a:gdLst/>
              <a:ahLst/>
              <a:cxnLst/>
              <a:rect l="l" t="t" r="r" b="b"/>
              <a:pathLst>
                <a:path w="2566" h="1232" extrusionOk="0">
                  <a:moveTo>
                    <a:pt x="1476" y="0"/>
                  </a:moveTo>
                  <a:lnTo>
                    <a:pt x="1" y="413"/>
                  </a:lnTo>
                  <a:lnTo>
                    <a:pt x="863" y="1232"/>
                  </a:lnTo>
                  <a:lnTo>
                    <a:pt x="2565" y="752"/>
                  </a:lnTo>
                  <a:lnTo>
                    <a:pt x="14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5319558" y="3169624"/>
              <a:ext cx="130734" cy="68176"/>
            </a:xfrm>
            <a:custGeom>
              <a:avLst/>
              <a:gdLst/>
              <a:ahLst/>
              <a:cxnLst/>
              <a:rect l="l" t="t" r="r" b="b"/>
              <a:pathLst>
                <a:path w="3630" h="1893" extrusionOk="0">
                  <a:moveTo>
                    <a:pt x="1764" y="1"/>
                  </a:moveTo>
                  <a:lnTo>
                    <a:pt x="0" y="498"/>
                  </a:lnTo>
                  <a:lnTo>
                    <a:pt x="1458" y="1879"/>
                  </a:lnTo>
                  <a:lnTo>
                    <a:pt x="1476" y="1893"/>
                  </a:lnTo>
                  <a:lnTo>
                    <a:pt x="3629" y="1284"/>
                  </a:lnTo>
                  <a:lnTo>
                    <a:pt x="176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5642934" y="3226131"/>
              <a:ext cx="144636" cy="68212"/>
            </a:xfrm>
            <a:custGeom>
              <a:avLst/>
              <a:gdLst/>
              <a:ahLst/>
              <a:cxnLst/>
              <a:rect l="l" t="t" r="r" b="b"/>
              <a:pathLst>
                <a:path w="4016" h="1894" extrusionOk="0">
                  <a:moveTo>
                    <a:pt x="2154" y="1"/>
                  </a:moveTo>
                  <a:lnTo>
                    <a:pt x="1" y="609"/>
                  </a:lnTo>
                  <a:lnTo>
                    <a:pt x="1862" y="1894"/>
                  </a:lnTo>
                  <a:lnTo>
                    <a:pt x="4015"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5630545" y="3305580"/>
              <a:ext cx="144744" cy="68176"/>
            </a:xfrm>
            <a:custGeom>
              <a:avLst/>
              <a:gdLst/>
              <a:ahLst/>
              <a:cxnLst/>
              <a:rect l="l" t="t" r="r" b="b"/>
              <a:pathLst>
                <a:path w="4019" h="1893" extrusionOk="0">
                  <a:moveTo>
                    <a:pt x="2154" y="1"/>
                  </a:moveTo>
                  <a:lnTo>
                    <a:pt x="1" y="609"/>
                  </a:lnTo>
                  <a:lnTo>
                    <a:pt x="1862" y="1893"/>
                  </a:lnTo>
                  <a:lnTo>
                    <a:pt x="4019"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5967967" y="3362195"/>
              <a:ext cx="144636" cy="68212"/>
            </a:xfrm>
            <a:custGeom>
              <a:avLst/>
              <a:gdLst/>
              <a:ahLst/>
              <a:cxnLst/>
              <a:rect l="l" t="t" r="r" b="b"/>
              <a:pathLst>
                <a:path w="4016" h="1894" extrusionOk="0">
                  <a:moveTo>
                    <a:pt x="2155" y="1"/>
                  </a:moveTo>
                  <a:lnTo>
                    <a:pt x="0" y="610"/>
                  </a:lnTo>
                  <a:lnTo>
                    <a:pt x="1862" y="1894"/>
                  </a:lnTo>
                  <a:lnTo>
                    <a:pt x="4016" y="1284"/>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5889779" y="3308317"/>
              <a:ext cx="144636" cy="68212"/>
            </a:xfrm>
            <a:custGeom>
              <a:avLst/>
              <a:gdLst/>
              <a:ahLst/>
              <a:cxnLst/>
              <a:rect l="l" t="t" r="r" b="b"/>
              <a:pathLst>
                <a:path w="4016" h="1894" extrusionOk="0">
                  <a:moveTo>
                    <a:pt x="2155" y="1"/>
                  </a:moveTo>
                  <a:lnTo>
                    <a:pt x="0" y="609"/>
                  </a:lnTo>
                  <a:lnTo>
                    <a:pt x="1862" y="1894"/>
                  </a:lnTo>
                  <a:lnTo>
                    <a:pt x="4016" y="1285"/>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877390" y="3387766"/>
              <a:ext cx="144744" cy="68212"/>
            </a:xfrm>
            <a:custGeom>
              <a:avLst/>
              <a:gdLst/>
              <a:ahLst/>
              <a:cxnLst/>
              <a:rect l="l" t="t" r="r" b="b"/>
              <a:pathLst>
                <a:path w="4019" h="1894" extrusionOk="0">
                  <a:moveTo>
                    <a:pt x="2154" y="1"/>
                  </a:moveTo>
                  <a:lnTo>
                    <a:pt x="0" y="609"/>
                  </a:lnTo>
                  <a:lnTo>
                    <a:pt x="1862" y="1894"/>
                  </a:lnTo>
                  <a:lnTo>
                    <a:pt x="4018"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5799202" y="3333887"/>
              <a:ext cx="144744" cy="68212"/>
            </a:xfrm>
            <a:custGeom>
              <a:avLst/>
              <a:gdLst/>
              <a:ahLst/>
              <a:cxnLst/>
              <a:rect l="l" t="t" r="r" b="b"/>
              <a:pathLst>
                <a:path w="4019" h="1894" extrusionOk="0">
                  <a:moveTo>
                    <a:pt x="2154" y="0"/>
                  </a:moveTo>
                  <a:lnTo>
                    <a:pt x="0" y="609"/>
                  </a:lnTo>
                  <a:lnTo>
                    <a:pt x="1865" y="1893"/>
                  </a:lnTo>
                  <a:lnTo>
                    <a:pt x="4018" y="1285"/>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708733" y="3359458"/>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442944" y="3302951"/>
              <a:ext cx="73110" cy="51898"/>
            </a:xfrm>
            <a:custGeom>
              <a:avLst/>
              <a:gdLst/>
              <a:ahLst/>
              <a:cxnLst/>
              <a:rect l="l" t="t" r="r" b="b"/>
              <a:pathLst>
                <a:path w="2030" h="1441" extrusionOk="0">
                  <a:moveTo>
                    <a:pt x="165" y="0"/>
                  </a:moveTo>
                  <a:lnTo>
                    <a:pt x="1" y="45"/>
                  </a:lnTo>
                  <a:lnTo>
                    <a:pt x="1469" y="1441"/>
                  </a:lnTo>
                  <a:lnTo>
                    <a:pt x="2029" y="1280"/>
                  </a:lnTo>
                  <a:lnTo>
                    <a:pt x="16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6033766" y="3495522"/>
              <a:ext cx="156017" cy="77360"/>
            </a:xfrm>
            <a:custGeom>
              <a:avLst/>
              <a:gdLst/>
              <a:ahLst/>
              <a:cxnLst/>
              <a:rect l="l" t="t" r="r" b="b"/>
              <a:pathLst>
                <a:path w="4332" h="2148" extrusionOk="0">
                  <a:moveTo>
                    <a:pt x="2154" y="1"/>
                  </a:moveTo>
                  <a:lnTo>
                    <a:pt x="0" y="606"/>
                  </a:lnTo>
                  <a:lnTo>
                    <a:pt x="2234" y="2147"/>
                  </a:lnTo>
                  <a:lnTo>
                    <a:pt x="4332" y="1500"/>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943153" y="3521093"/>
              <a:ext cx="158430" cy="78981"/>
            </a:xfrm>
            <a:custGeom>
              <a:avLst/>
              <a:gdLst/>
              <a:ahLst/>
              <a:cxnLst/>
              <a:rect l="l" t="t" r="r" b="b"/>
              <a:pathLst>
                <a:path w="4399" h="2193" extrusionOk="0">
                  <a:moveTo>
                    <a:pt x="2155" y="0"/>
                  </a:moveTo>
                  <a:lnTo>
                    <a:pt x="1" y="609"/>
                  </a:lnTo>
                  <a:lnTo>
                    <a:pt x="2301" y="2192"/>
                  </a:lnTo>
                  <a:lnTo>
                    <a:pt x="4398" y="1545"/>
                  </a:lnTo>
                  <a:lnTo>
                    <a:pt x="2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566259" y="3410563"/>
              <a:ext cx="106028" cy="61334"/>
            </a:xfrm>
            <a:custGeom>
              <a:avLst/>
              <a:gdLst/>
              <a:ahLst/>
              <a:cxnLst/>
              <a:rect l="l" t="t" r="r" b="b"/>
              <a:pathLst>
                <a:path w="2944" h="1703" extrusionOk="0">
                  <a:moveTo>
                    <a:pt x="1083" y="1"/>
                  </a:moveTo>
                  <a:lnTo>
                    <a:pt x="0" y="307"/>
                  </a:lnTo>
                  <a:lnTo>
                    <a:pt x="1473" y="1702"/>
                  </a:lnTo>
                  <a:lnTo>
                    <a:pt x="2944" y="1285"/>
                  </a:lnTo>
                  <a:lnTo>
                    <a:pt x="108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6046047" y="3416109"/>
              <a:ext cx="144744" cy="68068"/>
            </a:xfrm>
            <a:custGeom>
              <a:avLst/>
              <a:gdLst/>
              <a:ahLst/>
              <a:cxnLst/>
              <a:rect l="l" t="t" r="r" b="b"/>
              <a:pathLst>
                <a:path w="4019" h="1890" extrusionOk="0">
                  <a:moveTo>
                    <a:pt x="2154" y="0"/>
                  </a:moveTo>
                  <a:lnTo>
                    <a:pt x="0" y="609"/>
                  </a:lnTo>
                  <a:lnTo>
                    <a:pt x="1865" y="1889"/>
                  </a:lnTo>
                  <a:lnTo>
                    <a:pt x="4019"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628024" y="3464441"/>
              <a:ext cx="122451" cy="65979"/>
            </a:xfrm>
            <a:custGeom>
              <a:avLst/>
              <a:gdLst/>
              <a:ahLst/>
              <a:cxnLst/>
              <a:rect l="l" t="t" r="r" b="b"/>
              <a:pathLst>
                <a:path w="3400" h="1832" extrusionOk="0">
                  <a:moveTo>
                    <a:pt x="1539" y="1"/>
                  </a:moveTo>
                  <a:lnTo>
                    <a:pt x="1" y="436"/>
                  </a:lnTo>
                  <a:lnTo>
                    <a:pt x="1469" y="1831"/>
                  </a:lnTo>
                  <a:lnTo>
                    <a:pt x="3400" y="1284"/>
                  </a:lnTo>
                  <a:lnTo>
                    <a:pt x="153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689681" y="3518356"/>
              <a:ext cx="138982" cy="70553"/>
            </a:xfrm>
            <a:custGeom>
              <a:avLst/>
              <a:gdLst/>
              <a:ahLst/>
              <a:cxnLst/>
              <a:rect l="l" t="t" r="r" b="b"/>
              <a:pathLst>
                <a:path w="3859" h="1959" extrusionOk="0">
                  <a:moveTo>
                    <a:pt x="1994" y="0"/>
                  </a:moveTo>
                  <a:lnTo>
                    <a:pt x="0" y="564"/>
                  </a:lnTo>
                  <a:lnTo>
                    <a:pt x="1469" y="1958"/>
                  </a:lnTo>
                  <a:lnTo>
                    <a:pt x="3859" y="1284"/>
                  </a:lnTo>
                  <a:lnTo>
                    <a:pt x="19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774496" y="3492785"/>
              <a:ext cx="144636" cy="68176"/>
            </a:xfrm>
            <a:custGeom>
              <a:avLst/>
              <a:gdLst/>
              <a:ahLst/>
              <a:cxnLst/>
              <a:rect l="l" t="t" r="r" b="b"/>
              <a:pathLst>
                <a:path w="4016" h="1893" extrusionOk="0">
                  <a:moveTo>
                    <a:pt x="2154" y="1"/>
                  </a:moveTo>
                  <a:lnTo>
                    <a:pt x="1" y="609"/>
                  </a:lnTo>
                  <a:lnTo>
                    <a:pt x="1862" y="1893"/>
                  </a:lnTo>
                  <a:lnTo>
                    <a:pt x="4016"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214812" y="3438511"/>
              <a:ext cx="157169" cy="79989"/>
            </a:xfrm>
            <a:custGeom>
              <a:avLst/>
              <a:gdLst/>
              <a:ahLst/>
              <a:cxnLst/>
              <a:rect l="l" t="t" r="r" b="b"/>
              <a:pathLst>
                <a:path w="4364" h="2221" extrusionOk="0">
                  <a:moveTo>
                    <a:pt x="2728" y="0"/>
                  </a:moveTo>
                  <a:lnTo>
                    <a:pt x="1" y="769"/>
                  </a:lnTo>
                  <a:lnTo>
                    <a:pt x="2106" y="2221"/>
                  </a:lnTo>
                  <a:lnTo>
                    <a:pt x="3744" y="1716"/>
                  </a:lnTo>
                  <a:cubicBezTo>
                    <a:pt x="4221" y="1654"/>
                    <a:pt x="4364" y="1037"/>
                    <a:pt x="3960" y="777"/>
                  </a:cubicBezTo>
                  <a:lnTo>
                    <a:pt x="2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751338" y="3572198"/>
              <a:ext cx="173808" cy="91010"/>
            </a:xfrm>
            <a:custGeom>
              <a:avLst/>
              <a:gdLst/>
              <a:ahLst/>
              <a:cxnLst/>
              <a:rect l="l" t="t" r="r" b="b"/>
              <a:pathLst>
                <a:path w="4826" h="2527" extrusionOk="0">
                  <a:moveTo>
                    <a:pt x="2453" y="1"/>
                  </a:moveTo>
                  <a:lnTo>
                    <a:pt x="0" y="693"/>
                  </a:lnTo>
                  <a:lnTo>
                    <a:pt x="1931" y="2527"/>
                  </a:lnTo>
                  <a:lnTo>
                    <a:pt x="4826" y="1637"/>
                  </a:lnTo>
                  <a:lnTo>
                    <a:pt x="2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136624" y="3386037"/>
              <a:ext cx="164697" cy="72570"/>
            </a:xfrm>
            <a:custGeom>
              <a:avLst/>
              <a:gdLst/>
              <a:ahLst/>
              <a:cxnLst/>
              <a:rect l="l" t="t" r="r" b="b"/>
              <a:pathLst>
                <a:path w="4573" h="2015" extrusionOk="0">
                  <a:moveTo>
                    <a:pt x="2596" y="0"/>
                  </a:moveTo>
                  <a:lnTo>
                    <a:pt x="1" y="731"/>
                  </a:lnTo>
                  <a:lnTo>
                    <a:pt x="1862" y="2014"/>
                  </a:lnTo>
                  <a:lnTo>
                    <a:pt x="4573" y="1249"/>
                  </a:lnTo>
                  <a:lnTo>
                    <a:pt x="25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124235" y="3469844"/>
              <a:ext cx="153784" cy="75848"/>
            </a:xfrm>
            <a:custGeom>
              <a:avLst/>
              <a:gdLst/>
              <a:ahLst/>
              <a:cxnLst/>
              <a:rect l="l" t="t" r="r" b="b"/>
              <a:pathLst>
                <a:path w="4270" h="2106" extrusionOk="0">
                  <a:moveTo>
                    <a:pt x="2154" y="0"/>
                  </a:moveTo>
                  <a:lnTo>
                    <a:pt x="0" y="609"/>
                  </a:lnTo>
                  <a:lnTo>
                    <a:pt x="2171" y="2105"/>
                  </a:lnTo>
                  <a:lnTo>
                    <a:pt x="4269" y="1458"/>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17904" y="3037773"/>
              <a:ext cx="102139" cy="43794"/>
            </a:xfrm>
            <a:custGeom>
              <a:avLst/>
              <a:gdLst/>
              <a:ahLst/>
              <a:cxnLst/>
              <a:rect l="l" t="t" r="r" b="b"/>
              <a:pathLst>
                <a:path w="2836" h="1216" extrusionOk="0">
                  <a:moveTo>
                    <a:pt x="1698" y="1"/>
                  </a:moveTo>
                  <a:lnTo>
                    <a:pt x="0" y="478"/>
                  </a:lnTo>
                  <a:lnTo>
                    <a:pt x="1075" y="1216"/>
                  </a:lnTo>
                  <a:lnTo>
                    <a:pt x="2836" y="718"/>
                  </a:lnTo>
                  <a:lnTo>
                    <a:pt x="1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852684" y="3546663"/>
              <a:ext cx="160699" cy="80566"/>
            </a:xfrm>
            <a:custGeom>
              <a:avLst/>
              <a:gdLst/>
              <a:ahLst/>
              <a:cxnLst/>
              <a:rect l="l" t="t" r="r" b="b"/>
              <a:pathLst>
                <a:path w="4462" h="2237" extrusionOk="0">
                  <a:moveTo>
                    <a:pt x="2154" y="0"/>
                  </a:moveTo>
                  <a:lnTo>
                    <a:pt x="1" y="609"/>
                  </a:lnTo>
                  <a:lnTo>
                    <a:pt x="2363" y="2237"/>
                  </a:lnTo>
                  <a:lnTo>
                    <a:pt x="4461" y="1590"/>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667640" y="3071123"/>
              <a:ext cx="135488" cy="64323"/>
            </a:xfrm>
            <a:custGeom>
              <a:avLst/>
              <a:gdLst/>
              <a:ahLst/>
              <a:cxnLst/>
              <a:rect l="l" t="t" r="r" b="b"/>
              <a:pathLst>
                <a:path w="3762" h="1786" extrusionOk="0">
                  <a:moveTo>
                    <a:pt x="1781" y="1"/>
                  </a:moveTo>
                  <a:lnTo>
                    <a:pt x="0" y="502"/>
                  </a:lnTo>
                  <a:lnTo>
                    <a:pt x="1865" y="1785"/>
                  </a:lnTo>
                  <a:lnTo>
                    <a:pt x="3761" y="1250"/>
                  </a:lnTo>
                  <a:lnTo>
                    <a:pt x="1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824016" y="3175998"/>
              <a:ext cx="145248" cy="67240"/>
            </a:xfrm>
            <a:custGeom>
              <a:avLst/>
              <a:gdLst/>
              <a:ahLst/>
              <a:cxnLst/>
              <a:rect l="l" t="t" r="r" b="b"/>
              <a:pathLst>
                <a:path w="4033" h="1867" extrusionOk="0">
                  <a:moveTo>
                    <a:pt x="2053" y="1"/>
                  </a:moveTo>
                  <a:lnTo>
                    <a:pt x="0" y="582"/>
                  </a:lnTo>
                  <a:lnTo>
                    <a:pt x="1861" y="1866"/>
                  </a:lnTo>
                  <a:lnTo>
                    <a:pt x="4032" y="1253"/>
                  </a:lnTo>
                  <a:lnTo>
                    <a:pt x="2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745828" y="3123489"/>
              <a:ext cx="140386" cy="65835"/>
            </a:xfrm>
            <a:custGeom>
              <a:avLst/>
              <a:gdLst/>
              <a:ahLst/>
              <a:cxnLst/>
              <a:rect l="l" t="t" r="r" b="b"/>
              <a:pathLst>
                <a:path w="3898" h="1828" extrusionOk="0">
                  <a:moveTo>
                    <a:pt x="1917" y="1"/>
                  </a:moveTo>
                  <a:lnTo>
                    <a:pt x="0" y="543"/>
                  </a:lnTo>
                  <a:lnTo>
                    <a:pt x="1861" y="1828"/>
                  </a:lnTo>
                  <a:lnTo>
                    <a:pt x="3897" y="1253"/>
                  </a:lnTo>
                  <a:lnTo>
                    <a:pt x="1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902204" y="3228508"/>
              <a:ext cx="150002" cy="68573"/>
            </a:xfrm>
            <a:custGeom>
              <a:avLst/>
              <a:gdLst/>
              <a:ahLst/>
              <a:cxnLst/>
              <a:rect l="l" t="t" r="r" b="b"/>
              <a:pathLst>
                <a:path w="4165" h="1904" extrusionOk="0">
                  <a:moveTo>
                    <a:pt x="2185" y="1"/>
                  </a:moveTo>
                  <a:lnTo>
                    <a:pt x="0" y="620"/>
                  </a:lnTo>
                  <a:lnTo>
                    <a:pt x="1861" y="1904"/>
                  </a:lnTo>
                  <a:lnTo>
                    <a:pt x="4164" y="1253"/>
                  </a:lnTo>
                  <a:lnTo>
                    <a:pt x="2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980248" y="3281018"/>
              <a:ext cx="155045" cy="69941"/>
            </a:xfrm>
            <a:custGeom>
              <a:avLst/>
              <a:gdLst/>
              <a:ahLst/>
              <a:cxnLst/>
              <a:rect l="l" t="t" r="r" b="b"/>
              <a:pathLst>
                <a:path w="4305" h="1942" extrusionOk="0">
                  <a:moveTo>
                    <a:pt x="2325" y="0"/>
                  </a:moveTo>
                  <a:lnTo>
                    <a:pt x="1" y="658"/>
                  </a:lnTo>
                  <a:lnTo>
                    <a:pt x="1865" y="1942"/>
                  </a:lnTo>
                  <a:lnTo>
                    <a:pt x="4305" y="1253"/>
                  </a:lnTo>
                  <a:lnTo>
                    <a:pt x="23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6058436" y="3333527"/>
              <a:ext cx="159907" cy="71346"/>
            </a:xfrm>
            <a:custGeom>
              <a:avLst/>
              <a:gdLst/>
              <a:ahLst/>
              <a:cxnLst/>
              <a:rect l="l" t="t" r="r" b="b"/>
              <a:pathLst>
                <a:path w="4440" h="1981" extrusionOk="0">
                  <a:moveTo>
                    <a:pt x="2461" y="0"/>
                  </a:moveTo>
                  <a:lnTo>
                    <a:pt x="1" y="696"/>
                  </a:lnTo>
                  <a:lnTo>
                    <a:pt x="1862" y="1980"/>
                  </a:lnTo>
                  <a:lnTo>
                    <a:pt x="4440" y="1250"/>
                  </a:lnTo>
                  <a:lnTo>
                    <a:pt x="246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577171" y="3092840"/>
              <a:ext cx="144636" cy="68176"/>
            </a:xfrm>
            <a:custGeom>
              <a:avLst/>
              <a:gdLst/>
              <a:ahLst/>
              <a:cxnLst/>
              <a:rect l="l" t="t" r="r" b="b"/>
              <a:pathLst>
                <a:path w="4016" h="1893" extrusionOk="0">
                  <a:moveTo>
                    <a:pt x="2154" y="0"/>
                  </a:moveTo>
                  <a:lnTo>
                    <a:pt x="1" y="609"/>
                  </a:lnTo>
                  <a:lnTo>
                    <a:pt x="1862" y="1892"/>
                  </a:lnTo>
                  <a:lnTo>
                    <a:pt x="4015" y="1283"/>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420543" y="3283287"/>
              <a:ext cx="17323" cy="13037"/>
            </a:xfrm>
            <a:custGeom>
              <a:avLst/>
              <a:gdLst/>
              <a:ahLst/>
              <a:cxnLst/>
              <a:rect l="l" t="t" r="r" b="b"/>
              <a:pathLst>
                <a:path w="481" h="362" extrusionOk="0">
                  <a:moveTo>
                    <a:pt x="0" y="0"/>
                  </a:moveTo>
                  <a:lnTo>
                    <a:pt x="379" y="362"/>
                  </a:lnTo>
                  <a:lnTo>
                    <a:pt x="480" y="334"/>
                  </a:lnTo>
                  <a:lnTo>
                    <a:pt x="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345740" y="3109479"/>
              <a:ext cx="116941" cy="48908"/>
            </a:xfrm>
            <a:custGeom>
              <a:avLst/>
              <a:gdLst/>
              <a:ahLst/>
              <a:cxnLst/>
              <a:rect l="l" t="t" r="r" b="b"/>
              <a:pathLst>
                <a:path w="3247" h="1358" extrusionOk="0">
                  <a:moveTo>
                    <a:pt x="2161" y="1"/>
                  </a:moveTo>
                  <a:lnTo>
                    <a:pt x="0" y="606"/>
                  </a:lnTo>
                  <a:lnTo>
                    <a:pt x="1089" y="1357"/>
                  </a:lnTo>
                  <a:lnTo>
                    <a:pt x="3246" y="749"/>
                  </a:lnTo>
                  <a:lnTo>
                    <a:pt x="216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436426" y="3084052"/>
              <a:ext cx="116725" cy="48764"/>
            </a:xfrm>
            <a:custGeom>
              <a:avLst/>
              <a:gdLst/>
              <a:ahLst/>
              <a:cxnLst/>
              <a:rect l="l" t="t" r="r" b="b"/>
              <a:pathLst>
                <a:path w="3241" h="1354" extrusionOk="0">
                  <a:moveTo>
                    <a:pt x="2162" y="0"/>
                  </a:moveTo>
                  <a:lnTo>
                    <a:pt x="1" y="606"/>
                  </a:lnTo>
                  <a:lnTo>
                    <a:pt x="1086" y="1354"/>
                  </a:lnTo>
                  <a:lnTo>
                    <a:pt x="3241" y="745"/>
                  </a:lnTo>
                  <a:lnTo>
                    <a:pt x="216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527147" y="3058590"/>
              <a:ext cx="116581" cy="48548"/>
            </a:xfrm>
            <a:custGeom>
              <a:avLst/>
              <a:gdLst/>
              <a:ahLst/>
              <a:cxnLst/>
              <a:rect l="l" t="t" r="r" b="b"/>
              <a:pathLst>
                <a:path w="3237" h="1348" extrusionOk="0">
                  <a:moveTo>
                    <a:pt x="2162" y="1"/>
                  </a:moveTo>
                  <a:lnTo>
                    <a:pt x="1" y="606"/>
                  </a:lnTo>
                  <a:lnTo>
                    <a:pt x="1080" y="1348"/>
                  </a:lnTo>
                  <a:lnTo>
                    <a:pt x="3237" y="742"/>
                  </a:lnTo>
                  <a:lnTo>
                    <a:pt x="216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5504601" y="3356721"/>
              <a:ext cx="89641" cy="56652"/>
            </a:xfrm>
            <a:custGeom>
              <a:avLst/>
              <a:gdLst/>
              <a:ahLst/>
              <a:cxnLst/>
              <a:rect l="l" t="t" r="r" b="b"/>
              <a:pathLst>
                <a:path w="2489" h="1573" extrusionOk="0">
                  <a:moveTo>
                    <a:pt x="624" y="0"/>
                  </a:moveTo>
                  <a:lnTo>
                    <a:pt x="1" y="177"/>
                  </a:lnTo>
                  <a:lnTo>
                    <a:pt x="1469" y="1572"/>
                  </a:lnTo>
                  <a:lnTo>
                    <a:pt x="2488" y="1284"/>
                  </a:lnTo>
                  <a:lnTo>
                    <a:pt x="62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026290" y="2318413"/>
              <a:ext cx="814191" cy="1399219"/>
            </a:xfrm>
            <a:custGeom>
              <a:avLst/>
              <a:gdLst/>
              <a:ahLst/>
              <a:cxnLst/>
              <a:rect l="l" t="t" r="r" b="b"/>
              <a:pathLst>
                <a:path w="22607" h="38851" extrusionOk="0">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022328" y="2313983"/>
              <a:ext cx="823015" cy="1408006"/>
            </a:xfrm>
            <a:custGeom>
              <a:avLst/>
              <a:gdLst/>
              <a:ahLst/>
              <a:cxnLst/>
              <a:rect l="l" t="t" r="r" b="b"/>
              <a:pathLst>
                <a:path w="22852" h="39095" extrusionOk="0">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528047" y="2801804"/>
              <a:ext cx="107649" cy="162356"/>
            </a:xfrm>
            <a:custGeom>
              <a:avLst/>
              <a:gdLst/>
              <a:ahLst/>
              <a:cxnLst/>
              <a:rect l="l" t="t" r="r" b="b"/>
              <a:pathLst>
                <a:path w="2989" h="4508" extrusionOk="0">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5642574" y="3011014"/>
              <a:ext cx="121443" cy="509612"/>
            </a:xfrm>
            <a:custGeom>
              <a:avLst/>
              <a:gdLst/>
              <a:ahLst/>
              <a:cxnLst/>
              <a:rect l="l" t="t" r="r" b="b"/>
              <a:pathLst>
                <a:path w="3372" h="14150" extrusionOk="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5165919" y="2681694"/>
              <a:ext cx="165165" cy="245154"/>
            </a:xfrm>
            <a:custGeom>
              <a:avLst/>
              <a:gdLst/>
              <a:ahLst/>
              <a:cxnLst/>
              <a:rect l="l" t="t" r="r" b="b"/>
              <a:pathLst>
                <a:path w="4586" h="6807" extrusionOk="0">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184358" y="2712523"/>
              <a:ext cx="128321" cy="183352"/>
            </a:xfrm>
            <a:custGeom>
              <a:avLst/>
              <a:gdLst/>
              <a:ahLst/>
              <a:cxnLst/>
              <a:rect l="l" t="t" r="r" b="b"/>
              <a:pathLst>
                <a:path w="3563" h="5091" extrusionOk="0">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254263" y="3005792"/>
              <a:ext cx="106028" cy="128970"/>
            </a:xfrm>
            <a:custGeom>
              <a:avLst/>
              <a:gdLst/>
              <a:ahLst/>
              <a:cxnLst/>
              <a:rect l="l" t="t" r="r" b="b"/>
              <a:pathLst>
                <a:path w="2944" h="3581" extrusionOk="0">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5274431" y="3027833"/>
              <a:ext cx="69221" cy="84923"/>
            </a:xfrm>
            <a:custGeom>
              <a:avLst/>
              <a:gdLst/>
              <a:ahLst/>
              <a:cxnLst/>
              <a:rect l="l" t="t" r="r" b="b"/>
              <a:pathLst>
                <a:path w="1922" h="2358" extrusionOk="0">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5451732" y="3059706"/>
              <a:ext cx="191024" cy="262477"/>
            </a:xfrm>
            <a:custGeom>
              <a:avLst/>
              <a:gdLst/>
              <a:ahLst/>
              <a:cxnLst/>
              <a:rect l="l" t="t" r="r" b="b"/>
              <a:pathLst>
                <a:path w="5304" h="7288" extrusionOk="0">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405777" y="3134185"/>
              <a:ext cx="272021" cy="211876"/>
            </a:xfrm>
            <a:custGeom>
              <a:avLst/>
              <a:gdLst/>
              <a:ahLst/>
              <a:cxnLst/>
              <a:rect l="l" t="t" r="r" b="b"/>
              <a:pathLst>
                <a:path w="7553" h="5883" extrusionOk="0">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4805807" y="2688249"/>
              <a:ext cx="239140" cy="60757"/>
            </a:xfrm>
            <a:custGeom>
              <a:avLst/>
              <a:gdLst/>
              <a:ahLst/>
              <a:cxnLst/>
              <a:rect l="l" t="t" r="r" b="b"/>
              <a:pathLst>
                <a:path w="6640" h="1687" extrusionOk="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4714222" y="2747385"/>
              <a:ext cx="68573" cy="22329"/>
            </a:xfrm>
            <a:custGeom>
              <a:avLst/>
              <a:gdLst/>
              <a:ahLst/>
              <a:cxnLst/>
              <a:rect l="l" t="t" r="r" b="b"/>
              <a:pathLst>
                <a:path w="1904" h="620" extrusionOk="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6917892" y="3467358"/>
              <a:ext cx="269176" cy="341602"/>
            </a:xfrm>
            <a:custGeom>
              <a:avLst/>
              <a:gdLst/>
              <a:ahLst/>
              <a:cxnLst/>
              <a:rect l="l" t="t" r="r" b="b"/>
              <a:pathLst>
                <a:path w="7474" h="9485" extrusionOk="0">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6913390" y="3462821"/>
              <a:ext cx="278180" cy="350642"/>
            </a:xfrm>
            <a:custGeom>
              <a:avLst/>
              <a:gdLst/>
              <a:ahLst/>
              <a:cxnLst/>
              <a:rect l="l" t="t" r="r" b="b"/>
              <a:pathLst>
                <a:path w="7724" h="9736" extrusionOk="0">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6926140" y="3556315"/>
              <a:ext cx="252897" cy="180327"/>
            </a:xfrm>
            <a:custGeom>
              <a:avLst/>
              <a:gdLst/>
              <a:ahLst/>
              <a:cxnLst/>
              <a:rect l="l" t="t" r="r" b="b"/>
              <a:pathLst>
                <a:path w="7022" h="5007" extrusionOk="0">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6921530" y="3551849"/>
              <a:ext cx="262153" cy="189295"/>
            </a:xfrm>
            <a:custGeom>
              <a:avLst/>
              <a:gdLst/>
              <a:ahLst/>
              <a:cxnLst/>
              <a:rect l="l" t="t" r="r" b="b"/>
              <a:pathLst>
                <a:path w="7279" h="5256" extrusionOk="0">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6921242" y="3505174"/>
              <a:ext cx="1188" cy="11705"/>
            </a:xfrm>
            <a:custGeom>
              <a:avLst/>
              <a:gdLst/>
              <a:ahLst/>
              <a:cxnLst/>
              <a:rect l="l" t="t" r="r" b="b"/>
              <a:pathLst>
                <a:path w="33" h="325" extrusionOk="0">
                  <a:moveTo>
                    <a:pt x="1" y="1"/>
                  </a:moveTo>
                  <a:lnTo>
                    <a:pt x="33" y="325"/>
                  </a:lnTo>
                  <a:lnTo>
                    <a:pt x="33" y="2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6916632" y="3500636"/>
              <a:ext cx="10192" cy="20601"/>
            </a:xfrm>
            <a:custGeom>
              <a:avLst/>
              <a:gdLst/>
              <a:ahLst/>
              <a:cxnLst/>
              <a:rect l="l" t="t" r="r" b="b"/>
              <a:pathLst>
                <a:path w="283" h="572" extrusionOk="0">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6902226" y="3382111"/>
              <a:ext cx="302634" cy="172944"/>
            </a:xfrm>
            <a:custGeom>
              <a:avLst/>
              <a:gdLst/>
              <a:ahLst/>
              <a:cxnLst/>
              <a:rect l="l" t="t" r="r" b="b"/>
              <a:pathLst>
                <a:path w="8403" h="4802" extrusionOk="0">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6897724" y="3377609"/>
              <a:ext cx="311674" cy="181840"/>
            </a:xfrm>
            <a:custGeom>
              <a:avLst/>
              <a:gdLst/>
              <a:ahLst/>
              <a:cxnLst/>
              <a:rect l="l" t="t" r="r" b="b"/>
              <a:pathLst>
                <a:path w="8654" h="5049" extrusionOk="0">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6902226" y="3346529"/>
              <a:ext cx="302634" cy="172980"/>
            </a:xfrm>
            <a:custGeom>
              <a:avLst/>
              <a:gdLst/>
              <a:ahLst/>
              <a:cxnLst/>
              <a:rect l="l" t="t" r="r" b="b"/>
              <a:pathLst>
                <a:path w="8403" h="4803" extrusionOk="0">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6897724" y="3342027"/>
              <a:ext cx="311674" cy="181984"/>
            </a:xfrm>
            <a:custGeom>
              <a:avLst/>
              <a:gdLst/>
              <a:ahLst/>
              <a:cxnLst/>
              <a:rect l="l" t="t" r="r" b="b"/>
              <a:pathLst>
                <a:path w="8654" h="5053" extrusionOk="0">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6921422" y="3340298"/>
              <a:ext cx="264278" cy="151011"/>
            </a:xfrm>
            <a:custGeom>
              <a:avLst/>
              <a:gdLst/>
              <a:ahLst/>
              <a:cxnLst/>
              <a:rect l="l" t="t" r="r" b="b"/>
              <a:pathLst>
                <a:path w="7338" h="4193" extrusionOk="0">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6916884" y="3335760"/>
              <a:ext cx="273318" cy="160087"/>
            </a:xfrm>
            <a:custGeom>
              <a:avLst/>
              <a:gdLst/>
              <a:ahLst/>
              <a:cxnLst/>
              <a:rect l="l" t="t" r="r" b="b"/>
              <a:pathLst>
                <a:path w="7589" h="4445" extrusionOk="0">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6921422" y="3309181"/>
              <a:ext cx="264278" cy="151047"/>
            </a:xfrm>
            <a:custGeom>
              <a:avLst/>
              <a:gdLst/>
              <a:ahLst/>
              <a:cxnLst/>
              <a:rect l="l" t="t" r="r" b="b"/>
              <a:pathLst>
                <a:path w="7338" h="4194" extrusionOk="0">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6916884" y="3304679"/>
              <a:ext cx="273318" cy="160051"/>
            </a:xfrm>
            <a:custGeom>
              <a:avLst/>
              <a:gdLst/>
              <a:ahLst/>
              <a:cxnLst/>
              <a:rect l="l" t="t" r="r" b="b"/>
              <a:pathLst>
                <a:path w="7589" h="4444" extrusionOk="0">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7513576" y="3425581"/>
              <a:ext cx="5798" cy="30901"/>
            </a:xfrm>
            <a:custGeom>
              <a:avLst/>
              <a:gdLst/>
              <a:ahLst/>
              <a:cxnLst/>
              <a:rect l="l" t="t" r="r" b="b"/>
              <a:pathLst>
                <a:path w="161" h="858" extrusionOk="0">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6344033" y="3655932"/>
              <a:ext cx="300005" cy="202260"/>
            </a:xfrm>
            <a:custGeom>
              <a:avLst/>
              <a:gdLst/>
              <a:ahLst/>
              <a:cxnLst/>
              <a:rect l="l" t="t" r="r" b="b"/>
              <a:pathLst>
                <a:path w="8330" h="5616" extrusionOk="0">
                  <a:moveTo>
                    <a:pt x="2710" y="0"/>
                  </a:moveTo>
                  <a:lnTo>
                    <a:pt x="0" y="4453"/>
                  </a:lnTo>
                  <a:lnTo>
                    <a:pt x="6005" y="5616"/>
                  </a:lnTo>
                  <a:lnTo>
                    <a:pt x="8329" y="1162"/>
                  </a:lnTo>
                  <a:lnTo>
                    <a:pt x="2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6339351" y="3651394"/>
              <a:ext cx="309297" cy="211336"/>
            </a:xfrm>
            <a:custGeom>
              <a:avLst/>
              <a:gdLst/>
              <a:ahLst/>
              <a:cxnLst/>
              <a:rect l="l" t="t" r="r" b="b"/>
              <a:pathLst>
                <a:path w="8588" h="5868" extrusionOk="0">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6511394" y="3474489"/>
              <a:ext cx="285995" cy="209283"/>
            </a:xfrm>
            <a:custGeom>
              <a:avLst/>
              <a:gdLst/>
              <a:ahLst/>
              <a:cxnLst/>
              <a:rect l="l" t="t" r="r" b="b"/>
              <a:pathLst>
                <a:path w="7941" h="5811" extrusionOk="0">
                  <a:moveTo>
                    <a:pt x="2711" y="0"/>
                  </a:moveTo>
                  <a:lnTo>
                    <a:pt x="1" y="4067"/>
                  </a:lnTo>
                  <a:lnTo>
                    <a:pt x="5616" y="5811"/>
                  </a:lnTo>
                  <a:lnTo>
                    <a:pt x="7941" y="1743"/>
                  </a:lnTo>
                  <a:lnTo>
                    <a:pt x="2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6506784" y="3470060"/>
              <a:ext cx="295359" cy="218251"/>
            </a:xfrm>
            <a:custGeom>
              <a:avLst/>
              <a:gdLst/>
              <a:ahLst/>
              <a:cxnLst/>
              <a:rect l="l" t="t" r="r" b="b"/>
              <a:pathLst>
                <a:path w="8201" h="6060" extrusionOk="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6650879" y="3753497"/>
              <a:ext cx="272201" cy="160447"/>
            </a:xfrm>
            <a:custGeom>
              <a:avLst/>
              <a:gdLst/>
              <a:ahLst/>
              <a:cxnLst/>
              <a:rect l="l" t="t" r="r" b="b"/>
              <a:pathLst>
                <a:path w="7558" h="4455" extrusionOk="0">
                  <a:moveTo>
                    <a:pt x="4843" y="1"/>
                  </a:moveTo>
                  <a:lnTo>
                    <a:pt x="0" y="1358"/>
                  </a:lnTo>
                  <a:lnTo>
                    <a:pt x="1938" y="4455"/>
                  </a:lnTo>
                  <a:lnTo>
                    <a:pt x="7557" y="3101"/>
                  </a:lnTo>
                  <a:lnTo>
                    <a:pt x="4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6646233" y="3749067"/>
              <a:ext cx="281457" cy="169415"/>
            </a:xfrm>
            <a:custGeom>
              <a:avLst/>
              <a:gdLst/>
              <a:ahLst/>
              <a:cxnLst/>
              <a:rect l="l" t="t" r="r" b="b"/>
              <a:pathLst>
                <a:path w="7815" h="4704" extrusionOk="0">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7355183" y="1746172"/>
              <a:ext cx="714502" cy="1479100"/>
            </a:xfrm>
            <a:custGeom>
              <a:avLst/>
              <a:gdLst/>
              <a:ahLst/>
              <a:cxnLst/>
              <a:rect l="l" t="t" r="r" b="b"/>
              <a:pathLst>
                <a:path w="19839" h="41069" extrusionOk="0">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a:off x="7350826" y="1741743"/>
              <a:ext cx="719616" cy="1488176"/>
            </a:xfrm>
            <a:custGeom>
              <a:avLst/>
              <a:gdLst/>
              <a:ahLst/>
              <a:cxnLst/>
              <a:rect l="l" t="t" r="r" b="b"/>
              <a:pathLst>
                <a:path w="19981" h="41321" extrusionOk="0">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7708020" y="1903701"/>
              <a:ext cx="220448" cy="896449"/>
            </a:xfrm>
            <a:custGeom>
              <a:avLst/>
              <a:gdLst/>
              <a:ahLst/>
              <a:cxnLst/>
              <a:rect l="l" t="t" r="r" b="b"/>
              <a:pathLst>
                <a:path w="6121" h="24891" extrusionOk="0">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7674706" y="1858935"/>
              <a:ext cx="53266" cy="26363"/>
            </a:xfrm>
            <a:custGeom>
              <a:avLst/>
              <a:gdLst/>
              <a:ahLst/>
              <a:cxnLst/>
              <a:rect l="l" t="t" r="r" b="b"/>
              <a:pathLst>
                <a:path w="1479" h="732" extrusionOk="0">
                  <a:moveTo>
                    <a:pt x="53" y="1"/>
                  </a:moveTo>
                  <a:lnTo>
                    <a:pt x="1" y="241"/>
                  </a:lnTo>
                  <a:cubicBezTo>
                    <a:pt x="7" y="245"/>
                    <a:pt x="616" y="373"/>
                    <a:pt x="1374" y="732"/>
                  </a:cubicBezTo>
                  <a:lnTo>
                    <a:pt x="1479" y="509"/>
                  </a:lnTo>
                  <a:cubicBezTo>
                    <a:pt x="693" y="137"/>
                    <a:pt x="77" y="5"/>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7630732" y="1910580"/>
              <a:ext cx="179571" cy="366561"/>
            </a:xfrm>
            <a:custGeom>
              <a:avLst/>
              <a:gdLst/>
              <a:ahLst/>
              <a:cxnLst/>
              <a:rect l="l" t="t" r="r" b="b"/>
              <a:pathLst>
                <a:path w="4986" h="10178" extrusionOk="0">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7217103" y="2651226"/>
              <a:ext cx="621295" cy="818909"/>
            </a:xfrm>
            <a:custGeom>
              <a:avLst/>
              <a:gdLst/>
              <a:ahLst/>
              <a:cxnLst/>
              <a:rect l="l" t="t" r="r" b="b"/>
              <a:pathLst>
                <a:path w="17251" h="22738" extrusionOk="0">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7212601" y="2646832"/>
              <a:ext cx="630695" cy="827805"/>
            </a:xfrm>
            <a:custGeom>
              <a:avLst/>
              <a:gdLst/>
              <a:ahLst/>
              <a:cxnLst/>
              <a:rect l="l" t="t" r="r" b="b"/>
              <a:pathLst>
                <a:path w="17512" h="22985" extrusionOk="0">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7623817" y="2821576"/>
              <a:ext cx="173736" cy="300437"/>
            </a:xfrm>
            <a:custGeom>
              <a:avLst/>
              <a:gdLst/>
              <a:ahLst/>
              <a:cxnLst/>
              <a:rect l="l" t="t" r="r" b="b"/>
              <a:pathLst>
                <a:path w="4824" h="8342" extrusionOk="0">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7580744" y="3157018"/>
              <a:ext cx="32377" cy="253221"/>
            </a:xfrm>
            <a:custGeom>
              <a:avLst/>
              <a:gdLst/>
              <a:ahLst/>
              <a:cxnLst/>
              <a:rect l="l" t="t" r="r" b="b"/>
              <a:pathLst>
                <a:path w="899" h="7031" extrusionOk="0">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6845611" y="1955167"/>
              <a:ext cx="700600" cy="1371883"/>
            </a:xfrm>
            <a:custGeom>
              <a:avLst/>
              <a:gdLst/>
              <a:ahLst/>
              <a:cxnLst/>
              <a:rect l="l" t="t" r="r" b="b"/>
              <a:pathLst>
                <a:path w="19453" h="38092" extrusionOk="0">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6840569" y="1950737"/>
              <a:ext cx="710252" cy="1380707"/>
            </a:xfrm>
            <a:custGeom>
              <a:avLst/>
              <a:gdLst/>
              <a:ahLst/>
              <a:cxnLst/>
              <a:rect l="l" t="t" r="r" b="b"/>
              <a:pathLst>
                <a:path w="19721" h="38337" extrusionOk="0">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7178531" y="2002814"/>
              <a:ext cx="211120" cy="278828"/>
            </a:xfrm>
            <a:custGeom>
              <a:avLst/>
              <a:gdLst/>
              <a:ahLst/>
              <a:cxnLst/>
              <a:rect l="l" t="t" r="r" b="b"/>
              <a:pathLst>
                <a:path w="5862" h="7742" extrusionOk="0">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6845611" y="2217211"/>
              <a:ext cx="700600" cy="1109838"/>
            </a:xfrm>
            <a:custGeom>
              <a:avLst/>
              <a:gdLst/>
              <a:ahLst/>
              <a:cxnLst/>
              <a:rect l="l" t="t" r="r" b="b"/>
              <a:pathLst>
                <a:path w="19453" h="30816" extrusionOk="0">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6840569" y="2212781"/>
              <a:ext cx="710252" cy="1118662"/>
            </a:xfrm>
            <a:custGeom>
              <a:avLst/>
              <a:gdLst/>
              <a:ahLst/>
              <a:cxnLst/>
              <a:rect l="l" t="t" r="r" b="b"/>
              <a:pathLst>
                <a:path w="19721" h="31061" extrusionOk="0">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6923907" y="2516674"/>
              <a:ext cx="314051" cy="296728"/>
            </a:xfrm>
            <a:custGeom>
              <a:avLst/>
              <a:gdLst/>
              <a:ahLst/>
              <a:cxnLst/>
              <a:rect l="l" t="t" r="r" b="b"/>
              <a:pathLst>
                <a:path w="8720" h="8239" extrusionOk="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6920377" y="2512281"/>
              <a:ext cx="322082" cy="305551"/>
            </a:xfrm>
            <a:custGeom>
              <a:avLst/>
              <a:gdLst/>
              <a:ahLst/>
              <a:cxnLst/>
              <a:rect l="l" t="t" r="r" b="b"/>
              <a:pathLst>
                <a:path w="8943" h="8484" extrusionOk="0">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6915875" y="1365964"/>
              <a:ext cx="563995" cy="726278"/>
            </a:xfrm>
            <a:custGeom>
              <a:avLst/>
              <a:gdLst/>
              <a:ahLst/>
              <a:cxnLst/>
              <a:rect l="l" t="t" r="r" b="b"/>
              <a:pathLst>
                <a:path w="15660" h="20166" extrusionOk="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6916272" y="1361606"/>
              <a:ext cx="567632" cy="735210"/>
            </a:xfrm>
            <a:custGeom>
              <a:avLst/>
              <a:gdLst/>
              <a:ahLst/>
              <a:cxnLst/>
              <a:rect l="l" t="t" r="r" b="b"/>
              <a:pathLst>
                <a:path w="15761" h="20414" extrusionOk="0">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7147414" y="1370538"/>
              <a:ext cx="327196" cy="717167"/>
            </a:xfrm>
            <a:custGeom>
              <a:avLst/>
              <a:gdLst/>
              <a:ahLst/>
              <a:cxnLst/>
              <a:rect l="l" t="t" r="r" b="b"/>
              <a:pathLst>
                <a:path w="9085" h="19913" extrusionOk="0">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7138050" y="1366036"/>
              <a:ext cx="341818" cy="726170"/>
            </a:xfrm>
            <a:custGeom>
              <a:avLst/>
              <a:gdLst/>
              <a:ahLst/>
              <a:cxnLst/>
              <a:rect l="l" t="t" r="r" b="b"/>
              <a:pathLst>
                <a:path w="9491" h="20163" extrusionOk="0">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7027017" y="1791515"/>
              <a:ext cx="56183" cy="111719"/>
            </a:xfrm>
            <a:custGeom>
              <a:avLst/>
              <a:gdLst/>
              <a:ahLst/>
              <a:cxnLst/>
              <a:rect l="l" t="t" r="r" b="b"/>
              <a:pathLst>
                <a:path w="1560" h="3102" extrusionOk="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060115" y="1944110"/>
              <a:ext cx="146113" cy="28668"/>
            </a:xfrm>
            <a:custGeom>
              <a:avLst/>
              <a:gdLst/>
              <a:ahLst/>
              <a:cxnLst/>
              <a:rect l="l" t="t" r="r" b="b"/>
              <a:pathLst>
                <a:path w="4057" h="796" extrusionOk="0">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7161352" y="1742931"/>
              <a:ext cx="23230" cy="39761"/>
            </a:xfrm>
            <a:custGeom>
              <a:avLst/>
              <a:gdLst/>
              <a:ahLst/>
              <a:cxnLst/>
              <a:rect l="l" t="t" r="r" b="b"/>
              <a:pathLst>
                <a:path w="645" h="1104" extrusionOk="0">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6997053" y="1716388"/>
              <a:ext cx="23374" cy="39761"/>
            </a:xfrm>
            <a:custGeom>
              <a:avLst/>
              <a:gdLst/>
              <a:ahLst/>
              <a:cxnLst/>
              <a:rect l="l" t="t" r="r" b="b"/>
              <a:pathLst>
                <a:path w="649" h="1104" extrusionOk="0">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6970510" y="1632762"/>
              <a:ext cx="73074" cy="21717"/>
            </a:xfrm>
            <a:custGeom>
              <a:avLst/>
              <a:gdLst/>
              <a:ahLst/>
              <a:cxnLst/>
              <a:rect l="l" t="t" r="r" b="b"/>
              <a:pathLst>
                <a:path w="2029" h="603" extrusionOk="0">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126490" y="1647060"/>
              <a:ext cx="73110" cy="27371"/>
            </a:xfrm>
            <a:custGeom>
              <a:avLst/>
              <a:gdLst/>
              <a:ahLst/>
              <a:cxnLst/>
              <a:rect l="l" t="t" r="r" b="b"/>
              <a:pathLst>
                <a:path w="2030" h="760" extrusionOk="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756618" y="1246899"/>
              <a:ext cx="816136" cy="607825"/>
            </a:xfrm>
            <a:custGeom>
              <a:avLst/>
              <a:gdLst/>
              <a:ahLst/>
              <a:cxnLst/>
              <a:rect l="l" t="t" r="r" b="b"/>
              <a:pathLst>
                <a:path w="22661" h="16877" extrusionOk="0">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6789212" y="1242469"/>
              <a:ext cx="787288" cy="616685"/>
            </a:xfrm>
            <a:custGeom>
              <a:avLst/>
              <a:gdLst/>
              <a:ahLst/>
              <a:cxnLst/>
              <a:rect l="l" t="t" r="r" b="b"/>
              <a:pathLst>
                <a:path w="21860" h="17123" extrusionOk="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6881409" y="1456505"/>
              <a:ext cx="270689" cy="143268"/>
            </a:xfrm>
            <a:custGeom>
              <a:avLst/>
              <a:gdLst/>
              <a:ahLst/>
              <a:cxnLst/>
              <a:rect l="l" t="t" r="r" b="b"/>
              <a:pathLst>
                <a:path w="7516" h="3978" extrusionOk="0">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6834950" y="1495581"/>
              <a:ext cx="25823" cy="64071"/>
            </a:xfrm>
            <a:custGeom>
              <a:avLst/>
              <a:gdLst/>
              <a:ahLst/>
              <a:cxnLst/>
              <a:rect l="l" t="t" r="r" b="b"/>
              <a:pathLst>
                <a:path w="717" h="1779" extrusionOk="0">
                  <a:moveTo>
                    <a:pt x="491" y="1"/>
                  </a:moveTo>
                  <a:cubicBezTo>
                    <a:pt x="0" y="1055"/>
                    <a:pt x="383" y="1747"/>
                    <a:pt x="400" y="1778"/>
                  </a:cubicBezTo>
                  <a:lnTo>
                    <a:pt x="616" y="1656"/>
                  </a:lnTo>
                  <a:cubicBezTo>
                    <a:pt x="602" y="1629"/>
                    <a:pt x="282" y="1038"/>
                    <a:pt x="717" y="108"/>
                  </a:cubicBezTo>
                  <a:lnTo>
                    <a:pt x="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6874278" y="1331065"/>
              <a:ext cx="527944" cy="137901"/>
            </a:xfrm>
            <a:custGeom>
              <a:avLst/>
              <a:gdLst/>
              <a:ahLst/>
              <a:cxnLst/>
              <a:rect l="l" t="t" r="r" b="b"/>
              <a:pathLst>
                <a:path w="14659" h="3829" extrusionOk="0">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7166862" y="1432951"/>
              <a:ext cx="196642" cy="255779"/>
            </a:xfrm>
            <a:custGeom>
              <a:avLst/>
              <a:gdLst/>
              <a:ahLst/>
              <a:cxnLst/>
              <a:rect l="l" t="t" r="r" b="b"/>
              <a:pathLst>
                <a:path w="5460" h="7102" extrusionOk="0">
                  <a:moveTo>
                    <a:pt x="237" y="0"/>
                  </a:moveTo>
                  <a:lnTo>
                    <a:pt x="0" y="73"/>
                  </a:lnTo>
                  <a:cubicBezTo>
                    <a:pt x="70" y="299"/>
                    <a:pt x="1775" y="5682"/>
                    <a:pt x="5365" y="7101"/>
                  </a:cubicBezTo>
                  <a:lnTo>
                    <a:pt x="5460" y="6872"/>
                  </a:lnTo>
                  <a:cubicBezTo>
                    <a:pt x="1977" y="5494"/>
                    <a:pt x="254" y="52"/>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7297056" y="1484308"/>
              <a:ext cx="208023" cy="85752"/>
            </a:xfrm>
            <a:custGeom>
              <a:avLst/>
              <a:gdLst/>
              <a:ahLst/>
              <a:cxnLst/>
              <a:rect l="l" t="t" r="r" b="b"/>
              <a:pathLst>
                <a:path w="5776" h="2381" extrusionOk="0">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7219120" y="1403851"/>
              <a:ext cx="44983" cy="50925"/>
            </a:xfrm>
            <a:custGeom>
              <a:avLst/>
              <a:gdLst/>
              <a:ahLst/>
              <a:cxnLst/>
              <a:rect l="l" t="t" r="r" b="b"/>
              <a:pathLst>
                <a:path w="1249" h="1414" extrusionOk="0">
                  <a:moveTo>
                    <a:pt x="202" y="1"/>
                  </a:moveTo>
                  <a:lnTo>
                    <a:pt x="1" y="140"/>
                  </a:lnTo>
                  <a:cubicBezTo>
                    <a:pt x="14" y="165"/>
                    <a:pt x="390" y="704"/>
                    <a:pt x="1072" y="1414"/>
                  </a:cubicBezTo>
                  <a:lnTo>
                    <a:pt x="1249" y="1239"/>
                  </a:lnTo>
                  <a:cubicBezTo>
                    <a:pt x="585" y="547"/>
                    <a:pt x="205" y="4"/>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6881553" y="1662042"/>
              <a:ext cx="420295" cy="194841"/>
            </a:xfrm>
            <a:custGeom>
              <a:avLst/>
              <a:gdLst/>
              <a:ahLst/>
              <a:cxnLst/>
              <a:rect l="l" t="t" r="r" b="b"/>
              <a:pathLst>
                <a:path w="11670" h="5410" extrusionOk="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7297416" y="1703099"/>
              <a:ext cx="172440" cy="66304"/>
            </a:xfrm>
            <a:custGeom>
              <a:avLst/>
              <a:gdLst/>
              <a:ahLst/>
              <a:cxnLst/>
              <a:rect l="l" t="t" r="r" b="b"/>
              <a:pathLst>
                <a:path w="4788" h="1841" extrusionOk="0">
                  <a:moveTo>
                    <a:pt x="4788" y="0"/>
                  </a:moveTo>
                  <a:lnTo>
                    <a:pt x="1" y="828"/>
                  </a:lnTo>
                  <a:lnTo>
                    <a:pt x="1" y="1840"/>
                  </a:lnTo>
                  <a:lnTo>
                    <a:pt x="4788" y="644"/>
                  </a:lnTo>
                  <a:lnTo>
                    <a:pt x="47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7292914" y="1698633"/>
              <a:ext cx="181480" cy="75271"/>
            </a:xfrm>
            <a:custGeom>
              <a:avLst/>
              <a:gdLst/>
              <a:ahLst/>
              <a:cxnLst/>
              <a:rect l="l" t="t" r="r" b="b"/>
              <a:pathLst>
                <a:path w="5039" h="2090" extrusionOk="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7393647" y="1585654"/>
              <a:ext cx="216918" cy="305335"/>
            </a:xfrm>
            <a:custGeom>
              <a:avLst/>
              <a:gdLst/>
              <a:ahLst/>
              <a:cxnLst/>
              <a:rect l="l" t="t" r="r" b="b"/>
              <a:pathLst>
                <a:path w="6023" h="8478" extrusionOk="0">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7396168" y="1581188"/>
              <a:ext cx="212020" cy="314267"/>
            </a:xfrm>
            <a:custGeom>
              <a:avLst/>
              <a:gdLst/>
              <a:ahLst/>
              <a:cxnLst/>
              <a:rect l="l" t="t" r="r" b="b"/>
              <a:pathLst>
                <a:path w="5887" h="8726" extrusionOk="0">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7479362" y="1617924"/>
              <a:ext cx="156881" cy="256463"/>
            </a:xfrm>
            <a:custGeom>
              <a:avLst/>
              <a:gdLst/>
              <a:ahLst/>
              <a:cxnLst/>
              <a:rect l="l" t="t" r="r" b="b"/>
              <a:pathLst>
                <a:path w="4356" h="7121" extrusionOk="0">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7474356" y="1613494"/>
              <a:ext cx="166930" cy="265431"/>
            </a:xfrm>
            <a:custGeom>
              <a:avLst/>
              <a:gdLst/>
              <a:ahLst/>
              <a:cxnLst/>
              <a:rect l="l" t="t" r="r" b="b"/>
              <a:pathLst>
                <a:path w="4635" h="7370" extrusionOk="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7540623" y="1404067"/>
              <a:ext cx="98537" cy="367965"/>
            </a:xfrm>
            <a:custGeom>
              <a:avLst/>
              <a:gdLst/>
              <a:ahLst/>
              <a:cxnLst/>
              <a:rect l="l" t="t" r="r" b="b"/>
              <a:pathLst>
                <a:path w="2736" h="10217" extrusionOk="0">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7536986" y="1399529"/>
              <a:ext cx="114312" cy="376897"/>
            </a:xfrm>
            <a:custGeom>
              <a:avLst/>
              <a:gdLst/>
              <a:ahLst/>
              <a:cxnLst/>
              <a:rect l="l" t="t" r="r" b="b"/>
              <a:pathLst>
                <a:path w="3174" h="10465" extrusionOk="0">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7313983" y="1211604"/>
              <a:ext cx="336992" cy="283006"/>
            </a:xfrm>
            <a:custGeom>
              <a:avLst/>
              <a:gdLst/>
              <a:ahLst/>
              <a:cxnLst/>
              <a:rect l="l" t="t" r="r" b="b"/>
              <a:pathLst>
                <a:path w="9357" h="7858" extrusionOk="0">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7309337" y="1207174"/>
              <a:ext cx="342215" cy="291866"/>
            </a:xfrm>
            <a:custGeom>
              <a:avLst/>
              <a:gdLst/>
              <a:ahLst/>
              <a:cxnLst/>
              <a:rect l="l" t="t" r="r" b="b"/>
              <a:pathLst>
                <a:path w="9502" h="8104" extrusionOk="0">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6122470" y="3243922"/>
              <a:ext cx="144384" cy="43290"/>
            </a:xfrm>
            <a:custGeom>
              <a:avLst/>
              <a:gdLst/>
              <a:ahLst/>
              <a:cxnLst/>
              <a:rect l="l" t="t" r="r" b="b"/>
              <a:pathLst>
                <a:path w="4009" h="1202" extrusionOk="0">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6122579" y="3237296"/>
              <a:ext cx="156413" cy="54419"/>
            </a:xfrm>
            <a:custGeom>
              <a:avLst/>
              <a:gdLst/>
              <a:ahLst/>
              <a:cxnLst/>
              <a:rect l="l" t="t" r="r" b="b"/>
              <a:pathLst>
                <a:path w="4343" h="1511" extrusionOk="0">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6030381" y="2409674"/>
              <a:ext cx="1565572" cy="1017388"/>
            </a:xfrm>
            <a:custGeom>
              <a:avLst/>
              <a:gdLst/>
              <a:ahLst/>
              <a:cxnLst/>
              <a:rect l="l" t="t" r="r" b="b"/>
              <a:pathLst>
                <a:path w="43470" h="28249" extrusionOk="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6061570" y="2407549"/>
              <a:ext cx="1539137" cy="1023978"/>
            </a:xfrm>
            <a:custGeom>
              <a:avLst/>
              <a:gdLst/>
              <a:ahLst/>
              <a:cxnLst/>
              <a:rect l="l" t="t" r="r" b="b"/>
              <a:pathLst>
                <a:path w="42736" h="28432" extrusionOk="0">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6481718" y="2523949"/>
              <a:ext cx="1092551" cy="739568"/>
            </a:xfrm>
            <a:custGeom>
              <a:avLst/>
              <a:gdLst/>
              <a:ahLst/>
              <a:cxnLst/>
              <a:rect l="l" t="t" r="r" b="b"/>
              <a:pathLst>
                <a:path w="30336" h="20535" extrusionOk="0">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7306816" y="2409674"/>
              <a:ext cx="289128" cy="303246"/>
            </a:xfrm>
            <a:custGeom>
              <a:avLst/>
              <a:gdLst/>
              <a:ahLst/>
              <a:cxnLst/>
              <a:rect l="l" t="t" r="r" b="b"/>
              <a:pathLst>
                <a:path w="8028" h="8420" extrusionOk="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7302062" y="2405244"/>
              <a:ext cx="298636" cy="312178"/>
            </a:xfrm>
            <a:custGeom>
              <a:avLst/>
              <a:gdLst/>
              <a:ahLst/>
              <a:cxnLst/>
              <a:rect l="l" t="t" r="r" b="b"/>
              <a:pathLst>
                <a:path w="8292" h="8668" extrusionOk="0">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937031" y="2844734"/>
              <a:ext cx="716879" cy="353487"/>
            </a:xfrm>
            <a:custGeom>
              <a:avLst/>
              <a:gdLst/>
              <a:ahLst/>
              <a:cxnLst/>
              <a:rect l="l" t="t" r="r" b="b"/>
              <a:pathLst>
                <a:path w="19905" h="9815" extrusionOk="0">
                  <a:moveTo>
                    <a:pt x="7807" y="0"/>
                  </a:moveTo>
                  <a:lnTo>
                    <a:pt x="0" y="2772"/>
                  </a:lnTo>
                  <a:lnTo>
                    <a:pt x="10925" y="9815"/>
                  </a:lnTo>
                  <a:lnTo>
                    <a:pt x="19905" y="6151"/>
                  </a:lnTo>
                  <a:lnTo>
                    <a:pt x="7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932493" y="2840232"/>
              <a:ext cx="726062" cy="362527"/>
            </a:xfrm>
            <a:custGeom>
              <a:avLst/>
              <a:gdLst/>
              <a:ahLst/>
              <a:cxnLst/>
              <a:rect l="l" t="t" r="r" b="b"/>
              <a:pathLst>
                <a:path w="20160" h="10066" extrusionOk="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30633" y="2889536"/>
              <a:ext cx="161779" cy="59857"/>
            </a:xfrm>
            <a:custGeom>
              <a:avLst/>
              <a:gdLst/>
              <a:ahLst/>
              <a:cxnLst/>
              <a:rect l="l" t="t" r="r" b="b"/>
              <a:pathLst>
                <a:path w="4492" h="1662" extrusionOk="0">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55159" y="2963295"/>
              <a:ext cx="518544" cy="182776"/>
            </a:xfrm>
            <a:custGeom>
              <a:avLst/>
              <a:gdLst/>
              <a:ahLst/>
              <a:cxnLst/>
              <a:rect l="l" t="t" r="r" b="b"/>
              <a:pathLst>
                <a:path w="14398" h="5075" extrusionOk="0">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265197" y="2772164"/>
              <a:ext cx="640959" cy="186666"/>
            </a:xfrm>
            <a:custGeom>
              <a:avLst/>
              <a:gdLst/>
              <a:ahLst/>
              <a:cxnLst/>
              <a:rect l="l" t="t" r="r" b="b"/>
              <a:pathLst>
                <a:path w="17797" h="5183" extrusionOk="0">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269087" y="2767734"/>
              <a:ext cx="641679" cy="195525"/>
            </a:xfrm>
            <a:custGeom>
              <a:avLst/>
              <a:gdLst/>
              <a:ahLst/>
              <a:cxnLst/>
              <a:rect l="l" t="t" r="r" b="b"/>
              <a:pathLst>
                <a:path w="17817" h="5429" extrusionOk="0">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513159" y="2821900"/>
              <a:ext cx="385216" cy="125332"/>
            </a:xfrm>
            <a:custGeom>
              <a:avLst/>
              <a:gdLst/>
              <a:ahLst/>
              <a:cxnLst/>
              <a:rect l="l" t="t" r="r" b="b"/>
              <a:pathLst>
                <a:path w="10696" h="3480" extrusionOk="0">
                  <a:moveTo>
                    <a:pt x="10463" y="1"/>
                  </a:moveTo>
                  <a:lnTo>
                    <a:pt x="1" y="3480"/>
                  </a:lnTo>
                  <a:cubicBezTo>
                    <a:pt x="2001" y="3313"/>
                    <a:pt x="8674" y="2875"/>
                    <a:pt x="10535" y="2774"/>
                  </a:cubicBezTo>
                  <a:cubicBezTo>
                    <a:pt x="10696" y="2005"/>
                    <a:pt x="10626" y="975"/>
                    <a:pt x="10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168425" y="2880532"/>
              <a:ext cx="56976" cy="59605"/>
            </a:xfrm>
            <a:custGeom>
              <a:avLst/>
              <a:gdLst/>
              <a:ahLst/>
              <a:cxnLst/>
              <a:rect l="l" t="t" r="r" b="b"/>
              <a:pathLst>
                <a:path w="1582" h="1655" extrusionOk="0">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6165580" y="2876067"/>
              <a:ext cx="64575" cy="68537"/>
            </a:xfrm>
            <a:custGeom>
              <a:avLst/>
              <a:gdLst/>
              <a:ahLst/>
              <a:cxnLst/>
              <a:rect l="l" t="t" r="r" b="b"/>
              <a:pathLst>
                <a:path w="1793" h="1903" extrusionOk="0">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6207033" y="2863894"/>
              <a:ext cx="43290" cy="96772"/>
            </a:xfrm>
            <a:custGeom>
              <a:avLst/>
              <a:gdLst/>
              <a:ahLst/>
              <a:cxnLst/>
              <a:rect l="l" t="t" r="r" b="b"/>
              <a:pathLst>
                <a:path w="1202" h="2687" extrusionOk="0">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6202279" y="2859428"/>
              <a:ext cx="52438" cy="105740"/>
            </a:xfrm>
            <a:custGeom>
              <a:avLst/>
              <a:gdLst/>
              <a:ahLst/>
              <a:cxnLst/>
              <a:rect l="l" t="t" r="r" b="b"/>
              <a:pathLst>
                <a:path w="1456" h="2936" extrusionOk="0">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6218702" y="2839079"/>
              <a:ext cx="56436" cy="119462"/>
            </a:xfrm>
            <a:custGeom>
              <a:avLst/>
              <a:gdLst/>
              <a:ahLst/>
              <a:cxnLst/>
              <a:rect l="l" t="t" r="r" b="b"/>
              <a:pathLst>
                <a:path w="1567" h="3317" extrusionOk="0">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6216829" y="2834577"/>
              <a:ext cx="62702" cy="128466"/>
            </a:xfrm>
            <a:custGeom>
              <a:avLst/>
              <a:gdLst/>
              <a:ahLst/>
              <a:cxnLst/>
              <a:rect l="l" t="t" r="r" b="b"/>
              <a:pathLst>
                <a:path w="1741" h="3567" extrusionOk="0">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6250287" y="2822404"/>
              <a:ext cx="59677" cy="147013"/>
            </a:xfrm>
            <a:custGeom>
              <a:avLst/>
              <a:gdLst/>
              <a:ahLst/>
              <a:cxnLst/>
              <a:rect l="l" t="t" r="r" b="b"/>
              <a:pathLst>
                <a:path w="1657" h="4082" extrusionOk="0">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6244885" y="2818011"/>
              <a:ext cx="69689" cy="155909"/>
            </a:xfrm>
            <a:custGeom>
              <a:avLst/>
              <a:gdLst/>
              <a:ahLst/>
              <a:cxnLst/>
              <a:rect l="l" t="t" r="r" b="b"/>
              <a:pathLst>
                <a:path w="1935" h="4329" extrusionOk="0">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6279711" y="2667793"/>
              <a:ext cx="96268" cy="352587"/>
            </a:xfrm>
            <a:custGeom>
              <a:avLst/>
              <a:gdLst/>
              <a:ahLst/>
              <a:cxnLst/>
              <a:rect l="l" t="t" r="r" b="b"/>
              <a:pathLst>
                <a:path w="2673" h="9790" extrusionOk="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6350408" y="2656592"/>
              <a:ext cx="22978" cy="17503"/>
            </a:xfrm>
            <a:custGeom>
              <a:avLst/>
              <a:gdLst/>
              <a:ahLst/>
              <a:cxnLst/>
              <a:rect l="l" t="t" r="r" b="b"/>
              <a:pathLst>
                <a:path w="638" h="486" extrusionOk="0">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6286734" y="2918636"/>
              <a:ext cx="207410" cy="78333"/>
            </a:xfrm>
            <a:custGeom>
              <a:avLst/>
              <a:gdLst/>
              <a:ahLst/>
              <a:cxnLst/>
              <a:rect l="l" t="t" r="r" b="b"/>
              <a:pathLst>
                <a:path w="5759" h="2175" extrusionOk="0">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6282376" y="2914206"/>
              <a:ext cx="216774" cy="87156"/>
            </a:xfrm>
            <a:custGeom>
              <a:avLst/>
              <a:gdLst/>
              <a:ahLst/>
              <a:cxnLst/>
              <a:rect l="l" t="t" r="r" b="b"/>
              <a:pathLst>
                <a:path w="6019" h="2420" extrusionOk="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5058415" y="2359758"/>
              <a:ext cx="454905" cy="422852"/>
            </a:xfrm>
            <a:custGeom>
              <a:avLst/>
              <a:gdLst/>
              <a:ahLst/>
              <a:cxnLst/>
              <a:rect l="l" t="t" r="r" b="b"/>
              <a:pathLst>
                <a:path w="12631" h="11741" extrusionOk="0">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7313838" y="3674336"/>
              <a:ext cx="341602" cy="237087"/>
            </a:xfrm>
            <a:custGeom>
              <a:avLst/>
              <a:gdLst/>
              <a:ahLst/>
              <a:cxnLst/>
              <a:rect l="l" t="t" r="r" b="b"/>
              <a:pathLst>
                <a:path w="9485" h="6583" extrusionOk="0">
                  <a:moveTo>
                    <a:pt x="1" y="0"/>
                  </a:moveTo>
                  <a:lnTo>
                    <a:pt x="508" y="3761"/>
                  </a:lnTo>
                  <a:cubicBezTo>
                    <a:pt x="508" y="5320"/>
                    <a:pt x="2405" y="6583"/>
                    <a:pt x="4743" y="6583"/>
                  </a:cubicBezTo>
                  <a:cubicBezTo>
                    <a:pt x="7081" y="6583"/>
                    <a:pt x="8977" y="5320"/>
                    <a:pt x="8977" y="3761"/>
                  </a:cubicBezTo>
                  <a:lnTo>
                    <a:pt x="94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7309193" y="3669942"/>
              <a:ext cx="350894" cy="245982"/>
            </a:xfrm>
            <a:custGeom>
              <a:avLst/>
              <a:gdLst/>
              <a:ahLst/>
              <a:cxnLst/>
              <a:rect l="l" t="t" r="r" b="b"/>
              <a:pathLst>
                <a:path w="9743" h="6830" extrusionOk="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7313838" y="3560565"/>
              <a:ext cx="341602" cy="227723"/>
            </a:xfrm>
            <a:custGeom>
              <a:avLst/>
              <a:gdLst/>
              <a:ahLst/>
              <a:cxnLst/>
              <a:rect l="l" t="t" r="r" b="b"/>
              <a:pathLst>
                <a:path w="9485" h="6323" extrusionOk="0">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7309337" y="3556063"/>
              <a:ext cx="350606" cy="236727"/>
            </a:xfrm>
            <a:custGeom>
              <a:avLst/>
              <a:gdLst/>
              <a:ahLst/>
              <a:cxnLst/>
              <a:rect l="l" t="t" r="r" b="b"/>
              <a:pathLst>
                <a:path w="9735" h="6573" extrusionOk="0">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7339409" y="3577456"/>
              <a:ext cx="290605" cy="193761"/>
            </a:xfrm>
            <a:custGeom>
              <a:avLst/>
              <a:gdLst/>
              <a:ahLst/>
              <a:cxnLst/>
              <a:rect l="l" t="t" r="r" b="b"/>
              <a:pathLst>
                <a:path w="8069" h="5380" extrusionOk="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7334907" y="3573062"/>
              <a:ext cx="299501" cy="202692"/>
            </a:xfrm>
            <a:custGeom>
              <a:avLst/>
              <a:gdLst/>
              <a:ahLst/>
              <a:cxnLst/>
              <a:rect l="l" t="t" r="r" b="b"/>
              <a:pathLst>
                <a:path w="8316" h="5628" extrusionOk="0">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7341894" y="3612570"/>
              <a:ext cx="285599" cy="158646"/>
            </a:xfrm>
            <a:custGeom>
              <a:avLst/>
              <a:gdLst/>
              <a:ahLst/>
              <a:cxnLst/>
              <a:rect l="l" t="t" r="r" b="b"/>
              <a:pathLst>
                <a:path w="7930" h="4405" extrusionOk="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7337392" y="3608177"/>
              <a:ext cx="294639" cy="167578"/>
            </a:xfrm>
            <a:custGeom>
              <a:avLst/>
              <a:gdLst/>
              <a:ahLst/>
              <a:cxnLst/>
              <a:rect l="l" t="t" r="r" b="b"/>
              <a:pathLst>
                <a:path w="8181" h="4653" extrusionOk="0">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7335879" y="3404296"/>
              <a:ext cx="301121" cy="326800"/>
            </a:xfrm>
            <a:custGeom>
              <a:avLst/>
              <a:gdLst/>
              <a:ahLst/>
              <a:cxnLst/>
              <a:rect l="l" t="t" r="r" b="b"/>
              <a:pathLst>
                <a:path w="8361" h="9074" extrusionOk="0">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330621" y="3399831"/>
              <a:ext cx="314195" cy="335660"/>
            </a:xfrm>
            <a:custGeom>
              <a:avLst/>
              <a:gdLst/>
              <a:ahLst/>
              <a:cxnLst/>
              <a:rect l="l" t="t" r="r" b="b"/>
              <a:pathLst>
                <a:path w="8724" h="9320" extrusionOk="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362458" y="3423925"/>
              <a:ext cx="136965" cy="187170"/>
            </a:xfrm>
            <a:custGeom>
              <a:avLst/>
              <a:gdLst/>
              <a:ahLst/>
              <a:cxnLst/>
              <a:rect l="l" t="t" r="r" b="b"/>
              <a:pathLst>
                <a:path w="3803" h="5197" extrusionOk="0">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380250" y="3614587"/>
              <a:ext cx="91766" cy="89497"/>
            </a:xfrm>
            <a:custGeom>
              <a:avLst/>
              <a:gdLst/>
              <a:ahLst/>
              <a:cxnLst/>
              <a:rect l="l" t="t" r="r" b="b"/>
              <a:pathLst>
                <a:path w="2548" h="2485" extrusionOk="0">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363719" y="3597588"/>
              <a:ext cx="15198" cy="15991"/>
            </a:xfrm>
            <a:custGeom>
              <a:avLst/>
              <a:gdLst/>
              <a:ahLst/>
              <a:cxnLst/>
              <a:rect l="l" t="t" r="r" b="b"/>
              <a:pathLst>
                <a:path w="422" h="444" extrusionOk="0">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492508" y="3470420"/>
              <a:ext cx="24850" cy="207482"/>
            </a:xfrm>
            <a:custGeom>
              <a:avLst/>
              <a:gdLst/>
              <a:ahLst/>
              <a:cxnLst/>
              <a:rect l="l" t="t" r="r" b="b"/>
              <a:pathLst>
                <a:path w="690" h="5761" extrusionOk="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7491283" y="3686725"/>
              <a:ext cx="6519" cy="28488"/>
            </a:xfrm>
            <a:custGeom>
              <a:avLst/>
              <a:gdLst/>
              <a:ahLst/>
              <a:cxnLst/>
              <a:rect l="l" t="t" r="r" b="b"/>
              <a:pathLst>
                <a:path w="181" h="791" extrusionOk="0">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7601524" y="3538632"/>
              <a:ext cx="6051" cy="16963"/>
            </a:xfrm>
            <a:custGeom>
              <a:avLst/>
              <a:gdLst/>
              <a:ahLst/>
              <a:cxnLst/>
              <a:rect l="l" t="t" r="r" b="b"/>
              <a:pathLst>
                <a:path w="168" h="471" extrusionOk="0">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7526325" y="3569461"/>
              <a:ext cx="77864" cy="117049"/>
            </a:xfrm>
            <a:custGeom>
              <a:avLst/>
              <a:gdLst/>
              <a:ahLst/>
              <a:cxnLst/>
              <a:rect l="l" t="t" r="r" b="b"/>
              <a:pathLst>
                <a:path w="2162" h="3250" extrusionOk="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7545269" y="3517923"/>
              <a:ext cx="40121" cy="73002"/>
            </a:xfrm>
            <a:custGeom>
              <a:avLst/>
              <a:gdLst/>
              <a:ahLst/>
              <a:cxnLst/>
              <a:rect l="l" t="t" r="r" b="b"/>
              <a:pathLst>
                <a:path w="1114" h="2027" extrusionOk="0">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6277226" y="2818767"/>
              <a:ext cx="40121" cy="161563"/>
            </a:xfrm>
            <a:custGeom>
              <a:avLst/>
              <a:gdLst/>
              <a:ahLst/>
              <a:cxnLst/>
              <a:rect l="l" t="t" r="r" b="b"/>
              <a:pathLst>
                <a:path w="1114" h="4486" extrusionOk="0">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6278090" y="2980618"/>
              <a:ext cx="41921" cy="40193"/>
            </a:xfrm>
            <a:custGeom>
              <a:avLst/>
              <a:gdLst/>
              <a:ahLst/>
              <a:cxnLst/>
              <a:rect l="l" t="t" r="r" b="b"/>
              <a:pathLst>
                <a:path w="1164" h="1116" extrusionOk="0">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grpSp>
        <p:nvGrpSpPr>
          <p:cNvPr id="1627" name="Google Shape;1627;p34"/>
          <p:cNvGrpSpPr/>
          <p:nvPr/>
        </p:nvGrpSpPr>
        <p:grpSpPr>
          <a:xfrm>
            <a:off x="303210" y="959719"/>
            <a:ext cx="5343540" cy="4183680"/>
            <a:chOff x="469775" y="238125"/>
            <a:chExt cx="6679425" cy="5229600"/>
          </a:xfrm>
        </p:grpSpPr>
        <p:sp>
          <p:nvSpPr>
            <p:cNvPr id="1628" name="Google Shape;1628;p34"/>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4"/>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rgbClr val="D6E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4"/>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4"/>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4"/>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34"/>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34"/>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34"/>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4"/>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4"/>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4"/>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34"/>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34"/>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4"/>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4"/>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4"/>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34"/>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34"/>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4"/>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4"/>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4"/>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34"/>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34"/>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4"/>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4"/>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4"/>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4"/>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4"/>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4"/>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4"/>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34"/>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34"/>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34"/>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34"/>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34"/>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34"/>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34"/>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34"/>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34"/>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34"/>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34"/>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34"/>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34"/>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34"/>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34"/>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34"/>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34"/>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34"/>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34"/>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34"/>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34"/>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34"/>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34"/>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34"/>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34"/>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34"/>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34"/>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34"/>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34"/>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34"/>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34"/>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34"/>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34"/>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34"/>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34"/>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34"/>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34"/>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34"/>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34"/>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34"/>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34"/>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34"/>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34"/>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34"/>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34"/>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34"/>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34"/>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34"/>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34"/>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34"/>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34"/>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34"/>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34"/>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34"/>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34"/>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34"/>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34"/>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34"/>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34"/>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34"/>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34"/>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34"/>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34"/>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34"/>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34"/>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34"/>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34"/>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34"/>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34"/>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34"/>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34"/>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34"/>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34"/>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34"/>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4"/>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4"/>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34"/>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34"/>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4"/>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4"/>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4"/>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4"/>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4"/>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34"/>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34"/>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34"/>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34"/>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34"/>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34"/>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4"/>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4"/>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4"/>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4"/>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4"/>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4"/>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4"/>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4"/>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4"/>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4"/>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4"/>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4"/>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4"/>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34"/>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34"/>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4"/>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4"/>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4"/>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4"/>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4"/>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4"/>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4"/>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34"/>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34"/>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34"/>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4"/>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4"/>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4"/>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34"/>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34"/>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4"/>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4"/>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4"/>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34"/>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34"/>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34"/>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4"/>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4"/>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34"/>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34"/>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34"/>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34"/>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4"/>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4"/>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4"/>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34"/>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34"/>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4"/>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4"/>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4"/>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34"/>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34"/>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4"/>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4"/>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4"/>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34"/>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34"/>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4"/>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4"/>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4"/>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4"/>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4"/>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4"/>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4"/>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4"/>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4"/>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4"/>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34"/>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34"/>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4"/>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4"/>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4"/>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34"/>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4"/>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22" name="Google Shape;1822;p34"/>
          <p:cNvSpPr txBox="1">
            <a:spLocks noGrp="1"/>
          </p:cNvSpPr>
          <p:nvPr>
            <p:ph type="subTitle" idx="1"/>
          </p:nvPr>
        </p:nvSpPr>
        <p:spPr>
          <a:xfrm>
            <a:off x="5457090" y="2370329"/>
            <a:ext cx="3264300" cy="896100"/>
          </a:xfrm>
          <a:prstGeom prst="rect">
            <a:avLst/>
          </a:prstGeom>
        </p:spPr>
        <p:txBody>
          <a:bodyPr spcFirstLastPara="1" wrap="square" lIns="91425" tIns="91425" rIns="91425" bIns="91425" anchor="t" anchorCtr="0">
            <a:noAutofit/>
          </a:bodyPr>
          <a:lstStyle/>
          <a:p>
            <a:pPr>
              <a:lnSpc>
                <a:spcPct val="115000"/>
              </a:lnSpc>
              <a:buClr>
                <a:schemeClr val="dk1"/>
              </a:buClr>
              <a:buSzPts val="600"/>
            </a:pPr>
            <a:r>
              <a:rPr lang="tr-TR" sz="4400" b="1" dirty="0">
                <a:solidFill>
                  <a:schemeClr val="tx2">
                    <a:lumMod val="25000"/>
                  </a:schemeClr>
                </a:solidFill>
                <a:latin typeface="Advent Pro Light"/>
                <a:sym typeface="Advent Pro Light"/>
              </a:rPr>
              <a:t>Günlük Ne Kadar Kullanırsın?</a:t>
            </a:r>
            <a:endParaRPr sz="4400" b="1" dirty="0">
              <a:solidFill>
                <a:schemeClr val="tx2">
                  <a:lumMod val="25000"/>
                </a:schemeClr>
              </a:solidFill>
              <a:latin typeface="Advent Pro Light"/>
              <a:sym typeface="Advent Pro Light"/>
            </a:endParaRPr>
          </a:p>
          <a:p>
            <a:pPr marL="0" lvl="0" indent="0" algn="r" rtl="0">
              <a:spcBef>
                <a:spcPts val="0"/>
              </a:spcBef>
              <a:spcAft>
                <a:spcPts val="0"/>
              </a:spcAft>
              <a:buClr>
                <a:schemeClr val="dk1"/>
              </a:buClr>
              <a:buSzPts val="1100"/>
              <a:buFont typeface="Arial"/>
              <a:buNone/>
            </a:pPr>
            <a:endParaRPr sz="4400" dirty="0"/>
          </a:p>
          <a:p>
            <a:pPr marL="0" lvl="0" indent="0" algn="r" rtl="0">
              <a:spcBef>
                <a:spcPts val="0"/>
              </a:spcBef>
              <a:spcAft>
                <a:spcPts val="0"/>
              </a:spcAft>
              <a:buNone/>
            </a:pPr>
            <a:endParaRPr sz="2300" dirty="0"/>
          </a:p>
        </p:txBody>
      </p:sp>
      <p:sp>
        <p:nvSpPr>
          <p:cNvPr id="201" name="Metin kutusu 200">
            <a:extLst>
              <a:ext uri="{FF2B5EF4-FFF2-40B4-BE49-F238E27FC236}">
                <a16:creationId xmlns:a16="http://schemas.microsoft.com/office/drawing/2014/main" id="{C11EE029-9D1D-41B1-846C-03613C95153B}"/>
              </a:ext>
            </a:extLst>
          </p:cNvPr>
          <p:cNvSpPr txBox="1"/>
          <p:nvPr/>
        </p:nvSpPr>
        <p:spPr>
          <a:xfrm>
            <a:off x="5206800" y="1776215"/>
            <a:ext cx="4577860" cy="600164"/>
          </a:xfrm>
          <a:prstGeom prst="rect">
            <a:avLst/>
          </a:prstGeom>
          <a:noFill/>
        </p:spPr>
        <p:txBody>
          <a:bodyPr wrap="square">
            <a:spAutoFit/>
          </a:bodyPr>
          <a:lstStyle/>
          <a:p>
            <a:r>
              <a:rPr kumimoji="0" lang="tr-TR" sz="3300" b="0" i="0" u="none" strike="noStrike" kern="0" cap="none" spc="0" normalizeH="0" baseline="0" noProof="0" dirty="0">
                <a:ln>
                  <a:noFill/>
                </a:ln>
                <a:solidFill>
                  <a:srgbClr val="434343"/>
                </a:solidFill>
                <a:effectLst/>
                <a:uLnTx/>
                <a:uFillTx/>
                <a:latin typeface="Oswald Regular"/>
                <a:sym typeface="Oswald Regular"/>
              </a:rPr>
              <a:t>SEN TEKNOLOJİYİ,</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674"/>
        <p:cNvGrpSpPr/>
        <p:nvPr/>
      </p:nvGrpSpPr>
      <p:grpSpPr>
        <a:xfrm>
          <a:off x="0" y="0"/>
          <a:ext cx="0" cy="0"/>
          <a:chOff x="0" y="0"/>
          <a:chExt cx="0" cy="0"/>
        </a:xfrm>
      </p:grpSpPr>
      <p:grpSp>
        <p:nvGrpSpPr>
          <p:cNvPr id="2676" name="Google Shape;2676;p50"/>
          <p:cNvGrpSpPr/>
          <p:nvPr/>
        </p:nvGrpSpPr>
        <p:grpSpPr>
          <a:xfrm>
            <a:off x="2093759" y="1443903"/>
            <a:ext cx="5183250" cy="3541786"/>
            <a:chOff x="277900" y="420125"/>
            <a:chExt cx="6852525" cy="4682425"/>
          </a:xfrm>
        </p:grpSpPr>
        <p:sp>
          <p:nvSpPr>
            <p:cNvPr id="2677" name="Google Shape;2677;p50"/>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0"/>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9" name="Google Shape;2679;p50"/>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0"/>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0"/>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0"/>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0"/>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0"/>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0"/>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0"/>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0"/>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0"/>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0"/>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0"/>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0"/>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0"/>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0"/>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0"/>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0"/>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0"/>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0"/>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0"/>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0"/>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0"/>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0"/>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0"/>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0"/>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0"/>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0"/>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0"/>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0"/>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0"/>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0"/>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0"/>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0"/>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0"/>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0"/>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0"/>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0"/>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0"/>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0"/>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0"/>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0"/>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0"/>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0"/>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0"/>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0"/>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0"/>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0"/>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0"/>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0"/>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0"/>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0"/>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0"/>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0"/>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0"/>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0"/>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0"/>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0"/>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0"/>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0"/>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0"/>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0"/>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0"/>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0"/>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0"/>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0"/>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0"/>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0"/>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0"/>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0"/>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0"/>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0"/>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50"/>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0"/>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0"/>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0"/>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0"/>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0"/>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0"/>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0"/>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0"/>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0"/>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0"/>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0"/>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0"/>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0"/>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0"/>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0"/>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0"/>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0"/>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0"/>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0"/>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0"/>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0"/>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0"/>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0"/>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0"/>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0"/>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0"/>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0"/>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0"/>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0"/>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0"/>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0"/>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0"/>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0"/>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0"/>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0"/>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0"/>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0"/>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0"/>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0"/>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0"/>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0"/>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0"/>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0"/>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0"/>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0"/>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0"/>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0"/>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0"/>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0"/>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0"/>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0"/>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0"/>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0"/>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0"/>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0"/>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0"/>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0"/>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0"/>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0"/>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0"/>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0"/>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0"/>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0"/>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0"/>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0"/>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0"/>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0"/>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0"/>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0"/>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0"/>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0"/>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0"/>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0"/>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0"/>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0"/>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0"/>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0"/>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0"/>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0"/>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0"/>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0"/>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0"/>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0"/>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0"/>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0"/>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0"/>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0"/>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0"/>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0"/>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0"/>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0"/>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0"/>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0"/>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0"/>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0"/>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0"/>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0"/>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50"/>
          <p:cNvGrpSpPr/>
          <p:nvPr/>
        </p:nvGrpSpPr>
        <p:grpSpPr>
          <a:xfrm>
            <a:off x="4893792" y="3202131"/>
            <a:ext cx="155557" cy="144567"/>
            <a:chOff x="-1667150" y="2801950"/>
            <a:chExt cx="222925" cy="207175"/>
          </a:xfrm>
        </p:grpSpPr>
        <p:sp>
          <p:nvSpPr>
            <p:cNvPr id="2902" name="Google Shape;2902;p50"/>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0"/>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0"/>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0"/>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0"/>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Metin kutusu 236">
            <a:extLst>
              <a:ext uri="{FF2B5EF4-FFF2-40B4-BE49-F238E27FC236}">
                <a16:creationId xmlns:a16="http://schemas.microsoft.com/office/drawing/2014/main" id="{FD00C98C-A254-41B6-A058-FA237977DA0A}"/>
              </a:ext>
            </a:extLst>
          </p:cNvPr>
          <p:cNvSpPr txBox="1"/>
          <p:nvPr/>
        </p:nvSpPr>
        <p:spPr>
          <a:xfrm>
            <a:off x="3269658" y="820904"/>
            <a:ext cx="4583722" cy="80791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
                <a:srgbClr val="434343"/>
              </a:buClr>
              <a:buSzPts val="600"/>
              <a:buFont typeface="Arial"/>
              <a:buNone/>
              <a:tabLst/>
              <a:defRPr/>
            </a:pPr>
            <a:r>
              <a:rPr kumimoji="0" lang="tr-TR" sz="4400" b="1" i="0" u="none" strike="noStrike" kern="0" cap="none" spc="0" normalizeH="0" baseline="0" noProof="0" dirty="0">
                <a:ln>
                  <a:noFill/>
                </a:ln>
                <a:solidFill>
                  <a:srgbClr val="434343"/>
                </a:solidFill>
                <a:effectLst/>
                <a:uLnTx/>
                <a:uFillTx/>
                <a:latin typeface="Advent Pro Light"/>
                <a:sym typeface="Advent Pro Light"/>
              </a:rPr>
              <a:t>Ne İçin </a:t>
            </a:r>
            <a:r>
              <a:rPr lang="tr-TR" sz="4400" b="1" dirty="0">
                <a:solidFill>
                  <a:srgbClr val="434343"/>
                </a:solidFill>
                <a:latin typeface="Advent Pro Light"/>
                <a:sym typeface="Advent Pro Light"/>
              </a:rPr>
              <a:t>Kullanırsın?</a:t>
            </a:r>
            <a:endParaRPr kumimoji="0" lang="tr-TR" sz="4400" b="1" i="0" u="none" strike="noStrike" kern="0" cap="none" spc="0" normalizeH="0" baseline="0" noProof="0" dirty="0">
              <a:ln>
                <a:noFill/>
              </a:ln>
              <a:solidFill>
                <a:srgbClr val="434343"/>
              </a:solidFill>
              <a:effectLst/>
              <a:uLnTx/>
              <a:uFillTx/>
              <a:latin typeface="Advent Pro Light"/>
              <a:sym typeface="Advent Pro Light"/>
            </a:endParaRPr>
          </a:p>
        </p:txBody>
      </p:sp>
      <p:sp>
        <p:nvSpPr>
          <p:cNvPr id="255" name="Google Shape;513;p37">
            <a:extLst>
              <a:ext uri="{FF2B5EF4-FFF2-40B4-BE49-F238E27FC236}">
                <a16:creationId xmlns:a16="http://schemas.microsoft.com/office/drawing/2014/main" id="{AD1F8ED4-99A8-4BF0-98C4-66366B8AE62E}"/>
              </a:ext>
            </a:extLst>
          </p:cNvPr>
          <p:cNvSpPr txBox="1">
            <a:spLocks/>
          </p:cNvSpPr>
          <p:nvPr/>
        </p:nvSpPr>
        <p:spPr>
          <a:xfrm>
            <a:off x="1821295" y="-105853"/>
            <a:ext cx="3189000" cy="103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700"/>
              <a:buFont typeface="Oswald Regular"/>
              <a:buNone/>
              <a:defRPr sz="3300" b="0" i="0" u="none" strike="noStrike" cap="none">
                <a:solidFill>
                  <a:srgbClr val="434343"/>
                </a:solidFill>
                <a:latin typeface="Oswald Regular"/>
                <a:ea typeface="Oswald Regular"/>
                <a:cs typeface="Oswald Regular"/>
                <a:sym typeface="Oswald Regular"/>
              </a:defRPr>
            </a:lvl1pPr>
            <a:lvl2pPr marR="0" lvl="1"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2pPr>
            <a:lvl3pPr marR="0" lvl="2"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3pPr>
            <a:lvl4pPr marR="0" lvl="3"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4pPr>
            <a:lvl5pPr marR="0" lvl="4"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5pPr>
            <a:lvl6pPr marR="0" lvl="5"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6pPr>
            <a:lvl7pPr marR="0" lvl="6"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7pPr>
            <a:lvl8pPr marR="0" lvl="7"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8pPr>
            <a:lvl9pPr marR="0" lvl="8"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9pPr>
          </a:lstStyle>
          <a:p>
            <a:pPr marL="0" marR="0" lvl="0" indent="0" algn="l" defTabSz="914400" rtl="0" eaLnBrk="1" fontAlgn="auto" latinLnBrk="0" hangingPunct="1">
              <a:lnSpc>
                <a:spcPct val="100000"/>
              </a:lnSpc>
              <a:spcBef>
                <a:spcPts val="0"/>
              </a:spcBef>
              <a:spcAft>
                <a:spcPts val="0"/>
              </a:spcAft>
              <a:buClr>
                <a:srgbClr val="434343"/>
              </a:buClr>
              <a:buSzPts val="700"/>
              <a:buFont typeface="Oswald Regular"/>
              <a:buNone/>
              <a:tabLst/>
              <a:defRPr/>
            </a:pPr>
            <a:r>
              <a:rPr kumimoji="0" lang="tr-TR" sz="3300" b="0" i="0" u="none" strike="noStrike" kern="0" cap="none" spc="0" normalizeH="0" baseline="0" noProof="0" dirty="0">
                <a:ln>
                  <a:noFill/>
                </a:ln>
                <a:solidFill>
                  <a:srgbClr val="434343"/>
                </a:solidFill>
                <a:effectLst/>
                <a:uLnTx/>
                <a:uFillTx/>
                <a:latin typeface="Oswald Regular"/>
                <a:sym typeface="Oswald Regular"/>
              </a:rPr>
              <a:t>SEN TEKNOLOJİYİ,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586302D2-09C4-4092-A506-397ABA74079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53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90000"/>
          </a:schemeClr>
        </a:solidFill>
        <a:effectLst/>
      </p:bgPr>
    </p:bg>
    <p:spTree>
      <p:nvGrpSpPr>
        <p:cNvPr id="1" name="Shape 2262"/>
        <p:cNvGrpSpPr/>
        <p:nvPr/>
      </p:nvGrpSpPr>
      <p:grpSpPr>
        <a:xfrm>
          <a:off x="0" y="0"/>
          <a:ext cx="0" cy="0"/>
          <a:chOff x="0" y="0"/>
          <a:chExt cx="0" cy="0"/>
        </a:xfrm>
      </p:grpSpPr>
      <p:grpSp>
        <p:nvGrpSpPr>
          <p:cNvPr id="2263" name="Google Shape;2263;p43"/>
          <p:cNvGrpSpPr/>
          <p:nvPr/>
        </p:nvGrpSpPr>
        <p:grpSpPr>
          <a:xfrm>
            <a:off x="4360149" y="632092"/>
            <a:ext cx="3879489" cy="3879489"/>
            <a:chOff x="4522050" y="622650"/>
            <a:chExt cx="3898200" cy="3898200"/>
          </a:xfrm>
        </p:grpSpPr>
        <p:sp>
          <p:nvSpPr>
            <p:cNvPr id="2264" name="Google Shape;2264;p43"/>
            <p:cNvSpPr/>
            <p:nvPr/>
          </p:nvSpPr>
          <p:spPr>
            <a:xfrm>
              <a:off x="4522050" y="622650"/>
              <a:ext cx="3898200" cy="3898200"/>
            </a:xfrm>
            <a:prstGeom prst="ellipse">
              <a:avLst/>
            </a:prstGeom>
            <a:solidFill>
              <a:schemeClr val="accent2">
                <a:lumMod val="50000"/>
              </a:scheme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65" name="Google Shape;2265;p43"/>
            <p:cNvSpPr/>
            <p:nvPr/>
          </p:nvSpPr>
          <p:spPr>
            <a:xfrm>
              <a:off x="4698900" y="799500"/>
              <a:ext cx="3544500" cy="35445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66" name="Google Shape;2266;p43"/>
          <p:cNvSpPr txBox="1">
            <a:spLocks noGrp="1"/>
          </p:cNvSpPr>
          <p:nvPr>
            <p:ph type="title"/>
          </p:nvPr>
        </p:nvSpPr>
        <p:spPr>
          <a:xfrm>
            <a:off x="867365" y="2594027"/>
            <a:ext cx="3291900" cy="40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accent6">
                    <a:lumMod val="50000"/>
                  </a:schemeClr>
                </a:solidFill>
                <a:latin typeface="Barlow Semi Condensed Medium"/>
                <a:ea typeface="Barlow Semi Condensed Medium"/>
                <a:cs typeface="Barlow Semi Condensed Medium"/>
                <a:sym typeface="Barlow Semi Condensed Medium"/>
              </a:rPr>
              <a:t>—</a:t>
            </a:r>
            <a:r>
              <a:rPr lang="tr-TR" dirty="0" err="1">
                <a:solidFill>
                  <a:schemeClr val="accent6">
                    <a:lumMod val="50000"/>
                  </a:schemeClr>
                </a:solidFill>
                <a:latin typeface="Barlow Semi Condensed Medium"/>
                <a:ea typeface="Barlow Semi Condensed Medium"/>
                <a:cs typeface="Barlow Semi Condensed Medium"/>
                <a:sym typeface="Barlow Semi Condensed Medium"/>
              </a:rPr>
              <a:t>Christian</a:t>
            </a:r>
            <a:r>
              <a:rPr lang="tr-TR" dirty="0">
                <a:solidFill>
                  <a:schemeClr val="accent6">
                    <a:lumMod val="50000"/>
                  </a:schemeClr>
                </a:solidFill>
                <a:latin typeface="Barlow Semi Condensed Medium"/>
                <a:ea typeface="Barlow Semi Condensed Medium"/>
                <a:cs typeface="Barlow Semi Condensed Medium"/>
                <a:sym typeface="Barlow Semi Condensed Medium"/>
              </a:rPr>
              <a:t> </a:t>
            </a:r>
            <a:r>
              <a:rPr lang="tr-TR" dirty="0" err="1">
                <a:solidFill>
                  <a:schemeClr val="accent6">
                    <a:lumMod val="50000"/>
                  </a:schemeClr>
                </a:solidFill>
                <a:latin typeface="Barlow Semi Condensed Medium"/>
                <a:ea typeface="Barlow Semi Condensed Medium"/>
                <a:cs typeface="Barlow Semi Condensed Medium"/>
                <a:sym typeface="Barlow Semi Condensed Medium"/>
              </a:rPr>
              <a:t>Louise</a:t>
            </a:r>
            <a:r>
              <a:rPr lang="tr-TR" dirty="0">
                <a:solidFill>
                  <a:schemeClr val="accent6">
                    <a:lumMod val="50000"/>
                  </a:schemeClr>
                </a:solidFill>
                <a:latin typeface="Barlow Semi Condensed Medium"/>
                <a:ea typeface="Barlow Semi Condensed Medium"/>
                <a:cs typeface="Barlow Semi Condensed Medium"/>
                <a:sym typeface="Barlow Semi Condensed Medium"/>
              </a:rPr>
              <a:t> </a:t>
            </a:r>
            <a:r>
              <a:rPr lang="tr-TR" dirty="0" err="1">
                <a:solidFill>
                  <a:schemeClr val="accent6">
                    <a:lumMod val="50000"/>
                  </a:schemeClr>
                </a:solidFill>
                <a:latin typeface="Barlow Semi Condensed Medium"/>
                <a:ea typeface="Barlow Semi Condensed Medium"/>
                <a:cs typeface="Barlow Semi Condensed Medium"/>
                <a:sym typeface="Barlow Semi Condensed Medium"/>
              </a:rPr>
              <a:t>Lange</a:t>
            </a:r>
            <a:r>
              <a:rPr lang="tr-TR" dirty="0">
                <a:solidFill>
                  <a:schemeClr val="accent6">
                    <a:lumMod val="50000"/>
                  </a:schemeClr>
                </a:solidFill>
                <a:latin typeface="Barlow Semi Condensed Medium"/>
                <a:ea typeface="Barlow Semi Condensed Medium"/>
                <a:cs typeface="Barlow Semi Condensed Medium"/>
                <a:sym typeface="Barlow Semi Condensed Medium"/>
              </a:rPr>
              <a:t> </a:t>
            </a:r>
            <a:endParaRPr dirty="0">
              <a:solidFill>
                <a:schemeClr val="accent6">
                  <a:lumMod val="50000"/>
                </a:schemeClr>
              </a:solidFill>
              <a:latin typeface="Barlow Semi Condensed Medium"/>
              <a:ea typeface="Barlow Semi Condensed Medium"/>
              <a:cs typeface="Barlow Semi Condensed Medium"/>
              <a:sym typeface="Barlow Semi Condensed Medium"/>
            </a:endParaRPr>
          </a:p>
        </p:txBody>
      </p:sp>
      <p:sp>
        <p:nvSpPr>
          <p:cNvPr id="2267" name="Google Shape;2267;p43"/>
          <p:cNvSpPr txBox="1">
            <a:spLocks noGrp="1"/>
          </p:cNvSpPr>
          <p:nvPr>
            <p:ph type="subTitle" idx="1"/>
          </p:nvPr>
        </p:nvSpPr>
        <p:spPr>
          <a:xfrm>
            <a:off x="867365" y="1620438"/>
            <a:ext cx="3291900"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900" dirty="0">
                <a:solidFill>
                  <a:srgbClr val="595959"/>
                </a:solidFill>
                <a:latin typeface="Barlow Semi Condensed"/>
                <a:ea typeface="Barlow Semi Condensed"/>
                <a:cs typeface="Barlow Semi Condensed"/>
                <a:sym typeface="Barlow Semi Condensed"/>
              </a:rPr>
              <a:t>Teknoloji hem yararlı bir hizmetçi</a:t>
            </a:r>
            <a:r>
              <a:rPr lang="tr-TR" sz="1900" dirty="0">
                <a:solidFill>
                  <a:srgbClr val="595959"/>
                </a:solidFill>
              </a:rPr>
              <a:t> hem de tehlikeli bir ustadır.</a:t>
            </a:r>
            <a:endParaRPr sz="1900" dirty="0">
              <a:solidFill>
                <a:srgbClr val="595959"/>
              </a:solidFill>
              <a:latin typeface="Barlow Semi Condensed"/>
              <a:ea typeface="Barlow Semi Condensed"/>
              <a:cs typeface="Barlow Semi Condensed"/>
              <a:sym typeface="Barlow Semi Condensed"/>
            </a:endParaRPr>
          </a:p>
        </p:txBody>
      </p:sp>
      <p:pic>
        <p:nvPicPr>
          <p:cNvPr id="2268" name="Google Shape;2268;p43"/>
          <p:cNvPicPr preferRelativeResize="0"/>
          <p:nvPr/>
        </p:nvPicPr>
        <p:blipFill rotWithShape="1">
          <a:blip r:embed="rId3">
            <a:alphaModFix/>
          </a:blip>
          <a:srcRect l="34985" r="2674"/>
          <a:stretch/>
        </p:blipFill>
        <p:spPr>
          <a:xfrm>
            <a:off x="4718153" y="995200"/>
            <a:ext cx="3144600" cy="3153000"/>
          </a:xfrm>
          <a:prstGeom prst="ellipse">
            <a:avLst/>
          </a:prstGeom>
          <a:noFill/>
          <a:ln>
            <a:noFill/>
          </a:ln>
        </p:spPr>
      </p:pic>
      <p:sp>
        <p:nvSpPr>
          <p:cNvPr id="8" name="Google Shape;2267;p43">
            <a:extLst>
              <a:ext uri="{FF2B5EF4-FFF2-40B4-BE49-F238E27FC236}">
                <a16:creationId xmlns:a16="http://schemas.microsoft.com/office/drawing/2014/main" id="{51CB5608-D312-480F-88A5-4579760EC3D9}"/>
              </a:ext>
            </a:extLst>
          </p:cNvPr>
          <p:cNvSpPr txBox="1">
            <a:spLocks/>
          </p:cNvSpPr>
          <p:nvPr/>
        </p:nvSpPr>
        <p:spPr>
          <a:xfrm>
            <a:off x="1281247" y="3227982"/>
            <a:ext cx="3291900" cy="137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9pPr>
          </a:lstStyle>
          <a:p>
            <a:pPr marL="342900" indent="-342900">
              <a:buFont typeface="Wingdings" panose="05000000000000000000" pitchFamily="2" charset="2"/>
              <a:buChar char="v"/>
            </a:pPr>
            <a:r>
              <a:rPr lang="tr-TR" sz="1900" dirty="0">
                <a:solidFill>
                  <a:srgbClr val="595959"/>
                </a:solidFill>
              </a:rPr>
              <a:t>Teknoloji ile ilgili söylenmiş bu söz sizce ne anlatıyor?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759" name="Google Shape;759;p39"/>
          <p:cNvSpPr/>
          <p:nvPr/>
        </p:nvSpPr>
        <p:spPr>
          <a:xfrm>
            <a:off x="4066500" y="1332337"/>
            <a:ext cx="1011000" cy="101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txBox="1">
            <a:spLocks noGrp="1"/>
          </p:cNvSpPr>
          <p:nvPr>
            <p:ph type="title" idx="6"/>
          </p:nvPr>
        </p:nvSpPr>
        <p:spPr>
          <a:xfrm>
            <a:off x="705000" y="341500"/>
            <a:ext cx="7734000"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dirty="0"/>
          </a:p>
        </p:txBody>
      </p:sp>
      <p:sp>
        <p:nvSpPr>
          <p:cNvPr id="763" name="Google Shape;763;p39"/>
          <p:cNvSpPr txBox="1">
            <a:spLocks noGrp="1"/>
          </p:cNvSpPr>
          <p:nvPr>
            <p:ph type="title"/>
          </p:nvPr>
        </p:nvSpPr>
        <p:spPr>
          <a:xfrm>
            <a:off x="3651300" y="4247900"/>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hlinkClick r:id="rId3"/>
              </a:rPr>
              <a:t>www.guvenlicocuk.org.tr</a:t>
            </a:r>
            <a:r>
              <a:rPr lang="tr-TR" dirty="0"/>
              <a:t/>
            </a:r>
            <a:br>
              <a:rPr lang="tr-TR" dirty="0"/>
            </a:br>
            <a:r>
              <a:rPr lang="tr-TR" dirty="0" smtClean="0">
                <a:hlinkClick r:id="rId4"/>
              </a:rPr>
              <a:t>www.tbm.org.tr</a:t>
            </a:r>
            <a:r>
              <a:rPr lang="tr-TR" dirty="0"/>
              <a:t/>
            </a:r>
            <a:br>
              <a:rPr lang="tr-TR" dirty="0"/>
            </a:br>
            <a:r>
              <a:rPr lang="tr-TR" dirty="0"/>
              <a:t>www. orgm.meb.gov.tr</a:t>
            </a:r>
            <a:br>
              <a:rPr lang="tr-TR" dirty="0"/>
            </a:br>
            <a:endParaRPr dirty="0"/>
          </a:p>
        </p:txBody>
      </p:sp>
      <p:pic>
        <p:nvPicPr>
          <p:cNvPr id="13" name="Resim 12">
            <a:extLst>
              <a:ext uri="{FF2B5EF4-FFF2-40B4-BE49-F238E27FC236}">
                <a16:creationId xmlns:a16="http://schemas.microsoft.com/office/drawing/2014/main" id="{5C6F13D9-2D1C-4FE3-95AD-10E023D45DED}"/>
              </a:ext>
            </a:extLst>
          </p:cNvPr>
          <p:cNvPicPr>
            <a:picLocks noChangeAspect="1"/>
          </p:cNvPicPr>
          <p:nvPr/>
        </p:nvPicPr>
        <p:blipFill>
          <a:blip r:embed="rId5"/>
          <a:stretch>
            <a:fillRect/>
          </a:stretch>
        </p:blipFill>
        <p:spPr>
          <a:xfrm>
            <a:off x="4159237" y="1412019"/>
            <a:ext cx="825525" cy="825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272"/>
        <p:cNvGrpSpPr/>
        <p:nvPr/>
      </p:nvGrpSpPr>
      <p:grpSpPr>
        <a:xfrm>
          <a:off x="0" y="0"/>
          <a:ext cx="0" cy="0"/>
          <a:chOff x="0" y="0"/>
          <a:chExt cx="0" cy="0"/>
        </a:xfrm>
      </p:grpSpPr>
      <p:sp>
        <p:nvSpPr>
          <p:cNvPr id="2273" name="Google Shape;2273;p44"/>
          <p:cNvSpPr txBox="1">
            <a:spLocks noGrp="1"/>
          </p:cNvSpPr>
          <p:nvPr>
            <p:ph type="title"/>
          </p:nvPr>
        </p:nvSpPr>
        <p:spPr>
          <a:xfrm>
            <a:off x="2520461" y="1600315"/>
            <a:ext cx="4607169" cy="23649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tr-TR" sz="1800" dirty="0">
                <a:latin typeface="Elephant" panose="02020904090505020303" pitchFamily="18" charset="0"/>
              </a:rPr>
              <a:t>Çağımızın en güçlü kitle iletişim kaynaklarından biri olan bilgisayar ve yaşamımıza birden bire giren internet, bugün bilgilenme, işlem yürütme, haberleşme, eğitim ve eğlence fonksiyonlarıyla hayatımızın ayrılmaz bir parçası olmuştur.</a:t>
            </a:r>
            <a:br>
              <a:rPr lang="tr-TR" sz="1800" dirty="0">
                <a:latin typeface="Elephant" panose="02020904090505020303" pitchFamily="18" charset="0"/>
              </a:rPr>
            </a:br>
            <a:r>
              <a:rPr lang="tr-TR" sz="1800" dirty="0">
                <a:latin typeface="Elephant" panose="02020904090505020303" pitchFamily="18" charset="0"/>
              </a:rPr>
              <a:t>Hatta Covid-19 Salgın döneminde teknolojinin hayatımızdaki yeri daha da güçlenmiştir. </a:t>
            </a:r>
            <a:endParaRPr lang="tr-TR" dirty="0">
              <a:latin typeface="Elephant" panose="020209040905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B9798-FB13-427B-A2DC-6F03C497E147}"/>
              </a:ext>
            </a:extLst>
          </p:cNvPr>
          <p:cNvSpPr>
            <a:spLocks noGrp="1"/>
          </p:cNvSpPr>
          <p:nvPr>
            <p:ph type="title"/>
          </p:nvPr>
        </p:nvSpPr>
        <p:spPr/>
        <p:txBody>
          <a:bodyPr/>
          <a:lstStyle/>
          <a:p>
            <a:endParaRPr lang="tr-TR"/>
          </a:p>
        </p:txBody>
      </p:sp>
      <p:pic>
        <p:nvPicPr>
          <p:cNvPr id="8" name="Resim 7">
            <a:extLst>
              <a:ext uri="{FF2B5EF4-FFF2-40B4-BE49-F238E27FC236}">
                <a16:creationId xmlns:a16="http://schemas.microsoft.com/office/drawing/2014/main" id="{ADC11EB7-E51E-40F5-8CB1-748A7811CAA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8694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20"/>
        <p:cNvGrpSpPr/>
        <p:nvPr/>
      </p:nvGrpSpPr>
      <p:grpSpPr>
        <a:xfrm>
          <a:off x="0" y="0"/>
          <a:ext cx="0" cy="0"/>
          <a:chOff x="0" y="0"/>
          <a:chExt cx="0" cy="0"/>
        </a:xfrm>
      </p:grpSpPr>
      <p:grpSp>
        <p:nvGrpSpPr>
          <p:cNvPr id="1624" name="Google Shape;1624;p49"/>
          <p:cNvGrpSpPr/>
          <p:nvPr/>
        </p:nvGrpSpPr>
        <p:grpSpPr>
          <a:xfrm>
            <a:off x="1626875" y="1894996"/>
            <a:ext cx="5890902" cy="2082738"/>
            <a:chOff x="1626875" y="1894996"/>
            <a:chExt cx="5890902" cy="2082738"/>
          </a:xfrm>
        </p:grpSpPr>
        <p:sp>
          <p:nvSpPr>
            <p:cNvPr id="1625" name="Google Shape;1625;p49"/>
            <p:cNvSpPr/>
            <p:nvPr/>
          </p:nvSpPr>
          <p:spPr>
            <a:xfrm rot="900158">
              <a:off x="6173102" y="2252866"/>
              <a:ext cx="46020" cy="54349"/>
            </a:xfrm>
            <a:custGeom>
              <a:avLst/>
              <a:gdLst/>
              <a:ahLst/>
              <a:cxnLst/>
              <a:rect l="l" t="t" r="r" b="b"/>
              <a:pathLst>
                <a:path w="1083" h="1279" extrusionOk="0">
                  <a:moveTo>
                    <a:pt x="702" y="0"/>
                  </a:moveTo>
                  <a:cubicBezTo>
                    <a:pt x="689" y="0"/>
                    <a:pt x="675" y="2"/>
                    <a:pt x="662" y="5"/>
                  </a:cubicBezTo>
                  <a:cubicBezTo>
                    <a:pt x="582" y="30"/>
                    <a:pt x="537" y="113"/>
                    <a:pt x="561" y="193"/>
                  </a:cubicBezTo>
                  <a:lnTo>
                    <a:pt x="742" y="805"/>
                  </a:lnTo>
                  <a:lnTo>
                    <a:pt x="126" y="987"/>
                  </a:lnTo>
                  <a:cubicBezTo>
                    <a:pt x="46" y="1011"/>
                    <a:pt x="1" y="1094"/>
                    <a:pt x="25" y="1174"/>
                  </a:cubicBezTo>
                  <a:cubicBezTo>
                    <a:pt x="42" y="1237"/>
                    <a:pt x="102" y="1279"/>
                    <a:pt x="168" y="1279"/>
                  </a:cubicBezTo>
                  <a:cubicBezTo>
                    <a:pt x="182" y="1279"/>
                    <a:pt x="196" y="1279"/>
                    <a:pt x="209" y="1276"/>
                  </a:cubicBezTo>
                  <a:lnTo>
                    <a:pt x="969" y="1053"/>
                  </a:lnTo>
                  <a:cubicBezTo>
                    <a:pt x="1006" y="1043"/>
                    <a:pt x="1038" y="1014"/>
                    <a:pt x="1059" y="980"/>
                  </a:cubicBezTo>
                  <a:cubicBezTo>
                    <a:pt x="1076" y="945"/>
                    <a:pt x="1083" y="906"/>
                    <a:pt x="1069" y="868"/>
                  </a:cubicBezTo>
                  <a:lnTo>
                    <a:pt x="850" y="110"/>
                  </a:lnTo>
                  <a:cubicBezTo>
                    <a:pt x="830" y="43"/>
                    <a:pt x="768"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1725248" y="2312295"/>
              <a:ext cx="1034480" cy="933165"/>
            </a:xfrm>
            <a:custGeom>
              <a:avLst/>
              <a:gdLst/>
              <a:ahLst/>
              <a:cxnLst/>
              <a:rect l="l" t="t" r="r" b="b"/>
              <a:pathLst>
                <a:path w="24345" h="21962" extrusionOk="0">
                  <a:moveTo>
                    <a:pt x="12172" y="1"/>
                  </a:moveTo>
                  <a:cubicBezTo>
                    <a:pt x="11234" y="1"/>
                    <a:pt x="10280" y="122"/>
                    <a:pt x="9332" y="377"/>
                  </a:cubicBezTo>
                  <a:cubicBezTo>
                    <a:pt x="3483" y="1943"/>
                    <a:pt x="0" y="7976"/>
                    <a:pt x="1566" y="13825"/>
                  </a:cubicBezTo>
                  <a:cubicBezTo>
                    <a:pt x="2881" y="18722"/>
                    <a:pt x="7327" y="21961"/>
                    <a:pt x="12175" y="21961"/>
                  </a:cubicBezTo>
                  <a:cubicBezTo>
                    <a:pt x="13112" y="21961"/>
                    <a:pt x="14065" y="21840"/>
                    <a:pt x="15013" y="21586"/>
                  </a:cubicBezTo>
                  <a:cubicBezTo>
                    <a:pt x="20862" y="20021"/>
                    <a:pt x="24344" y="13988"/>
                    <a:pt x="22775" y="8139"/>
                  </a:cubicBezTo>
                  <a:cubicBezTo>
                    <a:pt x="21464" y="3240"/>
                    <a:pt x="17017" y="1"/>
                    <a:pt x="1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2890309" y="2312339"/>
              <a:ext cx="1034437" cy="933080"/>
            </a:xfrm>
            <a:custGeom>
              <a:avLst/>
              <a:gdLst/>
              <a:ahLst/>
              <a:cxnLst/>
              <a:rect l="l" t="t" r="r" b="b"/>
              <a:pathLst>
                <a:path w="24344" h="21960" extrusionOk="0">
                  <a:moveTo>
                    <a:pt x="12169" y="1"/>
                  </a:moveTo>
                  <a:cubicBezTo>
                    <a:pt x="11231" y="1"/>
                    <a:pt x="10279" y="122"/>
                    <a:pt x="9331" y="376"/>
                  </a:cubicBezTo>
                  <a:cubicBezTo>
                    <a:pt x="3483" y="1941"/>
                    <a:pt x="0" y="7974"/>
                    <a:pt x="1569" y="13823"/>
                  </a:cubicBezTo>
                  <a:cubicBezTo>
                    <a:pt x="2881" y="18721"/>
                    <a:pt x="7329" y="21960"/>
                    <a:pt x="12176" y="21960"/>
                  </a:cubicBezTo>
                  <a:cubicBezTo>
                    <a:pt x="13113" y="21960"/>
                    <a:pt x="14065" y="21838"/>
                    <a:pt x="15013" y="21585"/>
                  </a:cubicBezTo>
                  <a:cubicBezTo>
                    <a:pt x="20861" y="20019"/>
                    <a:pt x="24344" y="13986"/>
                    <a:pt x="22778" y="8138"/>
                  </a:cubicBezTo>
                  <a:cubicBezTo>
                    <a:pt x="21463" y="3240"/>
                    <a:pt x="17017" y="1"/>
                    <a:pt x="12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rot="-202">
              <a:off x="4055487" y="2312329"/>
              <a:ext cx="1034310" cy="933123"/>
            </a:xfrm>
            <a:custGeom>
              <a:avLst/>
              <a:gdLst/>
              <a:ahLst/>
              <a:cxnLst/>
              <a:rect l="l" t="t" r="r" b="b"/>
              <a:pathLst>
                <a:path w="24341" h="21961" extrusionOk="0">
                  <a:moveTo>
                    <a:pt x="12166" y="0"/>
                  </a:moveTo>
                  <a:cubicBezTo>
                    <a:pt x="11228" y="0"/>
                    <a:pt x="10276" y="121"/>
                    <a:pt x="9328" y="375"/>
                  </a:cubicBezTo>
                  <a:cubicBezTo>
                    <a:pt x="3483" y="1945"/>
                    <a:pt x="0" y="7974"/>
                    <a:pt x="1566" y="13823"/>
                  </a:cubicBezTo>
                  <a:cubicBezTo>
                    <a:pt x="2877" y="18722"/>
                    <a:pt x="7323" y="21961"/>
                    <a:pt x="12169" y="21961"/>
                  </a:cubicBezTo>
                  <a:cubicBezTo>
                    <a:pt x="13109" y="21961"/>
                    <a:pt x="14063" y="21839"/>
                    <a:pt x="15013" y="21584"/>
                  </a:cubicBezTo>
                  <a:cubicBezTo>
                    <a:pt x="20858" y="20019"/>
                    <a:pt x="24340" y="13986"/>
                    <a:pt x="22775" y="8141"/>
                  </a:cubicBezTo>
                  <a:cubicBezTo>
                    <a:pt x="21463" y="3240"/>
                    <a:pt x="17014" y="0"/>
                    <a:pt x="12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rot="900019">
              <a:off x="4185332" y="2434274"/>
              <a:ext cx="732591" cy="678567"/>
            </a:xfrm>
            <a:custGeom>
              <a:avLst/>
              <a:gdLst/>
              <a:ahLst/>
              <a:cxnLst/>
              <a:rect l="l" t="t" r="r" b="b"/>
              <a:pathLst>
                <a:path w="17240" h="15970" extrusionOk="0">
                  <a:moveTo>
                    <a:pt x="9002" y="0"/>
                  </a:moveTo>
                  <a:cubicBezTo>
                    <a:pt x="8072" y="0"/>
                    <a:pt x="7157" y="160"/>
                    <a:pt x="6280" y="480"/>
                  </a:cubicBezTo>
                  <a:cubicBezTo>
                    <a:pt x="2144" y="1986"/>
                    <a:pt x="0" y="6579"/>
                    <a:pt x="1508" y="10716"/>
                  </a:cubicBezTo>
                  <a:cubicBezTo>
                    <a:pt x="2651" y="13858"/>
                    <a:pt x="5672" y="15969"/>
                    <a:pt x="9023" y="15969"/>
                  </a:cubicBezTo>
                  <a:cubicBezTo>
                    <a:pt x="9948" y="15969"/>
                    <a:pt x="10863" y="15806"/>
                    <a:pt x="11743" y="15486"/>
                  </a:cubicBezTo>
                  <a:cubicBezTo>
                    <a:pt x="13740" y="14759"/>
                    <a:pt x="15340" y="13291"/>
                    <a:pt x="16241" y="11356"/>
                  </a:cubicBezTo>
                  <a:cubicBezTo>
                    <a:pt x="17146" y="9422"/>
                    <a:pt x="17240" y="7255"/>
                    <a:pt x="16512" y="5254"/>
                  </a:cubicBezTo>
                  <a:cubicBezTo>
                    <a:pt x="15369" y="2108"/>
                    <a:pt x="12348"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49"/>
            <p:cNvSpPr/>
            <p:nvPr/>
          </p:nvSpPr>
          <p:spPr>
            <a:xfrm rot="900019">
              <a:off x="3025229" y="2435288"/>
              <a:ext cx="732591" cy="678610"/>
            </a:xfrm>
            <a:custGeom>
              <a:avLst/>
              <a:gdLst/>
              <a:ahLst/>
              <a:cxnLst/>
              <a:rect l="l" t="t" r="r" b="b"/>
              <a:pathLst>
                <a:path w="17240" h="15971" extrusionOk="0">
                  <a:moveTo>
                    <a:pt x="8997" y="1"/>
                  </a:moveTo>
                  <a:cubicBezTo>
                    <a:pt x="8072" y="1"/>
                    <a:pt x="7157" y="165"/>
                    <a:pt x="6277" y="481"/>
                  </a:cubicBezTo>
                  <a:cubicBezTo>
                    <a:pt x="2140" y="1987"/>
                    <a:pt x="0" y="6580"/>
                    <a:pt x="1507" y="10716"/>
                  </a:cubicBezTo>
                  <a:cubicBezTo>
                    <a:pt x="2651" y="13859"/>
                    <a:pt x="5672" y="15970"/>
                    <a:pt x="9022" y="15970"/>
                  </a:cubicBezTo>
                  <a:cubicBezTo>
                    <a:pt x="9948" y="15970"/>
                    <a:pt x="10863" y="15810"/>
                    <a:pt x="11740" y="15490"/>
                  </a:cubicBezTo>
                  <a:cubicBezTo>
                    <a:pt x="13740" y="14759"/>
                    <a:pt x="15340" y="13295"/>
                    <a:pt x="16241" y="11357"/>
                  </a:cubicBezTo>
                  <a:cubicBezTo>
                    <a:pt x="17143" y="9422"/>
                    <a:pt x="17240" y="7254"/>
                    <a:pt x="16512" y="5255"/>
                  </a:cubicBezTo>
                  <a:cubicBezTo>
                    <a:pt x="15368" y="2113"/>
                    <a:pt x="12348" y="1"/>
                    <a:pt x="8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49"/>
            <p:cNvSpPr/>
            <p:nvPr/>
          </p:nvSpPr>
          <p:spPr>
            <a:xfrm rot="900019">
              <a:off x="1860205" y="2435334"/>
              <a:ext cx="732591" cy="678567"/>
            </a:xfrm>
            <a:custGeom>
              <a:avLst/>
              <a:gdLst/>
              <a:ahLst/>
              <a:cxnLst/>
              <a:rect l="l" t="t" r="r" b="b"/>
              <a:pathLst>
                <a:path w="17240" h="15970" extrusionOk="0">
                  <a:moveTo>
                    <a:pt x="8998" y="0"/>
                  </a:moveTo>
                  <a:cubicBezTo>
                    <a:pt x="8072" y="0"/>
                    <a:pt x="7157" y="161"/>
                    <a:pt x="6276" y="480"/>
                  </a:cubicBezTo>
                  <a:cubicBezTo>
                    <a:pt x="2140" y="1987"/>
                    <a:pt x="0" y="6579"/>
                    <a:pt x="1503" y="10716"/>
                  </a:cubicBezTo>
                  <a:cubicBezTo>
                    <a:pt x="2648" y="13858"/>
                    <a:pt x="5668" y="15970"/>
                    <a:pt x="9018" y="15970"/>
                  </a:cubicBezTo>
                  <a:cubicBezTo>
                    <a:pt x="9944" y="15970"/>
                    <a:pt x="10859" y="15806"/>
                    <a:pt x="11739" y="15486"/>
                  </a:cubicBezTo>
                  <a:cubicBezTo>
                    <a:pt x="13740" y="14759"/>
                    <a:pt x="15336" y="13291"/>
                    <a:pt x="16241" y="11356"/>
                  </a:cubicBezTo>
                  <a:cubicBezTo>
                    <a:pt x="17142" y="9422"/>
                    <a:pt x="17240" y="7254"/>
                    <a:pt x="16513" y="5254"/>
                  </a:cubicBezTo>
                  <a:cubicBezTo>
                    <a:pt x="15368" y="2112"/>
                    <a:pt x="12348" y="0"/>
                    <a:pt x="8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49"/>
            <p:cNvSpPr/>
            <p:nvPr/>
          </p:nvSpPr>
          <p:spPr>
            <a:xfrm>
              <a:off x="5220440" y="2312455"/>
              <a:ext cx="1034522" cy="933123"/>
            </a:xfrm>
            <a:custGeom>
              <a:avLst/>
              <a:gdLst/>
              <a:ahLst/>
              <a:cxnLst/>
              <a:rect l="l" t="t" r="r" b="b"/>
              <a:pathLst>
                <a:path w="24346" h="21961" extrusionOk="0">
                  <a:moveTo>
                    <a:pt x="12174" y="0"/>
                  </a:moveTo>
                  <a:cubicBezTo>
                    <a:pt x="11235" y="0"/>
                    <a:pt x="10281" y="122"/>
                    <a:pt x="9332" y="377"/>
                  </a:cubicBezTo>
                  <a:cubicBezTo>
                    <a:pt x="3484" y="1942"/>
                    <a:pt x="1" y="7975"/>
                    <a:pt x="1567" y="13820"/>
                  </a:cubicBezTo>
                  <a:cubicBezTo>
                    <a:pt x="2882" y="18721"/>
                    <a:pt x="7328" y="21961"/>
                    <a:pt x="12176" y="21961"/>
                  </a:cubicBezTo>
                  <a:cubicBezTo>
                    <a:pt x="13114" y="21961"/>
                    <a:pt x="14066" y="21839"/>
                    <a:pt x="15014" y="21586"/>
                  </a:cubicBezTo>
                  <a:cubicBezTo>
                    <a:pt x="20863" y="20016"/>
                    <a:pt x="24345" y="13987"/>
                    <a:pt x="22776" y="8138"/>
                  </a:cubicBezTo>
                  <a:cubicBezTo>
                    <a:pt x="21464" y="3239"/>
                    <a:pt x="17018" y="0"/>
                    <a:pt x="1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rot="-123605">
              <a:off x="6385511" y="2312409"/>
              <a:ext cx="1034479" cy="933165"/>
            </a:xfrm>
            <a:custGeom>
              <a:avLst/>
              <a:gdLst/>
              <a:ahLst/>
              <a:cxnLst/>
              <a:rect l="l" t="t" r="r" b="b"/>
              <a:pathLst>
                <a:path w="24345" h="21962" extrusionOk="0">
                  <a:moveTo>
                    <a:pt x="12175" y="1"/>
                  </a:moveTo>
                  <a:cubicBezTo>
                    <a:pt x="11236" y="1"/>
                    <a:pt x="10281" y="122"/>
                    <a:pt x="9332" y="377"/>
                  </a:cubicBezTo>
                  <a:cubicBezTo>
                    <a:pt x="3483" y="1943"/>
                    <a:pt x="1" y="7976"/>
                    <a:pt x="1570" y="13824"/>
                  </a:cubicBezTo>
                  <a:cubicBezTo>
                    <a:pt x="2882" y="18722"/>
                    <a:pt x="7330" y="21961"/>
                    <a:pt x="12177" y="21961"/>
                  </a:cubicBezTo>
                  <a:cubicBezTo>
                    <a:pt x="13114" y="21961"/>
                    <a:pt x="14066" y="21840"/>
                    <a:pt x="15013" y="21586"/>
                  </a:cubicBezTo>
                  <a:cubicBezTo>
                    <a:pt x="20861" y="20021"/>
                    <a:pt x="24344" y="13988"/>
                    <a:pt x="22779" y="8139"/>
                  </a:cubicBezTo>
                  <a:cubicBezTo>
                    <a:pt x="21467" y="3240"/>
                    <a:pt x="17021" y="1"/>
                    <a:pt x="1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rot="900019">
              <a:off x="1718543" y="1894996"/>
              <a:ext cx="5717398" cy="2082738"/>
            </a:xfrm>
            <a:custGeom>
              <a:avLst/>
              <a:gdLst/>
              <a:ahLst/>
              <a:cxnLst/>
              <a:rect l="l" t="t" r="r" b="b"/>
              <a:pathLst>
                <a:path w="134547" h="49017" extrusionOk="0">
                  <a:moveTo>
                    <a:pt x="92695" y="0"/>
                  </a:moveTo>
                  <a:cubicBezTo>
                    <a:pt x="91510" y="0"/>
                    <a:pt x="90306" y="154"/>
                    <a:pt x="89109" y="475"/>
                  </a:cubicBezTo>
                  <a:cubicBezTo>
                    <a:pt x="85535" y="1432"/>
                    <a:pt x="82547" y="3725"/>
                    <a:pt x="80696" y="6933"/>
                  </a:cubicBezTo>
                  <a:cubicBezTo>
                    <a:pt x="78845" y="10137"/>
                    <a:pt x="78351" y="13873"/>
                    <a:pt x="79311" y="17450"/>
                  </a:cubicBezTo>
                  <a:cubicBezTo>
                    <a:pt x="80247" y="20947"/>
                    <a:pt x="79767" y="24600"/>
                    <a:pt x="77954" y="27738"/>
                  </a:cubicBezTo>
                  <a:cubicBezTo>
                    <a:pt x="76145" y="30876"/>
                    <a:pt x="73219" y="33117"/>
                    <a:pt x="69723" y="34056"/>
                  </a:cubicBezTo>
                  <a:cubicBezTo>
                    <a:pt x="68554" y="34369"/>
                    <a:pt x="67368" y="34523"/>
                    <a:pt x="66190" y="34523"/>
                  </a:cubicBezTo>
                  <a:cubicBezTo>
                    <a:pt x="63840" y="34523"/>
                    <a:pt x="61521" y="33908"/>
                    <a:pt x="59431" y="32703"/>
                  </a:cubicBezTo>
                  <a:cubicBezTo>
                    <a:pt x="56297" y="30890"/>
                    <a:pt x="54052" y="27967"/>
                    <a:pt x="53113" y="24468"/>
                  </a:cubicBezTo>
                  <a:cubicBezTo>
                    <a:pt x="51457" y="18281"/>
                    <a:pt x="45844" y="14193"/>
                    <a:pt x="39725" y="14193"/>
                  </a:cubicBezTo>
                  <a:cubicBezTo>
                    <a:pt x="38541" y="14193"/>
                    <a:pt x="37338" y="14346"/>
                    <a:pt x="36141" y="14667"/>
                  </a:cubicBezTo>
                  <a:cubicBezTo>
                    <a:pt x="28759" y="16646"/>
                    <a:pt x="24361" y="24259"/>
                    <a:pt x="26341" y="31641"/>
                  </a:cubicBezTo>
                  <a:cubicBezTo>
                    <a:pt x="28275" y="38864"/>
                    <a:pt x="23975" y="46313"/>
                    <a:pt x="16752" y="48248"/>
                  </a:cubicBezTo>
                  <a:cubicBezTo>
                    <a:pt x="15569" y="48565"/>
                    <a:pt x="14380" y="48717"/>
                    <a:pt x="13211" y="48717"/>
                  </a:cubicBezTo>
                  <a:cubicBezTo>
                    <a:pt x="7430" y="48717"/>
                    <a:pt x="2127" y="45006"/>
                    <a:pt x="310" y="39230"/>
                  </a:cubicBezTo>
                  <a:cubicBezTo>
                    <a:pt x="290" y="39165"/>
                    <a:pt x="232" y="39125"/>
                    <a:pt x="168" y="39125"/>
                  </a:cubicBezTo>
                  <a:cubicBezTo>
                    <a:pt x="153" y="39125"/>
                    <a:pt x="137" y="39127"/>
                    <a:pt x="122" y="39132"/>
                  </a:cubicBezTo>
                  <a:cubicBezTo>
                    <a:pt x="45" y="39156"/>
                    <a:pt x="0" y="39240"/>
                    <a:pt x="24" y="39320"/>
                  </a:cubicBezTo>
                  <a:cubicBezTo>
                    <a:pt x="1882" y="45224"/>
                    <a:pt x="7300" y="49017"/>
                    <a:pt x="13211" y="49017"/>
                  </a:cubicBezTo>
                  <a:cubicBezTo>
                    <a:pt x="14404" y="49017"/>
                    <a:pt x="15621" y="48863"/>
                    <a:pt x="16829" y="48540"/>
                  </a:cubicBezTo>
                  <a:cubicBezTo>
                    <a:pt x="24212" y="46560"/>
                    <a:pt x="28606" y="38944"/>
                    <a:pt x="26630" y="31565"/>
                  </a:cubicBezTo>
                  <a:cubicBezTo>
                    <a:pt x="24695" y="24343"/>
                    <a:pt x="28996" y="16894"/>
                    <a:pt x="36218" y="14955"/>
                  </a:cubicBezTo>
                  <a:cubicBezTo>
                    <a:pt x="37389" y="14642"/>
                    <a:pt x="38565" y="14492"/>
                    <a:pt x="39723" y="14492"/>
                  </a:cubicBezTo>
                  <a:cubicBezTo>
                    <a:pt x="45711" y="14492"/>
                    <a:pt x="51203" y="18494"/>
                    <a:pt x="52824" y="24544"/>
                  </a:cubicBezTo>
                  <a:cubicBezTo>
                    <a:pt x="53784" y="28121"/>
                    <a:pt x="56077" y="31109"/>
                    <a:pt x="59282" y="32960"/>
                  </a:cubicBezTo>
                  <a:cubicBezTo>
                    <a:pt x="61418" y="34193"/>
                    <a:pt x="63788" y="34824"/>
                    <a:pt x="66190" y="34824"/>
                  </a:cubicBezTo>
                  <a:cubicBezTo>
                    <a:pt x="67394" y="34824"/>
                    <a:pt x="68605" y="34666"/>
                    <a:pt x="69799" y="34345"/>
                  </a:cubicBezTo>
                  <a:cubicBezTo>
                    <a:pt x="73376" y="33388"/>
                    <a:pt x="76364" y="31095"/>
                    <a:pt x="78215" y="27887"/>
                  </a:cubicBezTo>
                  <a:cubicBezTo>
                    <a:pt x="80066" y="24683"/>
                    <a:pt x="80557" y="20947"/>
                    <a:pt x="79600" y="17370"/>
                  </a:cubicBezTo>
                  <a:cubicBezTo>
                    <a:pt x="78660" y="13873"/>
                    <a:pt x="79144" y="10217"/>
                    <a:pt x="80953" y="7082"/>
                  </a:cubicBezTo>
                  <a:cubicBezTo>
                    <a:pt x="82766" y="3943"/>
                    <a:pt x="85689" y="1700"/>
                    <a:pt x="89188" y="764"/>
                  </a:cubicBezTo>
                  <a:cubicBezTo>
                    <a:pt x="90359" y="450"/>
                    <a:pt x="91535" y="300"/>
                    <a:pt x="92693" y="300"/>
                  </a:cubicBezTo>
                  <a:cubicBezTo>
                    <a:pt x="98679" y="300"/>
                    <a:pt x="104174" y="4300"/>
                    <a:pt x="105795" y="10352"/>
                  </a:cubicBezTo>
                  <a:cubicBezTo>
                    <a:pt x="107450" y="16539"/>
                    <a:pt x="113066" y="20627"/>
                    <a:pt x="119185" y="20627"/>
                  </a:cubicBezTo>
                  <a:cubicBezTo>
                    <a:pt x="120369" y="20627"/>
                    <a:pt x="121573" y="20473"/>
                    <a:pt x="122769" y="20153"/>
                  </a:cubicBezTo>
                  <a:cubicBezTo>
                    <a:pt x="130149" y="18174"/>
                    <a:pt x="134546" y="10558"/>
                    <a:pt x="132570" y="3179"/>
                  </a:cubicBezTo>
                  <a:cubicBezTo>
                    <a:pt x="132549" y="3111"/>
                    <a:pt x="132490" y="3066"/>
                    <a:pt x="132423" y="3066"/>
                  </a:cubicBezTo>
                  <a:cubicBezTo>
                    <a:pt x="132411" y="3066"/>
                    <a:pt x="132399" y="3068"/>
                    <a:pt x="132386" y="3071"/>
                  </a:cubicBezTo>
                  <a:cubicBezTo>
                    <a:pt x="132306" y="3095"/>
                    <a:pt x="132257" y="3175"/>
                    <a:pt x="132278" y="3255"/>
                  </a:cubicBezTo>
                  <a:cubicBezTo>
                    <a:pt x="134215" y="10477"/>
                    <a:pt x="129912" y="17926"/>
                    <a:pt x="122692" y="19861"/>
                  </a:cubicBezTo>
                  <a:cubicBezTo>
                    <a:pt x="121523" y="20175"/>
                    <a:pt x="120336" y="20331"/>
                    <a:pt x="119156" y="20331"/>
                  </a:cubicBezTo>
                  <a:cubicBezTo>
                    <a:pt x="116808" y="20331"/>
                    <a:pt x="114491" y="19714"/>
                    <a:pt x="112401" y="18508"/>
                  </a:cubicBezTo>
                  <a:cubicBezTo>
                    <a:pt x="109266" y="16698"/>
                    <a:pt x="107023" y="13772"/>
                    <a:pt x="106083" y="10276"/>
                  </a:cubicBezTo>
                  <a:cubicBezTo>
                    <a:pt x="104428" y="4091"/>
                    <a:pt x="98813" y="0"/>
                    <a:pt x="92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rot="900019">
              <a:off x="1626875" y="2747328"/>
              <a:ext cx="68330" cy="63650"/>
            </a:xfrm>
            <a:custGeom>
              <a:avLst/>
              <a:gdLst/>
              <a:ahLst/>
              <a:cxnLst/>
              <a:rect l="l" t="t" r="r" b="b"/>
              <a:pathLst>
                <a:path w="1608" h="1498" extrusionOk="0">
                  <a:moveTo>
                    <a:pt x="776" y="301"/>
                  </a:moveTo>
                  <a:cubicBezTo>
                    <a:pt x="974" y="301"/>
                    <a:pt x="1155" y="433"/>
                    <a:pt x="1211" y="632"/>
                  </a:cubicBezTo>
                  <a:cubicBezTo>
                    <a:pt x="1274" y="871"/>
                    <a:pt x="1131" y="1118"/>
                    <a:pt x="895" y="1181"/>
                  </a:cubicBezTo>
                  <a:cubicBezTo>
                    <a:pt x="855" y="1192"/>
                    <a:pt x="815" y="1197"/>
                    <a:pt x="776" y="1197"/>
                  </a:cubicBezTo>
                  <a:cubicBezTo>
                    <a:pt x="577" y="1197"/>
                    <a:pt x="396" y="1065"/>
                    <a:pt x="341" y="865"/>
                  </a:cubicBezTo>
                  <a:cubicBezTo>
                    <a:pt x="310" y="749"/>
                    <a:pt x="327" y="628"/>
                    <a:pt x="386" y="524"/>
                  </a:cubicBezTo>
                  <a:cubicBezTo>
                    <a:pt x="449" y="420"/>
                    <a:pt x="543" y="346"/>
                    <a:pt x="661" y="315"/>
                  </a:cubicBezTo>
                  <a:cubicBezTo>
                    <a:pt x="699" y="304"/>
                    <a:pt x="738" y="301"/>
                    <a:pt x="776" y="301"/>
                  </a:cubicBezTo>
                  <a:close/>
                  <a:moveTo>
                    <a:pt x="777" y="0"/>
                  </a:moveTo>
                  <a:cubicBezTo>
                    <a:pt x="713" y="0"/>
                    <a:pt x="647" y="9"/>
                    <a:pt x="582" y="26"/>
                  </a:cubicBezTo>
                  <a:cubicBezTo>
                    <a:pt x="390" y="78"/>
                    <a:pt x="227" y="200"/>
                    <a:pt x="129" y="374"/>
                  </a:cubicBezTo>
                  <a:cubicBezTo>
                    <a:pt x="28" y="548"/>
                    <a:pt x="0" y="749"/>
                    <a:pt x="52" y="941"/>
                  </a:cubicBezTo>
                  <a:cubicBezTo>
                    <a:pt x="143" y="1275"/>
                    <a:pt x="446" y="1498"/>
                    <a:pt x="776" y="1498"/>
                  </a:cubicBezTo>
                  <a:cubicBezTo>
                    <a:pt x="842" y="1498"/>
                    <a:pt x="905" y="1488"/>
                    <a:pt x="971" y="1470"/>
                  </a:cubicBezTo>
                  <a:cubicBezTo>
                    <a:pt x="1367" y="1366"/>
                    <a:pt x="1608" y="955"/>
                    <a:pt x="1500" y="555"/>
                  </a:cubicBezTo>
                  <a:cubicBezTo>
                    <a:pt x="1409" y="220"/>
                    <a:pt x="1108"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rot="900019">
              <a:off x="7457223" y="2773638"/>
              <a:ext cx="60554" cy="41980"/>
            </a:xfrm>
            <a:custGeom>
              <a:avLst/>
              <a:gdLst/>
              <a:ahLst/>
              <a:cxnLst/>
              <a:rect l="l" t="t" r="r" b="b"/>
              <a:pathLst>
                <a:path w="1425" h="988" extrusionOk="0">
                  <a:moveTo>
                    <a:pt x="567" y="1"/>
                  </a:moveTo>
                  <a:cubicBezTo>
                    <a:pt x="555" y="1"/>
                    <a:pt x="542" y="2"/>
                    <a:pt x="530" y="6"/>
                  </a:cubicBezTo>
                  <a:cubicBezTo>
                    <a:pt x="492" y="16"/>
                    <a:pt x="456" y="43"/>
                    <a:pt x="439" y="75"/>
                  </a:cubicBezTo>
                  <a:lnTo>
                    <a:pt x="42" y="761"/>
                  </a:lnTo>
                  <a:cubicBezTo>
                    <a:pt x="1" y="833"/>
                    <a:pt x="26" y="924"/>
                    <a:pt x="98" y="966"/>
                  </a:cubicBezTo>
                  <a:cubicBezTo>
                    <a:pt x="122" y="980"/>
                    <a:pt x="147" y="987"/>
                    <a:pt x="172" y="987"/>
                  </a:cubicBezTo>
                  <a:cubicBezTo>
                    <a:pt x="223" y="987"/>
                    <a:pt x="276" y="959"/>
                    <a:pt x="304" y="910"/>
                  </a:cubicBezTo>
                  <a:lnTo>
                    <a:pt x="623" y="357"/>
                  </a:lnTo>
                  <a:lnTo>
                    <a:pt x="1177" y="677"/>
                  </a:lnTo>
                  <a:cubicBezTo>
                    <a:pt x="1201" y="691"/>
                    <a:pt x="1227" y="698"/>
                    <a:pt x="1253" y="698"/>
                  </a:cubicBezTo>
                  <a:cubicBezTo>
                    <a:pt x="1304" y="698"/>
                    <a:pt x="1355" y="671"/>
                    <a:pt x="1382" y="621"/>
                  </a:cubicBezTo>
                  <a:cubicBezTo>
                    <a:pt x="1424" y="552"/>
                    <a:pt x="1399" y="458"/>
                    <a:pt x="1327" y="416"/>
                  </a:cubicBezTo>
                  <a:lnTo>
                    <a:pt x="641" y="23"/>
                  </a:lnTo>
                  <a:cubicBezTo>
                    <a:pt x="620" y="8"/>
                    <a:pt x="594"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rot="900019">
              <a:off x="1787683" y="3114262"/>
              <a:ext cx="924493" cy="369197"/>
            </a:xfrm>
            <a:custGeom>
              <a:avLst/>
              <a:gdLst/>
              <a:ahLst/>
              <a:cxnLst/>
              <a:rect l="l" t="t" r="r" b="b"/>
              <a:pathLst>
                <a:path w="21756" h="8689" extrusionOk="0">
                  <a:moveTo>
                    <a:pt x="21589" y="1"/>
                  </a:moveTo>
                  <a:cubicBezTo>
                    <a:pt x="21535" y="1"/>
                    <a:pt x="21482" y="30"/>
                    <a:pt x="21453" y="80"/>
                  </a:cubicBezTo>
                  <a:cubicBezTo>
                    <a:pt x="19414" y="3862"/>
                    <a:pt x="16018" y="6593"/>
                    <a:pt x="11902" y="7776"/>
                  </a:cubicBezTo>
                  <a:cubicBezTo>
                    <a:pt x="10570" y="8156"/>
                    <a:pt x="9196" y="8361"/>
                    <a:pt x="7818" y="8385"/>
                  </a:cubicBezTo>
                  <a:cubicBezTo>
                    <a:pt x="7729" y="8387"/>
                    <a:pt x="7639" y="8388"/>
                    <a:pt x="7549" y="8388"/>
                  </a:cubicBezTo>
                  <a:cubicBezTo>
                    <a:pt x="5013" y="8388"/>
                    <a:pt x="2492" y="7773"/>
                    <a:pt x="241" y="6597"/>
                  </a:cubicBezTo>
                  <a:cubicBezTo>
                    <a:pt x="219" y="6585"/>
                    <a:pt x="195" y="6580"/>
                    <a:pt x="171" y="6580"/>
                  </a:cubicBezTo>
                  <a:cubicBezTo>
                    <a:pt x="118" y="6580"/>
                    <a:pt x="66" y="6609"/>
                    <a:pt x="39" y="6659"/>
                  </a:cubicBezTo>
                  <a:cubicBezTo>
                    <a:pt x="0" y="6733"/>
                    <a:pt x="28" y="6823"/>
                    <a:pt x="101" y="6861"/>
                  </a:cubicBezTo>
                  <a:cubicBezTo>
                    <a:pt x="2394" y="8058"/>
                    <a:pt x="4965" y="8688"/>
                    <a:pt x="7547" y="8688"/>
                  </a:cubicBezTo>
                  <a:cubicBezTo>
                    <a:pt x="7641" y="8688"/>
                    <a:pt x="7731" y="8688"/>
                    <a:pt x="7825" y="8684"/>
                  </a:cubicBezTo>
                  <a:cubicBezTo>
                    <a:pt x="9227" y="8660"/>
                    <a:pt x="10626" y="8451"/>
                    <a:pt x="11983" y="8062"/>
                  </a:cubicBezTo>
                  <a:cubicBezTo>
                    <a:pt x="16182" y="6858"/>
                    <a:pt x="19637" y="4075"/>
                    <a:pt x="21717" y="223"/>
                  </a:cubicBezTo>
                  <a:cubicBezTo>
                    <a:pt x="21755" y="150"/>
                    <a:pt x="21731" y="59"/>
                    <a:pt x="21659" y="18"/>
                  </a:cubicBezTo>
                  <a:cubicBezTo>
                    <a:pt x="21636" y="6"/>
                    <a:pt x="21613" y="1"/>
                    <a:pt x="2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rot="900019">
              <a:off x="2692350" y="3234590"/>
              <a:ext cx="55624" cy="45082"/>
            </a:xfrm>
            <a:custGeom>
              <a:avLst/>
              <a:gdLst/>
              <a:ahLst/>
              <a:cxnLst/>
              <a:rect l="l" t="t" r="r" b="b"/>
              <a:pathLst>
                <a:path w="1309" h="1061" extrusionOk="0">
                  <a:moveTo>
                    <a:pt x="930" y="1"/>
                  </a:moveTo>
                  <a:cubicBezTo>
                    <a:pt x="916" y="1"/>
                    <a:pt x="902" y="3"/>
                    <a:pt x="888" y="7"/>
                  </a:cubicBezTo>
                  <a:lnTo>
                    <a:pt x="126" y="219"/>
                  </a:lnTo>
                  <a:cubicBezTo>
                    <a:pt x="46" y="243"/>
                    <a:pt x="1" y="326"/>
                    <a:pt x="22" y="403"/>
                  </a:cubicBezTo>
                  <a:cubicBezTo>
                    <a:pt x="42" y="469"/>
                    <a:pt x="100" y="514"/>
                    <a:pt x="164" y="514"/>
                  </a:cubicBezTo>
                  <a:cubicBezTo>
                    <a:pt x="178" y="514"/>
                    <a:pt x="192" y="512"/>
                    <a:pt x="206" y="508"/>
                  </a:cubicBezTo>
                  <a:lnTo>
                    <a:pt x="825" y="333"/>
                  </a:lnTo>
                  <a:lnTo>
                    <a:pt x="995" y="953"/>
                  </a:lnTo>
                  <a:cubicBezTo>
                    <a:pt x="1016" y="1019"/>
                    <a:pt x="1076" y="1060"/>
                    <a:pt x="1142" y="1060"/>
                  </a:cubicBezTo>
                  <a:cubicBezTo>
                    <a:pt x="1156" y="1060"/>
                    <a:pt x="1170" y="1060"/>
                    <a:pt x="1180" y="1054"/>
                  </a:cubicBezTo>
                  <a:cubicBezTo>
                    <a:pt x="1260" y="1033"/>
                    <a:pt x="1309" y="949"/>
                    <a:pt x="1284" y="869"/>
                  </a:cubicBezTo>
                  <a:lnTo>
                    <a:pt x="1072" y="111"/>
                  </a:lnTo>
                  <a:cubicBezTo>
                    <a:pt x="1062" y="73"/>
                    <a:pt x="1034" y="38"/>
                    <a:pt x="1000" y="20"/>
                  </a:cubicBezTo>
                  <a:cubicBezTo>
                    <a:pt x="977" y="7"/>
                    <a:pt x="954"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rot="900019">
              <a:off x="2952547" y="2078992"/>
              <a:ext cx="934394" cy="347187"/>
            </a:xfrm>
            <a:custGeom>
              <a:avLst/>
              <a:gdLst/>
              <a:ahLst/>
              <a:cxnLst/>
              <a:rect l="l" t="t" r="r" b="b"/>
              <a:pathLst>
                <a:path w="21989" h="8171" extrusionOk="0">
                  <a:moveTo>
                    <a:pt x="13942" y="0"/>
                  </a:moveTo>
                  <a:cubicBezTo>
                    <a:pt x="12453" y="0"/>
                    <a:pt x="10955" y="209"/>
                    <a:pt x="9482" y="632"/>
                  </a:cubicBezTo>
                  <a:cubicBezTo>
                    <a:pt x="8125" y="1021"/>
                    <a:pt x="6827" y="1585"/>
                    <a:pt x="5627" y="2305"/>
                  </a:cubicBezTo>
                  <a:cubicBezTo>
                    <a:pt x="3331" y="3687"/>
                    <a:pt x="1400" y="5635"/>
                    <a:pt x="43" y="7945"/>
                  </a:cubicBezTo>
                  <a:cubicBezTo>
                    <a:pt x="1" y="8018"/>
                    <a:pt x="25" y="8108"/>
                    <a:pt x="95" y="8150"/>
                  </a:cubicBezTo>
                  <a:cubicBezTo>
                    <a:pt x="120" y="8164"/>
                    <a:pt x="144" y="8171"/>
                    <a:pt x="171" y="8171"/>
                  </a:cubicBezTo>
                  <a:cubicBezTo>
                    <a:pt x="224" y="8171"/>
                    <a:pt x="272" y="8143"/>
                    <a:pt x="300" y="8098"/>
                  </a:cubicBezTo>
                  <a:cubicBezTo>
                    <a:pt x="1633" y="5829"/>
                    <a:pt x="3529" y="3916"/>
                    <a:pt x="5780" y="2563"/>
                  </a:cubicBezTo>
                  <a:cubicBezTo>
                    <a:pt x="6959" y="1853"/>
                    <a:pt x="8232" y="1300"/>
                    <a:pt x="9565" y="920"/>
                  </a:cubicBezTo>
                  <a:cubicBezTo>
                    <a:pt x="11010" y="505"/>
                    <a:pt x="12480" y="300"/>
                    <a:pt x="13941" y="300"/>
                  </a:cubicBezTo>
                  <a:cubicBezTo>
                    <a:pt x="16646" y="300"/>
                    <a:pt x="19320" y="1004"/>
                    <a:pt x="21746" y="2382"/>
                  </a:cubicBezTo>
                  <a:cubicBezTo>
                    <a:pt x="21769" y="2395"/>
                    <a:pt x="21795" y="2402"/>
                    <a:pt x="21820" y="2402"/>
                  </a:cubicBezTo>
                  <a:cubicBezTo>
                    <a:pt x="21871" y="2402"/>
                    <a:pt x="21922" y="2375"/>
                    <a:pt x="21947" y="2326"/>
                  </a:cubicBezTo>
                  <a:cubicBezTo>
                    <a:pt x="21989" y="2253"/>
                    <a:pt x="21965" y="2163"/>
                    <a:pt x="21892" y="2121"/>
                  </a:cubicBezTo>
                  <a:cubicBezTo>
                    <a:pt x="19421" y="716"/>
                    <a:pt x="16698" y="0"/>
                    <a:pt x="13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rot="900019">
              <a:off x="3848315" y="2253965"/>
              <a:ext cx="46446" cy="54515"/>
            </a:xfrm>
            <a:custGeom>
              <a:avLst/>
              <a:gdLst/>
              <a:ahLst/>
              <a:cxnLst/>
              <a:rect l="l" t="t" r="r" b="b"/>
              <a:pathLst>
                <a:path w="1093" h="1283" extrusionOk="0">
                  <a:moveTo>
                    <a:pt x="701" y="1"/>
                  </a:moveTo>
                  <a:cubicBezTo>
                    <a:pt x="688" y="1"/>
                    <a:pt x="675" y="2"/>
                    <a:pt x="662" y="6"/>
                  </a:cubicBezTo>
                  <a:cubicBezTo>
                    <a:pt x="582" y="30"/>
                    <a:pt x="537" y="114"/>
                    <a:pt x="561" y="194"/>
                  </a:cubicBezTo>
                  <a:lnTo>
                    <a:pt x="741" y="809"/>
                  </a:lnTo>
                  <a:lnTo>
                    <a:pt x="126" y="987"/>
                  </a:lnTo>
                  <a:cubicBezTo>
                    <a:pt x="46" y="1011"/>
                    <a:pt x="0" y="1095"/>
                    <a:pt x="25" y="1175"/>
                  </a:cubicBezTo>
                  <a:cubicBezTo>
                    <a:pt x="42" y="1237"/>
                    <a:pt x="102" y="1283"/>
                    <a:pt x="167" y="1283"/>
                  </a:cubicBezTo>
                  <a:cubicBezTo>
                    <a:pt x="182" y="1283"/>
                    <a:pt x="195" y="1279"/>
                    <a:pt x="209" y="1275"/>
                  </a:cubicBezTo>
                  <a:lnTo>
                    <a:pt x="967" y="1053"/>
                  </a:lnTo>
                  <a:cubicBezTo>
                    <a:pt x="1048" y="1029"/>
                    <a:pt x="1093" y="949"/>
                    <a:pt x="1068" y="868"/>
                  </a:cubicBezTo>
                  <a:lnTo>
                    <a:pt x="846" y="110"/>
                  </a:lnTo>
                  <a:cubicBezTo>
                    <a:pt x="828" y="43"/>
                    <a:pt x="767"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rot="900019">
              <a:off x="2882400" y="2281423"/>
              <a:ext cx="64038" cy="63650"/>
            </a:xfrm>
            <a:custGeom>
              <a:avLst/>
              <a:gdLst/>
              <a:ahLst/>
              <a:cxnLst/>
              <a:rect l="l" t="t" r="r" b="b"/>
              <a:pathLst>
                <a:path w="1507" h="1498" extrusionOk="0">
                  <a:moveTo>
                    <a:pt x="755" y="301"/>
                  </a:moveTo>
                  <a:cubicBezTo>
                    <a:pt x="999" y="301"/>
                    <a:pt x="1201" y="495"/>
                    <a:pt x="1204" y="742"/>
                  </a:cubicBezTo>
                  <a:cubicBezTo>
                    <a:pt x="1204" y="861"/>
                    <a:pt x="1163" y="975"/>
                    <a:pt x="1079" y="1062"/>
                  </a:cubicBezTo>
                  <a:cubicBezTo>
                    <a:pt x="996" y="1149"/>
                    <a:pt x="880" y="1198"/>
                    <a:pt x="763" y="1198"/>
                  </a:cubicBezTo>
                  <a:cubicBezTo>
                    <a:pt x="641" y="1198"/>
                    <a:pt x="529" y="1157"/>
                    <a:pt x="442" y="1073"/>
                  </a:cubicBezTo>
                  <a:cubicBezTo>
                    <a:pt x="355" y="990"/>
                    <a:pt x="307" y="878"/>
                    <a:pt x="307" y="757"/>
                  </a:cubicBezTo>
                  <a:cubicBezTo>
                    <a:pt x="299" y="510"/>
                    <a:pt x="498" y="304"/>
                    <a:pt x="745" y="301"/>
                  </a:cubicBezTo>
                  <a:close/>
                  <a:moveTo>
                    <a:pt x="742" y="1"/>
                  </a:moveTo>
                  <a:cubicBezTo>
                    <a:pt x="328" y="9"/>
                    <a:pt x="0" y="349"/>
                    <a:pt x="7" y="763"/>
                  </a:cubicBezTo>
                  <a:cubicBezTo>
                    <a:pt x="11" y="961"/>
                    <a:pt x="90" y="1149"/>
                    <a:pt x="233" y="1289"/>
                  </a:cubicBezTo>
                  <a:cubicBezTo>
                    <a:pt x="376" y="1425"/>
                    <a:pt x="561" y="1497"/>
                    <a:pt x="755" y="1497"/>
                  </a:cubicBezTo>
                  <a:lnTo>
                    <a:pt x="766" y="1497"/>
                  </a:lnTo>
                  <a:cubicBezTo>
                    <a:pt x="967" y="1494"/>
                    <a:pt x="1155" y="1414"/>
                    <a:pt x="1294" y="1271"/>
                  </a:cubicBezTo>
                  <a:cubicBezTo>
                    <a:pt x="1431" y="1125"/>
                    <a:pt x="1507" y="937"/>
                    <a:pt x="1503" y="736"/>
                  </a:cubicBezTo>
                  <a:cubicBezTo>
                    <a:pt x="1497" y="325"/>
                    <a:pt x="1148" y="1"/>
                    <a:pt x="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rot="900019">
              <a:off x="4112526" y="3113147"/>
              <a:ext cx="924663" cy="369154"/>
            </a:xfrm>
            <a:custGeom>
              <a:avLst/>
              <a:gdLst/>
              <a:ahLst/>
              <a:cxnLst/>
              <a:rect l="l" t="t" r="r" b="b"/>
              <a:pathLst>
                <a:path w="21760" h="8688" extrusionOk="0">
                  <a:moveTo>
                    <a:pt x="21589" y="1"/>
                  </a:moveTo>
                  <a:cubicBezTo>
                    <a:pt x="21535" y="1"/>
                    <a:pt x="21483" y="30"/>
                    <a:pt x="21457" y="81"/>
                  </a:cubicBezTo>
                  <a:cubicBezTo>
                    <a:pt x="19414" y="3863"/>
                    <a:pt x="16023" y="6594"/>
                    <a:pt x="11904" y="7776"/>
                  </a:cubicBezTo>
                  <a:cubicBezTo>
                    <a:pt x="10571" y="8155"/>
                    <a:pt x="9196" y="8361"/>
                    <a:pt x="7822" y="8385"/>
                  </a:cubicBezTo>
                  <a:cubicBezTo>
                    <a:pt x="7731" y="8386"/>
                    <a:pt x="7640" y="8387"/>
                    <a:pt x="7548" y="8387"/>
                  </a:cubicBezTo>
                  <a:cubicBezTo>
                    <a:pt x="5013" y="8387"/>
                    <a:pt x="2491" y="7772"/>
                    <a:pt x="241" y="6597"/>
                  </a:cubicBezTo>
                  <a:cubicBezTo>
                    <a:pt x="219" y="6585"/>
                    <a:pt x="195" y="6580"/>
                    <a:pt x="171" y="6580"/>
                  </a:cubicBezTo>
                  <a:cubicBezTo>
                    <a:pt x="117" y="6580"/>
                    <a:pt x="66" y="6609"/>
                    <a:pt x="39" y="6660"/>
                  </a:cubicBezTo>
                  <a:cubicBezTo>
                    <a:pt x="1" y="6732"/>
                    <a:pt x="29" y="6823"/>
                    <a:pt x="102" y="6861"/>
                  </a:cubicBezTo>
                  <a:cubicBezTo>
                    <a:pt x="2398" y="8058"/>
                    <a:pt x="4966" y="8688"/>
                    <a:pt x="7547" y="8688"/>
                  </a:cubicBezTo>
                  <a:cubicBezTo>
                    <a:pt x="7641" y="8688"/>
                    <a:pt x="7735" y="8688"/>
                    <a:pt x="7825" y="8685"/>
                  </a:cubicBezTo>
                  <a:cubicBezTo>
                    <a:pt x="9227" y="8660"/>
                    <a:pt x="10626" y="8452"/>
                    <a:pt x="11987" y="8062"/>
                  </a:cubicBezTo>
                  <a:cubicBezTo>
                    <a:pt x="16183" y="6858"/>
                    <a:pt x="19637" y="4075"/>
                    <a:pt x="21718" y="223"/>
                  </a:cubicBezTo>
                  <a:cubicBezTo>
                    <a:pt x="21760" y="150"/>
                    <a:pt x="21731" y="60"/>
                    <a:pt x="21659" y="18"/>
                  </a:cubicBezTo>
                  <a:cubicBezTo>
                    <a:pt x="21636" y="6"/>
                    <a:pt x="21612" y="1"/>
                    <a:pt x="2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rot="900019">
              <a:off x="5017231" y="3233464"/>
              <a:ext cx="55624" cy="45082"/>
            </a:xfrm>
            <a:custGeom>
              <a:avLst/>
              <a:gdLst/>
              <a:ahLst/>
              <a:cxnLst/>
              <a:rect l="l" t="t" r="r" b="b"/>
              <a:pathLst>
                <a:path w="1309" h="1061" extrusionOk="0">
                  <a:moveTo>
                    <a:pt x="930" y="0"/>
                  </a:moveTo>
                  <a:cubicBezTo>
                    <a:pt x="916" y="0"/>
                    <a:pt x="902" y="2"/>
                    <a:pt x="888" y="6"/>
                  </a:cubicBezTo>
                  <a:lnTo>
                    <a:pt x="125" y="218"/>
                  </a:lnTo>
                  <a:cubicBezTo>
                    <a:pt x="45" y="243"/>
                    <a:pt x="0" y="323"/>
                    <a:pt x="21" y="403"/>
                  </a:cubicBezTo>
                  <a:cubicBezTo>
                    <a:pt x="41" y="469"/>
                    <a:pt x="99" y="514"/>
                    <a:pt x="164" y="514"/>
                  </a:cubicBezTo>
                  <a:cubicBezTo>
                    <a:pt x="177" y="514"/>
                    <a:pt x="192" y="512"/>
                    <a:pt x="206" y="507"/>
                  </a:cubicBezTo>
                  <a:lnTo>
                    <a:pt x="825" y="334"/>
                  </a:lnTo>
                  <a:lnTo>
                    <a:pt x="999" y="952"/>
                  </a:lnTo>
                  <a:cubicBezTo>
                    <a:pt x="1016" y="1019"/>
                    <a:pt x="1076" y="1061"/>
                    <a:pt x="1142" y="1061"/>
                  </a:cubicBezTo>
                  <a:cubicBezTo>
                    <a:pt x="1155" y="1061"/>
                    <a:pt x="1169" y="1057"/>
                    <a:pt x="1183" y="1053"/>
                  </a:cubicBezTo>
                  <a:cubicBezTo>
                    <a:pt x="1259" y="1033"/>
                    <a:pt x="1309" y="949"/>
                    <a:pt x="1284" y="869"/>
                  </a:cubicBezTo>
                  <a:lnTo>
                    <a:pt x="1071" y="111"/>
                  </a:lnTo>
                  <a:cubicBezTo>
                    <a:pt x="1054" y="45"/>
                    <a:pt x="994" y="0"/>
                    <a:pt x="930" y="0"/>
                  </a:cubicBezTo>
                  <a:close/>
                </a:path>
              </a:pathLst>
            </a:custGeom>
            <a:solidFill>
              <a:srgbClr val="31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rot="900019">
              <a:off x="4057824" y="3228461"/>
              <a:ext cx="65865" cy="63693"/>
            </a:xfrm>
            <a:custGeom>
              <a:avLst/>
              <a:gdLst/>
              <a:ahLst/>
              <a:cxnLst/>
              <a:rect l="l" t="t" r="r" b="b"/>
              <a:pathLst>
                <a:path w="1550" h="1499" extrusionOk="0">
                  <a:moveTo>
                    <a:pt x="773" y="299"/>
                  </a:moveTo>
                  <a:cubicBezTo>
                    <a:pt x="811" y="299"/>
                    <a:pt x="846" y="305"/>
                    <a:pt x="885" y="312"/>
                  </a:cubicBezTo>
                  <a:cubicBezTo>
                    <a:pt x="999" y="344"/>
                    <a:pt x="1097" y="413"/>
                    <a:pt x="1159" y="518"/>
                  </a:cubicBezTo>
                  <a:cubicBezTo>
                    <a:pt x="1222" y="622"/>
                    <a:pt x="1240" y="740"/>
                    <a:pt x="1211" y="859"/>
                  </a:cubicBezTo>
                  <a:cubicBezTo>
                    <a:pt x="1180" y="973"/>
                    <a:pt x="1107" y="1071"/>
                    <a:pt x="1007" y="1134"/>
                  </a:cubicBezTo>
                  <a:cubicBezTo>
                    <a:pt x="935" y="1177"/>
                    <a:pt x="856" y="1199"/>
                    <a:pt x="775" y="1199"/>
                  </a:cubicBezTo>
                  <a:cubicBezTo>
                    <a:pt x="739" y="1199"/>
                    <a:pt x="702" y="1194"/>
                    <a:pt x="665" y="1186"/>
                  </a:cubicBezTo>
                  <a:cubicBezTo>
                    <a:pt x="551" y="1155"/>
                    <a:pt x="450" y="1081"/>
                    <a:pt x="390" y="980"/>
                  </a:cubicBezTo>
                  <a:cubicBezTo>
                    <a:pt x="328" y="876"/>
                    <a:pt x="310" y="758"/>
                    <a:pt x="339" y="639"/>
                  </a:cubicBezTo>
                  <a:cubicBezTo>
                    <a:pt x="366" y="525"/>
                    <a:pt x="439" y="427"/>
                    <a:pt x="543" y="365"/>
                  </a:cubicBezTo>
                  <a:cubicBezTo>
                    <a:pt x="613" y="323"/>
                    <a:pt x="693" y="299"/>
                    <a:pt x="773" y="299"/>
                  </a:cubicBezTo>
                  <a:close/>
                  <a:moveTo>
                    <a:pt x="769" y="1"/>
                  </a:moveTo>
                  <a:cubicBezTo>
                    <a:pt x="637" y="1"/>
                    <a:pt x="506" y="36"/>
                    <a:pt x="390" y="108"/>
                  </a:cubicBezTo>
                  <a:cubicBezTo>
                    <a:pt x="217" y="212"/>
                    <a:pt x="95" y="375"/>
                    <a:pt x="50" y="567"/>
                  </a:cubicBezTo>
                  <a:cubicBezTo>
                    <a:pt x="0" y="761"/>
                    <a:pt x="29" y="963"/>
                    <a:pt x="133" y="1134"/>
                  </a:cubicBezTo>
                  <a:cubicBezTo>
                    <a:pt x="234" y="1307"/>
                    <a:pt x="397" y="1426"/>
                    <a:pt x="592" y="1474"/>
                  </a:cubicBezTo>
                  <a:cubicBezTo>
                    <a:pt x="655" y="1492"/>
                    <a:pt x="714" y="1499"/>
                    <a:pt x="777" y="1499"/>
                  </a:cubicBezTo>
                  <a:cubicBezTo>
                    <a:pt x="909" y="1499"/>
                    <a:pt x="1041" y="1460"/>
                    <a:pt x="1159" y="1391"/>
                  </a:cubicBezTo>
                  <a:cubicBezTo>
                    <a:pt x="1330" y="1287"/>
                    <a:pt x="1452" y="1123"/>
                    <a:pt x="1500" y="928"/>
                  </a:cubicBezTo>
                  <a:cubicBezTo>
                    <a:pt x="1549" y="737"/>
                    <a:pt x="1518" y="535"/>
                    <a:pt x="1417" y="365"/>
                  </a:cubicBezTo>
                  <a:cubicBezTo>
                    <a:pt x="1312" y="191"/>
                    <a:pt x="1148" y="72"/>
                    <a:pt x="954" y="24"/>
                  </a:cubicBezTo>
                  <a:cubicBezTo>
                    <a:pt x="893" y="8"/>
                    <a:pt x="831"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rot="900019">
              <a:off x="5277423" y="2077871"/>
              <a:ext cx="934436" cy="347229"/>
            </a:xfrm>
            <a:custGeom>
              <a:avLst/>
              <a:gdLst/>
              <a:ahLst/>
              <a:cxnLst/>
              <a:rect l="l" t="t" r="r" b="b"/>
              <a:pathLst>
                <a:path w="21990" h="8172" extrusionOk="0">
                  <a:moveTo>
                    <a:pt x="13944" y="0"/>
                  </a:moveTo>
                  <a:cubicBezTo>
                    <a:pt x="12454" y="0"/>
                    <a:pt x="10955" y="210"/>
                    <a:pt x="9482" y="632"/>
                  </a:cubicBezTo>
                  <a:cubicBezTo>
                    <a:pt x="8128" y="1021"/>
                    <a:pt x="6831" y="1585"/>
                    <a:pt x="5626" y="2305"/>
                  </a:cubicBezTo>
                  <a:cubicBezTo>
                    <a:pt x="3330" y="3686"/>
                    <a:pt x="1399" y="5635"/>
                    <a:pt x="42" y="7945"/>
                  </a:cubicBezTo>
                  <a:cubicBezTo>
                    <a:pt x="0" y="8018"/>
                    <a:pt x="25" y="8109"/>
                    <a:pt x="95" y="8150"/>
                  </a:cubicBezTo>
                  <a:cubicBezTo>
                    <a:pt x="119" y="8164"/>
                    <a:pt x="146" y="8171"/>
                    <a:pt x="171" y="8171"/>
                  </a:cubicBezTo>
                  <a:cubicBezTo>
                    <a:pt x="223" y="8171"/>
                    <a:pt x="272" y="8143"/>
                    <a:pt x="300" y="8098"/>
                  </a:cubicBezTo>
                  <a:cubicBezTo>
                    <a:pt x="1633" y="5830"/>
                    <a:pt x="3528" y="3916"/>
                    <a:pt x="5779" y="2563"/>
                  </a:cubicBezTo>
                  <a:cubicBezTo>
                    <a:pt x="6959" y="1853"/>
                    <a:pt x="8232" y="1300"/>
                    <a:pt x="9565" y="920"/>
                  </a:cubicBezTo>
                  <a:cubicBezTo>
                    <a:pt x="11011" y="505"/>
                    <a:pt x="12482" y="300"/>
                    <a:pt x="13944" y="300"/>
                  </a:cubicBezTo>
                  <a:cubicBezTo>
                    <a:pt x="16647" y="300"/>
                    <a:pt x="19320" y="1002"/>
                    <a:pt x="21745" y="2381"/>
                  </a:cubicBezTo>
                  <a:cubicBezTo>
                    <a:pt x="21770" y="2395"/>
                    <a:pt x="21796" y="2402"/>
                    <a:pt x="21821" y="2402"/>
                  </a:cubicBezTo>
                  <a:cubicBezTo>
                    <a:pt x="21873" y="2402"/>
                    <a:pt x="21923" y="2375"/>
                    <a:pt x="21951" y="2326"/>
                  </a:cubicBezTo>
                  <a:cubicBezTo>
                    <a:pt x="21989" y="2253"/>
                    <a:pt x="21965" y="2163"/>
                    <a:pt x="21891" y="2121"/>
                  </a:cubicBezTo>
                  <a:cubicBezTo>
                    <a:pt x="19423" y="716"/>
                    <a:pt x="16700" y="0"/>
                    <a:pt x="13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rot="900019">
              <a:off x="5207240" y="2280333"/>
              <a:ext cx="64080" cy="63565"/>
            </a:xfrm>
            <a:custGeom>
              <a:avLst/>
              <a:gdLst/>
              <a:ahLst/>
              <a:cxnLst/>
              <a:rect l="l" t="t" r="r" b="b"/>
              <a:pathLst>
                <a:path w="1508" h="1496" extrusionOk="0">
                  <a:moveTo>
                    <a:pt x="756" y="299"/>
                  </a:moveTo>
                  <a:cubicBezTo>
                    <a:pt x="874" y="299"/>
                    <a:pt x="982" y="345"/>
                    <a:pt x="1069" y="425"/>
                  </a:cubicBezTo>
                  <a:cubicBezTo>
                    <a:pt x="1153" y="508"/>
                    <a:pt x="1201" y="619"/>
                    <a:pt x="1205" y="741"/>
                  </a:cubicBezTo>
                  <a:cubicBezTo>
                    <a:pt x="1208" y="860"/>
                    <a:pt x="1163" y="974"/>
                    <a:pt x="1079" y="1062"/>
                  </a:cubicBezTo>
                  <a:cubicBezTo>
                    <a:pt x="996" y="1145"/>
                    <a:pt x="885" y="1194"/>
                    <a:pt x="763" y="1197"/>
                  </a:cubicBezTo>
                  <a:cubicBezTo>
                    <a:pt x="755" y="1198"/>
                    <a:pt x="747" y="1198"/>
                    <a:pt x="739" y="1198"/>
                  </a:cubicBezTo>
                  <a:cubicBezTo>
                    <a:pt x="503" y="1198"/>
                    <a:pt x="310" y="995"/>
                    <a:pt x="307" y="755"/>
                  </a:cubicBezTo>
                  <a:cubicBezTo>
                    <a:pt x="304" y="508"/>
                    <a:pt x="501" y="303"/>
                    <a:pt x="749" y="299"/>
                  </a:cubicBezTo>
                  <a:close/>
                  <a:moveTo>
                    <a:pt x="769" y="0"/>
                  </a:moveTo>
                  <a:cubicBezTo>
                    <a:pt x="760" y="0"/>
                    <a:pt x="751" y="0"/>
                    <a:pt x="742" y="1"/>
                  </a:cubicBezTo>
                  <a:cubicBezTo>
                    <a:pt x="331" y="7"/>
                    <a:pt x="0" y="348"/>
                    <a:pt x="8" y="762"/>
                  </a:cubicBezTo>
                  <a:cubicBezTo>
                    <a:pt x="15" y="1170"/>
                    <a:pt x="349" y="1496"/>
                    <a:pt x="756" y="1496"/>
                  </a:cubicBezTo>
                  <a:lnTo>
                    <a:pt x="770" y="1496"/>
                  </a:lnTo>
                  <a:cubicBezTo>
                    <a:pt x="968" y="1493"/>
                    <a:pt x="1156" y="1412"/>
                    <a:pt x="1295" y="1266"/>
                  </a:cubicBezTo>
                  <a:cubicBezTo>
                    <a:pt x="1434" y="1124"/>
                    <a:pt x="1508" y="937"/>
                    <a:pt x="1503" y="734"/>
                  </a:cubicBezTo>
                  <a:cubicBezTo>
                    <a:pt x="1500" y="536"/>
                    <a:pt x="1420" y="348"/>
                    <a:pt x="1274" y="209"/>
                  </a:cubicBezTo>
                  <a:cubicBezTo>
                    <a:pt x="1138" y="76"/>
                    <a:pt x="957"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rot="900019">
              <a:off x="6442744" y="3113253"/>
              <a:ext cx="924493" cy="369197"/>
            </a:xfrm>
            <a:custGeom>
              <a:avLst/>
              <a:gdLst/>
              <a:ahLst/>
              <a:cxnLst/>
              <a:rect l="l" t="t" r="r" b="b"/>
              <a:pathLst>
                <a:path w="21756" h="8689" extrusionOk="0">
                  <a:moveTo>
                    <a:pt x="21585" y="0"/>
                  </a:moveTo>
                  <a:cubicBezTo>
                    <a:pt x="21533" y="0"/>
                    <a:pt x="21482" y="28"/>
                    <a:pt x="21453" y="78"/>
                  </a:cubicBezTo>
                  <a:cubicBezTo>
                    <a:pt x="19414" y="3860"/>
                    <a:pt x="16018" y="6594"/>
                    <a:pt x="11899" y="7773"/>
                  </a:cubicBezTo>
                  <a:cubicBezTo>
                    <a:pt x="10570" y="8156"/>
                    <a:pt x="9195" y="8361"/>
                    <a:pt x="7818" y="8386"/>
                  </a:cubicBezTo>
                  <a:cubicBezTo>
                    <a:pt x="7734" y="8387"/>
                    <a:pt x="7650" y="8388"/>
                    <a:pt x="7567" y="8388"/>
                  </a:cubicBezTo>
                  <a:cubicBezTo>
                    <a:pt x="5021" y="8388"/>
                    <a:pt x="2497" y="7773"/>
                    <a:pt x="240" y="6597"/>
                  </a:cubicBezTo>
                  <a:cubicBezTo>
                    <a:pt x="218" y="6585"/>
                    <a:pt x="194" y="6579"/>
                    <a:pt x="170" y="6579"/>
                  </a:cubicBezTo>
                  <a:cubicBezTo>
                    <a:pt x="117" y="6579"/>
                    <a:pt x="65" y="6609"/>
                    <a:pt x="39" y="6660"/>
                  </a:cubicBezTo>
                  <a:cubicBezTo>
                    <a:pt x="0" y="6733"/>
                    <a:pt x="28" y="6824"/>
                    <a:pt x="101" y="6862"/>
                  </a:cubicBezTo>
                  <a:cubicBezTo>
                    <a:pt x="2394" y="8059"/>
                    <a:pt x="4962" y="8688"/>
                    <a:pt x="7546" y="8688"/>
                  </a:cubicBezTo>
                  <a:cubicBezTo>
                    <a:pt x="7641" y="8688"/>
                    <a:pt x="7731" y="8685"/>
                    <a:pt x="7825" y="8685"/>
                  </a:cubicBezTo>
                  <a:cubicBezTo>
                    <a:pt x="9227" y="8661"/>
                    <a:pt x="10626" y="8452"/>
                    <a:pt x="11983" y="8062"/>
                  </a:cubicBezTo>
                  <a:cubicBezTo>
                    <a:pt x="16182" y="6858"/>
                    <a:pt x="19637" y="4072"/>
                    <a:pt x="21717" y="220"/>
                  </a:cubicBezTo>
                  <a:cubicBezTo>
                    <a:pt x="21755" y="147"/>
                    <a:pt x="21731" y="57"/>
                    <a:pt x="21658" y="19"/>
                  </a:cubicBezTo>
                  <a:cubicBezTo>
                    <a:pt x="21635" y="6"/>
                    <a:pt x="21610" y="0"/>
                    <a:pt x="2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rot="900019">
              <a:off x="7347416" y="3233497"/>
              <a:ext cx="55624" cy="45209"/>
            </a:xfrm>
            <a:custGeom>
              <a:avLst/>
              <a:gdLst/>
              <a:ahLst/>
              <a:cxnLst/>
              <a:rect l="l" t="t" r="r" b="b"/>
              <a:pathLst>
                <a:path w="1309" h="1064" extrusionOk="0">
                  <a:moveTo>
                    <a:pt x="923" y="1"/>
                  </a:moveTo>
                  <a:cubicBezTo>
                    <a:pt x="911" y="1"/>
                    <a:pt x="899" y="2"/>
                    <a:pt x="888" y="5"/>
                  </a:cubicBezTo>
                  <a:lnTo>
                    <a:pt x="126" y="221"/>
                  </a:lnTo>
                  <a:cubicBezTo>
                    <a:pt x="46" y="242"/>
                    <a:pt x="1" y="325"/>
                    <a:pt x="22" y="405"/>
                  </a:cubicBezTo>
                  <a:cubicBezTo>
                    <a:pt x="39" y="472"/>
                    <a:pt x="100" y="515"/>
                    <a:pt x="166" y="515"/>
                  </a:cubicBezTo>
                  <a:cubicBezTo>
                    <a:pt x="179" y="515"/>
                    <a:pt x="192" y="513"/>
                    <a:pt x="205" y="510"/>
                  </a:cubicBezTo>
                  <a:lnTo>
                    <a:pt x="822" y="336"/>
                  </a:lnTo>
                  <a:lnTo>
                    <a:pt x="995" y="951"/>
                  </a:lnTo>
                  <a:cubicBezTo>
                    <a:pt x="1016" y="1018"/>
                    <a:pt x="1075" y="1063"/>
                    <a:pt x="1141" y="1063"/>
                  </a:cubicBezTo>
                  <a:cubicBezTo>
                    <a:pt x="1156" y="1063"/>
                    <a:pt x="1166" y="1060"/>
                    <a:pt x="1180" y="1056"/>
                  </a:cubicBezTo>
                  <a:cubicBezTo>
                    <a:pt x="1260" y="1032"/>
                    <a:pt x="1308" y="951"/>
                    <a:pt x="1284" y="872"/>
                  </a:cubicBezTo>
                  <a:lnTo>
                    <a:pt x="1072" y="110"/>
                  </a:lnTo>
                  <a:cubicBezTo>
                    <a:pt x="1061" y="71"/>
                    <a:pt x="1034" y="40"/>
                    <a:pt x="999" y="20"/>
                  </a:cubicBezTo>
                  <a:cubicBezTo>
                    <a:pt x="975" y="8"/>
                    <a:pt x="948"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rot="900019">
              <a:off x="6387900" y="3228522"/>
              <a:ext cx="65993" cy="63608"/>
            </a:xfrm>
            <a:custGeom>
              <a:avLst/>
              <a:gdLst/>
              <a:ahLst/>
              <a:cxnLst/>
              <a:rect l="l" t="t" r="r" b="b"/>
              <a:pathLst>
                <a:path w="1553" h="1497" extrusionOk="0">
                  <a:moveTo>
                    <a:pt x="776" y="300"/>
                  </a:moveTo>
                  <a:cubicBezTo>
                    <a:pt x="929" y="300"/>
                    <a:pt x="1079" y="377"/>
                    <a:pt x="1162" y="519"/>
                  </a:cubicBezTo>
                  <a:cubicBezTo>
                    <a:pt x="1225" y="620"/>
                    <a:pt x="1242" y="742"/>
                    <a:pt x="1211" y="857"/>
                  </a:cubicBezTo>
                  <a:cubicBezTo>
                    <a:pt x="1183" y="975"/>
                    <a:pt x="1110" y="1072"/>
                    <a:pt x="1009" y="1135"/>
                  </a:cubicBezTo>
                  <a:cubicBezTo>
                    <a:pt x="938" y="1176"/>
                    <a:pt x="858" y="1198"/>
                    <a:pt x="778" y="1198"/>
                  </a:cubicBezTo>
                  <a:cubicBezTo>
                    <a:pt x="742" y="1198"/>
                    <a:pt x="705" y="1194"/>
                    <a:pt x="669" y="1184"/>
                  </a:cubicBezTo>
                  <a:cubicBezTo>
                    <a:pt x="550" y="1156"/>
                    <a:pt x="452" y="1082"/>
                    <a:pt x="390" y="978"/>
                  </a:cubicBezTo>
                  <a:cubicBezTo>
                    <a:pt x="331" y="878"/>
                    <a:pt x="314" y="756"/>
                    <a:pt x="341" y="641"/>
                  </a:cubicBezTo>
                  <a:cubicBezTo>
                    <a:pt x="369" y="523"/>
                    <a:pt x="442" y="425"/>
                    <a:pt x="547" y="363"/>
                  </a:cubicBezTo>
                  <a:cubicBezTo>
                    <a:pt x="616" y="321"/>
                    <a:pt x="696" y="300"/>
                    <a:pt x="776" y="300"/>
                  </a:cubicBezTo>
                  <a:close/>
                  <a:moveTo>
                    <a:pt x="775" y="0"/>
                  </a:moveTo>
                  <a:cubicBezTo>
                    <a:pt x="644" y="0"/>
                    <a:pt x="511" y="35"/>
                    <a:pt x="390" y="109"/>
                  </a:cubicBezTo>
                  <a:cubicBezTo>
                    <a:pt x="219" y="210"/>
                    <a:pt x="98" y="373"/>
                    <a:pt x="49" y="568"/>
                  </a:cubicBezTo>
                  <a:cubicBezTo>
                    <a:pt x="1" y="763"/>
                    <a:pt x="32" y="965"/>
                    <a:pt x="136" y="1135"/>
                  </a:cubicBezTo>
                  <a:cubicBezTo>
                    <a:pt x="237" y="1305"/>
                    <a:pt x="401" y="1427"/>
                    <a:pt x="595" y="1476"/>
                  </a:cubicBezTo>
                  <a:cubicBezTo>
                    <a:pt x="655" y="1490"/>
                    <a:pt x="717" y="1497"/>
                    <a:pt x="776" y="1497"/>
                  </a:cubicBezTo>
                  <a:cubicBezTo>
                    <a:pt x="912" y="1497"/>
                    <a:pt x="1044" y="1462"/>
                    <a:pt x="1162" y="1389"/>
                  </a:cubicBezTo>
                  <a:cubicBezTo>
                    <a:pt x="1333" y="1288"/>
                    <a:pt x="1454" y="1124"/>
                    <a:pt x="1504" y="930"/>
                  </a:cubicBezTo>
                  <a:cubicBezTo>
                    <a:pt x="1552" y="735"/>
                    <a:pt x="1521" y="533"/>
                    <a:pt x="1417" y="363"/>
                  </a:cubicBezTo>
                  <a:cubicBezTo>
                    <a:pt x="1276" y="131"/>
                    <a:pt x="1029"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rot="900019">
              <a:off x="5356570" y="2437881"/>
              <a:ext cx="732634" cy="678780"/>
            </a:xfrm>
            <a:custGeom>
              <a:avLst/>
              <a:gdLst/>
              <a:ahLst/>
              <a:cxnLst/>
              <a:rect l="l" t="t" r="r" b="b"/>
              <a:pathLst>
                <a:path w="17241" h="15975" extrusionOk="0">
                  <a:moveTo>
                    <a:pt x="8998" y="1"/>
                  </a:moveTo>
                  <a:cubicBezTo>
                    <a:pt x="8073" y="1"/>
                    <a:pt x="7157" y="164"/>
                    <a:pt x="6281" y="485"/>
                  </a:cubicBezTo>
                  <a:cubicBezTo>
                    <a:pt x="2144" y="1991"/>
                    <a:pt x="1" y="6580"/>
                    <a:pt x="1507" y="10720"/>
                  </a:cubicBezTo>
                  <a:cubicBezTo>
                    <a:pt x="2652" y="13862"/>
                    <a:pt x="5672" y="15974"/>
                    <a:pt x="9022" y="15974"/>
                  </a:cubicBezTo>
                  <a:cubicBezTo>
                    <a:pt x="9947" y="15974"/>
                    <a:pt x="10862" y="15811"/>
                    <a:pt x="11742" y="15490"/>
                  </a:cubicBezTo>
                  <a:cubicBezTo>
                    <a:pt x="13740" y="14763"/>
                    <a:pt x="15340" y="13295"/>
                    <a:pt x="16241" y="11361"/>
                  </a:cubicBezTo>
                  <a:cubicBezTo>
                    <a:pt x="17146" y="9423"/>
                    <a:pt x="17240" y="7255"/>
                    <a:pt x="16513" y="5258"/>
                  </a:cubicBezTo>
                  <a:cubicBezTo>
                    <a:pt x="15368" y="2113"/>
                    <a:pt x="12348" y="1"/>
                    <a:pt x="8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rot="900019">
              <a:off x="6515337" y="2434032"/>
              <a:ext cx="732549" cy="678610"/>
            </a:xfrm>
            <a:custGeom>
              <a:avLst/>
              <a:gdLst/>
              <a:ahLst/>
              <a:cxnLst/>
              <a:rect l="l" t="t" r="r" b="b"/>
              <a:pathLst>
                <a:path w="17239" h="15971" extrusionOk="0">
                  <a:moveTo>
                    <a:pt x="8997" y="1"/>
                  </a:moveTo>
                  <a:cubicBezTo>
                    <a:pt x="8071" y="1"/>
                    <a:pt x="7156" y="161"/>
                    <a:pt x="6276" y="481"/>
                  </a:cubicBezTo>
                  <a:cubicBezTo>
                    <a:pt x="2140" y="1987"/>
                    <a:pt x="0" y="6580"/>
                    <a:pt x="1503" y="10716"/>
                  </a:cubicBezTo>
                  <a:cubicBezTo>
                    <a:pt x="2647" y="13858"/>
                    <a:pt x="5668" y="15970"/>
                    <a:pt x="9018" y="15970"/>
                  </a:cubicBezTo>
                  <a:cubicBezTo>
                    <a:pt x="9944" y="15970"/>
                    <a:pt x="10859" y="15806"/>
                    <a:pt x="11739" y="15487"/>
                  </a:cubicBezTo>
                  <a:cubicBezTo>
                    <a:pt x="13739" y="14759"/>
                    <a:pt x="15336" y="13295"/>
                    <a:pt x="16241" y="11357"/>
                  </a:cubicBezTo>
                  <a:cubicBezTo>
                    <a:pt x="17142" y="9422"/>
                    <a:pt x="17239" y="7255"/>
                    <a:pt x="16512" y="5255"/>
                  </a:cubicBezTo>
                  <a:cubicBezTo>
                    <a:pt x="15368" y="2112"/>
                    <a:pt x="12348" y="1"/>
                    <a:pt x="8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98" name="Google Shape;1698;p49"/>
          <p:cNvSpPr txBox="1">
            <a:spLocks noGrp="1"/>
          </p:cNvSpPr>
          <p:nvPr>
            <p:ph type="title"/>
          </p:nvPr>
        </p:nvSpPr>
        <p:spPr>
          <a:xfrm>
            <a:off x="420361" y="1476047"/>
            <a:ext cx="85458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a:t>Teknolojik cihaz ve bazı internet uygulamaları, hayatımızı iletişim gibi alanlar da kolaylaştırıyor olsa da; teknoloji ve interneti doğru şekilde kullanmak önemlidir.</a:t>
            </a:r>
            <a:endParaRPr dirty="0"/>
          </a:p>
        </p:txBody>
      </p:sp>
      <p:pic>
        <p:nvPicPr>
          <p:cNvPr id="3" name="Resim 2">
            <a:extLst>
              <a:ext uri="{FF2B5EF4-FFF2-40B4-BE49-F238E27FC236}">
                <a16:creationId xmlns:a16="http://schemas.microsoft.com/office/drawing/2014/main" id="{CE88FDC0-ADB4-4C19-8194-48FA416F19DF}"/>
              </a:ext>
            </a:extLst>
          </p:cNvPr>
          <p:cNvPicPr>
            <a:picLocks noChangeAspect="1"/>
          </p:cNvPicPr>
          <p:nvPr/>
        </p:nvPicPr>
        <p:blipFill>
          <a:blip r:embed="rId3"/>
          <a:stretch>
            <a:fillRect/>
          </a:stretch>
        </p:blipFill>
        <p:spPr>
          <a:xfrm>
            <a:off x="3170055" y="2532959"/>
            <a:ext cx="442937" cy="442937"/>
          </a:xfrm>
          <a:prstGeom prst="rect">
            <a:avLst/>
          </a:prstGeom>
        </p:spPr>
      </p:pic>
      <p:pic>
        <p:nvPicPr>
          <p:cNvPr id="5" name="Resim 4">
            <a:extLst>
              <a:ext uri="{FF2B5EF4-FFF2-40B4-BE49-F238E27FC236}">
                <a16:creationId xmlns:a16="http://schemas.microsoft.com/office/drawing/2014/main" id="{823E4E55-D02C-4435-AA2C-BB9E24B8B9FD}"/>
              </a:ext>
            </a:extLst>
          </p:cNvPr>
          <p:cNvPicPr>
            <a:picLocks noChangeAspect="1"/>
          </p:cNvPicPr>
          <p:nvPr/>
        </p:nvPicPr>
        <p:blipFill>
          <a:blip r:embed="rId4"/>
          <a:stretch>
            <a:fillRect/>
          </a:stretch>
        </p:blipFill>
        <p:spPr>
          <a:xfrm>
            <a:off x="1973685" y="2536937"/>
            <a:ext cx="509466" cy="509466"/>
          </a:xfrm>
          <a:prstGeom prst="rect">
            <a:avLst/>
          </a:prstGeom>
        </p:spPr>
      </p:pic>
      <p:pic>
        <p:nvPicPr>
          <p:cNvPr id="7" name="Resim 6">
            <a:extLst>
              <a:ext uri="{FF2B5EF4-FFF2-40B4-BE49-F238E27FC236}">
                <a16:creationId xmlns:a16="http://schemas.microsoft.com/office/drawing/2014/main" id="{7ABBF356-01D7-4089-99F8-FB27E91A261D}"/>
              </a:ext>
            </a:extLst>
          </p:cNvPr>
          <p:cNvPicPr>
            <a:picLocks noChangeAspect="1"/>
          </p:cNvPicPr>
          <p:nvPr/>
        </p:nvPicPr>
        <p:blipFill>
          <a:blip r:embed="rId5"/>
          <a:stretch>
            <a:fillRect/>
          </a:stretch>
        </p:blipFill>
        <p:spPr>
          <a:xfrm>
            <a:off x="4299003" y="2509866"/>
            <a:ext cx="499351" cy="499351"/>
          </a:xfrm>
          <a:prstGeom prst="rect">
            <a:avLst/>
          </a:prstGeom>
        </p:spPr>
      </p:pic>
      <p:pic>
        <p:nvPicPr>
          <p:cNvPr id="15" name="Resim 14">
            <a:extLst>
              <a:ext uri="{FF2B5EF4-FFF2-40B4-BE49-F238E27FC236}">
                <a16:creationId xmlns:a16="http://schemas.microsoft.com/office/drawing/2014/main" id="{B0084146-A246-4A4C-8761-9079718B6578}"/>
              </a:ext>
            </a:extLst>
          </p:cNvPr>
          <p:cNvPicPr>
            <a:picLocks noChangeAspect="1"/>
          </p:cNvPicPr>
          <p:nvPr/>
        </p:nvPicPr>
        <p:blipFill>
          <a:blip r:embed="rId6"/>
          <a:stretch>
            <a:fillRect/>
          </a:stretch>
        </p:blipFill>
        <p:spPr>
          <a:xfrm>
            <a:off x="5437221" y="2433947"/>
            <a:ext cx="607353" cy="607353"/>
          </a:xfrm>
          <a:prstGeom prst="rect">
            <a:avLst/>
          </a:prstGeom>
        </p:spPr>
      </p:pic>
      <p:pic>
        <p:nvPicPr>
          <p:cNvPr id="21" name="Resim 20">
            <a:extLst>
              <a:ext uri="{FF2B5EF4-FFF2-40B4-BE49-F238E27FC236}">
                <a16:creationId xmlns:a16="http://schemas.microsoft.com/office/drawing/2014/main" id="{D9DFD3F1-C1C8-4444-80DE-6C8038757FFB}"/>
              </a:ext>
            </a:extLst>
          </p:cNvPr>
          <p:cNvPicPr>
            <a:picLocks noChangeAspect="1"/>
          </p:cNvPicPr>
          <p:nvPr/>
        </p:nvPicPr>
        <p:blipFill>
          <a:blip r:embed="rId7"/>
          <a:stretch>
            <a:fillRect/>
          </a:stretch>
        </p:blipFill>
        <p:spPr>
          <a:xfrm>
            <a:off x="6653648" y="2523946"/>
            <a:ext cx="509466" cy="509466"/>
          </a:xfrm>
          <a:prstGeom prst="rect">
            <a:avLst/>
          </a:prstGeom>
        </p:spPr>
      </p:pic>
      <p:sp>
        <p:nvSpPr>
          <p:cNvPr id="80" name="Google Shape;1698;p49">
            <a:extLst>
              <a:ext uri="{FF2B5EF4-FFF2-40B4-BE49-F238E27FC236}">
                <a16:creationId xmlns:a16="http://schemas.microsoft.com/office/drawing/2014/main" id="{8587183A-7E6F-4F66-9075-4F559DF04B7A}"/>
              </a:ext>
            </a:extLst>
          </p:cNvPr>
          <p:cNvSpPr txBox="1">
            <a:spLocks/>
          </p:cNvSpPr>
          <p:nvPr/>
        </p:nvSpPr>
        <p:spPr>
          <a:xfrm>
            <a:off x="525454" y="4352492"/>
            <a:ext cx="8545800" cy="401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pPr algn="l"/>
            <a:r>
              <a:rPr lang="tr-TR" dirty="0"/>
              <a:t>Çok internet ve teknoloji kullanımı yerine doğru ve kararında internet ve teknoloji kullanımı önemlidir.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4C23A-3C98-4648-AA96-F62E4166E325}"/>
              </a:ext>
            </a:extLst>
          </p:cNvPr>
          <p:cNvSpPr>
            <a:spLocks noGrp="1"/>
          </p:cNvSpPr>
          <p:nvPr>
            <p:ph type="title"/>
          </p:nvPr>
        </p:nvSpPr>
        <p:spPr/>
        <p:txBody>
          <a:bodyPr/>
          <a:lstStyle/>
          <a:p>
            <a:endParaRPr lang="tr-TR"/>
          </a:p>
        </p:txBody>
      </p:sp>
      <p:pic>
        <p:nvPicPr>
          <p:cNvPr id="6" name="Resim 5">
            <a:extLst>
              <a:ext uri="{FF2B5EF4-FFF2-40B4-BE49-F238E27FC236}">
                <a16:creationId xmlns:a16="http://schemas.microsoft.com/office/drawing/2014/main" id="{314952D2-B6CE-4215-992D-38161CE5BF6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9951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Shape 323"/>
        <p:cNvGrpSpPr/>
        <p:nvPr/>
      </p:nvGrpSpPr>
      <p:grpSpPr>
        <a:xfrm>
          <a:off x="0" y="0"/>
          <a:ext cx="0" cy="0"/>
          <a:chOff x="0" y="0"/>
          <a:chExt cx="0" cy="0"/>
        </a:xfrm>
      </p:grpSpPr>
      <p:grpSp>
        <p:nvGrpSpPr>
          <p:cNvPr id="324" name="Google Shape;324;p33"/>
          <p:cNvGrpSpPr/>
          <p:nvPr/>
        </p:nvGrpSpPr>
        <p:grpSpPr>
          <a:xfrm>
            <a:off x="0" y="962950"/>
            <a:ext cx="9144015" cy="4191831"/>
            <a:chOff x="0" y="962950"/>
            <a:chExt cx="9144015" cy="4191831"/>
          </a:xfrm>
        </p:grpSpPr>
        <p:sp>
          <p:nvSpPr>
            <p:cNvPr id="325" name="Google Shape;325;p33"/>
            <p:cNvSpPr/>
            <p:nvPr/>
          </p:nvSpPr>
          <p:spPr>
            <a:xfrm>
              <a:off x="0" y="2999239"/>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3"/>
            <p:cNvSpPr/>
            <p:nvPr/>
          </p:nvSpPr>
          <p:spPr>
            <a:xfrm>
              <a:off x="3540895" y="962950"/>
              <a:ext cx="1147283" cy="273644"/>
            </a:xfrm>
            <a:custGeom>
              <a:avLst/>
              <a:gdLst/>
              <a:ahLst/>
              <a:cxnLst/>
              <a:rect l="l" t="t" r="r" b="b"/>
              <a:pathLst>
                <a:path w="17022" h="4060" extrusionOk="0">
                  <a:moveTo>
                    <a:pt x="12069" y="1"/>
                  </a:moveTo>
                  <a:cubicBezTo>
                    <a:pt x="10648" y="1"/>
                    <a:pt x="10881" y="1407"/>
                    <a:pt x="9840" y="1798"/>
                  </a:cubicBezTo>
                  <a:cubicBezTo>
                    <a:pt x="9677" y="1859"/>
                    <a:pt x="9530" y="1885"/>
                    <a:pt x="9394" y="1885"/>
                  </a:cubicBezTo>
                  <a:cubicBezTo>
                    <a:pt x="8737" y="1885"/>
                    <a:pt x="8344" y="1291"/>
                    <a:pt x="7728" y="1291"/>
                  </a:cubicBezTo>
                  <a:cubicBezTo>
                    <a:pt x="7639" y="1291"/>
                    <a:pt x="7546" y="1304"/>
                    <a:pt x="7446" y="1332"/>
                  </a:cubicBezTo>
                  <a:cubicBezTo>
                    <a:pt x="6518" y="1600"/>
                    <a:pt x="7116" y="2331"/>
                    <a:pt x="6316" y="2595"/>
                  </a:cubicBezTo>
                  <a:cubicBezTo>
                    <a:pt x="6184" y="2639"/>
                    <a:pt x="6075" y="2656"/>
                    <a:pt x="5981" y="2656"/>
                  </a:cubicBezTo>
                  <a:cubicBezTo>
                    <a:pt x="5681" y="2656"/>
                    <a:pt x="5523" y="2485"/>
                    <a:pt x="5196" y="2485"/>
                  </a:cubicBezTo>
                  <a:cubicBezTo>
                    <a:pt x="5005" y="2485"/>
                    <a:pt x="4756" y="2543"/>
                    <a:pt x="4389" y="2727"/>
                  </a:cubicBezTo>
                  <a:cubicBezTo>
                    <a:pt x="3191" y="3325"/>
                    <a:pt x="2927" y="3527"/>
                    <a:pt x="2659" y="3593"/>
                  </a:cubicBezTo>
                  <a:cubicBezTo>
                    <a:pt x="2395" y="3659"/>
                    <a:pt x="1" y="4060"/>
                    <a:pt x="1" y="4060"/>
                  </a:cubicBezTo>
                  <a:lnTo>
                    <a:pt x="16554" y="4060"/>
                  </a:lnTo>
                  <a:cubicBezTo>
                    <a:pt x="16554" y="4060"/>
                    <a:pt x="17021" y="2595"/>
                    <a:pt x="16089" y="1997"/>
                  </a:cubicBezTo>
                  <a:cubicBezTo>
                    <a:pt x="15779" y="1797"/>
                    <a:pt x="15580" y="1745"/>
                    <a:pt x="15415" y="1745"/>
                  </a:cubicBezTo>
                  <a:cubicBezTo>
                    <a:pt x="15237" y="1745"/>
                    <a:pt x="15099" y="1806"/>
                    <a:pt x="14905" y="1806"/>
                  </a:cubicBezTo>
                  <a:cubicBezTo>
                    <a:pt x="14739" y="1806"/>
                    <a:pt x="14533" y="1762"/>
                    <a:pt x="14227" y="1600"/>
                  </a:cubicBezTo>
                  <a:cubicBezTo>
                    <a:pt x="14227" y="1600"/>
                    <a:pt x="13695" y="69"/>
                    <a:pt x="12167" y="3"/>
                  </a:cubicBezTo>
                  <a:cubicBezTo>
                    <a:pt x="12134" y="1"/>
                    <a:pt x="12101" y="1"/>
                    <a:pt x="12069"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8" name="Google Shape;328;p33"/>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9" name="Google Shape;329;p33"/>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3"/>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6299784" y="1167846"/>
              <a:ext cx="1892188" cy="450973"/>
            </a:xfrm>
            <a:custGeom>
              <a:avLst/>
              <a:gdLst/>
              <a:ahLst/>
              <a:cxnLst/>
              <a:rect l="l" t="t" r="r" b="b"/>
              <a:pathLst>
                <a:path w="28074" h="6691" extrusionOk="0">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33"/>
            <p:cNvSpPr/>
            <p:nvPr/>
          </p:nvSpPr>
          <p:spPr>
            <a:xfrm>
              <a:off x="1364814" y="1549600"/>
              <a:ext cx="1544673" cy="368206"/>
            </a:xfrm>
            <a:custGeom>
              <a:avLst/>
              <a:gdLst/>
              <a:ahLst/>
              <a:cxnLst/>
              <a:rect l="l" t="t" r="r" b="b"/>
              <a:pathLst>
                <a:path w="22918" h="5463" extrusionOk="0">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3"/>
          <p:cNvSpPr txBox="1">
            <a:spLocks noGrp="1"/>
          </p:cNvSpPr>
          <p:nvPr>
            <p:ph type="title"/>
          </p:nvPr>
        </p:nvSpPr>
        <p:spPr>
          <a:xfrm>
            <a:off x="887700" y="2707196"/>
            <a:ext cx="73686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chemeClr val="dk1"/>
                </a:solidFill>
                <a:latin typeface="Oswald"/>
                <a:ea typeface="Oswald"/>
                <a:cs typeface="Oswald"/>
                <a:sym typeface="Oswald"/>
              </a:rPr>
              <a:t>Teknoloji Ve Sosyal Medyayı Kullanırken Dikkat Edilmesi Gerekenler</a:t>
            </a:r>
          </a:p>
        </p:txBody>
      </p:sp>
      <p:grpSp>
        <p:nvGrpSpPr>
          <p:cNvPr id="16" name="Google Shape;2157;p60">
            <a:extLst>
              <a:ext uri="{FF2B5EF4-FFF2-40B4-BE49-F238E27FC236}">
                <a16:creationId xmlns:a16="http://schemas.microsoft.com/office/drawing/2014/main" id="{099DC45E-5A28-4FD0-805D-3AA71592F2D3}"/>
              </a:ext>
            </a:extLst>
          </p:cNvPr>
          <p:cNvGrpSpPr/>
          <p:nvPr/>
        </p:nvGrpSpPr>
        <p:grpSpPr>
          <a:xfrm>
            <a:off x="6400800" y="2999227"/>
            <a:ext cx="2772184" cy="2133286"/>
            <a:chOff x="590800" y="960850"/>
            <a:chExt cx="4463520" cy="3672552"/>
          </a:xfrm>
        </p:grpSpPr>
        <p:sp>
          <p:nvSpPr>
            <p:cNvPr id="17" name="Google Shape;2158;p60">
              <a:extLst>
                <a:ext uri="{FF2B5EF4-FFF2-40B4-BE49-F238E27FC236}">
                  <a16:creationId xmlns:a16="http://schemas.microsoft.com/office/drawing/2014/main" id="{1C714202-F7C7-48EE-A344-E58924BECD05}"/>
                </a:ext>
              </a:extLst>
            </p:cNvPr>
            <p:cNvSpPr/>
            <p:nvPr/>
          </p:nvSpPr>
          <p:spPr>
            <a:xfrm>
              <a:off x="3667023" y="1754693"/>
              <a:ext cx="283863" cy="100805"/>
            </a:xfrm>
            <a:custGeom>
              <a:avLst/>
              <a:gdLst/>
              <a:ahLst/>
              <a:cxnLst/>
              <a:rect l="l" t="t" r="r" b="b"/>
              <a:pathLst>
                <a:path w="5432" h="1929" extrusionOk="0">
                  <a:moveTo>
                    <a:pt x="1" y="0"/>
                  </a:moveTo>
                  <a:lnTo>
                    <a:pt x="1" y="1928"/>
                  </a:lnTo>
                  <a:lnTo>
                    <a:pt x="5431" y="1928"/>
                  </a:lnTo>
                  <a:lnTo>
                    <a:pt x="54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9;p60">
              <a:extLst>
                <a:ext uri="{FF2B5EF4-FFF2-40B4-BE49-F238E27FC236}">
                  <a16:creationId xmlns:a16="http://schemas.microsoft.com/office/drawing/2014/main" id="{81A96B3F-7D94-4483-88C3-CF56FF57368C}"/>
                </a:ext>
              </a:extLst>
            </p:cNvPr>
            <p:cNvSpPr/>
            <p:nvPr/>
          </p:nvSpPr>
          <p:spPr>
            <a:xfrm>
              <a:off x="2510363" y="1126558"/>
              <a:ext cx="183215" cy="198056"/>
            </a:xfrm>
            <a:custGeom>
              <a:avLst/>
              <a:gdLst/>
              <a:ahLst/>
              <a:cxnLst/>
              <a:rect l="l" t="t" r="r" b="b"/>
              <a:pathLst>
                <a:path w="3506" h="3790" extrusionOk="0">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0;p60">
              <a:extLst>
                <a:ext uri="{FF2B5EF4-FFF2-40B4-BE49-F238E27FC236}">
                  <a16:creationId xmlns:a16="http://schemas.microsoft.com/office/drawing/2014/main" id="{11F262F9-EC15-421A-8B5F-C1F15BB4DA69}"/>
                </a:ext>
              </a:extLst>
            </p:cNvPr>
            <p:cNvSpPr/>
            <p:nvPr/>
          </p:nvSpPr>
          <p:spPr>
            <a:xfrm>
              <a:off x="2619946" y="1034428"/>
              <a:ext cx="481919" cy="391984"/>
            </a:xfrm>
            <a:custGeom>
              <a:avLst/>
              <a:gdLst/>
              <a:ahLst/>
              <a:cxnLst/>
              <a:rect l="l" t="t" r="r" b="b"/>
              <a:pathLst>
                <a:path w="9222" h="7501" extrusionOk="0">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1;p60">
              <a:extLst>
                <a:ext uri="{FF2B5EF4-FFF2-40B4-BE49-F238E27FC236}">
                  <a16:creationId xmlns:a16="http://schemas.microsoft.com/office/drawing/2014/main" id="{D8A6EADB-5025-4049-B53C-90A3D2397EAE}"/>
                </a:ext>
              </a:extLst>
            </p:cNvPr>
            <p:cNvSpPr/>
            <p:nvPr/>
          </p:nvSpPr>
          <p:spPr>
            <a:xfrm>
              <a:off x="3667023" y="1886487"/>
              <a:ext cx="283863" cy="1863450"/>
            </a:xfrm>
            <a:custGeom>
              <a:avLst/>
              <a:gdLst/>
              <a:ahLst/>
              <a:cxnLst/>
              <a:rect l="l" t="t" r="r" b="b"/>
              <a:pathLst>
                <a:path w="5432" h="35659" extrusionOk="0">
                  <a:moveTo>
                    <a:pt x="1" y="1"/>
                  </a:moveTo>
                  <a:lnTo>
                    <a:pt x="1" y="35659"/>
                  </a:lnTo>
                  <a:cubicBezTo>
                    <a:pt x="1949" y="35099"/>
                    <a:pt x="3758" y="34420"/>
                    <a:pt x="5431" y="33683"/>
                  </a:cubicBezTo>
                  <a:lnTo>
                    <a:pt x="54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2;p60">
              <a:extLst>
                <a:ext uri="{FF2B5EF4-FFF2-40B4-BE49-F238E27FC236}">
                  <a16:creationId xmlns:a16="http://schemas.microsoft.com/office/drawing/2014/main" id="{D3C89555-21B8-4C43-907E-905BFB9F987E}"/>
                </a:ext>
              </a:extLst>
            </p:cNvPr>
            <p:cNvSpPr/>
            <p:nvPr/>
          </p:nvSpPr>
          <p:spPr>
            <a:xfrm>
              <a:off x="4627353" y="1249468"/>
              <a:ext cx="290761" cy="771321"/>
            </a:xfrm>
            <a:custGeom>
              <a:avLst/>
              <a:gdLst/>
              <a:ahLst/>
              <a:cxnLst/>
              <a:rect l="l" t="t" r="r" b="b"/>
              <a:pathLst>
                <a:path w="5564" h="14760" extrusionOk="0">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3;p60">
              <a:extLst>
                <a:ext uri="{FF2B5EF4-FFF2-40B4-BE49-F238E27FC236}">
                  <a16:creationId xmlns:a16="http://schemas.microsoft.com/office/drawing/2014/main" id="{56F11C9D-E9B3-4C6C-9EF0-604C2ED00934}"/>
                </a:ext>
              </a:extLst>
            </p:cNvPr>
            <p:cNvSpPr/>
            <p:nvPr/>
          </p:nvSpPr>
          <p:spPr>
            <a:xfrm>
              <a:off x="883858" y="960850"/>
              <a:ext cx="3860262" cy="2865435"/>
            </a:xfrm>
            <a:custGeom>
              <a:avLst/>
              <a:gdLst/>
              <a:ahLst/>
              <a:cxnLst/>
              <a:rect l="l" t="t" r="r" b="b"/>
              <a:pathLst>
                <a:path w="73870" h="54833" extrusionOk="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164;p60">
              <a:extLst>
                <a:ext uri="{FF2B5EF4-FFF2-40B4-BE49-F238E27FC236}">
                  <a16:creationId xmlns:a16="http://schemas.microsoft.com/office/drawing/2014/main" id="{1ECC7E38-F941-4F00-A037-9C7F59727F44}"/>
                </a:ext>
              </a:extLst>
            </p:cNvPr>
            <p:cNvSpPr/>
            <p:nvPr/>
          </p:nvSpPr>
          <p:spPr>
            <a:xfrm>
              <a:off x="864785" y="4477517"/>
              <a:ext cx="4189536" cy="155884"/>
            </a:xfrm>
            <a:custGeom>
              <a:avLst/>
              <a:gdLst/>
              <a:ahLst/>
              <a:cxnLst/>
              <a:rect l="l" t="t" r="r" b="b"/>
              <a:pathLst>
                <a:path w="80171" h="2983" extrusionOk="0">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5;p60">
              <a:extLst>
                <a:ext uri="{FF2B5EF4-FFF2-40B4-BE49-F238E27FC236}">
                  <a16:creationId xmlns:a16="http://schemas.microsoft.com/office/drawing/2014/main" id="{CA8FA250-1817-4F00-86B2-951A38F2D90B}"/>
                </a:ext>
              </a:extLst>
            </p:cNvPr>
            <p:cNvSpPr/>
            <p:nvPr/>
          </p:nvSpPr>
          <p:spPr>
            <a:xfrm>
              <a:off x="1157425" y="2837207"/>
              <a:ext cx="353208" cy="553355"/>
            </a:xfrm>
            <a:custGeom>
              <a:avLst/>
              <a:gdLst/>
              <a:ahLst/>
              <a:cxnLst/>
              <a:rect l="l" t="t" r="r" b="b"/>
              <a:pathLst>
                <a:path w="6759" h="10589" extrusionOk="0">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6;p60">
              <a:extLst>
                <a:ext uri="{FF2B5EF4-FFF2-40B4-BE49-F238E27FC236}">
                  <a16:creationId xmlns:a16="http://schemas.microsoft.com/office/drawing/2014/main" id="{3A1F1E1D-6F24-40E7-8FA4-C2AFF6D941BB}"/>
                </a:ext>
              </a:extLst>
            </p:cNvPr>
            <p:cNvSpPr/>
            <p:nvPr/>
          </p:nvSpPr>
          <p:spPr>
            <a:xfrm>
              <a:off x="1202314" y="3075815"/>
              <a:ext cx="486622" cy="469638"/>
            </a:xfrm>
            <a:custGeom>
              <a:avLst/>
              <a:gdLst/>
              <a:ahLst/>
              <a:cxnLst/>
              <a:rect l="l" t="t" r="r" b="b"/>
              <a:pathLst>
                <a:path w="9312" h="8987" extrusionOk="0">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7;p60">
              <a:extLst>
                <a:ext uri="{FF2B5EF4-FFF2-40B4-BE49-F238E27FC236}">
                  <a16:creationId xmlns:a16="http://schemas.microsoft.com/office/drawing/2014/main" id="{475B154D-FA86-41C4-A324-2E39B690F83E}"/>
                </a:ext>
              </a:extLst>
            </p:cNvPr>
            <p:cNvSpPr/>
            <p:nvPr/>
          </p:nvSpPr>
          <p:spPr>
            <a:xfrm>
              <a:off x="1230532" y="3448985"/>
              <a:ext cx="421561" cy="313075"/>
            </a:xfrm>
            <a:custGeom>
              <a:avLst/>
              <a:gdLst/>
              <a:ahLst/>
              <a:cxnLst/>
              <a:rect l="l" t="t" r="r" b="b"/>
              <a:pathLst>
                <a:path w="8067" h="5991" extrusionOk="0">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8;p60">
              <a:extLst>
                <a:ext uri="{FF2B5EF4-FFF2-40B4-BE49-F238E27FC236}">
                  <a16:creationId xmlns:a16="http://schemas.microsoft.com/office/drawing/2014/main" id="{FAF0087D-954C-4A5C-9B9A-781418458DC8}"/>
                </a:ext>
              </a:extLst>
            </p:cNvPr>
            <p:cNvSpPr/>
            <p:nvPr/>
          </p:nvSpPr>
          <p:spPr>
            <a:xfrm>
              <a:off x="1247098" y="3711684"/>
              <a:ext cx="421509" cy="313127"/>
            </a:xfrm>
            <a:custGeom>
              <a:avLst/>
              <a:gdLst/>
              <a:ahLst/>
              <a:cxnLst/>
              <a:rect l="l" t="t" r="r" b="b"/>
              <a:pathLst>
                <a:path w="8066" h="5992" extrusionOk="0">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9;p60">
              <a:extLst>
                <a:ext uri="{FF2B5EF4-FFF2-40B4-BE49-F238E27FC236}">
                  <a16:creationId xmlns:a16="http://schemas.microsoft.com/office/drawing/2014/main" id="{19881801-8E27-4FDA-AAE7-5A1830139A20}"/>
                </a:ext>
              </a:extLst>
            </p:cNvPr>
            <p:cNvSpPr/>
            <p:nvPr/>
          </p:nvSpPr>
          <p:spPr>
            <a:xfrm>
              <a:off x="590800" y="3213618"/>
              <a:ext cx="617997" cy="284176"/>
            </a:xfrm>
            <a:custGeom>
              <a:avLst/>
              <a:gdLst/>
              <a:ahLst/>
              <a:cxnLst/>
              <a:rect l="l" t="t" r="r" b="b"/>
              <a:pathLst>
                <a:path w="11826" h="5438" extrusionOk="0">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0;p60">
              <a:extLst>
                <a:ext uri="{FF2B5EF4-FFF2-40B4-BE49-F238E27FC236}">
                  <a16:creationId xmlns:a16="http://schemas.microsoft.com/office/drawing/2014/main" id="{4A198AE3-B9AC-47EF-B1C7-A802271C1246}"/>
                </a:ext>
              </a:extLst>
            </p:cNvPr>
            <p:cNvSpPr/>
            <p:nvPr/>
          </p:nvSpPr>
          <p:spPr>
            <a:xfrm>
              <a:off x="604805" y="3484207"/>
              <a:ext cx="648307" cy="201818"/>
            </a:xfrm>
            <a:custGeom>
              <a:avLst/>
              <a:gdLst/>
              <a:ahLst/>
              <a:cxnLst/>
              <a:rect l="l" t="t" r="r" b="b"/>
              <a:pathLst>
                <a:path w="12406" h="3862" extrusionOk="0">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1;p60">
              <a:extLst>
                <a:ext uri="{FF2B5EF4-FFF2-40B4-BE49-F238E27FC236}">
                  <a16:creationId xmlns:a16="http://schemas.microsoft.com/office/drawing/2014/main" id="{1B481325-2DFA-4D55-9791-EDFD06DB350A}"/>
                </a:ext>
              </a:extLst>
            </p:cNvPr>
            <p:cNvSpPr/>
            <p:nvPr/>
          </p:nvSpPr>
          <p:spPr>
            <a:xfrm>
              <a:off x="720607" y="3738126"/>
              <a:ext cx="552937" cy="163252"/>
            </a:xfrm>
            <a:custGeom>
              <a:avLst/>
              <a:gdLst/>
              <a:ahLst/>
              <a:cxnLst/>
              <a:rect l="l" t="t" r="r" b="b"/>
              <a:pathLst>
                <a:path w="10581" h="3124" extrusionOk="0">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2;p60">
              <a:extLst>
                <a:ext uri="{FF2B5EF4-FFF2-40B4-BE49-F238E27FC236}">
                  <a16:creationId xmlns:a16="http://schemas.microsoft.com/office/drawing/2014/main" id="{14E8E8CE-0C9F-43D8-BE41-277D4343203B}"/>
                </a:ext>
              </a:extLst>
            </p:cNvPr>
            <p:cNvSpPr/>
            <p:nvPr/>
          </p:nvSpPr>
          <p:spPr>
            <a:xfrm>
              <a:off x="729647" y="3896048"/>
              <a:ext cx="538148" cy="196488"/>
            </a:xfrm>
            <a:custGeom>
              <a:avLst/>
              <a:gdLst/>
              <a:ahLst/>
              <a:cxnLst/>
              <a:rect l="l" t="t" r="r" b="b"/>
              <a:pathLst>
                <a:path w="10298" h="3760" extrusionOk="0">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3;p60">
              <a:extLst>
                <a:ext uri="{FF2B5EF4-FFF2-40B4-BE49-F238E27FC236}">
                  <a16:creationId xmlns:a16="http://schemas.microsoft.com/office/drawing/2014/main" id="{29EF2E05-591E-4A73-BEC9-A2ACE067C0C0}"/>
                </a:ext>
              </a:extLst>
            </p:cNvPr>
            <p:cNvSpPr/>
            <p:nvPr/>
          </p:nvSpPr>
          <p:spPr>
            <a:xfrm>
              <a:off x="691343" y="2647826"/>
              <a:ext cx="443562" cy="628501"/>
            </a:xfrm>
            <a:custGeom>
              <a:avLst/>
              <a:gdLst/>
              <a:ahLst/>
              <a:cxnLst/>
              <a:rect l="l" t="t" r="r" b="b"/>
              <a:pathLst>
                <a:path w="8488" h="12027" extrusionOk="0">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4;p60">
              <a:extLst>
                <a:ext uri="{FF2B5EF4-FFF2-40B4-BE49-F238E27FC236}">
                  <a16:creationId xmlns:a16="http://schemas.microsoft.com/office/drawing/2014/main" id="{E89EF49C-C44C-4324-8380-6406B9F2C0DE}"/>
                </a:ext>
              </a:extLst>
            </p:cNvPr>
            <p:cNvSpPr/>
            <p:nvPr/>
          </p:nvSpPr>
          <p:spPr>
            <a:xfrm>
              <a:off x="900947" y="2812646"/>
              <a:ext cx="376202" cy="1536580"/>
            </a:xfrm>
            <a:custGeom>
              <a:avLst/>
              <a:gdLst/>
              <a:ahLst/>
              <a:cxnLst/>
              <a:rect l="l" t="t" r="r" b="b"/>
              <a:pathLst>
                <a:path w="7199" h="29404" extrusionOk="0">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5;p60">
              <a:extLst>
                <a:ext uri="{FF2B5EF4-FFF2-40B4-BE49-F238E27FC236}">
                  <a16:creationId xmlns:a16="http://schemas.microsoft.com/office/drawing/2014/main" id="{C0456C2E-96AB-4949-98D1-B18688EFCDA7}"/>
                </a:ext>
              </a:extLst>
            </p:cNvPr>
            <p:cNvSpPr/>
            <p:nvPr/>
          </p:nvSpPr>
          <p:spPr>
            <a:xfrm>
              <a:off x="1165838" y="2989433"/>
              <a:ext cx="144806" cy="411632"/>
            </a:xfrm>
            <a:custGeom>
              <a:avLst/>
              <a:gdLst/>
              <a:ahLst/>
              <a:cxnLst/>
              <a:rect l="l" t="t" r="r" b="b"/>
              <a:pathLst>
                <a:path w="2771" h="7877" extrusionOk="0">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6;p60">
              <a:extLst>
                <a:ext uri="{FF2B5EF4-FFF2-40B4-BE49-F238E27FC236}">
                  <a16:creationId xmlns:a16="http://schemas.microsoft.com/office/drawing/2014/main" id="{B5FC62C3-4A6F-44E6-9A38-5621FEEE10E7}"/>
                </a:ext>
              </a:extLst>
            </p:cNvPr>
            <p:cNvSpPr/>
            <p:nvPr/>
          </p:nvSpPr>
          <p:spPr>
            <a:xfrm>
              <a:off x="1207801" y="3233789"/>
              <a:ext cx="259720" cy="321122"/>
            </a:xfrm>
            <a:custGeom>
              <a:avLst/>
              <a:gdLst/>
              <a:ahLst/>
              <a:cxnLst/>
              <a:rect l="l" t="t" r="r" b="b"/>
              <a:pathLst>
                <a:path w="4970" h="6145" extrusionOk="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7;p60">
              <a:extLst>
                <a:ext uri="{FF2B5EF4-FFF2-40B4-BE49-F238E27FC236}">
                  <a16:creationId xmlns:a16="http://schemas.microsoft.com/office/drawing/2014/main" id="{40BE5873-4BC9-4B17-BCF4-C78EECC047A0}"/>
                </a:ext>
              </a:extLst>
            </p:cNvPr>
            <p:cNvSpPr/>
            <p:nvPr/>
          </p:nvSpPr>
          <p:spPr>
            <a:xfrm>
              <a:off x="837506" y="3336841"/>
              <a:ext cx="369513" cy="162051"/>
            </a:xfrm>
            <a:custGeom>
              <a:avLst/>
              <a:gdLst/>
              <a:ahLst/>
              <a:cxnLst/>
              <a:rect l="l" t="t" r="r" b="b"/>
              <a:pathLst>
                <a:path w="7071" h="3101" extrusionOk="0">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8;p60">
              <a:extLst>
                <a:ext uri="{FF2B5EF4-FFF2-40B4-BE49-F238E27FC236}">
                  <a16:creationId xmlns:a16="http://schemas.microsoft.com/office/drawing/2014/main" id="{FC843EC9-65DC-4B4A-94FD-CBE03EB7EBBF}"/>
                </a:ext>
              </a:extLst>
            </p:cNvPr>
            <p:cNvSpPr/>
            <p:nvPr/>
          </p:nvSpPr>
          <p:spPr>
            <a:xfrm>
              <a:off x="1238580" y="3546028"/>
              <a:ext cx="281511" cy="217391"/>
            </a:xfrm>
            <a:custGeom>
              <a:avLst/>
              <a:gdLst/>
              <a:ahLst/>
              <a:cxnLst/>
              <a:rect l="l" t="t" r="r" b="b"/>
              <a:pathLst>
                <a:path w="5387" h="4160" extrusionOk="0">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9;p60">
              <a:extLst>
                <a:ext uri="{FF2B5EF4-FFF2-40B4-BE49-F238E27FC236}">
                  <a16:creationId xmlns:a16="http://schemas.microsoft.com/office/drawing/2014/main" id="{F91BD763-04E0-42C7-8842-FA233C20B0BF}"/>
                </a:ext>
              </a:extLst>
            </p:cNvPr>
            <p:cNvSpPr/>
            <p:nvPr/>
          </p:nvSpPr>
          <p:spPr>
            <a:xfrm>
              <a:off x="945992" y="3604713"/>
              <a:ext cx="292799" cy="71070"/>
            </a:xfrm>
            <a:custGeom>
              <a:avLst/>
              <a:gdLst/>
              <a:ahLst/>
              <a:cxnLst/>
              <a:rect l="l" t="t" r="r" b="b"/>
              <a:pathLst>
                <a:path w="5603" h="1360" extrusionOk="0">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0;p60">
              <a:extLst>
                <a:ext uri="{FF2B5EF4-FFF2-40B4-BE49-F238E27FC236}">
                  <a16:creationId xmlns:a16="http://schemas.microsoft.com/office/drawing/2014/main" id="{0B0D25F3-F842-40BA-99C1-5DBC7887CCC6}"/>
                </a:ext>
              </a:extLst>
            </p:cNvPr>
            <p:cNvSpPr/>
            <p:nvPr/>
          </p:nvSpPr>
          <p:spPr>
            <a:xfrm>
              <a:off x="1022392" y="3842014"/>
              <a:ext cx="229672" cy="47241"/>
            </a:xfrm>
            <a:custGeom>
              <a:avLst/>
              <a:gdLst/>
              <a:ahLst/>
              <a:cxnLst/>
              <a:rect l="l" t="t" r="r" b="b"/>
              <a:pathLst>
                <a:path w="4395" h="904" extrusionOk="0">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1;p60">
              <a:extLst>
                <a:ext uri="{FF2B5EF4-FFF2-40B4-BE49-F238E27FC236}">
                  <a16:creationId xmlns:a16="http://schemas.microsoft.com/office/drawing/2014/main" id="{82ADF2BD-7090-4DDD-A308-4F2ED1AF5BD9}"/>
                </a:ext>
              </a:extLst>
            </p:cNvPr>
            <p:cNvSpPr/>
            <p:nvPr/>
          </p:nvSpPr>
          <p:spPr>
            <a:xfrm>
              <a:off x="1256191" y="3884290"/>
              <a:ext cx="159490" cy="142977"/>
            </a:xfrm>
            <a:custGeom>
              <a:avLst/>
              <a:gdLst/>
              <a:ahLst/>
              <a:cxnLst/>
              <a:rect l="l" t="t" r="r" b="b"/>
              <a:pathLst>
                <a:path w="3052" h="2736" extrusionOk="0">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2;p60">
              <a:extLst>
                <a:ext uri="{FF2B5EF4-FFF2-40B4-BE49-F238E27FC236}">
                  <a16:creationId xmlns:a16="http://schemas.microsoft.com/office/drawing/2014/main" id="{F62B23C6-1ADE-40D9-A25D-89F3562784E5}"/>
                </a:ext>
              </a:extLst>
            </p:cNvPr>
            <p:cNvSpPr/>
            <p:nvPr/>
          </p:nvSpPr>
          <p:spPr>
            <a:xfrm>
              <a:off x="1005304" y="4010440"/>
              <a:ext cx="262228" cy="75303"/>
            </a:xfrm>
            <a:custGeom>
              <a:avLst/>
              <a:gdLst/>
              <a:ahLst/>
              <a:cxnLst/>
              <a:rect l="l" t="t" r="r" b="b"/>
              <a:pathLst>
                <a:path w="5018" h="1441" extrusionOk="0">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3;p60">
              <a:extLst>
                <a:ext uri="{FF2B5EF4-FFF2-40B4-BE49-F238E27FC236}">
                  <a16:creationId xmlns:a16="http://schemas.microsoft.com/office/drawing/2014/main" id="{E705D009-90E6-4208-9D81-5D6EAACAD673}"/>
                </a:ext>
              </a:extLst>
            </p:cNvPr>
            <p:cNvSpPr/>
            <p:nvPr/>
          </p:nvSpPr>
          <p:spPr>
            <a:xfrm>
              <a:off x="1076740" y="4155193"/>
              <a:ext cx="293165" cy="391670"/>
            </a:xfrm>
            <a:custGeom>
              <a:avLst/>
              <a:gdLst/>
              <a:ahLst/>
              <a:cxnLst/>
              <a:rect l="l" t="t" r="r" b="b"/>
              <a:pathLst>
                <a:path w="5610" h="7495" extrusionOk="0">
                  <a:moveTo>
                    <a:pt x="1" y="0"/>
                  </a:moveTo>
                  <a:lnTo>
                    <a:pt x="1" y="1163"/>
                  </a:lnTo>
                  <a:lnTo>
                    <a:pt x="488" y="1163"/>
                  </a:lnTo>
                  <a:lnTo>
                    <a:pt x="1504" y="7494"/>
                  </a:lnTo>
                  <a:lnTo>
                    <a:pt x="4106" y="7494"/>
                  </a:lnTo>
                  <a:lnTo>
                    <a:pt x="5122" y="1163"/>
                  </a:lnTo>
                  <a:lnTo>
                    <a:pt x="5609" y="1163"/>
                  </a:lnTo>
                  <a:lnTo>
                    <a:pt x="5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4;p60">
              <a:extLst>
                <a:ext uri="{FF2B5EF4-FFF2-40B4-BE49-F238E27FC236}">
                  <a16:creationId xmlns:a16="http://schemas.microsoft.com/office/drawing/2014/main" id="{BD4B1700-20FA-4CE1-BDC8-54C752595BB6}"/>
                </a:ext>
              </a:extLst>
            </p:cNvPr>
            <p:cNvSpPr/>
            <p:nvPr/>
          </p:nvSpPr>
          <p:spPr>
            <a:xfrm>
              <a:off x="1326006" y="1005164"/>
              <a:ext cx="537312" cy="779421"/>
            </a:xfrm>
            <a:custGeom>
              <a:avLst/>
              <a:gdLst/>
              <a:ahLst/>
              <a:cxnLst/>
              <a:rect l="l" t="t" r="r" b="b"/>
              <a:pathLst>
                <a:path w="10282" h="14915" extrusionOk="0">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5;p60">
              <a:extLst>
                <a:ext uri="{FF2B5EF4-FFF2-40B4-BE49-F238E27FC236}">
                  <a16:creationId xmlns:a16="http://schemas.microsoft.com/office/drawing/2014/main" id="{F8EF497F-0FFF-4353-8ECE-6C4F7657BD79}"/>
                </a:ext>
              </a:extLst>
            </p:cNvPr>
            <p:cNvSpPr/>
            <p:nvPr/>
          </p:nvSpPr>
          <p:spPr>
            <a:xfrm>
              <a:off x="1583843" y="1629798"/>
              <a:ext cx="428721" cy="496237"/>
            </a:xfrm>
            <a:custGeom>
              <a:avLst/>
              <a:gdLst/>
              <a:ahLst/>
              <a:cxnLst/>
              <a:rect l="l" t="t" r="r" b="b"/>
              <a:pathLst>
                <a:path w="8204" h="9496" extrusionOk="0">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6;p60">
              <a:extLst>
                <a:ext uri="{FF2B5EF4-FFF2-40B4-BE49-F238E27FC236}">
                  <a16:creationId xmlns:a16="http://schemas.microsoft.com/office/drawing/2014/main" id="{C2A83635-9646-4210-9CA3-E3D3312E2A77}"/>
                </a:ext>
              </a:extLst>
            </p:cNvPr>
            <p:cNvSpPr/>
            <p:nvPr/>
          </p:nvSpPr>
          <p:spPr>
            <a:xfrm>
              <a:off x="1578565" y="1624677"/>
              <a:ext cx="439799" cy="506427"/>
            </a:xfrm>
            <a:custGeom>
              <a:avLst/>
              <a:gdLst/>
              <a:ahLst/>
              <a:cxnLst/>
              <a:rect l="l" t="t" r="r" b="b"/>
              <a:pathLst>
                <a:path w="8416" h="9691" extrusionOk="0">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7;p60">
              <a:extLst>
                <a:ext uri="{FF2B5EF4-FFF2-40B4-BE49-F238E27FC236}">
                  <a16:creationId xmlns:a16="http://schemas.microsoft.com/office/drawing/2014/main" id="{E3FCFCC9-6FA1-4DEB-93E7-3A50061E94A7}"/>
                </a:ext>
              </a:extLst>
            </p:cNvPr>
            <p:cNvSpPr/>
            <p:nvPr/>
          </p:nvSpPr>
          <p:spPr>
            <a:xfrm>
              <a:off x="1442749" y="1252029"/>
              <a:ext cx="410221" cy="469690"/>
            </a:xfrm>
            <a:custGeom>
              <a:avLst/>
              <a:gdLst/>
              <a:ahLst/>
              <a:cxnLst/>
              <a:rect l="l" t="t" r="r" b="b"/>
              <a:pathLst>
                <a:path w="7850" h="8988" extrusionOk="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8;p60">
              <a:extLst>
                <a:ext uri="{FF2B5EF4-FFF2-40B4-BE49-F238E27FC236}">
                  <a16:creationId xmlns:a16="http://schemas.microsoft.com/office/drawing/2014/main" id="{CC6F2D4C-E8F2-4D88-867C-E5E50ED4D609}"/>
                </a:ext>
              </a:extLst>
            </p:cNvPr>
            <p:cNvSpPr/>
            <p:nvPr/>
          </p:nvSpPr>
          <p:spPr>
            <a:xfrm>
              <a:off x="1437471" y="1246960"/>
              <a:ext cx="420777" cy="479828"/>
            </a:xfrm>
            <a:custGeom>
              <a:avLst/>
              <a:gdLst/>
              <a:ahLst/>
              <a:cxnLst/>
              <a:rect l="l" t="t" r="r" b="b"/>
              <a:pathLst>
                <a:path w="8052" h="9182" extrusionOk="0">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9;p60">
              <a:extLst>
                <a:ext uri="{FF2B5EF4-FFF2-40B4-BE49-F238E27FC236}">
                  <a16:creationId xmlns:a16="http://schemas.microsoft.com/office/drawing/2014/main" id="{D75207A4-BD8A-40FA-9335-066BD6CA3A10}"/>
                </a:ext>
              </a:extLst>
            </p:cNvPr>
            <p:cNvSpPr/>
            <p:nvPr/>
          </p:nvSpPr>
          <p:spPr>
            <a:xfrm>
              <a:off x="1801233" y="1668887"/>
              <a:ext cx="13169" cy="8622"/>
            </a:xfrm>
            <a:custGeom>
              <a:avLst/>
              <a:gdLst/>
              <a:ahLst/>
              <a:cxnLst/>
              <a:rect l="l" t="t" r="r" b="b"/>
              <a:pathLst>
                <a:path w="252" h="165" extrusionOk="0">
                  <a:moveTo>
                    <a:pt x="251" y="1"/>
                  </a:moveTo>
                  <a:cubicBezTo>
                    <a:pt x="168" y="56"/>
                    <a:pt x="84" y="112"/>
                    <a:pt x="1" y="164"/>
                  </a:cubicBezTo>
                  <a:cubicBezTo>
                    <a:pt x="99" y="136"/>
                    <a:pt x="185" y="8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0;p60">
              <a:extLst>
                <a:ext uri="{FF2B5EF4-FFF2-40B4-BE49-F238E27FC236}">
                  <a16:creationId xmlns:a16="http://schemas.microsoft.com/office/drawing/2014/main" id="{6226F285-1BB9-4032-8758-19D6238686ED}"/>
                </a:ext>
              </a:extLst>
            </p:cNvPr>
            <p:cNvSpPr/>
            <p:nvPr/>
          </p:nvSpPr>
          <p:spPr>
            <a:xfrm>
              <a:off x="1606889" y="1258143"/>
              <a:ext cx="238451" cy="416597"/>
            </a:xfrm>
            <a:custGeom>
              <a:avLst/>
              <a:gdLst/>
              <a:ahLst/>
              <a:cxnLst/>
              <a:rect l="l" t="t" r="r" b="b"/>
              <a:pathLst>
                <a:path w="4563" h="7972" extrusionOk="0">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1;p60">
              <a:extLst>
                <a:ext uri="{FF2B5EF4-FFF2-40B4-BE49-F238E27FC236}">
                  <a16:creationId xmlns:a16="http://schemas.microsoft.com/office/drawing/2014/main" id="{7BFCD2B7-AC7D-4CA6-B9B7-B1443AC844CC}"/>
                </a:ext>
              </a:extLst>
            </p:cNvPr>
            <p:cNvSpPr/>
            <p:nvPr/>
          </p:nvSpPr>
          <p:spPr>
            <a:xfrm>
              <a:off x="1599573" y="1546499"/>
              <a:ext cx="136392" cy="98558"/>
            </a:xfrm>
            <a:custGeom>
              <a:avLst/>
              <a:gdLst/>
              <a:ahLst/>
              <a:cxnLst/>
              <a:rect l="l" t="t" r="r" b="b"/>
              <a:pathLst>
                <a:path w="2610" h="1886" extrusionOk="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2;p60">
              <a:extLst>
                <a:ext uri="{FF2B5EF4-FFF2-40B4-BE49-F238E27FC236}">
                  <a16:creationId xmlns:a16="http://schemas.microsoft.com/office/drawing/2014/main" id="{8F2A00D3-1B97-41B2-A82B-7E13E9DA2962}"/>
                </a:ext>
              </a:extLst>
            </p:cNvPr>
            <p:cNvSpPr/>
            <p:nvPr/>
          </p:nvSpPr>
          <p:spPr>
            <a:xfrm>
              <a:off x="1630195" y="1388159"/>
              <a:ext cx="130748" cy="211329"/>
            </a:xfrm>
            <a:custGeom>
              <a:avLst/>
              <a:gdLst/>
              <a:ahLst/>
              <a:cxnLst/>
              <a:rect l="l" t="t" r="r" b="b"/>
              <a:pathLst>
                <a:path w="2502" h="4044" extrusionOk="0">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3;p60">
              <a:extLst>
                <a:ext uri="{FF2B5EF4-FFF2-40B4-BE49-F238E27FC236}">
                  <a16:creationId xmlns:a16="http://schemas.microsoft.com/office/drawing/2014/main" id="{6AFFC251-8B32-40DF-81FE-531EC6C0A346}"/>
                </a:ext>
              </a:extLst>
            </p:cNvPr>
            <p:cNvSpPr/>
            <p:nvPr/>
          </p:nvSpPr>
          <p:spPr>
            <a:xfrm>
              <a:off x="1529444" y="1277530"/>
              <a:ext cx="222617" cy="206156"/>
            </a:xfrm>
            <a:custGeom>
              <a:avLst/>
              <a:gdLst/>
              <a:ahLst/>
              <a:cxnLst/>
              <a:rect l="l" t="t" r="r" b="b"/>
              <a:pathLst>
                <a:path w="4260" h="3945" extrusionOk="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4;p60">
              <a:extLst>
                <a:ext uri="{FF2B5EF4-FFF2-40B4-BE49-F238E27FC236}">
                  <a16:creationId xmlns:a16="http://schemas.microsoft.com/office/drawing/2014/main" id="{E6A2ADC2-4497-42CD-9CDA-F8F0BCC38143}"/>
                </a:ext>
              </a:extLst>
            </p:cNvPr>
            <p:cNvSpPr/>
            <p:nvPr/>
          </p:nvSpPr>
          <p:spPr>
            <a:xfrm>
              <a:off x="1524375" y="1272304"/>
              <a:ext cx="234950" cy="216503"/>
            </a:xfrm>
            <a:custGeom>
              <a:avLst/>
              <a:gdLst/>
              <a:ahLst/>
              <a:cxnLst/>
              <a:rect l="l" t="t" r="r" b="b"/>
              <a:pathLst>
                <a:path w="4496" h="4143" extrusionOk="0">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5;p60">
              <a:extLst>
                <a:ext uri="{FF2B5EF4-FFF2-40B4-BE49-F238E27FC236}">
                  <a16:creationId xmlns:a16="http://schemas.microsoft.com/office/drawing/2014/main" id="{8CEE9554-DC13-493F-A02E-5C2479EE7C09}"/>
                </a:ext>
              </a:extLst>
            </p:cNvPr>
            <p:cNvSpPr/>
            <p:nvPr/>
          </p:nvSpPr>
          <p:spPr>
            <a:xfrm>
              <a:off x="1534931" y="1233059"/>
              <a:ext cx="124948" cy="192882"/>
            </a:xfrm>
            <a:custGeom>
              <a:avLst/>
              <a:gdLst/>
              <a:ahLst/>
              <a:cxnLst/>
              <a:rect l="l" t="t" r="r" b="b"/>
              <a:pathLst>
                <a:path w="2391" h="3691" extrusionOk="0">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6;p60">
              <a:extLst>
                <a:ext uri="{FF2B5EF4-FFF2-40B4-BE49-F238E27FC236}">
                  <a16:creationId xmlns:a16="http://schemas.microsoft.com/office/drawing/2014/main" id="{4594DCFA-114A-42C6-B1B9-46937044ED81}"/>
                </a:ext>
              </a:extLst>
            </p:cNvPr>
            <p:cNvSpPr/>
            <p:nvPr/>
          </p:nvSpPr>
          <p:spPr>
            <a:xfrm>
              <a:off x="1529078" y="1227833"/>
              <a:ext cx="135870" cy="203282"/>
            </a:xfrm>
            <a:custGeom>
              <a:avLst/>
              <a:gdLst/>
              <a:ahLst/>
              <a:cxnLst/>
              <a:rect l="l" t="t" r="r" b="b"/>
              <a:pathLst>
                <a:path w="2600" h="3890" extrusionOk="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7;p60">
              <a:extLst>
                <a:ext uri="{FF2B5EF4-FFF2-40B4-BE49-F238E27FC236}">
                  <a16:creationId xmlns:a16="http://schemas.microsoft.com/office/drawing/2014/main" id="{6F753EC7-E5A6-40A3-8594-EA803423197B}"/>
                </a:ext>
              </a:extLst>
            </p:cNvPr>
            <p:cNvSpPr/>
            <p:nvPr/>
          </p:nvSpPr>
          <p:spPr>
            <a:xfrm>
              <a:off x="1557662" y="1287250"/>
              <a:ext cx="94586" cy="72063"/>
            </a:xfrm>
            <a:custGeom>
              <a:avLst/>
              <a:gdLst/>
              <a:ahLst/>
              <a:cxnLst/>
              <a:rect l="l" t="t" r="r" b="b"/>
              <a:pathLst>
                <a:path w="1810" h="1379" extrusionOk="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8;p60">
              <a:extLst>
                <a:ext uri="{FF2B5EF4-FFF2-40B4-BE49-F238E27FC236}">
                  <a16:creationId xmlns:a16="http://schemas.microsoft.com/office/drawing/2014/main" id="{6B8FD236-E943-4605-BBAC-7936F7D215D4}"/>
                </a:ext>
              </a:extLst>
            </p:cNvPr>
            <p:cNvSpPr/>
            <p:nvPr/>
          </p:nvSpPr>
          <p:spPr>
            <a:xfrm>
              <a:off x="1456179" y="1216807"/>
              <a:ext cx="48965" cy="48861"/>
            </a:xfrm>
            <a:custGeom>
              <a:avLst/>
              <a:gdLst/>
              <a:ahLst/>
              <a:cxnLst/>
              <a:rect l="l" t="t" r="r" b="b"/>
              <a:pathLst>
                <a:path w="937" h="935" extrusionOk="0">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9;p60">
              <a:extLst>
                <a:ext uri="{FF2B5EF4-FFF2-40B4-BE49-F238E27FC236}">
                  <a16:creationId xmlns:a16="http://schemas.microsoft.com/office/drawing/2014/main" id="{ECCD225F-F3DF-44BE-8D6A-918C2B8BBCC2}"/>
                </a:ext>
              </a:extLst>
            </p:cNvPr>
            <p:cNvSpPr/>
            <p:nvPr/>
          </p:nvSpPr>
          <p:spPr>
            <a:xfrm>
              <a:off x="1646186" y="1136435"/>
              <a:ext cx="29891" cy="75042"/>
            </a:xfrm>
            <a:custGeom>
              <a:avLst/>
              <a:gdLst/>
              <a:ahLst/>
              <a:cxnLst/>
              <a:rect l="l" t="t" r="r" b="b"/>
              <a:pathLst>
                <a:path w="572" h="1436" extrusionOk="0">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0;p60">
              <a:extLst>
                <a:ext uri="{FF2B5EF4-FFF2-40B4-BE49-F238E27FC236}">
                  <a16:creationId xmlns:a16="http://schemas.microsoft.com/office/drawing/2014/main" id="{A2762D0A-DCE2-45B3-AB49-A68FD2E29A4C}"/>
                </a:ext>
              </a:extLst>
            </p:cNvPr>
            <p:cNvSpPr/>
            <p:nvPr/>
          </p:nvSpPr>
          <p:spPr>
            <a:xfrm>
              <a:off x="1640908" y="1131262"/>
              <a:ext cx="40604" cy="85336"/>
            </a:xfrm>
            <a:custGeom>
              <a:avLst/>
              <a:gdLst/>
              <a:ahLst/>
              <a:cxnLst/>
              <a:rect l="l" t="t" r="r" b="b"/>
              <a:pathLst>
                <a:path w="777" h="1633" extrusionOk="0">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1;p60">
              <a:extLst>
                <a:ext uri="{FF2B5EF4-FFF2-40B4-BE49-F238E27FC236}">
                  <a16:creationId xmlns:a16="http://schemas.microsoft.com/office/drawing/2014/main" id="{802EB2A2-576B-40EB-98BD-721F93B71244}"/>
                </a:ext>
              </a:extLst>
            </p:cNvPr>
            <p:cNvSpPr/>
            <p:nvPr/>
          </p:nvSpPr>
          <p:spPr>
            <a:xfrm>
              <a:off x="1452573" y="1060818"/>
              <a:ext cx="210598" cy="265416"/>
            </a:xfrm>
            <a:custGeom>
              <a:avLst/>
              <a:gdLst/>
              <a:ahLst/>
              <a:cxnLst/>
              <a:rect l="l" t="t" r="r" b="b"/>
              <a:pathLst>
                <a:path w="4030" h="5079" extrusionOk="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2;p60">
              <a:extLst>
                <a:ext uri="{FF2B5EF4-FFF2-40B4-BE49-F238E27FC236}">
                  <a16:creationId xmlns:a16="http://schemas.microsoft.com/office/drawing/2014/main" id="{D891B57E-3513-4132-B238-B335B28BFEF9}"/>
                </a:ext>
              </a:extLst>
            </p:cNvPr>
            <p:cNvSpPr/>
            <p:nvPr/>
          </p:nvSpPr>
          <p:spPr>
            <a:xfrm>
              <a:off x="1447295" y="1055749"/>
              <a:ext cx="220945" cy="275711"/>
            </a:xfrm>
            <a:custGeom>
              <a:avLst/>
              <a:gdLst/>
              <a:ahLst/>
              <a:cxnLst/>
              <a:rect l="l" t="t" r="r" b="b"/>
              <a:pathLst>
                <a:path w="4228" h="5276" extrusionOk="0">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3;p60">
              <a:extLst>
                <a:ext uri="{FF2B5EF4-FFF2-40B4-BE49-F238E27FC236}">
                  <a16:creationId xmlns:a16="http://schemas.microsoft.com/office/drawing/2014/main" id="{C34B7613-5BB3-47F6-9191-53E9ECD3423B}"/>
                </a:ext>
              </a:extLst>
            </p:cNvPr>
            <p:cNvSpPr/>
            <p:nvPr/>
          </p:nvSpPr>
          <p:spPr>
            <a:xfrm>
              <a:off x="1541254" y="1066149"/>
              <a:ext cx="115385" cy="254964"/>
            </a:xfrm>
            <a:custGeom>
              <a:avLst/>
              <a:gdLst/>
              <a:ahLst/>
              <a:cxnLst/>
              <a:rect l="l" t="t" r="r" b="b"/>
              <a:pathLst>
                <a:path w="2208" h="4879" extrusionOk="0">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4;p60">
              <a:extLst>
                <a:ext uri="{FF2B5EF4-FFF2-40B4-BE49-F238E27FC236}">
                  <a16:creationId xmlns:a16="http://schemas.microsoft.com/office/drawing/2014/main" id="{59F1F69B-9EE1-4376-B05A-CF7DD9ECE501}"/>
                </a:ext>
              </a:extLst>
            </p:cNvPr>
            <p:cNvSpPr/>
            <p:nvPr/>
          </p:nvSpPr>
          <p:spPr>
            <a:xfrm>
              <a:off x="1529444" y="1193291"/>
              <a:ext cx="18604" cy="20903"/>
            </a:xfrm>
            <a:custGeom>
              <a:avLst/>
              <a:gdLst/>
              <a:ahLst/>
              <a:cxnLst/>
              <a:rect l="l" t="t" r="r" b="b"/>
              <a:pathLst>
                <a:path w="356" h="400" extrusionOk="0">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5;p60">
              <a:extLst>
                <a:ext uri="{FF2B5EF4-FFF2-40B4-BE49-F238E27FC236}">
                  <a16:creationId xmlns:a16="http://schemas.microsoft.com/office/drawing/2014/main" id="{7F81FD23-1D1E-4927-A8D3-551122E22B04}"/>
                </a:ext>
              </a:extLst>
            </p:cNvPr>
            <p:cNvSpPr/>
            <p:nvPr/>
          </p:nvSpPr>
          <p:spPr>
            <a:xfrm>
              <a:off x="1583477" y="1175367"/>
              <a:ext cx="17663" cy="21687"/>
            </a:xfrm>
            <a:custGeom>
              <a:avLst/>
              <a:gdLst/>
              <a:ahLst/>
              <a:cxnLst/>
              <a:rect l="l" t="t" r="r" b="b"/>
              <a:pathLst>
                <a:path w="338" h="415" extrusionOk="0">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6;p60">
              <a:extLst>
                <a:ext uri="{FF2B5EF4-FFF2-40B4-BE49-F238E27FC236}">
                  <a16:creationId xmlns:a16="http://schemas.microsoft.com/office/drawing/2014/main" id="{B7A0B3A5-FCE6-4056-8E14-3CC17DBFE3C8}"/>
                </a:ext>
              </a:extLst>
            </p:cNvPr>
            <p:cNvSpPr/>
            <p:nvPr/>
          </p:nvSpPr>
          <p:spPr>
            <a:xfrm>
              <a:off x="1557297" y="1146468"/>
              <a:ext cx="48547" cy="92496"/>
            </a:xfrm>
            <a:custGeom>
              <a:avLst/>
              <a:gdLst/>
              <a:ahLst/>
              <a:cxnLst/>
              <a:rect l="l" t="t" r="r" b="b"/>
              <a:pathLst>
                <a:path w="929" h="1770" extrusionOk="0">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7;p60">
              <a:extLst>
                <a:ext uri="{FF2B5EF4-FFF2-40B4-BE49-F238E27FC236}">
                  <a16:creationId xmlns:a16="http://schemas.microsoft.com/office/drawing/2014/main" id="{E5E0BD67-282A-45D2-931D-4FD51084AE55}"/>
                </a:ext>
              </a:extLst>
            </p:cNvPr>
            <p:cNvSpPr/>
            <p:nvPr/>
          </p:nvSpPr>
          <p:spPr>
            <a:xfrm>
              <a:off x="1558394" y="1249938"/>
              <a:ext cx="47450" cy="21373"/>
            </a:xfrm>
            <a:custGeom>
              <a:avLst/>
              <a:gdLst/>
              <a:ahLst/>
              <a:cxnLst/>
              <a:rect l="l" t="t" r="r" b="b"/>
              <a:pathLst>
                <a:path w="908" h="409" extrusionOk="0">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8;p60">
              <a:extLst>
                <a:ext uri="{FF2B5EF4-FFF2-40B4-BE49-F238E27FC236}">
                  <a16:creationId xmlns:a16="http://schemas.microsoft.com/office/drawing/2014/main" id="{358A26C2-E597-449B-B2B0-71F05F76ACCC}"/>
                </a:ext>
              </a:extLst>
            </p:cNvPr>
            <p:cNvSpPr/>
            <p:nvPr/>
          </p:nvSpPr>
          <p:spPr>
            <a:xfrm>
              <a:off x="1498716" y="1158853"/>
              <a:ext cx="44053" cy="35013"/>
            </a:xfrm>
            <a:custGeom>
              <a:avLst/>
              <a:gdLst/>
              <a:ahLst/>
              <a:cxnLst/>
              <a:rect l="l" t="t" r="r" b="b"/>
              <a:pathLst>
                <a:path w="843" h="670" extrusionOk="0">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9;p60">
              <a:extLst>
                <a:ext uri="{FF2B5EF4-FFF2-40B4-BE49-F238E27FC236}">
                  <a16:creationId xmlns:a16="http://schemas.microsoft.com/office/drawing/2014/main" id="{55DFAF75-0800-483E-8A81-3893FD3B0013}"/>
                </a:ext>
              </a:extLst>
            </p:cNvPr>
            <p:cNvSpPr/>
            <p:nvPr/>
          </p:nvSpPr>
          <p:spPr>
            <a:xfrm>
              <a:off x="1388401" y="1028262"/>
              <a:ext cx="295986" cy="252351"/>
            </a:xfrm>
            <a:custGeom>
              <a:avLst/>
              <a:gdLst/>
              <a:ahLst/>
              <a:cxnLst/>
              <a:rect l="l" t="t" r="r" b="b"/>
              <a:pathLst>
                <a:path w="5664" h="4829" extrusionOk="0">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0;p60">
              <a:extLst>
                <a:ext uri="{FF2B5EF4-FFF2-40B4-BE49-F238E27FC236}">
                  <a16:creationId xmlns:a16="http://schemas.microsoft.com/office/drawing/2014/main" id="{43E86B60-7931-4F39-8329-09A7BB3AC33F}"/>
                </a:ext>
              </a:extLst>
            </p:cNvPr>
            <p:cNvSpPr/>
            <p:nvPr/>
          </p:nvSpPr>
          <p:spPr>
            <a:xfrm>
              <a:off x="1422734" y="1064842"/>
              <a:ext cx="140416" cy="183372"/>
            </a:xfrm>
            <a:custGeom>
              <a:avLst/>
              <a:gdLst/>
              <a:ahLst/>
              <a:cxnLst/>
              <a:rect l="l" t="t" r="r" b="b"/>
              <a:pathLst>
                <a:path w="2687" h="3509" extrusionOk="0">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1;p60">
              <a:extLst>
                <a:ext uri="{FF2B5EF4-FFF2-40B4-BE49-F238E27FC236}">
                  <a16:creationId xmlns:a16="http://schemas.microsoft.com/office/drawing/2014/main" id="{1372176A-E8A0-42E3-BED1-C63AB41F6001}"/>
                </a:ext>
              </a:extLst>
            </p:cNvPr>
            <p:cNvSpPr/>
            <p:nvPr/>
          </p:nvSpPr>
          <p:spPr>
            <a:xfrm>
              <a:off x="1429476" y="1052719"/>
              <a:ext cx="110577" cy="139684"/>
            </a:xfrm>
            <a:custGeom>
              <a:avLst/>
              <a:gdLst/>
              <a:ahLst/>
              <a:cxnLst/>
              <a:rect l="l" t="t" r="r" b="b"/>
              <a:pathLst>
                <a:path w="2116" h="2673" extrusionOk="0">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2;p60">
              <a:extLst>
                <a:ext uri="{FF2B5EF4-FFF2-40B4-BE49-F238E27FC236}">
                  <a16:creationId xmlns:a16="http://schemas.microsoft.com/office/drawing/2014/main" id="{142895C9-D9BB-4609-88A5-BE42BECF7A72}"/>
                </a:ext>
              </a:extLst>
            </p:cNvPr>
            <p:cNvSpPr/>
            <p:nvPr/>
          </p:nvSpPr>
          <p:spPr>
            <a:xfrm>
              <a:off x="1573653" y="1053398"/>
              <a:ext cx="94586" cy="57013"/>
            </a:xfrm>
            <a:custGeom>
              <a:avLst/>
              <a:gdLst/>
              <a:ahLst/>
              <a:cxnLst/>
              <a:rect l="l" t="t" r="r" b="b"/>
              <a:pathLst>
                <a:path w="1810" h="1091" extrusionOk="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3;p60">
              <a:extLst>
                <a:ext uri="{FF2B5EF4-FFF2-40B4-BE49-F238E27FC236}">
                  <a16:creationId xmlns:a16="http://schemas.microsoft.com/office/drawing/2014/main" id="{680158E1-2ED2-4098-88BC-D7D56B740DC6}"/>
                </a:ext>
              </a:extLst>
            </p:cNvPr>
            <p:cNvSpPr/>
            <p:nvPr/>
          </p:nvSpPr>
          <p:spPr>
            <a:xfrm>
              <a:off x="1478336" y="1528784"/>
              <a:ext cx="2945442" cy="2109165"/>
            </a:xfrm>
            <a:custGeom>
              <a:avLst/>
              <a:gdLst/>
              <a:ahLst/>
              <a:cxnLst/>
              <a:rect l="l" t="t" r="r" b="b"/>
              <a:pathLst>
                <a:path w="56364" h="40361" extrusionOk="0">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4;p60">
              <a:extLst>
                <a:ext uri="{FF2B5EF4-FFF2-40B4-BE49-F238E27FC236}">
                  <a16:creationId xmlns:a16="http://schemas.microsoft.com/office/drawing/2014/main" id="{E28D4A9C-E1D5-4A71-9AB8-F9EFF9457EE0}"/>
                </a:ext>
              </a:extLst>
            </p:cNvPr>
            <p:cNvSpPr/>
            <p:nvPr/>
          </p:nvSpPr>
          <p:spPr>
            <a:xfrm>
              <a:off x="1474364" y="1523663"/>
              <a:ext cx="2953437" cy="2119616"/>
            </a:xfrm>
            <a:custGeom>
              <a:avLst/>
              <a:gdLst/>
              <a:ahLst/>
              <a:cxnLst/>
              <a:rect l="l" t="t" r="r" b="b"/>
              <a:pathLst>
                <a:path w="56517" h="40561" extrusionOk="0">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5;p60">
              <a:extLst>
                <a:ext uri="{FF2B5EF4-FFF2-40B4-BE49-F238E27FC236}">
                  <a16:creationId xmlns:a16="http://schemas.microsoft.com/office/drawing/2014/main" id="{76CF08AC-C0C1-49FB-83CC-865BD159FD97}"/>
                </a:ext>
              </a:extLst>
            </p:cNvPr>
            <p:cNvSpPr/>
            <p:nvPr/>
          </p:nvSpPr>
          <p:spPr>
            <a:xfrm>
              <a:off x="1993644" y="1605185"/>
              <a:ext cx="498380" cy="127874"/>
            </a:xfrm>
            <a:custGeom>
              <a:avLst/>
              <a:gdLst/>
              <a:ahLst/>
              <a:cxnLst/>
              <a:rect l="l" t="t" r="r" b="b"/>
              <a:pathLst>
                <a:path w="9537" h="2447" extrusionOk="0">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6;p60">
              <a:extLst>
                <a:ext uri="{FF2B5EF4-FFF2-40B4-BE49-F238E27FC236}">
                  <a16:creationId xmlns:a16="http://schemas.microsoft.com/office/drawing/2014/main" id="{18CE4FD5-65B2-4F29-A86A-DFDE47B12200}"/>
                </a:ext>
              </a:extLst>
            </p:cNvPr>
            <p:cNvSpPr/>
            <p:nvPr/>
          </p:nvSpPr>
          <p:spPr>
            <a:xfrm>
              <a:off x="4203182" y="2445799"/>
              <a:ext cx="105351" cy="170568"/>
            </a:xfrm>
            <a:custGeom>
              <a:avLst/>
              <a:gdLst/>
              <a:ahLst/>
              <a:cxnLst/>
              <a:rect l="l" t="t" r="r" b="b"/>
              <a:pathLst>
                <a:path w="2016" h="3264" extrusionOk="0">
                  <a:moveTo>
                    <a:pt x="564" y="0"/>
                  </a:moveTo>
                  <a:lnTo>
                    <a:pt x="0" y="1569"/>
                  </a:lnTo>
                  <a:lnTo>
                    <a:pt x="1291" y="3263"/>
                  </a:lnTo>
                  <a:lnTo>
                    <a:pt x="2015" y="2745"/>
                  </a:lnTo>
                  <a:lnTo>
                    <a:pt x="1548" y="1346"/>
                  </a:lnTo>
                  <a:lnTo>
                    <a:pt x="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7;p60">
              <a:extLst>
                <a:ext uri="{FF2B5EF4-FFF2-40B4-BE49-F238E27FC236}">
                  <a16:creationId xmlns:a16="http://schemas.microsoft.com/office/drawing/2014/main" id="{9443464F-CA0F-4706-88A9-B1BB1ADE0DF0}"/>
                </a:ext>
              </a:extLst>
            </p:cNvPr>
            <p:cNvSpPr/>
            <p:nvPr/>
          </p:nvSpPr>
          <p:spPr>
            <a:xfrm>
              <a:off x="4197381" y="2434668"/>
              <a:ext cx="117266" cy="188806"/>
            </a:xfrm>
            <a:custGeom>
              <a:avLst/>
              <a:gdLst/>
              <a:ahLst/>
              <a:cxnLst/>
              <a:rect l="l" t="t" r="r" b="b"/>
              <a:pathLst>
                <a:path w="2244" h="3613" extrusionOk="0">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8;p60">
              <a:extLst>
                <a:ext uri="{FF2B5EF4-FFF2-40B4-BE49-F238E27FC236}">
                  <a16:creationId xmlns:a16="http://schemas.microsoft.com/office/drawing/2014/main" id="{CE89ECFD-5A00-45D2-BC53-B6A840CD6D1B}"/>
                </a:ext>
              </a:extLst>
            </p:cNvPr>
            <p:cNvSpPr/>
            <p:nvPr/>
          </p:nvSpPr>
          <p:spPr>
            <a:xfrm>
              <a:off x="4268294" y="2589193"/>
              <a:ext cx="438388" cy="448631"/>
            </a:xfrm>
            <a:custGeom>
              <a:avLst/>
              <a:gdLst/>
              <a:ahLst/>
              <a:cxnLst/>
              <a:rect l="l" t="t" r="r" b="b"/>
              <a:pathLst>
                <a:path w="8389" h="8585" extrusionOk="0">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9;p60">
              <a:extLst>
                <a:ext uri="{FF2B5EF4-FFF2-40B4-BE49-F238E27FC236}">
                  <a16:creationId xmlns:a16="http://schemas.microsoft.com/office/drawing/2014/main" id="{79EC1111-2136-4789-878E-8D39E2F79C1C}"/>
                </a:ext>
              </a:extLst>
            </p:cNvPr>
            <p:cNvSpPr/>
            <p:nvPr/>
          </p:nvSpPr>
          <p:spPr>
            <a:xfrm>
              <a:off x="4262650" y="2582138"/>
              <a:ext cx="444189" cy="460754"/>
            </a:xfrm>
            <a:custGeom>
              <a:avLst/>
              <a:gdLst/>
              <a:ahLst/>
              <a:cxnLst/>
              <a:rect l="l" t="t" r="r" b="b"/>
              <a:pathLst>
                <a:path w="8500" h="8817" extrusionOk="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0;p60">
              <a:extLst>
                <a:ext uri="{FF2B5EF4-FFF2-40B4-BE49-F238E27FC236}">
                  <a16:creationId xmlns:a16="http://schemas.microsoft.com/office/drawing/2014/main" id="{F69ADCB5-7AF6-4597-A095-18A4260FA12B}"/>
                </a:ext>
              </a:extLst>
            </p:cNvPr>
            <p:cNvSpPr/>
            <p:nvPr/>
          </p:nvSpPr>
          <p:spPr>
            <a:xfrm>
              <a:off x="4289929" y="2623579"/>
              <a:ext cx="35117" cy="20589"/>
            </a:xfrm>
            <a:custGeom>
              <a:avLst/>
              <a:gdLst/>
              <a:ahLst/>
              <a:cxnLst/>
              <a:rect l="l" t="t" r="r" b="b"/>
              <a:pathLst>
                <a:path w="672" h="394" extrusionOk="0">
                  <a:moveTo>
                    <a:pt x="616" y="1"/>
                  </a:moveTo>
                  <a:lnTo>
                    <a:pt x="0" y="255"/>
                  </a:lnTo>
                  <a:lnTo>
                    <a:pt x="60" y="394"/>
                  </a:lnTo>
                  <a:lnTo>
                    <a:pt x="672" y="140"/>
                  </a:lnTo>
                  <a:lnTo>
                    <a:pt x="616"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1;p60">
              <a:extLst>
                <a:ext uri="{FF2B5EF4-FFF2-40B4-BE49-F238E27FC236}">
                  <a16:creationId xmlns:a16="http://schemas.microsoft.com/office/drawing/2014/main" id="{D1323428-8FF7-46C5-9779-D6CB84FE8EAB}"/>
                </a:ext>
              </a:extLst>
            </p:cNvPr>
            <p:cNvSpPr/>
            <p:nvPr/>
          </p:nvSpPr>
          <p:spPr>
            <a:xfrm>
              <a:off x="1501643" y="1865270"/>
              <a:ext cx="2748170" cy="1764893"/>
            </a:xfrm>
            <a:custGeom>
              <a:avLst/>
              <a:gdLst/>
              <a:ahLst/>
              <a:cxnLst/>
              <a:rect l="l" t="t" r="r" b="b"/>
              <a:pathLst>
                <a:path w="52589" h="33773" extrusionOk="0">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2;p60">
              <a:extLst>
                <a:ext uri="{FF2B5EF4-FFF2-40B4-BE49-F238E27FC236}">
                  <a16:creationId xmlns:a16="http://schemas.microsoft.com/office/drawing/2014/main" id="{F42FA658-4C11-4EA8-8382-E85A8EEA021D}"/>
                </a:ext>
              </a:extLst>
            </p:cNvPr>
            <p:cNvSpPr/>
            <p:nvPr/>
          </p:nvSpPr>
          <p:spPr>
            <a:xfrm>
              <a:off x="1496574" y="1860149"/>
              <a:ext cx="2758517" cy="1775083"/>
            </a:xfrm>
            <a:custGeom>
              <a:avLst/>
              <a:gdLst/>
              <a:ahLst/>
              <a:cxnLst/>
              <a:rect l="l" t="t" r="r" b="b"/>
              <a:pathLst>
                <a:path w="52787" h="33968" extrusionOk="0">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3;p60">
              <a:extLst>
                <a:ext uri="{FF2B5EF4-FFF2-40B4-BE49-F238E27FC236}">
                  <a16:creationId xmlns:a16="http://schemas.microsoft.com/office/drawing/2014/main" id="{C70A3947-427D-4B0C-A46B-0D88405036A7}"/>
                </a:ext>
              </a:extLst>
            </p:cNvPr>
            <p:cNvSpPr/>
            <p:nvPr/>
          </p:nvSpPr>
          <p:spPr>
            <a:xfrm>
              <a:off x="1786183" y="1960170"/>
              <a:ext cx="497126" cy="75826"/>
            </a:xfrm>
            <a:custGeom>
              <a:avLst/>
              <a:gdLst/>
              <a:ahLst/>
              <a:cxnLst/>
              <a:rect l="l" t="t" r="r" b="b"/>
              <a:pathLst>
                <a:path w="9513" h="1451" extrusionOk="0">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4;p60">
              <a:extLst>
                <a:ext uri="{FF2B5EF4-FFF2-40B4-BE49-F238E27FC236}">
                  <a16:creationId xmlns:a16="http://schemas.microsoft.com/office/drawing/2014/main" id="{07DCB21B-271E-446A-8204-D8ED798DC2B0}"/>
                </a:ext>
              </a:extLst>
            </p:cNvPr>
            <p:cNvSpPr/>
            <p:nvPr/>
          </p:nvSpPr>
          <p:spPr>
            <a:xfrm>
              <a:off x="1501643" y="2122325"/>
              <a:ext cx="2748170" cy="1764736"/>
            </a:xfrm>
            <a:custGeom>
              <a:avLst/>
              <a:gdLst/>
              <a:ahLst/>
              <a:cxnLst/>
              <a:rect l="l" t="t" r="r" b="b"/>
              <a:pathLst>
                <a:path w="52589" h="33770" extrusionOk="0">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5;p60">
              <a:extLst>
                <a:ext uri="{FF2B5EF4-FFF2-40B4-BE49-F238E27FC236}">
                  <a16:creationId xmlns:a16="http://schemas.microsoft.com/office/drawing/2014/main" id="{C602E8DC-58F9-4D97-B712-AC1A7E36835E}"/>
                </a:ext>
              </a:extLst>
            </p:cNvPr>
            <p:cNvSpPr/>
            <p:nvPr/>
          </p:nvSpPr>
          <p:spPr>
            <a:xfrm>
              <a:off x="1496574" y="2117256"/>
              <a:ext cx="2758517" cy="1775083"/>
            </a:xfrm>
            <a:custGeom>
              <a:avLst/>
              <a:gdLst/>
              <a:ahLst/>
              <a:cxnLst/>
              <a:rect l="l" t="t" r="r" b="b"/>
              <a:pathLst>
                <a:path w="52787" h="33968" extrusionOk="0">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6;p60">
              <a:extLst>
                <a:ext uri="{FF2B5EF4-FFF2-40B4-BE49-F238E27FC236}">
                  <a16:creationId xmlns:a16="http://schemas.microsoft.com/office/drawing/2014/main" id="{BBDCB756-4735-4288-BF47-B80D699854BA}"/>
                </a:ext>
              </a:extLst>
            </p:cNvPr>
            <p:cNvSpPr/>
            <p:nvPr/>
          </p:nvSpPr>
          <p:spPr>
            <a:xfrm>
              <a:off x="1409650" y="2735850"/>
              <a:ext cx="2923800" cy="1816500"/>
            </a:xfrm>
            <a:prstGeom prst="roundRect">
              <a:avLst>
                <a:gd name="adj" fmla="val 472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227;p60">
              <a:extLst>
                <a:ext uri="{FF2B5EF4-FFF2-40B4-BE49-F238E27FC236}">
                  <a16:creationId xmlns:a16="http://schemas.microsoft.com/office/drawing/2014/main" id="{8FC5AFA1-4EF5-4BE2-877C-D941341FE147}"/>
                </a:ext>
              </a:extLst>
            </p:cNvPr>
            <p:cNvSpPr/>
            <p:nvPr/>
          </p:nvSpPr>
          <p:spPr>
            <a:xfrm>
              <a:off x="1786183" y="2217068"/>
              <a:ext cx="497126" cy="76035"/>
            </a:xfrm>
            <a:custGeom>
              <a:avLst/>
              <a:gdLst/>
              <a:ahLst/>
              <a:cxnLst/>
              <a:rect l="l" t="t" r="r" b="b"/>
              <a:pathLst>
                <a:path w="9513" h="1455" extrusionOk="0">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8;p60">
              <a:extLst>
                <a:ext uri="{FF2B5EF4-FFF2-40B4-BE49-F238E27FC236}">
                  <a16:creationId xmlns:a16="http://schemas.microsoft.com/office/drawing/2014/main" id="{F5741A4B-7A2E-49E1-AF47-C71F6CA443E8}"/>
                </a:ext>
              </a:extLst>
            </p:cNvPr>
            <p:cNvSpPr/>
            <p:nvPr/>
          </p:nvSpPr>
          <p:spPr>
            <a:xfrm>
              <a:off x="1413798" y="2735775"/>
              <a:ext cx="2923807" cy="1816366"/>
            </a:xfrm>
            <a:custGeom>
              <a:avLst/>
              <a:gdLst/>
              <a:ahLst/>
              <a:cxnLst/>
              <a:rect l="l" t="t" r="r" b="b"/>
              <a:pathLst>
                <a:path w="55950" h="34758" extrusionOk="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9;p60">
              <a:extLst>
                <a:ext uri="{FF2B5EF4-FFF2-40B4-BE49-F238E27FC236}">
                  <a16:creationId xmlns:a16="http://schemas.microsoft.com/office/drawing/2014/main" id="{453726B3-79EC-4BB8-9378-1FE1FD2F665F}"/>
                </a:ext>
              </a:extLst>
            </p:cNvPr>
            <p:cNvSpPr/>
            <p:nvPr/>
          </p:nvSpPr>
          <p:spPr>
            <a:xfrm>
              <a:off x="1611069" y="3231751"/>
              <a:ext cx="2716188" cy="1309991"/>
            </a:xfrm>
            <a:custGeom>
              <a:avLst/>
              <a:gdLst/>
              <a:ahLst/>
              <a:cxnLst/>
              <a:rect l="l" t="t" r="r" b="b"/>
              <a:pathLst>
                <a:path w="51977" h="25068" extrusionOk="0">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0;p60">
              <a:extLst>
                <a:ext uri="{FF2B5EF4-FFF2-40B4-BE49-F238E27FC236}">
                  <a16:creationId xmlns:a16="http://schemas.microsoft.com/office/drawing/2014/main" id="{868763C5-58B9-41F3-8E03-0975FBBD1CD5}"/>
                </a:ext>
              </a:extLst>
            </p:cNvPr>
            <p:cNvSpPr/>
            <p:nvPr/>
          </p:nvSpPr>
          <p:spPr>
            <a:xfrm>
              <a:off x="1456179" y="2767757"/>
              <a:ext cx="177885" cy="131898"/>
            </a:xfrm>
            <a:custGeom>
              <a:avLst/>
              <a:gdLst/>
              <a:ahLst/>
              <a:cxnLst/>
              <a:rect l="l" t="t" r="r" b="b"/>
              <a:pathLst>
                <a:path w="3404" h="2524" extrusionOk="0">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1;p60">
              <a:extLst>
                <a:ext uri="{FF2B5EF4-FFF2-40B4-BE49-F238E27FC236}">
                  <a16:creationId xmlns:a16="http://schemas.microsoft.com/office/drawing/2014/main" id="{785A5E1D-BD2D-44FB-9650-3586E47AD1DA}"/>
                </a:ext>
              </a:extLst>
            </p:cNvPr>
            <p:cNvSpPr/>
            <p:nvPr/>
          </p:nvSpPr>
          <p:spPr>
            <a:xfrm>
              <a:off x="1456179" y="2987761"/>
              <a:ext cx="10451" cy="1012385"/>
            </a:xfrm>
            <a:custGeom>
              <a:avLst/>
              <a:gdLst/>
              <a:ahLst/>
              <a:cxnLst/>
              <a:rect l="l" t="t" r="r" b="b"/>
              <a:pathLst>
                <a:path w="200" h="19373" extrusionOk="0">
                  <a:moveTo>
                    <a:pt x="1" y="1"/>
                  </a:moveTo>
                  <a:lnTo>
                    <a:pt x="1" y="19373"/>
                  </a:lnTo>
                  <a:lnTo>
                    <a:pt x="199" y="19373"/>
                  </a:lnTo>
                  <a:lnTo>
                    <a:pt x="19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2;p60">
              <a:extLst>
                <a:ext uri="{FF2B5EF4-FFF2-40B4-BE49-F238E27FC236}">
                  <a16:creationId xmlns:a16="http://schemas.microsoft.com/office/drawing/2014/main" id="{D6739D5E-EC2C-42E8-954D-AA5CE9D77CB7}"/>
                </a:ext>
              </a:extLst>
            </p:cNvPr>
            <p:cNvSpPr/>
            <p:nvPr/>
          </p:nvSpPr>
          <p:spPr>
            <a:xfrm>
              <a:off x="4139742" y="4345515"/>
              <a:ext cx="155675" cy="174592"/>
            </a:xfrm>
            <a:custGeom>
              <a:avLst/>
              <a:gdLst/>
              <a:ahLst/>
              <a:cxnLst/>
              <a:rect l="l" t="t" r="r" b="b"/>
              <a:pathLst>
                <a:path w="2979" h="3341" extrusionOk="0">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3;p60">
              <a:extLst>
                <a:ext uri="{FF2B5EF4-FFF2-40B4-BE49-F238E27FC236}">
                  <a16:creationId xmlns:a16="http://schemas.microsoft.com/office/drawing/2014/main" id="{7731DDDA-CF65-40F0-AB03-768C372573BC}"/>
                </a:ext>
              </a:extLst>
            </p:cNvPr>
            <p:cNvSpPr/>
            <p:nvPr/>
          </p:nvSpPr>
          <p:spPr>
            <a:xfrm>
              <a:off x="4284964" y="2873944"/>
              <a:ext cx="10451" cy="1386548"/>
            </a:xfrm>
            <a:custGeom>
              <a:avLst/>
              <a:gdLst/>
              <a:ahLst/>
              <a:cxnLst/>
              <a:rect l="l" t="t" r="r" b="b"/>
              <a:pathLst>
                <a:path w="200" h="26533" extrusionOk="0">
                  <a:moveTo>
                    <a:pt x="1" y="0"/>
                  </a:moveTo>
                  <a:lnTo>
                    <a:pt x="1" y="26532"/>
                  </a:lnTo>
                  <a:lnTo>
                    <a:pt x="200" y="26532"/>
                  </a:lnTo>
                  <a:lnTo>
                    <a:pt x="20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4;p60">
              <a:extLst>
                <a:ext uri="{FF2B5EF4-FFF2-40B4-BE49-F238E27FC236}">
                  <a16:creationId xmlns:a16="http://schemas.microsoft.com/office/drawing/2014/main" id="{B5E58A15-A4E0-4D5A-829E-33B250EC4D83}"/>
                </a:ext>
              </a:extLst>
            </p:cNvPr>
            <p:cNvSpPr/>
            <p:nvPr/>
          </p:nvSpPr>
          <p:spPr>
            <a:xfrm>
              <a:off x="2409245" y="3396101"/>
              <a:ext cx="933110" cy="508988"/>
            </a:xfrm>
            <a:custGeom>
              <a:avLst/>
              <a:gdLst/>
              <a:ahLst/>
              <a:cxnLst/>
              <a:rect l="l" t="t" r="r" b="b"/>
              <a:pathLst>
                <a:path w="17856" h="9740" extrusionOk="0">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5;p60">
              <a:extLst>
                <a:ext uri="{FF2B5EF4-FFF2-40B4-BE49-F238E27FC236}">
                  <a16:creationId xmlns:a16="http://schemas.microsoft.com/office/drawing/2014/main" id="{40B9FE97-55E6-47CA-9FC4-E55AD48947C3}"/>
                </a:ext>
              </a:extLst>
            </p:cNvPr>
            <p:cNvSpPr/>
            <p:nvPr/>
          </p:nvSpPr>
          <p:spPr>
            <a:xfrm>
              <a:off x="1348738" y="1428502"/>
              <a:ext cx="289350" cy="455894"/>
            </a:xfrm>
            <a:custGeom>
              <a:avLst/>
              <a:gdLst/>
              <a:ahLst/>
              <a:cxnLst/>
              <a:rect l="l" t="t" r="r" b="b"/>
              <a:pathLst>
                <a:path w="5537" h="8724" extrusionOk="0">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6;p60">
              <a:extLst>
                <a:ext uri="{FF2B5EF4-FFF2-40B4-BE49-F238E27FC236}">
                  <a16:creationId xmlns:a16="http://schemas.microsoft.com/office/drawing/2014/main" id="{B2046679-7371-4C15-BC2D-F5CB28DD6B3A}"/>
                </a:ext>
              </a:extLst>
            </p:cNvPr>
            <p:cNvSpPr/>
            <p:nvPr/>
          </p:nvSpPr>
          <p:spPr>
            <a:xfrm>
              <a:off x="1342938" y="1423276"/>
              <a:ext cx="300951" cy="466398"/>
            </a:xfrm>
            <a:custGeom>
              <a:avLst/>
              <a:gdLst/>
              <a:ahLst/>
              <a:cxnLst/>
              <a:rect l="l" t="t" r="r" b="b"/>
              <a:pathLst>
                <a:path w="5759" h="8925" extrusionOk="0">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7;p60">
              <a:extLst>
                <a:ext uri="{FF2B5EF4-FFF2-40B4-BE49-F238E27FC236}">
                  <a16:creationId xmlns:a16="http://schemas.microsoft.com/office/drawing/2014/main" id="{B8F491A0-9DF9-469E-B704-D00C78FD4538}"/>
                </a:ext>
              </a:extLst>
            </p:cNvPr>
            <p:cNvSpPr/>
            <p:nvPr/>
          </p:nvSpPr>
          <p:spPr>
            <a:xfrm>
              <a:off x="1381503" y="1484156"/>
              <a:ext cx="250366" cy="364392"/>
            </a:xfrm>
            <a:custGeom>
              <a:avLst/>
              <a:gdLst/>
              <a:ahLst/>
              <a:cxnLst/>
              <a:rect l="l" t="t" r="r" b="b"/>
              <a:pathLst>
                <a:path w="4791" h="6973" extrusionOk="0">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8;p60">
              <a:extLst>
                <a:ext uri="{FF2B5EF4-FFF2-40B4-BE49-F238E27FC236}">
                  <a16:creationId xmlns:a16="http://schemas.microsoft.com/office/drawing/2014/main" id="{5CE00575-07A1-4195-B248-7D64AF1205B2}"/>
                </a:ext>
              </a:extLst>
            </p:cNvPr>
            <p:cNvSpPr/>
            <p:nvPr/>
          </p:nvSpPr>
          <p:spPr>
            <a:xfrm>
              <a:off x="1624552" y="1828690"/>
              <a:ext cx="97878" cy="123119"/>
            </a:xfrm>
            <a:custGeom>
              <a:avLst/>
              <a:gdLst/>
              <a:ahLst/>
              <a:cxnLst/>
              <a:rect l="l" t="t" r="r" b="b"/>
              <a:pathLst>
                <a:path w="1873" h="2356" extrusionOk="0">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9;p60">
              <a:extLst>
                <a:ext uri="{FF2B5EF4-FFF2-40B4-BE49-F238E27FC236}">
                  <a16:creationId xmlns:a16="http://schemas.microsoft.com/office/drawing/2014/main" id="{6189DA4E-5953-4C27-9AE6-5FF7083BB8DC}"/>
                </a:ext>
              </a:extLst>
            </p:cNvPr>
            <p:cNvSpPr/>
            <p:nvPr/>
          </p:nvSpPr>
          <p:spPr>
            <a:xfrm>
              <a:off x="1618908" y="1823046"/>
              <a:ext cx="109114" cy="133884"/>
            </a:xfrm>
            <a:custGeom>
              <a:avLst/>
              <a:gdLst/>
              <a:ahLst/>
              <a:cxnLst/>
              <a:rect l="l" t="t" r="r" b="b"/>
              <a:pathLst>
                <a:path w="2088" h="2562" extrusionOk="0">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0;p60">
              <a:extLst>
                <a:ext uri="{FF2B5EF4-FFF2-40B4-BE49-F238E27FC236}">
                  <a16:creationId xmlns:a16="http://schemas.microsoft.com/office/drawing/2014/main" id="{4C5AF10D-D8DB-44D4-8BD0-A9424A30F019}"/>
                </a:ext>
              </a:extLst>
            </p:cNvPr>
            <p:cNvSpPr/>
            <p:nvPr/>
          </p:nvSpPr>
          <p:spPr>
            <a:xfrm>
              <a:off x="1665835" y="1897199"/>
              <a:ext cx="42067" cy="52623"/>
            </a:xfrm>
            <a:custGeom>
              <a:avLst/>
              <a:gdLst/>
              <a:ahLst/>
              <a:cxnLst/>
              <a:rect l="l" t="t" r="r" b="b"/>
              <a:pathLst>
                <a:path w="805" h="1007" extrusionOk="0">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1;p60">
              <a:extLst>
                <a:ext uri="{FF2B5EF4-FFF2-40B4-BE49-F238E27FC236}">
                  <a16:creationId xmlns:a16="http://schemas.microsoft.com/office/drawing/2014/main" id="{8B09C35A-08E1-4DAE-8E08-B77DA951F6C7}"/>
                </a:ext>
              </a:extLst>
            </p:cNvPr>
            <p:cNvSpPr/>
            <p:nvPr/>
          </p:nvSpPr>
          <p:spPr>
            <a:xfrm>
              <a:off x="1652561" y="1908592"/>
              <a:ext cx="34229" cy="42903"/>
            </a:xfrm>
            <a:custGeom>
              <a:avLst/>
              <a:gdLst/>
              <a:ahLst/>
              <a:cxnLst/>
              <a:rect l="l" t="t" r="r" b="b"/>
              <a:pathLst>
                <a:path w="655" h="821" extrusionOk="0">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2;p60">
              <a:extLst>
                <a:ext uri="{FF2B5EF4-FFF2-40B4-BE49-F238E27FC236}">
                  <a16:creationId xmlns:a16="http://schemas.microsoft.com/office/drawing/2014/main" id="{FAF92A1B-3CA9-474C-8267-9F2C3F5A5880}"/>
                </a:ext>
              </a:extLst>
            </p:cNvPr>
            <p:cNvSpPr/>
            <p:nvPr/>
          </p:nvSpPr>
          <p:spPr>
            <a:xfrm>
              <a:off x="1795433" y="1252029"/>
              <a:ext cx="424749" cy="334553"/>
            </a:xfrm>
            <a:custGeom>
              <a:avLst/>
              <a:gdLst/>
              <a:ahLst/>
              <a:cxnLst/>
              <a:rect l="l" t="t" r="r" b="b"/>
              <a:pathLst>
                <a:path w="8128" h="6402" extrusionOk="0">
                  <a:moveTo>
                    <a:pt x="1" y="0"/>
                  </a:moveTo>
                  <a:lnTo>
                    <a:pt x="606" y="3789"/>
                  </a:lnTo>
                  <a:lnTo>
                    <a:pt x="3105" y="6172"/>
                  </a:lnTo>
                  <a:lnTo>
                    <a:pt x="8128" y="6401"/>
                  </a:lnTo>
                  <a:lnTo>
                    <a:pt x="8069" y="5549"/>
                  </a:lnTo>
                  <a:lnTo>
                    <a:pt x="4078" y="471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3;p60">
              <a:extLst>
                <a:ext uri="{FF2B5EF4-FFF2-40B4-BE49-F238E27FC236}">
                  <a16:creationId xmlns:a16="http://schemas.microsoft.com/office/drawing/2014/main" id="{62EF6794-B687-413C-BA82-B901C269522B}"/>
                </a:ext>
              </a:extLst>
            </p:cNvPr>
            <p:cNvSpPr/>
            <p:nvPr/>
          </p:nvSpPr>
          <p:spPr>
            <a:xfrm>
              <a:off x="1789998" y="1246855"/>
              <a:ext cx="435462" cy="344795"/>
            </a:xfrm>
            <a:custGeom>
              <a:avLst/>
              <a:gdLst/>
              <a:ahLst/>
              <a:cxnLst/>
              <a:rect l="l" t="t" r="r" b="b"/>
              <a:pathLst>
                <a:path w="8333" h="6598" extrusionOk="0">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4;p60">
              <a:extLst>
                <a:ext uri="{FF2B5EF4-FFF2-40B4-BE49-F238E27FC236}">
                  <a16:creationId xmlns:a16="http://schemas.microsoft.com/office/drawing/2014/main" id="{E9BB3146-8DCE-4780-9E4F-EE5915AE1FE9}"/>
                </a:ext>
              </a:extLst>
            </p:cNvPr>
            <p:cNvSpPr/>
            <p:nvPr/>
          </p:nvSpPr>
          <p:spPr>
            <a:xfrm>
              <a:off x="1803428" y="1269221"/>
              <a:ext cx="409699" cy="291336"/>
            </a:xfrm>
            <a:custGeom>
              <a:avLst/>
              <a:gdLst/>
              <a:ahLst/>
              <a:cxnLst/>
              <a:rect l="l" t="t" r="r" b="b"/>
              <a:pathLst>
                <a:path w="7840" h="5575" extrusionOk="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5;p60">
              <a:extLst>
                <a:ext uri="{FF2B5EF4-FFF2-40B4-BE49-F238E27FC236}">
                  <a16:creationId xmlns:a16="http://schemas.microsoft.com/office/drawing/2014/main" id="{E8A0048D-5EF1-4B1E-BF21-20FC89C8345F}"/>
                </a:ext>
              </a:extLst>
            </p:cNvPr>
            <p:cNvSpPr/>
            <p:nvPr/>
          </p:nvSpPr>
          <p:spPr>
            <a:xfrm>
              <a:off x="2217096" y="1541953"/>
              <a:ext cx="128553" cy="62604"/>
            </a:xfrm>
            <a:custGeom>
              <a:avLst/>
              <a:gdLst/>
              <a:ahLst/>
              <a:cxnLst/>
              <a:rect l="l" t="t" r="r" b="b"/>
              <a:pathLst>
                <a:path w="2460" h="1198" extrusionOk="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6;p60">
              <a:extLst>
                <a:ext uri="{FF2B5EF4-FFF2-40B4-BE49-F238E27FC236}">
                  <a16:creationId xmlns:a16="http://schemas.microsoft.com/office/drawing/2014/main" id="{7328E4CE-E137-4409-A8EB-33D506E78D6D}"/>
                </a:ext>
              </a:extLst>
            </p:cNvPr>
            <p:cNvSpPr/>
            <p:nvPr/>
          </p:nvSpPr>
          <p:spPr>
            <a:xfrm>
              <a:off x="2211400" y="1536309"/>
              <a:ext cx="138064" cy="73317"/>
            </a:xfrm>
            <a:custGeom>
              <a:avLst/>
              <a:gdLst/>
              <a:ahLst/>
              <a:cxnLst/>
              <a:rect l="l" t="t" r="r" b="b"/>
              <a:pathLst>
                <a:path w="2642" h="1403" extrusionOk="0">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7;p60">
              <a:extLst>
                <a:ext uri="{FF2B5EF4-FFF2-40B4-BE49-F238E27FC236}">
                  <a16:creationId xmlns:a16="http://schemas.microsoft.com/office/drawing/2014/main" id="{9EDF4ED8-AAB0-404A-8D84-BB29F3E4A9B3}"/>
                </a:ext>
              </a:extLst>
            </p:cNvPr>
            <p:cNvSpPr/>
            <p:nvPr/>
          </p:nvSpPr>
          <p:spPr>
            <a:xfrm>
              <a:off x="2219970" y="1573830"/>
              <a:ext cx="68614" cy="32347"/>
            </a:xfrm>
            <a:custGeom>
              <a:avLst/>
              <a:gdLst/>
              <a:ahLst/>
              <a:cxnLst/>
              <a:rect l="l" t="t" r="r" b="b"/>
              <a:pathLst>
                <a:path w="1313" h="619" extrusionOk="0">
                  <a:moveTo>
                    <a:pt x="693" y="0"/>
                  </a:moveTo>
                  <a:lnTo>
                    <a:pt x="1" y="111"/>
                  </a:lnTo>
                  <a:lnTo>
                    <a:pt x="1128" y="619"/>
                  </a:lnTo>
                  <a:cubicBezTo>
                    <a:pt x="1128" y="619"/>
                    <a:pt x="1312" y="365"/>
                    <a:pt x="1055" y="254"/>
                  </a:cubicBezTo>
                  <a:lnTo>
                    <a:pt x="6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8;p60">
              <a:extLst>
                <a:ext uri="{FF2B5EF4-FFF2-40B4-BE49-F238E27FC236}">
                  <a16:creationId xmlns:a16="http://schemas.microsoft.com/office/drawing/2014/main" id="{CFF64C07-7B5D-4B34-A472-A8FEE7DBAD7C}"/>
                </a:ext>
              </a:extLst>
            </p:cNvPr>
            <p:cNvSpPr/>
            <p:nvPr/>
          </p:nvSpPr>
          <p:spPr>
            <a:xfrm>
              <a:off x="2217775" y="1569650"/>
              <a:ext cx="71384" cy="41858"/>
            </a:xfrm>
            <a:custGeom>
              <a:avLst/>
              <a:gdLst/>
              <a:ahLst/>
              <a:cxnLst/>
              <a:rect l="l" t="t" r="r" b="b"/>
              <a:pathLst>
                <a:path w="1366" h="801" extrusionOk="0">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9;p60">
              <a:extLst>
                <a:ext uri="{FF2B5EF4-FFF2-40B4-BE49-F238E27FC236}">
                  <a16:creationId xmlns:a16="http://schemas.microsoft.com/office/drawing/2014/main" id="{E4062305-1B8F-418E-9F8E-72BBFE4F7475}"/>
                </a:ext>
              </a:extLst>
            </p:cNvPr>
            <p:cNvSpPr/>
            <p:nvPr/>
          </p:nvSpPr>
          <p:spPr>
            <a:xfrm>
              <a:off x="4644285" y="2689893"/>
              <a:ext cx="130539" cy="176839"/>
            </a:xfrm>
            <a:custGeom>
              <a:avLst/>
              <a:gdLst/>
              <a:ahLst/>
              <a:cxnLst/>
              <a:rect l="l" t="t" r="r" b="b"/>
              <a:pathLst>
                <a:path w="2498" h="3384" extrusionOk="0">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0;p60">
              <a:extLst>
                <a:ext uri="{FF2B5EF4-FFF2-40B4-BE49-F238E27FC236}">
                  <a16:creationId xmlns:a16="http://schemas.microsoft.com/office/drawing/2014/main" id="{3BD34107-0A8C-4474-B5A6-402603B36C48}"/>
                </a:ext>
              </a:extLst>
            </p:cNvPr>
            <p:cNvSpPr/>
            <p:nvPr/>
          </p:nvSpPr>
          <p:spPr>
            <a:xfrm>
              <a:off x="4638432" y="2684615"/>
              <a:ext cx="139684" cy="187918"/>
            </a:xfrm>
            <a:custGeom>
              <a:avLst/>
              <a:gdLst/>
              <a:ahLst/>
              <a:cxnLst/>
              <a:rect l="l" t="t" r="r" b="b"/>
              <a:pathLst>
                <a:path w="2673" h="3596" extrusionOk="0">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1;p60">
              <a:extLst>
                <a:ext uri="{FF2B5EF4-FFF2-40B4-BE49-F238E27FC236}">
                  <a16:creationId xmlns:a16="http://schemas.microsoft.com/office/drawing/2014/main" id="{0722707C-0CCE-4BB1-937A-8A3B79D50C54}"/>
                </a:ext>
              </a:extLst>
            </p:cNvPr>
            <p:cNvSpPr/>
            <p:nvPr/>
          </p:nvSpPr>
          <p:spPr>
            <a:xfrm>
              <a:off x="4655206" y="2758507"/>
              <a:ext cx="90196" cy="95109"/>
            </a:xfrm>
            <a:custGeom>
              <a:avLst/>
              <a:gdLst/>
              <a:ahLst/>
              <a:cxnLst/>
              <a:rect l="l" t="t" r="r" b="b"/>
              <a:pathLst>
                <a:path w="1726" h="1820" extrusionOk="0">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2;p60">
              <a:extLst>
                <a:ext uri="{FF2B5EF4-FFF2-40B4-BE49-F238E27FC236}">
                  <a16:creationId xmlns:a16="http://schemas.microsoft.com/office/drawing/2014/main" id="{2D56A4B2-5C9E-465B-80CC-8EA0D69EDEE8}"/>
                </a:ext>
              </a:extLst>
            </p:cNvPr>
            <p:cNvSpPr/>
            <p:nvPr/>
          </p:nvSpPr>
          <p:spPr>
            <a:xfrm>
              <a:off x="4649719" y="2765562"/>
              <a:ext cx="101275" cy="92966"/>
            </a:xfrm>
            <a:custGeom>
              <a:avLst/>
              <a:gdLst/>
              <a:ahLst/>
              <a:cxnLst/>
              <a:rect l="l" t="t" r="r" b="b"/>
              <a:pathLst>
                <a:path w="1938" h="1779" extrusionOk="0">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3;p60">
              <a:extLst>
                <a:ext uri="{FF2B5EF4-FFF2-40B4-BE49-F238E27FC236}">
                  <a16:creationId xmlns:a16="http://schemas.microsoft.com/office/drawing/2014/main" id="{79A370E8-AC8D-486A-ACBA-A118C0EE09B7}"/>
                </a:ext>
              </a:extLst>
            </p:cNvPr>
            <p:cNvSpPr/>
            <p:nvPr/>
          </p:nvSpPr>
          <p:spPr>
            <a:xfrm>
              <a:off x="4554245" y="2560190"/>
              <a:ext cx="301630" cy="232598"/>
            </a:xfrm>
            <a:custGeom>
              <a:avLst/>
              <a:gdLst/>
              <a:ahLst/>
              <a:cxnLst/>
              <a:rect l="l" t="t" r="r" b="b"/>
              <a:pathLst>
                <a:path w="5772" h="4451" extrusionOk="0">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4;p60">
              <a:extLst>
                <a:ext uri="{FF2B5EF4-FFF2-40B4-BE49-F238E27FC236}">
                  <a16:creationId xmlns:a16="http://schemas.microsoft.com/office/drawing/2014/main" id="{68728DA6-0BA6-4482-A33B-1F8105E197E0}"/>
                </a:ext>
              </a:extLst>
            </p:cNvPr>
            <p:cNvSpPr/>
            <p:nvPr/>
          </p:nvSpPr>
          <p:spPr>
            <a:xfrm>
              <a:off x="4552260" y="2555017"/>
              <a:ext cx="273673" cy="242997"/>
            </a:xfrm>
            <a:custGeom>
              <a:avLst/>
              <a:gdLst/>
              <a:ahLst/>
              <a:cxnLst/>
              <a:rect l="l" t="t" r="r" b="b"/>
              <a:pathLst>
                <a:path w="5237" h="4650" extrusionOk="0">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5;p60">
              <a:extLst>
                <a:ext uri="{FF2B5EF4-FFF2-40B4-BE49-F238E27FC236}">
                  <a16:creationId xmlns:a16="http://schemas.microsoft.com/office/drawing/2014/main" id="{9782B587-E9DE-4CA0-954A-5CD6E8B06B1C}"/>
                </a:ext>
              </a:extLst>
            </p:cNvPr>
            <p:cNvSpPr/>
            <p:nvPr/>
          </p:nvSpPr>
          <p:spPr>
            <a:xfrm>
              <a:off x="4588056" y="2717747"/>
              <a:ext cx="162939" cy="69868"/>
            </a:xfrm>
            <a:custGeom>
              <a:avLst/>
              <a:gdLst/>
              <a:ahLst/>
              <a:cxnLst/>
              <a:rect l="l" t="t" r="r" b="b"/>
              <a:pathLst>
                <a:path w="3118" h="1337" extrusionOk="0">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56;p60">
              <a:extLst>
                <a:ext uri="{FF2B5EF4-FFF2-40B4-BE49-F238E27FC236}">
                  <a16:creationId xmlns:a16="http://schemas.microsoft.com/office/drawing/2014/main" id="{7C5AB40F-380B-4F92-B49B-669D2436A57D}"/>
                </a:ext>
              </a:extLst>
            </p:cNvPr>
            <p:cNvSpPr/>
            <p:nvPr/>
          </p:nvSpPr>
          <p:spPr>
            <a:xfrm>
              <a:off x="4575723" y="2748317"/>
              <a:ext cx="169471" cy="44419"/>
            </a:xfrm>
            <a:custGeom>
              <a:avLst/>
              <a:gdLst/>
              <a:ahLst/>
              <a:cxnLst/>
              <a:rect l="l" t="t" r="r" b="b"/>
              <a:pathLst>
                <a:path w="3243" h="850" extrusionOk="0">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57;p60">
              <a:extLst>
                <a:ext uri="{FF2B5EF4-FFF2-40B4-BE49-F238E27FC236}">
                  <a16:creationId xmlns:a16="http://schemas.microsoft.com/office/drawing/2014/main" id="{AD66B3B7-CA1F-4A9F-9F02-6F0AD7DA6B3E}"/>
                </a:ext>
              </a:extLst>
            </p:cNvPr>
            <p:cNvSpPr/>
            <p:nvPr/>
          </p:nvSpPr>
          <p:spPr>
            <a:xfrm>
              <a:off x="4608279" y="2651014"/>
              <a:ext cx="13639" cy="18656"/>
            </a:xfrm>
            <a:custGeom>
              <a:avLst/>
              <a:gdLst/>
              <a:ahLst/>
              <a:cxnLst/>
              <a:rect l="l" t="t" r="r" b="b"/>
              <a:pathLst>
                <a:path w="261" h="357" extrusionOk="0">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8;p60">
              <a:extLst>
                <a:ext uri="{FF2B5EF4-FFF2-40B4-BE49-F238E27FC236}">
                  <a16:creationId xmlns:a16="http://schemas.microsoft.com/office/drawing/2014/main" id="{097D0854-8E1C-42DC-999C-F92EA8D8AE7B}"/>
                </a:ext>
              </a:extLst>
            </p:cNvPr>
            <p:cNvSpPr/>
            <p:nvPr/>
          </p:nvSpPr>
          <p:spPr>
            <a:xfrm>
              <a:off x="4614603" y="2626087"/>
              <a:ext cx="18238" cy="18290"/>
            </a:xfrm>
            <a:custGeom>
              <a:avLst/>
              <a:gdLst/>
              <a:ahLst/>
              <a:cxnLst/>
              <a:rect l="l" t="t" r="r" b="b"/>
              <a:pathLst>
                <a:path w="349" h="350" extrusionOk="0">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9;p60">
              <a:extLst>
                <a:ext uri="{FF2B5EF4-FFF2-40B4-BE49-F238E27FC236}">
                  <a16:creationId xmlns:a16="http://schemas.microsoft.com/office/drawing/2014/main" id="{80AD1658-2894-4D1E-8C11-FA9C65C24596}"/>
                </a:ext>
              </a:extLst>
            </p:cNvPr>
            <p:cNvSpPr/>
            <p:nvPr/>
          </p:nvSpPr>
          <p:spPr>
            <a:xfrm>
              <a:off x="4571543" y="2711058"/>
              <a:ext cx="23882" cy="15102"/>
            </a:xfrm>
            <a:custGeom>
              <a:avLst/>
              <a:gdLst/>
              <a:ahLst/>
              <a:cxnLst/>
              <a:rect l="l" t="t" r="r" b="b"/>
              <a:pathLst>
                <a:path w="457" h="289" extrusionOk="0">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60;p60">
              <a:extLst>
                <a:ext uri="{FF2B5EF4-FFF2-40B4-BE49-F238E27FC236}">
                  <a16:creationId xmlns:a16="http://schemas.microsoft.com/office/drawing/2014/main" id="{34240E47-C4A1-4135-A985-50C55180DEAA}"/>
                </a:ext>
              </a:extLst>
            </p:cNvPr>
            <p:cNvSpPr/>
            <p:nvPr/>
          </p:nvSpPr>
          <p:spPr>
            <a:xfrm>
              <a:off x="4484064" y="3391241"/>
              <a:ext cx="263900" cy="1085597"/>
            </a:xfrm>
            <a:custGeom>
              <a:avLst/>
              <a:gdLst/>
              <a:ahLst/>
              <a:cxnLst/>
              <a:rect l="l" t="t" r="r" b="b"/>
              <a:pathLst>
                <a:path w="5050" h="20774" extrusionOk="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61;p60">
              <a:extLst>
                <a:ext uri="{FF2B5EF4-FFF2-40B4-BE49-F238E27FC236}">
                  <a16:creationId xmlns:a16="http://schemas.microsoft.com/office/drawing/2014/main" id="{6C3148BE-0EE2-4FFF-954B-8B7FDB811359}"/>
                </a:ext>
              </a:extLst>
            </p:cNvPr>
            <p:cNvSpPr/>
            <p:nvPr/>
          </p:nvSpPr>
          <p:spPr>
            <a:xfrm>
              <a:off x="4478786" y="3385545"/>
              <a:ext cx="275502" cy="1097303"/>
            </a:xfrm>
            <a:custGeom>
              <a:avLst/>
              <a:gdLst/>
              <a:ahLst/>
              <a:cxnLst/>
              <a:rect l="l" t="t" r="r" b="b"/>
              <a:pathLst>
                <a:path w="5272" h="20998" extrusionOk="0">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62;p60">
              <a:extLst>
                <a:ext uri="{FF2B5EF4-FFF2-40B4-BE49-F238E27FC236}">
                  <a16:creationId xmlns:a16="http://schemas.microsoft.com/office/drawing/2014/main" id="{1DC459DA-C783-4E08-92C5-E5DA9B18F115}"/>
                </a:ext>
              </a:extLst>
            </p:cNvPr>
            <p:cNvSpPr/>
            <p:nvPr/>
          </p:nvSpPr>
          <p:spPr>
            <a:xfrm>
              <a:off x="4536269" y="3758820"/>
              <a:ext cx="102947" cy="697167"/>
            </a:xfrm>
            <a:custGeom>
              <a:avLst/>
              <a:gdLst/>
              <a:ahLst/>
              <a:cxnLst/>
              <a:rect l="l" t="t" r="r" b="b"/>
              <a:pathLst>
                <a:path w="1970" h="13341" extrusionOk="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63;p60">
              <a:extLst>
                <a:ext uri="{FF2B5EF4-FFF2-40B4-BE49-F238E27FC236}">
                  <a16:creationId xmlns:a16="http://schemas.microsoft.com/office/drawing/2014/main" id="{006CA05B-0BE4-49B4-B940-82A733BDE369}"/>
                </a:ext>
              </a:extLst>
            </p:cNvPr>
            <p:cNvSpPr/>
            <p:nvPr/>
          </p:nvSpPr>
          <p:spPr>
            <a:xfrm>
              <a:off x="4575880" y="3340865"/>
              <a:ext cx="283706" cy="1146164"/>
            </a:xfrm>
            <a:custGeom>
              <a:avLst/>
              <a:gdLst/>
              <a:ahLst/>
              <a:cxnLst/>
              <a:rect l="l" t="t" r="r" b="b"/>
              <a:pathLst>
                <a:path w="5429" h="21933" extrusionOk="0">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64;p60">
              <a:extLst>
                <a:ext uri="{FF2B5EF4-FFF2-40B4-BE49-F238E27FC236}">
                  <a16:creationId xmlns:a16="http://schemas.microsoft.com/office/drawing/2014/main" id="{044DEEFA-2D70-45DA-AC3F-12C851334B59}"/>
                </a:ext>
              </a:extLst>
            </p:cNvPr>
            <p:cNvSpPr/>
            <p:nvPr/>
          </p:nvSpPr>
          <p:spPr>
            <a:xfrm>
              <a:off x="4572431" y="3335796"/>
              <a:ext cx="292799" cy="1157451"/>
            </a:xfrm>
            <a:custGeom>
              <a:avLst/>
              <a:gdLst/>
              <a:ahLst/>
              <a:cxnLst/>
              <a:rect l="l" t="t" r="r" b="b"/>
              <a:pathLst>
                <a:path w="5603" h="22149" extrusionOk="0">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65;p60">
              <a:extLst>
                <a:ext uri="{FF2B5EF4-FFF2-40B4-BE49-F238E27FC236}">
                  <a16:creationId xmlns:a16="http://schemas.microsoft.com/office/drawing/2014/main" id="{E4387EBC-A0C3-48EF-AB56-48459F82F5A4}"/>
                </a:ext>
              </a:extLst>
            </p:cNvPr>
            <p:cNvSpPr/>
            <p:nvPr/>
          </p:nvSpPr>
          <p:spPr>
            <a:xfrm>
              <a:off x="4736100" y="3699560"/>
              <a:ext cx="100021" cy="752717"/>
            </a:xfrm>
            <a:custGeom>
              <a:avLst/>
              <a:gdLst/>
              <a:ahLst/>
              <a:cxnLst/>
              <a:rect l="l" t="t" r="r" b="b"/>
              <a:pathLst>
                <a:path w="1914" h="14404" extrusionOk="0">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66;p60">
              <a:extLst>
                <a:ext uri="{FF2B5EF4-FFF2-40B4-BE49-F238E27FC236}">
                  <a16:creationId xmlns:a16="http://schemas.microsoft.com/office/drawing/2014/main" id="{72BDE1E5-3019-40E4-A462-93D078D2A773}"/>
                </a:ext>
              </a:extLst>
            </p:cNvPr>
            <p:cNvSpPr/>
            <p:nvPr/>
          </p:nvSpPr>
          <p:spPr>
            <a:xfrm>
              <a:off x="4736100" y="3473390"/>
              <a:ext cx="11288" cy="175690"/>
            </a:xfrm>
            <a:custGeom>
              <a:avLst/>
              <a:gdLst/>
              <a:ahLst/>
              <a:cxnLst/>
              <a:rect l="l" t="t" r="r" b="b"/>
              <a:pathLst>
                <a:path w="216" h="3362" extrusionOk="0">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67;p60">
              <a:extLst>
                <a:ext uri="{FF2B5EF4-FFF2-40B4-BE49-F238E27FC236}">
                  <a16:creationId xmlns:a16="http://schemas.microsoft.com/office/drawing/2014/main" id="{A2F0C108-8389-4700-95EC-4E5804F21F27}"/>
                </a:ext>
              </a:extLst>
            </p:cNvPr>
            <p:cNvSpPr/>
            <p:nvPr/>
          </p:nvSpPr>
          <p:spPr>
            <a:xfrm>
              <a:off x="4572065" y="3444126"/>
              <a:ext cx="24613" cy="104567"/>
            </a:xfrm>
            <a:custGeom>
              <a:avLst/>
              <a:gdLst/>
              <a:ahLst/>
              <a:cxnLst/>
              <a:rect l="l" t="t" r="r" b="b"/>
              <a:pathLst>
                <a:path w="471" h="2001" extrusionOk="0">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68;p60">
              <a:extLst>
                <a:ext uri="{FF2B5EF4-FFF2-40B4-BE49-F238E27FC236}">
                  <a16:creationId xmlns:a16="http://schemas.microsoft.com/office/drawing/2014/main" id="{9524D839-85FB-41C6-8E5D-6B52AC862AFB}"/>
                </a:ext>
              </a:extLst>
            </p:cNvPr>
            <p:cNvSpPr/>
            <p:nvPr/>
          </p:nvSpPr>
          <p:spPr>
            <a:xfrm>
              <a:off x="4563913" y="3471561"/>
              <a:ext cx="104567" cy="28062"/>
            </a:xfrm>
            <a:custGeom>
              <a:avLst/>
              <a:gdLst/>
              <a:ahLst/>
              <a:cxnLst/>
              <a:rect l="l" t="t" r="r" b="b"/>
              <a:pathLst>
                <a:path w="2001" h="537" extrusionOk="0">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9;p60">
              <a:extLst>
                <a:ext uri="{FF2B5EF4-FFF2-40B4-BE49-F238E27FC236}">
                  <a16:creationId xmlns:a16="http://schemas.microsoft.com/office/drawing/2014/main" id="{5E610461-4B3E-4EC9-8544-C8DD3042D40C}"/>
                </a:ext>
              </a:extLst>
            </p:cNvPr>
            <p:cNvSpPr/>
            <p:nvPr/>
          </p:nvSpPr>
          <p:spPr>
            <a:xfrm>
              <a:off x="4545153" y="3340865"/>
              <a:ext cx="259877" cy="117057"/>
            </a:xfrm>
            <a:custGeom>
              <a:avLst/>
              <a:gdLst/>
              <a:ahLst/>
              <a:cxnLst/>
              <a:rect l="l" t="t" r="r" b="b"/>
              <a:pathLst>
                <a:path w="4973" h="2240" extrusionOk="0">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70;p60">
              <a:extLst>
                <a:ext uri="{FF2B5EF4-FFF2-40B4-BE49-F238E27FC236}">
                  <a16:creationId xmlns:a16="http://schemas.microsoft.com/office/drawing/2014/main" id="{4990CB86-40EF-49B9-A1B9-0C7C52A3E93A}"/>
                </a:ext>
              </a:extLst>
            </p:cNvPr>
            <p:cNvSpPr/>
            <p:nvPr/>
          </p:nvSpPr>
          <p:spPr>
            <a:xfrm>
              <a:off x="4559367" y="3422857"/>
              <a:ext cx="32034" cy="25136"/>
            </a:xfrm>
            <a:custGeom>
              <a:avLst/>
              <a:gdLst/>
              <a:ahLst/>
              <a:cxnLst/>
              <a:rect l="l" t="t" r="r" b="b"/>
              <a:pathLst>
                <a:path w="613" h="481" extrusionOk="0">
                  <a:moveTo>
                    <a:pt x="25" y="0"/>
                  </a:moveTo>
                  <a:lnTo>
                    <a:pt x="0" y="351"/>
                  </a:lnTo>
                  <a:lnTo>
                    <a:pt x="567" y="481"/>
                  </a:lnTo>
                  <a:lnTo>
                    <a:pt x="612" y="25"/>
                  </a:lnTo>
                  <a:lnTo>
                    <a:pt x="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71;p60">
              <a:extLst>
                <a:ext uri="{FF2B5EF4-FFF2-40B4-BE49-F238E27FC236}">
                  <a16:creationId xmlns:a16="http://schemas.microsoft.com/office/drawing/2014/main" id="{9393502D-6F4C-43E3-8C62-182C147DC362}"/>
                </a:ext>
              </a:extLst>
            </p:cNvPr>
            <p:cNvSpPr/>
            <p:nvPr/>
          </p:nvSpPr>
          <p:spPr>
            <a:xfrm>
              <a:off x="4555343" y="3418833"/>
              <a:ext cx="40238" cy="34072"/>
            </a:xfrm>
            <a:custGeom>
              <a:avLst/>
              <a:gdLst/>
              <a:ahLst/>
              <a:cxnLst/>
              <a:rect l="l" t="t" r="r" b="b"/>
              <a:pathLst>
                <a:path w="770" h="652" extrusionOk="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72;p60">
              <a:extLst>
                <a:ext uri="{FF2B5EF4-FFF2-40B4-BE49-F238E27FC236}">
                  <a16:creationId xmlns:a16="http://schemas.microsoft.com/office/drawing/2014/main" id="{8C3AB0A6-AE65-40DD-A0F4-E40205992B34}"/>
                </a:ext>
              </a:extLst>
            </p:cNvPr>
            <p:cNvSpPr/>
            <p:nvPr/>
          </p:nvSpPr>
          <p:spPr>
            <a:xfrm>
              <a:off x="4762281" y="3399550"/>
              <a:ext cx="22784" cy="50428"/>
            </a:xfrm>
            <a:custGeom>
              <a:avLst/>
              <a:gdLst/>
              <a:ahLst/>
              <a:cxnLst/>
              <a:rect l="l" t="t" r="r" b="b"/>
              <a:pathLst>
                <a:path w="436" h="965" extrusionOk="0">
                  <a:moveTo>
                    <a:pt x="289" y="1"/>
                  </a:moveTo>
                  <a:lnTo>
                    <a:pt x="0" y="98"/>
                  </a:lnTo>
                  <a:lnTo>
                    <a:pt x="97" y="964"/>
                  </a:lnTo>
                  <a:lnTo>
                    <a:pt x="435" y="773"/>
                  </a:lnTo>
                  <a:lnTo>
                    <a:pt x="2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73;p60">
              <a:extLst>
                <a:ext uri="{FF2B5EF4-FFF2-40B4-BE49-F238E27FC236}">
                  <a16:creationId xmlns:a16="http://schemas.microsoft.com/office/drawing/2014/main" id="{3B3A78FC-E59F-453C-87E0-33747B063E40}"/>
                </a:ext>
              </a:extLst>
            </p:cNvPr>
            <p:cNvSpPr/>
            <p:nvPr/>
          </p:nvSpPr>
          <p:spPr>
            <a:xfrm>
              <a:off x="4756013" y="3392809"/>
              <a:ext cx="33445" cy="57692"/>
            </a:xfrm>
            <a:custGeom>
              <a:avLst/>
              <a:gdLst/>
              <a:ahLst/>
              <a:cxnLst/>
              <a:rect l="l" t="t" r="r" b="b"/>
              <a:pathLst>
                <a:path w="640" h="1104" extrusionOk="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74;p60">
              <a:extLst>
                <a:ext uri="{FF2B5EF4-FFF2-40B4-BE49-F238E27FC236}">
                  <a16:creationId xmlns:a16="http://schemas.microsoft.com/office/drawing/2014/main" id="{06CF33AF-ABBD-467E-AA54-F515D30FAB4D}"/>
                </a:ext>
              </a:extLst>
            </p:cNvPr>
            <p:cNvSpPr/>
            <p:nvPr/>
          </p:nvSpPr>
          <p:spPr>
            <a:xfrm>
              <a:off x="4641358" y="3412092"/>
              <a:ext cx="35274" cy="52937"/>
            </a:xfrm>
            <a:custGeom>
              <a:avLst/>
              <a:gdLst/>
              <a:ahLst/>
              <a:cxnLst/>
              <a:rect l="l" t="t" r="r" b="b"/>
              <a:pathLst>
                <a:path w="675" h="1013" extrusionOk="0">
                  <a:moveTo>
                    <a:pt x="0" y="1"/>
                  </a:moveTo>
                  <a:lnTo>
                    <a:pt x="195" y="1013"/>
                  </a:lnTo>
                  <a:lnTo>
                    <a:pt x="675" y="867"/>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75;p60">
              <a:extLst>
                <a:ext uri="{FF2B5EF4-FFF2-40B4-BE49-F238E27FC236}">
                  <a16:creationId xmlns:a16="http://schemas.microsoft.com/office/drawing/2014/main" id="{628AD0E1-CCAE-4695-9FA4-1D72C38A2584}"/>
                </a:ext>
              </a:extLst>
            </p:cNvPr>
            <p:cNvSpPr/>
            <p:nvPr/>
          </p:nvSpPr>
          <p:spPr>
            <a:xfrm>
              <a:off x="4635140" y="3407023"/>
              <a:ext cx="46614" cy="58946"/>
            </a:xfrm>
            <a:custGeom>
              <a:avLst/>
              <a:gdLst/>
              <a:ahLst/>
              <a:cxnLst/>
              <a:rect l="l" t="t" r="r" b="b"/>
              <a:pathLst>
                <a:path w="892" h="1128" extrusionOk="0">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76;p60">
              <a:extLst>
                <a:ext uri="{FF2B5EF4-FFF2-40B4-BE49-F238E27FC236}">
                  <a16:creationId xmlns:a16="http://schemas.microsoft.com/office/drawing/2014/main" id="{7007D360-30BB-4801-AB7D-F74B1C3FA1CF}"/>
                </a:ext>
              </a:extLst>
            </p:cNvPr>
            <p:cNvSpPr/>
            <p:nvPr/>
          </p:nvSpPr>
          <p:spPr>
            <a:xfrm>
              <a:off x="4449522" y="2989956"/>
              <a:ext cx="86068" cy="430393"/>
            </a:xfrm>
            <a:custGeom>
              <a:avLst/>
              <a:gdLst/>
              <a:ahLst/>
              <a:cxnLst/>
              <a:rect l="l" t="t" r="r" b="b"/>
              <a:pathLst>
                <a:path w="1647" h="8236" extrusionOk="0">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77;p60">
              <a:extLst>
                <a:ext uri="{FF2B5EF4-FFF2-40B4-BE49-F238E27FC236}">
                  <a16:creationId xmlns:a16="http://schemas.microsoft.com/office/drawing/2014/main" id="{6A37CDB1-66A2-4EE9-81F4-69897238AD42}"/>
                </a:ext>
              </a:extLst>
            </p:cNvPr>
            <p:cNvSpPr/>
            <p:nvPr/>
          </p:nvSpPr>
          <p:spPr>
            <a:xfrm>
              <a:off x="4444244" y="2989224"/>
              <a:ext cx="96624" cy="443666"/>
            </a:xfrm>
            <a:custGeom>
              <a:avLst/>
              <a:gdLst/>
              <a:ahLst/>
              <a:cxnLst/>
              <a:rect l="l" t="t" r="r" b="b"/>
              <a:pathLst>
                <a:path w="1849" h="8490" extrusionOk="0">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8;p60">
              <a:extLst>
                <a:ext uri="{FF2B5EF4-FFF2-40B4-BE49-F238E27FC236}">
                  <a16:creationId xmlns:a16="http://schemas.microsoft.com/office/drawing/2014/main" id="{3D0D773C-3792-44ED-8318-C74BF36EC488}"/>
                </a:ext>
              </a:extLst>
            </p:cNvPr>
            <p:cNvSpPr/>
            <p:nvPr/>
          </p:nvSpPr>
          <p:spPr>
            <a:xfrm>
              <a:off x="4535537" y="2869398"/>
              <a:ext cx="206574" cy="120610"/>
            </a:xfrm>
            <a:custGeom>
              <a:avLst/>
              <a:gdLst/>
              <a:ahLst/>
              <a:cxnLst/>
              <a:rect l="l" t="t" r="r" b="b"/>
              <a:pathLst>
                <a:path w="3953" h="2308" extrusionOk="0">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9;p60">
              <a:extLst>
                <a:ext uri="{FF2B5EF4-FFF2-40B4-BE49-F238E27FC236}">
                  <a16:creationId xmlns:a16="http://schemas.microsoft.com/office/drawing/2014/main" id="{883C5EC1-9589-4EBF-851B-41F60BA37832}"/>
                </a:ext>
              </a:extLst>
            </p:cNvPr>
            <p:cNvSpPr/>
            <p:nvPr/>
          </p:nvSpPr>
          <p:spPr>
            <a:xfrm>
              <a:off x="4530416" y="2864486"/>
              <a:ext cx="213681" cy="136444"/>
            </a:xfrm>
            <a:custGeom>
              <a:avLst/>
              <a:gdLst/>
              <a:ahLst/>
              <a:cxnLst/>
              <a:rect l="l" t="t" r="r" b="b"/>
              <a:pathLst>
                <a:path w="4089" h="2611" extrusionOk="0">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80;p60">
              <a:extLst>
                <a:ext uri="{FF2B5EF4-FFF2-40B4-BE49-F238E27FC236}">
                  <a16:creationId xmlns:a16="http://schemas.microsoft.com/office/drawing/2014/main" id="{E7E44ABC-CDB7-472C-B191-BD17DFD0B7A2}"/>
                </a:ext>
              </a:extLst>
            </p:cNvPr>
            <p:cNvSpPr/>
            <p:nvPr/>
          </p:nvSpPr>
          <p:spPr>
            <a:xfrm>
              <a:off x="4516255" y="2862761"/>
              <a:ext cx="316053" cy="567203"/>
            </a:xfrm>
            <a:custGeom>
              <a:avLst/>
              <a:gdLst/>
              <a:ahLst/>
              <a:cxnLst/>
              <a:rect l="l" t="t" r="r" b="b"/>
              <a:pathLst>
                <a:path w="6048" h="10854" extrusionOk="0">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81;p60">
              <a:extLst>
                <a:ext uri="{FF2B5EF4-FFF2-40B4-BE49-F238E27FC236}">
                  <a16:creationId xmlns:a16="http://schemas.microsoft.com/office/drawing/2014/main" id="{3DA33950-6670-4E5C-972A-621D32DE6412}"/>
                </a:ext>
              </a:extLst>
            </p:cNvPr>
            <p:cNvSpPr/>
            <p:nvPr/>
          </p:nvSpPr>
          <p:spPr>
            <a:xfrm>
              <a:off x="4518449" y="2857744"/>
              <a:ext cx="319137" cy="577341"/>
            </a:xfrm>
            <a:custGeom>
              <a:avLst/>
              <a:gdLst/>
              <a:ahLst/>
              <a:cxnLst/>
              <a:rect l="l" t="t" r="r" b="b"/>
              <a:pathLst>
                <a:path w="6107" h="11048" extrusionOk="0">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82;p60">
              <a:extLst>
                <a:ext uri="{FF2B5EF4-FFF2-40B4-BE49-F238E27FC236}">
                  <a16:creationId xmlns:a16="http://schemas.microsoft.com/office/drawing/2014/main" id="{72138FFD-08F5-49FB-AE3A-BEBD9A2527AC}"/>
                </a:ext>
              </a:extLst>
            </p:cNvPr>
            <p:cNvSpPr/>
            <p:nvPr/>
          </p:nvSpPr>
          <p:spPr>
            <a:xfrm>
              <a:off x="4569870" y="2867935"/>
              <a:ext cx="257316" cy="556751"/>
            </a:xfrm>
            <a:custGeom>
              <a:avLst/>
              <a:gdLst/>
              <a:ahLst/>
              <a:cxnLst/>
              <a:rect l="l" t="t" r="r" b="b"/>
              <a:pathLst>
                <a:path w="4924" h="10654" extrusionOk="0">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83;p60">
              <a:extLst>
                <a:ext uri="{FF2B5EF4-FFF2-40B4-BE49-F238E27FC236}">
                  <a16:creationId xmlns:a16="http://schemas.microsoft.com/office/drawing/2014/main" id="{AAE3BDC7-9ACF-4885-A23B-77145A5DD52E}"/>
                </a:ext>
              </a:extLst>
            </p:cNvPr>
            <p:cNvSpPr/>
            <p:nvPr/>
          </p:nvSpPr>
          <p:spPr>
            <a:xfrm>
              <a:off x="4625315" y="3070275"/>
              <a:ext cx="98662" cy="134615"/>
            </a:xfrm>
            <a:custGeom>
              <a:avLst/>
              <a:gdLst/>
              <a:ahLst/>
              <a:cxnLst/>
              <a:rect l="l" t="t" r="r" b="b"/>
              <a:pathLst>
                <a:path w="1888" h="2576" extrusionOk="0">
                  <a:moveTo>
                    <a:pt x="1" y="1"/>
                  </a:moveTo>
                  <a:cubicBezTo>
                    <a:pt x="1" y="1"/>
                    <a:pt x="255" y="1570"/>
                    <a:pt x="1699" y="2576"/>
                  </a:cubicBezTo>
                  <a:lnTo>
                    <a:pt x="1887" y="1195"/>
                  </a:lnTo>
                  <a:cubicBezTo>
                    <a:pt x="881" y="87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84;p60">
              <a:extLst>
                <a:ext uri="{FF2B5EF4-FFF2-40B4-BE49-F238E27FC236}">
                  <a16:creationId xmlns:a16="http://schemas.microsoft.com/office/drawing/2014/main" id="{FBDCBF93-DBEA-42F1-8C88-85FF0FBA17D0}"/>
                </a:ext>
              </a:extLst>
            </p:cNvPr>
            <p:cNvSpPr/>
            <p:nvPr/>
          </p:nvSpPr>
          <p:spPr>
            <a:xfrm>
              <a:off x="4621344" y="3066408"/>
              <a:ext cx="106971" cy="142297"/>
            </a:xfrm>
            <a:custGeom>
              <a:avLst/>
              <a:gdLst/>
              <a:ahLst/>
              <a:cxnLst/>
              <a:rect l="l" t="t" r="r" b="b"/>
              <a:pathLst>
                <a:path w="2047" h="2723" extrusionOk="0">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85;p60">
              <a:extLst>
                <a:ext uri="{FF2B5EF4-FFF2-40B4-BE49-F238E27FC236}">
                  <a16:creationId xmlns:a16="http://schemas.microsoft.com/office/drawing/2014/main" id="{AD4E1282-1988-4175-9054-F922421DED97}"/>
                </a:ext>
              </a:extLst>
            </p:cNvPr>
            <p:cNvSpPr/>
            <p:nvPr/>
          </p:nvSpPr>
          <p:spPr>
            <a:xfrm>
              <a:off x="4597723" y="2829212"/>
              <a:ext cx="176003" cy="81522"/>
            </a:xfrm>
            <a:custGeom>
              <a:avLst/>
              <a:gdLst/>
              <a:ahLst/>
              <a:cxnLst/>
              <a:rect l="l" t="t" r="r" b="b"/>
              <a:pathLst>
                <a:path w="3368" h="1560" extrusionOk="0">
                  <a:moveTo>
                    <a:pt x="3180" y="0"/>
                  </a:moveTo>
                  <a:lnTo>
                    <a:pt x="185" y="686"/>
                  </a:lnTo>
                  <a:lnTo>
                    <a:pt x="0" y="1559"/>
                  </a:lnTo>
                  <a:lnTo>
                    <a:pt x="3368" y="686"/>
                  </a:lnTo>
                  <a:lnTo>
                    <a:pt x="31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86;p60">
              <a:extLst>
                <a:ext uri="{FF2B5EF4-FFF2-40B4-BE49-F238E27FC236}">
                  <a16:creationId xmlns:a16="http://schemas.microsoft.com/office/drawing/2014/main" id="{17DDE215-1195-4F68-BD2E-FF0E2F147BFC}"/>
                </a:ext>
              </a:extLst>
            </p:cNvPr>
            <p:cNvSpPr/>
            <p:nvPr/>
          </p:nvSpPr>
          <p:spPr>
            <a:xfrm>
              <a:off x="4590826" y="2823045"/>
              <a:ext cx="189277" cy="94795"/>
            </a:xfrm>
            <a:custGeom>
              <a:avLst/>
              <a:gdLst/>
              <a:ahLst/>
              <a:cxnLst/>
              <a:rect l="l" t="t" r="r" b="b"/>
              <a:pathLst>
                <a:path w="3622" h="1814" extrusionOk="0">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87;p60">
              <a:extLst>
                <a:ext uri="{FF2B5EF4-FFF2-40B4-BE49-F238E27FC236}">
                  <a16:creationId xmlns:a16="http://schemas.microsoft.com/office/drawing/2014/main" id="{7613CFAE-BEC9-404B-9186-29B3A686D989}"/>
                </a:ext>
              </a:extLst>
            </p:cNvPr>
            <p:cNvSpPr/>
            <p:nvPr/>
          </p:nvSpPr>
          <p:spPr>
            <a:xfrm>
              <a:off x="4387702" y="4465916"/>
              <a:ext cx="185305" cy="79693"/>
            </a:xfrm>
            <a:custGeom>
              <a:avLst/>
              <a:gdLst/>
              <a:ahLst/>
              <a:cxnLst/>
              <a:rect l="l" t="t" r="r" b="b"/>
              <a:pathLst>
                <a:path w="3546" h="1525" extrusionOk="0">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8;p60">
              <a:extLst>
                <a:ext uri="{FF2B5EF4-FFF2-40B4-BE49-F238E27FC236}">
                  <a16:creationId xmlns:a16="http://schemas.microsoft.com/office/drawing/2014/main" id="{F551B62B-C24D-4DA2-A415-8AD9636FD0A3}"/>
                </a:ext>
              </a:extLst>
            </p:cNvPr>
            <p:cNvSpPr/>
            <p:nvPr/>
          </p:nvSpPr>
          <p:spPr>
            <a:xfrm>
              <a:off x="4382633" y="4460429"/>
              <a:ext cx="196227" cy="90458"/>
            </a:xfrm>
            <a:custGeom>
              <a:avLst/>
              <a:gdLst/>
              <a:ahLst/>
              <a:cxnLst/>
              <a:rect l="l" t="t" r="r" b="b"/>
              <a:pathLst>
                <a:path w="3755" h="1731" extrusionOk="0">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9;p60">
              <a:extLst>
                <a:ext uri="{FF2B5EF4-FFF2-40B4-BE49-F238E27FC236}">
                  <a16:creationId xmlns:a16="http://schemas.microsoft.com/office/drawing/2014/main" id="{C5010DFA-479A-45F6-B2B6-92D11ECCAC8A}"/>
                </a:ext>
              </a:extLst>
            </p:cNvPr>
            <p:cNvSpPr/>
            <p:nvPr/>
          </p:nvSpPr>
          <p:spPr>
            <a:xfrm>
              <a:off x="4683530" y="4476054"/>
              <a:ext cx="184573" cy="74990"/>
            </a:xfrm>
            <a:custGeom>
              <a:avLst/>
              <a:gdLst/>
              <a:ahLst/>
              <a:cxnLst/>
              <a:rect l="l" t="t" r="r" b="b"/>
              <a:pathLst>
                <a:path w="3532" h="1435" extrusionOk="0">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90;p60">
              <a:extLst>
                <a:ext uri="{FF2B5EF4-FFF2-40B4-BE49-F238E27FC236}">
                  <a16:creationId xmlns:a16="http://schemas.microsoft.com/office/drawing/2014/main" id="{9F0E6365-E63A-4556-90B8-CC5264E321FC}"/>
                </a:ext>
              </a:extLst>
            </p:cNvPr>
            <p:cNvSpPr/>
            <p:nvPr/>
          </p:nvSpPr>
          <p:spPr>
            <a:xfrm>
              <a:off x="4678252" y="4470619"/>
              <a:ext cx="195704" cy="85493"/>
            </a:xfrm>
            <a:custGeom>
              <a:avLst/>
              <a:gdLst/>
              <a:ahLst/>
              <a:cxnLst/>
              <a:rect l="l" t="t" r="r" b="b"/>
              <a:pathLst>
                <a:path w="3745" h="1636" extrusionOk="0">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91;p60">
              <a:extLst>
                <a:ext uri="{FF2B5EF4-FFF2-40B4-BE49-F238E27FC236}">
                  <a16:creationId xmlns:a16="http://schemas.microsoft.com/office/drawing/2014/main" id="{455A23A5-E0F2-46B2-8E48-8480DE85C7C9}"/>
                </a:ext>
              </a:extLst>
            </p:cNvPr>
            <p:cNvSpPr/>
            <p:nvPr/>
          </p:nvSpPr>
          <p:spPr>
            <a:xfrm>
              <a:off x="4221524" y="2505163"/>
              <a:ext cx="57117" cy="48861"/>
            </a:xfrm>
            <a:custGeom>
              <a:avLst/>
              <a:gdLst/>
              <a:ahLst/>
              <a:cxnLst/>
              <a:rect l="l" t="t" r="r" b="b"/>
              <a:pathLst>
                <a:path w="1093" h="935" extrusionOk="0">
                  <a:moveTo>
                    <a:pt x="264" y="0"/>
                  </a:moveTo>
                  <a:cubicBezTo>
                    <a:pt x="192" y="0"/>
                    <a:pt x="1" y="26"/>
                    <a:pt x="112" y="311"/>
                  </a:cubicBezTo>
                  <a:lnTo>
                    <a:pt x="916" y="934"/>
                  </a:lnTo>
                  <a:lnTo>
                    <a:pt x="1093" y="468"/>
                  </a:lnTo>
                  <a:lnTo>
                    <a:pt x="290" y="1"/>
                  </a:lnTo>
                  <a:cubicBezTo>
                    <a:pt x="290" y="1"/>
                    <a:pt x="280"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92;p60">
              <a:extLst>
                <a:ext uri="{FF2B5EF4-FFF2-40B4-BE49-F238E27FC236}">
                  <a16:creationId xmlns:a16="http://schemas.microsoft.com/office/drawing/2014/main" id="{542F531D-8CFD-4331-B457-E2B669094B4E}"/>
                </a:ext>
              </a:extLst>
            </p:cNvPr>
            <p:cNvSpPr/>
            <p:nvPr/>
          </p:nvSpPr>
          <p:spPr>
            <a:xfrm>
              <a:off x="4219538" y="2499990"/>
              <a:ext cx="65165" cy="59103"/>
            </a:xfrm>
            <a:custGeom>
              <a:avLst/>
              <a:gdLst/>
              <a:ahLst/>
              <a:cxnLst/>
              <a:rect l="l" t="t" r="r" b="b"/>
              <a:pathLst>
                <a:path w="1247" h="1131" extrusionOk="0">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93;p60">
              <a:extLst>
                <a:ext uri="{FF2B5EF4-FFF2-40B4-BE49-F238E27FC236}">
                  <a16:creationId xmlns:a16="http://schemas.microsoft.com/office/drawing/2014/main" id="{DD9B5C5A-D1F8-478F-B1D4-3BBD67CC7BAC}"/>
                </a:ext>
              </a:extLst>
            </p:cNvPr>
            <p:cNvSpPr/>
            <p:nvPr/>
          </p:nvSpPr>
          <p:spPr>
            <a:xfrm>
              <a:off x="4159024" y="2515510"/>
              <a:ext cx="132368" cy="145067"/>
            </a:xfrm>
            <a:custGeom>
              <a:avLst/>
              <a:gdLst/>
              <a:ahLst/>
              <a:cxnLst/>
              <a:rect l="l" t="t" r="r" b="b"/>
              <a:pathLst>
                <a:path w="2533" h="2776" extrusionOk="0">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94;p60">
              <a:extLst>
                <a:ext uri="{FF2B5EF4-FFF2-40B4-BE49-F238E27FC236}">
                  <a16:creationId xmlns:a16="http://schemas.microsoft.com/office/drawing/2014/main" id="{0E137753-D23C-4800-BECE-11376B1B9F2A}"/>
                </a:ext>
              </a:extLst>
            </p:cNvPr>
            <p:cNvSpPr/>
            <p:nvPr/>
          </p:nvSpPr>
          <p:spPr>
            <a:xfrm>
              <a:off x="4158293" y="2510284"/>
              <a:ext cx="138900" cy="155309"/>
            </a:xfrm>
            <a:custGeom>
              <a:avLst/>
              <a:gdLst/>
              <a:ahLst/>
              <a:cxnLst/>
              <a:rect l="l" t="t" r="r" b="b"/>
              <a:pathLst>
                <a:path w="2658" h="2972" extrusionOk="0">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95;p60">
              <a:extLst>
                <a:ext uri="{FF2B5EF4-FFF2-40B4-BE49-F238E27FC236}">
                  <a16:creationId xmlns:a16="http://schemas.microsoft.com/office/drawing/2014/main" id="{E9C8EFD7-FE26-4F84-AEFC-3DA41D34919E}"/>
                </a:ext>
              </a:extLst>
            </p:cNvPr>
            <p:cNvSpPr/>
            <p:nvPr/>
          </p:nvSpPr>
          <p:spPr>
            <a:xfrm>
              <a:off x="4251729" y="2640458"/>
              <a:ext cx="444241" cy="468279"/>
            </a:xfrm>
            <a:custGeom>
              <a:avLst/>
              <a:gdLst/>
              <a:ahLst/>
              <a:cxnLst/>
              <a:rect l="l" t="t" r="r" b="b"/>
              <a:pathLst>
                <a:path w="8501" h="8961" extrusionOk="0">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96;p60">
              <a:extLst>
                <a:ext uri="{FF2B5EF4-FFF2-40B4-BE49-F238E27FC236}">
                  <a16:creationId xmlns:a16="http://schemas.microsoft.com/office/drawing/2014/main" id="{132BC084-0B5E-46BA-9E55-67FB381ABE35}"/>
                </a:ext>
              </a:extLst>
            </p:cNvPr>
            <p:cNvSpPr/>
            <p:nvPr/>
          </p:nvSpPr>
          <p:spPr>
            <a:xfrm>
              <a:off x="4245353" y="2633560"/>
              <a:ext cx="451662" cy="480246"/>
            </a:xfrm>
            <a:custGeom>
              <a:avLst/>
              <a:gdLst/>
              <a:ahLst/>
              <a:cxnLst/>
              <a:rect l="l" t="t" r="r" b="b"/>
              <a:pathLst>
                <a:path w="8643" h="9190" extrusionOk="0">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97;p60">
              <a:extLst>
                <a:ext uri="{FF2B5EF4-FFF2-40B4-BE49-F238E27FC236}">
                  <a16:creationId xmlns:a16="http://schemas.microsoft.com/office/drawing/2014/main" id="{BEA2563D-C14B-4FCB-9EE5-ADB1DEFF0F53}"/>
                </a:ext>
              </a:extLst>
            </p:cNvPr>
            <p:cNvSpPr/>
            <p:nvPr/>
          </p:nvSpPr>
          <p:spPr>
            <a:xfrm>
              <a:off x="4691159" y="3005058"/>
              <a:ext cx="42956" cy="37155"/>
            </a:xfrm>
            <a:custGeom>
              <a:avLst/>
              <a:gdLst/>
              <a:ahLst/>
              <a:cxnLst/>
              <a:rect l="l" t="t" r="r" b="b"/>
              <a:pathLst>
                <a:path w="822" h="711" extrusionOk="0">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98;p60">
              <a:extLst>
                <a:ext uri="{FF2B5EF4-FFF2-40B4-BE49-F238E27FC236}">
                  <a16:creationId xmlns:a16="http://schemas.microsoft.com/office/drawing/2014/main" id="{A8513AAF-DF89-4B9F-A469-EE68759489CF}"/>
                </a:ext>
              </a:extLst>
            </p:cNvPr>
            <p:cNvSpPr/>
            <p:nvPr/>
          </p:nvSpPr>
          <p:spPr>
            <a:xfrm>
              <a:off x="4352272" y="2924477"/>
              <a:ext cx="342234" cy="178982"/>
            </a:xfrm>
            <a:custGeom>
              <a:avLst/>
              <a:gdLst/>
              <a:ahLst/>
              <a:cxnLst/>
              <a:rect l="l" t="t" r="r" b="b"/>
              <a:pathLst>
                <a:path w="6549" h="3425" extrusionOk="0">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9;p60">
              <a:extLst>
                <a:ext uri="{FF2B5EF4-FFF2-40B4-BE49-F238E27FC236}">
                  <a16:creationId xmlns:a16="http://schemas.microsoft.com/office/drawing/2014/main" id="{0921C019-845F-48F9-AAB1-405562135CA7}"/>
                </a:ext>
              </a:extLst>
            </p:cNvPr>
            <p:cNvSpPr/>
            <p:nvPr/>
          </p:nvSpPr>
          <p:spPr>
            <a:xfrm>
              <a:off x="4328442" y="2881208"/>
              <a:ext cx="327132" cy="227686"/>
            </a:xfrm>
            <a:custGeom>
              <a:avLst/>
              <a:gdLst/>
              <a:ahLst/>
              <a:cxnLst/>
              <a:rect l="l" t="t" r="r" b="b"/>
              <a:pathLst>
                <a:path w="6260" h="4357" extrusionOk="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00;p60">
              <a:extLst>
                <a:ext uri="{FF2B5EF4-FFF2-40B4-BE49-F238E27FC236}">
                  <a16:creationId xmlns:a16="http://schemas.microsoft.com/office/drawing/2014/main" id="{B241E456-A475-4338-A92F-04FB1CA96CD4}"/>
                </a:ext>
              </a:extLst>
            </p:cNvPr>
            <p:cNvSpPr/>
            <p:nvPr/>
          </p:nvSpPr>
          <p:spPr>
            <a:xfrm>
              <a:off x="4265890" y="2676306"/>
              <a:ext cx="49540" cy="29891"/>
            </a:xfrm>
            <a:custGeom>
              <a:avLst/>
              <a:gdLst/>
              <a:ahLst/>
              <a:cxnLst/>
              <a:rect l="l" t="t" r="r" b="b"/>
              <a:pathLst>
                <a:path w="948" h="572" extrusionOk="0">
                  <a:moveTo>
                    <a:pt x="881" y="0"/>
                  </a:moveTo>
                  <a:lnTo>
                    <a:pt x="1" y="439"/>
                  </a:lnTo>
                  <a:lnTo>
                    <a:pt x="67" y="572"/>
                  </a:lnTo>
                  <a:lnTo>
                    <a:pt x="947" y="133"/>
                  </a:lnTo>
                  <a:lnTo>
                    <a:pt x="88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01;p60">
              <a:extLst>
                <a:ext uri="{FF2B5EF4-FFF2-40B4-BE49-F238E27FC236}">
                  <a16:creationId xmlns:a16="http://schemas.microsoft.com/office/drawing/2014/main" id="{A9189778-448B-48F3-8A91-4D5CC406FDF6}"/>
                </a:ext>
              </a:extLst>
            </p:cNvPr>
            <p:cNvSpPr/>
            <p:nvPr/>
          </p:nvSpPr>
          <p:spPr>
            <a:xfrm>
              <a:off x="4563704" y="2482170"/>
              <a:ext cx="295307" cy="295830"/>
            </a:xfrm>
            <a:custGeom>
              <a:avLst/>
              <a:gdLst/>
              <a:ahLst/>
              <a:cxnLst/>
              <a:rect l="l" t="t" r="r" b="b"/>
              <a:pathLst>
                <a:path w="5651" h="5661" extrusionOk="0">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02;p60">
              <a:extLst>
                <a:ext uri="{FF2B5EF4-FFF2-40B4-BE49-F238E27FC236}">
                  <a16:creationId xmlns:a16="http://schemas.microsoft.com/office/drawing/2014/main" id="{8D0A7B91-20D6-4BC7-92D4-630411F6F72B}"/>
                </a:ext>
              </a:extLst>
            </p:cNvPr>
            <p:cNvSpPr/>
            <p:nvPr/>
          </p:nvSpPr>
          <p:spPr>
            <a:xfrm>
              <a:off x="4582099" y="2476996"/>
              <a:ext cx="278219" cy="306072"/>
            </a:xfrm>
            <a:custGeom>
              <a:avLst/>
              <a:gdLst/>
              <a:ahLst/>
              <a:cxnLst/>
              <a:rect l="l" t="t" r="r" b="b"/>
              <a:pathLst>
                <a:path w="5324" h="5857" extrusionOk="0">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03;p60">
              <a:extLst>
                <a:ext uri="{FF2B5EF4-FFF2-40B4-BE49-F238E27FC236}">
                  <a16:creationId xmlns:a16="http://schemas.microsoft.com/office/drawing/2014/main" id="{A7B2A615-EDB0-4CBC-827E-3C3C67AC3FA0}"/>
                </a:ext>
              </a:extLst>
            </p:cNvPr>
            <p:cNvSpPr/>
            <p:nvPr/>
          </p:nvSpPr>
          <p:spPr>
            <a:xfrm>
              <a:off x="4663515" y="2605654"/>
              <a:ext cx="132055" cy="73422"/>
            </a:xfrm>
            <a:custGeom>
              <a:avLst/>
              <a:gdLst/>
              <a:ahLst/>
              <a:cxnLst/>
              <a:rect l="l" t="t" r="r" b="b"/>
              <a:pathLst>
                <a:path w="2527" h="1405" extrusionOk="0">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04;p60">
              <a:extLst>
                <a:ext uri="{FF2B5EF4-FFF2-40B4-BE49-F238E27FC236}">
                  <a16:creationId xmlns:a16="http://schemas.microsoft.com/office/drawing/2014/main" id="{BCFF23CB-12F2-4FB2-83BA-3E951E2939A6}"/>
                </a:ext>
              </a:extLst>
            </p:cNvPr>
            <p:cNvSpPr/>
            <p:nvPr/>
          </p:nvSpPr>
          <p:spPr>
            <a:xfrm>
              <a:off x="4645539" y="2624571"/>
              <a:ext cx="127508" cy="93959"/>
            </a:xfrm>
            <a:custGeom>
              <a:avLst/>
              <a:gdLst/>
              <a:ahLst/>
              <a:cxnLst/>
              <a:rect l="l" t="t" r="r" b="b"/>
              <a:pathLst>
                <a:path w="2440" h="1798" extrusionOk="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05;p60">
              <a:extLst>
                <a:ext uri="{FF2B5EF4-FFF2-40B4-BE49-F238E27FC236}">
                  <a16:creationId xmlns:a16="http://schemas.microsoft.com/office/drawing/2014/main" id="{B1A57DC9-AA6F-4C1F-9B4D-123A45F349E2}"/>
                </a:ext>
              </a:extLst>
            </p:cNvPr>
            <p:cNvSpPr/>
            <p:nvPr/>
          </p:nvSpPr>
          <p:spPr>
            <a:xfrm>
              <a:off x="2413050" y="3407588"/>
              <a:ext cx="925500" cy="156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85000"/>
          </a:schemeClr>
        </a:solidFill>
        <a:effectLst/>
      </p:bgPr>
    </p:bg>
    <p:spTree>
      <p:nvGrpSpPr>
        <p:cNvPr id="1" name="Shape 339"/>
        <p:cNvGrpSpPr/>
        <p:nvPr/>
      </p:nvGrpSpPr>
      <p:grpSpPr>
        <a:xfrm>
          <a:off x="0" y="0"/>
          <a:ext cx="0" cy="0"/>
          <a:chOff x="0" y="0"/>
          <a:chExt cx="0" cy="0"/>
        </a:xfrm>
      </p:grpSpPr>
      <p:sp>
        <p:nvSpPr>
          <p:cNvPr id="341" name="Google Shape;341;p34"/>
          <p:cNvSpPr txBox="1">
            <a:spLocks noGrp="1"/>
          </p:cNvSpPr>
          <p:nvPr>
            <p:ph type="subTitle" idx="1"/>
          </p:nvPr>
        </p:nvSpPr>
        <p:spPr>
          <a:xfrm>
            <a:off x="1806696" y="3248746"/>
            <a:ext cx="5546993" cy="69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2800" b="1" dirty="0">
                <a:solidFill>
                  <a:srgbClr val="0070C0"/>
                </a:solidFill>
                <a:effectLst>
                  <a:outerShdw blurRad="38100" dist="38100" dir="2700000" algn="tl">
                    <a:srgbClr val="000000">
                      <a:alpha val="43137"/>
                    </a:srgbClr>
                  </a:outerShdw>
                </a:effectLst>
              </a:rPr>
              <a:t>İnternet hayatımızı kolaylaştırmak için var. Zorlaştırmak, yalnızlaştırmak ya da onsuz yaşayamamak için değil... </a:t>
            </a:r>
            <a:endParaRPr sz="2800" b="1" dirty="0">
              <a:solidFill>
                <a:srgbClr val="0070C0"/>
              </a:solidFill>
              <a:effectLst>
                <a:outerShdw blurRad="38100" dist="38100" dir="2700000" algn="tl">
                  <a:srgbClr val="000000">
                    <a:alpha val="43137"/>
                  </a:srgbClr>
                </a:outerShdw>
              </a:effectLst>
              <a:sym typeface="Advent Pro Light"/>
            </a:endParaRPr>
          </a:p>
        </p:txBody>
      </p:sp>
      <p:sp>
        <p:nvSpPr>
          <p:cNvPr id="342" name="Google Shape;342;p34"/>
          <p:cNvSpPr/>
          <p:nvPr/>
        </p:nvSpPr>
        <p:spPr>
          <a:xfrm rot="10800000">
            <a:off x="0" y="-11"/>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3" name="Google Shape;343;p34"/>
          <p:cNvGrpSpPr/>
          <p:nvPr/>
        </p:nvGrpSpPr>
        <p:grpSpPr>
          <a:xfrm rot="10800000">
            <a:off x="1750973" y="-27141"/>
            <a:ext cx="6601046" cy="1682330"/>
            <a:chOff x="1574550" y="3472451"/>
            <a:chExt cx="6601046" cy="1682330"/>
          </a:xfrm>
        </p:grpSpPr>
        <p:sp>
          <p:nvSpPr>
            <p:cNvPr id="344" name="Google Shape;344;p34"/>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4343"/>
                </a:solidFill>
              </a:endParaRPr>
            </a:p>
          </p:txBody>
        </p:sp>
        <p:sp>
          <p:nvSpPr>
            <p:cNvPr id="345" name="Google Shape;345;p34"/>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4343"/>
                </a:solidFill>
              </a:endParaRPr>
            </a:p>
          </p:txBody>
        </p:sp>
        <p:sp>
          <p:nvSpPr>
            <p:cNvPr id="346" name="Google Shape;346;p34"/>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4"/>
            <p:cNvSpPr/>
            <p:nvPr/>
          </p:nvSpPr>
          <p:spPr>
            <a:xfrm>
              <a:off x="2193788" y="4005418"/>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3449"/>
        <p:cNvGrpSpPr/>
        <p:nvPr/>
      </p:nvGrpSpPr>
      <p:grpSpPr>
        <a:xfrm>
          <a:off x="0" y="0"/>
          <a:ext cx="0" cy="0"/>
          <a:chOff x="0" y="0"/>
          <a:chExt cx="0" cy="0"/>
        </a:xfrm>
      </p:grpSpPr>
      <p:sp>
        <p:nvSpPr>
          <p:cNvPr id="3451" name="Google Shape;3451;p61"/>
          <p:cNvSpPr txBox="1">
            <a:spLocks noGrp="1"/>
          </p:cNvSpPr>
          <p:nvPr>
            <p:ph type="body" idx="1"/>
          </p:nvPr>
        </p:nvSpPr>
        <p:spPr>
          <a:xfrm>
            <a:off x="760308" y="1947672"/>
            <a:ext cx="3150542" cy="13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2000" b="1" dirty="0">
                <a:solidFill>
                  <a:schemeClr val="tx1"/>
                </a:solidFill>
                <a:latin typeface="Barlow Semi Condensed"/>
                <a:ea typeface="Barlow Semi Condensed"/>
                <a:cs typeface="Barlow Semi Condensed"/>
                <a:sym typeface="Barlow Semi Condensed"/>
              </a:rPr>
              <a:t>Günlük yaşamımızda geçerli olan kuralların, sanal ortamda da geçerli olduğunu aklımızda bulundurmalıyız. </a:t>
            </a:r>
          </a:p>
          <a:p>
            <a:pPr marL="0" lvl="0" indent="0" algn="l" rtl="0">
              <a:spcBef>
                <a:spcPts val="0"/>
              </a:spcBef>
              <a:spcAft>
                <a:spcPts val="0"/>
              </a:spcAft>
              <a:buClr>
                <a:schemeClr val="dk1"/>
              </a:buClr>
              <a:buSzPts val="1100"/>
              <a:buFont typeface="Arial"/>
              <a:buNone/>
            </a:pPr>
            <a:r>
              <a:rPr lang="tr-TR" sz="2000" b="1" dirty="0">
                <a:solidFill>
                  <a:schemeClr val="tx1"/>
                </a:solidFill>
                <a:latin typeface="Barlow Semi Condensed"/>
                <a:ea typeface="Barlow Semi Condensed"/>
                <a:cs typeface="Barlow Semi Condensed"/>
                <a:sym typeface="Barlow Semi Condensed"/>
              </a:rPr>
              <a:t>Bu kurallara</a:t>
            </a:r>
            <a:r>
              <a:rPr lang="tr-TR" sz="2000" b="1" dirty="0">
                <a:solidFill>
                  <a:schemeClr val="tx1"/>
                </a:solidFill>
              </a:rPr>
              <a:t> ek olarak sanal dünyaya özgü kurallar da bulunmaktadır.</a:t>
            </a:r>
            <a:endParaRPr sz="2000" b="1" dirty="0">
              <a:solidFill>
                <a:schemeClr val="tx1"/>
              </a:solidFill>
              <a:latin typeface="Barlow Semi Condensed"/>
              <a:ea typeface="Barlow Semi Condensed"/>
              <a:cs typeface="Barlow Semi Condensed"/>
              <a:sym typeface="Barlow Semi Condensed"/>
            </a:endParaRPr>
          </a:p>
        </p:txBody>
      </p:sp>
      <p:grpSp>
        <p:nvGrpSpPr>
          <p:cNvPr id="3453" name="Google Shape;3453;p61"/>
          <p:cNvGrpSpPr/>
          <p:nvPr/>
        </p:nvGrpSpPr>
        <p:grpSpPr>
          <a:xfrm>
            <a:off x="3831152" y="807450"/>
            <a:ext cx="4097650" cy="3780909"/>
            <a:chOff x="1230400" y="410075"/>
            <a:chExt cx="5124625" cy="4728500"/>
          </a:xfrm>
        </p:grpSpPr>
        <p:sp>
          <p:nvSpPr>
            <p:cNvPr id="3454" name="Google Shape;3454;p61"/>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5" name="Google Shape;3455;p61"/>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6" name="Google Shape;3456;p61"/>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7" name="Google Shape;3457;p61"/>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8" name="Google Shape;3458;p61"/>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9" name="Google Shape;3459;p61"/>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0" name="Google Shape;3460;p61"/>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1" name="Google Shape;3461;p61"/>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2" name="Google Shape;3462;p61"/>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3" name="Google Shape;3463;p61"/>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4" name="Google Shape;3464;p61"/>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5" name="Google Shape;3465;p61"/>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6" name="Google Shape;3466;p61"/>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7" name="Google Shape;3467;p61"/>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8" name="Google Shape;3468;p61"/>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9" name="Google Shape;3469;p61"/>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0" name="Google Shape;3470;p61"/>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1" name="Google Shape;3471;p61"/>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2" name="Google Shape;3472;p61"/>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3" name="Google Shape;3473;p61"/>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4" name="Google Shape;3474;p61"/>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5" name="Google Shape;3475;p61"/>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6" name="Google Shape;3476;p61"/>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7" name="Google Shape;3477;p61"/>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rgbClr val="22394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8" name="Google Shape;3478;p61"/>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9" name="Google Shape;3479;p61"/>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0" name="Google Shape;3480;p61"/>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1" name="Google Shape;3481;p61"/>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2" name="Google Shape;3482;p61"/>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3" name="Google Shape;3483;p61"/>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4" name="Google Shape;3484;p61"/>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5" name="Google Shape;3485;p61"/>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6" name="Google Shape;3486;p61"/>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7" name="Google Shape;3487;p61"/>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8" name="Google Shape;3488;p61"/>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9" name="Google Shape;3489;p61"/>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0" name="Google Shape;3490;p61"/>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1" name="Google Shape;3491;p61"/>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2" name="Google Shape;3492;p61"/>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3" name="Google Shape;3493;p61"/>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4" name="Google Shape;3494;p61"/>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5" name="Google Shape;3495;p61"/>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6" name="Google Shape;3496;p61"/>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7" name="Google Shape;3497;p61"/>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8" name="Google Shape;3498;p61"/>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9" name="Google Shape;3499;p61"/>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0" name="Google Shape;3500;p61"/>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1" name="Google Shape;3501;p61"/>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2" name="Google Shape;3502;p61"/>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3" name="Google Shape;3503;p61"/>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4" name="Google Shape;3504;p61"/>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5" name="Google Shape;3505;p61"/>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6" name="Google Shape;3506;p61"/>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7" name="Google Shape;3507;p61"/>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8" name="Google Shape;3508;p61"/>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9" name="Google Shape;3509;p61"/>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0" name="Google Shape;3510;p61"/>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1" name="Google Shape;3511;p61"/>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2" name="Google Shape;3512;p61"/>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3" name="Google Shape;3513;p61"/>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4" name="Google Shape;3514;p61"/>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5" name="Google Shape;3515;p61"/>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6" name="Google Shape;3516;p61"/>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7" name="Google Shape;3517;p61"/>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8" name="Google Shape;3518;p61"/>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9" name="Google Shape;3519;p61"/>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0" name="Google Shape;3520;p61"/>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1" name="Google Shape;3521;p61"/>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2" name="Google Shape;3522;p61"/>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3" name="Google Shape;3523;p61"/>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4" name="Google Shape;3524;p61"/>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5" name="Google Shape;3525;p61"/>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6" name="Google Shape;3526;p61"/>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7" name="Google Shape;3527;p61"/>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8" name="Google Shape;3528;p61"/>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9" name="Google Shape;3529;p61"/>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0" name="Google Shape;3530;p61"/>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1" name="Google Shape;3531;p61"/>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2" name="Google Shape;3532;p61"/>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3" name="Google Shape;3533;p61"/>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4" name="Google Shape;3534;p61"/>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5" name="Google Shape;3535;p61"/>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6" name="Google Shape;3536;p61"/>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7" name="Google Shape;3537;p61"/>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theme/theme1.xml><?xml version="1.0" encoding="utf-8"?>
<a:theme xmlns:a="http://schemas.openxmlformats.org/drawingml/2006/main" name="E-learning presentation by Slidesgo">
  <a:themeElements>
    <a:clrScheme name="Office">
      <a:dk1>
        <a:srgbClr val="434343"/>
      </a:dk1>
      <a:lt1>
        <a:srgbClr val="A4C2F4"/>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ology Consulting by Slidesgo">
  <a:themeElements>
    <a:clrScheme name="Simple Light">
      <a:dk1>
        <a:srgbClr val="000000"/>
      </a:dk1>
      <a:lt1>
        <a:srgbClr val="FFFFFF"/>
      </a:lt1>
      <a:dk2>
        <a:srgbClr val="595959"/>
      </a:dk2>
      <a:lt2>
        <a:srgbClr val="EEEEEE"/>
      </a:lt2>
      <a:accent1>
        <a:srgbClr val="77C6FC"/>
      </a:accent1>
      <a:accent2>
        <a:srgbClr val="BBE3FE"/>
      </a:accent2>
      <a:accent3>
        <a:srgbClr val="D6EEFE"/>
      </a:accent3>
      <a:accent4>
        <a:srgbClr val="BBE3FE"/>
      </a:accent4>
      <a:accent5>
        <a:srgbClr val="595959"/>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Bilinçli Teknoloji Kullanımı Öğrenci Sunumu</Template>
  <TotalTime>1</TotalTime>
  <Words>522</Words>
  <Application>Microsoft Office PowerPoint</Application>
  <PresentationFormat>Ekran Gösterisi (16:9)</PresentationFormat>
  <Paragraphs>60</Paragraphs>
  <Slides>20</Slides>
  <Notes>17</Notes>
  <HiddenSlides>0</HiddenSlides>
  <MMClips>0</MMClips>
  <ScaleCrop>false</ScaleCrop>
  <HeadingPairs>
    <vt:vector size="6" baseType="variant">
      <vt:variant>
        <vt:lpstr>Kullanılan Yazı Tipleri</vt:lpstr>
      </vt:variant>
      <vt:variant>
        <vt:i4>12</vt:i4>
      </vt:variant>
      <vt:variant>
        <vt:lpstr>Tema</vt:lpstr>
      </vt:variant>
      <vt:variant>
        <vt:i4>2</vt:i4>
      </vt:variant>
      <vt:variant>
        <vt:lpstr>Slayt Başlıkları</vt:lpstr>
      </vt:variant>
      <vt:variant>
        <vt:i4>20</vt:i4>
      </vt:variant>
    </vt:vector>
  </HeadingPairs>
  <TitlesOfParts>
    <vt:vector size="34" baseType="lpstr">
      <vt:lpstr>Elephant</vt:lpstr>
      <vt:lpstr>Arial</vt:lpstr>
      <vt:lpstr>Barlow Semi Condensed Medium</vt:lpstr>
      <vt:lpstr>Advent Pro Light</vt:lpstr>
      <vt:lpstr>Bauhaus 93</vt:lpstr>
      <vt:lpstr>Barlow Semi Condensed</vt:lpstr>
      <vt:lpstr>Oswald Regular</vt:lpstr>
      <vt:lpstr>Wingdings</vt:lpstr>
      <vt:lpstr>Fjalla One</vt:lpstr>
      <vt:lpstr>Oswald</vt:lpstr>
      <vt:lpstr>Advent Pro</vt:lpstr>
      <vt:lpstr>BenchNine</vt:lpstr>
      <vt:lpstr>E-learning presentation by Slidesgo</vt:lpstr>
      <vt:lpstr>Technology Consulting by Slidesgo</vt:lpstr>
      <vt:lpstr>BİLİNÇLİ   TEKNOLOJİ KULLANIMI</vt:lpstr>
      <vt:lpstr>—Christian Louise Lange </vt:lpstr>
      <vt:lpstr>Çağımızın en güçlü kitle iletişim kaynaklarından biri olan bilgisayar ve yaşamımıza birden bire giren internet, bugün bilgilenme, işlem yürütme, haberleşme, eğitim ve eğlence fonksiyonlarıyla hayatımızın ayrılmaz bir parçası olmuştur. Hatta Covid-19 Salgın döneminde teknolojinin hayatımızdaki yeri daha da güçlenmiştir. </vt:lpstr>
      <vt:lpstr>PowerPoint Sunusu</vt:lpstr>
      <vt:lpstr>Teknolojik cihaz ve bazı internet uygulamaları, hayatımızı iletişim gibi alanlar da kolaylaştırıyor olsa da; teknoloji ve interneti doğru şekilde kullanmak önemlidir.</vt:lpstr>
      <vt:lpstr>PowerPoint Sunusu</vt:lpstr>
      <vt:lpstr>Teknoloji Ve Sosyal Medyayı Kullanırken Dikkat Edilmesi Gerekenler</vt:lpstr>
      <vt:lpstr>PowerPoint Sunusu</vt:lpstr>
      <vt:lpstr>PowerPoint Sunusu</vt:lpstr>
      <vt:lpstr>İNTERNETTE 10 TEMEL KURAL</vt:lpstr>
      <vt:lpstr>İNTERNETTE 10 TEMEL  KURAL</vt:lpstr>
      <vt:lpstr>İNTERNETTE 10 TEMEL KURAL</vt:lpstr>
      <vt:lpstr>İNTERNETTE KURALLARI</vt:lpstr>
      <vt:lpstr>Güçlü Şifreler Kullanın </vt:lpstr>
      <vt:lpstr>Uygulama İzinlerine Dikkat Edin</vt:lpstr>
      <vt:lpstr>SEN TEKNOLOJİYİ,</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creator>ronaldinho424</dc:creator>
  <cp:lastModifiedBy>ronaldinho424</cp:lastModifiedBy>
  <cp:revision>1</cp:revision>
  <dcterms:created xsi:type="dcterms:W3CDTF">2021-03-12T12:53:48Z</dcterms:created>
  <dcterms:modified xsi:type="dcterms:W3CDTF">2021-03-12T12:55:03Z</dcterms:modified>
</cp:coreProperties>
</file>