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handoutMasterIdLst>
    <p:handoutMasterId r:id="rId28"/>
  </p:handoutMasterIdLst>
  <p:sldIdLst>
    <p:sldId id="257" r:id="rId5"/>
    <p:sldId id="265" r:id="rId6"/>
    <p:sldId id="268" r:id="rId7"/>
    <p:sldId id="269" r:id="rId8"/>
    <p:sldId id="273" r:id="rId9"/>
    <p:sldId id="274" r:id="rId10"/>
    <p:sldId id="275" r:id="rId11"/>
    <p:sldId id="276" r:id="rId12"/>
    <p:sldId id="277" r:id="rId13"/>
    <p:sldId id="278" r:id="rId14"/>
    <p:sldId id="279" r:id="rId15"/>
    <p:sldId id="282" r:id="rId16"/>
    <p:sldId id="285" r:id="rId17"/>
    <p:sldId id="284" r:id="rId18"/>
    <p:sldId id="283" r:id="rId19"/>
    <p:sldId id="280" r:id="rId20"/>
    <p:sldId id="281" r:id="rId21"/>
    <p:sldId id="288" r:id="rId22"/>
    <p:sldId id="287" r:id="rId23"/>
    <p:sldId id="289" r:id="rId24"/>
    <p:sldId id="286" r:id="rId25"/>
    <p:sldId id="290" r:id="rId26"/>
  </p:sldIdLst>
  <p:sldSz cx="12192000" cy="6858000"/>
  <p:notesSz cx="6858000" cy="9144000"/>
  <p:defaultTex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5265" autoAdjust="0"/>
  </p:normalViewPr>
  <p:slideViewPr>
    <p:cSldViewPr>
      <p:cViewPr varScale="1">
        <p:scale>
          <a:sx n="91" d="100"/>
          <a:sy n="91" d="100"/>
        </p:scale>
        <p:origin x="438"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0" d="100"/>
          <a:sy n="90" d="100"/>
        </p:scale>
        <p:origin x="377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dirty="0"/>
          </a:p>
        </p:txBody>
      </p:sp>
      <p:sp>
        <p:nvSpPr>
          <p:cNvPr id="3" name="Tarih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CACC158-0B64-47B8-B519-2E69791CFFEB}" type="datetime1">
              <a:rPr lang="tr-TR" smtClean="0"/>
              <a:t>11.12.2020</a:t>
            </a:fld>
            <a:endParaRPr lang="tr-TR" dirty="0"/>
          </a:p>
        </p:txBody>
      </p:sp>
      <p:sp>
        <p:nvSpPr>
          <p:cNvPr id="4" name="Alt 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dirty="0"/>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50AD62A-9EE1-43E3-A7E5-D268F71DF3EB}" type="slidenum">
              <a:rPr lang="tr-TR" smtClean="0"/>
              <a:t>‹#›</a:t>
            </a:fld>
            <a:endParaRPr lang="tr-TR" dirty="0"/>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dirty="0"/>
          </a:p>
        </p:txBody>
      </p:sp>
      <p:sp>
        <p:nvSpPr>
          <p:cNvPr id="3" name="Tarih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E71F48-0419-40FC-AD57-08CCCE583B37}" type="datetime1">
              <a:rPr lang="tr-TR" smtClean="0"/>
              <a:pPr/>
              <a:t>11.12.2020</a:t>
            </a:fld>
            <a:endParaRPr lang="tr-TR" dirty="0"/>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tr-TR" dirty="0"/>
          </a:p>
        </p:txBody>
      </p:sp>
      <p:sp>
        <p:nvSpPr>
          <p:cNvPr id="5" name="Notlar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tr-TR" dirty="0" smtClean="0"/>
              <a:t>Asıl metin stillerini düzenlemek için tıklayın</a:t>
            </a:r>
          </a:p>
          <a:p>
            <a:pPr lvl="1" rtl="0"/>
            <a:r>
              <a:rPr lang="tr-TR" dirty="0" smtClean="0"/>
              <a:t>İkinci düzey</a:t>
            </a:r>
          </a:p>
          <a:p>
            <a:pPr lvl="2" rtl="0"/>
            <a:r>
              <a:rPr lang="tr-TR" dirty="0" smtClean="0"/>
              <a:t>Üçüncü düzey</a:t>
            </a:r>
          </a:p>
          <a:p>
            <a:pPr lvl="3" rtl="0"/>
            <a:r>
              <a:rPr lang="tr-TR" dirty="0" smtClean="0"/>
              <a:t>Dördüncü düzey</a:t>
            </a:r>
          </a:p>
          <a:p>
            <a:pPr lvl="4" rtl="0"/>
            <a:r>
              <a:rPr lang="tr-TR" dirty="0" smtClean="0"/>
              <a:t>Beşinci düzey</a:t>
            </a:r>
            <a:endParaRPr lang="tr-TR" dirty="0"/>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534C2EF-8A97-4DAF-B099-E567883644D6}" type="slidenum">
              <a:rPr lang="tr-TR" smtClean="0"/>
              <a:t>‹#›</a:t>
            </a:fld>
            <a:endParaRPr lang="tr-TR" dirty="0"/>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5534C2EF-8A97-4DAF-B099-E567883644D6}" type="slidenum">
              <a:rPr lang="tr-TR" smtClean="0"/>
              <a:t>1</a:t>
            </a:fld>
            <a:endParaRPr lang="tr-TR" dirty="0"/>
          </a:p>
        </p:txBody>
      </p:sp>
    </p:spTree>
    <p:extLst>
      <p:ext uri="{BB962C8B-B14F-4D97-AF65-F5344CB8AC3E}">
        <p14:creationId xmlns:p14="http://schemas.microsoft.com/office/powerpoint/2010/main" val="3858296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r>
              <a:rPr lang="tr-TR" dirty="0" smtClean="0"/>
              <a:t>NOT: Bu slayttaki resimleri değiştirmek için, resmi seçin ve silin. Sonra, kendi resminizi eklemek için yer tutucudaki Resim Ekle simgesine tıklayın.</a:t>
            </a:r>
            <a:endParaRPr lang="tr-TR" dirty="0"/>
          </a:p>
        </p:txBody>
      </p:sp>
      <p:sp>
        <p:nvSpPr>
          <p:cNvPr id="4" name="Slayt Numarası Yer Tutucusu 3"/>
          <p:cNvSpPr>
            <a:spLocks noGrp="1"/>
          </p:cNvSpPr>
          <p:nvPr>
            <p:ph type="sldNum" sz="quarter" idx="10"/>
          </p:nvPr>
        </p:nvSpPr>
        <p:spPr/>
        <p:txBody>
          <a:bodyPr rtlCol="0"/>
          <a:lstStyle/>
          <a:p>
            <a:pPr rtl="0"/>
            <a:fld id="{5534C2EF-8A97-4DAF-B099-E567883644D6}" type="slidenum">
              <a:rPr lang="tr-TR" smtClean="0"/>
              <a:t>2</a:t>
            </a:fld>
            <a:endParaRPr lang="tr-TR" dirty="0"/>
          </a:p>
        </p:txBody>
      </p:sp>
    </p:spTree>
    <p:extLst>
      <p:ext uri="{BB962C8B-B14F-4D97-AF65-F5344CB8AC3E}">
        <p14:creationId xmlns:p14="http://schemas.microsoft.com/office/powerpoint/2010/main" val="3886014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r>
              <a:rPr lang="tr-TR" dirty="0" smtClean="0"/>
              <a:t>NOT: Bu slayttaki resimleri değiştirmek için, resmi seçin ve silin. Sonra, kendi resminizi eklemek için yer tutucudaki Resim Ekle simgesine tıklayın.</a:t>
            </a:r>
            <a:endParaRPr lang="tr-TR" dirty="0"/>
          </a:p>
        </p:txBody>
      </p:sp>
      <p:sp>
        <p:nvSpPr>
          <p:cNvPr id="4" name="Slayt Numarası Yer Tutucusu 3"/>
          <p:cNvSpPr>
            <a:spLocks noGrp="1"/>
          </p:cNvSpPr>
          <p:nvPr>
            <p:ph type="sldNum" sz="quarter" idx="10"/>
          </p:nvPr>
        </p:nvSpPr>
        <p:spPr/>
        <p:txBody>
          <a:bodyPr rtlCol="0"/>
          <a:lstStyle/>
          <a:p>
            <a:pPr rtl="0"/>
            <a:fld id="{5534C2EF-8A97-4DAF-B099-E567883644D6}" type="slidenum">
              <a:rPr lang="tr-TR" smtClean="0"/>
              <a:t>3</a:t>
            </a:fld>
            <a:endParaRPr lang="tr-TR" dirty="0"/>
          </a:p>
        </p:txBody>
      </p:sp>
    </p:spTree>
    <p:extLst>
      <p:ext uri="{BB962C8B-B14F-4D97-AF65-F5344CB8AC3E}">
        <p14:creationId xmlns:p14="http://schemas.microsoft.com/office/powerpoint/2010/main" val="553265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5534C2EF-8A97-4DAF-B099-E567883644D6}" type="slidenum">
              <a:rPr lang="tr-TR" smtClean="0"/>
              <a:t>4</a:t>
            </a:fld>
            <a:endParaRPr lang="tr-TR" dirty="0"/>
          </a:p>
        </p:txBody>
      </p:sp>
    </p:spTree>
    <p:extLst>
      <p:ext uri="{BB962C8B-B14F-4D97-AF65-F5344CB8AC3E}">
        <p14:creationId xmlns:p14="http://schemas.microsoft.com/office/powerpoint/2010/main" val="245449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5534C2EF-8A97-4DAF-B099-E567883644D6}" type="slidenum">
              <a:rPr lang="tr-TR" smtClean="0"/>
              <a:t>5</a:t>
            </a:fld>
            <a:endParaRPr lang="tr-TR" dirty="0"/>
          </a:p>
        </p:txBody>
      </p:sp>
    </p:spTree>
    <p:extLst>
      <p:ext uri="{BB962C8B-B14F-4D97-AF65-F5344CB8AC3E}">
        <p14:creationId xmlns:p14="http://schemas.microsoft.com/office/powerpoint/2010/main" val="24545498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7" name="Resim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524" y="1"/>
            <a:ext cx="12188952" cy="6858000"/>
          </a:xfrm>
          <a:prstGeom prst="rect">
            <a:avLst/>
          </a:prstGeom>
        </p:spPr>
      </p:pic>
      <p:sp>
        <p:nvSpPr>
          <p:cNvPr id="2" name="Başlık 1"/>
          <p:cNvSpPr>
            <a:spLocks noGrp="1"/>
          </p:cNvSpPr>
          <p:nvPr>
            <p:ph type="ctrTitle"/>
          </p:nvPr>
        </p:nvSpPr>
        <p:spPr>
          <a:xfrm>
            <a:off x="838200" y="533400"/>
            <a:ext cx="8458200" cy="1828800"/>
          </a:xfrm>
        </p:spPr>
        <p:txBody>
          <a:bodyPr rtlCol="0" anchor="b">
            <a:normAutofit/>
          </a:bodyPr>
          <a:lstStyle>
            <a:lvl1pPr algn="l">
              <a:defRPr sz="4400"/>
            </a:lvl1pPr>
          </a:lstStyle>
          <a:p>
            <a:pPr rtl="0"/>
            <a:r>
              <a:rPr lang="tr-TR" smtClean="0"/>
              <a:t>Asıl başlık stili için tıklatın</a:t>
            </a:r>
            <a:endParaRPr lang="tr-TR" dirty="0"/>
          </a:p>
        </p:txBody>
      </p:sp>
      <p:sp>
        <p:nvSpPr>
          <p:cNvPr id="3" name="Alt Başlık 2"/>
          <p:cNvSpPr>
            <a:spLocks noGrp="1"/>
          </p:cNvSpPr>
          <p:nvPr>
            <p:ph type="subTitle" idx="1"/>
          </p:nvPr>
        </p:nvSpPr>
        <p:spPr>
          <a:xfrm>
            <a:off x="838200" y="2438400"/>
            <a:ext cx="7086600" cy="914400"/>
          </a:xfrm>
        </p:spPr>
        <p:txBody>
          <a:bodyPr rtlCol="0">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tr-TR" smtClean="0"/>
              <a:t>Asıl alt başlık stilini düzenlemek için tıklayın</a:t>
            </a:r>
            <a:endParaRPr lang="tr-TR"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Resim Yazılı İki Resim">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Başlık 1"/>
          <p:cNvSpPr>
            <a:spLocks noGrp="1"/>
          </p:cNvSpPr>
          <p:nvPr>
            <p:ph type="title"/>
          </p:nvPr>
        </p:nvSpPr>
        <p:spPr>
          <a:xfrm>
            <a:off x="1028580" y="5791200"/>
            <a:ext cx="8115419" cy="701674"/>
          </a:xfrm>
        </p:spPr>
        <p:txBody>
          <a:bodyPr vert="horz" lIns="91440" tIns="45720" rIns="91440" bIns="45720" rtlCol="0" anchor="b">
            <a:normAutofit/>
          </a:bodyPr>
          <a:lstStyle>
            <a:lvl1pPr>
              <a:defRPr lang="en-US" sz="2400">
                <a:solidFill>
                  <a:schemeClr val="accent1"/>
                </a:solidFill>
              </a:defRPr>
            </a:lvl1pPr>
          </a:lstStyle>
          <a:p>
            <a:pPr lvl="0" rtl="0"/>
            <a:r>
              <a:rPr lang="tr-TR" smtClean="0"/>
              <a:t>Asıl başlık stili için tıklatın</a:t>
            </a:r>
            <a:endParaRPr lang="tr-TR" dirty="0"/>
          </a:p>
        </p:txBody>
      </p:sp>
      <p:sp>
        <p:nvSpPr>
          <p:cNvPr id="7" name="Serbest Biçimli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tr-TR" dirty="0"/>
          </a:p>
        </p:txBody>
      </p:sp>
      <p:sp>
        <p:nvSpPr>
          <p:cNvPr id="15" name="Resim Yer Tutucusu 14" descr="Resim eklemek için boş yer tutucu. Yer tutucuya tıklayın ve eklemek istediğiniz resmi seçin"/>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tr-TR" smtClean="0"/>
              <a:t>Resim eklemek için simgeyi tıklatın</a:t>
            </a:r>
            <a:endParaRPr lang="tr-TR" dirty="0"/>
          </a:p>
        </p:txBody>
      </p:sp>
      <p:sp>
        <p:nvSpPr>
          <p:cNvPr id="17" name="Metin Yer Tutucusu 16"/>
          <p:cNvSpPr>
            <a:spLocks noGrp="1"/>
          </p:cNvSpPr>
          <p:nvPr>
            <p:ph type="body" sz="quarter" idx="14"/>
          </p:nvPr>
        </p:nvSpPr>
        <p:spPr>
          <a:xfrm>
            <a:off x="1028581" y="5181600"/>
            <a:ext cx="3566160" cy="493776"/>
          </a:xfrm>
        </p:spPr>
        <p:txBody>
          <a:bodyPr rtlCol="0">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rtl="0"/>
            <a:r>
              <a:rPr lang="tr-TR" smtClean="0"/>
              <a:t>Asıl metin stillerini düzenle</a:t>
            </a:r>
          </a:p>
        </p:txBody>
      </p:sp>
      <p:sp>
        <p:nvSpPr>
          <p:cNvPr id="18" name="Serbest Biçimli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tr-TR" dirty="0"/>
          </a:p>
        </p:txBody>
      </p:sp>
      <p:sp>
        <p:nvSpPr>
          <p:cNvPr id="19" name="Resim Yer Tutucusu 18" descr="Resim eklemek için boş yer tutucu. Yer tutucuya tıklayın ve eklemek istediğiniz resmi seçin"/>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tr-TR" smtClean="0"/>
              <a:t>Resim eklemek için simgeyi tıklatın</a:t>
            </a:r>
            <a:endParaRPr lang="tr-TR" dirty="0"/>
          </a:p>
        </p:txBody>
      </p:sp>
      <p:sp>
        <p:nvSpPr>
          <p:cNvPr id="20" name="Metin Yer Tutucusu 16"/>
          <p:cNvSpPr>
            <a:spLocks noGrp="1"/>
          </p:cNvSpPr>
          <p:nvPr>
            <p:ph type="body" sz="quarter" idx="16"/>
          </p:nvPr>
        </p:nvSpPr>
        <p:spPr>
          <a:xfrm>
            <a:off x="5566714" y="5181600"/>
            <a:ext cx="3566160" cy="493776"/>
          </a:xfrm>
        </p:spPr>
        <p:txBody>
          <a:bodyPr rtlCol="0">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rtl="0"/>
            <a:r>
              <a:rPr lang="tr-TR" smtClean="0"/>
              <a:t>Asıl metin stillerini düzenle</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Resim Yazılı Üç Resim">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Başlık 1"/>
          <p:cNvSpPr>
            <a:spLocks noGrp="1"/>
          </p:cNvSpPr>
          <p:nvPr>
            <p:ph type="title"/>
          </p:nvPr>
        </p:nvSpPr>
        <p:spPr>
          <a:xfrm>
            <a:off x="1028580" y="5305424"/>
            <a:ext cx="8104083" cy="579921"/>
          </a:xfrm>
        </p:spPr>
        <p:txBody>
          <a:bodyPr rtlCol="0">
            <a:normAutofit/>
          </a:bodyPr>
          <a:lstStyle>
            <a:lvl1pPr>
              <a:defRPr sz="2400">
                <a:solidFill>
                  <a:schemeClr val="accent1"/>
                </a:solidFill>
              </a:defRPr>
            </a:lvl1pPr>
          </a:lstStyle>
          <a:p>
            <a:pPr rtl="0"/>
            <a:r>
              <a:rPr lang="tr-TR" smtClean="0"/>
              <a:t>Asıl başlık stili için tıklatın</a:t>
            </a:r>
            <a:endParaRPr lang="tr-TR" dirty="0"/>
          </a:p>
        </p:txBody>
      </p:sp>
      <p:sp>
        <p:nvSpPr>
          <p:cNvPr id="7" name="Serbest Biçimli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tr-TR" dirty="0"/>
          </a:p>
        </p:txBody>
      </p:sp>
      <p:sp>
        <p:nvSpPr>
          <p:cNvPr id="15" name="Resim Yer Tutucusu 14" descr="Resim eklemek için boş yer tutucu. Yer tutucuya tıklayın ve eklemek istediğiniz resmi seçin"/>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tr-TR" smtClean="0"/>
              <a:t>Resim eklemek için simgeyi tıklatın</a:t>
            </a:r>
            <a:endParaRPr lang="tr-TR" dirty="0"/>
          </a:p>
        </p:txBody>
      </p:sp>
      <p:sp>
        <p:nvSpPr>
          <p:cNvPr id="18" name="Serbest Biçimli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tr-TR" dirty="0"/>
          </a:p>
        </p:txBody>
      </p:sp>
      <p:sp>
        <p:nvSpPr>
          <p:cNvPr id="19" name="Resim Yer Tutucusu 18" descr="Resim eklemek için boş yer tutucu. Yer tutucuya tıklayın ve eklemek istediğiniz resmi seçin"/>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tr-TR" smtClean="0"/>
              <a:t>Resim eklemek için simgeyi tıklatın</a:t>
            </a:r>
            <a:endParaRPr lang="tr-TR" dirty="0"/>
          </a:p>
        </p:txBody>
      </p:sp>
      <p:sp>
        <p:nvSpPr>
          <p:cNvPr id="12" name="Serbest Biçimli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tr-TR" dirty="0"/>
          </a:p>
        </p:txBody>
      </p:sp>
      <p:sp>
        <p:nvSpPr>
          <p:cNvPr id="13" name="Resim Yer Tutucusu 12" descr="Resim eklemek için boş yer tutucu. Yer tutucuya tıklayın ve eklemek istediğiniz resmi seçin"/>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tr-TR" smtClean="0"/>
              <a:t>Resim eklemek için simgeyi tıklatın</a:t>
            </a:r>
            <a:endParaRPr lang="tr-TR" dirty="0"/>
          </a:p>
        </p:txBody>
      </p:sp>
      <p:sp>
        <p:nvSpPr>
          <p:cNvPr id="17" name="Metin Yer Tutucusu 16"/>
          <p:cNvSpPr>
            <a:spLocks noGrp="1"/>
          </p:cNvSpPr>
          <p:nvPr>
            <p:ph type="body" sz="quarter" idx="14"/>
          </p:nvPr>
        </p:nvSpPr>
        <p:spPr>
          <a:xfrm>
            <a:off x="1028581" y="5919255"/>
            <a:ext cx="8104082" cy="497420"/>
          </a:xfrm>
        </p:spPr>
        <p:txBody>
          <a:bodyPr rtlCol="0">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rtl="0"/>
            <a:r>
              <a:rPr lang="tr-TR" smtClean="0"/>
              <a:t>Asıl metin stillerini düzenle</a:t>
            </a:r>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eş Resim">
    <p:spTree>
      <p:nvGrpSpPr>
        <p:cNvPr id="1" name=""/>
        <p:cNvGrpSpPr/>
        <p:nvPr/>
      </p:nvGrpSpPr>
      <p:grpSpPr>
        <a:xfrm>
          <a:off x="0" y="0"/>
          <a:ext cx="0" cy="0"/>
          <a:chOff x="0" y="0"/>
          <a:chExt cx="0" cy="0"/>
        </a:xfrm>
      </p:grpSpPr>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2" name="Başlık 1"/>
          <p:cNvSpPr>
            <a:spLocks noGrp="1"/>
          </p:cNvSpPr>
          <p:nvPr>
            <p:ph type="title"/>
          </p:nvPr>
        </p:nvSpPr>
        <p:spPr>
          <a:xfrm>
            <a:off x="9677400" y="365126"/>
            <a:ext cx="2133600" cy="1539874"/>
          </a:xfrm>
        </p:spPr>
        <p:txBody>
          <a:bodyPr vert="horz" lIns="91440" tIns="45720" rIns="91440" bIns="45720" rtlCol="0" anchor="b">
            <a:normAutofit/>
          </a:bodyPr>
          <a:lstStyle>
            <a:lvl1pPr>
              <a:defRPr lang="en-US" sz="2400">
                <a:solidFill>
                  <a:schemeClr val="accent1"/>
                </a:solidFill>
              </a:defRPr>
            </a:lvl1pPr>
          </a:lstStyle>
          <a:p>
            <a:pPr lvl="0" rtl="0"/>
            <a:r>
              <a:rPr lang="tr-TR" smtClean="0"/>
              <a:t>Asıl başlık stili için tıklatın</a:t>
            </a:r>
            <a:endParaRPr lang="tr-TR" dirty="0"/>
          </a:p>
        </p:txBody>
      </p:sp>
      <p:sp>
        <p:nvSpPr>
          <p:cNvPr id="8" name="Serbest Biçimli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tr-TR" dirty="0"/>
          </a:p>
        </p:txBody>
      </p:sp>
      <p:sp>
        <p:nvSpPr>
          <p:cNvPr id="9" name="Resim Yer Tutucusu 8" descr="Resim eklemek için boş yer tutucu. Yer tutucuya tıklayın ve eklemek istediğiniz resmi seçin"/>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tr-TR" smtClean="0"/>
              <a:t>Resim eklemek için simgeyi tıklatın</a:t>
            </a:r>
            <a:endParaRPr lang="tr-TR" dirty="0"/>
          </a:p>
        </p:txBody>
      </p:sp>
      <p:sp>
        <p:nvSpPr>
          <p:cNvPr id="10" name="Serbest Biçimli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tr-TR" dirty="0"/>
          </a:p>
        </p:txBody>
      </p:sp>
      <p:sp>
        <p:nvSpPr>
          <p:cNvPr id="11" name="Resim Yer Tutucusu 10" descr="Resim eklemek için boş yer tutucu. Yer tutucuya tıklayın ve eklemek istediğiniz resmi seçin"/>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tr-TR" smtClean="0"/>
              <a:t>Resim eklemek için simgeyi tıklatın</a:t>
            </a:r>
            <a:endParaRPr lang="tr-TR" dirty="0"/>
          </a:p>
        </p:txBody>
      </p:sp>
      <p:sp>
        <p:nvSpPr>
          <p:cNvPr id="12" name="Serbest Biçimli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tr-TR" dirty="0"/>
          </a:p>
        </p:txBody>
      </p:sp>
      <p:sp>
        <p:nvSpPr>
          <p:cNvPr id="13" name="Resim Yer Tutucusu 12" descr="Resim eklemek için boş yer tutucu. Yer tutucuya tıklayın ve eklemek istediğiniz resmi seçin"/>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tr-TR" smtClean="0"/>
              <a:t>Resim eklemek için simgeyi tıklatın</a:t>
            </a:r>
            <a:endParaRPr lang="tr-TR" dirty="0"/>
          </a:p>
        </p:txBody>
      </p:sp>
      <p:sp>
        <p:nvSpPr>
          <p:cNvPr id="14" name="Serbest Biçimli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tr-TR" dirty="0"/>
          </a:p>
        </p:txBody>
      </p:sp>
      <p:sp>
        <p:nvSpPr>
          <p:cNvPr id="15" name="Resim Yer Tutucusu 14" descr="Resim eklemek için boş yer tutucu. Yer tutucuya tıklayın ve eklemek istediğiniz resmi seçin"/>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tr-TR" smtClean="0"/>
              <a:t>Resim eklemek için simgeyi tıklatın</a:t>
            </a:r>
            <a:endParaRPr lang="tr-TR" dirty="0"/>
          </a:p>
        </p:txBody>
      </p:sp>
      <p:sp>
        <p:nvSpPr>
          <p:cNvPr id="20" name="Serbest Biçimli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tr-TR" dirty="0"/>
          </a:p>
        </p:txBody>
      </p:sp>
      <p:sp>
        <p:nvSpPr>
          <p:cNvPr id="21" name="Resim Yer Tutucusu 20" descr="Resim eklemek için boş yer tutucu. Yer tutucuya tıklayın ve eklemek istediğiniz resmi seçin"/>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tr-TR" smtClean="0"/>
              <a:t>Resim eklemek için simgeyi tıklatın</a:t>
            </a:r>
            <a:endParaRPr lang="tr-TR" dirty="0"/>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smtClean="0"/>
              <a:t>Asıl başlık stili için tıklatın</a:t>
            </a:r>
            <a:endParaRPr lang="tr-TR" dirty="0"/>
          </a:p>
        </p:txBody>
      </p:sp>
      <p:sp>
        <p:nvSpPr>
          <p:cNvPr id="3" name="Dikey Metin Yer Tutucusu 2"/>
          <p:cNvSpPr>
            <a:spLocks noGrp="1"/>
          </p:cNvSpPr>
          <p:nvPr>
            <p:ph type="body" orient="vert" idx="1"/>
          </p:nvPr>
        </p:nvSpPr>
        <p:spPr/>
        <p:txBody>
          <a:bodyPr vert="eaVert" rtlCol="0"/>
          <a:lstStyle/>
          <a:p>
            <a:pPr lvl="0" rtl="0"/>
            <a:r>
              <a:rPr lang="tr-TR" smtClean="0"/>
              <a:t>Asıl metin stillerini düzenle</a:t>
            </a:r>
          </a:p>
          <a:p>
            <a:pPr lvl="1" rtl="0"/>
            <a:r>
              <a:rPr lang="tr-TR" smtClean="0"/>
              <a:t>İkinci düzey</a:t>
            </a:r>
          </a:p>
          <a:p>
            <a:pPr lvl="2" rtl="0"/>
            <a:r>
              <a:rPr lang="tr-TR" smtClean="0"/>
              <a:t>Üçüncü düzey</a:t>
            </a:r>
          </a:p>
          <a:p>
            <a:pPr lvl="3" rtl="0"/>
            <a:r>
              <a:rPr lang="tr-TR" smtClean="0"/>
              <a:t>Dördüncü düzey</a:t>
            </a:r>
          </a:p>
          <a:p>
            <a:pPr lvl="4" rtl="0"/>
            <a:r>
              <a:rPr lang="tr-TR" smtClean="0"/>
              <a:t>Beşinci düzey</a:t>
            </a:r>
            <a:endParaRPr lang="tr-TR" dirty="0"/>
          </a:p>
        </p:txBody>
      </p:sp>
      <p:sp>
        <p:nvSpPr>
          <p:cNvPr id="5" name="Alt Bilgi Yer Tutucusu 4"/>
          <p:cNvSpPr>
            <a:spLocks noGrp="1"/>
          </p:cNvSpPr>
          <p:nvPr>
            <p:ph type="ftr" sz="quarter" idx="11"/>
          </p:nvPr>
        </p:nvSpPr>
        <p:spPr/>
        <p:txBody>
          <a:bodyPr rtlCol="0"/>
          <a:lstStyle/>
          <a:p>
            <a:pPr rtl="0"/>
            <a:r>
              <a:rPr lang="tr-TR" dirty="0" smtClean="0"/>
              <a:t>Alt bilgi ekleme</a:t>
            </a:r>
            <a:endParaRPr lang="tr-TR" dirty="0"/>
          </a:p>
        </p:txBody>
      </p:sp>
      <p:sp>
        <p:nvSpPr>
          <p:cNvPr id="4" name="Tarih Yer Tutucusu 3"/>
          <p:cNvSpPr>
            <a:spLocks noGrp="1"/>
          </p:cNvSpPr>
          <p:nvPr>
            <p:ph type="dt" sz="half" idx="10"/>
          </p:nvPr>
        </p:nvSpPr>
        <p:spPr/>
        <p:txBody>
          <a:bodyPr rtlCol="0"/>
          <a:lstStyle/>
          <a:p>
            <a:pPr rtl="0"/>
            <a:fld id="{CECD7671-5F03-4D82-82A4-8871CBFE3090}" type="datetime1">
              <a:rPr lang="tr-TR" smtClean="0"/>
              <a:t>11.12.2020</a:t>
            </a:fld>
            <a:endParaRPr lang="tr-TR" dirty="0"/>
          </a:p>
        </p:txBody>
      </p:sp>
      <p:sp>
        <p:nvSpPr>
          <p:cNvPr id="6" name="Slayt Numarası Yer Tutucusu 5"/>
          <p:cNvSpPr>
            <a:spLocks noGrp="1"/>
          </p:cNvSpPr>
          <p:nvPr>
            <p:ph type="sldNum" sz="quarter" idx="12"/>
          </p:nvPr>
        </p:nvSpPr>
        <p:spPr/>
        <p:txBody>
          <a:bodyPr rtlCol="0"/>
          <a:lstStyle/>
          <a:p>
            <a:pPr rtl="0"/>
            <a:fld id="{289D71E3-7D81-4C24-B9D8-6B108755C64C}" type="slidenum">
              <a:rPr lang="tr-TR" smtClean="0"/>
              <a:t>‹#›</a:t>
            </a:fld>
            <a:endParaRPr lang="tr-TR" dirty="0"/>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365125"/>
            <a:ext cx="1828799" cy="4940300"/>
          </a:xfrm>
        </p:spPr>
        <p:txBody>
          <a:bodyPr vert="eaVert" rtlCol="0"/>
          <a:lstStyle/>
          <a:p>
            <a:pPr rtl="0"/>
            <a:r>
              <a:rPr lang="tr-TR" smtClean="0"/>
              <a:t>Asıl başlık stili için tıklatın</a:t>
            </a:r>
            <a:endParaRPr lang="tr-TR" dirty="0"/>
          </a:p>
        </p:txBody>
      </p:sp>
      <p:sp>
        <p:nvSpPr>
          <p:cNvPr id="3" name="Dikey Metin Yer Tutucusu 2"/>
          <p:cNvSpPr>
            <a:spLocks noGrp="1"/>
          </p:cNvSpPr>
          <p:nvPr>
            <p:ph type="body" orient="vert" idx="1"/>
          </p:nvPr>
        </p:nvSpPr>
        <p:spPr>
          <a:xfrm>
            <a:off x="1524000" y="365125"/>
            <a:ext cx="6858000" cy="4940300"/>
          </a:xfrm>
        </p:spPr>
        <p:txBody>
          <a:bodyPr vert="eaVert" rtlCol="0"/>
          <a:lstStyle/>
          <a:p>
            <a:pPr lvl="0" rtl="0"/>
            <a:r>
              <a:rPr lang="tr-TR" smtClean="0"/>
              <a:t>Asıl metin stillerini düzenle</a:t>
            </a:r>
          </a:p>
          <a:p>
            <a:pPr lvl="1" rtl="0"/>
            <a:r>
              <a:rPr lang="tr-TR" smtClean="0"/>
              <a:t>İkinci düzey</a:t>
            </a:r>
          </a:p>
          <a:p>
            <a:pPr lvl="2" rtl="0"/>
            <a:r>
              <a:rPr lang="tr-TR" smtClean="0"/>
              <a:t>Üçüncü düzey</a:t>
            </a:r>
          </a:p>
          <a:p>
            <a:pPr lvl="3" rtl="0"/>
            <a:r>
              <a:rPr lang="tr-TR" smtClean="0"/>
              <a:t>Dördüncü düzey</a:t>
            </a:r>
          </a:p>
          <a:p>
            <a:pPr lvl="4" rtl="0"/>
            <a:r>
              <a:rPr lang="tr-TR" smtClean="0"/>
              <a:t>Beşinci düzey</a:t>
            </a:r>
            <a:endParaRPr lang="tr-TR" dirty="0"/>
          </a:p>
        </p:txBody>
      </p:sp>
      <p:sp>
        <p:nvSpPr>
          <p:cNvPr id="5" name="Alt Bilgi Yer Tutucusu 4"/>
          <p:cNvSpPr>
            <a:spLocks noGrp="1"/>
          </p:cNvSpPr>
          <p:nvPr>
            <p:ph type="ftr" sz="quarter" idx="11"/>
          </p:nvPr>
        </p:nvSpPr>
        <p:spPr/>
        <p:txBody>
          <a:bodyPr rtlCol="0"/>
          <a:lstStyle/>
          <a:p>
            <a:pPr rtl="0"/>
            <a:r>
              <a:rPr lang="tr-TR" dirty="0" smtClean="0"/>
              <a:t>Alt bilgi ekleme</a:t>
            </a:r>
            <a:endParaRPr lang="tr-TR" dirty="0"/>
          </a:p>
        </p:txBody>
      </p:sp>
      <p:sp>
        <p:nvSpPr>
          <p:cNvPr id="4" name="Tarih Yer Tutucusu 3"/>
          <p:cNvSpPr>
            <a:spLocks noGrp="1"/>
          </p:cNvSpPr>
          <p:nvPr>
            <p:ph type="dt" sz="half" idx="10"/>
          </p:nvPr>
        </p:nvSpPr>
        <p:spPr/>
        <p:txBody>
          <a:bodyPr rtlCol="0"/>
          <a:lstStyle/>
          <a:p>
            <a:pPr rtl="0"/>
            <a:fld id="{1D261A88-92F3-4094-89F2-1314A7309510}" type="datetime1">
              <a:rPr lang="tr-TR" smtClean="0"/>
              <a:t>11.12.2020</a:t>
            </a:fld>
            <a:endParaRPr lang="tr-TR" dirty="0"/>
          </a:p>
        </p:txBody>
      </p:sp>
      <p:sp>
        <p:nvSpPr>
          <p:cNvPr id="6" name="Slayt Numarası Yer Tutucusu 5"/>
          <p:cNvSpPr>
            <a:spLocks noGrp="1"/>
          </p:cNvSpPr>
          <p:nvPr>
            <p:ph type="sldNum" sz="quarter" idx="12"/>
          </p:nvPr>
        </p:nvSpPr>
        <p:spPr/>
        <p:txBody>
          <a:bodyPr rtlCol="0"/>
          <a:lstStyle/>
          <a:p>
            <a:pPr rtl="0"/>
            <a:fld id="{289D71E3-7D81-4C24-B9D8-6B108755C64C}" type="slidenum">
              <a:rPr lang="tr-TR" smtClean="0"/>
              <a:t>‹#›</a:t>
            </a:fld>
            <a:endParaRPr lang="tr-TR" dirty="0"/>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smtClean="0"/>
              <a:t>Asıl başlık stili için tıklatın</a:t>
            </a:r>
            <a:endParaRPr lang="tr-TR" dirty="0"/>
          </a:p>
        </p:txBody>
      </p:sp>
      <p:sp>
        <p:nvSpPr>
          <p:cNvPr id="3" name="İçerik Yer Tutucusu 2"/>
          <p:cNvSpPr>
            <a:spLocks noGrp="1"/>
          </p:cNvSpPr>
          <p:nvPr>
            <p:ph idx="1"/>
          </p:nvPr>
        </p:nvSpPr>
        <p:spPr/>
        <p:txBody>
          <a:bodyPr rtlCol="0"/>
          <a:lstStyle/>
          <a:p>
            <a:pPr lvl="0" rtl="0"/>
            <a:r>
              <a:rPr lang="tr-TR" smtClean="0"/>
              <a:t>Asıl metin stillerini düzenle</a:t>
            </a:r>
          </a:p>
          <a:p>
            <a:pPr lvl="1" rtl="0"/>
            <a:r>
              <a:rPr lang="tr-TR" smtClean="0"/>
              <a:t>İkinci düzey</a:t>
            </a:r>
          </a:p>
          <a:p>
            <a:pPr lvl="2" rtl="0"/>
            <a:r>
              <a:rPr lang="tr-TR" smtClean="0"/>
              <a:t>Üçüncü düzey</a:t>
            </a:r>
          </a:p>
          <a:p>
            <a:pPr lvl="3" rtl="0"/>
            <a:r>
              <a:rPr lang="tr-TR" smtClean="0"/>
              <a:t>Dördüncü düzey</a:t>
            </a:r>
          </a:p>
          <a:p>
            <a:pPr lvl="4" rtl="0"/>
            <a:r>
              <a:rPr lang="tr-TR" smtClean="0"/>
              <a:t>Beşinci düzey</a:t>
            </a:r>
            <a:endParaRPr lang="tr-TR" dirty="0"/>
          </a:p>
        </p:txBody>
      </p:sp>
      <p:sp>
        <p:nvSpPr>
          <p:cNvPr id="5" name="Alt Bilgi Yer Tutucusu 4"/>
          <p:cNvSpPr>
            <a:spLocks noGrp="1"/>
          </p:cNvSpPr>
          <p:nvPr>
            <p:ph type="ftr" sz="quarter" idx="11"/>
          </p:nvPr>
        </p:nvSpPr>
        <p:spPr/>
        <p:txBody>
          <a:bodyPr rtlCol="0"/>
          <a:lstStyle/>
          <a:p>
            <a:pPr rtl="0"/>
            <a:r>
              <a:rPr lang="tr-TR" dirty="0" smtClean="0"/>
              <a:t>Alt bilgi ekleme</a:t>
            </a:r>
            <a:endParaRPr lang="tr-TR" dirty="0"/>
          </a:p>
        </p:txBody>
      </p:sp>
      <p:sp>
        <p:nvSpPr>
          <p:cNvPr id="4" name="Tarih Yer Tutucusu 3"/>
          <p:cNvSpPr>
            <a:spLocks noGrp="1"/>
          </p:cNvSpPr>
          <p:nvPr>
            <p:ph type="dt" sz="half" idx="10"/>
          </p:nvPr>
        </p:nvSpPr>
        <p:spPr/>
        <p:txBody>
          <a:bodyPr rtlCol="0"/>
          <a:lstStyle/>
          <a:p>
            <a:pPr rtl="0"/>
            <a:fld id="{A3E1BCB5-E553-4792-B09F-198E4B966BAA}" type="datetime1">
              <a:rPr lang="tr-TR" smtClean="0"/>
              <a:t>11.12.2020</a:t>
            </a:fld>
            <a:endParaRPr lang="tr-TR" dirty="0"/>
          </a:p>
        </p:txBody>
      </p:sp>
      <p:sp>
        <p:nvSpPr>
          <p:cNvPr id="6" name="Slayt Numarası Yer Tutucusu 5"/>
          <p:cNvSpPr>
            <a:spLocks noGrp="1"/>
          </p:cNvSpPr>
          <p:nvPr>
            <p:ph type="sldNum" sz="quarter" idx="12"/>
          </p:nvPr>
        </p:nvSpPr>
        <p:spPr/>
        <p:txBody>
          <a:bodyPr rtlCol="0"/>
          <a:lstStyle/>
          <a:p>
            <a:pPr rtl="0"/>
            <a:fld id="{289D71E3-7D81-4C24-B9D8-6B108755C64C}" type="slidenum">
              <a:rPr lang="tr-TR" smtClean="0"/>
              <a:t>‹#›</a:t>
            </a:fld>
            <a:endParaRPr lang="tr-TR" dirty="0"/>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pic>
        <p:nvPicPr>
          <p:cNvPr id="7" name="Resim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12188952" cy="6857176"/>
          </a:xfrm>
          <a:prstGeom prst="rect">
            <a:avLst/>
          </a:prstGeom>
        </p:spPr>
      </p:pic>
      <p:sp>
        <p:nvSpPr>
          <p:cNvPr id="2" name="Başlık 1"/>
          <p:cNvSpPr>
            <a:spLocks noGrp="1"/>
          </p:cNvSpPr>
          <p:nvPr>
            <p:ph type="title"/>
          </p:nvPr>
        </p:nvSpPr>
        <p:spPr>
          <a:xfrm>
            <a:off x="3352800" y="533400"/>
            <a:ext cx="7315200" cy="1828800"/>
          </a:xfrm>
        </p:spPr>
        <p:txBody>
          <a:bodyPr rtlCol="0" anchor="b">
            <a:normAutofit/>
          </a:bodyPr>
          <a:lstStyle>
            <a:lvl1pPr>
              <a:defRPr sz="4400"/>
            </a:lvl1pPr>
          </a:lstStyle>
          <a:p>
            <a:pPr rtl="0"/>
            <a:r>
              <a:rPr lang="tr-TR" smtClean="0"/>
              <a:t>Asıl başlık stili için tıklatın</a:t>
            </a:r>
            <a:endParaRPr lang="tr-TR" dirty="0"/>
          </a:p>
        </p:txBody>
      </p:sp>
      <p:sp>
        <p:nvSpPr>
          <p:cNvPr id="3" name="Metin Yer Tutucusu 2"/>
          <p:cNvSpPr>
            <a:spLocks noGrp="1"/>
          </p:cNvSpPr>
          <p:nvPr>
            <p:ph type="body" idx="1"/>
          </p:nvPr>
        </p:nvSpPr>
        <p:spPr>
          <a:xfrm>
            <a:off x="3352800" y="2438400"/>
            <a:ext cx="5486400" cy="914400"/>
          </a:xfrm>
        </p:spPr>
        <p:txBody>
          <a:bodyPr rtlCol="0">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tr-TR" smtClean="0"/>
              <a:t>Asıl metin stillerini düzenle</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smtClean="0"/>
              <a:t>Asıl başlık stili için tıklatın</a:t>
            </a:r>
            <a:endParaRPr lang="tr-TR" dirty="0"/>
          </a:p>
        </p:txBody>
      </p:sp>
      <p:sp>
        <p:nvSpPr>
          <p:cNvPr id="3" name="İçerik Yer Tutucusu 2"/>
          <p:cNvSpPr>
            <a:spLocks noGrp="1"/>
          </p:cNvSpPr>
          <p:nvPr>
            <p:ph sz="half" idx="1"/>
          </p:nvPr>
        </p:nvSpPr>
        <p:spPr>
          <a:xfrm>
            <a:off x="1524000" y="1825625"/>
            <a:ext cx="4389120" cy="3474720"/>
          </a:xfrm>
        </p:spPr>
        <p:txBody>
          <a:bodyPr rtlCol="0"/>
          <a:lstStyle/>
          <a:p>
            <a:pPr lvl="0" rtl="0"/>
            <a:r>
              <a:rPr lang="tr-TR" smtClean="0"/>
              <a:t>Asıl metin stillerini düzenle</a:t>
            </a:r>
          </a:p>
          <a:p>
            <a:pPr lvl="1" rtl="0"/>
            <a:r>
              <a:rPr lang="tr-TR" smtClean="0"/>
              <a:t>İkinci düzey</a:t>
            </a:r>
          </a:p>
          <a:p>
            <a:pPr lvl="2" rtl="0"/>
            <a:r>
              <a:rPr lang="tr-TR" smtClean="0"/>
              <a:t>Üçüncü düzey</a:t>
            </a:r>
          </a:p>
          <a:p>
            <a:pPr lvl="3" rtl="0"/>
            <a:r>
              <a:rPr lang="tr-TR" smtClean="0"/>
              <a:t>Dördüncü düzey</a:t>
            </a:r>
          </a:p>
          <a:p>
            <a:pPr lvl="4" rtl="0"/>
            <a:r>
              <a:rPr lang="tr-TR" smtClean="0"/>
              <a:t>Beşinci düzey</a:t>
            </a:r>
            <a:endParaRPr lang="tr-TR" dirty="0"/>
          </a:p>
        </p:txBody>
      </p:sp>
      <p:sp>
        <p:nvSpPr>
          <p:cNvPr id="4" name="İçerik Yer Tutucusu 3"/>
          <p:cNvSpPr>
            <a:spLocks noGrp="1"/>
          </p:cNvSpPr>
          <p:nvPr>
            <p:ph sz="half" idx="2"/>
          </p:nvPr>
        </p:nvSpPr>
        <p:spPr>
          <a:xfrm>
            <a:off x="6278880" y="1825625"/>
            <a:ext cx="4389120" cy="3474720"/>
          </a:xfrm>
        </p:spPr>
        <p:txBody>
          <a:bodyPr rtlCol="0"/>
          <a:lstStyle/>
          <a:p>
            <a:pPr lvl="0" rtl="0"/>
            <a:r>
              <a:rPr lang="tr-TR" smtClean="0"/>
              <a:t>Asıl metin stillerini düzenle</a:t>
            </a:r>
          </a:p>
          <a:p>
            <a:pPr lvl="1" rtl="0"/>
            <a:r>
              <a:rPr lang="tr-TR" smtClean="0"/>
              <a:t>İkinci düzey</a:t>
            </a:r>
          </a:p>
          <a:p>
            <a:pPr lvl="2" rtl="0"/>
            <a:r>
              <a:rPr lang="tr-TR" smtClean="0"/>
              <a:t>Üçüncü düzey</a:t>
            </a:r>
          </a:p>
          <a:p>
            <a:pPr lvl="3" rtl="0"/>
            <a:r>
              <a:rPr lang="tr-TR" smtClean="0"/>
              <a:t>Dördüncü düzey</a:t>
            </a:r>
          </a:p>
          <a:p>
            <a:pPr lvl="4" rtl="0"/>
            <a:r>
              <a:rPr lang="tr-TR" smtClean="0"/>
              <a:t>Beşinci düzey</a:t>
            </a:r>
            <a:endParaRPr lang="tr-TR" dirty="0"/>
          </a:p>
        </p:txBody>
      </p:sp>
      <p:sp>
        <p:nvSpPr>
          <p:cNvPr id="6" name="Alt Bilgi Yer Tutucusu 5"/>
          <p:cNvSpPr>
            <a:spLocks noGrp="1"/>
          </p:cNvSpPr>
          <p:nvPr>
            <p:ph type="ftr" sz="quarter" idx="11"/>
          </p:nvPr>
        </p:nvSpPr>
        <p:spPr/>
        <p:txBody>
          <a:bodyPr rtlCol="0"/>
          <a:lstStyle/>
          <a:p>
            <a:pPr rtl="0"/>
            <a:r>
              <a:rPr lang="tr-TR" dirty="0" smtClean="0"/>
              <a:t>Alt bilgi ekleme</a:t>
            </a:r>
            <a:endParaRPr lang="tr-TR" dirty="0"/>
          </a:p>
        </p:txBody>
      </p:sp>
      <p:sp>
        <p:nvSpPr>
          <p:cNvPr id="5" name="Tarih Yer Tutucusu 4"/>
          <p:cNvSpPr>
            <a:spLocks noGrp="1"/>
          </p:cNvSpPr>
          <p:nvPr>
            <p:ph type="dt" sz="half" idx="10"/>
          </p:nvPr>
        </p:nvSpPr>
        <p:spPr/>
        <p:txBody>
          <a:bodyPr rtlCol="0"/>
          <a:lstStyle/>
          <a:p>
            <a:pPr rtl="0"/>
            <a:fld id="{CBDA0764-C0E5-4411-A6EC-9EBC25C721E3}" type="datetime1">
              <a:rPr lang="tr-TR" smtClean="0"/>
              <a:t>11.12.2020</a:t>
            </a:fld>
            <a:endParaRPr lang="tr-TR" dirty="0"/>
          </a:p>
        </p:txBody>
      </p:sp>
      <p:sp>
        <p:nvSpPr>
          <p:cNvPr id="7" name="Slayt Numarası Yer Tutucusu 6"/>
          <p:cNvSpPr>
            <a:spLocks noGrp="1"/>
          </p:cNvSpPr>
          <p:nvPr>
            <p:ph type="sldNum" sz="quarter" idx="12"/>
          </p:nvPr>
        </p:nvSpPr>
        <p:spPr/>
        <p:txBody>
          <a:bodyPr rtlCol="0"/>
          <a:lstStyle/>
          <a:p>
            <a:pPr rtl="0"/>
            <a:fld id="{289D71E3-7D81-4C24-B9D8-6B108755C64C}" type="slidenum">
              <a:rPr lang="tr-TR" smtClean="0"/>
              <a:t>‹#›</a:t>
            </a:fld>
            <a:endParaRPr lang="tr-TR" dirty="0"/>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smtClean="0"/>
              <a:t>Asıl başlık stili için tıklatın</a:t>
            </a:r>
            <a:endParaRPr lang="tr-TR" dirty="0"/>
          </a:p>
        </p:txBody>
      </p:sp>
      <p:sp>
        <p:nvSpPr>
          <p:cNvPr id="3" name="Metin Yer Tutucusu 2"/>
          <p:cNvSpPr>
            <a:spLocks noGrp="1"/>
          </p:cNvSpPr>
          <p:nvPr>
            <p:ph type="body" idx="1"/>
          </p:nvPr>
        </p:nvSpPr>
        <p:spPr>
          <a:xfrm>
            <a:off x="1524000" y="1828799"/>
            <a:ext cx="4389120" cy="795867"/>
          </a:xfrm>
        </p:spPr>
        <p:txBody>
          <a:bodyPr rtlCol="0"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smtClean="0"/>
              <a:t>Asıl metin stillerini düzenle</a:t>
            </a:r>
          </a:p>
        </p:txBody>
      </p:sp>
      <p:sp>
        <p:nvSpPr>
          <p:cNvPr id="4" name="İçerik Yer Tutucusu 3"/>
          <p:cNvSpPr>
            <a:spLocks noGrp="1"/>
          </p:cNvSpPr>
          <p:nvPr>
            <p:ph sz="half" idx="2"/>
          </p:nvPr>
        </p:nvSpPr>
        <p:spPr>
          <a:xfrm>
            <a:off x="1524000" y="2624666"/>
            <a:ext cx="4389120" cy="2675467"/>
          </a:xfrm>
        </p:spPr>
        <p:txBody>
          <a:bodyPr rtlCol="0"/>
          <a:lstStyle/>
          <a:p>
            <a:pPr lvl="0" rtl="0"/>
            <a:r>
              <a:rPr lang="tr-TR" smtClean="0"/>
              <a:t>Asıl metin stillerini düzenle</a:t>
            </a:r>
          </a:p>
          <a:p>
            <a:pPr lvl="1" rtl="0"/>
            <a:r>
              <a:rPr lang="tr-TR" smtClean="0"/>
              <a:t>İkinci düzey</a:t>
            </a:r>
          </a:p>
          <a:p>
            <a:pPr lvl="2" rtl="0"/>
            <a:r>
              <a:rPr lang="tr-TR" smtClean="0"/>
              <a:t>Üçüncü düzey</a:t>
            </a:r>
          </a:p>
          <a:p>
            <a:pPr lvl="3" rtl="0"/>
            <a:r>
              <a:rPr lang="tr-TR" smtClean="0"/>
              <a:t>Dördüncü düzey</a:t>
            </a:r>
          </a:p>
          <a:p>
            <a:pPr lvl="4" rtl="0"/>
            <a:r>
              <a:rPr lang="tr-TR" smtClean="0"/>
              <a:t>Beşinci düzey</a:t>
            </a:r>
            <a:endParaRPr lang="tr-TR" dirty="0"/>
          </a:p>
        </p:txBody>
      </p:sp>
      <p:sp>
        <p:nvSpPr>
          <p:cNvPr id="5" name="Metin Yer Tutucusu 4"/>
          <p:cNvSpPr>
            <a:spLocks noGrp="1"/>
          </p:cNvSpPr>
          <p:nvPr>
            <p:ph type="body" sz="quarter" idx="3"/>
          </p:nvPr>
        </p:nvSpPr>
        <p:spPr>
          <a:xfrm>
            <a:off x="6278880" y="1828799"/>
            <a:ext cx="4389120" cy="795867"/>
          </a:xfrm>
        </p:spPr>
        <p:txBody>
          <a:bodyPr rtlCol="0"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smtClean="0"/>
              <a:t>Asıl metin stillerini düzenle</a:t>
            </a:r>
          </a:p>
        </p:txBody>
      </p:sp>
      <p:sp>
        <p:nvSpPr>
          <p:cNvPr id="6" name="İçerik Yer Tutucusu 5"/>
          <p:cNvSpPr>
            <a:spLocks noGrp="1"/>
          </p:cNvSpPr>
          <p:nvPr>
            <p:ph sz="quarter" idx="4"/>
          </p:nvPr>
        </p:nvSpPr>
        <p:spPr>
          <a:xfrm>
            <a:off x="6278880" y="2624666"/>
            <a:ext cx="4389120" cy="2675467"/>
          </a:xfrm>
        </p:spPr>
        <p:txBody>
          <a:bodyPr rtlCol="0"/>
          <a:lstStyle/>
          <a:p>
            <a:pPr lvl="0" rtl="0"/>
            <a:r>
              <a:rPr lang="tr-TR" smtClean="0"/>
              <a:t>Asıl metin stillerini düzenle</a:t>
            </a:r>
          </a:p>
          <a:p>
            <a:pPr lvl="1" rtl="0"/>
            <a:r>
              <a:rPr lang="tr-TR" smtClean="0"/>
              <a:t>İkinci düzey</a:t>
            </a:r>
          </a:p>
          <a:p>
            <a:pPr lvl="2" rtl="0"/>
            <a:r>
              <a:rPr lang="tr-TR" smtClean="0"/>
              <a:t>Üçüncü düzey</a:t>
            </a:r>
          </a:p>
          <a:p>
            <a:pPr lvl="3" rtl="0"/>
            <a:r>
              <a:rPr lang="tr-TR" smtClean="0"/>
              <a:t>Dördüncü düzey</a:t>
            </a:r>
          </a:p>
          <a:p>
            <a:pPr lvl="4" rtl="0"/>
            <a:r>
              <a:rPr lang="tr-TR" smtClean="0"/>
              <a:t>Beşinci düzey</a:t>
            </a:r>
            <a:endParaRPr lang="tr-TR" dirty="0"/>
          </a:p>
        </p:txBody>
      </p:sp>
      <p:sp>
        <p:nvSpPr>
          <p:cNvPr id="8" name="Alt Bilgi Yer Tutucusu 7"/>
          <p:cNvSpPr>
            <a:spLocks noGrp="1"/>
          </p:cNvSpPr>
          <p:nvPr>
            <p:ph type="ftr" sz="quarter" idx="11"/>
          </p:nvPr>
        </p:nvSpPr>
        <p:spPr/>
        <p:txBody>
          <a:bodyPr rtlCol="0"/>
          <a:lstStyle/>
          <a:p>
            <a:pPr rtl="0"/>
            <a:r>
              <a:rPr lang="tr-TR" dirty="0" smtClean="0"/>
              <a:t>Alt bilgi ekleme</a:t>
            </a:r>
            <a:endParaRPr lang="tr-TR" dirty="0"/>
          </a:p>
        </p:txBody>
      </p:sp>
      <p:sp>
        <p:nvSpPr>
          <p:cNvPr id="7" name="Tarih Yer Tutucusu 6"/>
          <p:cNvSpPr>
            <a:spLocks noGrp="1"/>
          </p:cNvSpPr>
          <p:nvPr>
            <p:ph type="dt" sz="half" idx="10"/>
          </p:nvPr>
        </p:nvSpPr>
        <p:spPr/>
        <p:txBody>
          <a:bodyPr rtlCol="0"/>
          <a:lstStyle/>
          <a:p>
            <a:pPr rtl="0"/>
            <a:fld id="{23CE0335-7021-49FF-B88E-D30487FC223F}" type="datetime1">
              <a:rPr lang="tr-TR" smtClean="0"/>
              <a:t>11.12.2020</a:t>
            </a:fld>
            <a:endParaRPr lang="tr-TR" dirty="0"/>
          </a:p>
        </p:txBody>
      </p:sp>
      <p:sp>
        <p:nvSpPr>
          <p:cNvPr id="9" name="Slayt Numarası Yer Tutucusu 8"/>
          <p:cNvSpPr>
            <a:spLocks noGrp="1"/>
          </p:cNvSpPr>
          <p:nvPr>
            <p:ph type="sldNum" sz="quarter" idx="12"/>
          </p:nvPr>
        </p:nvSpPr>
        <p:spPr/>
        <p:txBody>
          <a:bodyPr rtlCol="0"/>
          <a:lstStyle/>
          <a:p>
            <a:pPr rtl="0"/>
            <a:fld id="{289D71E3-7D81-4C24-B9D8-6B108755C64C}" type="slidenum">
              <a:rPr lang="tr-TR" smtClean="0"/>
              <a:t>‹#›</a:t>
            </a:fld>
            <a:endParaRPr lang="tr-TR" dirty="0"/>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smtClean="0"/>
              <a:t>Asıl başlık stili için tıklatın</a:t>
            </a:r>
            <a:endParaRPr lang="tr-TR" dirty="0"/>
          </a:p>
        </p:txBody>
      </p:sp>
      <p:sp>
        <p:nvSpPr>
          <p:cNvPr id="4" name="Alt Bilgi Yer Tutucusu 3"/>
          <p:cNvSpPr>
            <a:spLocks noGrp="1"/>
          </p:cNvSpPr>
          <p:nvPr>
            <p:ph type="ftr" sz="quarter" idx="11"/>
          </p:nvPr>
        </p:nvSpPr>
        <p:spPr/>
        <p:txBody>
          <a:bodyPr rtlCol="0"/>
          <a:lstStyle/>
          <a:p>
            <a:pPr rtl="0"/>
            <a:r>
              <a:rPr lang="tr-TR" dirty="0" smtClean="0"/>
              <a:t>Alt bilgi ekleme</a:t>
            </a:r>
            <a:endParaRPr lang="tr-TR" dirty="0"/>
          </a:p>
        </p:txBody>
      </p:sp>
      <p:sp>
        <p:nvSpPr>
          <p:cNvPr id="3" name="Tarih Yer Tutucusu 2"/>
          <p:cNvSpPr>
            <a:spLocks noGrp="1"/>
          </p:cNvSpPr>
          <p:nvPr>
            <p:ph type="dt" sz="half" idx="10"/>
          </p:nvPr>
        </p:nvSpPr>
        <p:spPr/>
        <p:txBody>
          <a:bodyPr rtlCol="0"/>
          <a:lstStyle/>
          <a:p>
            <a:pPr rtl="0"/>
            <a:fld id="{BB8FB2F1-5AA7-4BAD-B3F4-0F2F2963D054}" type="datetime1">
              <a:rPr lang="tr-TR" smtClean="0"/>
              <a:t>11.12.2020</a:t>
            </a:fld>
            <a:endParaRPr lang="tr-TR" dirty="0"/>
          </a:p>
        </p:txBody>
      </p:sp>
      <p:sp>
        <p:nvSpPr>
          <p:cNvPr id="5" name="Slayt Numarası Yer Tutucusu 4"/>
          <p:cNvSpPr>
            <a:spLocks noGrp="1"/>
          </p:cNvSpPr>
          <p:nvPr>
            <p:ph type="sldNum" sz="quarter" idx="12"/>
          </p:nvPr>
        </p:nvSpPr>
        <p:spPr/>
        <p:txBody>
          <a:bodyPr rtlCol="0"/>
          <a:lstStyle/>
          <a:p>
            <a:pPr rtl="0"/>
            <a:fld id="{289D71E3-7D81-4C24-B9D8-6B108755C64C}" type="slidenum">
              <a:rPr lang="tr-TR" smtClean="0"/>
              <a:t>‹#›</a:t>
            </a:fld>
            <a:endParaRPr lang="tr-TR" dirty="0"/>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3" name="Alt Bilgi Yer Tutucusu 2"/>
          <p:cNvSpPr>
            <a:spLocks noGrp="1"/>
          </p:cNvSpPr>
          <p:nvPr>
            <p:ph type="ftr" sz="quarter" idx="11"/>
          </p:nvPr>
        </p:nvSpPr>
        <p:spPr/>
        <p:txBody>
          <a:bodyPr rtlCol="0"/>
          <a:lstStyle/>
          <a:p>
            <a:pPr rtl="0"/>
            <a:r>
              <a:rPr lang="tr-TR" dirty="0" smtClean="0"/>
              <a:t>Alt bilgi ekleme</a:t>
            </a:r>
            <a:endParaRPr lang="tr-TR" dirty="0"/>
          </a:p>
        </p:txBody>
      </p:sp>
      <p:sp>
        <p:nvSpPr>
          <p:cNvPr id="2" name="Tarih Yer Tutucusu 1"/>
          <p:cNvSpPr>
            <a:spLocks noGrp="1"/>
          </p:cNvSpPr>
          <p:nvPr>
            <p:ph type="dt" sz="half" idx="10"/>
          </p:nvPr>
        </p:nvSpPr>
        <p:spPr/>
        <p:txBody>
          <a:bodyPr rtlCol="0"/>
          <a:lstStyle/>
          <a:p>
            <a:pPr rtl="0"/>
            <a:fld id="{5C920F04-75E8-4461-BB74-76C33F6ED879}" type="datetime1">
              <a:rPr lang="tr-TR" smtClean="0"/>
              <a:t>11.12.2020</a:t>
            </a:fld>
            <a:endParaRPr lang="tr-TR" dirty="0"/>
          </a:p>
        </p:txBody>
      </p:sp>
      <p:sp>
        <p:nvSpPr>
          <p:cNvPr id="4" name="Slayt Numarası Yer Tutucusu 3"/>
          <p:cNvSpPr>
            <a:spLocks noGrp="1"/>
          </p:cNvSpPr>
          <p:nvPr>
            <p:ph type="sldNum" sz="quarter" idx="12"/>
          </p:nvPr>
        </p:nvSpPr>
        <p:spPr/>
        <p:txBody>
          <a:bodyPr rtlCol="0"/>
          <a:lstStyle/>
          <a:p>
            <a:pPr rtl="0"/>
            <a:fld id="{289D71E3-7D81-4C24-B9D8-6B108755C64C}" type="slidenum">
              <a:rPr lang="tr-TR" smtClean="0"/>
              <a:t>‹#›</a:t>
            </a:fld>
            <a:endParaRPr lang="tr-TR" dirty="0"/>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Resim Yazılı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nchor="b"/>
          <a:lstStyle>
            <a:lvl1pPr>
              <a:defRPr sz="3200"/>
            </a:lvl1pPr>
          </a:lstStyle>
          <a:p>
            <a:pPr rtl="0"/>
            <a:r>
              <a:rPr lang="tr-TR" smtClean="0"/>
              <a:t>Asıl başlık stili için tıklatın</a:t>
            </a:r>
            <a:endParaRPr lang="tr-TR" dirty="0"/>
          </a:p>
        </p:txBody>
      </p:sp>
      <p:sp>
        <p:nvSpPr>
          <p:cNvPr id="3" name="İçerik Yer Tutucusu 2"/>
          <p:cNvSpPr>
            <a:spLocks noGrp="1"/>
          </p:cNvSpPr>
          <p:nvPr>
            <p:ph idx="1"/>
          </p:nvPr>
        </p:nvSpPr>
        <p:spPr>
          <a:xfrm>
            <a:off x="4724400" y="1828800"/>
            <a:ext cx="5943600" cy="3476625"/>
          </a:xfrm>
        </p:spPr>
        <p:txBody>
          <a:bodyPr rtlCol="0">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rtl="0"/>
            <a:r>
              <a:rPr lang="tr-TR" smtClean="0"/>
              <a:t>Asıl metin stillerini düzenle</a:t>
            </a:r>
          </a:p>
          <a:p>
            <a:pPr lvl="1" rtl="0"/>
            <a:r>
              <a:rPr lang="tr-TR" smtClean="0"/>
              <a:t>İkinci düzey</a:t>
            </a:r>
          </a:p>
          <a:p>
            <a:pPr lvl="2" rtl="0"/>
            <a:r>
              <a:rPr lang="tr-TR" smtClean="0"/>
              <a:t>Üçüncü düzey</a:t>
            </a:r>
          </a:p>
          <a:p>
            <a:pPr lvl="3" rtl="0"/>
            <a:r>
              <a:rPr lang="tr-TR" smtClean="0"/>
              <a:t>Dördüncü düzey</a:t>
            </a:r>
          </a:p>
          <a:p>
            <a:pPr lvl="4" rtl="0"/>
            <a:r>
              <a:rPr lang="tr-TR" smtClean="0"/>
              <a:t>Beşinci düzey</a:t>
            </a:r>
            <a:endParaRPr lang="tr-TR" dirty="0"/>
          </a:p>
        </p:txBody>
      </p:sp>
      <p:sp>
        <p:nvSpPr>
          <p:cNvPr id="4" name="Metin Yer Tutucusu 3"/>
          <p:cNvSpPr>
            <a:spLocks noGrp="1"/>
          </p:cNvSpPr>
          <p:nvPr>
            <p:ph type="body" sz="half" idx="2"/>
          </p:nvPr>
        </p:nvSpPr>
        <p:spPr>
          <a:xfrm>
            <a:off x="1523999" y="1828800"/>
            <a:ext cx="2926080" cy="3476625"/>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r-TR" smtClean="0"/>
              <a:t>Asıl metin stillerini düzenle</a:t>
            </a:r>
          </a:p>
        </p:txBody>
      </p:sp>
      <p:sp>
        <p:nvSpPr>
          <p:cNvPr id="6" name="Alt Bilgi Yer Tutucusu 5"/>
          <p:cNvSpPr>
            <a:spLocks noGrp="1"/>
          </p:cNvSpPr>
          <p:nvPr>
            <p:ph type="ftr" sz="quarter" idx="11"/>
          </p:nvPr>
        </p:nvSpPr>
        <p:spPr/>
        <p:txBody>
          <a:bodyPr rtlCol="0"/>
          <a:lstStyle/>
          <a:p>
            <a:pPr rtl="0"/>
            <a:r>
              <a:rPr lang="tr-TR" dirty="0" smtClean="0"/>
              <a:t>Alt bilgi ekleme</a:t>
            </a:r>
            <a:endParaRPr lang="tr-TR" dirty="0"/>
          </a:p>
        </p:txBody>
      </p:sp>
      <p:sp>
        <p:nvSpPr>
          <p:cNvPr id="5" name="Tarih Yer Tutucusu 4"/>
          <p:cNvSpPr>
            <a:spLocks noGrp="1"/>
          </p:cNvSpPr>
          <p:nvPr>
            <p:ph type="dt" sz="half" idx="10"/>
          </p:nvPr>
        </p:nvSpPr>
        <p:spPr/>
        <p:txBody>
          <a:bodyPr rtlCol="0"/>
          <a:lstStyle/>
          <a:p>
            <a:pPr rtl="0"/>
            <a:fld id="{B1274290-2060-480F-940D-DB669716DEB2}" type="datetime1">
              <a:rPr lang="tr-TR" smtClean="0"/>
              <a:t>11.12.2020</a:t>
            </a:fld>
            <a:endParaRPr lang="tr-TR" dirty="0"/>
          </a:p>
        </p:txBody>
      </p:sp>
      <p:sp>
        <p:nvSpPr>
          <p:cNvPr id="7" name="Slayt Numarası Yer Tutucusu 6"/>
          <p:cNvSpPr>
            <a:spLocks noGrp="1"/>
          </p:cNvSpPr>
          <p:nvPr>
            <p:ph type="sldNum" sz="quarter" idx="12"/>
          </p:nvPr>
        </p:nvSpPr>
        <p:spPr/>
        <p:txBody>
          <a:bodyPr rtlCol="0"/>
          <a:lstStyle/>
          <a:p>
            <a:pPr rtl="0"/>
            <a:fld id="{289D71E3-7D81-4C24-B9D8-6B108755C64C}" type="slidenum">
              <a:rPr lang="tr-TR" smtClean="0"/>
              <a:t>‹#›</a:t>
            </a:fld>
            <a:endParaRPr lang="tr-TR" dirty="0"/>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Resim Yazılı Resim">
    <p:spTree>
      <p:nvGrpSpPr>
        <p:cNvPr id="1" name=""/>
        <p:cNvGrpSpPr/>
        <p:nvPr/>
      </p:nvGrpSpPr>
      <p:grpSpPr>
        <a:xfrm>
          <a:off x="0" y="0"/>
          <a:ext cx="0" cy="0"/>
          <a:chOff x="0" y="0"/>
          <a:chExt cx="0" cy="0"/>
        </a:xfrm>
      </p:grpSpPr>
      <p:sp>
        <p:nvSpPr>
          <p:cNvPr id="8" name="Serbest Biçimli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a:extLst/>
        </p:spPr>
        <p:txBody>
          <a:bodyPr vert="horz" wrap="square" lIns="91440" tIns="45720" rIns="91440" bIns="45720" numCol="1" rtlCol="0" anchor="t" anchorCtr="0" compatLnSpc="1">
            <a:prstTxWarp prst="textNoShape">
              <a:avLst/>
            </a:prstTxWarp>
          </a:bodyPr>
          <a:lstStyle/>
          <a:p>
            <a:pPr rtl="0"/>
            <a:endParaRPr lang="tr-TR" dirty="0"/>
          </a:p>
        </p:txBody>
      </p:sp>
      <p:sp>
        <p:nvSpPr>
          <p:cNvPr id="2" name="Başlık 1"/>
          <p:cNvSpPr>
            <a:spLocks noGrp="1"/>
          </p:cNvSpPr>
          <p:nvPr>
            <p:ph type="title"/>
          </p:nvPr>
        </p:nvSpPr>
        <p:spPr/>
        <p:txBody>
          <a:bodyPr rtlCol="0" anchor="b"/>
          <a:lstStyle>
            <a:lvl1pPr>
              <a:defRPr sz="3200"/>
            </a:lvl1pPr>
          </a:lstStyle>
          <a:p>
            <a:pPr rtl="0"/>
            <a:r>
              <a:rPr lang="tr-TR" smtClean="0"/>
              <a:t>Asıl başlık stili için tıklatın</a:t>
            </a:r>
            <a:endParaRPr lang="tr-TR" dirty="0"/>
          </a:p>
        </p:txBody>
      </p:sp>
      <p:sp>
        <p:nvSpPr>
          <p:cNvPr id="12" name="Resim Yer Tutucusu 11" descr="Resim eklemek için boş yer tutucu. Yer tutucuya tıklayın ve eklemek istediğiniz resmi seçin"/>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rtlCol="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tr-TR" smtClean="0"/>
              <a:t>Resim eklemek için simgeyi tıklatın</a:t>
            </a:r>
            <a:endParaRPr lang="tr-TR" dirty="0"/>
          </a:p>
        </p:txBody>
      </p:sp>
      <p:sp>
        <p:nvSpPr>
          <p:cNvPr id="4" name="Metin Yer Tutucusu 3"/>
          <p:cNvSpPr>
            <a:spLocks noGrp="1"/>
          </p:cNvSpPr>
          <p:nvPr>
            <p:ph type="body" sz="half" idx="2"/>
          </p:nvPr>
        </p:nvSpPr>
        <p:spPr>
          <a:xfrm>
            <a:off x="7010400" y="2245995"/>
            <a:ext cx="3657600" cy="219456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r-TR" smtClean="0"/>
              <a:t>Asıl metin stillerini düzenle</a:t>
            </a:r>
          </a:p>
        </p:txBody>
      </p:sp>
      <p:sp>
        <p:nvSpPr>
          <p:cNvPr id="6" name="Alt Bilgi Yer Tutucusu 5"/>
          <p:cNvSpPr>
            <a:spLocks noGrp="1"/>
          </p:cNvSpPr>
          <p:nvPr>
            <p:ph type="ftr" sz="quarter" idx="11"/>
          </p:nvPr>
        </p:nvSpPr>
        <p:spPr/>
        <p:txBody>
          <a:bodyPr rtlCol="0"/>
          <a:lstStyle/>
          <a:p>
            <a:pPr rtl="0"/>
            <a:r>
              <a:rPr lang="tr-TR" dirty="0" smtClean="0"/>
              <a:t>Alt bilgi ekleme</a:t>
            </a:r>
            <a:endParaRPr lang="tr-TR" dirty="0"/>
          </a:p>
        </p:txBody>
      </p:sp>
      <p:sp>
        <p:nvSpPr>
          <p:cNvPr id="5" name="Tarih Yer Tutucusu 4"/>
          <p:cNvSpPr>
            <a:spLocks noGrp="1"/>
          </p:cNvSpPr>
          <p:nvPr>
            <p:ph type="dt" sz="half" idx="10"/>
          </p:nvPr>
        </p:nvSpPr>
        <p:spPr/>
        <p:txBody>
          <a:bodyPr rtlCol="0"/>
          <a:lstStyle/>
          <a:p>
            <a:pPr rtl="0"/>
            <a:fld id="{FD5F7C64-7CBA-403D-9607-87046DB229DB}" type="datetime1">
              <a:rPr lang="tr-TR" smtClean="0"/>
              <a:t>11.12.2020</a:t>
            </a:fld>
            <a:endParaRPr lang="tr-TR" dirty="0"/>
          </a:p>
        </p:txBody>
      </p:sp>
      <p:sp>
        <p:nvSpPr>
          <p:cNvPr id="7" name="Slayt Numarası Yer Tutucusu 6"/>
          <p:cNvSpPr>
            <a:spLocks noGrp="1"/>
          </p:cNvSpPr>
          <p:nvPr>
            <p:ph type="sldNum" sz="quarter" idx="12"/>
          </p:nvPr>
        </p:nvSpPr>
        <p:spPr/>
        <p:txBody>
          <a:bodyPr rtlCol="0"/>
          <a:lstStyle/>
          <a:p>
            <a:pPr rtl="0"/>
            <a:fld id="{289D71E3-7D81-4C24-B9D8-6B108755C64C}" type="slidenum">
              <a:rPr lang="tr-TR" smtClean="0"/>
              <a:t>‹#›</a:t>
            </a:fld>
            <a:endParaRPr lang="tr-TR" dirty="0"/>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Resim 6"/>
          <p:cNvPicPr>
            <a:picLocks noChangeAspect="1"/>
          </p:cNvPicPr>
          <p:nvPr userDrawn="1"/>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
        <p:nvSpPr>
          <p:cNvPr id="2" name="Başlık Yer Tutucusu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pPr rtl="0"/>
            <a:r>
              <a:rPr lang="tr-TR" dirty="0" smtClean="0"/>
              <a:t>Asıl başlık stilini düzenlemek için tıklayın</a:t>
            </a:r>
            <a:endParaRPr lang="tr-TR" dirty="0"/>
          </a:p>
        </p:txBody>
      </p:sp>
      <p:sp>
        <p:nvSpPr>
          <p:cNvPr id="3" name="Metin Yer Tutucusu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rtl="0"/>
            <a:r>
              <a:rPr lang="tr-TR" dirty="0" smtClean="0"/>
              <a:t>Asıl metin stillerini düzenlemek için tıklayın</a:t>
            </a:r>
          </a:p>
          <a:p>
            <a:pPr lvl="1" rtl="0"/>
            <a:r>
              <a:rPr lang="tr-TR" dirty="0" smtClean="0"/>
              <a:t>İkinci düzey</a:t>
            </a:r>
          </a:p>
          <a:p>
            <a:pPr lvl="2" rtl="0"/>
            <a:r>
              <a:rPr lang="tr-TR" dirty="0" smtClean="0"/>
              <a:t>Üçüncü düzey</a:t>
            </a:r>
          </a:p>
          <a:p>
            <a:pPr lvl="3" rtl="0"/>
            <a:r>
              <a:rPr lang="tr-TR" dirty="0" smtClean="0"/>
              <a:t>Dördüncü düzey</a:t>
            </a:r>
          </a:p>
          <a:p>
            <a:pPr lvl="4" rtl="0"/>
            <a:r>
              <a:rPr lang="tr-TR" dirty="0" smtClean="0"/>
              <a:t>Beşinci düzey</a:t>
            </a:r>
            <a:endParaRPr lang="tr-TR" dirty="0"/>
          </a:p>
        </p:txBody>
      </p:sp>
      <p:sp>
        <p:nvSpPr>
          <p:cNvPr id="5" name="Alt Bilgi Yer Tutucusu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100">
                <a:solidFill>
                  <a:schemeClr val="tx1"/>
                </a:solidFill>
              </a:defRPr>
            </a:lvl1pPr>
          </a:lstStyle>
          <a:p>
            <a:pPr rtl="0"/>
            <a:r>
              <a:rPr lang="tr-TR" dirty="0" smtClean="0"/>
              <a:t>Alt bilgi ekleme</a:t>
            </a:r>
            <a:endParaRPr lang="tr-TR" dirty="0"/>
          </a:p>
        </p:txBody>
      </p:sp>
      <p:sp>
        <p:nvSpPr>
          <p:cNvPr id="4" name="Tarih Yer Tutucusu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100">
                <a:solidFill>
                  <a:schemeClr val="tx1"/>
                </a:solidFill>
              </a:defRPr>
            </a:lvl1pPr>
          </a:lstStyle>
          <a:p>
            <a:pPr rtl="0"/>
            <a:fld id="{30310774-9756-4080-BE24-183590212C9E}" type="datetime1">
              <a:rPr lang="tr-TR" smtClean="0"/>
              <a:t>11.12.2020</a:t>
            </a:fld>
            <a:endParaRPr lang="tr-TR" dirty="0"/>
          </a:p>
        </p:txBody>
      </p:sp>
      <p:sp>
        <p:nvSpPr>
          <p:cNvPr id="6" name="Slayt Numarası Yer Tutucusu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100">
                <a:solidFill>
                  <a:schemeClr val="tx1"/>
                </a:solidFill>
              </a:defRPr>
            </a:lvl1pPr>
          </a:lstStyle>
          <a:p>
            <a:pPr rtl="0"/>
            <a:fld id="{289D71E3-7D81-4C24-B9D8-6B108755C64C}" type="slidenum">
              <a:rPr lang="tr-TR" smtClean="0"/>
              <a:pPr/>
              <a:t>‹#›</a:t>
            </a:fld>
            <a:endParaRPr lang="tr-TR" dirty="0"/>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838200" y="188640"/>
            <a:ext cx="10586392" cy="2448272"/>
          </a:xfrm>
        </p:spPr>
        <p:txBody>
          <a:bodyPr rtlCol="0">
            <a:normAutofit/>
          </a:bodyPr>
          <a:lstStyle/>
          <a:p>
            <a:pPr algn="ctr" rtl="0"/>
            <a:r>
              <a:rPr lang="tr-TR" sz="2400" dirty="0" smtClean="0">
                <a:solidFill>
                  <a:srgbClr val="FF0000"/>
                </a:solidFill>
              </a:rPr>
              <a:t/>
            </a:r>
            <a:br>
              <a:rPr lang="tr-TR" sz="2400" dirty="0" smtClean="0">
                <a:solidFill>
                  <a:srgbClr val="FF0000"/>
                </a:solidFill>
              </a:rPr>
            </a:br>
            <a:r>
              <a:rPr lang="tr-TR" sz="2400" dirty="0">
                <a:solidFill>
                  <a:srgbClr val="FF0000"/>
                </a:solidFill>
              </a:rPr>
              <a:t/>
            </a:r>
            <a:br>
              <a:rPr lang="tr-TR" sz="2400" dirty="0">
                <a:solidFill>
                  <a:srgbClr val="FF0000"/>
                </a:solidFill>
              </a:rPr>
            </a:br>
            <a:r>
              <a:rPr lang="tr-TR" sz="2400" dirty="0" smtClean="0">
                <a:solidFill>
                  <a:srgbClr val="FF0000"/>
                </a:solidFill>
              </a:rPr>
              <a:t/>
            </a:r>
            <a:br>
              <a:rPr lang="tr-TR" sz="2400" dirty="0" smtClean="0">
                <a:solidFill>
                  <a:srgbClr val="FF0000"/>
                </a:solidFill>
              </a:rPr>
            </a:br>
            <a:r>
              <a:rPr lang="tr-TR" sz="2400" dirty="0" smtClean="0">
                <a:solidFill>
                  <a:srgbClr val="002060"/>
                </a:solidFill>
              </a:rPr>
              <a:t>SEYHAN REHBERLİK VE ARAŞTIRMA MERKEZİ</a:t>
            </a:r>
            <a:endParaRPr lang="tr-TR" sz="2400" dirty="0">
              <a:solidFill>
                <a:srgbClr val="002060"/>
              </a:solidFill>
            </a:endParaRPr>
          </a:p>
        </p:txBody>
      </p:sp>
      <p:sp>
        <p:nvSpPr>
          <p:cNvPr id="3" name="Alt Başlık 2"/>
          <p:cNvSpPr>
            <a:spLocks noGrp="1"/>
          </p:cNvSpPr>
          <p:nvPr>
            <p:ph type="subTitle" idx="1"/>
          </p:nvPr>
        </p:nvSpPr>
        <p:spPr>
          <a:xfrm>
            <a:off x="838200" y="3212976"/>
            <a:ext cx="10226352" cy="1296144"/>
          </a:xfrm>
        </p:spPr>
        <p:txBody>
          <a:bodyPr rtlCol="0">
            <a:noAutofit/>
          </a:bodyPr>
          <a:lstStyle/>
          <a:p>
            <a:pPr rtl="0"/>
            <a:r>
              <a:rPr lang="tr-TR" sz="3600" b="1" dirty="0" smtClean="0">
                <a:solidFill>
                  <a:srgbClr val="002060"/>
                </a:solidFill>
              </a:rPr>
              <a:t>             ÖZ DİSİPLİN VE DUYGUSAL ZEKA </a:t>
            </a:r>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7928" y="252779"/>
            <a:ext cx="2304257" cy="1759765"/>
          </a:xfrm>
          <a:prstGeom prst="rect">
            <a:avLst/>
          </a:prstGeom>
        </p:spPr>
      </p:pic>
    </p:spTree>
    <p:extLst>
      <p:ext uri="{BB962C8B-B14F-4D97-AF65-F5344CB8AC3E}">
        <p14:creationId xmlns:p14="http://schemas.microsoft.com/office/powerpoint/2010/main" val="279804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11424" y="1484784"/>
            <a:ext cx="9649072" cy="2677656"/>
          </a:xfrm>
          <a:prstGeom prst="rect">
            <a:avLst/>
          </a:prstGeom>
        </p:spPr>
        <p:txBody>
          <a:bodyPr wrap="square">
            <a:spAutoFit/>
          </a:bodyPr>
          <a:lstStyle/>
          <a:p>
            <a:r>
              <a:rPr lang="tr-TR" sz="2400" dirty="0" err="1"/>
              <a:t>Goleman‘ın</a:t>
            </a:r>
            <a:r>
              <a:rPr lang="tr-TR" sz="2400" dirty="0"/>
              <a:t> bu tanımda bahsettiği ‘denetim‘ çeşitli duyguların kölesi olmaktansa hayatı özenle ve akıllıca yaşamak, duyguları bastırmak değil dengede tutmak, yani koşullarla orantılı biçimde hissedebilmektir. Yine </a:t>
            </a:r>
            <a:r>
              <a:rPr lang="tr-TR" sz="2400" dirty="0" err="1"/>
              <a:t>Goleman‘a</a:t>
            </a:r>
            <a:r>
              <a:rPr lang="tr-TR" sz="2400" dirty="0"/>
              <a:t> göre bize sıkıntı veren duygulara hakim olabilmek duygusal sağlığımızın anahtarıdır; </a:t>
            </a:r>
            <a:r>
              <a:rPr lang="tr-TR" sz="2400" dirty="0" smtClean="0"/>
              <a:t>aşırılık -</a:t>
            </a:r>
            <a:r>
              <a:rPr lang="tr-TR" sz="2400" dirty="0"/>
              <a:t>fazla yoğun ya da uzun süreli duygular- dengemizi bozar (</a:t>
            </a:r>
            <a:r>
              <a:rPr lang="tr-TR" sz="2400" dirty="0" err="1"/>
              <a:t>Goleman</a:t>
            </a:r>
            <a:r>
              <a:rPr lang="tr-TR" sz="2400" dirty="0"/>
              <a:t>, 1996, s. 77).</a:t>
            </a:r>
          </a:p>
        </p:txBody>
      </p:sp>
    </p:spTree>
    <p:extLst>
      <p:ext uri="{BB962C8B-B14F-4D97-AF65-F5344CB8AC3E}">
        <p14:creationId xmlns:p14="http://schemas.microsoft.com/office/powerpoint/2010/main" val="14745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415480" y="1988840"/>
            <a:ext cx="9145016" cy="1815882"/>
          </a:xfrm>
          <a:prstGeom prst="rect">
            <a:avLst/>
          </a:prstGeom>
        </p:spPr>
        <p:txBody>
          <a:bodyPr wrap="square">
            <a:spAutoFit/>
          </a:bodyPr>
          <a:lstStyle/>
          <a:p>
            <a:r>
              <a:rPr lang="tr-TR" sz="2800" dirty="0" smtClean="0"/>
              <a:t>Bu </a:t>
            </a:r>
            <a:r>
              <a:rPr lang="tr-TR" sz="2800" dirty="0"/>
              <a:t>bağlamda öz disiplin kendimizi kötü hissetmemizi sağlayan davranışlarımızı denetleyebilmemizi ve hayattaki önceliklerimizi belirleyerek hedeflerimize daha iyi odaklanmamızı sağlar.</a:t>
            </a:r>
          </a:p>
        </p:txBody>
      </p:sp>
    </p:spTree>
    <p:extLst>
      <p:ext uri="{BB962C8B-B14F-4D97-AF65-F5344CB8AC3E}">
        <p14:creationId xmlns:p14="http://schemas.microsoft.com/office/powerpoint/2010/main" val="333437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271464" y="1052736"/>
            <a:ext cx="9865096" cy="3785652"/>
          </a:xfrm>
          <a:prstGeom prst="rect">
            <a:avLst/>
          </a:prstGeom>
        </p:spPr>
        <p:txBody>
          <a:bodyPr wrap="square">
            <a:spAutoFit/>
          </a:bodyPr>
          <a:lstStyle/>
          <a:p>
            <a:r>
              <a:rPr lang="tr-TR" sz="2400" dirty="0">
                <a:solidFill>
                  <a:srgbClr val="0070C0"/>
                </a:solidFill>
              </a:rPr>
              <a:t>ÖZ DİSİPLİNİN COŞKUSU</a:t>
            </a:r>
          </a:p>
          <a:p>
            <a:r>
              <a:rPr lang="tr-TR" sz="2400" dirty="0"/>
              <a:t>Öz disiplini ceza olarak algılamamak gerekir. Çünkü öz disiplin bir anlamda aklın, duyguların ve vücudun gerçek sahibi olmak demektir. Aslında gerçek özgürlük bu değil midir? Zira, değeri olan her şeyi başarmak disiplin ister. İstediğimiz bir şeyi başardığımızda ise çok büyük mutluluk duyarız. Bu duygu bizi daha iyi şeyler yapmaya sevk eder ve yaşam enerjimizi yükselterek bizleri daha dinamik, özgüvenli ve inançlı kılar. Kendimizi gerçekten çok iyi hissederiz. Çeşitli araştırmalardan varılan sonuçlar başarılı insanların daha sağlıklı olduklarını ve daha uzun yaşayabildiklerini göstermektedir.</a:t>
            </a:r>
          </a:p>
        </p:txBody>
      </p:sp>
    </p:spTree>
    <p:extLst>
      <p:ext uri="{BB962C8B-B14F-4D97-AF65-F5344CB8AC3E}">
        <p14:creationId xmlns:p14="http://schemas.microsoft.com/office/powerpoint/2010/main" val="1987838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27448" y="980728"/>
            <a:ext cx="9793088" cy="3785652"/>
          </a:xfrm>
          <a:prstGeom prst="rect">
            <a:avLst/>
          </a:prstGeom>
        </p:spPr>
        <p:txBody>
          <a:bodyPr wrap="square">
            <a:spAutoFit/>
          </a:bodyPr>
          <a:lstStyle/>
          <a:p>
            <a:r>
              <a:rPr lang="tr-TR" sz="2400" dirty="0">
                <a:solidFill>
                  <a:srgbClr val="0070C0"/>
                </a:solidFill>
              </a:rPr>
              <a:t>ÖZ DİSİPLİN NASIL KAZANILIR?</a:t>
            </a:r>
          </a:p>
          <a:p>
            <a:r>
              <a:rPr lang="tr-TR" sz="2400" dirty="0" smtClean="0"/>
              <a:t>Öz </a:t>
            </a:r>
            <a:r>
              <a:rPr lang="tr-TR" sz="2400" dirty="0"/>
              <a:t>disiplin kazanmak için öncelikle kendi modelimizi çıkarmamız gerekir. Bu sebeple, nasıl olmak istediğimizi belirleyip, belirlediğimiz bu modele uygun davranmayı ve düşünmeyi seçmeliyiz.</a:t>
            </a:r>
          </a:p>
          <a:p>
            <a:r>
              <a:rPr lang="tr-TR" sz="2400" dirty="0" smtClean="0"/>
              <a:t>Öz </a:t>
            </a:r>
            <a:r>
              <a:rPr lang="tr-TR" sz="2400" dirty="0"/>
              <a:t>disiplin konusunda atılacak en önemli adım haz duygusunu erteleyebilmeyi öğrenmektir. Hazzı erteleyebilmek gerçekten istediğimiz şey uğruna bekleyebilmeyi, ilgili konuda gerçekten kararlı olmayı ve </a:t>
            </a:r>
            <a:r>
              <a:rPr lang="tr-TR" sz="2400" dirty="0" smtClean="0"/>
              <a:t>sabredebilmeyi </a:t>
            </a:r>
            <a:r>
              <a:rPr lang="tr-TR" sz="2400" dirty="0"/>
              <a:t>gerektirir. Eğer bu savaşı vermezsek, vazgeçersek ya da ertelersek, doyurulmayan bu istek tekrar tekrar canlanacak ve bizi rahatsız edecektir.</a:t>
            </a:r>
          </a:p>
        </p:txBody>
      </p:sp>
    </p:spTree>
    <p:extLst>
      <p:ext uri="{BB962C8B-B14F-4D97-AF65-F5344CB8AC3E}">
        <p14:creationId xmlns:p14="http://schemas.microsoft.com/office/powerpoint/2010/main" val="3586333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39416" y="1628800"/>
            <a:ext cx="10081120" cy="2308324"/>
          </a:xfrm>
          <a:prstGeom prst="rect">
            <a:avLst/>
          </a:prstGeom>
        </p:spPr>
        <p:txBody>
          <a:bodyPr wrap="square">
            <a:spAutoFit/>
          </a:bodyPr>
          <a:lstStyle/>
          <a:p>
            <a:r>
              <a:rPr lang="tr-TR" dirty="0" smtClean="0"/>
              <a:t> </a:t>
            </a:r>
            <a:r>
              <a:rPr lang="tr-TR" sz="2400" dirty="0"/>
              <a:t>Bu konuda bize düşen, önceliklerimizi belirlemek ve kişisel hedeflerimizle ilgili bir vizyon yaratmaktır. Sonrasında iç gözümüz sürekli vizyonumuzun üstünde olmalı ve asla istenilenden daha azına razı olunmamalıdır. Kendimizi olumlu yönde değiştirebilmek elimizde ve bu konuda geçmişte yaşanılanların hiçbir önemi yok!!! Yani değişmek için geçmişi silmeye çalışmak ya da yarını beklemek gerekmiyor.</a:t>
            </a:r>
          </a:p>
        </p:txBody>
      </p:sp>
    </p:spTree>
    <p:extLst>
      <p:ext uri="{BB962C8B-B14F-4D97-AF65-F5344CB8AC3E}">
        <p14:creationId xmlns:p14="http://schemas.microsoft.com/office/powerpoint/2010/main" val="552335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55440" y="1412776"/>
            <a:ext cx="9937104" cy="3724096"/>
          </a:xfrm>
          <a:prstGeom prst="rect">
            <a:avLst/>
          </a:prstGeom>
        </p:spPr>
        <p:txBody>
          <a:bodyPr wrap="square">
            <a:spAutoFit/>
          </a:bodyPr>
          <a:lstStyle/>
          <a:p>
            <a:r>
              <a:rPr lang="tr-TR" sz="2000" dirty="0">
                <a:solidFill>
                  <a:srgbClr val="0070C0"/>
                </a:solidFill>
              </a:rPr>
              <a:t>ÖNERİLER: ÖZ DİSİPLİNİN NÖROPSİKOLOJİSİ; BİR MOTİVASYON MODELİ</a:t>
            </a:r>
          </a:p>
          <a:p>
            <a:r>
              <a:rPr lang="tr-TR" sz="2400" dirty="0"/>
              <a:t>Araştırmacı Steve </a:t>
            </a:r>
            <a:r>
              <a:rPr lang="tr-TR" sz="2400" dirty="0" smtClean="0"/>
              <a:t>De </a:t>
            </a:r>
            <a:r>
              <a:rPr lang="tr-TR" sz="2400" dirty="0" err="1" smtClean="0"/>
              <a:t>Vore</a:t>
            </a:r>
            <a:r>
              <a:rPr lang="tr-TR" sz="2400" dirty="0" smtClean="0"/>
              <a:t> </a:t>
            </a:r>
            <a:r>
              <a:rPr lang="tr-TR" sz="2400" dirty="0"/>
              <a:t>geliştirdiği motivasyon modelinde öz diplinin ve iç motivasyonun gücünü hayata katmamızı sağlayacak yedi aşamalı bir süreçten geçmemizi öneriyor. Bu sürecin gerektirdiği aşamalar sırasıyla;</a:t>
            </a:r>
          </a:p>
          <a:p>
            <a:endParaRPr lang="tr-TR" sz="2400" dirty="0">
              <a:solidFill>
                <a:srgbClr val="0070C0"/>
              </a:solidFill>
            </a:endParaRPr>
          </a:p>
          <a:p>
            <a:r>
              <a:rPr lang="tr-TR" sz="2400" dirty="0" smtClean="0">
                <a:solidFill>
                  <a:srgbClr val="0070C0"/>
                </a:solidFill>
              </a:rPr>
              <a:t>Hedef </a:t>
            </a:r>
            <a:r>
              <a:rPr lang="tr-TR" sz="2400" dirty="0">
                <a:solidFill>
                  <a:srgbClr val="0070C0"/>
                </a:solidFill>
              </a:rPr>
              <a:t>Belirleme: </a:t>
            </a:r>
            <a:r>
              <a:rPr lang="tr-TR" sz="2400" dirty="0"/>
              <a:t>Tam olarak ne istediğinizi açık bir şekilde belirleyin. Böyle yapmak sizin bu uğurda çaba gösterme isteğinize temel olacaktır. Daha sonraları, konuyla ilgili duygu ve dürtüleriniz arttıkça, bu kıvılcım büyüyecek, tutkulu bir ateşe dönüşecektir.</a:t>
            </a:r>
          </a:p>
        </p:txBody>
      </p:sp>
    </p:spTree>
    <p:extLst>
      <p:ext uri="{BB962C8B-B14F-4D97-AF65-F5344CB8AC3E}">
        <p14:creationId xmlns:p14="http://schemas.microsoft.com/office/powerpoint/2010/main" val="1799654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99456" y="1582341"/>
            <a:ext cx="9649072" cy="2862322"/>
          </a:xfrm>
          <a:prstGeom prst="rect">
            <a:avLst/>
          </a:prstGeom>
        </p:spPr>
        <p:txBody>
          <a:bodyPr wrap="square">
            <a:spAutoFit/>
          </a:bodyPr>
          <a:lstStyle/>
          <a:p>
            <a:r>
              <a:rPr lang="tr-TR" sz="2000" dirty="0" smtClean="0">
                <a:solidFill>
                  <a:srgbClr val="0070C0"/>
                </a:solidFill>
              </a:rPr>
              <a:t>Modelleme: </a:t>
            </a:r>
            <a:r>
              <a:rPr lang="tr-TR" sz="2000" dirty="0" smtClean="0"/>
              <a:t>Örnek alabileceğiniz kişiler bulun. Hedeflerinize ulaşabileceğinize olan inancınızı pekiştirebilmek için benzer hedeflere ulaşabilmeyi başarmış başka insanların da olduğunu bilmek sizin için önemli olacaktır. Bu kişilerin uyguladığı yöntemler, takip ettiği yollar size ilham verebilir.</a:t>
            </a:r>
          </a:p>
          <a:p>
            <a:r>
              <a:rPr lang="tr-TR" sz="2000" dirty="0" smtClean="0">
                <a:solidFill>
                  <a:srgbClr val="0070C0"/>
                </a:solidFill>
              </a:rPr>
              <a:t>Duyusal Vizyon Geliştirme: </a:t>
            </a:r>
            <a:r>
              <a:rPr lang="tr-TR" sz="2000" dirty="0" smtClean="0"/>
              <a:t>Hedefinize ulaşmış olduğunuzu ve bu durumun size kazandırdığı avantajları hayal edin. Görüntü canlı olsun, öyle ki bu görüntüyü hissedebildiğinizi, koklayabildiğinizi, duyabildiğinizi ve hatta dokunabildiğinizi varsayın. ‘Yapabileceğimi düşünüyorum‘ yerine ‘yapabileceğimi biliyorum‘ cümlesini kullanmayı deneyin.</a:t>
            </a:r>
            <a:endParaRPr lang="tr-TR" sz="2000" dirty="0"/>
          </a:p>
        </p:txBody>
      </p:sp>
    </p:spTree>
    <p:extLst>
      <p:ext uri="{BB962C8B-B14F-4D97-AF65-F5344CB8AC3E}">
        <p14:creationId xmlns:p14="http://schemas.microsoft.com/office/powerpoint/2010/main" val="1174047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343472" y="1124744"/>
            <a:ext cx="8928992" cy="3416320"/>
          </a:xfrm>
          <a:prstGeom prst="rect">
            <a:avLst/>
          </a:prstGeom>
        </p:spPr>
        <p:txBody>
          <a:bodyPr wrap="square">
            <a:spAutoFit/>
          </a:bodyPr>
          <a:lstStyle/>
          <a:p>
            <a:r>
              <a:rPr lang="tr-TR" sz="2400" dirty="0" smtClean="0">
                <a:solidFill>
                  <a:srgbClr val="0070C0"/>
                </a:solidFill>
              </a:rPr>
              <a:t>Eyleme </a:t>
            </a:r>
            <a:r>
              <a:rPr lang="tr-TR" sz="2400" dirty="0">
                <a:solidFill>
                  <a:srgbClr val="0070C0"/>
                </a:solidFill>
              </a:rPr>
              <a:t>Teşvik Eden Duygular: </a:t>
            </a:r>
            <a:r>
              <a:rPr lang="tr-TR" sz="2400" dirty="0"/>
              <a:t>Canlandırdığınız görüntünün atomik bir doğası vardır ki, bu sayede vücudunuzu bir başarma tutkusu kaplayacaktır. Bu tutkuyla artık bundan sonraki eylem aşamalarını gerçekleştirebilecek motivasyona sahipsiniz.</a:t>
            </a:r>
          </a:p>
          <a:p>
            <a:r>
              <a:rPr lang="tr-TR" sz="2400" dirty="0" smtClean="0">
                <a:solidFill>
                  <a:srgbClr val="0070C0"/>
                </a:solidFill>
              </a:rPr>
              <a:t>Planlama</a:t>
            </a:r>
            <a:r>
              <a:rPr lang="tr-TR" sz="2400" dirty="0">
                <a:solidFill>
                  <a:srgbClr val="0070C0"/>
                </a:solidFill>
              </a:rPr>
              <a:t>: </a:t>
            </a:r>
            <a:r>
              <a:rPr lang="tr-TR" sz="2400" dirty="0"/>
              <a:t>Hedefinize ulaşabilmek için tam olarak nelere ihtiyacınız olduğunu ve bunun ne kadar zamanınızı alabileceğini belirleyin. Bu aşama tutkunuzun yakıtı olacak ve canlandırdığınız görüntünün elle tutulur bir plana dönüşmesine sebep olacaktır.</a:t>
            </a:r>
          </a:p>
        </p:txBody>
      </p:sp>
    </p:spTree>
    <p:extLst>
      <p:ext uri="{BB962C8B-B14F-4D97-AF65-F5344CB8AC3E}">
        <p14:creationId xmlns:p14="http://schemas.microsoft.com/office/powerpoint/2010/main" val="210554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271464" y="1443841"/>
            <a:ext cx="9361040" cy="3170099"/>
          </a:xfrm>
          <a:prstGeom prst="rect">
            <a:avLst/>
          </a:prstGeom>
        </p:spPr>
        <p:txBody>
          <a:bodyPr wrap="square">
            <a:spAutoFit/>
          </a:bodyPr>
          <a:lstStyle/>
          <a:p>
            <a:r>
              <a:rPr lang="tr-TR" sz="2000" dirty="0" smtClean="0">
                <a:solidFill>
                  <a:srgbClr val="0070C0"/>
                </a:solidFill>
              </a:rPr>
              <a:t>Bilgi </a:t>
            </a:r>
            <a:r>
              <a:rPr lang="tr-TR" sz="2000" dirty="0">
                <a:solidFill>
                  <a:srgbClr val="0070C0"/>
                </a:solidFill>
              </a:rPr>
              <a:t>ve Beceri: </a:t>
            </a:r>
            <a:r>
              <a:rPr lang="tr-TR" sz="2000" dirty="0"/>
              <a:t>Hedefe ulaşmak için bir plan hazırladığınızda, bu planı uygulamak için gerekli olan bilgi ve becerileri de edinmeniz gerekir. Öncelikle, bu konuda gereken her şeyi öğrenebileceğinizle ilgili özgüveninizi geliştirmelisiniz. Daha sonraları, kazandığınız her beceriyle birlikte başaracağınıza dair olan inancınız artacak ve hedefinize daha yakın hissedeceksiniz.</a:t>
            </a:r>
          </a:p>
          <a:p>
            <a:r>
              <a:rPr lang="tr-TR" sz="2000" dirty="0" smtClean="0">
                <a:solidFill>
                  <a:srgbClr val="0070C0"/>
                </a:solidFill>
              </a:rPr>
              <a:t>Zorluklarla </a:t>
            </a:r>
            <a:r>
              <a:rPr lang="tr-TR" sz="2000" dirty="0">
                <a:solidFill>
                  <a:srgbClr val="0070C0"/>
                </a:solidFill>
              </a:rPr>
              <a:t>Savaşmak Konusunda Göstereceğiniz Azim ve Dayanıklılık : </a:t>
            </a:r>
            <a:r>
              <a:rPr lang="tr-TR" sz="2000" dirty="0"/>
              <a:t>Azimli olmak vizyonundan vazgeçmemeyi, ne kadar sürerse sürsün ve zor olursa olsun hedefe varılacağını düşünmeyi gerektirir. Zorluklarla baş etmek konusundaki dayanıklılık ise yenilgilere, güçlüklere, fiziksel ve duygusal acılara rağmen başarma azmini gösterebilmektir.</a:t>
            </a:r>
          </a:p>
        </p:txBody>
      </p:sp>
    </p:spTree>
    <p:extLst>
      <p:ext uri="{BB962C8B-B14F-4D97-AF65-F5344CB8AC3E}">
        <p14:creationId xmlns:p14="http://schemas.microsoft.com/office/powerpoint/2010/main" val="1204369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487488" y="1997839"/>
            <a:ext cx="9433048" cy="2308324"/>
          </a:xfrm>
          <a:prstGeom prst="rect">
            <a:avLst/>
          </a:prstGeom>
        </p:spPr>
        <p:txBody>
          <a:bodyPr wrap="square">
            <a:spAutoFit/>
          </a:bodyPr>
          <a:lstStyle/>
          <a:p>
            <a:r>
              <a:rPr lang="tr-TR" sz="2400" dirty="0">
                <a:solidFill>
                  <a:srgbClr val="FF0000"/>
                </a:solidFill>
              </a:rPr>
              <a:t>SÖZÜN ÖZÜ</a:t>
            </a:r>
          </a:p>
          <a:p>
            <a:r>
              <a:rPr lang="tr-TR" sz="2000" dirty="0"/>
              <a:t>Hayatınızda öyle günler vardır ki sabah uyandığınızda bir bakarsınız hiçbir şey olmasını umduğunuz gibi gerçekleşmiyor... İşte o zamanlarda her şeyin daha iyi olacağını kendinize söylemeniz gerekir. İnsanların sizi hayal kırıklığına uğrattığı ve moralinizi bozduğu zamanlar da olabilir. Fakat, bu zamanlarda da kendi fikirlerinize ve değerlendirmelerinize güvenmeniz gerektiğini hatırlamalı, kendinize inanmaya devam etmeli ve hayata odaklanmalısınız.</a:t>
            </a:r>
          </a:p>
        </p:txBody>
      </p:sp>
    </p:spTree>
    <p:extLst>
      <p:ext uri="{BB962C8B-B14F-4D97-AF65-F5344CB8AC3E}">
        <p14:creationId xmlns:p14="http://schemas.microsoft.com/office/powerpoint/2010/main" val="3855999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Yer Tutucusu 7" descr="Bahçede çalışan bir kadın ve kız çocuğu"/>
          <p:cNvPicPr>
            <a:picLocks noGrp="1" noChangeAspect="1"/>
          </p:cNvPicPr>
          <p:nvPr>
            <p:ph type="pic" idx="1"/>
          </p:nvPr>
        </p:nvPicPr>
        <p:blipFill rotWithShape="1">
          <a:blip r:embed="rId3" cstate="print">
            <a:extLst>
              <a:ext uri="{28A0092B-C50C-407E-A947-70E740481C1C}">
                <a14:useLocalDpi xmlns:a14="http://schemas.microsoft.com/office/drawing/2010/main" val="0"/>
              </a:ext>
            </a:extLst>
          </a:blip>
          <a:srcRect/>
          <a:stretch/>
        </p:blipFill>
        <p:spPr/>
      </p:pic>
      <p:sp>
        <p:nvSpPr>
          <p:cNvPr id="3" name="Metin Yer Tutucusu 2"/>
          <p:cNvSpPr>
            <a:spLocks noGrp="1"/>
          </p:cNvSpPr>
          <p:nvPr>
            <p:ph type="body" sz="half" idx="2"/>
          </p:nvPr>
        </p:nvSpPr>
        <p:spPr>
          <a:xfrm>
            <a:off x="6816080" y="1124744"/>
            <a:ext cx="4824536" cy="4392487"/>
          </a:xfrm>
        </p:spPr>
        <p:txBody>
          <a:bodyPr rtlCol="0">
            <a:normAutofit/>
          </a:bodyPr>
          <a:lstStyle/>
          <a:p>
            <a:endParaRPr lang="tr-TR" dirty="0" smtClean="0"/>
          </a:p>
          <a:p>
            <a:endParaRPr lang="tr-TR" dirty="0"/>
          </a:p>
          <a:p>
            <a:r>
              <a:rPr lang="tr-TR" dirty="0" smtClean="0"/>
              <a:t>1960 </a:t>
            </a:r>
            <a:r>
              <a:rPr lang="tr-TR" dirty="0"/>
              <a:t>yıllarında Stanford Üniversitesi tarafından yapılan bilimsel bir çalışmada 4 yaşındaki çocuklara bir araştırmacı tarafından lokum benzeri şekerler (</a:t>
            </a:r>
            <a:r>
              <a:rPr lang="tr-TR" dirty="0" err="1"/>
              <a:t>marshmallow</a:t>
            </a:r>
            <a:r>
              <a:rPr lang="tr-TR" dirty="0"/>
              <a:t>) sunulmuş, ancak bir süre beklerlerse -sadece bekleyebilen çocuklara- bu şekerlerden iki tane verileceği söylenmiştir.</a:t>
            </a:r>
          </a:p>
        </p:txBody>
      </p:sp>
    </p:spTree>
    <p:extLst>
      <p:ext uri="{BB962C8B-B14F-4D97-AF65-F5344CB8AC3E}">
        <p14:creationId xmlns:p14="http://schemas.microsoft.com/office/powerpoint/2010/main" val="2333893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11424" y="1844824"/>
            <a:ext cx="10009112" cy="2308324"/>
          </a:xfrm>
          <a:prstGeom prst="rect">
            <a:avLst/>
          </a:prstGeom>
        </p:spPr>
        <p:txBody>
          <a:bodyPr wrap="square">
            <a:spAutoFit/>
          </a:bodyPr>
          <a:lstStyle/>
          <a:p>
            <a:r>
              <a:rPr lang="tr-TR" sz="2400" dirty="0"/>
              <a:t>Belki karşınıza katlanmanız gereken güçlükler çıkacak ve hayatınızda bir takım şeyleri değiştirmek zorunda kalacaksınız. Bunları kabul edip etmemek size kalmış... Kendinizi sürekli olarak sizin için doğru olduğunu hissettiğiniz yöne çevirin. Bu bazen kolay olmayacaktır. Ama zor durumları aşabildiğinizde kendinizi eskisinden çok daha güçlü hissedeceksiniz. </a:t>
            </a:r>
          </a:p>
        </p:txBody>
      </p:sp>
    </p:spTree>
    <p:extLst>
      <p:ext uri="{BB962C8B-B14F-4D97-AF65-F5344CB8AC3E}">
        <p14:creationId xmlns:p14="http://schemas.microsoft.com/office/powerpoint/2010/main" val="3442190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343472" y="1988840"/>
            <a:ext cx="9361040" cy="2308324"/>
          </a:xfrm>
          <a:prstGeom prst="rect">
            <a:avLst/>
          </a:prstGeom>
        </p:spPr>
        <p:txBody>
          <a:bodyPr wrap="square">
            <a:spAutoFit/>
          </a:bodyPr>
          <a:lstStyle/>
          <a:p>
            <a:r>
              <a:rPr lang="tr-TR" sz="2400" dirty="0"/>
              <a:t>İşte bu yüzden, korkularla, beklenmeyen sorumluluklarla dolu günler kapınızı çaldığında kendinize inanmanın önemini ve istediğiniz hayatı gerçekleştirmenin ne kadar anlamlı olduğunu hatırlayın. Çünkü bütün değişiklikler ve zorluklar sizin kendiniz için gerçekten önemli olan hedefleri sorgulayabilmeniz ve önceliklerinizi belirleyebilmeniz için vardır. </a:t>
            </a:r>
          </a:p>
        </p:txBody>
      </p:sp>
    </p:spTree>
    <p:extLst>
      <p:ext uri="{BB962C8B-B14F-4D97-AF65-F5344CB8AC3E}">
        <p14:creationId xmlns:p14="http://schemas.microsoft.com/office/powerpoint/2010/main" val="2168980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271464" y="1988840"/>
            <a:ext cx="8640960" cy="2031325"/>
          </a:xfrm>
          <a:prstGeom prst="rect">
            <a:avLst/>
          </a:prstGeom>
        </p:spPr>
        <p:txBody>
          <a:bodyPr wrap="square">
            <a:spAutoFit/>
          </a:bodyPr>
          <a:lstStyle/>
          <a:p>
            <a:r>
              <a:rPr lang="tr-TR" dirty="0" smtClean="0"/>
              <a:t>                                                 KAYNAKÇA</a:t>
            </a:r>
          </a:p>
          <a:p>
            <a:r>
              <a:rPr lang="tr-TR" dirty="0" err="1" smtClean="0"/>
              <a:t>Goleman</a:t>
            </a:r>
            <a:r>
              <a:rPr lang="tr-TR" dirty="0"/>
              <a:t>, D., </a:t>
            </a:r>
            <a:r>
              <a:rPr lang="tr-TR" dirty="0" err="1"/>
              <a:t>Boyatzis</a:t>
            </a:r>
            <a:r>
              <a:rPr lang="tr-TR" dirty="0"/>
              <a:t>, R., </a:t>
            </a:r>
            <a:r>
              <a:rPr lang="tr-TR" dirty="0" err="1"/>
              <a:t>McKee</a:t>
            </a:r>
            <a:r>
              <a:rPr lang="tr-TR" dirty="0"/>
              <a:t>, A. (2003). Yeni Liderler; Çeviri; F. Nayır &amp; O. </a:t>
            </a:r>
            <a:r>
              <a:rPr lang="tr-TR" dirty="0" err="1"/>
              <a:t>Deniztekin</a:t>
            </a:r>
            <a:r>
              <a:rPr lang="tr-TR" dirty="0"/>
              <a:t>, Varlık Yayınları: İstanbul.</a:t>
            </a:r>
          </a:p>
          <a:p>
            <a:r>
              <a:rPr lang="tr-TR" dirty="0" err="1"/>
              <a:t>Goleman</a:t>
            </a:r>
            <a:r>
              <a:rPr lang="tr-TR" dirty="0"/>
              <a:t>, D. (1996). Duygusal Zekâ Neden </a:t>
            </a:r>
            <a:r>
              <a:rPr lang="tr-TR" dirty="0" err="1"/>
              <a:t>IQ’dan</a:t>
            </a:r>
            <a:r>
              <a:rPr lang="tr-TR" dirty="0"/>
              <a:t> önemlidir?</a:t>
            </a:r>
          </a:p>
          <a:p>
            <a:endParaRPr lang="tr-TR" dirty="0"/>
          </a:p>
          <a:p>
            <a:r>
              <a:rPr lang="tr-TR" dirty="0" err="1"/>
              <a:t>Personal</a:t>
            </a:r>
            <a:r>
              <a:rPr lang="tr-TR" dirty="0"/>
              <a:t> </a:t>
            </a:r>
            <a:r>
              <a:rPr lang="tr-TR" dirty="0" err="1"/>
              <a:t>Excellence</a:t>
            </a:r>
            <a:r>
              <a:rPr lang="tr-TR" dirty="0"/>
              <a:t> EKİM 2004 sayısında yayımlanmıştır.</a:t>
            </a:r>
          </a:p>
          <a:p>
            <a:r>
              <a:rPr lang="tr-TR" dirty="0"/>
              <a:t>Dr. Seden </a:t>
            </a:r>
            <a:r>
              <a:rPr lang="tr-TR" dirty="0" err="1"/>
              <a:t>Tuyan</a:t>
            </a:r>
            <a:r>
              <a:rPr lang="tr-TR" dirty="0"/>
              <a:t> &amp; Eray Beceren</a:t>
            </a:r>
          </a:p>
        </p:txBody>
      </p:sp>
    </p:spTree>
    <p:extLst>
      <p:ext uri="{BB962C8B-B14F-4D97-AF65-F5344CB8AC3E}">
        <p14:creationId xmlns:p14="http://schemas.microsoft.com/office/powerpoint/2010/main" val="126732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Yer Tutucusu 9" descr="Yaban mersini yiyen bir kız çocuğu"/>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109" b="109"/>
          <a:stretch>
            <a:fillRect/>
          </a:stretch>
        </p:blipFill>
        <p:spPr/>
      </p:pic>
      <p:pic>
        <p:nvPicPr>
          <p:cNvPr id="7" name="Resim Yer Tutucusu 6" descr="Yağmurluk giyen bir kız ve erkek çocuğu"/>
          <p:cNvPicPr>
            <a:picLocks noGrp="1" noChangeAspect="1"/>
          </p:cNvPicPr>
          <p:nvPr>
            <p:ph type="pic" sz="quarter" idx="15"/>
          </p:nvPr>
        </p:nvPicPr>
        <p:blipFill rotWithShape="1">
          <a:blip r:embed="rId4" cstate="print">
            <a:extLst>
              <a:ext uri="{28A0092B-C50C-407E-A947-70E740481C1C}">
                <a14:useLocalDpi xmlns:a14="http://schemas.microsoft.com/office/drawing/2010/main" val="0"/>
              </a:ext>
            </a:extLst>
          </a:blip>
          <a:srcRect t="209" b="209"/>
          <a:stretch/>
        </p:blipFill>
        <p:spPr/>
      </p:pic>
      <p:pic>
        <p:nvPicPr>
          <p:cNvPr id="8" name="Resim Yer Tutucusu 7" descr="Dilimlenmiş karpuz"/>
          <p:cNvPicPr>
            <a:picLocks noGrp="1" noChangeAspect="1"/>
          </p:cNvPicPr>
          <p:nvPr>
            <p:ph type="pic" sz="quarter" idx="16"/>
          </p:nvPr>
        </p:nvPicPr>
        <p:blipFill>
          <a:blip r:embed="rId5" cstate="print">
            <a:extLst>
              <a:ext uri="{28A0092B-C50C-407E-A947-70E740481C1C}">
                <a14:useLocalDpi xmlns:a14="http://schemas.microsoft.com/office/drawing/2010/main" val="0"/>
              </a:ext>
            </a:extLst>
          </a:blip>
          <a:srcRect l="143" r="143"/>
          <a:stretch>
            <a:fillRect/>
          </a:stretch>
        </p:blipFill>
        <p:spPr/>
      </p:pic>
      <p:pic>
        <p:nvPicPr>
          <p:cNvPr id="9" name="Resim Yer Tutucusu 8" descr="Mavi yağmurluk giyen bir genç kız"/>
          <p:cNvPicPr>
            <a:picLocks noGrp="1" noChangeAspect="1"/>
          </p:cNvPicPr>
          <p:nvPr>
            <p:ph type="pic" sz="quarter" idx="17"/>
          </p:nvPr>
        </p:nvPicPr>
        <p:blipFill rotWithShape="1">
          <a:blip r:embed="rId6" cstate="print">
            <a:extLst>
              <a:ext uri="{28A0092B-C50C-407E-A947-70E740481C1C}">
                <a14:useLocalDpi xmlns:a14="http://schemas.microsoft.com/office/drawing/2010/main" val="0"/>
              </a:ext>
            </a:extLst>
          </a:blip>
          <a:srcRect l="37" r="37"/>
          <a:stretch/>
        </p:blipFill>
        <p:spPr/>
      </p:pic>
      <p:pic>
        <p:nvPicPr>
          <p:cNvPr id="11" name="Resim Yer Tutucusu 10" descr="Hamakta uzanan bir genç erkek"/>
          <p:cNvPicPr>
            <a:picLocks noGrp="1" noChangeAspect="1"/>
          </p:cNvPicPr>
          <p:nvPr>
            <p:ph type="pic" sz="quarter" idx="18"/>
          </p:nvPr>
        </p:nvPicPr>
        <p:blipFill rotWithShape="1">
          <a:blip r:embed="rId7" cstate="print">
            <a:extLst>
              <a:ext uri="{28A0092B-C50C-407E-A947-70E740481C1C}">
                <a14:useLocalDpi xmlns:a14="http://schemas.microsoft.com/office/drawing/2010/main" val="0"/>
              </a:ext>
            </a:extLst>
          </a:blip>
          <a:srcRect l="3" r="3"/>
          <a:stretch/>
        </p:blipFill>
        <p:spPr/>
      </p:pic>
    </p:spTree>
    <p:extLst>
      <p:ext uri="{BB962C8B-B14F-4D97-AF65-F5344CB8AC3E}">
        <p14:creationId xmlns:p14="http://schemas.microsoft.com/office/powerpoint/2010/main" val="807962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endParaRPr lang="tr-TR" dirty="0"/>
          </a:p>
        </p:txBody>
      </p:sp>
      <p:sp>
        <p:nvSpPr>
          <p:cNvPr id="3" name="İçerik Yer Tutucusu 2"/>
          <p:cNvSpPr>
            <a:spLocks noGrp="1"/>
          </p:cNvSpPr>
          <p:nvPr>
            <p:ph idx="1"/>
          </p:nvPr>
        </p:nvSpPr>
        <p:spPr>
          <a:xfrm>
            <a:off x="1487488" y="1772816"/>
            <a:ext cx="9180512" cy="3530704"/>
          </a:xfrm>
        </p:spPr>
        <p:txBody>
          <a:bodyPr rtlCol="0"/>
          <a:lstStyle/>
          <a:p>
            <a:pPr marL="0" indent="0">
              <a:buNone/>
            </a:pPr>
            <a:r>
              <a:rPr lang="tr-TR" sz="2400" dirty="0"/>
              <a:t>Çalışmanın sonucu 15-20 dakika kadar bekleyebilen çocukların öz disiplin yetkinlik ve becerilerinin yüksek olduğunu gösterecektir. Bu çalışmaya katılan çocukların ancak 1/3 ü bekleyebilmiş ve ikinci şekeri almaya hak kazanabilmişlerdir. Çalışmanın ikinci aşamasında her iki grupta yer alan çocuklar liseden mezun olduklarında tekrar izlenmiş ve ortaya önemli farkların çıktığı görülmüştür</a:t>
            </a:r>
            <a:r>
              <a:rPr lang="tr-TR" dirty="0"/>
              <a:t>. </a:t>
            </a:r>
          </a:p>
        </p:txBody>
      </p:sp>
    </p:spTree>
    <p:extLst>
      <p:ext uri="{BB962C8B-B14F-4D97-AF65-F5344CB8AC3E}">
        <p14:creationId xmlns:p14="http://schemas.microsoft.com/office/powerpoint/2010/main" val="220033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39416" y="692696"/>
            <a:ext cx="10657184" cy="3785652"/>
          </a:xfrm>
          <a:prstGeom prst="rect">
            <a:avLst/>
          </a:prstGeom>
        </p:spPr>
        <p:txBody>
          <a:bodyPr wrap="square">
            <a:spAutoFit/>
          </a:bodyPr>
          <a:lstStyle/>
          <a:p>
            <a:endParaRPr lang="tr-TR" sz="2400" dirty="0" smtClean="0"/>
          </a:p>
          <a:p>
            <a:endParaRPr lang="tr-TR" sz="2400" dirty="0" smtClean="0"/>
          </a:p>
          <a:p>
            <a:r>
              <a:rPr lang="tr-TR" sz="2400" dirty="0" smtClean="0"/>
              <a:t>Sonuçlara </a:t>
            </a:r>
            <a:r>
              <a:rPr lang="tr-TR" sz="2400" dirty="0"/>
              <a:t>göre, bekleyen çocukların daha olumlu, iç motivasyonu daha yüksek, daha amaca yönelik ve kararlı davranışlar sergiledikleri saptanırken, beklemeyenlerin </a:t>
            </a:r>
            <a:r>
              <a:rPr lang="tr-TR" sz="2400" dirty="0" smtClean="0"/>
              <a:t>, </a:t>
            </a:r>
            <a:r>
              <a:rPr lang="tr-TR" sz="2400" dirty="0"/>
              <a:t>inatçı, kararsız, özgüveni zayıf, güven vermeyen kişiler oldukları ve halen hazzı erteleme becerisini geliştiremedikleri saptanmıştır. Beklemeyen çocuklar ayrıca Amerika’da ÖSS benzeri olarak uygulanan SAT sınavlarında önemli bir farkla daha az başarılı olmuşlar, evlilik, meslek seçimi, gelir düzeyi ve sağlık gibi hayati önem taşıyan konularda başarısız olmaya devam etmişlerdir.</a:t>
            </a:r>
          </a:p>
        </p:txBody>
      </p:sp>
    </p:spTree>
    <p:extLst>
      <p:ext uri="{BB962C8B-B14F-4D97-AF65-F5344CB8AC3E}">
        <p14:creationId xmlns:p14="http://schemas.microsoft.com/office/powerpoint/2010/main" val="1875010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83432" y="1484784"/>
            <a:ext cx="9865096" cy="2308324"/>
          </a:xfrm>
          <a:prstGeom prst="rect">
            <a:avLst/>
          </a:prstGeom>
        </p:spPr>
        <p:txBody>
          <a:bodyPr wrap="square">
            <a:spAutoFit/>
          </a:bodyPr>
          <a:lstStyle/>
          <a:p>
            <a:r>
              <a:rPr lang="tr-TR" sz="2400" dirty="0"/>
              <a:t>İnsanları birbirlerinden farklı kılan en önemli özellik, yani -bazıları sıradanlık batağına saplanırken, diğerlerinin koyduğu her hedefe ulaşmasını sağlayan anahtar- yetenek</a:t>
            </a:r>
            <a:r>
              <a:rPr lang="tr-TR" sz="2400" dirty="0" smtClean="0"/>
              <a:t>, okulda </a:t>
            </a:r>
            <a:r>
              <a:rPr lang="tr-TR" sz="2400" dirty="0"/>
              <a:t>verilen eğitim, ya da salt zeka değil, öz disiplindir. Öz disiplinle her şey mümkündür. Eğer öz disiplin yoksa en basit hedef bile imkansız bir hayal gibi görünür. </a:t>
            </a:r>
            <a:endParaRPr lang="tr-TR" sz="2400" dirty="0" smtClean="0"/>
          </a:p>
          <a:p>
            <a:r>
              <a:rPr lang="tr-TR" sz="2400" dirty="0"/>
              <a:t> </a:t>
            </a:r>
            <a:r>
              <a:rPr lang="tr-TR" sz="2400" dirty="0" smtClean="0"/>
              <a:t>                                                       Theodore </a:t>
            </a:r>
            <a:r>
              <a:rPr lang="tr-TR" sz="2400" dirty="0"/>
              <a:t>ROOSEVELT</a:t>
            </a:r>
          </a:p>
        </p:txBody>
      </p:sp>
    </p:spTree>
    <p:extLst>
      <p:ext uri="{BB962C8B-B14F-4D97-AF65-F5344CB8AC3E}">
        <p14:creationId xmlns:p14="http://schemas.microsoft.com/office/powerpoint/2010/main" val="2839852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415480" y="1556792"/>
            <a:ext cx="9145016" cy="2585323"/>
          </a:xfrm>
          <a:prstGeom prst="rect">
            <a:avLst/>
          </a:prstGeom>
        </p:spPr>
        <p:txBody>
          <a:bodyPr wrap="square">
            <a:spAutoFit/>
          </a:bodyPr>
          <a:lstStyle/>
          <a:p>
            <a:r>
              <a:rPr lang="tr-TR" sz="2400" dirty="0">
                <a:solidFill>
                  <a:srgbClr val="0070C0"/>
                </a:solidFill>
              </a:rPr>
              <a:t>SİZİN DE Mİ ÖZ DİSİPLİN SORUNUNUZ VAR?</a:t>
            </a:r>
          </a:p>
          <a:p>
            <a:endParaRPr lang="tr-TR" dirty="0" smtClean="0"/>
          </a:p>
          <a:p>
            <a:r>
              <a:rPr lang="tr-TR" sz="2400" dirty="0" smtClean="0"/>
              <a:t>Yoksa </a:t>
            </a:r>
            <a:r>
              <a:rPr lang="tr-TR" sz="2400" dirty="0"/>
              <a:t>siz de kilo vermek istediğiniz halde yemek yemekten vazgeçemiyor, spor yapmanın gerekliliğini ve önemini bildiğiniz halde yarına erteliyor yahut televizyonda bir filme dalıyor, ya da sigarayı bırakmayı düşünmenize rağmen ‘bir tane daha yakayım ne olacak ki?’ mi diyorsunuz?</a:t>
            </a:r>
          </a:p>
        </p:txBody>
      </p:sp>
    </p:spTree>
    <p:extLst>
      <p:ext uri="{BB962C8B-B14F-4D97-AF65-F5344CB8AC3E}">
        <p14:creationId xmlns:p14="http://schemas.microsoft.com/office/powerpoint/2010/main" val="3211962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99456" y="1484784"/>
            <a:ext cx="9721080" cy="2246769"/>
          </a:xfrm>
          <a:prstGeom prst="rect">
            <a:avLst/>
          </a:prstGeom>
        </p:spPr>
        <p:txBody>
          <a:bodyPr wrap="square">
            <a:spAutoFit/>
          </a:bodyPr>
          <a:lstStyle/>
          <a:p>
            <a:r>
              <a:rPr lang="tr-TR" sz="2800" dirty="0"/>
              <a:t>Hatta bazen söylediğiniz bir laftan, girdiğiniz bir ortamdan da pişmanlık duyduğunuz oluyor. ‘Niye yaptım ki şimdi ben bunu, hani söz vermiştim kendime’ diyor, sonra da için </a:t>
            </a:r>
            <a:r>
              <a:rPr lang="tr-TR" sz="2800" dirty="0" err="1"/>
              <a:t>için</a:t>
            </a:r>
            <a:r>
              <a:rPr lang="tr-TR" sz="2800" dirty="0"/>
              <a:t> mutsuzluk hissine kapılıyorsunuz... Diyebiliriz ki bir tür öz disiplin sorunu yaşamaktasınız.</a:t>
            </a:r>
          </a:p>
        </p:txBody>
      </p:sp>
    </p:spTree>
    <p:extLst>
      <p:ext uri="{BB962C8B-B14F-4D97-AF65-F5344CB8AC3E}">
        <p14:creationId xmlns:p14="http://schemas.microsoft.com/office/powerpoint/2010/main" val="1225605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83432" y="1412776"/>
            <a:ext cx="10081120" cy="2677656"/>
          </a:xfrm>
          <a:prstGeom prst="rect">
            <a:avLst/>
          </a:prstGeom>
        </p:spPr>
        <p:txBody>
          <a:bodyPr wrap="square">
            <a:spAutoFit/>
          </a:bodyPr>
          <a:lstStyle/>
          <a:p>
            <a:r>
              <a:rPr lang="tr-TR" sz="2400" dirty="0">
                <a:solidFill>
                  <a:srgbClr val="0070C0"/>
                </a:solidFill>
              </a:rPr>
              <a:t>ÖZ DİSİPLİN VE DUYGUSAL ZEKA</a:t>
            </a:r>
          </a:p>
          <a:p>
            <a:r>
              <a:rPr lang="tr-TR" sz="2400" dirty="0"/>
              <a:t>Öz disiplin bize gereksiz ve zararlı dürtülerle baş edebilme iradesini ve becerisini kazandırır. Bu bakımdan öz disiplin Duygusal Zeka tanımının içinde yer alan ‘duygusal öz denetim‘ yetkinliğinin de önemli bir boyutunu oluşturur. Zira, duygusal öz denetim ‘rahatsız edici duygu ve dürtüleri denetim altında </a:t>
            </a:r>
            <a:r>
              <a:rPr lang="tr-TR" sz="2400" dirty="0" smtClean="0"/>
              <a:t>tutmak </a:t>
            </a:r>
            <a:r>
              <a:rPr lang="tr-TR" sz="2400" dirty="0"/>
              <a:t>(</a:t>
            </a:r>
            <a:r>
              <a:rPr lang="tr-TR" sz="2400" dirty="0" err="1"/>
              <a:t>Goleman</a:t>
            </a:r>
            <a:r>
              <a:rPr lang="tr-TR" sz="2400" dirty="0"/>
              <a:t>, 2002, s. 49) anlamında kullanılmaktadır</a:t>
            </a:r>
            <a:r>
              <a:rPr lang="tr-TR" dirty="0"/>
              <a:t>.</a:t>
            </a:r>
          </a:p>
        </p:txBody>
      </p:sp>
    </p:spTree>
    <p:extLst>
      <p:ext uri="{BB962C8B-B14F-4D97-AF65-F5344CB8AC3E}">
        <p14:creationId xmlns:p14="http://schemas.microsoft.com/office/powerpoint/2010/main" val="18380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rkadaş Olan Çocuklar 16x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3246700_TF03896101" id="{E64098C3-4B43-4F21-A709-C164B2632CB8}" vid="{EA2C2FAD-3721-430E-88D9-81E48AB93A96}"/>
    </a:ext>
  </a:extLst>
</a:theme>
</file>

<file path=ppt/theme/theme2.xml><?xml version="1.0" encoding="utf-8"?>
<a:theme xmlns:a="http://schemas.openxmlformats.org/drawingml/2006/main" name="Ofis Teması">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is Teması">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A15C6C-6BB6-4DB6-B7D6-7F14EAB2CC5C}">
  <ds:schemaRef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40262f94-9f35-4ac3-9a90-690165a166b7"/>
    <ds:schemaRef ds:uri="a4f35948-e619-41b3-aa29-22878b09cfd2"/>
    <ds:schemaRef ds:uri="http://www.w3.org/XML/1998/namespace"/>
  </ds:schemaRefs>
</ds:datastoreItem>
</file>

<file path=customXml/itemProps2.xml><?xml version="1.0" encoding="utf-8"?>
<ds:datastoreItem xmlns:ds="http://schemas.openxmlformats.org/officeDocument/2006/customXml" ds:itemID="{9EDF6667-B669-49A4-BBE6-2132BA71C0C7}">
  <ds:schemaRefs>
    <ds:schemaRef ds:uri="http://schemas.microsoft.com/sharepoint/v3/contenttype/forms"/>
  </ds:schemaRefs>
</ds:datastoreItem>
</file>

<file path=customXml/itemProps3.xml><?xml version="1.0" encoding="utf-8"?>
<ds:datastoreItem xmlns:ds="http://schemas.openxmlformats.org/officeDocument/2006/customXml" ds:itemID="{4A369AEE-D726-45B1-ACA9-0D6048C368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Okul bahçesindeki çocukların bulunduğu eğitim sunusu ve albümü (geniş ekran)</Template>
  <TotalTime>109</TotalTime>
  <Words>1323</Words>
  <Application>Microsoft Office PowerPoint</Application>
  <PresentationFormat>Geniş ekran</PresentationFormat>
  <Paragraphs>52</Paragraphs>
  <Slides>22</Slides>
  <Notes>5</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22</vt:i4>
      </vt:variant>
    </vt:vector>
  </HeadingPairs>
  <TitlesOfParts>
    <vt:vector size="25" baseType="lpstr">
      <vt:lpstr>Arial</vt:lpstr>
      <vt:lpstr>Times New Roman</vt:lpstr>
      <vt:lpstr>Arkadaş Olan Çocuklar 16x9</vt:lpstr>
      <vt:lpstr>   SEYHAN REHBERLİK VE ARAŞTIRMA MERKEZİ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SEYHAN REHBERLİK VE ARAŞTIRMA MERKEZİ</dc:title>
  <dc:creator>ronaldinho424</dc:creator>
  <cp:keywords/>
  <cp:lastModifiedBy>ronaldinho424</cp:lastModifiedBy>
  <cp:revision>13</cp:revision>
  <dcterms:created xsi:type="dcterms:W3CDTF">2020-12-01T09:42:18Z</dcterms:created>
  <dcterms:modified xsi:type="dcterms:W3CDTF">2020-12-11T12:19:34Z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TC038961019991</vt:lpwstr>
  </property>
  <property fmtid="{D5CDD505-2E9C-101B-9397-08002B2CF9AE}" pid="3" name="ContentTypeId">
    <vt:lpwstr>0x010100AA3F7D94069FF64A86F7DFF56D60E3BE</vt:lpwstr>
  </property>
</Properties>
</file>