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2"/>
  </p:notesMasterIdLst>
  <p:sldIdLst>
    <p:sldId id="267" r:id="rId2"/>
    <p:sldId id="266" r:id="rId3"/>
    <p:sldId id="275" r:id="rId4"/>
    <p:sldId id="268" r:id="rId5"/>
    <p:sldId id="269" r:id="rId6"/>
    <p:sldId id="270" r:id="rId7"/>
    <p:sldId id="271" r:id="rId8"/>
    <p:sldId id="278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inho424" initials="r" lastIdx="0" clrIdx="0">
    <p:extLst>
      <p:ext uri="{19B8F6BF-5375-455C-9EA6-DF929625EA0E}">
        <p15:presenceInfo xmlns:p15="http://schemas.microsoft.com/office/powerpoint/2012/main" userId="ronaldinho42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CFEE"/>
    <a:srgbClr val="90C226"/>
    <a:srgbClr val="0D34D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0" autoAdjust="0"/>
    <p:restoredTop sz="94670" autoAdjust="0"/>
  </p:normalViewPr>
  <p:slideViewPr>
    <p:cSldViewPr snapToGrid="0">
      <p:cViewPr varScale="1">
        <p:scale>
          <a:sx n="69" d="100"/>
          <a:sy n="69" d="100"/>
        </p:scale>
        <p:origin x="1020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57FD3-06D3-4CB4-9AD5-FA7041E90FE9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E1FA-1E10-4FBC-BB91-E6F52784D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36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3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0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8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8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3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2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5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7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3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659A-592A-49B9-AB3C-1031C214A445}" type="datetimeFigureOut">
              <a:rPr lang="tr-TR" smtClean="0"/>
              <a:t>9.4.2020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766B4C-96BD-43B0-9915-D7C50F4E697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06897" y="0"/>
            <a:ext cx="8885103" cy="6928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Arial Black" panose="020B0A04020102020204" pitchFamily="34" charset="0"/>
              </a:rPr>
              <a:t>SOSYAL İZOLASYON DÖNEMİNDE MOTİVASYON VE ZAMAN YÖNETİMİ</a:t>
            </a:r>
            <a:endParaRPr lang="tr-TR" sz="2800" dirty="0">
              <a:latin typeface="Arial Black" panose="020B0A04020102020204" pitchFamily="34" charset="0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>
          <a:xfrm>
            <a:off x="3713017" y="318654"/>
            <a:ext cx="3117274" cy="2604655"/>
          </a:xfrm>
          <a:prstGeom prst="hear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dirty="0" smtClean="0"/>
              <a:t>EVDE HAYAT VAR</a:t>
            </a:r>
            <a:endParaRPr lang="tr-TR" dirty="0"/>
          </a:p>
        </p:txBody>
      </p:sp>
      <p:sp>
        <p:nvSpPr>
          <p:cNvPr id="9" name="Kalp 8"/>
          <p:cNvSpPr/>
          <p:nvPr/>
        </p:nvSpPr>
        <p:spPr>
          <a:xfrm>
            <a:off x="231186" y="4956338"/>
            <a:ext cx="1578760" cy="1780637"/>
          </a:xfrm>
          <a:prstGeom prst="heart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EVDE HAYAT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VAR </a:t>
            </a:r>
          </a:p>
          <a:p>
            <a:pPr algn="ctr"/>
            <a:r>
              <a:rPr lang="tr-TR" dirty="0" smtClean="0">
                <a:sym typeface="Wingdings" panose="05000000000000000000" pitchFamily="2" charset="2"/>
              </a:rPr>
              <a:t> </a:t>
            </a:r>
            <a:endParaRPr lang="tr-TR" dirty="0"/>
          </a:p>
        </p:txBody>
      </p:sp>
      <p:sp>
        <p:nvSpPr>
          <p:cNvPr id="8" name="Yukarı Şerit 7"/>
          <p:cNvSpPr/>
          <p:nvPr/>
        </p:nvSpPr>
        <p:spPr>
          <a:xfrm>
            <a:off x="8257309" y="318654"/>
            <a:ext cx="3449781" cy="1981201"/>
          </a:xfrm>
          <a:prstGeom prst="ribbon2">
            <a:avLst/>
          </a:prstGeom>
          <a:solidFill>
            <a:srgbClr val="FFC00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HAYAT 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EVE SIĞAR</a:t>
            </a:r>
            <a:endParaRPr lang="tr-TR" dirty="0"/>
          </a:p>
        </p:txBody>
      </p:sp>
      <p:sp>
        <p:nvSpPr>
          <p:cNvPr id="10" name="Bulut 9"/>
          <p:cNvSpPr/>
          <p:nvPr/>
        </p:nvSpPr>
        <p:spPr>
          <a:xfrm>
            <a:off x="5209309" y="4170218"/>
            <a:ext cx="4765964" cy="2299854"/>
          </a:xfrm>
          <a:prstGeom prst="cloud">
            <a:avLst/>
          </a:prstGeom>
          <a:ln w="762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evdehayatvar</a:t>
            </a:r>
            <a:endParaRPr lang="tr-TR" i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hayatevesığar</a:t>
            </a:r>
            <a:endParaRPr lang="tr-TR" i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zamanyönetimi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#motivasyon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Resim 11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0"/>
            <a:ext cx="33068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Kalp 6"/>
          <p:cNvSpPr/>
          <p:nvPr/>
        </p:nvSpPr>
        <p:spPr>
          <a:xfrm>
            <a:off x="706583" y="5888182"/>
            <a:ext cx="1866024" cy="969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HAYAT EVE SIĞAR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174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1684" y="251458"/>
            <a:ext cx="4684058" cy="6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8" name="Yukarı Şerit 7"/>
          <p:cNvSpPr/>
          <p:nvPr/>
        </p:nvSpPr>
        <p:spPr>
          <a:xfrm>
            <a:off x="8554924" y="110056"/>
            <a:ext cx="2888931" cy="1860146"/>
          </a:xfrm>
          <a:prstGeom prst="ribbon2">
            <a:avLst/>
          </a:prstGeom>
          <a:solidFill>
            <a:srgbClr val="FFC00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HAYAT EVE SIĞAR</a:t>
            </a:r>
            <a:endParaRPr lang="tr-TR" dirty="0"/>
          </a:p>
        </p:txBody>
      </p:sp>
      <p:sp>
        <p:nvSpPr>
          <p:cNvPr id="10" name="Bulut 9"/>
          <p:cNvSpPr/>
          <p:nvPr/>
        </p:nvSpPr>
        <p:spPr>
          <a:xfrm>
            <a:off x="8955742" y="3588327"/>
            <a:ext cx="3044857" cy="2997295"/>
          </a:xfrm>
          <a:prstGeom prst="cloud">
            <a:avLst/>
          </a:prstGeom>
          <a:ln w="762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evdehayatvar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hayatevesığar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zamanyönetimi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#motivasyon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Kalp 3"/>
          <p:cNvSpPr/>
          <p:nvPr/>
        </p:nvSpPr>
        <p:spPr>
          <a:xfrm>
            <a:off x="3558567" y="1970202"/>
            <a:ext cx="4996357" cy="3239107"/>
          </a:xfrm>
          <a:prstGeom prst="hear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YETERİ KADAR NEDENİNİZ </a:t>
            </a:r>
            <a:r>
              <a:rPr lang="tr-TR" sz="2400" b="1" dirty="0" smtClean="0"/>
              <a:t>VARSA  </a:t>
            </a:r>
            <a:r>
              <a:rPr lang="tr-TR" sz="2400" b="1" dirty="0"/>
              <a:t>HER ŞEYİ </a:t>
            </a:r>
            <a:r>
              <a:rPr lang="tr-TR" sz="2400" b="1" dirty="0" smtClean="0"/>
              <a:t>YAPABİLİRSİNİZ.</a:t>
            </a:r>
            <a:endParaRPr lang="tr-TR" sz="2400" b="1" dirty="0"/>
          </a:p>
        </p:txBody>
      </p:sp>
      <p:pic>
        <p:nvPicPr>
          <p:cNvPr id="11" name="Resim 10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0"/>
            <a:ext cx="33068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Kalp 1"/>
          <p:cNvSpPr/>
          <p:nvPr/>
        </p:nvSpPr>
        <p:spPr>
          <a:xfrm>
            <a:off x="643430" y="5818909"/>
            <a:ext cx="1995054" cy="91806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</a:t>
            </a:r>
            <a:r>
              <a:rPr lang="tr-TR" sz="1600" dirty="0" smtClean="0">
                <a:solidFill>
                  <a:prstClr val="white"/>
                </a:solidFill>
              </a:rPr>
              <a:t>EVE SIĞAR</a:t>
            </a:r>
            <a:endParaRPr lang="tr-T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1444671" y="3000371"/>
            <a:ext cx="3273099" cy="4571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60073" y="0"/>
            <a:ext cx="9662556" cy="6857999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r-TR" i="1" dirty="0" smtClean="0"/>
          </a:p>
          <a:p>
            <a:pPr marL="0" indent="0" algn="ctr">
              <a:buNone/>
            </a:pPr>
            <a:endParaRPr lang="tr-TR" i="1" dirty="0" smtClean="0"/>
          </a:p>
          <a:p>
            <a:pPr marL="0" indent="0" algn="ctr">
              <a:buNone/>
            </a:pPr>
            <a:r>
              <a:rPr lang="tr-TR" i="1" dirty="0" smtClean="0"/>
              <a:t>  </a:t>
            </a:r>
            <a:r>
              <a:rPr lang="tr-TR" sz="2200" i="1" dirty="0" smtClean="0"/>
              <a:t>ZOR GÜNLERE KARŞI SINAV  VERDİĞİMİZ BU SÜREÇTE ELİMİZDE  OLAN ŞEY </a:t>
            </a:r>
          </a:p>
          <a:p>
            <a:pPr marL="0" indent="0" algn="ctr">
              <a:buNone/>
            </a:pPr>
            <a:r>
              <a:rPr lang="tr-TR" sz="2200" i="1" dirty="0" smtClean="0"/>
              <a:t>BOLCA ZAMAN</a:t>
            </a:r>
            <a:r>
              <a:rPr lang="tr-TR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 </a:t>
            </a:r>
          </a:p>
          <a:p>
            <a:pPr algn="ctr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OKU-ÖĞREN- ARAŞTIR- EĞLEN</a:t>
            </a:r>
            <a:endParaRPr lang="tr-TR" b="1" i="1" u="sng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tr-TR" b="1" i="1" u="sng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Zamanınızı ve yaşamınızın kontrolünü elinizde tutun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Gün bugündür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Yer burasıdır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Yaşam sizin yaşamınızdır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Geleceğinizi etkileme fırsatınız var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Günü yakalayın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Bu zor zamanları fırsata çevirin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Şimdi harekete geçin…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5" name="Sağa Bükülü Ok 4"/>
          <p:cNvSpPr/>
          <p:nvPr/>
        </p:nvSpPr>
        <p:spPr>
          <a:xfrm>
            <a:off x="2964873" y="900545"/>
            <a:ext cx="2660072" cy="5956489"/>
          </a:xfrm>
          <a:prstGeom prst="curvedRightArrow">
            <a:avLst>
              <a:gd name="adj1" fmla="val 12298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ola Bükülü Ok 5"/>
          <p:cNvSpPr/>
          <p:nvPr/>
        </p:nvSpPr>
        <p:spPr>
          <a:xfrm>
            <a:off x="9135291" y="900545"/>
            <a:ext cx="3056709" cy="5957455"/>
          </a:xfrm>
          <a:prstGeom prst="curvedLeftArrow">
            <a:avLst>
              <a:gd name="adj1" fmla="val 9341"/>
              <a:gd name="adj2" fmla="val 50000"/>
              <a:gd name="adj3" fmla="val 25000"/>
            </a:avLst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Resim 7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8342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" y="5930363"/>
            <a:ext cx="2008909" cy="92667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 flipH="1">
            <a:off x="346364" y="6167488"/>
            <a:ext cx="1828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EVE </a:t>
            </a:r>
            <a:endParaRPr lang="tr-TR" sz="1600" dirty="0" smtClean="0">
              <a:solidFill>
                <a:prstClr val="white"/>
              </a:solidFill>
            </a:endParaRPr>
          </a:p>
          <a:p>
            <a:pPr lvl="0" algn="ctr"/>
            <a:r>
              <a:rPr lang="tr-TR" sz="1600" dirty="0" smtClean="0">
                <a:solidFill>
                  <a:prstClr val="white"/>
                </a:solidFill>
              </a:rPr>
              <a:t>SIĞAR</a:t>
            </a:r>
            <a:endParaRPr lang="tr-T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2290713" y="-207818"/>
            <a:ext cx="10804328" cy="185650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ÇALIŞMAYI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erteleme; 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kariyerini yıkabilecek, 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mutluluğunu bozacak ve hatta hayatını 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kısaltacak, her alanda başarıyı önleyen, 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gizli gizli zarar veren bir alışkanlıktır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90713" y="1382613"/>
            <a:ext cx="6928701" cy="5354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020291" y="1648691"/>
            <a:ext cx="7916422" cy="5209309"/>
          </a:xfrm>
          <a:prstGeom prst="roundRect">
            <a:avLst/>
          </a:prstGeom>
          <a:solidFill>
            <a:srgbClr val="0D3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Zamanımızı yönetmek için neler </a:t>
            </a: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yapabiliriz?</a:t>
            </a:r>
            <a:endParaRPr lang="tr-TR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  <a:t/>
            </a:r>
            <a:b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</a:br>
            <a:r>
              <a:rPr lang="tr-TR" sz="2400" b="1" u="sng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1. Listeleyin </a:t>
            </a:r>
            <a:r>
              <a:rPr lang="tr-TR" sz="2400" b="1" u="sng" dirty="0">
                <a:solidFill>
                  <a:schemeClr val="tx1"/>
                </a:solidFill>
                <a:latin typeface="Kristen ITC" panose="03050502040202030202" pitchFamily="66" charset="0"/>
              </a:rPr>
              <a:t>ve not alın. </a:t>
            </a:r>
            <a:r>
              <a:rPr lang="tr-TR" b="1" u="sng" dirty="0">
                <a:solidFill>
                  <a:schemeClr val="tx1"/>
                </a:solidFill>
                <a:latin typeface="Kristen ITC" panose="03050502040202030202" pitchFamily="66" charset="0"/>
              </a:rPr>
              <a:t>  </a:t>
            </a:r>
            <a:r>
              <a:rPr lang="tr-TR" b="1" dirty="0">
                <a:solidFill>
                  <a:schemeClr val="tx1"/>
                </a:solidFill>
                <a:latin typeface="Kristen ITC" panose="03050502040202030202" pitchFamily="66" charset="0"/>
              </a:rPr>
              <a:t>   </a:t>
            </a:r>
          </a:p>
          <a:p>
            <a:pPr algn="ctr"/>
            <a:endParaRPr lang="tr-TR" sz="16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tr-TR" sz="1600" b="1" i="1" dirty="0" smtClean="0">
                <a:latin typeface="Franklin Gothic Book" panose="020B0503020102020204" pitchFamily="34" charset="0"/>
              </a:rPr>
              <a:t>Öncelikle </a:t>
            </a:r>
            <a:r>
              <a:rPr lang="tr-TR" sz="1600" b="1" i="1" dirty="0">
                <a:latin typeface="Franklin Gothic Book" panose="020B0503020102020204" pitchFamily="34" charset="0"/>
              </a:rPr>
              <a:t>gün içinde zamanınızı nasıl geçirdiğinizi </a:t>
            </a:r>
            <a:endParaRPr lang="tr-TR" sz="1600" b="1" i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tr-TR" sz="1600" b="1" i="1" dirty="0" smtClean="0">
                <a:latin typeface="Franklin Gothic Book" panose="020B0503020102020204" pitchFamily="34" charset="0"/>
              </a:rPr>
              <a:t>- Not alın  </a:t>
            </a:r>
          </a:p>
          <a:p>
            <a:pPr algn="ctr"/>
            <a:r>
              <a:rPr lang="tr-TR" sz="1600" b="1" i="1" dirty="0" smtClean="0">
                <a:latin typeface="Franklin Gothic Book" panose="020B0503020102020204" pitchFamily="34" charset="0"/>
              </a:rPr>
              <a:t>- Zamanınızı </a:t>
            </a:r>
            <a:r>
              <a:rPr lang="tr-TR" sz="1600" b="1" i="1" dirty="0">
                <a:latin typeface="Franklin Gothic Book" panose="020B0503020102020204" pitchFamily="34" charset="0"/>
              </a:rPr>
              <a:t>nasıl geçirdiğinizi fark </a:t>
            </a:r>
            <a:r>
              <a:rPr lang="tr-TR" sz="1600" b="1" i="1" dirty="0" smtClean="0">
                <a:latin typeface="Franklin Gothic Book" panose="020B0503020102020204" pitchFamily="34" charset="0"/>
              </a:rPr>
              <a:t>edin</a:t>
            </a:r>
          </a:p>
          <a:p>
            <a:pPr algn="ctr"/>
            <a:endParaRPr lang="tr-TR" sz="1600" i="1" dirty="0">
              <a:latin typeface="Comic Sans MS" panose="030F0702030302020204" pitchFamily="66" charset="0"/>
            </a:endParaRPr>
          </a:p>
          <a:p>
            <a:pPr algn="ctr"/>
            <a:r>
              <a:rPr lang="tr-TR" sz="1600" i="1" dirty="0" smtClean="0">
                <a:latin typeface="Comic Sans MS" panose="030F0702030302020204" pitchFamily="66" charset="0"/>
              </a:rPr>
              <a:t>Örneğin;</a:t>
            </a:r>
            <a:endParaRPr lang="tr-TR" sz="1600" i="1" dirty="0">
              <a:latin typeface="Comic Sans MS" panose="030F0702030302020204" pitchFamily="66" charset="0"/>
            </a:endParaRPr>
          </a:p>
          <a:p>
            <a:pPr algn="ctr"/>
            <a:endParaRPr lang="tr-TR" sz="16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1600" i="1" dirty="0" smtClean="0">
                <a:latin typeface="Comic Sans MS" panose="030F0702030302020204" pitchFamily="66" charset="0"/>
              </a:rPr>
              <a:t>9.00</a:t>
            </a:r>
            <a:r>
              <a:rPr lang="tr-TR" sz="1600" i="1" dirty="0">
                <a:latin typeface="Comic Sans MS" panose="030F0702030302020204" pitchFamily="66" charset="0"/>
              </a:rPr>
              <a:t>: uyandım, kahvaltı yaptım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10.00: uzaktan eğitimle derslerimi takip ettim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16.00: sınava hazırlık için soru çözdüm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17.00: arkadaşlarımla görüntülü sohbet ettim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1600" i="1" dirty="0">
                <a:latin typeface="Comic Sans MS" panose="030F0702030302020204" pitchFamily="66" charset="0"/>
              </a:rPr>
              <a:t>22.00: </a:t>
            </a:r>
            <a:r>
              <a:rPr lang="tr-TR" sz="1600" i="1" dirty="0" smtClean="0">
                <a:latin typeface="Comic Sans MS" panose="030F0702030302020204" pitchFamily="66" charset="0"/>
              </a:rPr>
              <a:t>uyudum</a:t>
            </a:r>
            <a:endParaRPr lang="tr-TR" sz="1600" i="1" dirty="0">
              <a:latin typeface="Comic Sans MS" panose="030F0702030302020204" pitchFamily="66" charset="0"/>
            </a:endParaRPr>
          </a:p>
        </p:txBody>
      </p:sp>
      <p:pic>
        <p:nvPicPr>
          <p:cNvPr id="13" name="Resim 12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-207818"/>
            <a:ext cx="3306897" cy="706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04" y="4438650"/>
            <a:ext cx="2833537" cy="257175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14" y="5931328"/>
            <a:ext cx="1906550" cy="92667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504" y="1648691"/>
            <a:ext cx="2833537" cy="269807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flipH="1">
            <a:off x="777466" y="6123709"/>
            <a:ext cx="1597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</a:t>
            </a:r>
            <a:r>
              <a:rPr lang="tr-TR" sz="1600" dirty="0" smtClean="0">
                <a:solidFill>
                  <a:prstClr val="white"/>
                </a:solidFill>
              </a:rPr>
              <a:t>EVE SIĞAR</a:t>
            </a:r>
            <a:endParaRPr lang="tr-T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1684" y="251458"/>
            <a:ext cx="4684058" cy="6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2" name="Yuvarlatılmış Çapraz Köşeli Dikdörtgen 1"/>
          <p:cNvSpPr/>
          <p:nvPr/>
        </p:nvSpPr>
        <p:spPr>
          <a:xfrm>
            <a:off x="2964873" y="-121028"/>
            <a:ext cx="6553199" cy="6979027"/>
          </a:xfrm>
          <a:prstGeom prst="round2Diag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2.Listenizi </a:t>
            </a:r>
            <a:r>
              <a:rPr lang="tr-TR" sz="2000" b="1" dirty="0">
                <a:solidFill>
                  <a:schemeClr val="tx1"/>
                </a:solidFill>
              </a:rPr>
              <a:t>eleştirel bir </a:t>
            </a:r>
            <a:r>
              <a:rPr lang="tr-TR" sz="2000" b="1" dirty="0" smtClean="0">
                <a:solidFill>
                  <a:schemeClr val="tx1"/>
                </a:solidFill>
              </a:rPr>
              <a:t>gözle değerlendirin</a:t>
            </a:r>
            <a:r>
              <a:rPr lang="tr-TR" sz="2000" dirty="0"/>
              <a:t>  </a:t>
            </a:r>
            <a:r>
              <a:rPr lang="tr-TR" sz="1600" dirty="0"/>
              <a:t>                          </a:t>
            </a:r>
          </a:p>
          <a:p>
            <a:endParaRPr lang="tr-TR" sz="1600" i="1" dirty="0" smtClean="0"/>
          </a:p>
          <a:p>
            <a:pPr algn="ctr"/>
            <a:r>
              <a:rPr lang="tr-TR" i="1" dirty="0" smtClean="0">
                <a:solidFill>
                  <a:srgbClr val="FFFF00"/>
                </a:solidFill>
              </a:rPr>
              <a:t>Uzaktan </a:t>
            </a:r>
            <a:r>
              <a:rPr lang="tr-TR" i="1" dirty="0">
                <a:solidFill>
                  <a:srgbClr val="FFFF00"/>
                </a:solidFill>
              </a:rPr>
              <a:t>eğitim başladığından beri zamanını nasıl </a:t>
            </a:r>
            <a:r>
              <a:rPr lang="tr-TR" i="1" dirty="0" smtClean="0">
                <a:solidFill>
                  <a:srgbClr val="FFFF00"/>
                </a:solidFill>
              </a:rPr>
              <a:t>geçirdiğini değerlendirmek </a:t>
            </a:r>
            <a:r>
              <a:rPr lang="tr-TR" i="1" dirty="0">
                <a:solidFill>
                  <a:srgbClr val="FFFF00"/>
                </a:solidFill>
              </a:rPr>
              <a:t>için  kendine şu soruları sorabilirsin:</a:t>
            </a:r>
          </a:p>
          <a:p>
            <a:endParaRPr lang="tr-TR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omic Sans MS" panose="030F0702030302020204" pitchFamily="66" charset="0"/>
              </a:rPr>
              <a:t>Günün </a:t>
            </a:r>
            <a:r>
              <a:rPr lang="tr-TR" sz="1600" dirty="0">
                <a:latin typeface="Comic Sans MS" panose="030F0702030302020204" pitchFamily="66" charset="0"/>
              </a:rPr>
              <a:t>ne kadarı ekran başında geçiriyorum</a:t>
            </a:r>
            <a:r>
              <a:rPr lang="tr-TR" sz="1600" dirty="0" smtClean="0">
                <a:latin typeface="Comic Sans MS" panose="030F0702030302020204" pitchFamily="66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omic Sans MS" panose="030F0702030302020204" pitchFamily="66" charset="0"/>
              </a:rPr>
              <a:t>Ders </a:t>
            </a:r>
            <a:r>
              <a:rPr lang="tr-TR" sz="1600" dirty="0">
                <a:latin typeface="Comic Sans MS" panose="030F0702030302020204" pitchFamily="66" charset="0"/>
              </a:rPr>
              <a:t>çalışırken yeterince mola veriyor muyum?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 panose="030F0702030302020204" pitchFamily="66" charset="0"/>
              </a:rPr>
              <a:t>Gün içinde yapmak istediklerimi yapamadığımda kendime kızıp hiçbir şey yapmıyor muyum? Ya da programımın gerçekleşmesine engel olan durumlar üzerine düşünüp, engelleri ortadan kaldırıyor muyum?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 panose="030F0702030302020204" pitchFamily="66" charset="0"/>
              </a:rPr>
              <a:t>Dikkat gerektiren işlerimi benim için uygun zamanlarda mı yapıyorum?    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 panose="030F0702030302020204" pitchFamily="66" charset="0"/>
              </a:rPr>
              <a:t>En verimli olduğum zamanlarda zorlandığım dersleri çalışıyor muyum?</a:t>
            </a:r>
          </a:p>
        </p:txBody>
      </p:sp>
      <p:pic>
        <p:nvPicPr>
          <p:cNvPr id="7" name="Resim 6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-107173"/>
            <a:ext cx="3306897" cy="697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072" y="-121027"/>
            <a:ext cx="2859272" cy="368634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1" y="5810303"/>
            <a:ext cx="2008910" cy="92667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073" y="3671455"/>
            <a:ext cx="2859272" cy="318654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flipH="1">
            <a:off x="928255" y="6014323"/>
            <a:ext cx="1316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dirty="0">
                <a:solidFill>
                  <a:prstClr val="white"/>
                </a:solidFill>
              </a:rPr>
              <a:t>HAYAT </a:t>
            </a:r>
            <a:r>
              <a:rPr lang="tr-TR" dirty="0" smtClean="0">
                <a:solidFill>
                  <a:prstClr val="white"/>
                </a:solidFill>
              </a:rPr>
              <a:t>EVE SIĞAR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90712" y="-103694"/>
            <a:ext cx="8465271" cy="71360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ey Kaydırma 1"/>
          <p:cNvSpPr/>
          <p:nvPr/>
        </p:nvSpPr>
        <p:spPr>
          <a:xfrm>
            <a:off x="2011508" y="-103695"/>
            <a:ext cx="9218955" cy="7089729"/>
          </a:xfrm>
          <a:prstGeom prst="verticalScroll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3.Yeni bir günlük program </a:t>
            </a:r>
            <a:r>
              <a:rPr lang="tr-TR" sz="32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hazırla</a:t>
            </a:r>
            <a:endParaRPr lang="tr-TR" sz="2000" dirty="0">
              <a:solidFill>
                <a:schemeClr val="tx1"/>
              </a:solidFill>
            </a:endParaRPr>
          </a:p>
          <a:p>
            <a:pPr algn="ctr"/>
            <a:r>
              <a:rPr lang="tr-T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   </a:t>
            </a:r>
          </a:p>
          <a:p>
            <a:pPr algn="ctr">
              <a:lnSpc>
                <a:spcPct val="200000"/>
              </a:lnSpc>
            </a:pPr>
            <a:r>
              <a:rPr lang="tr-TR" b="1" i="1" dirty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Programı hazırlarken şu soruların cevaplarını verip, not alabilirsin</a:t>
            </a: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: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latin typeface="Kristen ITC" panose="03050502040202030202" pitchFamily="66" charset="0"/>
              </a:rPr>
              <a:t>Saat kaçta uyanacağım? 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latin typeface="Kristen ITC" panose="03050502040202030202" pitchFamily="66" charset="0"/>
              </a:rPr>
              <a:t>Yapman gereken işler ve sorumluluk neler? </a:t>
            </a:r>
            <a:endParaRPr lang="tr-TR" b="1" dirty="0" smtClean="0">
              <a:latin typeface="Kristen ITC" panose="03050502040202030202" pitchFamily="66" charset="0"/>
            </a:endParaRP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Kristen ITC" panose="03050502040202030202" pitchFamily="66" charset="0"/>
              </a:rPr>
              <a:t>Yapmaktan </a:t>
            </a:r>
            <a:r>
              <a:rPr lang="tr-TR" b="1" dirty="0">
                <a:latin typeface="Kristen ITC" panose="03050502040202030202" pitchFamily="66" charset="0"/>
              </a:rPr>
              <a:t>hoşlandığım, iyi yaptığım şeyler neler? </a:t>
            </a:r>
            <a:endParaRPr lang="tr-TR" b="1" dirty="0" smtClean="0">
              <a:latin typeface="Kristen ITC" panose="03050502040202030202" pitchFamily="66" charset="0"/>
            </a:endParaRP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Kristen ITC" panose="03050502040202030202" pitchFamily="66" charset="0"/>
              </a:rPr>
              <a:t>Saat </a:t>
            </a:r>
            <a:r>
              <a:rPr lang="tr-TR" b="1" dirty="0">
                <a:latin typeface="Kristen ITC" panose="03050502040202030202" pitchFamily="66" charset="0"/>
              </a:rPr>
              <a:t>kaçta uyuyacağım</a:t>
            </a:r>
            <a:r>
              <a:rPr lang="tr-TR" b="1" dirty="0" smtClean="0">
                <a:latin typeface="Kristen ITC" panose="03050502040202030202" pitchFamily="66" charset="0"/>
              </a:rPr>
              <a:t>?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PLANLAMA KISITLI ZAMANIN STRESİNDEN KURTULMANIN ANAHTARIDIR</a:t>
            </a:r>
            <a:r>
              <a:rPr lang="tr-TR" b="1" dirty="0" smtClean="0">
                <a:latin typeface="Kristen ITC" panose="03050502040202030202" pitchFamily="66" charset="0"/>
              </a:rPr>
              <a:t>.</a:t>
            </a:r>
            <a:endParaRPr lang="tr-TR" b="1" dirty="0">
              <a:latin typeface="Kristen ITC" panose="03050502040202030202" pitchFamily="66" charset="0"/>
            </a:endParaRPr>
          </a:p>
        </p:txBody>
      </p:sp>
      <p:pic>
        <p:nvPicPr>
          <p:cNvPr id="8" name="Resim 7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-144463"/>
            <a:ext cx="3306897" cy="717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Çalar Saat Hat Illüstrasyon Stok Vektör Sanatı &amp; ABD'nin Dah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Çalar Saat Hat Illüstrasyon Stok Vektör Sanatı &amp; ABD'nin Dah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564" y="4003964"/>
            <a:ext cx="2244436" cy="30284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564" y="775855"/>
            <a:ext cx="2244436" cy="306185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6013001"/>
            <a:ext cx="1922607" cy="92667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 flipH="1">
            <a:off x="307973" y="6277032"/>
            <a:ext cx="247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</a:t>
            </a:r>
            <a:r>
              <a:rPr lang="tr-TR" sz="1600" dirty="0" smtClean="0">
                <a:solidFill>
                  <a:prstClr val="white"/>
                </a:solidFill>
              </a:rPr>
              <a:t>EVE SIĞAR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0196944" y="6835158"/>
            <a:ext cx="2236975" cy="1972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8" y="3241964"/>
            <a:ext cx="2867891" cy="361603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1684" y="251458"/>
            <a:ext cx="4684058" cy="6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951018" y="0"/>
            <a:ext cx="698269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omic Sans MS" panose="030F0702030302020204" pitchFamily="66" charset="0"/>
              </a:rPr>
              <a:t>4.Amaçlarını Belirle</a:t>
            </a:r>
            <a:endParaRPr lang="tr-TR" sz="3200" b="1" dirty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b="1" dirty="0" smtClean="0">
                <a:latin typeface="Comic Sans MS" panose="030F0702030302020204" pitchFamily="66" charset="0"/>
              </a:rPr>
              <a:t>Uzun </a:t>
            </a:r>
            <a:r>
              <a:rPr lang="tr-TR" sz="2000" b="1" dirty="0">
                <a:latin typeface="Comic Sans MS" panose="030F0702030302020204" pitchFamily="66" charset="0"/>
              </a:rPr>
              <a:t>süreli </a:t>
            </a:r>
            <a:r>
              <a:rPr lang="tr-TR" sz="2000" b="1" dirty="0" smtClean="0">
                <a:latin typeface="Comic Sans MS" panose="030F0702030302020204" pitchFamily="66" charset="0"/>
              </a:rPr>
              <a:t>amaçlarım</a:t>
            </a:r>
            <a:r>
              <a:rPr lang="tr-TR" sz="2000" b="1" dirty="0">
                <a:latin typeface="Comic Sans MS" panose="030F0702030302020204" pitchFamily="66" charset="0"/>
              </a:rPr>
              <a:t>: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Ü</a:t>
            </a:r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niversite </a:t>
            </a:r>
            <a:r>
              <a:rPr lang="tr-T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sınavında mühendislik fakültesini </a:t>
            </a:r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kazanmak gibi… </a:t>
            </a:r>
          </a:p>
          <a:p>
            <a:endParaRPr lang="tr-TR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b="1" dirty="0">
                <a:latin typeface="Comic Sans MS" panose="030F0702030302020204" pitchFamily="66" charset="0"/>
              </a:rPr>
              <a:t>Orta süreli amaçlarım: </a:t>
            </a:r>
            <a:endParaRPr lang="tr-TR" sz="2000" b="1" dirty="0" smtClean="0">
              <a:latin typeface="Comic Sans MS" panose="030F0702030302020204" pitchFamily="66" charset="0"/>
            </a:endParaRPr>
          </a:p>
          <a:p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Uzaktan </a:t>
            </a:r>
            <a:r>
              <a:rPr lang="tr-T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eğitim aldığım 1 ay  boyunca üniversite sınavı matematik konularını bitirmek </a:t>
            </a:r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gibi…</a:t>
            </a:r>
          </a:p>
          <a:p>
            <a:endParaRPr lang="tr-TR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b="1" dirty="0">
                <a:latin typeface="Comic Sans MS" panose="030F0702030302020204" pitchFamily="66" charset="0"/>
              </a:rPr>
              <a:t>Kısa süreli </a:t>
            </a:r>
            <a:r>
              <a:rPr lang="tr-TR" sz="2000" b="1" dirty="0" smtClean="0">
                <a:latin typeface="Comic Sans MS" panose="030F0702030302020204" pitchFamily="66" charset="0"/>
              </a:rPr>
              <a:t>amaçlarım: </a:t>
            </a:r>
          </a:p>
          <a:p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</a:t>
            </a:r>
            <a:r>
              <a:rPr lang="tr-T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haftada her gün 30 sayfa kitap </a:t>
            </a:r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okumak gibi…</a:t>
            </a:r>
            <a:r>
              <a:rPr lang="tr-TR" sz="2000" dirty="0">
                <a:latin typeface="Comic Sans MS" panose="030F0702030302020204" pitchFamily="66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b="1" dirty="0" smtClean="0">
                <a:latin typeface="Comic Sans MS" panose="030F0702030302020204" pitchFamily="66" charset="0"/>
              </a:rPr>
              <a:t>Basit amaçlar: </a:t>
            </a:r>
          </a:p>
          <a:p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Evde </a:t>
            </a:r>
            <a:r>
              <a:rPr lang="tr-T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egzersiz yapmak, 30 sayfa kitap </a:t>
            </a:r>
            <a:r>
              <a:rPr lang="tr-TR" sz="20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okumak gibi… </a:t>
            </a:r>
            <a:endParaRPr lang="tr-TR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   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Amaçların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doğrultusunda hareket etmek senin motivasyonu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arttıracaktır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tr-TR" dirty="0"/>
          </a:p>
        </p:txBody>
      </p:sp>
      <p:pic>
        <p:nvPicPr>
          <p:cNvPr id="7" name="Resim 6" descr="Nina Golianová adlı kullanıcının Painted stone - decoratsions 2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3509" cy="68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6" y="5931327"/>
            <a:ext cx="1717964" cy="9266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708" y="0"/>
            <a:ext cx="2258292" cy="306185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flipH="1">
            <a:off x="568035" y="6082145"/>
            <a:ext cx="184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dirty="0">
                <a:solidFill>
                  <a:prstClr val="white"/>
                </a:solidFill>
              </a:rPr>
              <a:t>HAYAT EVE SIĞAR</a:t>
            </a:r>
          </a:p>
        </p:txBody>
      </p:sp>
    </p:spTree>
    <p:extLst>
      <p:ext uri="{BB962C8B-B14F-4D97-AF65-F5344CB8AC3E}">
        <p14:creationId xmlns:p14="http://schemas.microsoft.com/office/powerpoint/2010/main" val="4708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1684" y="251458"/>
            <a:ext cx="4684058" cy="6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117275" y="0"/>
            <a:ext cx="6662450" cy="73849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5.Amacların </a:t>
            </a:r>
            <a:r>
              <a:rPr lang="tr-TR" sz="2400" b="1" dirty="0">
                <a:latin typeface="Comic Sans MS" panose="030F0702030302020204" pitchFamily="66" charset="0"/>
              </a:rPr>
              <a:t>Doğrultusunda Programını </a:t>
            </a:r>
            <a:r>
              <a:rPr lang="tr-TR" sz="2400" b="1" dirty="0" smtClean="0">
                <a:latin typeface="Comic Sans MS" panose="030F0702030302020204" pitchFamily="66" charset="0"/>
              </a:rPr>
              <a:t>Gözden </a:t>
            </a:r>
            <a:r>
              <a:rPr lang="tr-TR" sz="2400" b="1" dirty="0">
                <a:latin typeface="Comic Sans MS" panose="030F0702030302020204" pitchFamily="66" charset="0"/>
              </a:rPr>
              <a:t>G</a:t>
            </a:r>
            <a:r>
              <a:rPr lang="tr-TR" sz="2400" b="1" dirty="0" smtClean="0">
                <a:latin typeface="Comic Sans MS" panose="030F0702030302020204" pitchFamily="66" charset="0"/>
              </a:rPr>
              <a:t>eçir</a:t>
            </a:r>
            <a:r>
              <a:rPr lang="tr-TR" sz="2800" b="1" dirty="0">
                <a:latin typeface="Comic Sans MS" panose="030F0702030302020204" pitchFamily="66" charset="0"/>
              </a:rPr>
              <a:t> 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Çalışma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programın amacıma/ hedefime ulaşmama yardımcı mı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endParaRPr lang="tr-T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Eğer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yardımcı değilse programında gerekli değişiklikleri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yap!!!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FFFF00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MUTLU SON : ) </a:t>
            </a:r>
            <a:endParaRPr lang="tr-TR" b="1" dirty="0">
              <a:solidFill>
                <a:srgbClr val="FFFF00"/>
              </a:solidFill>
            </a:endParaRPr>
          </a:p>
          <a:p>
            <a:pPr algn="ctr"/>
            <a:endParaRPr lang="tr-TR" sz="2400" b="1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6. </a:t>
            </a:r>
            <a:r>
              <a:rPr lang="tr-T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Ş</a:t>
            </a:r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u </a:t>
            </a:r>
            <a:r>
              <a:rPr lang="tr-T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an </a:t>
            </a:r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programın hazır.</a:t>
            </a:r>
          </a:p>
          <a:p>
            <a:pPr algn="ctr">
              <a:lnSpc>
                <a:spcPct val="150000"/>
              </a:lnSpc>
            </a:pPr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7. Programını </a:t>
            </a:r>
            <a:r>
              <a:rPr lang="tr-T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uygulamaya </a:t>
            </a:r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çalış.</a:t>
            </a:r>
          </a:p>
          <a:p>
            <a:pPr algn="ctr"/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Listenin </a:t>
            </a:r>
            <a: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  <a:t>başındaki işlere büyük bir dikkatle </a:t>
            </a:r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yaklaş.</a:t>
            </a:r>
            <a:endParaRPr lang="tr-TR" sz="2400" b="1" dirty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Başladığın </a:t>
            </a:r>
            <a: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  <a:t>işi bir kerede </a:t>
            </a:r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tamamla</a:t>
            </a:r>
            <a:endParaRPr lang="tr-TR" sz="2400" b="1" dirty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  <a:t>Zamanımı en iyi şekilde nasıl değerlendirebilirim diye </a:t>
            </a:r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kendine sor </a:t>
            </a:r>
            <a:r>
              <a:rPr lang="tr-TR" sz="2400" b="1" dirty="0">
                <a:solidFill>
                  <a:schemeClr val="tx1"/>
                </a:solidFill>
                <a:latin typeface="Kristen ITC" panose="03050502040202030202" pitchFamily="66" charset="0"/>
              </a:rPr>
              <a:t>ve </a:t>
            </a:r>
            <a:r>
              <a:rPr lang="tr-TR" sz="2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cevabını hemen uygula</a:t>
            </a:r>
            <a:endParaRPr lang="tr-TR" sz="2400" b="1" dirty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endParaRPr lang="tr-TR" sz="1600" i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dirty="0"/>
          </a:p>
        </p:txBody>
      </p:sp>
      <p:pic>
        <p:nvPicPr>
          <p:cNvPr id="8" name="Resim 7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0" y="-1"/>
            <a:ext cx="3129764" cy="738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4" y="0"/>
            <a:ext cx="2781639" cy="7384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7" y="6394664"/>
            <a:ext cx="1938094" cy="9266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flipH="1">
            <a:off x="622566" y="6567056"/>
            <a:ext cx="1638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dirty="0">
                <a:solidFill>
                  <a:prstClr val="white"/>
                </a:solidFill>
              </a:rPr>
              <a:t>HAYAT </a:t>
            </a:r>
            <a:r>
              <a:rPr lang="tr-TR" dirty="0" smtClean="0">
                <a:solidFill>
                  <a:prstClr val="white"/>
                </a:solidFill>
              </a:rPr>
              <a:t>EVE SIĞAR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>
            <a:off x="3408218" y="2064327"/>
            <a:ext cx="6553200" cy="4793674"/>
          </a:xfrm>
          <a:prstGeom prst="teardrop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r-TR" sz="2000" b="1" i="1" dirty="0"/>
              <a:t>Şu an hepimiz aşina olmadığımız</a:t>
            </a:r>
            <a:r>
              <a:rPr lang="tr-TR" sz="2000" b="1" i="1" dirty="0" smtClean="0"/>
              <a:t>,</a:t>
            </a:r>
          </a:p>
          <a:p>
            <a:pPr algn="ctr">
              <a:lnSpc>
                <a:spcPct val="200000"/>
              </a:lnSpc>
            </a:pPr>
            <a:r>
              <a:rPr lang="tr-TR" sz="2000" b="1" i="1" dirty="0" smtClean="0"/>
              <a:t>Yabancı </a:t>
            </a:r>
            <a:r>
              <a:rPr lang="tr-TR" sz="2000" b="1" i="1" dirty="0"/>
              <a:t>bir </a:t>
            </a:r>
            <a:r>
              <a:rPr lang="tr-TR" sz="2000" b="1" i="1" dirty="0" smtClean="0"/>
              <a:t>süreçten </a:t>
            </a:r>
            <a:r>
              <a:rPr lang="tr-TR" sz="2000" b="1" i="1" dirty="0"/>
              <a:t>geçiyoruz. </a:t>
            </a:r>
            <a:endParaRPr lang="tr-TR" sz="2000" b="1" i="1" dirty="0" smtClean="0"/>
          </a:p>
          <a:p>
            <a:pPr algn="ctr">
              <a:lnSpc>
                <a:spcPct val="200000"/>
              </a:lnSpc>
            </a:pPr>
            <a:r>
              <a:rPr lang="tr-TR" sz="2000" b="1" i="1" dirty="0" smtClean="0"/>
              <a:t>Yalnız olmadığını UNUTMAMALISIN </a:t>
            </a:r>
          </a:p>
          <a:p>
            <a:pPr algn="ctr">
              <a:lnSpc>
                <a:spcPct val="200000"/>
              </a:lnSpc>
            </a:pPr>
            <a:r>
              <a:rPr lang="tr-TR" sz="2000" b="1" i="1" dirty="0" smtClean="0"/>
              <a:t>Planlı çalışmaya ve kendine güvenmeye devam etmelisin.</a:t>
            </a:r>
          </a:p>
          <a:p>
            <a:pPr algn="ctr">
              <a:lnSpc>
                <a:spcPct val="200000"/>
              </a:lnSpc>
            </a:pPr>
            <a:r>
              <a:rPr lang="tr-TR" sz="2000" b="1" i="1" dirty="0" smtClean="0"/>
              <a:t>Mazeretlerinizi terk edin. Mazereti olanlar başarılı olamazlar.</a:t>
            </a:r>
            <a:endParaRPr lang="tr-TR" sz="2000" b="1" i="1" dirty="0"/>
          </a:p>
        </p:txBody>
      </p:sp>
      <p:sp>
        <p:nvSpPr>
          <p:cNvPr id="2" name="Bulut 1"/>
          <p:cNvSpPr/>
          <p:nvPr/>
        </p:nvSpPr>
        <p:spPr>
          <a:xfrm>
            <a:off x="3311236" y="1"/>
            <a:ext cx="8880764" cy="2064326"/>
          </a:xfrm>
          <a:prstGeom prst="cloud">
            <a:avLst/>
          </a:prstGeom>
          <a:solidFill>
            <a:srgbClr val="4CCFEE"/>
          </a:solidFill>
          <a:ln w="762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8. Zamanını </a:t>
            </a:r>
            <a:r>
              <a:rPr lang="tr-TR" sz="3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yönetmekte ve programına uymakta zorlanırsan kendine şunları hatırlatabilirsin </a:t>
            </a:r>
            <a:r>
              <a:rPr lang="tr-TR" sz="3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: ) </a:t>
            </a:r>
            <a:endParaRPr lang="tr-TR" sz="3200" b="1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8" name="Resim 7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0"/>
            <a:ext cx="33237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5931328"/>
            <a:ext cx="1981200" cy="92667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 flipH="1">
            <a:off x="956642" y="6123709"/>
            <a:ext cx="1385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</a:t>
            </a:r>
            <a:r>
              <a:rPr lang="tr-TR" sz="1600" dirty="0" smtClean="0">
                <a:solidFill>
                  <a:prstClr val="white"/>
                </a:solidFill>
              </a:rPr>
              <a:t>EVE SIĞAR</a:t>
            </a:r>
            <a:endParaRPr lang="tr-TR" sz="1600" dirty="0">
              <a:solidFill>
                <a:prstClr val="white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74" y="1759527"/>
            <a:ext cx="2036617" cy="5098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450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1684" y="251458"/>
            <a:ext cx="4684058" cy="6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075709" y="0"/>
            <a:ext cx="6529844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latin typeface="Kristen ITC" panose="03050502040202030202" pitchFamily="66" charset="0"/>
                <a:ea typeface="MS PGothic" panose="020B0600070205080204" pitchFamily="34" charset="-128"/>
              </a:rPr>
              <a:t>AYRICA</a:t>
            </a:r>
            <a:r>
              <a:rPr lang="tr-TR" sz="3200" i="1" dirty="0" smtClean="0">
                <a:solidFill>
                  <a:schemeClr val="bg1"/>
                </a:solidFill>
                <a:latin typeface="Kristen ITC" panose="03050502040202030202" pitchFamily="66" charset="0"/>
                <a:ea typeface="MS PGothic" panose="020B0600070205080204" pitchFamily="34" charset="-128"/>
              </a:rPr>
              <a:t> </a:t>
            </a:r>
            <a:r>
              <a:rPr lang="tr-TR" sz="3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tr-TR" sz="3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i="1" dirty="0" smtClean="0">
                <a:latin typeface="Comic Sans MS" panose="030F0702030302020204" pitchFamily="66" charset="0"/>
              </a:rPr>
              <a:t>Hazırladığın </a:t>
            </a:r>
            <a:r>
              <a:rPr lang="tr-TR" sz="2400" i="1" dirty="0">
                <a:latin typeface="Comic Sans MS" panose="030F0702030302020204" pitchFamily="66" charset="0"/>
              </a:rPr>
              <a:t>programın nasıl olduğunu değerlendirmekte  ya da programına uymakta zorlanıyorsan arkadaşından yardım alabilirsin</a:t>
            </a:r>
            <a:r>
              <a:rPr lang="tr-TR" sz="2400" i="1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Hazırladığın </a:t>
            </a:r>
            <a:r>
              <a:rPr lang="tr-TR" dirty="0"/>
              <a:t>programa ilk zamanlarda uymakta zorlansan bile programa uymak için göstereceğin </a:t>
            </a:r>
            <a:r>
              <a:rPr lang="tr-TR" dirty="0" smtClean="0"/>
              <a:t>çaba </a:t>
            </a:r>
            <a:r>
              <a:rPr lang="tr-TR" dirty="0"/>
              <a:t>zamanını yönetme becerine katkı sağlayacaktır</a:t>
            </a:r>
            <a:r>
              <a:rPr lang="tr-TR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FF"/>
                </a:solidFill>
              </a:rPr>
              <a:t>Gün </a:t>
            </a:r>
            <a:r>
              <a:rPr lang="tr-TR" dirty="0">
                <a:solidFill>
                  <a:srgbClr val="FFFFFF"/>
                </a:solidFill>
              </a:rPr>
              <a:t>içinde sana iyi gelen, yapmaktan mutlu </a:t>
            </a:r>
            <a:r>
              <a:rPr lang="tr-TR" dirty="0" smtClean="0">
                <a:solidFill>
                  <a:srgbClr val="FFFFFF"/>
                </a:solidFill>
              </a:rPr>
              <a:t>olduğun </a:t>
            </a:r>
            <a:r>
              <a:rPr lang="tr-TR" dirty="0">
                <a:solidFill>
                  <a:srgbClr val="FFFFFF"/>
                </a:solidFill>
              </a:rPr>
              <a:t>şeylere zaman </a:t>
            </a:r>
            <a:r>
              <a:rPr lang="tr-TR" dirty="0" smtClean="0">
                <a:solidFill>
                  <a:srgbClr val="FFFFFF"/>
                </a:solidFill>
              </a:rPr>
              <a:t>ayırmalısın.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Bazen </a:t>
            </a:r>
            <a:r>
              <a:rPr lang="tr-TR" dirty="0"/>
              <a:t>planına uyma noktasında ne kadar istekli </a:t>
            </a:r>
            <a:r>
              <a:rPr lang="tr-TR" dirty="0" smtClean="0"/>
              <a:t>olsan da </a:t>
            </a:r>
            <a:r>
              <a:rPr lang="tr-TR" dirty="0"/>
              <a:t>kontrolünde olmayan durumlar planına </a:t>
            </a:r>
            <a:r>
              <a:rPr lang="tr-TR" dirty="0" smtClean="0"/>
              <a:t>uymanı </a:t>
            </a:r>
            <a:r>
              <a:rPr lang="tr-TR" dirty="0"/>
              <a:t>zorlaştırabilir. Esnek olup, ne yapabilirim diye </a:t>
            </a:r>
            <a:r>
              <a:rPr lang="tr-TR" dirty="0" smtClean="0"/>
              <a:t>düşünebilirsin.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FF"/>
                </a:solidFill>
              </a:rPr>
              <a:t>Zamanını </a:t>
            </a:r>
            <a:r>
              <a:rPr lang="tr-TR" dirty="0">
                <a:solidFill>
                  <a:srgbClr val="FFFFFF"/>
                </a:solidFill>
              </a:rPr>
              <a:t>yönetmene( programına uymana)  engel olan durumları fark et, engelli ortadan kaldırmak için harekete </a:t>
            </a:r>
            <a:r>
              <a:rPr lang="tr-TR" dirty="0" smtClean="0">
                <a:solidFill>
                  <a:srgbClr val="FFFFFF"/>
                </a:solidFill>
              </a:rPr>
              <a:t>geç!!!</a:t>
            </a:r>
            <a:endParaRPr lang="tr-TR" dirty="0">
              <a:solidFill>
                <a:srgbClr val="FFFFFF"/>
              </a:solidFill>
            </a:endParaRPr>
          </a:p>
          <a:p>
            <a:pPr algn="ctr"/>
            <a:endParaRPr lang="tr-TR" dirty="0"/>
          </a:p>
        </p:txBody>
      </p:sp>
      <p:pic>
        <p:nvPicPr>
          <p:cNvPr id="8" name="Resim 7" descr="Nina Golianová adlı kullanıcının Painted stone - decoratsions 2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0" y="0"/>
            <a:ext cx="3088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553" y="1"/>
            <a:ext cx="2586447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" y="5931328"/>
            <a:ext cx="1747025" cy="9266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flipH="1">
            <a:off x="678870" y="6206836"/>
            <a:ext cx="1747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dirty="0">
                <a:solidFill>
                  <a:prstClr val="white"/>
                </a:solidFill>
              </a:rPr>
              <a:t>HAYAT </a:t>
            </a:r>
            <a:r>
              <a:rPr lang="tr-TR" sz="1600" dirty="0" smtClean="0">
                <a:solidFill>
                  <a:prstClr val="white"/>
                </a:solidFill>
              </a:rPr>
              <a:t>EVE SIĞAR</a:t>
            </a:r>
            <a:endParaRPr lang="tr-T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Kırmızı Mor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434</TotalTime>
  <Words>215</Words>
  <Application>Microsoft Office PowerPoint</Application>
  <PresentationFormat>Geniş ekran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Comic Sans MS</vt:lpstr>
      <vt:lpstr>Franklin Gothic Book</vt:lpstr>
      <vt:lpstr>Gill Sans MT</vt:lpstr>
      <vt:lpstr>Kristen ITC</vt:lpstr>
      <vt:lpstr>Tempus Sans ITC</vt:lpstr>
      <vt:lpstr>Times New Roman</vt:lpstr>
      <vt:lpstr>Wingdings</vt:lpstr>
      <vt:lpstr>Gallery</vt:lpstr>
      <vt:lpstr>EVDE HAYAT VAR</vt:lpstr>
      <vt:lpstr>HA</vt:lpstr>
      <vt:lpstr>ÇALIŞMAYI erteleme;  Kişinin kariyerini yıkabilecek,  mutluluğunu bozacak ve hatta hayatını  kısaltacak, her alanda başarıyı önleyen,  gizli gizli zarar veren bir alışkanlıktır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NAZLI</dc:creator>
  <cp:lastModifiedBy>ronaldinho424</cp:lastModifiedBy>
  <cp:revision>65</cp:revision>
  <dcterms:created xsi:type="dcterms:W3CDTF">2020-04-04T21:56:03Z</dcterms:created>
  <dcterms:modified xsi:type="dcterms:W3CDTF">2020-04-09T15:01:51Z</dcterms:modified>
</cp:coreProperties>
</file>