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99" r:id="rId3"/>
    <p:sldId id="298" r:id="rId4"/>
    <p:sldId id="272" r:id="rId5"/>
    <p:sldId id="258" r:id="rId6"/>
    <p:sldId id="259" r:id="rId7"/>
    <p:sldId id="273" r:id="rId8"/>
    <p:sldId id="260" r:id="rId9"/>
    <p:sldId id="275" r:id="rId10"/>
    <p:sldId id="276" r:id="rId11"/>
    <p:sldId id="267" r:id="rId12"/>
    <p:sldId id="277" r:id="rId13"/>
    <p:sldId id="278" r:id="rId14"/>
    <p:sldId id="262" r:id="rId15"/>
    <p:sldId id="279" r:id="rId16"/>
    <p:sldId id="280" r:id="rId17"/>
    <p:sldId id="281" r:id="rId18"/>
    <p:sldId id="282" r:id="rId19"/>
    <p:sldId id="268" r:id="rId20"/>
    <p:sldId id="269" r:id="rId21"/>
    <p:sldId id="283" r:id="rId22"/>
    <p:sldId id="265" r:id="rId23"/>
    <p:sldId id="284" r:id="rId24"/>
    <p:sldId id="297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D6AB38-0800-4CC8-8E73-51251B5173B3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4DFD8A55-3C21-4622-B308-3AFE80DDABCA}">
      <dgm:prSet phldrT="[Metin]" custT="1"/>
      <dgm:spPr/>
      <dgm:t>
        <a:bodyPr/>
        <a:lstStyle/>
        <a:p>
          <a:r>
            <a:rPr lang="tr-TR" altLang="tr-TR" sz="2000" dirty="0" smtClean="0">
              <a:latin typeface="Arial Black" pitchFamily="34" charset="0"/>
            </a:rPr>
            <a:t>İlk Yetişkinlik</a:t>
          </a:r>
        </a:p>
        <a:p>
          <a:r>
            <a:rPr lang="tr-TR" altLang="tr-TR" sz="2000" b="0" i="0" dirty="0" smtClean="0">
              <a:latin typeface="Arial Black" pitchFamily="34" charset="0"/>
            </a:rPr>
            <a:t>20-30 Yaş </a:t>
          </a:r>
          <a:endParaRPr lang="tr-TR" sz="2000" dirty="0">
            <a:latin typeface="Arial Black" pitchFamily="34" charset="0"/>
          </a:endParaRPr>
        </a:p>
      </dgm:t>
    </dgm:pt>
    <dgm:pt modelId="{5F014B95-5723-40D2-917C-6AC7FD233099}" type="parTrans" cxnId="{62848BB1-4093-4023-8DE9-BA43123A17BC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C3AE9179-0AE8-4830-84AD-5EF601307020}" type="sibTrans" cxnId="{62848BB1-4093-4023-8DE9-BA43123A17BC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00033FC6-14DD-4D94-A01C-221BFDC129DE}">
      <dgm:prSet phldrT="[Metin]" custT="1"/>
      <dgm:spPr/>
      <dgm:t>
        <a:bodyPr/>
        <a:lstStyle/>
        <a:p>
          <a:r>
            <a:rPr lang="tr-TR" altLang="tr-TR" sz="2000" i="0" dirty="0" smtClean="0">
              <a:latin typeface="Arial Black" pitchFamily="34" charset="0"/>
            </a:rPr>
            <a:t>Orta Yetişkinlik</a:t>
          </a:r>
        </a:p>
        <a:p>
          <a:r>
            <a:rPr lang="tr-TR" altLang="tr-TR" sz="2000" b="0" i="0" dirty="0" smtClean="0">
              <a:latin typeface="Arial Black" pitchFamily="34" charset="0"/>
            </a:rPr>
            <a:t>40-50 Yaş</a:t>
          </a:r>
          <a:endParaRPr lang="tr-TR" sz="2000" dirty="0">
            <a:latin typeface="Arial Black" pitchFamily="34" charset="0"/>
          </a:endParaRPr>
        </a:p>
      </dgm:t>
    </dgm:pt>
    <dgm:pt modelId="{6823B120-596E-4594-A5BB-86D6BCC2178F}" type="parTrans" cxnId="{37FBE4E5-4ECA-4465-AAF8-FD22B99A7F4B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4894ECCA-DBE5-4EFE-91A8-FB21A14CC728}" type="sibTrans" cxnId="{37FBE4E5-4ECA-4465-AAF8-FD22B99A7F4B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82499166-2C5B-4C40-820C-031CEBDBF1EF}">
      <dgm:prSet phldrT="[Metin]" custT="1"/>
      <dgm:spPr/>
      <dgm:t>
        <a:bodyPr/>
        <a:lstStyle/>
        <a:p>
          <a:r>
            <a:rPr lang="tr-TR" altLang="tr-TR" sz="1800" i="0" dirty="0" err="1" smtClean="0">
              <a:latin typeface="Arial Black" pitchFamily="34" charset="0"/>
            </a:rPr>
            <a:t>SonYetişkinlik</a:t>
          </a:r>
          <a:endParaRPr lang="tr-TR" altLang="tr-TR" sz="1800" i="0" dirty="0" smtClean="0">
            <a:latin typeface="Arial Black" pitchFamily="34" charset="0"/>
          </a:endParaRPr>
        </a:p>
        <a:p>
          <a:r>
            <a:rPr lang="tr-TR" altLang="tr-TR" sz="1900" i="0" dirty="0" smtClean="0">
              <a:latin typeface="Arial Black" pitchFamily="34" charset="0"/>
            </a:rPr>
            <a:t>(Yaşlılık</a:t>
          </a:r>
          <a:r>
            <a:rPr lang="tr-TR" altLang="tr-TR" sz="1900" dirty="0" smtClean="0">
              <a:latin typeface="Arial Black" pitchFamily="34" charset="0"/>
            </a:rPr>
            <a:t>)</a:t>
          </a:r>
        </a:p>
        <a:p>
          <a:r>
            <a:rPr lang="tr-TR" altLang="tr-TR" sz="2000" b="0" i="0" dirty="0" smtClean="0">
              <a:latin typeface="Arial Black" pitchFamily="34" charset="0"/>
            </a:rPr>
            <a:t> +…Yaş</a:t>
          </a:r>
          <a:endParaRPr lang="tr-TR" sz="2000" dirty="0">
            <a:latin typeface="Arial Black" pitchFamily="34" charset="0"/>
          </a:endParaRPr>
        </a:p>
      </dgm:t>
    </dgm:pt>
    <dgm:pt modelId="{7F343B5C-9B74-4709-BEE9-63C5999138D0}" type="parTrans" cxnId="{E9591E73-F156-4925-A726-E3EBD96998F5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F5412A8A-3DB1-4DC1-BEB6-354D2DA8D5DB}" type="sibTrans" cxnId="{E9591E73-F156-4925-A726-E3EBD96998F5}">
      <dgm:prSet/>
      <dgm:spPr/>
      <dgm:t>
        <a:bodyPr/>
        <a:lstStyle/>
        <a:p>
          <a:endParaRPr lang="tr-TR" sz="2000">
            <a:latin typeface="Arial Black" pitchFamily="34" charset="0"/>
          </a:endParaRPr>
        </a:p>
      </dgm:t>
    </dgm:pt>
    <dgm:pt modelId="{2A457320-BEC2-4B73-A1C2-8ED1D77D72E4}" type="pres">
      <dgm:prSet presAssocID="{5AD6AB38-0800-4CC8-8E73-51251B5173B3}" presName="Name0" presStyleCnt="0">
        <dgm:presLayoutVars>
          <dgm:dir/>
          <dgm:animLvl val="lvl"/>
          <dgm:resizeHandles val="exact"/>
        </dgm:presLayoutVars>
      </dgm:prSet>
      <dgm:spPr/>
    </dgm:pt>
    <dgm:pt modelId="{538C0905-4D15-4B55-8142-C9B018DA345C}" type="pres">
      <dgm:prSet presAssocID="{4DFD8A55-3C21-4622-B308-3AFE80DDABCA}" presName="parTxOnly" presStyleLbl="node1" presStyleIdx="0" presStyleCnt="3" custScaleY="114304" custLinFactNeighborX="-821" custLinFactNeighborY="13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17E0EC-7954-4FFA-867A-92C40917F24D}" type="pres">
      <dgm:prSet presAssocID="{C3AE9179-0AE8-4830-84AD-5EF601307020}" presName="parTxOnlySpace" presStyleCnt="0"/>
      <dgm:spPr/>
    </dgm:pt>
    <dgm:pt modelId="{DAA49E87-74A3-4980-A514-3A12794DB6B5}" type="pres">
      <dgm:prSet presAssocID="{00033FC6-14DD-4D94-A01C-221BFDC129DE}" presName="parTxOnly" presStyleLbl="node1" presStyleIdx="1" presStyleCnt="3" custScaleY="114304" custLinFactX="-1637" custLinFactNeighborX="-100000" custLinFactNeighborY="6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D23C6C-ACD0-41CF-A211-1AFBAFC543A0}" type="pres">
      <dgm:prSet presAssocID="{4894ECCA-DBE5-4EFE-91A8-FB21A14CC728}" presName="parTxOnlySpace" presStyleCnt="0"/>
      <dgm:spPr/>
    </dgm:pt>
    <dgm:pt modelId="{70D212C8-60FE-4EC1-AF06-335C6CD2FADD}" type="pres">
      <dgm:prSet presAssocID="{82499166-2C5B-4C40-820C-031CEBDBF1EF}" presName="parTxOnly" presStyleLbl="node1" presStyleIdx="2" presStyleCnt="3" custScaleY="114304" custLinFactX="-13191" custLinFactNeighborX="-100000" custLinFactNeighborY="6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6426E7F-97DD-4E3D-892E-26AB82DDFCE1}" type="presOf" srcId="{4DFD8A55-3C21-4622-B308-3AFE80DDABCA}" destId="{538C0905-4D15-4B55-8142-C9B018DA345C}" srcOrd="0" destOrd="0" presId="urn:microsoft.com/office/officeart/2005/8/layout/chevron1"/>
    <dgm:cxn modelId="{4E82004C-D251-479A-9FCE-1C7845782537}" type="presOf" srcId="{00033FC6-14DD-4D94-A01C-221BFDC129DE}" destId="{DAA49E87-74A3-4980-A514-3A12794DB6B5}" srcOrd="0" destOrd="0" presId="urn:microsoft.com/office/officeart/2005/8/layout/chevron1"/>
    <dgm:cxn modelId="{E9591E73-F156-4925-A726-E3EBD96998F5}" srcId="{5AD6AB38-0800-4CC8-8E73-51251B5173B3}" destId="{82499166-2C5B-4C40-820C-031CEBDBF1EF}" srcOrd="2" destOrd="0" parTransId="{7F343B5C-9B74-4709-BEE9-63C5999138D0}" sibTransId="{F5412A8A-3DB1-4DC1-BEB6-354D2DA8D5DB}"/>
    <dgm:cxn modelId="{62848BB1-4093-4023-8DE9-BA43123A17BC}" srcId="{5AD6AB38-0800-4CC8-8E73-51251B5173B3}" destId="{4DFD8A55-3C21-4622-B308-3AFE80DDABCA}" srcOrd="0" destOrd="0" parTransId="{5F014B95-5723-40D2-917C-6AC7FD233099}" sibTransId="{C3AE9179-0AE8-4830-84AD-5EF601307020}"/>
    <dgm:cxn modelId="{F4CA4676-83DA-4587-B103-A061D3AD8763}" type="presOf" srcId="{82499166-2C5B-4C40-820C-031CEBDBF1EF}" destId="{70D212C8-60FE-4EC1-AF06-335C6CD2FADD}" srcOrd="0" destOrd="0" presId="urn:microsoft.com/office/officeart/2005/8/layout/chevron1"/>
    <dgm:cxn modelId="{37FBE4E5-4ECA-4465-AAF8-FD22B99A7F4B}" srcId="{5AD6AB38-0800-4CC8-8E73-51251B5173B3}" destId="{00033FC6-14DD-4D94-A01C-221BFDC129DE}" srcOrd="1" destOrd="0" parTransId="{6823B120-596E-4594-A5BB-86D6BCC2178F}" sibTransId="{4894ECCA-DBE5-4EFE-91A8-FB21A14CC728}"/>
    <dgm:cxn modelId="{09AC881A-2750-43F4-9035-0E0E41F3ADEF}" type="presOf" srcId="{5AD6AB38-0800-4CC8-8E73-51251B5173B3}" destId="{2A457320-BEC2-4B73-A1C2-8ED1D77D72E4}" srcOrd="0" destOrd="0" presId="urn:microsoft.com/office/officeart/2005/8/layout/chevron1"/>
    <dgm:cxn modelId="{A0392873-C0DD-406B-B05F-67C2D3EE6BC4}" type="presParOf" srcId="{2A457320-BEC2-4B73-A1C2-8ED1D77D72E4}" destId="{538C0905-4D15-4B55-8142-C9B018DA345C}" srcOrd="0" destOrd="0" presId="urn:microsoft.com/office/officeart/2005/8/layout/chevron1"/>
    <dgm:cxn modelId="{7A24675C-3CA7-403F-98FC-4E797995B522}" type="presParOf" srcId="{2A457320-BEC2-4B73-A1C2-8ED1D77D72E4}" destId="{5D17E0EC-7954-4FFA-867A-92C40917F24D}" srcOrd="1" destOrd="0" presId="urn:microsoft.com/office/officeart/2005/8/layout/chevron1"/>
    <dgm:cxn modelId="{0A9AEE23-79AC-440D-9EBF-BC0F6DE074C7}" type="presParOf" srcId="{2A457320-BEC2-4B73-A1C2-8ED1D77D72E4}" destId="{DAA49E87-74A3-4980-A514-3A12794DB6B5}" srcOrd="2" destOrd="0" presId="urn:microsoft.com/office/officeart/2005/8/layout/chevron1"/>
    <dgm:cxn modelId="{D881291F-29FC-44D9-841C-19DF0CBFE9F8}" type="presParOf" srcId="{2A457320-BEC2-4B73-A1C2-8ED1D77D72E4}" destId="{FAD23C6C-ACD0-41CF-A211-1AFBAFC543A0}" srcOrd="3" destOrd="0" presId="urn:microsoft.com/office/officeart/2005/8/layout/chevron1"/>
    <dgm:cxn modelId="{02F5F468-01BC-4507-BE5C-BA5ABBBCE3E0}" type="presParOf" srcId="{2A457320-BEC2-4B73-A1C2-8ED1D77D72E4}" destId="{70D212C8-60FE-4EC1-AF06-335C6CD2FAD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96B87E-7B78-443E-ACDF-A7F4E805EE26}" type="doc">
      <dgm:prSet loTypeId="urn:microsoft.com/office/officeart/2005/8/layout/orgChart1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tr-TR"/>
        </a:p>
      </dgm:t>
    </dgm:pt>
    <dgm:pt modelId="{479FC325-4E85-48A0-8F83-63619A492FD2}">
      <dgm:prSet phldrT="[Metin]" custT="1"/>
      <dgm:spPr/>
      <dgm:t>
        <a:bodyPr/>
        <a:lstStyle/>
        <a:p>
          <a:r>
            <a:rPr lang="tr-TR" sz="320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İLK YETİŞKİNLİK DÖNEMİ</a:t>
          </a:r>
          <a:endParaRPr lang="tr-TR" sz="3200" dirty="0">
            <a:solidFill>
              <a:schemeClr val="tx1"/>
            </a:solidFill>
            <a:latin typeface="Arial Black" pitchFamily="34" charset="0"/>
          </a:endParaRPr>
        </a:p>
      </dgm:t>
    </dgm:pt>
    <dgm:pt modelId="{6E0C1500-D749-475A-8974-97153558EB79}" type="sib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F7B2A8EF-179F-4D72-92BE-52224475A5C6}" type="par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212F4E9D-6233-4ADD-8AE5-EC0F5EA8773F}" type="pres">
      <dgm:prSet presAssocID="{8D96B87E-7B78-443E-ACDF-A7F4E805EE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55B62F1-A7EB-4662-9E61-E0A09E1972CC}" type="pres">
      <dgm:prSet presAssocID="{479FC325-4E85-48A0-8F83-63619A492FD2}" presName="hierRoot1" presStyleCnt="0">
        <dgm:presLayoutVars>
          <dgm:hierBranch val="init"/>
        </dgm:presLayoutVars>
      </dgm:prSet>
      <dgm:spPr/>
    </dgm:pt>
    <dgm:pt modelId="{C3D64F6C-035C-45E9-A101-BCA965B87FB8}" type="pres">
      <dgm:prSet presAssocID="{479FC325-4E85-48A0-8F83-63619A492FD2}" presName="rootComposite1" presStyleCnt="0"/>
      <dgm:spPr/>
    </dgm:pt>
    <dgm:pt modelId="{AB1D5B2A-28C5-49E7-BFD1-1FA6BB94EEF6}" type="pres">
      <dgm:prSet presAssocID="{479FC325-4E85-48A0-8F83-63619A492FD2}" presName="rootText1" presStyleLbl="node0" presStyleIdx="0" presStyleCnt="1" custScaleX="1722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F29621B-B083-4310-9D66-B73EE9438679}" type="pres">
      <dgm:prSet presAssocID="{479FC325-4E85-48A0-8F83-63619A492FD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1AF4883D-5939-403C-A8E5-84A27695DD08}" type="pres">
      <dgm:prSet presAssocID="{479FC325-4E85-48A0-8F83-63619A492FD2}" presName="hierChild2" presStyleCnt="0"/>
      <dgm:spPr/>
    </dgm:pt>
    <dgm:pt modelId="{1A150D57-E67C-4CDB-BFF5-024398E81F12}" type="pres">
      <dgm:prSet presAssocID="{479FC325-4E85-48A0-8F83-63619A492FD2}" presName="hierChild3" presStyleCnt="0"/>
      <dgm:spPr/>
    </dgm:pt>
  </dgm:ptLst>
  <dgm:cxnLst>
    <dgm:cxn modelId="{7D24AC20-EF39-4CF2-B362-A21EF9E14E60}" srcId="{8D96B87E-7B78-443E-ACDF-A7F4E805EE26}" destId="{479FC325-4E85-48A0-8F83-63619A492FD2}" srcOrd="0" destOrd="0" parTransId="{F7B2A8EF-179F-4D72-92BE-52224475A5C6}" sibTransId="{6E0C1500-D749-475A-8974-97153558EB79}"/>
    <dgm:cxn modelId="{2C5BE15C-AC64-433F-B53C-CF4047F9B7F7}" type="presOf" srcId="{479FC325-4E85-48A0-8F83-63619A492FD2}" destId="{5F29621B-B083-4310-9D66-B73EE9438679}" srcOrd="1" destOrd="0" presId="urn:microsoft.com/office/officeart/2005/8/layout/orgChart1"/>
    <dgm:cxn modelId="{8879E794-F42F-4BB0-A6F4-3B9908CE42BD}" type="presOf" srcId="{479FC325-4E85-48A0-8F83-63619A492FD2}" destId="{AB1D5B2A-28C5-49E7-BFD1-1FA6BB94EEF6}" srcOrd="0" destOrd="0" presId="urn:microsoft.com/office/officeart/2005/8/layout/orgChart1"/>
    <dgm:cxn modelId="{8E7CB684-AFE2-4100-A437-DE2051677251}" type="presOf" srcId="{8D96B87E-7B78-443E-ACDF-A7F4E805EE26}" destId="{212F4E9D-6233-4ADD-8AE5-EC0F5EA8773F}" srcOrd="0" destOrd="0" presId="urn:microsoft.com/office/officeart/2005/8/layout/orgChart1"/>
    <dgm:cxn modelId="{506EAD1E-B450-44EB-8A6F-E87F33B4822A}" type="presParOf" srcId="{212F4E9D-6233-4ADD-8AE5-EC0F5EA8773F}" destId="{C55B62F1-A7EB-4662-9E61-E0A09E1972CC}" srcOrd="0" destOrd="0" presId="urn:microsoft.com/office/officeart/2005/8/layout/orgChart1"/>
    <dgm:cxn modelId="{B093F89D-6CAC-4E66-9F76-F648D9D47E6B}" type="presParOf" srcId="{C55B62F1-A7EB-4662-9E61-E0A09E1972CC}" destId="{C3D64F6C-035C-45E9-A101-BCA965B87FB8}" srcOrd="0" destOrd="0" presId="urn:microsoft.com/office/officeart/2005/8/layout/orgChart1"/>
    <dgm:cxn modelId="{3FE8CACD-E724-46AB-8A09-ED9AEFBC98FB}" type="presParOf" srcId="{C3D64F6C-035C-45E9-A101-BCA965B87FB8}" destId="{AB1D5B2A-28C5-49E7-BFD1-1FA6BB94EEF6}" srcOrd="0" destOrd="0" presId="urn:microsoft.com/office/officeart/2005/8/layout/orgChart1"/>
    <dgm:cxn modelId="{86B53158-4BFF-4083-83B8-241F46C33D9D}" type="presParOf" srcId="{C3D64F6C-035C-45E9-A101-BCA965B87FB8}" destId="{5F29621B-B083-4310-9D66-B73EE9438679}" srcOrd="1" destOrd="0" presId="urn:microsoft.com/office/officeart/2005/8/layout/orgChart1"/>
    <dgm:cxn modelId="{29867AE2-48C9-4E38-A56F-242844297079}" type="presParOf" srcId="{C55B62F1-A7EB-4662-9E61-E0A09E1972CC}" destId="{1AF4883D-5939-403C-A8E5-84A27695DD08}" srcOrd="1" destOrd="0" presId="urn:microsoft.com/office/officeart/2005/8/layout/orgChart1"/>
    <dgm:cxn modelId="{8EC59128-E4F6-4E0B-A671-0798C640A59D}" type="presParOf" srcId="{C55B62F1-A7EB-4662-9E61-E0A09E1972CC}" destId="{1A150D57-E67C-4CDB-BFF5-024398E81F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96B87E-7B78-443E-ACDF-A7F4E805EE26}" type="doc">
      <dgm:prSet loTypeId="urn:microsoft.com/office/officeart/2005/8/layout/orgChart1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tr-TR"/>
        </a:p>
      </dgm:t>
    </dgm:pt>
    <dgm:pt modelId="{479FC325-4E85-48A0-8F83-63619A492FD2}">
      <dgm:prSet phldrT="[Metin]" custT="1"/>
      <dgm:spPr/>
      <dgm:t>
        <a:bodyPr/>
        <a:lstStyle/>
        <a:p>
          <a:r>
            <a:rPr lang="tr-TR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ORTA YETİŞKİNLİK DÖNEMİ</a:t>
          </a:r>
          <a:endParaRPr lang="tr-TR" sz="3200" dirty="0">
            <a:solidFill>
              <a:schemeClr val="tx1"/>
            </a:solidFill>
            <a:latin typeface="Arial Black" pitchFamily="34" charset="0"/>
          </a:endParaRPr>
        </a:p>
      </dgm:t>
    </dgm:pt>
    <dgm:pt modelId="{F7B2A8EF-179F-4D72-92BE-52224475A5C6}" type="par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6E0C1500-D749-475A-8974-97153558EB79}" type="sib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212F4E9D-6233-4ADD-8AE5-EC0F5EA8773F}" type="pres">
      <dgm:prSet presAssocID="{8D96B87E-7B78-443E-ACDF-A7F4E805EE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55B62F1-A7EB-4662-9E61-E0A09E1972CC}" type="pres">
      <dgm:prSet presAssocID="{479FC325-4E85-48A0-8F83-63619A492FD2}" presName="hierRoot1" presStyleCnt="0">
        <dgm:presLayoutVars>
          <dgm:hierBranch val="init"/>
        </dgm:presLayoutVars>
      </dgm:prSet>
      <dgm:spPr/>
    </dgm:pt>
    <dgm:pt modelId="{C3D64F6C-035C-45E9-A101-BCA965B87FB8}" type="pres">
      <dgm:prSet presAssocID="{479FC325-4E85-48A0-8F83-63619A492FD2}" presName="rootComposite1" presStyleCnt="0"/>
      <dgm:spPr/>
    </dgm:pt>
    <dgm:pt modelId="{AB1D5B2A-28C5-49E7-BFD1-1FA6BB94EEF6}" type="pres">
      <dgm:prSet presAssocID="{479FC325-4E85-48A0-8F83-63619A492FD2}" presName="rootText1" presStyleLbl="node0" presStyleIdx="0" presStyleCnt="1" custScaleX="172212" custScaleY="17721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F29621B-B083-4310-9D66-B73EE9438679}" type="pres">
      <dgm:prSet presAssocID="{479FC325-4E85-48A0-8F83-63619A492FD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1AF4883D-5939-403C-A8E5-84A27695DD08}" type="pres">
      <dgm:prSet presAssocID="{479FC325-4E85-48A0-8F83-63619A492FD2}" presName="hierChild2" presStyleCnt="0"/>
      <dgm:spPr/>
    </dgm:pt>
    <dgm:pt modelId="{1A150D57-E67C-4CDB-BFF5-024398E81F12}" type="pres">
      <dgm:prSet presAssocID="{479FC325-4E85-48A0-8F83-63619A492FD2}" presName="hierChild3" presStyleCnt="0"/>
      <dgm:spPr/>
    </dgm:pt>
  </dgm:ptLst>
  <dgm:cxnLst>
    <dgm:cxn modelId="{7D24AC20-EF39-4CF2-B362-A21EF9E14E60}" srcId="{8D96B87E-7B78-443E-ACDF-A7F4E805EE26}" destId="{479FC325-4E85-48A0-8F83-63619A492FD2}" srcOrd="0" destOrd="0" parTransId="{F7B2A8EF-179F-4D72-92BE-52224475A5C6}" sibTransId="{6E0C1500-D749-475A-8974-97153558EB79}"/>
    <dgm:cxn modelId="{C1F58FDF-C956-4F38-A909-D5A7BB675DDF}" type="presOf" srcId="{8D96B87E-7B78-443E-ACDF-A7F4E805EE26}" destId="{212F4E9D-6233-4ADD-8AE5-EC0F5EA8773F}" srcOrd="0" destOrd="0" presId="urn:microsoft.com/office/officeart/2005/8/layout/orgChart1"/>
    <dgm:cxn modelId="{E83C9847-572C-45DC-9125-433E9698205E}" type="presOf" srcId="{479FC325-4E85-48A0-8F83-63619A492FD2}" destId="{5F29621B-B083-4310-9D66-B73EE9438679}" srcOrd="1" destOrd="0" presId="urn:microsoft.com/office/officeart/2005/8/layout/orgChart1"/>
    <dgm:cxn modelId="{5E349CE2-5DB1-4A96-A26B-F96ED79508D3}" type="presOf" srcId="{479FC325-4E85-48A0-8F83-63619A492FD2}" destId="{AB1D5B2A-28C5-49E7-BFD1-1FA6BB94EEF6}" srcOrd="0" destOrd="0" presId="urn:microsoft.com/office/officeart/2005/8/layout/orgChart1"/>
    <dgm:cxn modelId="{EDF08F46-6A8C-4103-BDC0-6EFEBF04D893}" type="presParOf" srcId="{212F4E9D-6233-4ADD-8AE5-EC0F5EA8773F}" destId="{C55B62F1-A7EB-4662-9E61-E0A09E1972CC}" srcOrd="0" destOrd="0" presId="urn:microsoft.com/office/officeart/2005/8/layout/orgChart1"/>
    <dgm:cxn modelId="{C229ACD8-DCD9-4B2C-AF7E-1F3D2B4607E9}" type="presParOf" srcId="{C55B62F1-A7EB-4662-9E61-E0A09E1972CC}" destId="{C3D64F6C-035C-45E9-A101-BCA965B87FB8}" srcOrd="0" destOrd="0" presId="urn:microsoft.com/office/officeart/2005/8/layout/orgChart1"/>
    <dgm:cxn modelId="{A8A0BA15-450E-40D6-82D2-8324D9109E3D}" type="presParOf" srcId="{C3D64F6C-035C-45E9-A101-BCA965B87FB8}" destId="{AB1D5B2A-28C5-49E7-BFD1-1FA6BB94EEF6}" srcOrd="0" destOrd="0" presId="urn:microsoft.com/office/officeart/2005/8/layout/orgChart1"/>
    <dgm:cxn modelId="{B49D1DC0-A80D-41C7-BA38-A3F1786C10C7}" type="presParOf" srcId="{C3D64F6C-035C-45E9-A101-BCA965B87FB8}" destId="{5F29621B-B083-4310-9D66-B73EE9438679}" srcOrd="1" destOrd="0" presId="urn:microsoft.com/office/officeart/2005/8/layout/orgChart1"/>
    <dgm:cxn modelId="{839AD58E-A262-4AC4-ABEF-DF05ED477C4B}" type="presParOf" srcId="{C55B62F1-A7EB-4662-9E61-E0A09E1972CC}" destId="{1AF4883D-5939-403C-A8E5-84A27695DD08}" srcOrd="1" destOrd="0" presId="urn:microsoft.com/office/officeart/2005/8/layout/orgChart1"/>
    <dgm:cxn modelId="{AF80255C-1004-4BAE-8B94-6F86C0B172A8}" type="presParOf" srcId="{C55B62F1-A7EB-4662-9E61-E0A09E1972CC}" destId="{1A150D57-E67C-4CDB-BFF5-024398E81F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96B87E-7B78-443E-ACDF-A7F4E805EE26}" type="doc">
      <dgm:prSet loTypeId="urn:microsoft.com/office/officeart/2005/8/layout/orgChart1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tr-TR"/>
        </a:p>
      </dgm:t>
    </dgm:pt>
    <dgm:pt modelId="{479FC325-4E85-48A0-8F83-63619A492FD2}">
      <dgm:prSet phldrT="[Metin]" custT="1"/>
      <dgm:spPr/>
      <dgm:t>
        <a:bodyPr/>
        <a:lstStyle/>
        <a:p>
          <a:r>
            <a:rPr lang="tr-TR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SON YETİŞKİNLİK DÖNEMİ</a:t>
          </a:r>
        </a:p>
        <a:p>
          <a:r>
            <a:rPr lang="tr-TR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(YAŞLILIK)</a:t>
          </a:r>
          <a:endParaRPr lang="tr-TR" sz="3200" dirty="0">
            <a:solidFill>
              <a:schemeClr val="tx1"/>
            </a:solidFill>
            <a:latin typeface="Arial Black" pitchFamily="34" charset="0"/>
          </a:endParaRPr>
        </a:p>
      </dgm:t>
    </dgm:pt>
    <dgm:pt modelId="{F7B2A8EF-179F-4D72-92BE-52224475A5C6}" type="par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6E0C1500-D749-475A-8974-97153558EB79}" type="sibTrans" cxnId="{7D24AC20-EF39-4CF2-B362-A21EF9E14E60}">
      <dgm:prSet/>
      <dgm:spPr/>
      <dgm:t>
        <a:bodyPr/>
        <a:lstStyle/>
        <a:p>
          <a:endParaRPr lang="tr-TR" sz="3200">
            <a:solidFill>
              <a:schemeClr val="tx1"/>
            </a:solidFill>
            <a:latin typeface="Arial Black" pitchFamily="34" charset="0"/>
          </a:endParaRPr>
        </a:p>
      </dgm:t>
    </dgm:pt>
    <dgm:pt modelId="{212F4E9D-6233-4ADD-8AE5-EC0F5EA8773F}" type="pres">
      <dgm:prSet presAssocID="{8D96B87E-7B78-443E-ACDF-A7F4E805EE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55B62F1-A7EB-4662-9E61-E0A09E1972CC}" type="pres">
      <dgm:prSet presAssocID="{479FC325-4E85-48A0-8F83-63619A492FD2}" presName="hierRoot1" presStyleCnt="0">
        <dgm:presLayoutVars>
          <dgm:hierBranch val="init"/>
        </dgm:presLayoutVars>
      </dgm:prSet>
      <dgm:spPr/>
    </dgm:pt>
    <dgm:pt modelId="{C3D64F6C-035C-45E9-A101-BCA965B87FB8}" type="pres">
      <dgm:prSet presAssocID="{479FC325-4E85-48A0-8F83-63619A492FD2}" presName="rootComposite1" presStyleCnt="0"/>
      <dgm:spPr/>
    </dgm:pt>
    <dgm:pt modelId="{AB1D5B2A-28C5-49E7-BFD1-1FA6BB94EEF6}" type="pres">
      <dgm:prSet presAssocID="{479FC325-4E85-48A0-8F83-63619A492FD2}" presName="rootText1" presStyleLbl="node0" presStyleIdx="0" presStyleCnt="1" custScaleX="172212" custScaleY="177217" custLinFactNeighborX="-1542" custLinFactNeighborY="-233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F29621B-B083-4310-9D66-B73EE9438679}" type="pres">
      <dgm:prSet presAssocID="{479FC325-4E85-48A0-8F83-63619A492FD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1AF4883D-5939-403C-A8E5-84A27695DD08}" type="pres">
      <dgm:prSet presAssocID="{479FC325-4E85-48A0-8F83-63619A492FD2}" presName="hierChild2" presStyleCnt="0"/>
      <dgm:spPr/>
    </dgm:pt>
    <dgm:pt modelId="{1A150D57-E67C-4CDB-BFF5-024398E81F12}" type="pres">
      <dgm:prSet presAssocID="{479FC325-4E85-48A0-8F83-63619A492FD2}" presName="hierChild3" presStyleCnt="0"/>
      <dgm:spPr/>
    </dgm:pt>
  </dgm:ptLst>
  <dgm:cxnLst>
    <dgm:cxn modelId="{7D24AC20-EF39-4CF2-B362-A21EF9E14E60}" srcId="{8D96B87E-7B78-443E-ACDF-A7F4E805EE26}" destId="{479FC325-4E85-48A0-8F83-63619A492FD2}" srcOrd="0" destOrd="0" parTransId="{F7B2A8EF-179F-4D72-92BE-52224475A5C6}" sibTransId="{6E0C1500-D749-475A-8974-97153558EB79}"/>
    <dgm:cxn modelId="{8DA5FFFD-1BE4-4ED0-8D86-F83F4FC010AF}" type="presOf" srcId="{479FC325-4E85-48A0-8F83-63619A492FD2}" destId="{AB1D5B2A-28C5-49E7-BFD1-1FA6BB94EEF6}" srcOrd="0" destOrd="0" presId="urn:microsoft.com/office/officeart/2005/8/layout/orgChart1"/>
    <dgm:cxn modelId="{58D0AA57-7BDD-4697-822B-B2D1A922A072}" type="presOf" srcId="{8D96B87E-7B78-443E-ACDF-A7F4E805EE26}" destId="{212F4E9D-6233-4ADD-8AE5-EC0F5EA8773F}" srcOrd="0" destOrd="0" presId="urn:microsoft.com/office/officeart/2005/8/layout/orgChart1"/>
    <dgm:cxn modelId="{06DCA521-CF37-4D38-A007-523B1365CC8D}" type="presOf" srcId="{479FC325-4E85-48A0-8F83-63619A492FD2}" destId="{5F29621B-B083-4310-9D66-B73EE9438679}" srcOrd="1" destOrd="0" presId="urn:microsoft.com/office/officeart/2005/8/layout/orgChart1"/>
    <dgm:cxn modelId="{06F29434-AB9D-481E-964E-9446A4B8F571}" type="presParOf" srcId="{212F4E9D-6233-4ADD-8AE5-EC0F5EA8773F}" destId="{C55B62F1-A7EB-4662-9E61-E0A09E1972CC}" srcOrd="0" destOrd="0" presId="urn:microsoft.com/office/officeart/2005/8/layout/orgChart1"/>
    <dgm:cxn modelId="{66E775D1-9DC7-4484-9D9E-66AAFEC87DB5}" type="presParOf" srcId="{C55B62F1-A7EB-4662-9E61-E0A09E1972CC}" destId="{C3D64F6C-035C-45E9-A101-BCA965B87FB8}" srcOrd="0" destOrd="0" presId="urn:microsoft.com/office/officeart/2005/8/layout/orgChart1"/>
    <dgm:cxn modelId="{7334AC5B-42EC-40E1-A522-0914F4339F85}" type="presParOf" srcId="{C3D64F6C-035C-45E9-A101-BCA965B87FB8}" destId="{AB1D5B2A-28C5-49E7-BFD1-1FA6BB94EEF6}" srcOrd="0" destOrd="0" presId="urn:microsoft.com/office/officeart/2005/8/layout/orgChart1"/>
    <dgm:cxn modelId="{4A93ADF9-B62B-4A2C-959D-91A9B93B0BE4}" type="presParOf" srcId="{C3D64F6C-035C-45E9-A101-BCA965B87FB8}" destId="{5F29621B-B083-4310-9D66-B73EE9438679}" srcOrd="1" destOrd="0" presId="urn:microsoft.com/office/officeart/2005/8/layout/orgChart1"/>
    <dgm:cxn modelId="{26D581F1-FEE0-477A-AC82-8D117D824230}" type="presParOf" srcId="{C55B62F1-A7EB-4662-9E61-E0A09E1972CC}" destId="{1AF4883D-5939-403C-A8E5-84A27695DD08}" srcOrd="1" destOrd="0" presId="urn:microsoft.com/office/officeart/2005/8/layout/orgChart1"/>
    <dgm:cxn modelId="{2F2485F9-2F84-4D51-AD67-752763B77B56}" type="presParOf" srcId="{C55B62F1-A7EB-4662-9E61-E0A09E1972CC}" destId="{1A150D57-E67C-4CDB-BFF5-024398E81F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C0905-4D15-4B55-8142-C9B018DA345C}">
      <dsp:nvSpPr>
        <dsp:cNvPr id="0" name=""/>
        <dsp:cNvSpPr/>
      </dsp:nvSpPr>
      <dsp:spPr>
        <a:xfrm>
          <a:off x="0" y="1471610"/>
          <a:ext cx="3544297" cy="162050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000" kern="1200" dirty="0" smtClean="0">
              <a:latin typeface="Arial Black" pitchFamily="34" charset="0"/>
            </a:rPr>
            <a:t>İlk Yetişkinlik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000" b="0" i="0" kern="1200" dirty="0" smtClean="0">
              <a:latin typeface="Arial Black" pitchFamily="34" charset="0"/>
            </a:rPr>
            <a:t>20-30 Yaş </a:t>
          </a:r>
          <a:endParaRPr lang="tr-TR" sz="2000" kern="1200" dirty="0">
            <a:latin typeface="Arial Black" pitchFamily="34" charset="0"/>
          </a:endParaRPr>
        </a:p>
      </dsp:txBody>
      <dsp:txXfrm>
        <a:off x="810255" y="1471610"/>
        <a:ext cx="1923788" cy="1620509"/>
      </dsp:txXfrm>
    </dsp:sp>
    <dsp:sp modelId="{DAA49E87-74A3-4980-A514-3A12794DB6B5}">
      <dsp:nvSpPr>
        <dsp:cNvPr id="0" name=""/>
        <dsp:cNvSpPr/>
      </dsp:nvSpPr>
      <dsp:spPr>
        <a:xfrm>
          <a:off x="2780326" y="1462409"/>
          <a:ext cx="3544297" cy="1620509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000" i="0" kern="1200" dirty="0" smtClean="0">
              <a:latin typeface="Arial Black" pitchFamily="34" charset="0"/>
            </a:rPr>
            <a:t>Orta Yetişkinlik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000" b="0" i="0" kern="1200" dirty="0" smtClean="0">
              <a:latin typeface="Arial Black" pitchFamily="34" charset="0"/>
            </a:rPr>
            <a:t>40-50 Yaş</a:t>
          </a:r>
          <a:endParaRPr lang="tr-TR" sz="2000" kern="1200" dirty="0">
            <a:latin typeface="Arial Black" pitchFamily="34" charset="0"/>
          </a:endParaRPr>
        </a:p>
      </dsp:txBody>
      <dsp:txXfrm>
        <a:off x="3590581" y="1462409"/>
        <a:ext cx="1923788" cy="1620509"/>
      </dsp:txXfrm>
    </dsp:sp>
    <dsp:sp modelId="{70D212C8-60FE-4EC1-AF06-335C6CD2FADD}">
      <dsp:nvSpPr>
        <dsp:cNvPr id="0" name=""/>
        <dsp:cNvSpPr/>
      </dsp:nvSpPr>
      <dsp:spPr>
        <a:xfrm>
          <a:off x="5560685" y="1462409"/>
          <a:ext cx="3544297" cy="1620509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800" i="0" kern="1200" dirty="0" err="1" smtClean="0">
              <a:latin typeface="Arial Black" pitchFamily="34" charset="0"/>
            </a:rPr>
            <a:t>SonYetişkinlik</a:t>
          </a:r>
          <a:endParaRPr lang="tr-TR" altLang="tr-TR" sz="1800" i="0" kern="1200" dirty="0" smtClean="0">
            <a:latin typeface="Arial Black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900" i="0" kern="1200" dirty="0" smtClean="0">
              <a:latin typeface="Arial Black" pitchFamily="34" charset="0"/>
            </a:rPr>
            <a:t>(Yaşlılık</a:t>
          </a:r>
          <a:r>
            <a:rPr lang="tr-TR" altLang="tr-TR" sz="1900" kern="1200" dirty="0" smtClean="0">
              <a:latin typeface="Arial Black" pitchFamily="34" charset="0"/>
            </a:rPr>
            <a:t>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000" b="0" i="0" kern="1200" dirty="0" smtClean="0">
              <a:latin typeface="Arial Black" pitchFamily="34" charset="0"/>
            </a:rPr>
            <a:t> +…Yaş</a:t>
          </a:r>
          <a:endParaRPr lang="tr-TR" sz="2000" kern="1200" dirty="0">
            <a:latin typeface="Arial Black" pitchFamily="34" charset="0"/>
          </a:endParaRPr>
        </a:p>
      </dsp:txBody>
      <dsp:txXfrm>
        <a:off x="6370940" y="1462409"/>
        <a:ext cx="1923788" cy="1620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D5B2A-28C5-49E7-BFD1-1FA6BB94EEF6}">
      <dsp:nvSpPr>
        <dsp:cNvPr id="0" name=""/>
        <dsp:cNvSpPr/>
      </dsp:nvSpPr>
      <dsp:spPr>
        <a:xfrm>
          <a:off x="1667" y="1511697"/>
          <a:ext cx="8226265" cy="2388412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İLK YETİŞKİNLİK DÖNEMİ</a:t>
          </a:r>
          <a:endParaRPr lang="tr-TR" sz="32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1667" y="1511697"/>
        <a:ext cx="8226265" cy="2388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D5B2A-28C5-49E7-BFD1-1FA6BB94EEF6}">
      <dsp:nvSpPr>
        <dsp:cNvPr id="0" name=""/>
        <dsp:cNvSpPr/>
      </dsp:nvSpPr>
      <dsp:spPr>
        <a:xfrm>
          <a:off x="1667" y="589567"/>
          <a:ext cx="8226265" cy="4232672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ORTA YETİŞKİNLİK DÖNEMİ</a:t>
          </a:r>
          <a:endParaRPr lang="tr-TR" sz="32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1667" y="589567"/>
        <a:ext cx="8226265" cy="423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D5B2A-28C5-49E7-BFD1-1FA6BB94EEF6}">
      <dsp:nvSpPr>
        <dsp:cNvPr id="0" name=""/>
        <dsp:cNvSpPr/>
      </dsp:nvSpPr>
      <dsp:spPr>
        <a:xfrm>
          <a:off x="0" y="533869"/>
          <a:ext cx="8226265" cy="4232672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SON YETİŞKİNLİK DÖNEMİ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rPr>
            <a:t>(YAŞLILIK)</a:t>
          </a:r>
          <a:endParaRPr lang="tr-TR" sz="32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0" y="533869"/>
        <a:ext cx="8226265" cy="423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9EBD-6E59-431A-9663-F0997D4EF3F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19EBD-6E59-431A-9663-F0997D4EF3F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7C5A9-4007-4F5E-991B-D768AB5E70D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dirty="0" smtClean="0"/>
              <a:t>SEYHAN REHBERLİK VE ARAŞTIRMA MERKEZİ</a:t>
            </a:r>
          </a:p>
        </p:txBody>
      </p:sp>
      <p:pic>
        <p:nvPicPr>
          <p:cNvPr id="3075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776" y="2132855"/>
            <a:ext cx="4392488" cy="3528169"/>
          </a:xfrm>
          <a:noFill/>
        </p:spPr>
      </p:pic>
    </p:spTree>
    <p:extLst>
      <p:ext uri="{BB962C8B-B14F-4D97-AF65-F5344CB8AC3E}">
        <p14:creationId xmlns:p14="http://schemas.microsoft.com/office/powerpoint/2010/main" val="252106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28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Yetişkinlikte ahlaki düşünce yapısı oluşmamaktadır. </a:t>
            </a:r>
          </a:p>
          <a:p>
            <a:endParaRPr lang="tr-TR" dirty="0"/>
          </a:p>
          <a:p>
            <a:r>
              <a:rPr lang="tr-TR" dirty="0" smtClean="0"/>
              <a:t>Yetişkinlikte ahlak gelişimi var olan ahlak kurallarının bütünleşmesi ve uygulanmasıdır.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3" y="4576810"/>
            <a:ext cx="4320480" cy="216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39901"/>
              </p:ext>
            </p:extLst>
          </p:nvPr>
        </p:nvGraphicFramePr>
        <p:xfrm>
          <a:off x="457200" y="714356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tr-TR" dirty="0" smtClean="0"/>
              <a:t>İnsanların kişisel</a:t>
            </a:r>
            <a:r>
              <a:rPr lang="tr-TR" dirty="0" smtClean="0"/>
              <a:t>, sosyal </a:t>
            </a:r>
            <a:r>
              <a:rPr lang="tr-TR" dirty="0" smtClean="0"/>
              <a:t>ve ekonomik açıdan </a:t>
            </a:r>
            <a:r>
              <a:rPr lang="tr-TR" dirty="0" err="1" smtClean="0"/>
              <a:t>açıdan</a:t>
            </a:r>
            <a:r>
              <a:rPr lang="tr-TR" dirty="0" smtClean="0"/>
              <a:t> en üst seviyede oldukları 35 yaştan emekliye ayrıldıkları 65 yaşına kadar geçen dönemdir.</a:t>
            </a:r>
          </a:p>
          <a:p>
            <a:r>
              <a:rPr lang="tr-TR" dirty="0" smtClean="0"/>
              <a:t>Toplumun bazı kesimlerde orta yetişkinlik yılları yaşlılığa ve ölüme giden sürecin başlangıcı olarak görülür ve kimse 40 yaş üstünü kolay kabullenmez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0"/>
            <a:ext cx="3600400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4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204864"/>
            <a:ext cx="8208912" cy="4248472"/>
          </a:xfrm>
        </p:spPr>
        <p:txBody>
          <a:bodyPr/>
          <a:lstStyle/>
          <a:p>
            <a:r>
              <a:rPr lang="tr-TR" dirty="0" smtClean="0"/>
              <a:t>Fiziksel açıdan bu yıllar derinin </a:t>
            </a:r>
            <a:r>
              <a:rPr lang="tr-TR" dirty="0" err="1" smtClean="0"/>
              <a:t>kırışmaya,saçların</a:t>
            </a:r>
            <a:r>
              <a:rPr lang="tr-TR" dirty="0" smtClean="0"/>
              <a:t> </a:t>
            </a:r>
            <a:r>
              <a:rPr lang="tr-TR" dirty="0" err="1" smtClean="0"/>
              <a:t>aklaşmaya,cinsel</a:t>
            </a:r>
            <a:r>
              <a:rPr lang="tr-TR" dirty="0" smtClean="0"/>
              <a:t> gücün azalmaya </a:t>
            </a:r>
            <a:r>
              <a:rPr lang="tr-TR" dirty="0" err="1" smtClean="0"/>
              <a:t>başladığı,organların</a:t>
            </a:r>
            <a:r>
              <a:rPr lang="tr-TR" dirty="0" smtClean="0"/>
              <a:t> çalışmasında aksamaların görüldüğü dolayısıyla yüksek </a:t>
            </a:r>
            <a:r>
              <a:rPr lang="tr-TR" dirty="0" err="1" smtClean="0"/>
              <a:t>tansiyon,kalp</a:t>
            </a:r>
            <a:r>
              <a:rPr lang="tr-TR" dirty="0" smtClean="0"/>
              <a:t> problemlerinin görüldüğü kilo almanın sürekli olduğu görülmektedir. </a:t>
            </a:r>
          </a:p>
          <a:p>
            <a:r>
              <a:rPr lang="tr-TR" dirty="0" smtClean="0"/>
              <a:t>İş ve Meslekte en yüksek noktaya ulaşılmıştır.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92474"/>
            <a:ext cx="4176464" cy="211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39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2011354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Arial Black" pitchFamily="34" charset="0"/>
              </a:rPr>
              <a:t>Orta Yetişkinlik </a:t>
            </a:r>
            <a:r>
              <a:rPr lang="tr-TR" sz="4000" dirty="0" smtClean="0">
                <a:latin typeface="Arial Black" pitchFamily="34" charset="0"/>
              </a:rPr>
              <a:t>Dönemi</a:t>
            </a:r>
            <a:br>
              <a:rPr lang="tr-TR" sz="4000" dirty="0" smtClean="0">
                <a:latin typeface="Arial Black" pitchFamily="34" charset="0"/>
              </a:rPr>
            </a:br>
            <a:endParaRPr lang="tr-TR" sz="4000" dirty="0"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844824"/>
            <a:ext cx="8157592" cy="3854445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tr-TR" altLang="tr-TR" i="0" dirty="0" smtClean="0">
                <a:latin typeface="Times New Roman" pitchFamily="18" charset="0"/>
                <a:cs typeface="Times New Roman" pitchFamily="18" charset="0"/>
              </a:rPr>
              <a:t>Bu dönemde görme, işitme gibi bazı fiziksel değişimler oluşur.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tr-TR" altLang="tr-TR" dirty="0" smtClean="0">
                <a:latin typeface="Times New Roman" pitchFamily="18" charset="0"/>
                <a:cs typeface="Times New Roman" pitchFamily="18" charset="0"/>
              </a:rPr>
              <a:t>Tat alma duyusundaki azalma 50 yaş sonrası belirginleşir</a:t>
            </a:r>
            <a:endParaRPr lang="tr-TR" altLang="tr-TR" i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/>
              <a:t>Hareket alanı da belirgin azalma dikkati çeker</a:t>
            </a:r>
          </a:p>
          <a:p>
            <a:r>
              <a:rPr lang="tr-TR" dirty="0" smtClean="0"/>
              <a:t>Orta yetişkinlikte hem erkeklerde hem de kadınlarda bir takım değişimler yaşanır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Kadınlar östrojen hormonunun durması ve yumurtlama sürecinin sona ermesiyle Kadın Yaş Dönümüne yani </a:t>
            </a:r>
            <a:r>
              <a:rPr lang="tr-TR" dirty="0" err="1" smtClean="0"/>
              <a:t>Menopoz’a</a:t>
            </a:r>
            <a:r>
              <a:rPr lang="tr-TR" dirty="0" smtClean="0"/>
              <a:t> girerler</a:t>
            </a:r>
          </a:p>
          <a:p>
            <a:r>
              <a:rPr lang="tr-TR" dirty="0" smtClean="0"/>
              <a:t>Erkek Yaş Dönümü ise erkek üretkenliğinin kademe kademe azalması olarak ifade edilebilir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915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Orta yetişkinlik yılları aile ilişkilerinin en zengin olduğu yıllardır.</a:t>
            </a:r>
          </a:p>
          <a:p>
            <a:r>
              <a:rPr lang="tr-TR" dirty="0" smtClean="0"/>
              <a:t>Çocukların üniversiteye başlaması nedeniyle para harcamalarının yeniden düzenlendiği dönemdir.</a:t>
            </a:r>
          </a:p>
          <a:p>
            <a:r>
              <a:rPr lang="tr-TR" dirty="0" smtClean="0"/>
              <a:t>Bu dönemde boşanma ve yeniden evlenme görülür</a:t>
            </a:r>
          </a:p>
          <a:p>
            <a:r>
              <a:rPr lang="tr-TR" dirty="0" smtClean="0"/>
              <a:t>Ancak yeniden evlenme genç yetişkinlikteki kadar yaygın değildir.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370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Emeklilik orta yıllardan yaşlılığa geçişi belirlemektedir. Emeklilik çalışmanın sona ermesiyle boş zaman döneminin başlangıcıdır.</a:t>
            </a:r>
          </a:p>
          <a:p>
            <a:r>
              <a:rPr lang="tr-TR" dirty="0" smtClean="0"/>
              <a:t>Emekliye ayrılma çoğu kez sağlık sorunları nedeniyle olmakta şayet sağlık sorunu yok ise tekrar işe girme girişimlerinde bulunabilir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610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Emeklilik yaşamının ortaya çıkaracağı sorunlar ekonomik, sosyal ve kültürel özeliklerle ilişkilidir.</a:t>
            </a:r>
          </a:p>
          <a:p>
            <a:r>
              <a:rPr lang="tr-TR" dirty="0" smtClean="0"/>
              <a:t>Kişinin emekliliğe kendini hazırlaması önemlidir kişiler hazırlık yapmaz ise kendilerini boşlukta hissederek işe yaramaz olarak görebilirler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76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tr-TR" sz="4000" dirty="0"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4569371"/>
          </a:xfrm>
        </p:spPr>
        <p:txBody>
          <a:bodyPr>
            <a:normAutofit/>
          </a:bodyPr>
          <a:lstStyle/>
          <a:p>
            <a:r>
              <a:rPr lang="tr-TR" altLang="tr-TR" sz="36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Ergenlik ve ilk yetişkinlik dönemlerini özler </a:t>
            </a:r>
            <a:endParaRPr lang="en-US" altLang="tr-TR" sz="36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3600" i="0" dirty="0" smtClean="0"/>
              <a:t>Hayata bakış açısı ve değer yargıları farklılaşmıştır.</a:t>
            </a:r>
          </a:p>
          <a:p>
            <a:r>
              <a:rPr lang="tr-TR" altLang="tr-TR" sz="3600" i="0" dirty="0" smtClean="0">
                <a:latin typeface="Times New Roman" pitchFamily="18" charset="0"/>
                <a:cs typeface="Times New Roman" pitchFamily="18" charset="0"/>
              </a:rPr>
              <a:t>Hayatı geçmiş ve gelecek olarak sınıflandırır.. </a:t>
            </a:r>
          </a:p>
          <a:p>
            <a:r>
              <a:rPr lang="tr-TR" altLang="tr-TR" sz="3600" i="0" dirty="0" smtClean="0">
                <a:latin typeface="Times New Roman" pitchFamily="18" charset="0"/>
                <a:cs typeface="Times New Roman" pitchFamily="18" charset="0"/>
              </a:rPr>
              <a:t>Psikolojik açıdan bir dönüm noktasıdır.</a:t>
            </a:r>
            <a:endParaRPr lang="en-US" altLang="tr-TR" sz="3600" i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YETİŞKİNLİK DÖNEMİ GELİŞİM ÖZELLİKLERİ(35-65 YAŞ)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293096"/>
            <a:ext cx="4608512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37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490327"/>
              </p:ext>
            </p:extLst>
          </p:nvPr>
        </p:nvGraphicFramePr>
        <p:xfrm>
          <a:off x="323528" y="260648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dönem 65 yaş ve sonrasını kapsamaktadır.</a:t>
            </a:r>
          </a:p>
          <a:p>
            <a:r>
              <a:rPr lang="tr-TR" dirty="0" smtClean="0"/>
              <a:t>Yaşlılığa  bağlı fiziksel değişimler (</a:t>
            </a:r>
            <a:r>
              <a:rPr lang="tr-TR" dirty="0" err="1" smtClean="0"/>
              <a:t>görme,işitme</a:t>
            </a:r>
            <a:r>
              <a:rPr lang="tr-TR" dirty="0" smtClean="0"/>
              <a:t> duyusundaki azalmalar </a:t>
            </a:r>
            <a:r>
              <a:rPr lang="tr-TR" dirty="0" err="1" smtClean="0"/>
              <a:t>v.b</a:t>
            </a:r>
            <a:r>
              <a:rPr lang="tr-TR" dirty="0" smtClean="0"/>
              <a:t>.) iletişimi etkiler</a:t>
            </a:r>
          </a:p>
          <a:p>
            <a:r>
              <a:rPr lang="tr-TR" dirty="0" smtClean="0"/>
              <a:t>Yaşlılıkta güçte azalma dolayısıyla kemiklerde gevreklik görülür. Kemikler kolay kırılır </a:t>
            </a:r>
          </a:p>
          <a:p>
            <a:r>
              <a:rPr lang="tr-TR" dirty="0" smtClean="0"/>
              <a:t>Yaşlılarda Parkinson hastalığı, titremeler, güçsüzlük, uyku </a:t>
            </a:r>
            <a:r>
              <a:rPr lang="tr-TR" dirty="0" err="1" smtClean="0"/>
              <a:t>bozukluğu,Alzheimer</a:t>
            </a:r>
            <a:r>
              <a:rPr lang="tr-TR" dirty="0" smtClean="0"/>
              <a:t> </a:t>
            </a:r>
            <a:r>
              <a:rPr lang="tr-TR" dirty="0" err="1" smtClean="0"/>
              <a:t>v.b</a:t>
            </a:r>
            <a:r>
              <a:rPr lang="tr-TR" dirty="0" smtClean="0"/>
              <a:t>. Sorunlar görülebilir.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450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Yaşlılık dönemi bilgi birikiminin olduğu bir dönemidir.</a:t>
            </a:r>
          </a:p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Tecrübe sayesinde daha iyi karar verirler.</a:t>
            </a:r>
          </a:p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Aile üyeleri için  bir destek kaynağıdır.</a:t>
            </a:r>
          </a:p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Akraba ve arkadaş çevreleri geniştir.</a:t>
            </a:r>
          </a:p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Aileye genç kuşaklar eklenmektedir.  </a:t>
            </a:r>
          </a:p>
          <a:p>
            <a:pPr>
              <a:lnSpc>
                <a:spcPct val="160000"/>
              </a:lnSpc>
            </a:pPr>
            <a:r>
              <a:rPr lang="tr-TR" altLang="tr-TR" b="1" dirty="0" smtClean="0">
                <a:latin typeface="Arial Black" pitchFamily="34" charset="0"/>
                <a:cs typeface="Times New Roman" pitchFamily="18" charset="0"/>
              </a:rPr>
              <a:t>Yaşamın anlamını daha derin yorumlarlar.</a:t>
            </a:r>
          </a:p>
          <a:p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476672"/>
            <a:ext cx="4896544" cy="2304256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r>
              <a:rPr lang="tr-TR" dirty="0" smtClean="0"/>
              <a:t>Yalnız yaşama eğilimine karşın bir çok yaşlı akraba veya ahbaplarına yakın yaşamak  ister</a:t>
            </a:r>
          </a:p>
          <a:p>
            <a:r>
              <a:rPr lang="tr-TR" dirty="0" smtClean="0"/>
              <a:t>Yaşlılarla sık sık birlikte olarak onların bizim için değerli olduklarını hissettirmeliyiz</a:t>
            </a:r>
          </a:p>
        </p:txBody>
      </p:sp>
    </p:spTree>
    <p:extLst>
      <p:ext uri="{BB962C8B-B14F-4D97-AF65-F5344CB8AC3E}">
        <p14:creationId xmlns:p14="http://schemas.microsoft.com/office/powerpoint/2010/main" val="11369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Kaynak</a:t>
            </a:r>
          </a:p>
          <a:p>
            <a:pPr marL="0" indent="0">
              <a:buNone/>
            </a:pPr>
            <a:r>
              <a:rPr lang="tr-TR" dirty="0" smtClean="0"/>
              <a:t>Onur,B.200.Gelişim Psikolojisi Yetişkinlik,Yaşlılık,Ölüm.5.Baskı.Ankara.İmge Kitabevi.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024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YETİŞKİNLİK DÖNEMİ </a:t>
            </a:r>
            <a:br>
              <a:rPr lang="tr-TR" smtClean="0"/>
            </a:br>
            <a:r>
              <a:rPr lang="tr-TR" smtClean="0"/>
              <a:t> YAŞLILIK DÖNEMİ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Yetişkinlik kavramı bebeklik</a:t>
            </a:r>
            <a:r>
              <a:rPr lang="tr-TR" dirty="0" smtClean="0">
                <a:solidFill>
                  <a:prstClr val="black"/>
                </a:solidFill>
              </a:rPr>
              <a:t>, çocukluk </a:t>
            </a:r>
            <a:r>
              <a:rPr lang="tr-TR" dirty="0">
                <a:solidFill>
                  <a:prstClr val="black"/>
                </a:solidFill>
              </a:rPr>
              <a:t>ve ergenlik kavramları kadar net ve somut olmamakla birlikte Latincede yer alan büyümek fiilinden türemiştir.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Toplumda yetişkin kişinin fiziksel ve ruhsal açıdan olgunlaşmış olduğu kabul edilir.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Yetişkin kavramı toplumdan topluma farklılık gösterir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08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YETİŞKİNLİK DÖNEMİ</a:t>
            </a:r>
            <a:endParaRPr lang="tr-TR" dirty="0">
              <a:latin typeface="Arial Black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803322"/>
              </p:ext>
            </p:extLst>
          </p:nvPr>
        </p:nvGraphicFramePr>
        <p:xfrm>
          <a:off x="0" y="1600200"/>
          <a:ext cx="992985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207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570138"/>
              </p:ext>
            </p:extLst>
          </p:nvPr>
        </p:nvGraphicFramePr>
        <p:xfrm>
          <a:off x="395536" y="0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3688" y="4077072"/>
            <a:ext cx="5400600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b="1" dirty="0" smtClean="0">
                <a:latin typeface="Arial Black" pitchFamily="34" charset="0"/>
              </a:rPr>
              <a:t>İlk Yetişkinlik Döneminin</a:t>
            </a:r>
            <a:r>
              <a:rPr lang="tr-TR" sz="4000" dirty="0" smtClean="0">
                <a:latin typeface="Arial Black" pitchFamily="34" charset="0"/>
              </a:rPr>
              <a:t/>
            </a:r>
            <a:br>
              <a:rPr lang="tr-TR" sz="4000" dirty="0" smtClean="0">
                <a:latin typeface="Arial Black" pitchFamily="34" charset="0"/>
              </a:rPr>
            </a:br>
            <a:r>
              <a:rPr lang="tr-TR" sz="4000" b="1" dirty="0" smtClean="0">
                <a:latin typeface="Arial Black" pitchFamily="34" charset="0"/>
              </a:rPr>
              <a:t>Özellikleri</a:t>
            </a:r>
            <a:endParaRPr lang="tr-TR" sz="4000" dirty="0"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Yetişkinler 25-30 </a:t>
            </a:r>
            <a:r>
              <a:rPr lang="tr-TR" dirty="0" smtClean="0"/>
              <a:t>yaşlardan </a:t>
            </a:r>
            <a:r>
              <a:rPr lang="tr-TR" dirty="0" smtClean="0"/>
              <a:t>üst kas düzeyine erişir.</a:t>
            </a:r>
          </a:p>
          <a:p>
            <a:r>
              <a:rPr lang="tr-TR" dirty="0" smtClean="0"/>
              <a:t>Bu dönemde iletişim kurma becerisi görme, </a:t>
            </a:r>
            <a:r>
              <a:rPr lang="tr-TR" dirty="0" err="1" smtClean="0"/>
              <a:t>işitme,dokunma,tat</a:t>
            </a:r>
            <a:r>
              <a:rPr lang="tr-TR" dirty="0" smtClean="0"/>
              <a:t> alma ve koklama becerilerine bağlıdır.</a:t>
            </a:r>
          </a:p>
          <a:p>
            <a:r>
              <a:rPr lang="tr-TR" dirty="0" smtClean="0"/>
              <a:t>(Fiziksel güç)</a:t>
            </a:r>
            <a:r>
              <a:rPr lang="tr-TR" dirty="0" err="1" smtClean="0"/>
              <a:t>Hız,eşgüdüm,güç,dayanıklılık</a:t>
            </a:r>
            <a:r>
              <a:rPr lang="tr-TR" dirty="0" smtClean="0"/>
              <a:t>  tepe noktasındadır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Duyular dönemin başında olduğu gibi sonunda da fonksiyonel açıdan sıkıntı görülmez.</a:t>
            </a:r>
          </a:p>
          <a:p>
            <a:r>
              <a:rPr lang="tr-TR" dirty="0" smtClean="0"/>
              <a:t>Bu dönemin sonuna doğru kadınları üreme sistemi ile ilgili erkeklerin ise sindirim sistemi ile ilgili sorunlar yaşadığı görülür</a:t>
            </a:r>
          </a:p>
          <a:p>
            <a:r>
              <a:rPr lang="tr-TR" dirty="0" smtClean="0"/>
              <a:t>Yetişkinin düşünce yapısının akılcı ve pratik olduğu görülmektedir.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36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-8229"/>
            <a:ext cx="3203848" cy="1794155"/>
          </a:xfrm>
          <a:prstGeom prst="rect">
            <a:avLst/>
          </a:prstGeom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r>
              <a:rPr lang="tr-TR" altLang="tr-TR" b="1" i="0" dirty="0" smtClean="0">
                <a:latin typeface="Arial Black" pitchFamily="34" charset="0"/>
              </a:rPr>
              <a:t>Evlilik, okul, askerlik, bir iş arama,aile ve toplumla yeni bir ilişki kurma gibi çeşitli bireysel ve toplumsal görevleri bulunmaktadır.</a:t>
            </a:r>
          </a:p>
          <a:p>
            <a:r>
              <a:rPr lang="tr-TR" altLang="tr-TR" b="1" i="0" dirty="0" smtClean="0">
                <a:latin typeface="Arial Black" pitchFamily="34" charset="0"/>
              </a:rPr>
              <a:t> Zamanlarının ve enerjilerinin çoğunu aileye ayırırlar 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Genç yetişkinlikte aile yaşantısı dışında yaşayanlarda bulunmaktadır.</a:t>
            </a:r>
          </a:p>
          <a:p>
            <a:r>
              <a:rPr lang="tr-TR" dirty="0" smtClean="0"/>
              <a:t>Ör; Hiç evlenmemiş yetişkinler, önceden evli olup ayrılanlar </a:t>
            </a:r>
            <a:r>
              <a:rPr lang="tr-TR" dirty="0" err="1" smtClean="0"/>
              <a:t>v.b</a:t>
            </a:r>
            <a:r>
              <a:rPr lang="tr-TR" dirty="0" smtClean="0"/>
              <a:t>.</a:t>
            </a:r>
          </a:p>
          <a:p>
            <a:r>
              <a:rPr lang="tr-TR" dirty="0" smtClean="0"/>
              <a:t> Sevme ve çalışma gibi alanlar yetişkinlik yıllarının temelini oluşturur</a:t>
            </a:r>
          </a:p>
          <a:p>
            <a:r>
              <a:rPr lang="tr-TR" dirty="0" err="1" smtClean="0"/>
              <a:t>Erikson’un</a:t>
            </a:r>
            <a:r>
              <a:rPr lang="tr-TR" dirty="0" smtClean="0"/>
              <a:t> ‘üretkenliğe karşı durgunluk’ ve ‘yakınlığa karşı yalıtılmış’ evreleri çalışma yaşamına denk gelmektedir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778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627</Words>
  <Application>Microsoft Office PowerPoint</Application>
  <PresentationFormat>Ekran Gösterisi (4:3)</PresentationFormat>
  <Paragraphs>71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Calibri</vt:lpstr>
      <vt:lpstr>Times New Roman</vt:lpstr>
      <vt:lpstr>Ofis Teması</vt:lpstr>
      <vt:lpstr>SEYHAN REHBERLİK VE ARAŞTIRMA MERKEZİ</vt:lpstr>
      <vt:lpstr>YETİŞKİNLİK DÖNEMİ GELİŞİM ÖZELLİKLERİ(35-65 YAŞ)</vt:lpstr>
      <vt:lpstr>YETİŞKİNLİK DÖNEMİ   YAŞLILIK DÖNEMİ</vt:lpstr>
      <vt:lpstr>YETİŞKİNLİK DÖNEMİ</vt:lpstr>
      <vt:lpstr>PowerPoint Sunusu</vt:lpstr>
      <vt:lpstr>İlk Yetişkinlik Döneminin Özellikleri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Orta Yetişkinlik Dönemi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Toshiba</dc:creator>
  <cp:lastModifiedBy>ronaldinho424</cp:lastModifiedBy>
  <cp:revision>48</cp:revision>
  <dcterms:created xsi:type="dcterms:W3CDTF">2017-01-27T16:05:17Z</dcterms:created>
  <dcterms:modified xsi:type="dcterms:W3CDTF">2022-11-10T10:04:08Z</dcterms:modified>
</cp:coreProperties>
</file>