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06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58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7388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939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170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682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9285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65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28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34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66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7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93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95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36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035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15FFF-A1CE-48C5-A069-F0F9B667850F}" type="datetimeFigureOut">
              <a:rPr lang="tr-TR" smtClean="0"/>
              <a:t>24.10.2022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BB96E3-8B78-44B1-A050-EEE015C34A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63184" y="340503"/>
            <a:ext cx="8689976" cy="2509213"/>
          </a:xfrm>
        </p:spPr>
        <p:txBody>
          <a:bodyPr/>
          <a:lstStyle/>
          <a:p>
            <a:r>
              <a:rPr lang="tr-TR" dirty="0"/>
              <a:t>DUYGU KONTOLÜ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67462" y="6089073"/>
            <a:ext cx="6281420" cy="457200"/>
          </a:xfrm>
        </p:spPr>
        <p:txBody>
          <a:bodyPr/>
          <a:lstStyle/>
          <a:p>
            <a:r>
              <a:rPr lang="tr-TR" dirty="0"/>
              <a:t>SEYHAN REHBERLİK VE ARAŞTRMA MERKEZİ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22" y="2759528"/>
            <a:ext cx="5574848" cy="314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321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spc="-5" dirty="0">
                <a:solidFill>
                  <a:schemeClr val="accent2"/>
                </a:solidFill>
                <a:latin typeface="Tahoma"/>
                <a:cs typeface="Tahoma"/>
              </a:rPr>
              <a:t>Duygularınız </a:t>
            </a:r>
            <a:r>
              <a:rPr lang="tr-TR" b="1" spc="-10" dirty="0">
                <a:solidFill>
                  <a:schemeClr val="accent2"/>
                </a:solidFill>
                <a:latin typeface="Tahoma"/>
                <a:cs typeface="Tahoma"/>
              </a:rPr>
              <a:t>dengede </a:t>
            </a:r>
            <a:r>
              <a:rPr lang="tr-TR" b="1" spc="-5" dirty="0">
                <a:solidFill>
                  <a:schemeClr val="accent2"/>
                </a:solidFill>
                <a:latin typeface="Tahoma"/>
                <a:cs typeface="Tahoma"/>
              </a:rPr>
              <a:t>olduğunda, </a:t>
            </a:r>
            <a:r>
              <a:rPr lang="tr-TR" b="1" spc="10" dirty="0">
                <a:solidFill>
                  <a:schemeClr val="accent2"/>
                </a:solidFill>
                <a:latin typeface="Tahoma"/>
                <a:cs typeface="Tahoma"/>
              </a:rPr>
              <a:t>daha üretken, daha </a:t>
            </a:r>
            <a:r>
              <a:rPr lang="tr-TR" b="1" spc="5" dirty="0">
                <a:solidFill>
                  <a:schemeClr val="accent2"/>
                </a:solidFill>
                <a:latin typeface="Tahoma"/>
                <a:cs typeface="Tahoma"/>
              </a:rPr>
              <a:t>yaratıcı </a:t>
            </a:r>
            <a:r>
              <a:rPr lang="tr-TR" b="1" spc="-10" dirty="0">
                <a:solidFill>
                  <a:schemeClr val="accent2"/>
                </a:solidFill>
                <a:latin typeface="Tahoma"/>
                <a:cs typeface="Tahoma"/>
              </a:rPr>
              <a:t>ve </a:t>
            </a:r>
            <a:r>
              <a:rPr lang="tr-TR" b="1" spc="10" dirty="0">
                <a:solidFill>
                  <a:schemeClr val="accent2"/>
                </a:solidFill>
                <a:latin typeface="Tahoma"/>
                <a:cs typeface="Tahoma"/>
              </a:rPr>
              <a:t>daha </a:t>
            </a:r>
            <a:r>
              <a:rPr lang="tr-TR" b="1" spc="25" dirty="0">
                <a:solidFill>
                  <a:schemeClr val="accent2"/>
                </a:solidFill>
                <a:latin typeface="Tahoma"/>
                <a:cs typeface="Tahoma"/>
              </a:rPr>
              <a:t>mutlu </a:t>
            </a:r>
            <a:r>
              <a:rPr lang="tr-TR" b="1" spc="-5" dirty="0">
                <a:solidFill>
                  <a:schemeClr val="accent2"/>
                </a:solidFill>
                <a:latin typeface="Tahoma"/>
                <a:cs typeface="Tahoma"/>
              </a:rPr>
              <a:t>olursunuz. </a:t>
            </a:r>
            <a:r>
              <a:rPr lang="tr-TR" b="1" dirty="0">
                <a:solidFill>
                  <a:schemeClr val="accent2"/>
                </a:solidFill>
                <a:latin typeface="Tahoma"/>
                <a:cs typeface="Tahoma"/>
              </a:rPr>
              <a:t> Başka</a:t>
            </a:r>
            <a:r>
              <a:rPr lang="tr-TR" b="1" spc="-7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spc="10" dirty="0">
                <a:solidFill>
                  <a:schemeClr val="accent2"/>
                </a:solidFill>
                <a:latin typeface="Tahoma"/>
                <a:cs typeface="Tahoma"/>
              </a:rPr>
              <a:t>bir</a:t>
            </a:r>
            <a:r>
              <a:rPr lang="tr-TR" b="1" spc="-4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spc="-10" dirty="0">
                <a:solidFill>
                  <a:schemeClr val="accent2"/>
                </a:solidFill>
                <a:latin typeface="Tahoma"/>
                <a:cs typeface="Tahoma"/>
              </a:rPr>
              <a:t>deyişle,</a:t>
            </a:r>
            <a:r>
              <a:rPr lang="tr-TR" b="1" spc="-7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dirty="0">
                <a:solidFill>
                  <a:schemeClr val="accent2"/>
                </a:solidFill>
                <a:latin typeface="Tahoma"/>
                <a:cs typeface="Tahoma"/>
              </a:rPr>
              <a:t>duygularınızı</a:t>
            </a:r>
            <a:r>
              <a:rPr lang="tr-TR" b="1" spc="-8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dirty="0">
                <a:solidFill>
                  <a:schemeClr val="accent2"/>
                </a:solidFill>
                <a:latin typeface="Tahoma"/>
                <a:cs typeface="Tahoma"/>
              </a:rPr>
              <a:t>yapıcı</a:t>
            </a:r>
            <a:r>
              <a:rPr lang="tr-TR" b="1" spc="-6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spc="5" dirty="0">
                <a:solidFill>
                  <a:schemeClr val="accent2"/>
                </a:solidFill>
                <a:latin typeface="Tahoma"/>
                <a:cs typeface="Tahoma"/>
              </a:rPr>
              <a:t>hâle</a:t>
            </a:r>
            <a:r>
              <a:rPr lang="tr-TR" b="1" spc="-4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spc="-5" dirty="0">
                <a:solidFill>
                  <a:schemeClr val="accent2"/>
                </a:solidFill>
                <a:latin typeface="Tahoma"/>
                <a:cs typeface="Tahoma"/>
              </a:rPr>
              <a:t>getirmek,</a:t>
            </a:r>
            <a:r>
              <a:rPr lang="tr-TR" b="1" spc="-9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spc="15" dirty="0">
                <a:solidFill>
                  <a:schemeClr val="accent2"/>
                </a:solidFill>
                <a:latin typeface="Tahoma"/>
                <a:cs typeface="Tahoma"/>
              </a:rPr>
              <a:t>bu</a:t>
            </a:r>
            <a:r>
              <a:rPr lang="tr-TR" b="1" spc="-35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dirty="0">
                <a:solidFill>
                  <a:schemeClr val="accent2"/>
                </a:solidFill>
                <a:latin typeface="Tahoma"/>
                <a:cs typeface="Tahoma"/>
              </a:rPr>
              <a:t>sistemin</a:t>
            </a:r>
            <a:r>
              <a:rPr lang="tr-TR" b="1" spc="-6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spc="-15" dirty="0">
                <a:solidFill>
                  <a:schemeClr val="accent2"/>
                </a:solidFill>
                <a:latin typeface="Tahoma"/>
                <a:cs typeface="Tahoma"/>
              </a:rPr>
              <a:t>sizin</a:t>
            </a:r>
            <a:r>
              <a:rPr lang="tr-TR" b="1" spc="-55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dirty="0">
                <a:solidFill>
                  <a:schemeClr val="accent2"/>
                </a:solidFill>
                <a:latin typeface="Tahoma"/>
                <a:cs typeface="Tahoma"/>
              </a:rPr>
              <a:t>aleyhinize</a:t>
            </a:r>
            <a:r>
              <a:rPr lang="tr-TR" b="1" spc="-7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dirty="0">
                <a:solidFill>
                  <a:schemeClr val="accent2"/>
                </a:solidFill>
                <a:latin typeface="Tahoma"/>
                <a:cs typeface="Tahoma"/>
              </a:rPr>
              <a:t>çalışmasına </a:t>
            </a:r>
            <a:r>
              <a:rPr lang="tr-TR" b="1" spc="-395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spc="-15" dirty="0">
                <a:solidFill>
                  <a:schemeClr val="accent2"/>
                </a:solidFill>
                <a:latin typeface="Tahoma"/>
                <a:cs typeface="Tahoma"/>
              </a:rPr>
              <a:t>engel</a:t>
            </a:r>
            <a:r>
              <a:rPr lang="tr-TR" b="1" spc="-7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spc="10" dirty="0">
                <a:solidFill>
                  <a:schemeClr val="accent2"/>
                </a:solidFill>
                <a:latin typeface="Tahoma"/>
                <a:cs typeface="Tahoma"/>
              </a:rPr>
              <a:t>olmanın</a:t>
            </a:r>
            <a:r>
              <a:rPr lang="tr-TR" b="1" spc="-75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spc="10" dirty="0">
                <a:solidFill>
                  <a:schemeClr val="accent2"/>
                </a:solidFill>
                <a:latin typeface="Tahoma"/>
                <a:cs typeface="Tahoma"/>
              </a:rPr>
              <a:t>bir</a:t>
            </a:r>
            <a:r>
              <a:rPr lang="tr-TR" b="1" spc="-45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lang="tr-TR" b="1" spc="5" dirty="0">
                <a:solidFill>
                  <a:schemeClr val="accent2"/>
                </a:solidFill>
                <a:latin typeface="Tahoma"/>
                <a:cs typeface="Tahoma"/>
              </a:rPr>
              <a:t>yoludur.</a:t>
            </a:r>
            <a:endParaRPr lang="tr-TR" dirty="0">
              <a:solidFill>
                <a:schemeClr val="accent2"/>
              </a:solidFill>
              <a:latin typeface="Tahoma"/>
              <a:cs typeface="Tahoma"/>
            </a:endParaRP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346" y="3222293"/>
            <a:ext cx="7079672" cy="363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01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pc="-525" dirty="0">
                <a:solidFill>
                  <a:schemeClr val="tx2"/>
                </a:solidFill>
              </a:rPr>
              <a:t>Duy</a:t>
            </a:r>
            <a:r>
              <a:rPr lang="tr-TR" b="1" spc="-520" dirty="0">
                <a:solidFill>
                  <a:schemeClr val="tx2"/>
                </a:solidFill>
              </a:rPr>
              <a:t>g</a:t>
            </a:r>
            <a:r>
              <a:rPr lang="tr-TR" b="1" spc="-495" dirty="0">
                <a:solidFill>
                  <a:schemeClr val="tx2"/>
                </a:solidFill>
              </a:rPr>
              <a:t>u</a:t>
            </a:r>
            <a:r>
              <a:rPr lang="tr-TR" b="1" spc="-355" dirty="0">
                <a:solidFill>
                  <a:schemeClr val="tx2"/>
                </a:solidFill>
              </a:rPr>
              <a:t> </a:t>
            </a:r>
            <a:r>
              <a:rPr lang="tr-TR" b="1" spc="-330" dirty="0">
                <a:solidFill>
                  <a:schemeClr val="tx2"/>
                </a:solidFill>
              </a:rPr>
              <a:t>Kontrolü</a:t>
            </a:r>
            <a:r>
              <a:rPr lang="tr-TR" b="1" spc="-345" dirty="0">
                <a:solidFill>
                  <a:schemeClr val="tx2"/>
                </a:solidFill>
              </a:rPr>
              <a:t> </a:t>
            </a:r>
            <a:r>
              <a:rPr lang="tr-TR" b="1" spc="-265" dirty="0">
                <a:solidFill>
                  <a:schemeClr val="tx2"/>
                </a:solidFill>
              </a:rPr>
              <a:t>Nasıl</a:t>
            </a:r>
            <a:r>
              <a:rPr lang="tr-TR" b="1" spc="-355" dirty="0">
                <a:solidFill>
                  <a:schemeClr val="tx2"/>
                </a:solidFill>
              </a:rPr>
              <a:t> </a:t>
            </a:r>
            <a:r>
              <a:rPr lang="tr-TR" b="1" spc="-420" dirty="0">
                <a:solidFill>
                  <a:schemeClr val="tx2"/>
                </a:solidFill>
              </a:rPr>
              <a:t>Sa</a:t>
            </a:r>
            <a:r>
              <a:rPr lang="tr-TR" b="1" spc="-445" dirty="0">
                <a:solidFill>
                  <a:schemeClr val="tx2"/>
                </a:solidFill>
              </a:rPr>
              <a:t>ğ</a:t>
            </a:r>
            <a:r>
              <a:rPr lang="tr-TR" b="1" spc="-270" dirty="0">
                <a:solidFill>
                  <a:schemeClr val="tx2"/>
                </a:solidFill>
              </a:rPr>
              <a:t>lanabi</a:t>
            </a:r>
            <a:r>
              <a:rPr lang="tr-TR" b="1" spc="-165" dirty="0">
                <a:solidFill>
                  <a:schemeClr val="tx2"/>
                </a:solidFill>
              </a:rPr>
              <a:t>l</a:t>
            </a:r>
            <a:r>
              <a:rPr lang="tr-TR" b="1" spc="-35" dirty="0">
                <a:solidFill>
                  <a:schemeClr val="tx2"/>
                </a:solidFill>
              </a:rPr>
              <a:t>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99480"/>
            <a:ext cx="8596668" cy="3880773"/>
          </a:xfrm>
        </p:spPr>
        <p:txBody>
          <a:bodyPr/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tr-TR" spc="-45" dirty="0">
                <a:latin typeface="+mj-lt"/>
                <a:cs typeface="Lucida Sans Unicode"/>
              </a:rPr>
              <a:t>Aslında,</a:t>
            </a:r>
            <a:r>
              <a:rPr lang="tr-TR" spc="-12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bir</a:t>
            </a:r>
            <a:r>
              <a:rPr lang="tr-TR" spc="-85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parmak</a:t>
            </a:r>
            <a:r>
              <a:rPr lang="tr-TR" spc="-90" dirty="0">
                <a:latin typeface="+mj-lt"/>
                <a:cs typeface="Lucida Sans Unicode"/>
              </a:rPr>
              <a:t> </a:t>
            </a:r>
            <a:r>
              <a:rPr lang="tr-TR" spc="-40" dirty="0" err="1">
                <a:latin typeface="+mj-lt"/>
                <a:cs typeface="Lucida Sans Unicode"/>
              </a:rPr>
              <a:t>şıklatmasıyla</a:t>
            </a:r>
            <a:r>
              <a:rPr lang="tr-TR" spc="-114" dirty="0">
                <a:latin typeface="+mj-lt"/>
                <a:cs typeface="Lucida Sans Unicode"/>
              </a:rPr>
              <a:t> </a:t>
            </a:r>
            <a:r>
              <a:rPr lang="tr-TR" spc="-10" dirty="0">
                <a:latin typeface="+mj-lt"/>
                <a:cs typeface="Lucida Sans Unicode"/>
              </a:rPr>
              <a:t>var</a:t>
            </a:r>
            <a:r>
              <a:rPr lang="tr-TR" spc="-85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olan</a:t>
            </a:r>
            <a:r>
              <a:rPr lang="tr-TR" spc="-8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bir</a:t>
            </a:r>
            <a:r>
              <a:rPr lang="tr-TR" spc="-8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duygunun</a:t>
            </a:r>
            <a:r>
              <a:rPr lang="tr-TR" spc="-95" dirty="0">
                <a:latin typeface="+mj-lt"/>
                <a:cs typeface="Lucida Sans Unicode"/>
              </a:rPr>
              <a:t> </a:t>
            </a:r>
            <a:r>
              <a:rPr lang="tr-TR" spc="-35" dirty="0">
                <a:latin typeface="+mj-lt"/>
                <a:cs typeface="Lucida Sans Unicode"/>
              </a:rPr>
              <a:t>artık</a:t>
            </a:r>
            <a:r>
              <a:rPr lang="tr-TR" spc="-80" dirty="0">
                <a:latin typeface="+mj-lt"/>
                <a:cs typeface="Lucida Sans Unicode"/>
              </a:rPr>
              <a:t> </a:t>
            </a:r>
            <a:r>
              <a:rPr lang="tr-TR" spc="-10" dirty="0">
                <a:latin typeface="+mj-lt"/>
                <a:cs typeface="Lucida Sans Unicode"/>
              </a:rPr>
              <a:t>var</a:t>
            </a:r>
            <a:r>
              <a:rPr lang="tr-TR" spc="-8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olmaması</a:t>
            </a:r>
            <a:r>
              <a:rPr lang="tr-TR" spc="-110" dirty="0">
                <a:latin typeface="+mj-lt"/>
                <a:cs typeface="Lucida Sans Unicode"/>
              </a:rPr>
              <a:t> </a:t>
            </a:r>
            <a:r>
              <a:rPr lang="tr-TR" spc="-55" dirty="0">
                <a:latin typeface="+mj-lt"/>
                <a:cs typeface="Lucida Sans Unicode"/>
              </a:rPr>
              <a:t>gibi</a:t>
            </a:r>
            <a:r>
              <a:rPr lang="tr-TR" spc="-9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bir</a:t>
            </a:r>
            <a:r>
              <a:rPr lang="tr-TR" spc="-85" dirty="0">
                <a:latin typeface="+mj-lt"/>
                <a:cs typeface="Lucida Sans Unicode"/>
              </a:rPr>
              <a:t> </a:t>
            </a:r>
            <a:r>
              <a:rPr lang="tr-TR" spc="-10" dirty="0">
                <a:latin typeface="+mj-lt"/>
                <a:cs typeface="Lucida Sans Unicode"/>
              </a:rPr>
              <a:t>durum</a:t>
            </a:r>
            <a:r>
              <a:rPr lang="tr-TR" spc="-85" dirty="0">
                <a:latin typeface="+mj-lt"/>
                <a:cs typeface="Lucida Sans Unicode"/>
              </a:rPr>
              <a:t> </a:t>
            </a:r>
            <a:r>
              <a:rPr lang="tr-TR" spc="-15" dirty="0">
                <a:latin typeface="+mj-lt"/>
                <a:cs typeface="Lucida Sans Unicode"/>
              </a:rPr>
              <a:t>yaratmak </a:t>
            </a:r>
            <a:r>
              <a:rPr lang="tr-TR" spc="-430" dirty="0">
                <a:latin typeface="+mj-lt"/>
                <a:cs typeface="Lucida Sans Unicode"/>
              </a:rPr>
              <a:t> </a:t>
            </a:r>
            <a:r>
              <a:rPr lang="tr-TR" spc="-40" dirty="0">
                <a:latin typeface="+mj-lt"/>
                <a:cs typeface="Lucida Sans Unicode"/>
              </a:rPr>
              <a:t>teknik</a:t>
            </a:r>
            <a:r>
              <a:rPr lang="tr-TR" spc="-90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olarak</a:t>
            </a:r>
            <a:r>
              <a:rPr lang="tr-TR" spc="-95" dirty="0">
                <a:latin typeface="+mj-lt"/>
                <a:cs typeface="Lucida Sans Unicode"/>
              </a:rPr>
              <a:t> </a:t>
            </a:r>
            <a:r>
              <a:rPr lang="tr-TR" spc="-30" dirty="0">
                <a:latin typeface="+mj-lt"/>
                <a:cs typeface="Lucida Sans Unicode"/>
              </a:rPr>
              <a:t>pek</a:t>
            </a:r>
            <a:r>
              <a:rPr lang="tr-TR" spc="-90" dirty="0">
                <a:latin typeface="+mj-lt"/>
                <a:cs typeface="Lucida Sans Unicode"/>
              </a:rPr>
              <a:t> </a:t>
            </a:r>
            <a:r>
              <a:rPr lang="tr-TR" spc="-10" dirty="0">
                <a:latin typeface="+mj-lt"/>
                <a:cs typeface="Lucida Sans Unicode"/>
              </a:rPr>
              <a:t>de</a:t>
            </a:r>
            <a:r>
              <a:rPr lang="tr-TR" spc="-7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mümkün</a:t>
            </a:r>
            <a:r>
              <a:rPr lang="tr-TR" spc="-9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görünmüyor.</a:t>
            </a:r>
            <a:r>
              <a:rPr lang="tr-TR" spc="-105" dirty="0">
                <a:latin typeface="+mj-lt"/>
                <a:cs typeface="Lucida Sans Unicode"/>
              </a:rPr>
              <a:t> </a:t>
            </a:r>
          </a:p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tr-TR" spc="-55" dirty="0">
                <a:latin typeface="+mj-lt"/>
                <a:cs typeface="Lucida Sans Unicode"/>
              </a:rPr>
              <a:t>Ancak,</a:t>
            </a:r>
            <a:r>
              <a:rPr lang="tr-TR" spc="-105" dirty="0">
                <a:latin typeface="+mj-lt"/>
                <a:cs typeface="Lucida Sans Unicode"/>
              </a:rPr>
              <a:t> </a:t>
            </a:r>
            <a:r>
              <a:rPr lang="tr-TR" spc="-45" dirty="0">
                <a:latin typeface="+mj-lt"/>
                <a:cs typeface="Lucida Sans Unicode"/>
              </a:rPr>
              <a:t>duygularınızı</a:t>
            </a:r>
            <a:r>
              <a:rPr lang="tr-TR" spc="-12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bir</a:t>
            </a:r>
            <a:r>
              <a:rPr lang="tr-TR" spc="-95" dirty="0">
                <a:latin typeface="+mj-lt"/>
                <a:cs typeface="Lucida Sans Unicode"/>
              </a:rPr>
              <a:t> </a:t>
            </a:r>
            <a:r>
              <a:rPr lang="tr-TR" spc="-35" dirty="0">
                <a:latin typeface="+mj-lt"/>
                <a:cs typeface="Lucida Sans Unicode"/>
              </a:rPr>
              <a:t>şekilde</a:t>
            </a:r>
            <a:r>
              <a:rPr lang="tr-TR" spc="-100" dirty="0">
                <a:latin typeface="+mj-lt"/>
                <a:cs typeface="Lucida Sans Unicode"/>
              </a:rPr>
              <a:t> </a:t>
            </a:r>
            <a:r>
              <a:rPr lang="tr-TR" spc="-30" dirty="0">
                <a:latin typeface="+mj-lt"/>
                <a:cs typeface="Lucida Sans Unicode"/>
              </a:rPr>
              <a:t>kontrol</a:t>
            </a:r>
            <a:r>
              <a:rPr lang="tr-TR" spc="-80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altına</a:t>
            </a:r>
            <a:r>
              <a:rPr lang="tr-TR" dirty="0">
                <a:latin typeface="+mj-lt"/>
                <a:cs typeface="Lucida Sans Unicode"/>
              </a:rPr>
              <a:t> </a:t>
            </a:r>
            <a:r>
              <a:rPr lang="tr-TR" spc="-30" dirty="0">
                <a:latin typeface="+mj-lt"/>
                <a:cs typeface="Lucida Sans Unicode"/>
              </a:rPr>
              <a:t>alab</a:t>
            </a:r>
            <a:r>
              <a:rPr lang="tr-TR" spc="-15" dirty="0">
                <a:latin typeface="+mj-lt"/>
                <a:cs typeface="Lucida Sans Unicode"/>
              </a:rPr>
              <a:t>il</a:t>
            </a:r>
            <a:r>
              <a:rPr lang="tr-TR" spc="-50" dirty="0">
                <a:latin typeface="+mj-lt"/>
                <a:cs typeface="Lucida Sans Unicode"/>
              </a:rPr>
              <a:t>m</a:t>
            </a:r>
            <a:r>
              <a:rPr lang="tr-TR" spc="-5" dirty="0">
                <a:latin typeface="+mj-lt"/>
                <a:cs typeface="Lucida Sans Unicode"/>
              </a:rPr>
              <a:t>e</a:t>
            </a:r>
            <a:r>
              <a:rPr lang="tr-TR" spc="-30" dirty="0">
                <a:latin typeface="+mj-lt"/>
                <a:cs typeface="Lucida Sans Unicode"/>
              </a:rPr>
              <a:t>ni</a:t>
            </a:r>
            <a:r>
              <a:rPr lang="tr-TR" spc="-10" dirty="0">
                <a:latin typeface="+mj-lt"/>
                <a:cs typeface="Lucida Sans Unicode"/>
              </a:rPr>
              <a:t>n</a:t>
            </a:r>
            <a:r>
              <a:rPr lang="tr-TR" spc="-95" dirty="0">
                <a:latin typeface="+mj-lt"/>
                <a:cs typeface="Lucida Sans Unicode"/>
              </a:rPr>
              <a:t> </a:t>
            </a:r>
            <a:r>
              <a:rPr lang="tr-TR" spc="-30" dirty="0">
                <a:latin typeface="+mj-lt"/>
                <a:cs typeface="Lucida Sans Unicode"/>
              </a:rPr>
              <a:t>ufak</a:t>
            </a:r>
            <a:r>
              <a:rPr lang="tr-TR" spc="-125" dirty="0">
                <a:latin typeface="+mj-lt"/>
                <a:cs typeface="Lucida Sans Unicode"/>
              </a:rPr>
              <a:t> </a:t>
            </a:r>
            <a:r>
              <a:rPr lang="tr-TR" spc="-35" dirty="0">
                <a:latin typeface="+mj-lt"/>
                <a:cs typeface="Lucida Sans Unicode"/>
              </a:rPr>
              <a:t>t</a:t>
            </a:r>
            <a:r>
              <a:rPr lang="tr-TR" spc="-15" dirty="0">
                <a:latin typeface="+mj-lt"/>
                <a:cs typeface="Lucida Sans Unicode"/>
              </a:rPr>
              <a:t>ef</a:t>
            </a:r>
            <a:r>
              <a:rPr lang="tr-TR" spc="-40" dirty="0">
                <a:latin typeface="+mj-lt"/>
                <a:cs typeface="Lucida Sans Unicode"/>
              </a:rPr>
              <a:t>ek</a:t>
            </a:r>
            <a:r>
              <a:rPr lang="tr-TR" spc="-80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yo</a:t>
            </a:r>
            <a:r>
              <a:rPr lang="tr-TR" spc="-50" dirty="0">
                <a:latin typeface="+mj-lt"/>
                <a:cs typeface="Lucida Sans Unicode"/>
              </a:rPr>
              <a:t>l</a:t>
            </a:r>
            <a:r>
              <a:rPr lang="tr-TR" spc="-45" dirty="0">
                <a:latin typeface="+mj-lt"/>
                <a:cs typeface="Lucida Sans Unicode"/>
              </a:rPr>
              <a:t>l</a:t>
            </a:r>
            <a:r>
              <a:rPr lang="tr-TR" spc="-20" dirty="0">
                <a:latin typeface="+mj-lt"/>
                <a:cs typeface="Lucida Sans Unicode"/>
              </a:rPr>
              <a:t>ar</a:t>
            </a:r>
            <a:r>
              <a:rPr lang="tr-TR" spc="-10" dirty="0">
                <a:latin typeface="+mj-lt"/>
                <a:cs typeface="Lucida Sans Unicode"/>
              </a:rPr>
              <a:t>ı</a:t>
            </a:r>
            <a:r>
              <a:rPr lang="tr-TR" spc="-130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var.</a:t>
            </a:r>
            <a:endParaRPr lang="tr-TR" dirty="0">
              <a:latin typeface="+mj-lt"/>
              <a:cs typeface="Lucida Sans Unicode"/>
            </a:endParaRPr>
          </a:p>
          <a:p>
            <a:pPr marL="0" indent="0">
              <a:lnSpc>
                <a:spcPct val="150000"/>
              </a:lnSpc>
              <a:buNone/>
            </a:pPr>
            <a:endParaRPr lang="tr-TR" dirty="0">
              <a:latin typeface="+mj-lt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486" y="3362325"/>
            <a:ext cx="5905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111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pc="-515" dirty="0">
                <a:solidFill>
                  <a:schemeClr val="tx2"/>
                </a:solidFill>
                <a:latin typeface="Trebuchet MS"/>
                <a:cs typeface="Trebuchet MS"/>
              </a:rPr>
              <a:t>1</a:t>
            </a:r>
            <a:r>
              <a:rPr lang="nb-NO" spc="-360" dirty="0">
                <a:solidFill>
                  <a:schemeClr val="tx2"/>
                </a:solidFill>
                <a:latin typeface="Trebuchet MS"/>
                <a:cs typeface="Trebuchet MS"/>
              </a:rPr>
              <a:t>.</a:t>
            </a:r>
            <a:r>
              <a:rPr lang="nb-NO" dirty="0">
                <a:solidFill>
                  <a:schemeClr val="tx2"/>
                </a:solidFill>
                <a:latin typeface="Trebuchet MS"/>
                <a:cs typeface="Trebuchet MS"/>
              </a:rPr>
              <a:t>	</a:t>
            </a:r>
            <a:r>
              <a:rPr lang="nb-NO" spc="-260" dirty="0">
                <a:solidFill>
                  <a:schemeClr val="tx2"/>
                </a:solidFill>
                <a:latin typeface="Trebuchet MS"/>
                <a:cs typeface="Trebuchet MS"/>
              </a:rPr>
              <a:t>Zihin</a:t>
            </a:r>
            <a:r>
              <a:rPr lang="nb-NO" spc="-21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nb-NO" spc="-325" dirty="0">
                <a:solidFill>
                  <a:schemeClr val="tx2"/>
                </a:solidFill>
                <a:latin typeface="Trebuchet MS"/>
                <a:cs typeface="Trebuchet MS"/>
              </a:rPr>
              <a:t>ve</a:t>
            </a:r>
            <a:r>
              <a:rPr lang="nb-NO" spc="-204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nb-NO" spc="-290" dirty="0">
                <a:solidFill>
                  <a:schemeClr val="tx2"/>
                </a:solidFill>
                <a:latin typeface="Trebuchet MS"/>
                <a:cs typeface="Trebuchet MS"/>
              </a:rPr>
              <a:t>Bed</a:t>
            </a:r>
            <a:r>
              <a:rPr lang="nb-NO" spc="-295" dirty="0">
                <a:solidFill>
                  <a:schemeClr val="tx2"/>
                </a:solidFill>
                <a:latin typeface="Trebuchet MS"/>
                <a:cs typeface="Trebuchet MS"/>
              </a:rPr>
              <a:t>e</a:t>
            </a:r>
            <a:r>
              <a:rPr lang="nb-NO" spc="-330" dirty="0">
                <a:solidFill>
                  <a:schemeClr val="tx2"/>
                </a:solidFill>
                <a:latin typeface="Trebuchet MS"/>
                <a:cs typeface="Trebuchet MS"/>
              </a:rPr>
              <a:t>ne</a:t>
            </a:r>
            <a:r>
              <a:rPr lang="nb-NO" spc="-21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nb-NO" spc="-280" dirty="0">
                <a:solidFill>
                  <a:schemeClr val="tx2"/>
                </a:solidFill>
                <a:latin typeface="Trebuchet MS"/>
                <a:cs typeface="Trebuchet MS"/>
              </a:rPr>
              <a:t>Odaklan</a:t>
            </a:r>
            <a:r>
              <a:rPr lang="nb-NO" spc="-459" dirty="0">
                <a:solidFill>
                  <a:schemeClr val="tx2"/>
                </a:solidFill>
                <a:latin typeface="Trebuchet MS"/>
                <a:cs typeface="Trebuchet MS"/>
              </a:rPr>
              <a:t>m</a:t>
            </a:r>
            <a:r>
              <a:rPr lang="nb-NO" spc="-250" dirty="0">
                <a:solidFill>
                  <a:schemeClr val="tx2"/>
                </a:solidFill>
                <a:latin typeface="Trebuchet MS"/>
                <a:cs typeface="Trebuchet MS"/>
              </a:rPr>
              <a:t>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638075"/>
            <a:ext cx="8596668" cy="388077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tr-TR" b="1" spc="-5" dirty="0">
                <a:latin typeface="+mj-lt"/>
                <a:cs typeface="Tahoma"/>
              </a:rPr>
              <a:t>Duyguların </a:t>
            </a:r>
            <a:r>
              <a:rPr lang="tr-TR" b="1" spc="5" dirty="0">
                <a:latin typeface="+mj-lt"/>
                <a:cs typeface="Tahoma"/>
              </a:rPr>
              <a:t>Kontrolden </a:t>
            </a:r>
            <a:r>
              <a:rPr lang="tr-TR" b="1" spc="-5" dirty="0">
                <a:latin typeface="+mj-lt"/>
                <a:cs typeface="Tahoma"/>
              </a:rPr>
              <a:t>Çıkışına </a:t>
            </a:r>
            <a:r>
              <a:rPr lang="tr-TR" b="1" spc="5" dirty="0">
                <a:latin typeface="+mj-lt"/>
                <a:cs typeface="Tahoma"/>
              </a:rPr>
              <a:t>Dikkat </a:t>
            </a:r>
            <a:r>
              <a:rPr lang="tr-TR" b="1" spc="-30" dirty="0">
                <a:latin typeface="+mj-lt"/>
                <a:cs typeface="Tahoma"/>
              </a:rPr>
              <a:t>Edin: </a:t>
            </a:r>
            <a:r>
              <a:rPr lang="tr-TR" spc="-45" dirty="0">
                <a:solidFill>
                  <a:srgbClr val="333333"/>
                </a:solidFill>
                <a:latin typeface="+mj-lt"/>
                <a:cs typeface="Lucida Sans Unicode"/>
              </a:rPr>
              <a:t>Duygularınız </a:t>
            </a:r>
            <a:r>
              <a:rPr lang="tr-TR" spc="-30" dirty="0">
                <a:solidFill>
                  <a:srgbClr val="333333"/>
                </a:solidFill>
                <a:latin typeface="+mj-lt"/>
                <a:cs typeface="Lucida Sans Unicode"/>
              </a:rPr>
              <a:t>üzerinde kontrol sahibi </a:t>
            </a:r>
            <a:r>
              <a:rPr lang="tr-TR" spc="-20" dirty="0">
                <a:solidFill>
                  <a:srgbClr val="333333"/>
                </a:solidFill>
                <a:latin typeface="+mj-lt"/>
                <a:cs typeface="Lucida Sans Unicode"/>
              </a:rPr>
              <a:t>olmanın </a:t>
            </a:r>
            <a:r>
              <a:rPr lang="tr-TR" spc="-60" dirty="0">
                <a:solidFill>
                  <a:srgbClr val="333333"/>
                </a:solidFill>
                <a:latin typeface="+mj-lt"/>
                <a:cs typeface="Lucida Sans Unicode"/>
              </a:rPr>
              <a:t>ilk </a:t>
            </a:r>
            <a:r>
              <a:rPr lang="tr-TR" spc="-5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40" dirty="0">
                <a:solidFill>
                  <a:srgbClr val="333333"/>
                </a:solidFill>
                <a:latin typeface="+mj-lt"/>
                <a:cs typeface="Lucida Sans Unicode"/>
              </a:rPr>
              <a:t>adımı,</a:t>
            </a:r>
            <a:r>
              <a:rPr lang="tr-TR" spc="-114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30" dirty="0">
                <a:solidFill>
                  <a:srgbClr val="333333"/>
                </a:solidFill>
                <a:latin typeface="+mj-lt"/>
                <a:cs typeface="Lucida Sans Unicode"/>
              </a:rPr>
              <a:t>duyguların</a:t>
            </a:r>
            <a:r>
              <a:rPr lang="tr-TR" spc="-10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5" dirty="0">
                <a:solidFill>
                  <a:srgbClr val="333333"/>
                </a:solidFill>
                <a:latin typeface="+mj-lt"/>
                <a:cs typeface="Lucida Sans Unicode"/>
              </a:rPr>
              <a:t>kontrolden</a:t>
            </a:r>
            <a:r>
              <a:rPr lang="tr-TR" spc="-8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60" dirty="0">
                <a:solidFill>
                  <a:srgbClr val="333333"/>
                </a:solidFill>
                <a:latin typeface="+mj-lt"/>
                <a:cs typeface="Lucida Sans Unicode"/>
              </a:rPr>
              <a:t>çıktığı</a:t>
            </a:r>
            <a:r>
              <a:rPr lang="tr-TR" spc="-10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0" dirty="0">
                <a:solidFill>
                  <a:srgbClr val="333333"/>
                </a:solidFill>
                <a:latin typeface="+mj-lt"/>
                <a:cs typeface="Lucida Sans Unicode"/>
              </a:rPr>
              <a:t>anı</a:t>
            </a:r>
            <a:r>
              <a:rPr lang="tr-TR" spc="-9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30" dirty="0">
                <a:solidFill>
                  <a:srgbClr val="333333"/>
                </a:solidFill>
                <a:latin typeface="+mj-lt"/>
                <a:cs typeface="Lucida Sans Unicode"/>
              </a:rPr>
              <a:t>fark</a:t>
            </a:r>
            <a:r>
              <a:rPr lang="tr-TR" spc="-6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30" dirty="0">
                <a:solidFill>
                  <a:srgbClr val="333333"/>
                </a:solidFill>
                <a:latin typeface="+mj-lt"/>
                <a:cs typeface="Lucida Sans Unicode"/>
              </a:rPr>
              <a:t>edebilmektir.</a:t>
            </a:r>
            <a:r>
              <a:rPr lang="tr-TR" spc="-9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5" dirty="0">
                <a:solidFill>
                  <a:srgbClr val="333333"/>
                </a:solidFill>
                <a:latin typeface="+mj-lt"/>
                <a:cs typeface="Lucida Sans Unicode"/>
              </a:rPr>
              <a:t>Örneğin</a:t>
            </a:r>
            <a:r>
              <a:rPr lang="tr-TR" spc="-9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40" dirty="0">
                <a:solidFill>
                  <a:srgbClr val="333333"/>
                </a:solidFill>
                <a:latin typeface="+mj-lt"/>
                <a:cs typeface="Lucida Sans Unicode"/>
              </a:rPr>
              <a:t>duygularınızla</a:t>
            </a:r>
            <a:r>
              <a:rPr lang="tr-TR" spc="-10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0" dirty="0">
                <a:solidFill>
                  <a:srgbClr val="333333"/>
                </a:solidFill>
                <a:latin typeface="+mj-lt"/>
                <a:cs typeface="Lucida Sans Unicode"/>
              </a:rPr>
              <a:t>hareket</a:t>
            </a:r>
            <a:r>
              <a:rPr lang="tr-TR" spc="-6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50" dirty="0">
                <a:solidFill>
                  <a:srgbClr val="333333"/>
                </a:solidFill>
                <a:latin typeface="+mj-lt"/>
                <a:cs typeface="Lucida Sans Unicode"/>
              </a:rPr>
              <a:t>ettiğiniz </a:t>
            </a:r>
            <a:r>
              <a:rPr lang="tr-TR" spc="-409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15" dirty="0">
                <a:solidFill>
                  <a:srgbClr val="333333"/>
                </a:solidFill>
                <a:latin typeface="+mj-lt"/>
                <a:cs typeface="Lucida Sans Unicode"/>
              </a:rPr>
              <a:t>anl</a:t>
            </a:r>
            <a:r>
              <a:rPr lang="tr-TR" spc="-10" dirty="0">
                <a:solidFill>
                  <a:srgbClr val="333333"/>
                </a:solidFill>
                <a:latin typeface="+mj-lt"/>
                <a:cs typeface="Lucida Sans Unicode"/>
              </a:rPr>
              <a:t>a</a:t>
            </a:r>
            <a:r>
              <a:rPr lang="tr-TR" spc="-15" dirty="0">
                <a:solidFill>
                  <a:srgbClr val="333333"/>
                </a:solidFill>
                <a:latin typeface="+mj-lt"/>
                <a:cs typeface="Lucida Sans Unicode"/>
              </a:rPr>
              <a:t>rd</a:t>
            </a:r>
            <a:r>
              <a:rPr lang="tr-TR" spc="5" dirty="0">
                <a:solidFill>
                  <a:srgbClr val="333333"/>
                </a:solidFill>
                <a:latin typeface="+mj-lt"/>
                <a:cs typeface="Lucida Sans Unicode"/>
              </a:rPr>
              <a:t>a</a:t>
            </a:r>
            <a:r>
              <a:rPr lang="tr-TR" spc="-114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35" dirty="0">
                <a:solidFill>
                  <a:srgbClr val="333333"/>
                </a:solidFill>
                <a:latin typeface="+mj-lt"/>
                <a:cs typeface="Lucida Sans Unicode"/>
              </a:rPr>
              <a:t>kalp</a:t>
            </a:r>
            <a:r>
              <a:rPr lang="tr-TR" spc="-9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30" dirty="0">
                <a:solidFill>
                  <a:srgbClr val="333333"/>
                </a:solidFill>
                <a:latin typeface="+mj-lt"/>
                <a:cs typeface="Lucida Sans Unicode"/>
              </a:rPr>
              <a:t>at</a:t>
            </a:r>
            <a:r>
              <a:rPr lang="tr-TR" spc="-15" dirty="0">
                <a:solidFill>
                  <a:srgbClr val="333333"/>
                </a:solidFill>
                <a:latin typeface="+mj-lt"/>
                <a:cs typeface="Lucida Sans Unicode"/>
              </a:rPr>
              <a:t>ı</a:t>
            </a:r>
            <a:r>
              <a:rPr lang="tr-TR" spc="-65" dirty="0">
                <a:solidFill>
                  <a:srgbClr val="333333"/>
                </a:solidFill>
                <a:latin typeface="+mj-lt"/>
                <a:cs typeface="Lucida Sans Unicode"/>
              </a:rPr>
              <a:t>ş</a:t>
            </a:r>
            <a:r>
              <a:rPr lang="tr-TR" spc="-30" dirty="0">
                <a:solidFill>
                  <a:srgbClr val="333333"/>
                </a:solidFill>
                <a:latin typeface="+mj-lt"/>
                <a:cs typeface="Lucida Sans Unicode"/>
              </a:rPr>
              <a:t>ı</a:t>
            </a:r>
            <a:r>
              <a:rPr lang="tr-TR" spc="-15" dirty="0">
                <a:solidFill>
                  <a:srgbClr val="333333"/>
                </a:solidFill>
                <a:latin typeface="+mj-lt"/>
                <a:cs typeface="Lucida Sans Unicode"/>
              </a:rPr>
              <a:t>n</a:t>
            </a:r>
            <a:r>
              <a:rPr lang="tr-TR" spc="-60" dirty="0">
                <a:solidFill>
                  <a:srgbClr val="333333"/>
                </a:solidFill>
                <a:latin typeface="+mj-lt"/>
                <a:cs typeface="Lucida Sans Unicode"/>
              </a:rPr>
              <a:t>ı</a:t>
            </a:r>
            <a:r>
              <a:rPr lang="tr-TR" spc="-140" dirty="0">
                <a:solidFill>
                  <a:srgbClr val="333333"/>
                </a:solidFill>
                <a:latin typeface="+mj-lt"/>
                <a:cs typeface="Lucida Sans Unicode"/>
              </a:rPr>
              <a:t>z</a:t>
            </a:r>
            <a:r>
              <a:rPr lang="tr-TR" spc="-10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15" dirty="0">
                <a:solidFill>
                  <a:srgbClr val="333333"/>
                </a:solidFill>
                <a:latin typeface="+mj-lt"/>
                <a:cs typeface="Lucida Sans Unicode"/>
              </a:rPr>
              <a:t>h</a:t>
            </a:r>
            <a:r>
              <a:rPr lang="tr-TR" spc="-50" dirty="0">
                <a:solidFill>
                  <a:srgbClr val="333333"/>
                </a:solidFill>
                <a:latin typeface="+mj-lt"/>
                <a:cs typeface="Lucida Sans Unicode"/>
              </a:rPr>
              <a:t>ı</a:t>
            </a:r>
            <a:r>
              <a:rPr lang="tr-TR" spc="-125" dirty="0">
                <a:solidFill>
                  <a:srgbClr val="333333"/>
                </a:solidFill>
                <a:latin typeface="+mj-lt"/>
                <a:cs typeface="Lucida Sans Unicode"/>
              </a:rPr>
              <a:t>z</a:t>
            </a:r>
            <a:r>
              <a:rPr lang="tr-TR" spc="-60" dirty="0">
                <a:solidFill>
                  <a:srgbClr val="333333"/>
                </a:solidFill>
                <a:latin typeface="+mj-lt"/>
                <a:cs typeface="Lucida Sans Unicode"/>
              </a:rPr>
              <a:t>l</a:t>
            </a:r>
            <a:r>
              <a:rPr lang="tr-TR" spc="-25" dirty="0">
                <a:solidFill>
                  <a:srgbClr val="333333"/>
                </a:solidFill>
                <a:latin typeface="+mj-lt"/>
                <a:cs typeface="Lucida Sans Unicode"/>
              </a:rPr>
              <a:t>an</a:t>
            </a:r>
            <a:r>
              <a:rPr lang="tr-TR" spc="-20" dirty="0">
                <a:solidFill>
                  <a:srgbClr val="333333"/>
                </a:solidFill>
                <a:latin typeface="+mj-lt"/>
                <a:cs typeface="Lucida Sans Unicode"/>
              </a:rPr>
              <a:t>ı</a:t>
            </a:r>
            <a:r>
              <a:rPr lang="tr-TR" spc="-60" dirty="0">
                <a:solidFill>
                  <a:srgbClr val="333333"/>
                </a:solidFill>
                <a:latin typeface="+mj-lt"/>
                <a:cs typeface="Lucida Sans Unicode"/>
              </a:rPr>
              <a:t>r</a:t>
            </a:r>
            <a:r>
              <a:rPr lang="tr-TR" spc="-45" dirty="0">
                <a:solidFill>
                  <a:srgbClr val="333333"/>
                </a:solidFill>
                <a:latin typeface="+mj-lt"/>
                <a:cs typeface="Lucida Sans Unicode"/>
              </a:rPr>
              <a:t>,</a:t>
            </a:r>
            <a:r>
              <a:rPr lang="tr-TR" spc="-12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dirty="0">
                <a:solidFill>
                  <a:srgbClr val="333333"/>
                </a:solidFill>
                <a:latin typeface="+mj-lt"/>
                <a:cs typeface="Lucida Sans Unicode"/>
              </a:rPr>
              <a:t>e</a:t>
            </a:r>
            <a:r>
              <a:rPr lang="tr-TR" spc="-50" dirty="0">
                <a:solidFill>
                  <a:srgbClr val="333333"/>
                </a:solidFill>
                <a:latin typeface="+mj-lt"/>
                <a:cs typeface="Lucida Sans Unicode"/>
              </a:rPr>
              <a:t>ll</a:t>
            </a:r>
            <a:r>
              <a:rPr lang="tr-TR" dirty="0">
                <a:solidFill>
                  <a:srgbClr val="333333"/>
                </a:solidFill>
                <a:latin typeface="+mj-lt"/>
                <a:cs typeface="Lucida Sans Unicode"/>
              </a:rPr>
              <a:t>e</a:t>
            </a:r>
            <a:r>
              <a:rPr lang="tr-TR" spc="-50" dirty="0">
                <a:solidFill>
                  <a:srgbClr val="333333"/>
                </a:solidFill>
                <a:latin typeface="+mj-lt"/>
                <a:cs typeface="Lucida Sans Unicode"/>
              </a:rPr>
              <a:t>rini</a:t>
            </a:r>
            <a:r>
              <a:rPr lang="tr-TR" spc="-65" dirty="0">
                <a:solidFill>
                  <a:srgbClr val="333333"/>
                </a:solidFill>
                <a:latin typeface="+mj-lt"/>
                <a:cs typeface="Lucida Sans Unicode"/>
              </a:rPr>
              <a:t>z</a:t>
            </a:r>
            <a:r>
              <a:rPr lang="tr-TR" spc="-10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45" dirty="0">
                <a:solidFill>
                  <a:srgbClr val="333333"/>
                </a:solidFill>
                <a:latin typeface="+mj-lt"/>
                <a:cs typeface="Lucida Sans Unicode"/>
              </a:rPr>
              <a:t>t</a:t>
            </a:r>
            <a:r>
              <a:rPr lang="tr-TR" spc="-30" dirty="0">
                <a:solidFill>
                  <a:srgbClr val="333333"/>
                </a:solidFill>
                <a:latin typeface="+mj-lt"/>
                <a:cs typeface="Lucida Sans Unicode"/>
              </a:rPr>
              <a:t>i</a:t>
            </a:r>
            <a:r>
              <a:rPr lang="tr-TR" spc="-5" dirty="0">
                <a:solidFill>
                  <a:srgbClr val="333333"/>
                </a:solidFill>
                <a:latin typeface="+mj-lt"/>
                <a:cs typeface="Lucida Sans Unicode"/>
              </a:rPr>
              <a:t>tr</a:t>
            </a:r>
            <a:r>
              <a:rPr lang="tr-TR" spc="-15" dirty="0">
                <a:solidFill>
                  <a:srgbClr val="333333"/>
                </a:solidFill>
                <a:latin typeface="+mj-lt"/>
                <a:cs typeface="Lucida Sans Unicode"/>
              </a:rPr>
              <a:t>e</a:t>
            </a:r>
            <a:r>
              <a:rPr lang="tr-TR" spc="-60" dirty="0">
                <a:solidFill>
                  <a:srgbClr val="333333"/>
                </a:solidFill>
                <a:latin typeface="+mj-lt"/>
                <a:cs typeface="Lucida Sans Unicode"/>
              </a:rPr>
              <a:t>r</a:t>
            </a:r>
            <a:r>
              <a:rPr lang="tr-TR" spc="-45" dirty="0">
                <a:solidFill>
                  <a:srgbClr val="333333"/>
                </a:solidFill>
                <a:latin typeface="+mj-lt"/>
                <a:cs typeface="Lucida Sans Unicode"/>
              </a:rPr>
              <a:t>,</a:t>
            </a:r>
            <a:r>
              <a:rPr lang="tr-TR" spc="-10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45" dirty="0">
                <a:solidFill>
                  <a:srgbClr val="333333"/>
                </a:solidFill>
                <a:latin typeface="+mj-lt"/>
                <a:cs typeface="Lucida Sans Unicode"/>
              </a:rPr>
              <a:t>yüz</a:t>
            </a:r>
            <a:r>
              <a:rPr lang="tr-TR" spc="-60" dirty="0">
                <a:solidFill>
                  <a:srgbClr val="333333"/>
                </a:solidFill>
                <a:latin typeface="+mj-lt"/>
                <a:cs typeface="Lucida Sans Unicode"/>
              </a:rPr>
              <a:t>ü</a:t>
            </a:r>
            <a:r>
              <a:rPr lang="tr-TR" spc="-15" dirty="0">
                <a:solidFill>
                  <a:srgbClr val="333333"/>
                </a:solidFill>
                <a:latin typeface="+mj-lt"/>
                <a:cs typeface="Lucida Sans Unicode"/>
              </a:rPr>
              <a:t>nü</a:t>
            </a:r>
            <a:r>
              <a:rPr lang="tr-TR" spc="-140" dirty="0">
                <a:solidFill>
                  <a:srgbClr val="333333"/>
                </a:solidFill>
                <a:latin typeface="+mj-lt"/>
                <a:cs typeface="Lucida Sans Unicode"/>
              </a:rPr>
              <a:t>z</a:t>
            </a:r>
            <a:r>
              <a:rPr lang="tr-TR" spc="-10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65" dirty="0">
                <a:solidFill>
                  <a:srgbClr val="333333"/>
                </a:solidFill>
                <a:latin typeface="+mj-lt"/>
                <a:cs typeface="Lucida Sans Unicode"/>
              </a:rPr>
              <a:t>kıza</a:t>
            </a:r>
            <a:r>
              <a:rPr lang="tr-TR" spc="-35" dirty="0">
                <a:solidFill>
                  <a:srgbClr val="333333"/>
                </a:solidFill>
                <a:latin typeface="+mj-lt"/>
                <a:cs typeface="Lucida Sans Unicode"/>
              </a:rPr>
              <a:t>rır.</a:t>
            </a:r>
            <a:endParaRPr lang="tr-TR" dirty="0">
              <a:latin typeface="+mj-lt"/>
              <a:cs typeface="Lucida Sans Unicode"/>
            </a:endParaRPr>
          </a:p>
          <a:p>
            <a:pPr marL="0" indent="0">
              <a:buNone/>
            </a:pPr>
            <a:endParaRPr lang="tr-TR" dirty="0">
              <a:latin typeface="+mj-lt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F2B48C2-9A7E-46FF-A93D-CEC65D355D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966" y="3578461"/>
            <a:ext cx="6754802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78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6390" marR="391160" indent="-314325">
              <a:lnSpc>
                <a:spcPct val="150000"/>
              </a:lnSpc>
              <a:spcBef>
                <a:spcPts val="200"/>
              </a:spcBef>
              <a:buClr>
                <a:srgbClr val="333333"/>
              </a:buClr>
              <a:buSzPct val="103703"/>
              <a:buFont typeface="Microsoft Sans Serif"/>
              <a:buChar char="●"/>
              <a:tabLst>
                <a:tab pos="326390" algn="l"/>
                <a:tab pos="327025" algn="l"/>
              </a:tabLst>
            </a:pPr>
            <a:r>
              <a:rPr lang="tr-TR" b="1" spc="5" dirty="0">
                <a:latin typeface="+mj-lt"/>
                <a:cs typeface="Tahoma"/>
              </a:rPr>
              <a:t>Derin</a:t>
            </a:r>
            <a:r>
              <a:rPr lang="tr-TR" b="1" spc="-50" dirty="0">
                <a:latin typeface="+mj-lt"/>
                <a:cs typeface="Tahoma"/>
              </a:rPr>
              <a:t> </a:t>
            </a:r>
            <a:r>
              <a:rPr lang="tr-TR" b="1" spc="5" dirty="0">
                <a:latin typeface="+mj-lt"/>
                <a:cs typeface="Tahoma"/>
              </a:rPr>
              <a:t>Nefes</a:t>
            </a:r>
            <a:r>
              <a:rPr lang="tr-TR" b="1" spc="-55" dirty="0">
                <a:latin typeface="+mj-lt"/>
                <a:cs typeface="Tahoma"/>
              </a:rPr>
              <a:t> </a:t>
            </a:r>
            <a:r>
              <a:rPr lang="tr-TR" b="1" dirty="0">
                <a:latin typeface="+mj-lt"/>
                <a:cs typeface="Tahoma"/>
              </a:rPr>
              <a:t>Alıp</a:t>
            </a:r>
            <a:r>
              <a:rPr lang="tr-TR" b="1" spc="-35" dirty="0">
                <a:latin typeface="+mj-lt"/>
                <a:cs typeface="Tahoma"/>
              </a:rPr>
              <a:t> </a:t>
            </a:r>
            <a:r>
              <a:rPr lang="tr-TR" b="1" spc="-20" dirty="0">
                <a:latin typeface="+mj-lt"/>
                <a:cs typeface="Tahoma"/>
              </a:rPr>
              <a:t>Sakinleşin:</a:t>
            </a:r>
            <a:r>
              <a:rPr lang="tr-TR" b="1" spc="-30" dirty="0">
                <a:latin typeface="+mj-lt"/>
                <a:cs typeface="Tahoma"/>
              </a:rPr>
              <a:t> </a:t>
            </a:r>
            <a:r>
              <a:rPr lang="tr-TR" spc="-40" dirty="0">
                <a:solidFill>
                  <a:srgbClr val="333333"/>
                </a:solidFill>
                <a:latin typeface="+mj-lt"/>
                <a:cs typeface="Lucida Sans Unicode"/>
              </a:rPr>
              <a:t>Duygularınız</a:t>
            </a:r>
            <a:r>
              <a:rPr lang="tr-TR" spc="-11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5" dirty="0">
                <a:solidFill>
                  <a:srgbClr val="333333"/>
                </a:solidFill>
                <a:latin typeface="+mj-lt"/>
                <a:cs typeface="Lucida Sans Unicode"/>
              </a:rPr>
              <a:t>kontrolden</a:t>
            </a:r>
            <a:r>
              <a:rPr lang="tr-TR" spc="-8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45" dirty="0">
                <a:solidFill>
                  <a:srgbClr val="333333"/>
                </a:solidFill>
                <a:latin typeface="+mj-lt"/>
                <a:cs typeface="Lucida Sans Unicode"/>
              </a:rPr>
              <a:t>çıktığında</a:t>
            </a:r>
            <a:r>
              <a:rPr lang="tr-TR" spc="-8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0" dirty="0">
                <a:solidFill>
                  <a:srgbClr val="333333"/>
                </a:solidFill>
                <a:latin typeface="+mj-lt"/>
                <a:cs typeface="Lucida Sans Unicode"/>
              </a:rPr>
              <a:t>nefes</a:t>
            </a:r>
            <a:r>
              <a:rPr lang="tr-TR" spc="-8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30" dirty="0">
                <a:solidFill>
                  <a:srgbClr val="333333"/>
                </a:solidFill>
                <a:latin typeface="+mj-lt"/>
                <a:cs typeface="Lucida Sans Unicode"/>
              </a:rPr>
              <a:t>alıp</a:t>
            </a:r>
            <a:r>
              <a:rPr lang="tr-TR" spc="-10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30" dirty="0">
                <a:solidFill>
                  <a:srgbClr val="333333"/>
                </a:solidFill>
                <a:latin typeface="+mj-lt"/>
                <a:cs typeface="Lucida Sans Unicode"/>
              </a:rPr>
              <a:t>vermeniz</a:t>
            </a:r>
            <a:r>
              <a:rPr lang="tr-TR" spc="-9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+mj-lt"/>
                <a:cs typeface="Lucida Sans Unicode"/>
              </a:rPr>
              <a:t>de</a:t>
            </a:r>
            <a:r>
              <a:rPr lang="tr-TR" spc="-7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0" dirty="0">
                <a:solidFill>
                  <a:srgbClr val="333333"/>
                </a:solidFill>
                <a:latin typeface="+mj-lt"/>
                <a:cs typeface="Lucida Sans Unicode"/>
              </a:rPr>
              <a:t>yine </a:t>
            </a:r>
            <a:r>
              <a:rPr lang="tr-TR" spc="-409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5" dirty="0">
                <a:solidFill>
                  <a:srgbClr val="333333"/>
                </a:solidFill>
                <a:latin typeface="+mj-lt"/>
                <a:cs typeface="Lucida Sans Unicode"/>
              </a:rPr>
              <a:t>kontrolden</a:t>
            </a:r>
            <a:r>
              <a:rPr lang="tr-TR" spc="-11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40" dirty="0">
                <a:solidFill>
                  <a:srgbClr val="333333"/>
                </a:solidFill>
                <a:latin typeface="+mj-lt"/>
                <a:cs typeface="Lucida Sans Unicode"/>
              </a:rPr>
              <a:t>çıkar.</a:t>
            </a:r>
            <a:r>
              <a:rPr lang="tr-TR" spc="-9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35" dirty="0">
                <a:solidFill>
                  <a:srgbClr val="333333"/>
                </a:solidFill>
                <a:latin typeface="+mj-lt"/>
                <a:cs typeface="Lucida Sans Unicode"/>
              </a:rPr>
              <a:t>Nefesinizin</a:t>
            </a:r>
            <a:r>
              <a:rPr lang="tr-TR" spc="-10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5" dirty="0">
                <a:solidFill>
                  <a:srgbClr val="333333"/>
                </a:solidFill>
                <a:latin typeface="+mj-lt"/>
                <a:cs typeface="Lucida Sans Unicode"/>
              </a:rPr>
              <a:t>kontrolünü</a:t>
            </a:r>
            <a:r>
              <a:rPr lang="tr-TR" spc="-11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15" dirty="0">
                <a:solidFill>
                  <a:srgbClr val="333333"/>
                </a:solidFill>
                <a:latin typeface="+mj-lt"/>
                <a:cs typeface="Lucida Sans Unicode"/>
              </a:rPr>
              <a:t>ele</a:t>
            </a:r>
            <a:r>
              <a:rPr lang="tr-TR" spc="-8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5" dirty="0">
                <a:solidFill>
                  <a:srgbClr val="333333"/>
                </a:solidFill>
                <a:latin typeface="+mj-lt"/>
                <a:cs typeface="Lucida Sans Unicode"/>
              </a:rPr>
              <a:t>almak</a:t>
            </a:r>
            <a:r>
              <a:rPr lang="tr-TR" dirty="0">
                <a:latin typeface="+mj-lt"/>
                <a:cs typeface="Lucida Sans Unicode"/>
              </a:rPr>
              <a:t> </a:t>
            </a:r>
            <a:r>
              <a:rPr lang="tr-TR" spc="-40" dirty="0">
                <a:solidFill>
                  <a:srgbClr val="333333"/>
                </a:solidFill>
                <a:latin typeface="+mj-lt"/>
                <a:cs typeface="Lucida Sans Unicode"/>
              </a:rPr>
              <a:t>için</a:t>
            </a:r>
            <a:r>
              <a:rPr lang="tr-TR" spc="-12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30" dirty="0">
                <a:solidFill>
                  <a:srgbClr val="333333"/>
                </a:solidFill>
                <a:latin typeface="+mj-lt"/>
                <a:cs typeface="Lucida Sans Unicode"/>
              </a:rPr>
              <a:t>birkaç</a:t>
            </a:r>
            <a:r>
              <a:rPr lang="tr-TR" spc="-10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75" dirty="0">
                <a:solidFill>
                  <a:srgbClr val="333333"/>
                </a:solidFill>
                <a:latin typeface="+mj-lt"/>
                <a:cs typeface="Lucida Sans Unicode"/>
              </a:rPr>
              <a:t>kez</a:t>
            </a:r>
            <a:r>
              <a:rPr lang="tr-TR" spc="-6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0" dirty="0">
                <a:solidFill>
                  <a:srgbClr val="333333"/>
                </a:solidFill>
                <a:latin typeface="+mj-lt"/>
                <a:cs typeface="Lucida Sans Unicode"/>
              </a:rPr>
              <a:t>derin</a:t>
            </a:r>
            <a:r>
              <a:rPr lang="tr-TR" spc="-8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0" dirty="0">
                <a:solidFill>
                  <a:srgbClr val="333333"/>
                </a:solidFill>
                <a:latin typeface="+mj-lt"/>
                <a:cs typeface="Lucida Sans Unicode"/>
              </a:rPr>
              <a:t>derin</a:t>
            </a:r>
            <a:r>
              <a:rPr lang="tr-TR" spc="-9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0" dirty="0">
                <a:solidFill>
                  <a:srgbClr val="333333"/>
                </a:solidFill>
                <a:latin typeface="+mj-lt"/>
                <a:cs typeface="Lucida Sans Unicode"/>
              </a:rPr>
              <a:t>nefes</a:t>
            </a:r>
            <a:r>
              <a:rPr lang="tr-TR" spc="-6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5" dirty="0">
                <a:solidFill>
                  <a:srgbClr val="333333"/>
                </a:solidFill>
                <a:latin typeface="+mj-lt"/>
                <a:cs typeface="Lucida Sans Unicode"/>
              </a:rPr>
              <a:t>alın</a:t>
            </a:r>
            <a:r>
              <a:rPr lang="tr-TR" spc="-11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10" dirty="0">
                <a:solidFill>
                  <a:srgbClr val="333333"/>
                </a:solidFill>
                <a:latin typeface="+mj-lt"/>
                <a:cs typeface="Lucida Sans Unicode"/>
              </a:rPr>
              <a:t>ve</a:t>
            </a:r>
            <a:r>
              <a:rPr lang="tr-TR" spc="-8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5" dirty="0">
                <a:solidFill>
                  <a:srgbClr val="333333"/>
                </a:solidFill>
                <a:latin typeface="+mj-lt"/>
                <a:cs typeface="Lucida Sans Unicode"/>
              </a:rPr>
              <a:t>müsait</a:t>
            </a:r>
            <a:r>
              <a:rPr lang="tr-TR" spc="-10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5" dirty="0">
                <a:solidFill>
                  <a:srgbClr val="333333"/>
                </a:solidFill>
                <a:latin typeface="+mj-lt"/>
                <a:cs typeface="Lucida Sans Unicode"/>
              </a:rPr>
              <a:t>bir</a:t>
            </a:r>
            <a:r>
              <a:rPr lang="tr-TR" dirty="0">
                <a:latin typeface="+mj-lt"/>
                <a:cs typeface="Lucida Sans Unicode"/>
              </a:rPr>
              <a:t> </a:t>
            </a:r>
            <a:r>
              <a:rPr lang="tr-TR" spc="-10" dirty="0">
                <a:solidFill>
                  <a:srgbClr val="333333"/>
                </a:solidFill>
                <a:latin typeface="+mj-lt"/>
                <a:cs typeface="Lucida Sans Unicode"/>
              </a:rPr>
              <a:t>y</a:t>
            </a:r>
            <a:r>
              <a:rPr lang="tr-TR" spc="-20" dirty="0">
                <a:solidFill>
                  <a:srgbClr val="333333"/>
                </a:solidFill>
                <a:latin typeface="+mj-lt"/>
                <a:cs typeface="Lucida Sans Unicode"/>
              </a:rPr>
              <a:t>e</a:t>
            </a:r>
            <a:r>
              <a:rPr lang="tr-TR" dirty="0">
                <a:solidFill>
                  <a:srgbClr val="333333"/>
                </a:solidFill>
                <a:latin typeface="+mj-lt"/>
                <a:cs typeface="Lucida Sans Unicode"/>
              </a:rPr>
              <a:t>r</a:t>
            </a:r>
            <a:r>
              <a:rPr lang="tr-TR" spc="5" dirty="0">
                <a:solidFill>
                  <a:srgbClr val="333333"/>
                </a:solidFill>
                <a:latin typeface="+mj-lt"/>
                <a:cs typeface="Lucida Sans Unicode"/>
              </a:rPr>
              <a:t>e</a:t>
            </a:r>
            <a:r>
              <a:rPr lang="tr-TR" spc="-9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15" dirty="0">
                <a:solidFill>
                  <a:srgbClr val="333333"/>
                </a:solidFill>
                <a:latin typeface="+mj-lt"/>
                <a:cs typeface="Lucida Sans Unicode"/>
              </a:rPr>
              <a:t>ot</a:t>
            </a:r>
            <a:r>
              <a:rPr lang="tr-TR" spc="-30" dirty="0">
                <a:solidFill>
                  <a:srgbClr val="333333"/>
                </a:solidFill>
                <a:latin typeface="+mj-lt"/>
                <a:cs typeface="Lucida Sans Unicode"/>
              </a:rPr>
              <a:t>u</a:t>
            </a:r>
            <a:r>
              <a:rPr lang="tr-TR" spc="-10" dirty="0">
                <a:solidFill>
                  <a:srgbClr val="333333"/>
                </a:solidFill>
                <a:latin typeface="+mj-lt"/>
                <a:cs typeface="Lucida Sans Unicode"/>
              </a:rPr>
              <a:t>r</a:t>
            </a:r>
            <a:r>
              <a:rPr lang="tr-TR" spc="-15" dirty="0">
                <a:solidFill>
                  <a:srgbClr val="333333"/>
                </a:solidFill>
                <a:latin typeface="+mj-lt"/>
                <a:cs typeface="Lucida Sans Unicode"/>
              </a:rPr>
              <a:t>un</a:t>
            </a:r>
            <a:r>
              <a:rPr lang="tr-TR" spc="-70" dirty="0">
                <a:solidFill>
                  <a:srgbClr val="333333"/>
                </a:solidFill>
                <a:latin typeface="+mj-lt"/>
                <a:cs typeface="Lucida Sans Unicode"/>
              </a:rPr>
              <a:t>.</a:t>
            </a:r>
            <a:r>
              <a:rPr lang="tr-TR" dirty="0">
                <a:latin typeface="+mj-lt"/>
                <a:cs typeface="Lucida Sans Unicode"/>
              </a:rPr>
              <a:t> </a:t>
            </a:r>
            <a:r>
              <a:rPr lang="tr-TR" spc="45" dirty="0">
                <a:solidFill>
                  <a:srgbClr val="333333"/>
                </a:solidFill>
                <a:latin typeface="+mj-lt"/>
                <a:cs typeface="Lucida Sans Unicode"/>
              </a:rPr>
              <a:t>Bu</a:t>
            </a:r>
            <a:r>
              <a:rPr lang="tr-TR" spc="-85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0" dirty="0">
                <a:solidFill>
                  <a:srgbClr val="333333"/>
                </a:solidFill>
                <a:latin typeface="+mj-lt"/>
                <a:cs typeface="Lucida Sans Unicode"/>
              </a:rPr>
              <a:t>durumlarla</a:t>
            </a:r>
            <a:r>
              <a:rPr lang="tr-TR" spc="-12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0" dirty="0">
                <a:solidFill>
                  <a:srgbClr val="333333"/>
                </a:solidFill>
                <a:latin typeface="+mj-lt"/>
                <a:cs typeface="Lucida Sans Unicode"/>
              </a:rPr>
              <a:t>mücadele</a:t>
            </a:r>
            <a:r>
              <a:rPr lang="tr-TR" spc="-10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20" dirty="0">
                <a:solidFill>
                  <a:srgbClr val="333333"/>
                </a:solidFill>
                <a:latin typeface="+mj-lt"/>
                <a:cs typeface="Lucida Sans Unicode"/>
              </a:rPr>
              <a:t>etmek</a:t>
            </a:r>
            <a:r>
              <a:rPr lang="tr-TR" spc="-8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40" dirty="0">
                <a:solidFill>
                  <a:srgbClr val="333333"/>
                </a:solidFill>
                <a:latin typeface="+mj-lt"/>
                <a:cs typeface="Lucida Sans Unicode"/>
              </a:rPr>
              <a:t>için</a:t>
            </a:r>
            <a:r>
              <a:rPr lang="tr-TR" spc="-10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40" dirty="0">
                <a:solidFill>
                  <a:srgbClr val="333333"/>
                </a:solidFill>
                <a:latin typeface="+mj-lt"/>
                <a:cs typeface="Lucida Sans Unicode"/>
              </a:rPr>
              <a:t>sakin</a:t>
            </a:r>
            <a:r>
              <a:rPr lang="tr-TR" spc="-90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40" dirty="0">
                <a:solidFill>
                  <a:srgbClr val="333333"/>
                </a:solidFill>
                <a:latin typeface="+mj-lt"/>
                <a:cs typeface="Lucida Sans Unicode"/>
              </a:rPr>
              <a:t>kalmalı, </a:t>
            </a:r>
            <a:r>
              <a:rPr lang="tr-TR" spc="-409" dirty="0">
                <a:solidFill>
                  <a:srgbClr val="333333"/>
                </a:solidFill>
                <a:latin typeface="+mj-lt"/>
                <a:cs typeface="Lucida Sans Unicode"/>
              </a:rPr>
              <a:t> </a:t>
            </a:r>
            <a:r>
              <a:rPr lang="tr-TR" spc="-15" dirty="0">
                <a:solidFill>
                  <a:srgbClr val="333333"/>
                </a:solidFill>
                <a:latin typeface="+mj-lt"/>
                <a:cs typeface="Lucida Sans Unicode"/>
              </a:rPr>
              <a:t>durumu </a:t>
            </a:r>
            <a:r>
              <a:rPr lang="tr-TR" spc="-30" dirty="0">
                <a:solidFill>
                  <a:srgbClr val="333333"/>
                </a:solidFill>
                <a:latin typeface="+mj-lt"/>
                <a:cs typeface="Lucida Sans Unicode"/>
              </a:rPr>
              <a:t>fark </a:t>
            </a:r>
            <a:r>
              <a:rPr lang="tr-TR" spc="-40" dirty="0">
                <a:solidFill>
                  <a:srgbClr val="333333"/>
                </a:solidFill>
                <a:latin typeface="+mj-lt"/>
                <a:cs typeface="Lucida Sans Unicode"/>
              </a:rPr>
              <a:t>etmelisiniz. </a:t>
            </a:r>
            <a:r>
              <a:rPr lang="tr-TR" b="1" spc="-10" dirty="0">
                <a:solidFill>
                  <a:srgbClr val="333333"/>
                </a:solidFill>
                <a:latin typeface="+mj-lt"/>
                <a:cs typeface="Tahoma"/>
              </a:rPr>
              <a:t>Yani </a:t>
            </a:r>
            <a:r>
              <a:rPr lang="tr-TR" b="1" spc="20" dirty="0">
                <a:solidFill>
                  <a:srgbClr val="333333"/>
                </a:solidFill>
                <a:latin typeface="+mj-lt"/>
                <a:cs typeface="Tahoma"/>
              </a:rPr>
              <a:t>durumu </a:t>
            </a:r>
            <a:r>
              <a:rPr lang="tr-TR" b="1" spc="10" dirty="0">
                <a:solidFill>
                  <a:srgbClr val="333333"/>
                </a:solidFill>
                <a:latin typeface="+mj-lt"/>
                <a:cs typeface="Tahoma"/>
              </a:rPr>
              <a:t>inkar </a:t>
            </a:r>
            <a:r>
              <a:rPr lang="tr-TR" b="1" spc="15" dirty="0">
                <a:solidFill>
                  <a:srgbClr val="333333"/>
                </a:solidFill>
                <a:latin typeface="+mj-lt"/>
                <a:cs typeface="Tahoma"/>
              </a:rPr>
              <a:t> etmek</a:t>
            </a:r>
            <a:r>
              <a:rPr lang="tr-TR" b="1" spc="-70" dirty="0">
                <a:solidFill>
                  <a:srgbClr val="333333"/>
                </a:solidFill>
                <a:latin typeface="+mj-lt"/>
                <a:cs typeface="Tahoma"/>
              </a:rPr>
              <a:t> </a:t>
            </a:r>
            <a:r>
              <a:rPr lang="tr-TR" b="1" spc="5" dirty="0">
                <a:solidFill>
                  <a:srgbClr val="333333"/>
                </a:solidFill>
                <a:latin typeface="+mj-lt"/>
                <a:cs typeface="Tahoma"/>
              </a:rPr>
              <a:t>yerine</a:t>
            </a:r>
            <a:r>
              <a:rPr lang="tr-TR" b="1" spc="-60" dirty="0">
                <a:solidFill>
                  <a:srgbClr val="333333"/>
                </a:solidFill>
                <a:latin typeface="+mj-lt"/>
                <a:cs typeface="Tahoma"/>
              </a:rPr>
              <a:t> </a:t>
            </a:r>
            <a:r>
              <a:rPr lang="tr-TR" b="1" dirty="0">
                <a:solidFill>
                  <a:srgbClr val="333333"/>
                </a:solidFill>
                <a:latin typeface="+mj-lt"/>
                <a:cs typeface="Tahoma"/>
              </a:rPr>
              <a:t>kabullenmelisiniz.</a:t>
            </a:r>
            <a:endParaRPr lang="tr-TR" dirty="0">
              <a:latin typeface="+mj-lt"/>
              <a:cs typeface="Tahoma"/>
            </a:endParaRPr>
          </a:p>
          <a:p>
            <a:pPr marL="0" indent="0">
              <a:lnSpc>
                <a:spcPct val="150000"/>
              </a:lnSpc>
              <a:buNone/>
            </a:pPr>
            <a:endParaRPr lang="tr-TR" dirty="0">
              <a:latin typeface="+mj-lt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86" y="4383714"/>
            <a:ext cx="4249782" cy="247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39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pc="-260" dirty="0">
                <a:solidFill>
                  <a:schemeClr val="tx2"/>
                </a:solidFill>
              </a:rPr>
              <a:t>2.</a:t>
            </a:r>
            <a:r>
              <a:rPr lang="tr-TR" b="1" spc="390" dirty="0">
                <a:solidFill>
                  <a:schemeClr val="tx2"/>
                </a:solidFill>
              </a:rPr>
              <a:t> </a:t>
            </a:r>
            <a:r>
              <a:rPr lang="tr-TR" b="1" spc="-240" dirty="0">
                <a:solidFill>
                  <a:schemeClr val="tx2"/>
                </a:solidFill>
              </a:rPr>
              <a:t>Duygularla</a:t>
            </a:r>
            <a:r>
              <a:rPr lang="tr-TR" b="1" spc="-225" dirty="0">
                <a:solidFill>
                  <a:schemeClr val="tx2"/>
                </a:solidFill>
              </a:rPr>
              <a:t> </a:t>
            </a:r>
            <a:r>
              <a:rPr lang="tr-TR" b="1" spc="-260" dirty="0">
                <a:solidFill>
                  <a:schemeClr val="tx2"/>
                </a:solidFill>
              </a:rPr>
              <a:t>Yüzleşmek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6390" marR="66675" indent="-314325">
              <a:lnSpc>
                <a:spcPct val="120000"/>
              </a:lnSpc>
              <a:spcBef>
                <a:spcPts val="90"/>
              </a:spcBef>
              <a:buClr>
                <a:srgbClr val="585858"/>
              </a:buClr>
              <a:buSzPct val="103703"/>
              <a:buFont typeface="Microsoft Sans Serif"/>
              <a:buChar char="●"/>
              <a:tabLst>
                <a:tab pos="326390" algn="l"/>
                <a:tab pos="327025" algn="l"/>
              </a:tabLst>
            </a:pPr>
            <a:r>
              <a:rPr lang="tr-TR" b="1" dirty="0">
                <a:latin typeface="Arial"/>
                <a:cs typeface="Arial"/>
              </a:rPr>
              <a:t>Duygularınızı Tespit Edin: 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Nasıl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bir duygu içinde olduğunuzu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biliyor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olmak, duygu </a:t>
            </a:r>
            <a:r>
              <a:rPr lang="tr-TR" spc="-34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kontrolü 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bakımından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kritik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öneme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sahiptir.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Birkaç kez derin nefes 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alıp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o an 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nasıl </a:t>
            </a:r>
            <a:r>
              <a:rPr lang="tr-TR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hissettiğini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düşünmek, </a:t>
            </a:r>
            <a:r>
              <a:rPr lang="tr-TR" spc="25" dirty="0">
                <a:solidFill>
                  <a:srgbClr val="333333"/>
                </a:solidFill>
                <a:latin typeface="Microsoft Sans Serif"/>
                <a:cs typeface="Microsoft Sans Serif"/>
              </a:rPr>
              <a:t>acı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verici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olsa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bile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önemlidir. Kendinize bu duygunun neden 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kaynaklandığını, 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başka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bir 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durumu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örtbas etmek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için 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duygularınızı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sizin ele geçirip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geçirmediğini</a:t>
            </a:r>
            <a:r>
              <a:rPr lang="tr-TR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analiz etmeniz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gerek.</a:t>
            </a:r>
            <a:endParaRPr lang="tr-TR" dirty="0">
              <a:latin typeface="Microsoft Sans Serif"/>
              <a:cs typeface="Microsoft Sans Serif"/>
            </a:endParaRPr>
          </a:p>
          <a:p>
            <a:pPr marL="326390" indent="-314325">
              <a:lnSpc>
                <a:spcPct val="120000"/>
              </a:lnSpc>
              <a:spcBef>
                <a:spcPts val="805"/>
              </a:spcBef>
              <a:buClr>
                <a:srgbClr val="585858"/>
              </a:buClr>
              <a:buSzPct val="103703"/>
              <a:buFont typeface="Microsoft Sans Serif"/>
              <a:buChar char="●"/>
              <a:tabLst>
                <a:tab pos="326390" algn="l"/>
                <a:tab pos="327025" algn="l"/>
              </a:tabLst>
            </a:pPr>
            <a:r>
              <a:rPr lang="tr-TR" b="1" spc="5" dirty="0">
                <a:latin typeface="Arial"/>
                <a:cs typeface="Arial"/>
              </a:rPr>
              <a:t>Çözüm</a:t>
            </a:r>
            <a:r>
              <a:rPr lang="tr-TR" b="1" spc="-25" dirty="0">
                <a:latin typeface="Arial"/>
                <a:cs typeface="Arial"/>
              </a:rPr>
              <a:t> </a:t>
            </a:r>
            <a:r>
              <a:rPr lang="tr-TR" b="1" dirty="0">
                <a:latin typeface="Arial"/>
                <a:cs typeface="Arial"/>
              </a:rPr>
              <a:t>Önerileri</a:t>
            </a:r>
            <a:r>
              <a:rPr lang="tr-TR" b="1" spc="-10" dirty="0">
                <a:latin typeface="Arial"/>
                <a:cs typeface="Arial"/>
              </a:rPr>
              <a:t> </a:t>
            </a:r>
            <a:r>
              <a:rPr lang="tr-TR" b="1" dirty="0">
                <a:latin typeface="Arial"/>
                <a:cs typeface="Arial"/>
              </a:rPr>
              <a:t>Düşünün:</a:t>
            </a:r>
            <a:r>
              <a:rPr lang="tr-TR" b="1" spc="-55" dirty="0">
                <a:latin typeface="Arial"/>
                <a:cs typeface="Arial"/>
              </a:rPr>
              <a:t> </a:t>
            </a:r>
            <a:r>
              <a:rPr lang="tr-TR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Bazı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şeylerin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sizin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kontrolünüz</a:t>
            </a:r>
            <a:r>
              <a:rPr lang="tr-TR" spc="-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dışında</a:t>
            </a:r>
            <a:r>
              <a:rPr lang="tr-TR" spc="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olduğunu</a:t>
            </a:r>
            <a:r>
              <a:rPr lang="tr-TR" dirty="0"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kabullenmek de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yine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içinde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bulunduğunuz olumsuz 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ruh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halini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ortadan 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kaldırmak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için </a:t>
            </a:r>
            <a:r>
              <a:rPr lang="tr-TR" spc="-34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iyi</a:t>
            </a:r>
            <a:r>
              <a:rPr lang="tr-TR" spc="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bir</a:t>
            </a:r>
            <a:r>
              <a:rPr lang="tr-TR" spc="2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yoldur.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Evet,</a:t>
            </a:r>
            <a:r>
              <a:rPr lang="tr-TR" spc="4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hayatta</a:t>
            </a:r>
            <a:r>
              <a:rPr lang="tr-TR" spc="2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bizim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bilgimiz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ve</a:t>
            </a:r>
            <a:r>
              <a:rPr lang="tr-TR" spc="3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irademiz</a:t>
            </a:r>
            <a:r>
              <a:rPr lang="tr-TR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dışında</a:t>
            </a:r>
            <a:r>
              <a:rPr lang="tr-TR" spc="2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gelişen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 pek çok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şey 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var.</a:t>
            </a:r>
            <a:r>
              <a:rPr lang="tr-TR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Bu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şeyler</a:t>
            </a:r>
            <a:r>
              <a:rPr lang="tr-TR" spc="2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bize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olumlu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ya</a:t>
            </a:r>
            <a:r>
              <a:rPr lang="tr-TR" spc="3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da olumsuz</a:t>
            </a:r>
            <a:r>
              <a:rPr lang="tr-TR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yansıyabilir.</a:t>
            </a:r>
            <a:r>
              <a:rPr lang="tr-TR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Bu</a:t>
            </a:r>
            <a:r>
              <a:rPr lang="tr-TR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durumda</a:t>
            </a:r>
            <a:r>
              <a:rPr lang="tr-TR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biz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sadece 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kendimizden</a:t>
            </a:r>
            <a:r>
              <a:rPr lang="tr-TR" spc="-4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mesulüz.</a:t>
            </a:r>
            <a:endParaRPr lang="tr-TR" dirty="0">
              <a:latin typeface="Microsoft Sans Serif"/>
              <a:cs typeface="Microsoft Sans Serif"/>
            </a:endParaRPr>
          </a:p>
          <a:p>
            <a:pPr marL="0" indent="0">
              <a:lnSpc>
                <a:spcPct val="12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7119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-320" dirty="0">
                <a:solidFill>
                  <a:schemeClr val="tx2"/>
                </a:solidFill>
                <a:latin typeface="Trebuchet MS"/>
                <a:cs typeface="Trebuchet MS"/>
              </a:rPr>
              <a:t>3.	</a:t>
            </a:r>
            <a:r>
              <a:rPr lang="tr-TR" spc="-315" dirty="0">
                <a:solidFill>
                  <a:schemeClr val="tx2"/>
                </a:solidFill>
                <a:latin typeface="Trebuchet MS"/>
                <a:cs typeface="Trebuchet MS"/>
              </a:rPr>
              <a:t>Uzun</a:t>
            </a:r>
            <a:r>
              <a:rPr lang="tr-TR" spc="-2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tr-TR" spc="-260" dirty="0">
                <a:solidFill>
                  <a:schemeClr val="tx2"/>
                </a:solidFill>
                <a:latin typeface="Trebuchet MS"/>
                <a:cs typeface="Trebuchet MS"/>
              </a:rPr>
              <a:t>Vadeli</a:t>
            </a:r>
            <a:r>
              <a:rPr lang="tr-TR" spc="-21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tr-TR" spc="-295" dirty="0">
                <a:solidFill>
                  <a:schemeClr val="tx2"/>
                </a:solidFill>
                <a:latin typeface="Trebuchet MS"/>
                <a:cs typeface="Trebuchet MS"/>
              </a:rPr>
              <a:t>Gayret</a:t>
            </a:r>
            <a:r>
              <a:rPr lang="tr-TR" spc="-204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tr-TR" spc="-395" dirty="0">
                <a:solidFill>
                  <a:schemeClr val="tx2"/>
                </a:solidFill>
                <a:latin typeface="Trebuchet MS"/>
                <a:cs typeface="Trebuchet MS"/>
              </a:rPr>
              <a:t>G</a:t>
            </a:r>
            <a:r>
              <a:rPr lang="tr-TR" spc="-275" dirty="0">
                <a:solidFill>
                  <a:schemeClr val="tx2"/>
                </a:solidFill>
                <a:latin typeface="Trebuchet MS"/>
                <a:cs typeface="Trebuchet MS"/>
              </a:rPr>
              <a:t>östermek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6390" indent="-314325">
              <a:lnSpc>
                <a:spcPct val="120000"/>
              </a:lnSpc>
              <a:spcBef>
                <a:spcPts val="905"/>
              </a:spcBef>
              <a:buClr>
                <a:srgbClr val="585858"/>
              </a:buClr>
              <a:buSzPct val="103703"/>
              <a:buFont typeface="Microsoft Sans Serif"/>
              <a:buChar char="●"/>
              <a:tabLst>
                <a:tab pos="326390" algn="l"/>
                <a:tab pos="327025" algn="l"/>
              </a:tabLst>
            </a:pPr>
            <a:r>
              <a:rPr lang="tr-TR" b="1" dirty="0">
                <a:latin typeface="Arial"/>
                <a:cs typeface="Arial"/>
              </a:rPr>
              <a:t>Günlük</a:t>
            </a:r>
            <a:r>
              <a:rPr lang="tr-TR" b="1" spc="-15" dirty="0">
                <a:latin typeface="Arial"/>
                <a:cs typeface="Arial"/>
              </a:rPr>
              <a:t> </a:t>
            </a:r>
            <a:r>
              <a:rPr lang="tr-TR" b="1" spc="-5" dirty="0">
                <a:latin typeface="Arial"/>
                <a:cs typeface="Arial"/>
              </a:rPr>
              <a:t>Tutabilirsiniz:</a:t>
            </a:r>
            <a:r>
              <a:rPr lang="tr-TR" b="1" spc="-30" dirty="0">
                <a:latin typeface="Arial"/>
                <a:cs typeface="Arial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Günlük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tutmak,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duygularınızı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taze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taze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tespit edebilmek</a:t>
            </a:r>
            <a:r>
              <a:rPr lang="tr-TR" spc="-2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için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iyi</a:t>
            </a:r>
            <a:r>
              <a:rPr lang="tr-TR" spc="3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bir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yoldur.</a:t>
            </a:r>
            <a:r>
              <a:rPr lang="tr-TR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Ne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tür</a:t>
            </a:r>
            <a:r>
              <a:rPr lang="tr-TR" dirty="0"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olayların</a:t>
            </a:r>
            <a:r>
              <a:rPr lang="tr-TR" spc="2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ne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tür</a:t>
            </a:r>
            <a:r>
              <a:rPr lang="tr-TR" spc="2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duygulara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neden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 olduğunu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günlük</a:t>
            </a:r>
            <a:r>
              <a:rPr lang="tr-TR" spc="-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tutarak 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yakın</a:t>
            </a:r>
            <a:r>
              <a:rPr lang="tr-TR" spc="3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bir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biçimde öğrenebilirsiniz.</a:t>
            </a:r>
            <a:endParaRPr lang="tr-TR" dirty="0">
              <a:latin typeface="Microsoft Sans Serif"/>
              <a:cs typeface="Microsoft Sans Serif"/>
            </a:endParaRPr>
          </a:p>
          <a:p>
            <a:pPr marL="326390" marR="15875" indent="-314325">
              <a:lnSpc>
                <a:spcPct val="120000"/>
              </a:lnSpc>
              <a:spcBef>
                <a:spcPts val="5"/>
              </a:spcBef>
              <a:buClr>
                <a:srgbClr val="333333"/>
              </a:buClr>
              <a:buSzPct val="103703"/>
              <a:buFont typeface="Microsoft Sans Serif"/>
              <a:buChar char="●"/>
              <a:tabLst>
                <a:tab pos="326390" algn="l"/>
                <a:tab pos="327025" algn="l"/>
              </a:tabLst>
            </a:pPr>
            <a:r>
              <a:rPr lang="tr-TR" b="1" dirty="0">
                <a:latin typeface="Arial"/>
                <a:cs typeface="Arial"/>
              </a:rPr>
              <a:t>Bardağa</a:t>
            </a:r>
            <a:r>
              <a:rPr lang="tr-TR" b="1" spc="-35" dirty="0">
                <a:latin typeface="Arial"/>
                <a:cs typeface="Arial"/>
              </a:rPr>
              <a:t> </a:t>
            </a:r>
            <a:r>
              <a:rPr lang="tr-TR" b="1" dirty="0">
                <a:latin typeface="Arial"/>
                <a:cs typeface="Arial"/>
              </a:rPr>
              <a:t>Dolu</a:t>
            </a:r>
            <a:r>
              <a:rPr lang="tr-TR" b="1" spc="-15" dirty="0">
                <a:latin typeface="Arial"/>
                <a:cs typeface="Arial"/>
              </a:rPr>
              <a:t> </a:t>
            </a:r>
            <a:r>
              <a:rPr lang="tr-TR" b="1" dirty="0">
                <a:latin typeface="Arial"/>
                <a:cs typeface="Arial"/>
              </a:rPr>
              <a:t>Tarafından</a:t>
            </a:r>
            <a:r>
              <a:rPr lang="tr-TR" b="1" spc="-25" dirty="0">
                <a:latin typeface="Arial"/>
                <a:cs typeface="Arial"/>
              </a:rPr>
              <a:t> </a:t>
            </a:r>
            <a:r>
              <a:rPr lang="tr-TR" b="1" spc="-5" dirty="0">
                <a:latin typeface="Arial"/>
                <a:cs typeface="Arial"/>
              </a:rPr>
              <a:t>Bakmayı </a:t>
            </a:r>
            <a:r>
              <a:rPr lang="tr-TR" b="1" dirty="0">
                <a:latin typeface="Arial"/>
                <a:cs typeface="Arial"/>
              </a:rPr>
              <a:t>Öğrenin:</a:t>
            </a:r>
            <a:r>
              <a:rPr lang="tr-TR" b="1" spc="-15" dirty="0">
                <a:latin typeface="Arial"/>
                <a:cs typeface="Arial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Daha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iyimser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ve</a:t>
            </a:r>
            <a:r>
              <a:rPr lang="tr-TR" spc="3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yapıcı</a:t>
            </a:r>
            <a:r>
              <a:rPr lang="tr-TR" spc="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bir</a:t>
            </a:r>
            <a:r>
              <a:rPr lang="tr-TR" spc="2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insan olmak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 zaman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ve</a:t>
            </a:r>
            <a:r>
              <a:rPr lang="tr-TR" spc="3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çaba 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ister.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 Ancak daha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iyimser</a:t>
            </a:r>
            <a:r>
              <a:rPr lang="tr-TR" spc="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ve</a:t>
            </a:r>
            <a:r>
              <a:rPr lang="tr-TR" spc="3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yapıcı</a:t>
            </a:r>
            <a:r>
              <a:rPr lang="tr-TR" spc="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olma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alışkanlığı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kazanıldığında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olaylara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artık</a:t>
            </a:r>
            <a:r>
              <a:rPr lang="tr-TR" spc="2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daha esnek</a:t>
            </a:r>
            <a:r>
              <a:rPr lang="tr-TR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bir</a:t>
            </a:r>
            <a:r>
              <a:rPr lang="tr-TR" spc="2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şekilde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yaklaşırsınız.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Bu</a:t>
            </a:r>
            <a:r>
              <a:rPr lang="tr-TR" spc="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bir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günde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olabilecek</a:t>
            </a:r>
            <a:r>
              <a:rPr lang="tr-TR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bir</a:t>
            </a:r>
            <a:r>
              <a:rPr lang="tr-TR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şey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değildir,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ancak</a:t>
            </a:r>
            <a:r>
              <a:rPr lang="tr-TR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durumlara</a:t>
            </a:r>
            <a:r>
              <a:rPr lang="tr-TR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yapıcı</a:t>
            </a:r>
            <a:r>
              <a:rPr lang="tr-TR" spc="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yaklaşarak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daha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 dengeli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bir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duygu</a:t>
            </a:r>
            <a:r>
              <a:rPr lang="tr-TR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dünyasına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sahip</a:t>
            </a:r>
            <a:r>
              <a:rPr lang="tr-TR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olmanız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gayet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mümkün.</a:t>
            </a:r>
            <a:endParaRPr lang="tr-TR" dirty="0">
              <a:latin typeface="Microsoft Sans Serif"/>
              <a:cs typeface="Microsoft Sans Serif"/>
            </a:endParaRPr>
          </a:p>
          <a:p>
            <a:pPr marL="0" indent="0">
              <a:lnSpc>
                <a:spcPct val="12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6609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5" y="2160590"/>
            <a:ext cx="8035592" cy="3783010"/>
          </a:xfrm>
        </p:spPr>
        <p:txBody>
          <a:bodyPr>
            <a:normAutofit/>
          </a:bodyPr>
          <a:lstStyle/>
          <a:p>
            <a:pPr marL="326390" marR="3263265" indent="-314325">
              <a:lnSpc>
                <a:spcPct val="120000"/>
              </a:lnSpc>
              <a:spcBef>
                <a:spcPts val="5"/>
              </a:spcBef>
              <a:buClr>
                <a:srgbClr val="333333"/>
              </a:buClr>
              <a:buSzPct val="103703"/>
              <a:buFont typeface="Microsoft Sans Serif"/>
              <a:buChar char="●"/>
              <a:tabLst>
                <a:tab pos="326390" algn="l"/>
                <a:tab pos="327025" algn="l"/>
              </a:tabLst>
            </a:pPr>
            <a:r>
              <a:rPr lang="tr-TR" b="1" dirty="0">
                <a:latin typeface="Arial"/>
                <a:cs typeface="Arial"/>
              </a:rPr>
              <a:t>Gerekirse </a:t>
            </a:r>
            <a:r>
              <a:rPr lang="tr-TR" b="1" spc="-5" dirty="0">
                <a:latin typeface="Arial"/>
                <a:cs typeface="Arial"/>
              </a:rPr>
              <a:t>Yardım </a:t>
            </a:r>
            <a:r>
              <a:rPr lang="tr-TR" b="1" spc="-15" dirty="0">
                <a:latin typeface="Arial"/>
                <a:cs typeface="Arial"/>
              </a:rPr>
              <a:t>Alın: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Bazen 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duygularınızı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kontrol etmeye </a:t>
            </a:r>
            <a:r>
              <a:rPr lang="tr-TR" spc="-34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ve</a:t>
            </a:r>
            <a:r>
              <a:rPr lang="tr-TR" spc="7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negatif</a:t>
            </a:r>
            <a:r>
              <a:rPr lang="tr-TR" spc="5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duygulardan</a:t>
            </a:r>
            <a:r>
              <a:rPr lang="tr-TR" spc="3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kurtulmaya</a:t>
            </a:r>
            <a:r>
              <a:rPr lang="tr-TR" spc="4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çalışsanız</a:t>
            </a:r>
            <a:r>
              <a:rPr lang="tr-TR" spc="5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bile</a:t>
            </a:r>
            <a:r>
              <a:rPr lang="tr-TR" spc="6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yine</a:t>
            </a:r>
            <a:r>
              <a:rPr lang="tr-TR" spc="7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de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tek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 başınıza başarılı</a:t>
            </a:r>
            <a:r>
              <a:rPr lang="tr-TR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olamayabilirsiniz.</a:t>
            </a:r>
            <a:r>
              <a:rPr lang="tr-TR" spc="-2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Böyle</a:t>
            </a:r>
            <a:r>
              <a:rPr lang="tr-TR" spc="3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bir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durumda</a:t>
            </a:r>
            <a:r>
              <a:rPr lang="tr-TR" dirty="0"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okul</a:t>
            </a:r>
            <a:r>
              <a:rPr lang="tr-TR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psikolojik</a:t>
            </a:r>
            <a:r>
              <a:rPr lang="tr-TR" spc="-1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danışma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servisine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veya</a:t>
            </a:r>
            <a:r>
              <a:rPr lang="tr-TR" spc="3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ruh </a:t>
            </a:r>
            <a:r>
              <a:rPr lang="tr-TR" spc="15" dirty="0">
                <a:solidFill>
                  <a:srgbClr val="333333"/>
                </a:solidFill>
                <a:latin typeface="Microsoft Sans Serif"/>
                <a:cs typeface="Microsoft Sans Serif"/>
              </a:rPr>
              <a:t>sağlığı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konusunda</a:t>
            </a:r>
            <a:r>
              <a:rPr lang="tr-TR" dirty="0">
                <a:latin typeface="Microsoft Sans Serif"/>
                <a:cs typeface="Microsoft Sans Serif"/>
              </a:rPr>
              <a:t> </a:t>
            </a:r>
            <a:r>
              <a:rPr lang="tr-TR" spc="10" dirty="0">
                <a:solidFill>
                  <a:srgbClr val="333333"/>
                </a:solidFill>
                <a:latin typeface="Microsoft Sans Serif"/>
                <a:cs typeface="Microsoft Sans Serif"/>
              </a:rPr>
              <a:t>uzmanlığı </a:t>
            </a:r>
            <a:r>
              <a:rPr lang="tr-TR" spc="-5" dirty="0">
                <a:solidFill>
                  <a:srgbClr val="333333"/>
                </a:solidFill>
                <a:latin typeface="Microsoft Sans Serif"/>
                <a:cs typeface="Microsoft Sans Serif"/>
              </a:rPr>
              <a:t>olan kişilere </a:t>
            </a:r>
            <a:r>
              <a:rPr lang="tr-TR" spc="5" dirty="0">
                <a:solidFill>
                  <a:srgbClr val="333333"/>
                </a:solidFill>
                <a:latin typeface="Microsoft Sans Serif"/>
                <a:cs typeface="Microsoft Sans Serif"/>
              </a:rPr>
              <a:t>başvurmanız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son derece doğru </a:t>
            </a:r>
            <a:r>
              <a:rPr lang="tr-TR" spc="-10" dirty="0">
                <a:solidFill>
                  <a:srgbClr val="333333"/>
                </a:solidFill>
                <a:latin typeface="Microsoft Sans Serif"/>
                <a:cs typeface="Microsoft Sans Serif"/>
              </a:rPr>
              <a:t>bir </a:t>
            </a:r>
            <a:r>
              <a:rPr lang="tr-TR" spc="-34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karar</a:t>
            </a:r>
            <a:r>
              <a:rPr lang="tr-TR" spc="-25" dirty="0">
                <a:solidFill>
                  <a:srgbClr val="333333"/>
                </a:solidFill>
                <a:latin typeface="Microsoft Sans Serif"/>
                <a:cs typeface="Microsoft Sans Serif"/>
              </a:rPr>
              <a:t> </a:t>
            </a:r>
            <a:r>
              <a:rPr lang="tr-TR" dirty="0">
                <a:solidFill>
                  <a:srgbClr val="333333"/>
                </a:solidFill>
                <a:latin typeface="Microsoft Sans Serif"/>
                <a:cs typeface="Microsoft Sans Serif"/>
              </a:rPr>
              <a:t>olur.</a:t>
            </a:r>
            <a:endParaRPr lang="tr-TR" dirty="0">
              <a:latin typeface="Microsoft Sans Serif"/>
              <a:cs typeface="Microsoft Sans Serif"/>
            </a:endParaRPr>
          </a:p>
          <a:p>
            <a:pPr marL="0" indent="0">
              <a:lnSpc>
                <a:spcPct val="120000"/>
              </a:lnSpc>
              <a:buNone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1C2F0AEB-A05B-4870-8BC5-1384F662F8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125" y="2589781"/>
            <a:ext cx="4282743" cy="212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815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65">
              <a:lnSpc>
                <a:spcPct val="100000"/>
              </a:lnSpc>
              <a:spcBef>
                <a:spcPts val="935"/>
              </a:spcBef>
              <a:buClr>
                <a:srgbClr val="585858"/>
              </a:buClr>
              <a:buSzPct val="128571"/>
              <a:tabLst>
                <a:tab pos="299085" algn="l"/>
                <a:tab pos="299720" algn="l"/>
              </a:tabLst>
            </a:pPr>
            <a:r>
              <a:rPr lang="tr-TR" spc="-5" dirty="0">
                <a:solidFill>
                  <a:schemeClr val="accent4"/>
                </a:solidFill>
                <a:latin typeface="+mj-lt"/>
                <a:cs typeface="Lucida Sans Unicode"/>
              </a:rPr>
              <a:t>Bunların</a:t>
            </a:r>
            <a:r>
              <a:rPr lang="tr-TR" spc="-95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30" dirty="0">
                <a:solidFill>
                  <a:schemeClr val="accent4"/>
                </a:solidFill>
                <a:latin typeface="+mj-lt"/>
                <a:cs typeface="Lucida Sans Unicode"/>
              </a:rPr>
              <a:t>dışında</a:t>
            </a:r>
            <a:r>
              <a:rPr lang="tr-TR" spc="-90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35" dirty="0">
                <a:solidFill>
                  <a:schemeClr val="accent4"/>
                </a:solidFill>
                <a:latin typeface="+mj-lt"/>
                <a:cs typeface="Lucida Sans Unicode"/>
              </a:rPr>
              <a:t>sakinleştiren</a:t>
            </a:r>
            <a:r>
              <a:rPr lang="tr-TR" spc="-110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40" dirty="0">
                <a:solidFill>
                  <a:schemeClr val="accent4"/>
                </a:solidFill>
                <a:latin typeface="+mj-lt"/>
                <a:cs typeface="Lucida Sans Unicode"/>
              </a:rPr>
              <a:t>alışkanlıklar</a:t>
            </a:r>
            <a:r>
              <a:rPr lang="tr-TR" spc="-105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40" dirty="0">
                <a:solidFill>
                  <a:schemeClr val="accent4"/>
                </a:solidFill>
                <a:latin typeface="+mj-lt"/>
                <a:cs typeface="Lucida Sans Unicode"/>
              </a:rPr>
              <a:t>geliştirebilir;</a:t>
            </a:r>
            <a:r>
              <a:rPr lang="tr-TR" spc="-110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15" dirty="0">
                <a:solidFill>
                  <a:schemeClr val="accent4"/>
                </a:solidFill>
                <a:latin typeface="+mj-lt"/>
                <a:cs typeface="Lucida Sans Unicode"/>
              </a:rPr>
              <a:t>spora</a:t>
            </a:r>
            <a:r>
              <a:rPr lang="tr-TR" spc="-90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35" dirty="0">
                <a:solidFill>
                  <a:schemeClr val="accent4"/>
                </a:solidFill>
                <a:latin typeface="+mj-lt"/>
                <a:cs typeface="Lucida Sans Unicode"/>
              </a:rPr>
              <a:t>başlayabilir,</a:t>
            </a:r>
            <a:r>
              <a:rPr lang="tr-TR" spc="-75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25" dirty="0">
                <a:solidFill>
                  <a:schemeClr val="accent4"/>
                </a:solidFill>
                <a:latin typeface="+mj-lt"/>
                <a:cs typeface="Lucida Sans Unicode"/>
              </a:rPr>
              <a:t>bir</a:t>
            </a:r>
            <a:r>
              <a:rPr lang="tr-TR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60" dirty="0">
                <a:solidFill>
                  <a:schemeClr val="accent4"/>
                </a:solidFill>
                <a:latin typeface="+mj-lt"/>
                <a:cs typeface="Lucida Sans Unicode"/>
              </a:rPr>
              <a:t>müzik</a:t>
            </a:r>
            <a:r>
              <a:rPr lang="tr-TR" spc="-114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25" dirty="0">
                <a:solidFill>
                  <a:schemeClr val="accent4"/>
                </a:solidFill>
                <a:latin typeface="+mj-lt"/>
                <a:cs typeface="Lucida Sans Unicode"/>
              </a:rPr>
              <a:t>aleti</a:t>
            </a:r>
            <a:r>
              <a:rPr lang="tr-TR" spc="-90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30" dirty="0">
                <a:solidFill>
                  <a:schemeClr val="accent4"/>
                </a:solidFill>
                <a:latin typeface="+mj-lt"/>
                <a:cs typeface="Lucida Sans Unicode"/>
              </a:rPr>
              <a:t>çalmayı</a:t>
            </a:r>
            <a:r>
              <a:rPr lang="tr-TR" spc="-125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35" dirty="0">
                <a:solidFill>
                  <a:schemeClr val="accent4"/>
                </a:solidFill>
                <a:latin typeface="+mj-lt"/>
                <a:cs typeface="Lucida Sans Unicode"/>
              </a:rPr>
              <a:t>öğrenebilir,</a:t>
            </a:r>
            <a:r>
              <a:rPr lang="tr-TR" spc="-125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75" dirty="0">
                <a:solidFill>
                  <a:schemeClr val="accent4"/>
                </a:solidFill>
                <a:latin typeface="+mj-lt"/>
                <a:cs typeface="Lucida Sans Unicode"/>
              </a:rPr>
              <a:t>sizi</a:t>
            </a:r>
            <a:r>
              <a:rPr lang="tr-TR" spc="-110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35" dirty="0">
                <a:solidFill>
                  <a:schemeClr val="accent4"/>
                </a:solidFill>
                <a:latin typeface="+mj-lt"/>
                <a:cs typeface="Lucida Sans Unicode"/>
              </a:rPr>
              <a:t>sakinleştireceğini</a:t>
            </a:r>
            <a:r>
              <a:rPr lang="tr-TR" spc="-85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35" dirty="0">
                <a:solidFill>
                  <a:schemeClr val="accent4"/>
                </a:solidFill>
                <a:latin typeface="+mj-lt"/>
                <a:cs typeface="Lucida Sans Unicode"/>
              </a:rPr>
              <a:t>düşündüğünü </a:t>
            </a:r>
            <a:r>
              <a:rPr lang="tr-TR" spc="-45" dirty="0">
                <a:solidFill>
                  <a:schemeClr val="accent4"/>
                </a:solidFill>
                <a:latin typeface="+mj-lt"/>
                <a:cs typeface="Lucida Sans Unicode"/>
              </a:rPr>
              <a:t>a</a:t>
            </a:r>
            <a:r>
              <a:rPr lang="tr-TR" spc="-50" dirty="0">
                <a:solidFill>
                  <a:schemeClr val="accent4"/>
                </a:solidFill>
                <a:latin typeface="+mj-lt"/>
                <a:cs typeface="Lucida Sans Unicode"/>
              </a:rPr>
              <a:t>k</a:t>
            </a:r>
            <a:r>
              <a:rPr lang="tr-TR" spc="-35" dirty="0">
                <a:solidFill>
                  <a:schemeClr val="accent4"/>
                </a:solidFill>
                <a:latin typeface="+mj-lt"/>
                <a:cs typeface="Lucida Sans Unicode"/>
              </a:rPr>
              <a:t>tiv</a:t>
            </a:r>
            <a:r>
              <a:rPr lang="tr-TR" spc="-50" dirty="0">
                <a:solidFill>
                  <a:schemeClr val="accent4"/>
                </a:solidFill>
                <a:latin typeface="+mj-lt"/>
                <a:cs typeface="Lucida Sans Unicode"/>
              </a:rPr>
              <a:t>i</a:t>
            </a:r>
            <a:r>
              <a:rPr lang="tr-TR" spc="-25" dirty="0">
                <a:solidFill>
                  <a:schemeClr val="accent4"/>
                </a:solidFill>
                <a:latin typeface="+mj-lt"/>
                <a:cs typeface="Lucida Sans Unicode"/>
              </a:rPr>
              <a:t>tel</a:t>
            </a:r>
            <a:r>
              <a:rPr lang="tr-TR" spc="5" dirty="0">
                <a:solidFill>
                  <a:schemeClr val="accent4"/>
                </a:solidFill>
                <a:latin typeface="+mj-lt"/>
                <a:cs typeface="Lucida Sans Unicode"/>
              </a:rPr>
              <a:t>e</a:t>
            </a:r>
            <a:r>
              <a:rPr lang="tr-TR" spc="-5" dirty="0">
                <a:solidFill>
                  <a:schemeClr val="accent4"/>
                </a:solidFill>
                <a:latin typeface="+mj-lt"/>
                <a:cs typeface="Lucida Sans Unicode"/>
              </a:rPr>
              <a:t>r</a:t>
            </a:r>
            <a:r>
              <a:rPr lang="tr-TR" dirty="0">
                <a:solidFill>
                  <a:schemeClr val="accent4"/>
                </a:solidFill>
                <a:latin typeface="+mj-lt"/>
                <a:cs typeface="Lucida Sans Unicode"/>
              </a:rPr>
              <a:t>e</a:t>
            </a:r>
            <a:r>
              <a:rPr lang="tr-TR" spc="-114" dirty="0">
                <a:solidFill>
                  <a:schemeClr val="accent4"/>
                </a:solidFill>
                <a:latin typeface="+mj-lt"/>
                <a:cs typeface="Lucida Sans Unicode"/>
              </a:rPr>
              <a:t> </a:t>
            </a:r>
            <a:r>
              <a:rPr lang="tr-TR" spc="-20" dirty="0">
                <a:solidFill>
                  <a:schemeClr val="accent4"/>
                </a:solidFill>
                <a:latin typeface="+mj-lt"/>
                <a:cs typeface="Lucida Sans Unicode"/>
              </a:rPr>
              <a:t>yö</a:t>
            </a:r>
            <a:r>
              <a:rPr lang="tr-TR" dirty="0">
                <a:solidFill>
                  <a:schemeClr val="accent4"/>
                </a:solidFill>
                <a:latin typeface="+mj-lt"/>
                <a:cs typeface="Lucida Sans Unicode"/>
              </a:rPr>
              <a:t>ne</a:t>
            </a:r>
            <a:r>
              <a:rPr lang="tr-TR" spc="-50" dirty="0">
                <a:solidFill>
                  <a:schemeClr val="accent4"/>
                </a:solidFill>
                <a:latin typeface="+mj-lt"/>
                <a:cs typeface="Lucida Sans Unicode"/>
              </a:rPr>
              <a:t>l</a:t>
            </a:r>
            <a:r>
              <a:rPr lang="tr-TR" spc="5" dirty="0">
                <a:solidFill>
                  <a:schemeClr val="accent4"/>
                </a:solidFill>
                <a:latin typeface="+mj-lt"/>
                <a:cs typeface="Lucida Sans Unicode"/>
              </a:rPr>
              <a:t>e</a:t>
            </a:r>
            <a:r>
              <a:rPr lang="tr-TR" spc="-50" dirty="0">
                <a:solidFill>
                  <a:schemeClr val="accent4"/>
                </a:solidFill>
                <a:latin typeface="+mj-lt"/>
                <a:cs typeface="Lucida Sans Unicode"/>
              </a:rPr>
              <a:t>b</a:t>
            </a:r>
            <a:r>
              <a:rPr lang="tr-TR" spc="-20" dirty="0">
                <a:solidFill>
                  <a:schemeClr val="accent4"/>
                </a:solidFill>
                <a:latin typeface="+mj-lt"/>
                <a:cs typeface="Lucida Sans Unicode"/>
              </a:rPr>
              <a:t>i</a:t>
            </a:r>
            <a:r>
              <a:rPr lang="tr-TR" spc="-60" dirty="0">
                <a:solidFill>
                  <a:schemeClr val="accent4"/>
                </a:solidFill>
                <a:latin typeface="+mj-lt"/>
                <a:cs typeface="Lucida Sans Unicode"/>
              </a:rPr>
              <a:t>li</a:t>
            </a:r>
            <a:r>
              <a:rPr lang="tr-TR" spc="-25" dirty="0">
                <a:solidFill>
                  <a:schemeClr val="accent4"/>
                </a:solidFill>
                <a:latin typeface="+mj-lt"/>
                <a:cs typeface="Lucida Sans Unicode"/>
              </a:rPr>
              <a:t>r</a:t>
            </a:r>
            <a:r>
              <a:rPr lang="tr-TR" spc="-35" dirty="0">
                <a:solidFill>
                  <a:schemeClr val="accent4"/>
                </a:solidFill>
                <a:latin typeface="+mj-lt"/>
                <a:cs typeface="Lucida Sans Unicode"/>
              </a:rPr>
              <a:t>s</a:t>
            </a:r>
            <a:r>
              <a:rPr lang="tr-TR" spc="-60" dirty="0">
                <a:solidFill>
                  <a:schemeClr val="accent4"/>
                </a:solidFill>
                <a:latin typeface="+mj-lt"/>
                <a:cs typeface="Lucida Sans Unicode"/>
              </a:rPr>
              <a:t>i</a:t>
            </a:r>
            <a:r>
              <a:rPr lang="tr-TR" spc="-40" dirty="0">
                <a:solidFill>
                  <a:schemeClr val="accent4"/>
                </a:solidFill>
                <a:latin typeface="+mj-lt"/>
                <a:cs typeface="Lucida Sans Unicode"/>
              </a:rPr>
              <a:t>n</a:t>
            </a:r>
            <a:r>
              <a:rPr lang="tr-TR" spc="-30" dirty="0">
                <a:solidFill>
                  <a:schemeClr val="accent4"/>
                </a:solidFill>
                <a:latin typeface="+mj-lt"/>
                <a:cs typeface="Lucida Sans Unicode"/>
              </a:rPr>
              <a:t>i</a:t>
            </a:r>
            <a:r>
              <a:rPr lang="tr-TR" spc="-110" dirty="0">
                <a:solidFill>
                  <a:schemeClr val="accent4"/>
                </a:solidFill>
                <a:latin typeface="+mj-lt"/>
                <a:cs typeface="Lucida Sans Unicode"/>
              </a:rPr>
              <a:t>z.</a:t>
            </a:r>
            <a:endParaRPr lang="tr-TR" dirty="0">
              <a:solidFill>
                <a:schemeClr val="accent4"/>
              </a:solidFill>
              <a:latin typeface="+mj-lt"/>
              <a:cs typeface="Lucida Sans Unicode"/>
            </a:endParaRPr>
          </a:p>
          <a:p>
            <a:endParaRPr lang="tr-TR" dirty="0">
              <a:latin typeface="+mj-lt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911" y="3539800"/>
            <a:ext cx="7796663" cy="2261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3708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-235" dirty="0"/>
              <a:t>Farkınd</a:t>
            </a:r>
            <a:r>
              <a:rPr lang="tr-TR" spc="-280" dirty="0"/>
              <a:t>a</a:t>
            </a:r>
            <a:r>
              <a:rPr lang="tr-TR" spc="-70" dirty="0"/>
              <a:t>lık</a:t>
            </a:r>
            <a:r>
              <a:rPr lang="tr-TR" spc="-235" dirty="0"/>
              <a:t> </a:t>
            </a:r>
            <a:r>
              <a:rPr lang="tr-TR" spc="40" dirty="0"/>
              <a:t>için</a:t>
            </a:r>
            <a:r>
              <a:rPr lang="tr-TR" spc="-235" dirty="0"/>
              <a:t> </a:t>
            </a:r>
            <a:r>
              <a:rPr lang="tr-TR" spc="-315" dirty="0"/>
              <a:t>bu</a:t>
            </a:r>
            <a:r>
              <a:rPr lang="tr-TR" spc="-235" dirty="0"/>
              <a:t> </a:t>
            </a:r>
            <a:r>
              <a:rPr lang="tr-TR" spc="-215" dirty="0"/>
              <a:t>adı</a:t>
            </a:r>
            <a:r>
              <a:rPr lang="tr-TR" spc="-430" dirty="0"/>
              <a:t>m</a:t>
            </a:r>
            <a:r>
              <a:rPr lang="tr-TR" spc="-130" dirty="0"/>
              <a:t>lar</a:t>
            </a:r>
            <a:r>
              <a:rPr lang="tr-TR" spc="-235" dirty="0"/>
              <a:t> </a:t>
            </a:r>
            <a:r>
              <a:rPr lang="tr-TR" spc="-170" dirty="0"/>
              <a:t>sizlere</a:t>
            </a:r>
            <a:r>
              <a:rPr lang="tr-TR" spc="-235" dirty="0"/>
              <a:t> </a:t>
            </a:r>
            <a:r>
              <a:rPr lang="tr-TR" spc="-215" dirty="0"/>
              <a:t>yardı</a:t>
            </a:r>
            <a:r>
              <a:rPr lang="tr-TR" spc="-420" dirty="0"/>
              <a:t>m</a:t>
            </a:r>
            <a:r>
              <a:rPr lang="tr-TR" spc="-80" dirty="0"/>
              <a:t>cı</a:t>
            </a:r>
            <a:r>
              <a:rPr lang="tr-TR" spc="-235" dirty="0"/>
              <a:t> </a:t>
            </a:r>
            <a:r>
              <a:rPr lang="tr-TR" spc="-165" dirty="0"/>
              <a:t>olabi</a:t>
            </a:r>
            <a:r>
              <a:rPr lang="tr-TR" spc="-105" dirty="0"/>
              <a:t>l</a:t>
            </a:r>
            <a:r>
              <a:rPr lang="tr-TR" spc="-170" dirty="0"/>
              <a:t>ir;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9565" indent="-317500">
              <a:lnSpc>
                <a:spcPct val="100000"/>
              </a:lnSpc>
              <a:spcBef>
                <a:spcPts val="940"/>
              </a:spcBef>
              <a:buFont typeface="Microsoft Sans Serif"/>
              <a:buChar char="●"/>
              <a:tabLst>
                <a:tab pos="329565" algn="l"/>
                <a:tab pos="330200" algn="l"/>
              </a:tabLst>
            </a:pPr>
            <a:r>
              <a:rPr lang="tr-TR" dirty="0">
                <a:latin typeface="Lucida Sans Unicode"/>
                <a:cs typeface="Lucida Sans Unicode"/>
              </a:rPr>
              <a:t>Şu</a:t>
            </a:r>
            <a:r>
              <a:rPr lang="tr-TR" spc="-85" dirty="0">
                <a:latin typeface="Lucida Sans Unicode"/>
                <a:cs typeface="Lucida Sans Unicode"/>
              </a:rPr>
              <a:t> </a:t>
            </a:r>
            <a:r>
              <a:rPr lang="tr-TR" spc="-10" dirty="0">
                <a:latin typeface="Lucida Sans Unicode"/>
                <a:cs typeface="Lucida Sans Unicode"/>
              </a:rPr>
              <a:t>anda</a:t>
            </a:r>
            <a:r>
              <a:rPr lang="tr-TR" spc="-100" dirty="0">
                <a:latin typeface="Lucida Sans Unicode"/>
                <a:cs typeface="Lucida Sans Unicode"/>
              </a:rPr>
              <a:t> </a:t>
            </a:r>
            <a:r>
              <a:rPr lang="tr-TR" spc="-30" dirty="0">
                <a:latin typeface="Lucida Sans Unicode"/>
                <a:cs typeface="Lucida Sans Unicode"/>
              </a:rPr>
              <a:t>nasıl</a:t>
            </a:r>
            <a:r>
              <a:rPr lang="tr-TR" spc="-120" dirty="0">
                <a:latin typeface="Lucida Sans Unicode"/>
                <a:cs typeface="Lucida Sans Unicode"/>
              </a:rPr>
              <a:t> </a:t>
            </a:r>
            <a:r>
              <a:rPr lang="tr-TR" spc="-25" dirty="0">
                <a:latin typeface="Lucida Sans Unicode"/>
                <a:cs typeface="Lucida Sans Unicode"/>
              </a:rPr>
              <a:t>hissediyorum?</a:t>
            </a:r>
            <a:endParaRPr lang="tr-TR" dirty="0">
              <a:latin typeface="Lucida Sans Unicode"/>
              <a:cs typeface="Lucida Sans Unicode"/>
            </a:endParaRPr>
          </a:p>
          <a:p>
            <a:pPr marL="329565" indent="-317500">
              <a:lnSpc>
                <a:spcPct val="100000"/>
              </a:lnSpc>
              <a:spcBef>
                <a:spcPts val="840"/>
              </a:spcBef>
              <a:buFont typeface="Microsoft Sans Serif"/>
              <a:buChar char="●"/>
              <a:tabLst>
                <a:tab pos="329565" algn="l"/>
                <a:tab pos="330200" algn="l"/>
              </a:tabLst>
            </a:pPr>
            <a:r>
              <a:rPr lang="tr-TR" spc="45" dirty="0">
                <a:latin typeface="Lucida Sans Unicode"/>
                <a:cs typeface="Lucida Sans Unicode"/>
              </a:rPr>
              <a:t>Bu</a:t>
            </a:r>
            <a:r>
              <a:rPr lang="tr-TR" spc="-80" dirty="0">
                <a:latin typeface="Lucida Sans Unicode"/>
                <a:cs typeface="Lucida Sans Unicode"/>
              </a:rPr>
              <a:t> </a:t>
            </a:r>
            <a:r>
              <a:rPr lang="tr-TR" spc="-30" dirty="0">
                <a:latin typeface="Lucida Sans Unicode"/>
                <a:cs typeface="Lucida Sans Unicode"/>
              </a:rPr>
              <a:t>hi</a:t>
            </a:r>
            <a:r>
              <a:rPr lang="tr-TR" spc="-50" dirty="0">
                <a:latin typeface="Lucida Sans Unicode"/>
                <a:cs typeface="Lucida Sans Unicode"/>
              </a:rPr>
              <a:t>s</a:t>
            </a:r>
            <a:r>
              <a:rPr lang="tr-TR" spc="-45" dirty="0">
                <a:latin typeface="Lucida Sans Unicode"/>
                <a:cs typeface="Lucida Sans Unicode"/>
              </a:rPr>
              <a:t>s</a:t>
            </a:r>
            <a:r>
              <a:rPr lang="tr-TR" spc="-50" dirty="0">
                <a:latin typeface="Lucida Sans Unicode"/>
                <a:cs typeface="Lucida Sans Unicode"/>
              </a:rPr>
              <a:t>i</a:t>
            </a:r>
            <a:r>
              <a:rPr lang="tr-TR" spc="-120" dirty="0">
                <a:latin typeface="Lucida Sans Unicode"/>
                <a:cs typeface="Lucida Sans Unicode"/>
              </a:rPr>
              <a:t> </a:t>
            </a:r>
            <a:r>
              <a:rPr lang="tr-TR" spc="-10" dirty="0">
                <a:latin typeface="Lucida Sans Unicode"/>
                <a:cs typeface="Lucida Sans Unicode"/>
              </a:rPr>
              <a:t>b</a:t>
            </a:r>
            <a:r>
              <a:rPr lang="tr-TR" spc="-5" dirty="0">
                <a:latin typeface="Lucida Sans Unicode"/>
                <a:cs typeface="Lucida Sans Unicode"/>
              </a:rPr>
              <a:t>e</a:t>
            </a:r>
            <a:r>
              <a:rPr lang="tr-TR" spc="-10" dirty="0">
                <a:latin typeface="Lucida Sans Unicode"/>
                <a:cs typeface="Lucida Sans Unicode"/>
              </a:rPr>
              <a:t>d</a:t>
            </a:r>
            <a:r>
              <a:rPr lang="tr-TR" spc="-5" dirty="0">
                <a:latin typeface="Lucida Sans Unicode"/>
                <a:cs typeface="Lucida Sans Unicode"/>
              </a:rPr>
              <a:t>e</a:t>
            </a:r>
            <a:r>
              <a:rPr lang="tr-TR" spc="-40" dirty="0">
                <a:latin typeface="Lucida Sans Unicode"/>
                <a:cs typeface="Lucida Sans Unicode"/>
              </a:rPr>
              <a:t>n</a:t>
            </a:r>
            <a:r>
              <a:rPr lang="tr-TR" spc="-15" dirty="0">
                <a:latin typeface="Lucida Sans Unicode"/>
                <a:cs typeface="Lucida Sans Unicode"/>
              </a:rPr>
              <a:t>i</a:t>
            </a:r>
            <a:r>
              <a:rPr lang="tr-TR" spc="-45" dirty="0">
                <a:latin typeface="Lucida Sans Unicode"/>
                <a:cs typeface="Lucida Sans Unicode"/>
              </a:rPr>
              <a:t>m</a:t>
            </a:r>
            <a:r>
              <a:rPr lang="tr-TR" spc="-25" dirty="0">
                <a:latin typeface="Lucida Sans Unicode"/>
                <a:cs typeface="Lucida Sans Unicode"/>
              </a:rPr>
              <a:t>i</a:t>
            </a:r>
            <a:r>
              <a:rPr lang="tr-TR" spc="-10" dirty="0">
                <a:latin typeface="Lucida Sans Unicode"/>
                <a:cs typeface="Lucida Sans Unicode"/>
              </a:rPr>
              <a:t>n</a:t>
            </a:r>
            <a:r>
              <a:rPr lang="tr-TR" spc="-105" dirty="0">
                <a:latin typeface="Lucida Sans Unicode"/>
                <a:cs typeface="Lucida Sans Unicode"/>
              </a:rPr>
              <a:t> </a:t>
            </a:r>
            <a:r>
              <a:rPr lang="tr-TR" dirty="0">
                <a:latin typeface="Lucida Sans Unicode"/>
                <a:cs typeface="Lucida Sans Unicode"/>
              </a:rPr>
              <a:t>ne</a:t>
            </a:r>
            <a:r>
              <a:rPr lang="tr-TR" spc="-5" dirty="0">
                <a:latin typeface="Lucida Sans Unicode"/>
                <a:cs typeface="Lucida Sans Unicode"/>
              </a:rPr>
              <a:t>r</a:t>
            </a:r>
            <a:r>
              <a:rPr lang="tr-TR" spc="5" dirty="0">
                <a:latin typeface="Lucida Sans Unicode"/>
                <a:cs typeface="Lucida Sans Unicode"/>
              </a:rPr>
              <a:t>e</a:t>
            </a:r>
            <a:r>
              <a:rPr lang="tr-TR" spc="-65" dirty="0">
                <a:latin typeface="Lucida Sans Unicode"/>
                <a:cs typeface="Lucida Sans Unicode"/>
              </a:rPr>
              <a:t>s</a:t>
            </a:r>
            <a:r>
              <a:rPr lang="tr-TR" spc="-30" dirty="0">
                <a:latin typeface="Lucida Sans Unicode"/>
                <a:cs typeface="Lucida Sans Unicode"/>
              </a:rPr>
              <a:t>i</a:t>
            </a:r>
            <a:r>
              <a:rPr lang="tr-TR" spc="-15" dirty="0">
                <a:latin typeface="Lucida Sans Unicode"/>
                <a:cs typeface="Lucida Sans Unicode"/>
              </a:rPr>
              <a:t>nd</a:t>
            </a:r>
            <a:r>
              <a:rPr lang="tr-TR" spc="5" dirty="0">
                <a:latin typeface="Lucida Sans Unicode"/>
                <a:cs typeface="Lucida Sans Unicode"/>
              </a:rPr>
              <a:t>e</a:t>
            </a:r>
            <a:r>
              <a:rPr lang="tr-TR" dirty="0">
                <a:latin typeface="Lucida Sans Unicode"/>
                <a:cs typeface="Lucida Sans Unicode"/>
              </a:rPr>
              <a:t> </a:t>
            </a:r>
            <a:r>
              <a:rPr lang="tr-TR" spc="-20" dirty="0">
                <a:latin typeface="Lucida Sans Unicode"/>
                <a:cs typeface="Lucida Sans Unicode"/>
              </a:rPr>
              <a:t>deneyimliyorum?</a:t>
            </a:r>
            <a:r>
              <a:rPr lang="tr-TR" spc="-110" dirty="0">
                <a:latin typeface="Lucida Sans Unicode"/>
                <a:cs typeface="Lucida Sans Unicode"/>
              </a:rPr>
              <a:t> </a:t>
            </a:r>
          </a:p>
          <a:p>
            <a:pPr marL="329565" indent="-317500">
              <a:lnSpc>
                <a:spcPct val="100000"/>
              </a:lnSpc>
              <a:spcBef>
                <a:spcPts val="840"/>
              </a:spcBef>
              <a:buFont typeface="Microsoft Sans Serif"/>
              <a:buChar char="●"/>
              <a:tabLst>
                <a:tab pos="329565" algn="l"/>
                <a:tab pos="330200" algn="l"/>
              </a:tabLst>
            </a:pPr>
            <a:r>
              <a:rPr lang="tr-TR" spc="-25" dirty="0">
                <a:latin typeface="Lucida Sans Unicode"/>
                <a:cs typeface="Lucida Sans Unicode"/>
              </a:rPr>
              <a:t>Bedeninizi</a:t>
            </a:r>
            <a:r>
              <a:rPr lang="tr-TR" spc="-120" dirty="0">
                <a:latin typeface="Lucida Sans Unicode"/>
                <a:cs typeface="Lucida Sans Unicode"/>
              </a:rPr>
              <a:t> </a:t>
            </a:r>
            <a:r>
              <a:rPr lang="tr-TR" spc="-30" dirty="0">
                <a:latin typeface="Lucida Sans Unicode"/>
                <a:cs typeface="Lucida Sans Unicode"/>
              </a:rPr>
              <a:t>kontrol</a:t>
            </a:r>
            <a:r>
              <a:rPr lang="tr-TR" spc="-70" dirty="0">
                <a:latin typeface="Lucida Sans Unicode"/>
                <a:cs typeface="Lucida Sans Unicode"/>
              </a:rPr>
              <a:t> </a:t>
            </a:r>
            <a:r>
              <a:rPr lang="tr-TR" spc="-20" dirty="0">
                <a:latin typeface="Lucida Sans Unicode"/>
                <a:cs typeface="Lucida Sans Unicode"/>
              </a:rPr>
              <a:t>edin</a:t>
            </a:r>
            <a:r>
              <a:rPr lang="tr-TR" spc="-85" dirty="0">
                <a:latin typeface="Lucida Sans Unicode"/>
                <a:cs typeface="Lucida Sans Unicode"/>
              </a:rPr>
              <a:t> </a:t>
            </a:r>
            <a:r>
              <a:rPr lang="tr-TR" spc="-10" dirty="0">
                <a:latin typeface="Lucida Sans Unicode"/>
                <a:cs typeface="Lucida Sans Unicode"/>
              </a:rPr>
              <a:t>ve</a:t>
            </a:r>
            <a:r>
              <a:rPr lang="tr-TR" dirty="0">
                <a:latin typeface="Lucida Sans Unicode"/>
                <a:cs typeface="Lucida Sans Unicode"/>
              </a:rPr>
              <a:t> </a:t>
            </a:r>
            <a:r>
              <a:rPr lang="tr-TR" spc="-25" dirty="0">
                <a:latin typeface="Lucida Sans Unicode"/>
                <a:cs typeface="Lucida Sans Unicode"/>
              </a:rPr>
              <a:t>duygunun</a:t>
            </a:r>
            <a:r>
              <a:rPr lang="tr-TR" spc="-105" dirty="0">
                <a:latin typeface="Lucida Sans Unicode"/>
                <a:cs typeface="Lucida Sans Unicode"/>
              </a:rPr>
              <a:t> </a:t>
            </a:r>
            <a:r>
              <a:rPr lang="tr-TR" spc="-60" dirty="0">
                <a:latin typeface="Lucida Sans Unicode"/>
                <a:cs typeface="Lucida Sans Unicode"/>
              </a:rPr>
              <a:t>fiziksel</a:t>
            </a:r>
            <a:r>
              <a:rPr lang="tr-TR" spc="-130" dirty="0">
                <a:latin typeface="Lucida Sans Unicode"/>
                <a:cs typeface="Lucida Sans Unicode"/>
              </a:rPr>
              <a:t> </a:t>
            </a:r>
            <a:r>
              <a:rPr lang="tr-TR" spc="-25" dirty="0">
                <a:latin typeface="Lucida Sans Unicode"/>
                <a:cs typeface="Lucida Sans Unicode"/>
              </a:rPr>
              <a:t>anlamdaki</a:t>
            </a:r>
            <a:r>
              <a:rPr lang="tr-TR" spc="-120" dirty="0">
                <a:latin typeface="Lucida Sans Unicode"/>
                <a:cs typeface="Lucida Sans Unicode"/>
              </a:rPr>
              <a:t> </a:t>
            </a:r>
            <a:r>
              <a:rPr lang="tr-TR" spc="-40" dirty="0">
                <a:latin typeface="Lucida Sans Unicode"/>
                <a:cs typeface="Lucida Sans Unicode"/>
              </a:rPr>
              <a:t>bağlantısını </a:t>
            </a:r>
            <a:r>
              <a:rPr lang="tr-TR" spc="-425" dirty="0">
                <a:latin typeface="Lucida Sans Unicode"/>
                <a:cs typeface="Lucida Sans Unicode"/>
              </a:rPr>
              <a:t> </a:t>
            </a:r>
            <a:r>
              <a:rPr lang="tr-TR" spc="-30" dirty="0">
                <a:latin typeface="Lucida Sans Unicode"/>
                <a:cs typeface="Lucida Sans Unicode"/>
              </a:rPr>
              <a:t>bulun.</a:t>
            </a:r>
            <a:endParaRPr lang="tr-TR" dirty="0">
              <a:latin typeface="Lucida Sans Unicode"/>
              <a:cs typeface="Lucida Sans Unicode"/>
            </a:endParaRPr>
          </a:p>
          <a:p>
            <a:pPr marL="329565" indent="-317500">
              <a:lnSpc>
                <a:spcPct val="100000"/>
              </a:lnSpc>
              <a:spcBef>
                <a:spcPts val="840"/>
              </a:spcBef>
              <a:buFont typeface="Microsoft Sans Serif"/>
              <a:buChar char="●"/>
              <a:tabLst>
                <a:tab pos="329565" algn="l"/>
                <a:tab pos="330200" algn="l"/>
              </a:tabLst>
            </a:pPr>
            <a:r>
              <a:rPr lang="tr-TR" spc="50" dirty="0">
                <a:latin typeface="Lucida Sans Unicode"/>
                <a:cs typeface="Lucida Sans Unicode"/>
              </a:rPr>
              <a:t>Bu</a:t>
            </a:r>
            <a:r>
              <a:rPr lang="tr-TR" spc="-85" dirty="0">
                <a:latin typeface="Lucida Sans Unicode"/>
                <a:cs typeface="Lucida Sans Unicode"/>
              </a:rPr>
              <a:t> </a:t>
            </a:r>
            <a:r>
              <a:rPr lang="tr-TR" spc="-30" dirty="0">
                <a:latin typeface="Lucida Sans Unicode"/>
                <a:cs typeface="Lucida Sans Unicode"/>
              </a:rPr>
              <a:t>hi</a:t>
            </a:r>
            <a:r>
              <a:rPr lang="tr-TR" spc="-60" dirty="0">
                <a:latin typeface="Lucida Sans Unicode"/>
                <a:cs typeface="Lucida Sans Unicode"/>
              </a:rPr>
              <a:t>ss</a:t>
            </a:r>
            <a:r>
              <a:rPr lang="tr-TR" spc="-25" dirty="0">
                <a:latin typeface="Lucida Sans Unicode"/>
                <a:cs typeface="Lucida Sans Unicode"/>
              </a:rPr>
              <a:t>i</a:t>
            </a:r>
            <a:r>
              <a:rPr lang="tr-TR" spc="-10" dirty="0">
                <a:latin typeface="Lucida Sans Unicode"/>
                <a:cs typeface="Lucida Sans Unicode"/>
              </a:rPr>
              <a:t>n</a:t>
            </a:r>
            <a:r>
              <a:rPr lang="tr-TR" spc="-120" dirty="0">
                <a:latin typeface="Lucida Sans Unicode"/>
                <a:cs typeface="Lucida Sans Unicode"/>
              </a:rPr>
              <a:t> </a:t>
            </a:r>
            <a:r>
              <a:rPr lang="tr-TR" spc="-30" dirty="0">
                <a:latin typeface="Lucida Sans Unicode"/>
                <a:cs typeface="Lucida Sans Unicode"/>
              </a:rPr>
              <a:t>geçme</a:t>
            </a:r>
            <a:r>
              <a:rPr lang="tr-TR" spc="-60" dirty="0">
                <a:latin typeface="Lucida Sans Unicode"/>
                <a:cs typeface="Lucida Sans Unicode"/>
              </a:rPr>
              <a:t>s</a:t>
            </a:r>
            <a:r>
              <a:rPr lang="tr-TR" spc="-50" dirty="0">
                <a:latin typeface="Lucida Sans Unicode"/>
                <a:cs typeface="Lucida Sans Unicode"/>
              </a:rPr>
              <a:t>i</a:t>
            </a:r>
            <a:r>
              <a:rPr lang="tr-TR" spc="-120" dirty="0">
                <a:latin typeface="Lucida Sans Unicode"/>
                <a:cs typeface="Lucida Sans Unicode"/>
              </a:rPr>
              <a:t> </a:t>
            </a:r>
            <a:r>
              <a:rPr lang="tr-TR" spc="-35" dirty="0">
                <a:latin typeface="Lucida Sans Unicode"/>
                <a:cs typeface="Lucida Sans Unicode"/>
              </a:rPr>
              <a:t>i</a:t>
            </a:r>
            <a:r>
              <a:rPr lang="tr-TR" spc="-60" dirty="0">
                <a:latin typeface="Lucida Sans Unicode"/>
                <a:cs typeface="Lucida Sans Unicode"/>
              </a:rPr>
              <a:t>ç</a:t>
            </a:r>
            <a:r>
              <a:rPr lang="tr-TR" spc="-30" dirty="0">
                <a:latin typeface="Lucida Sans Unicode"/>
                <a:cs typeface="Lucida Sans Unicode"/>
              </a:rPr>
              <a:t>in</a:t>
            </a:r>
            <a:r>
              <a:rPr lang="tr-TR" spc="-120" dirty="0">
                <a:latin typeface="Lucida Sans Unicode"/>
                <a:cs typeface="Lucida Sans Unicode"/>
              </a:rPr>
              <a:t> </a:t>
            </a:r>
            <a:r>
              <a:rPr lang="tr-TR" spc="-5" dirty="0">
                <a:latin typeface="Lucida Sans Unicode"/>
                <a:cs typeface="Lucida Sans Unicode"/>
              </a:rPr>
              <a:t>neye</a:t>
            </a:r>
            <a:r>
              <a:rPr lang="tr-TR" spc="-95" dirty="0">
                <a:latin typeface="Lucida Sans Unicode"/>
                <a:cs typeface="Lucida Sans Unicode"/>
              </a:rPr>
              <a:t> </a:t>
            </a:r>
            <a:r>
              <a:rPr lang="tr-TR" spc="-30" dirty="0">
                <a:latin typeface="Lucida Sans Unicode"/>
                <a:cs typeface="Lucida Sans Unicode"/>
              </a:rPr>
              <a:t>ih</a:t>
            </a:r>
            <a:r>
              <a:rPr lang="tr-TR" spc="-35" dirty="0">
                <a:latin typeface="Lucida Sans Unicode"/>
                <a:cs typeface="Lucida Sans Unicode"/>
              </a:rPr>
              <a:t>t</a:t>
            </a:r>
            <a:r>
              <a:rPr lang="tr-TR" spc="-30" dirty="0">
                <a:latin typeface="Lucida Sans Unicode"/>
                <a:cs typeface="Lucida Sans Unicode"/>
              </a:rPr>
              <a:t>iyacım</a:t>
            </a:r>
            <a:r>
              <a:rPr lang="tr-TR" spc="-125" dirty="0">
                <a:latin typeface="Lucida Sans Unicode"/>
                <a:cs typeface="Lucida Sans Unicode"/>
              </a:rPr>
              <a:t> </a:t>
            </a:r>
            <a:r>
              <a:rPr lang="tr-TR" dirty="0">
                <a:latin typeface="Lucida Sans Unicode"/>
                <a:cs typeface="Lucida Sans Unicode"/>
              </a:rPr>
              <a:t>var?</a:t>
            </a:r>
          </a:p>
          <a:p>
            <a:pPr marL="329565" indent="-317500">
              <a:lnSpc>
                <a:spcPct val="100000"/>
              </a:lnSpc>
              <a:spcBef>
                <a:spcPts val="845"/>
              </a:spcBef>
              <a:buFont typeface="Microsoft Sans Serif"/>
              <a:buChar char="●"/>
              <a:tabLst>
                <a:tab pos="329565" algn="l"/>
                <a:tab pos="330200" algn="l"/>
              </a:tabLst>
            </a:pPr>
            <a:r>
              <a:rPr lang="tr-TR" spc="-15" dirty="0">
                <a:latin typeface="Lucida Sans Unicode"/>
                <a:cs typeface="Lucida Sans Unicode"/>
              </a:rPr>
              <a:t>İ</a:t>
            </a:r>
            <a:r>
              <a:rPr lang="tr-TR" spc="-25" dirty="0">
                <a:latin typeface="Lucida Sans Unicode"/>
                <a:cs typeface="Lucida Sans Unicode"/>
              </a:rPr>
              <a:t>htiyac</a:t>
            </a:r>
            <a:r>
              <a:rPr lang="tr-TR" spc="-60" dirty="0">
                <a:latin typeface="Lucida Sans Unicode"/>
                <a:cs typeface="Lucida Sans Unicode"/>
              </a:rPr>
              <a:t>ı</a:t>
            </a:r>
            <a:r>
              <a:rPr lang="tr-TR" spc="-40" dirty="0">
                <a:latin typeface="Lucida Sans Unicode"/>
                <a:cs typeface="Lucida Sans Unicode"/>
              </a:rPr>
              <a:t>n</a:t>
            </a:r>
            <a:r>
              <a:rPr lang="tr-TR" spc="-30" dirty="0">
                <a:latin typeface="Lucida Sans Unicode"/>
                <a:cs typeface="Lucida Sans Unicode"/>
              </a:rPr>
              <a:t>ı</a:t>
            </a:r>
            <a:r>
              <a:rPr lang="tr-TR" spc="-150" dirty="0">
                <a:latin typeface="Lucida Sans Unicode"/>
                <a:cs typeface="Lucida Sans Unicode"/>
              </a:rPr>
              <a:t>z</a:t>
            </a:r>
            <a:r>
              <a:rPr lang="tr-TR" spc="-95" dirty="0">
                <a:latin typeface="Lucida Sans Unicode"/>
                <a:cs typeface="Lucida Sans Unicode"/>
              </a:rPr>
              <a:t> </a:t>
            </a:r>
            <a:r>
              <a:rPr lang="tr-TR" spc="-45" dirty="0">
                <a:latin typeface="Lucida Sans Unicode"/>
                <a:cs typeface="Lucida Sans Unicode"/>
              </a:rPr>
              <a:t>o</a:t>
            </a:r>
            <a:r>
              <a:rPr lang="tr-TR" spc="-15" dirty="0">
                <a:latin typeface="Lucida Sans Unicode"/>
                <a:cs typeface="Lucida Sans Unicode"/>
              </a:rPr>
              <a:t>l</a:t>
            </a:r>
            <a:r>
              <a:rPr lang="tr-TR" spc="-10" dirty="0">
                <a:latin typeface="Lucida Sans Unicode"/>
                <a:cs typeface="Lucida Sans Unicode"/>
              </a:rPr>
              <a:t>an</a:t>
            </a:r>
            <a:r>
              <a:rPr lang="tr-TR" spc="-120" dirty="0">
                <a:latin typeface="Lucida Sans Unicode"/>
                <a:cs typeface="Lucida Sans Unicode"/>
              </a:rPr>
              <a:t> </a:t>
            </a:r>
            <a:r>
              <a:rPr lang="tr-TR" spc="-25" dirty="0">
                <a:latin typeface="Lucida Sans Unicode"/>
                <a:cs typeface="Lucida Sans Unicode"/>
              </a:rPr>
              <a:t>ş</a:t>
            </a:r>
            <a:r>
              <a:rPr lang="tr-TR" spc="-15" dirty="0">
                <a:latin typeface="Lucida Sans Unicode"/>
                <a:cs typeface="Lucida Sans Unicode"/>
              </a:rPr>
              <a:t>e</a:t>
            </a:r>
            <a:r>
              <a:rPr lang="tr-TR" spc="-40" dirty="0">
                <a:latin typeface="Lucida Sans Unicode"/>
                <a:cs typeface="Lucida Sans Unicode"/>
              </a:rPr>
              <a:t>yi</a:t>
            </a:r>
            <a:r>
              <a:rPr lang="tr-TR" spc="-105" dirty="0">
                <a:latin typeface="Lucida Sans Unicode"/>
                <a:cs typeface="Lucida Sans Unicode"/>
              </a:rPr>
              <a:t> </a:t>
            </a:r>
            <a:r>
              <a:rPr lang="tr-TR" spc="-10" dirty="0">
                <a:latin typeface="Lucida Sans Unicode"/>
                <a:cs typeface="Lucida Sans Unicode"/>
              </a:rPr>
              <a:t>b</a:t>
            </a:r>
            <a:r>
              <a:rPr lang="tr-TR" spc="-5" dirty="0">
                <a:latin typeface="Lucida Sans Unicode"/>
                <a:cs typeface="Lucida Sans Unicode"/>
              </a:rPr>
              <a:t>e</a:t>
            </a:r>
            <a:r>
              <a:rPr lang="tr-TR" spc="-50" dirty="0">
                <a:latin typeface="Lucida Sans Unicode"/>
                <a:cs typeface="Lucida Sans Unicode"/>
              </a:rPr>
              <a:t>li</a:t>
            </a:r>
            <a:r>
              <a:rPr lang="tr-TR" spc="-35" dirty="0">
                <a:latin typeface="Lucida Sans Unicode"/>
                <a:cs typeface="Lucida Sans Unicode"/>
              </a:rPr>
              <a:t>r</a:t>
            </a:r>
            <a:r>
              <a:rPr lang="tr-TR" spc="-20" dirty="0">
                <a:latin typeface="Lucida Sans Unicode"/>
                <a:cs typeface="Lucida Sans Unicode"/>
              </a:rPr>
              <a:t>l</a:t>
            </a:r>
            <a:r>
              <a:rPr lang="tr-TR" spc="-5" dirty="0">
                <a:latin typeface="Lucida Sans Unicode"/>
                <a:cs typeface="Lucida Sans Unicode"/>
              </a:rPr>
              <a:t>e</a:t>
            </a:r>
            <a:r>
              <a:rPr lang="tr-TR" spc="-50" dirty="0">
                <a:latin typeface="Lucida Sans Unicode"/>
                <a:cs typeface="Lucida Sans Unicode"/>
              </a:rPr>
              <a:t>y</a:t>
            </a:r>
            <a:r>
              <a:rPr lang="tr-TR" spc="-40" dirty="0">
                <a:latin typeface="Lucida Sans Unicode"/>
                <a:cs typeface="Lucida Sans Unicode"/>
              </a:rPr>
              <a:t>i</a:t>
            </a:r>
            <a:r>
              <a:rPr lang="tr-TR" spc="-10" dirty="0">
                <a:latin typeface="Lucida Sans Unicode"/>
                <a:cs typeface="Lucida Sans Unicode"/>
              </a:rPr>
              <a:t>n</a:t>
            </a:r>
            <a:r>
              <a:rPr lang="tr-TR" spc="-120" dirty="0">
                <a:latin typeface="Lucida Sans Unicode"/>
                <a:cs typeface="Lucida Sans Unicode"/>
              </a:rPr>
              <a:t> </a:t>
            </a:r>
            <a:r>
              <a:rPr lang="tr-TR" spc="-25" dirty="0">
                <a:latin typeface="Lucida Sans Unicode"/>
                <a:cs typeface="Lucida Sans Unicode"/>
              </a:rPr>
              <a:t>v</a:t>
            </a:r>
            <a:r>
              <a:rPr lang="tr-TR" spc="5" dirty="0">
                <a:latin typeface="Lucida Sans Unicode"/>
                <a:cs typeface="Lucida Sans Unicode"/>
              </a:rPr>
              <a:t>e</a:t>
            </a:r>
            <a:r>
              <a:rPr lang="tr-TR" spc="-95" dirty="0">
                <a:latin typeface="Lucida Sans Unicode"/>
                <a:cs typeface="Lucida Sans Unicode"/>
              </a:rPr>
              <a:t> </a:t>
            </a:r>
            <a:r>
              <a:rPr lang="tr-TR" spc="-25" dirty="0">
                <a:latin typeface="Lucida Sans Unicode"/>
                <a:cs typeface="Lucida Sans Unicode"/>
              </a:rPr>
              <a:t>yap</a:t>
            </a:r>
            <a:r>
              <a:rPr lang="tr-TR" spc="-10" dirty="0">
                <a:latin typeface="Lucida Sans Unicode"/>
                <a:cs typeface="Lucida Sans Unicode"/>
              </a:rPr>
              <a:t>ı</a:t>
            </a:r>
            <a:r>
              <a:rPr lang="tr-TR" spc="-40" dirty="0">
                <a:latin typeface="Lucida Sans Unicode"/>
                <a:cs typeface="Lucida Sans Unicode"/>
              </a:rPr>
              <a:t>n.</a:t>
            </a:r>
            <a:endParaRPr lang="tr-TR" dirty="0">
              <a:latin typeface="Lucida Sans Unicode"/>
              <a:cs typeface="Lucida Sans Unicode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240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84455" algn="just">
              <a:lnSpc>
                <a:spcPct val="150100"/>
              </a:lnSpc>
              <a:spcBef>
                <a:spcPts val="100"/>
              </a:spcBef>
            </a:pPr>
            <a:r>
              <a:rPr lang="tr-TR" dirty="0"/>
              <a:t>Örn</a:t>
            </a:r>
            <a:r>
              <a:rPr lang="tr-TR" spc="5" dirty="0"/>
              <a:t>e</a:t>
            </a:r>
            <a:r>
              <a:rPr lang="tr-TR" spc="-50" dirty="0"/>
              <a:t>ği</a:t>
            </a:r>
            <a:r>
              <a:rPr lang="tr-TR" spc="-70" dirty="0"/>
              <a:t>n;</a:t>
            </a:r>
            <a:r>
              <a:rPr lang="tr-TR" spc="-110" dirty="0"/>
              <a:t> </a:t>
            </a:r>
          </a:p>
          <a:p>
            <a:pPr marL="0" marR="84455" indent="0" algn="just">
              <a:lnSpc>
                <a:spcPct val="150100"/>
              </a:lnSpc>
              <a:spcBef>
                <a:spcPts val="100"/>
              </a:spcBef>
              <a:buNone/>
            </a:pPr>
            <a:r>
              <a:rPr lang="tr-TR" spc="-65" dirty="0"/>
              <a:t>Üz</a:t>
            </a:r>
            <a:r>
              <a:rPr lang="tr-TR" spc="-70" dirty="0"/>
              <a:t>g</a:t>
            </a:r>
            <a:r>
              <a:rPr lang="tr-TR" spc="-5" dirty="0"/>
              <a:t>ünüm</a:t>
            </a:r>
            <a:r>
              <a:rPr lang="tr-TR" spc="-105" dirty="0"/>
              <a:t> </a:t>
            </a:r>
            <a:r>
              <a:rPr lang="tr-TR" spc="-10" dirty="0"/>
              <a:t>de</a:t>
            </a:r>
            <a:r>
              <a:rPr lang="tr-TR" spc="-35" dirty="0"/>
              <a:t>di</a:t>
            </a:r>
            <a:r>
              <a:rPr lang="tr-TR" spc="-30" dirty="0"/>
              <a:t>ni</a:t>
            </a:r>
            <a:r>
              <a:rPr lang="tr-TR" spc="-110" dirty="0"/>
              <a:t>z. </a:t>
            </a:r>
            <a:r>
              <a:rPr lang="tr-TR" spc="30" dirty="0"/>
              <a:t>Bed</a:t>
            </a:r>
            <a:r>
              <a:rPr lang="tr-TR" spc="-20" dirty="0"/>
              <a:t>en</a:t>
            </a:r>
            <a:r>
              <a:rPr lang="tr-TR" spc="-5" dirty="0"/>
              <a:t>i</a:t>
            </a:r>
            <a:r>
              <a:rPr lang="tr-TR" spc="-30" dirty="0"/>
              <a:t>ni</a:t>
            </a:r>
            <a:r>
              <a:rPr lang="tr-TR" spc="-155" dirty="0"/>
              <a:t>z</a:t>
            </a:r>
            <a:r>
              <a:rPr lang="tr-TR" spc="-10" dirty="0"/>
              <a:t>de</a:t>
            </a:r>
            <a:r>
              <a:rPr lang="tr-TR" spc="-120" dirty="0"/>
              <a:t> </a:t>
            </a:r>
            <a:r>
              <a:rPr lang="tr-TR" spc="-50" dirty="0"/>
              <a:t>is</a:t>
            </a:r>
            <a:r>
              <a:rPr lang="tr-TR" spc="5" dirty="0"/>
              <a:t>e </a:t>
            </a:r>
            <a:r>
              <a:rPr lang="tr-TR" spc="-45" dirty="0"/>
              <a:t>kalbinizde</a:t>
            </a:r>
            <a:r>
              <a:rPr lang="tr-TR" spc="-114" dirty="0"/>
              <a:t> </a:t>
            </a:r>
            <a:r>
              <a:rPr lang="tr-TR" spc="-45" dirty="0"/>
              <a:t>hissettiniz.</a:t>
            </a:r>
            <a:r>
              <a:rPr lang="tr-TR" spc="-120" dirty="0"/>
              <a:t> </a:t>
            </a:r>
            <a:r>
              <a:rPr lang="tr-TR" spc="45" dirty="0"/>
              <a:t>Bu</a:t>
            </a:r>
            <a:r>
              <a:rPr lang="tr-TR" spc="-65" dirty="0"/>
              <a:t> </a:t>
            </a:r>
            <a:r>
              <a:rPr lang="tr-TR" spc="-25" dirty="0"/>
              <a:t>duygunun</a:t>
            </a:r>
            <a:r>
              <a:rPr lang="tr-TR" spc="-100" dirty="0"/>
              <a:t> </a:t>
            </a:r>
            <a:r>
              <a:rPr lang="tr-TR" spc="-35" dirty="0"/>
              <a:t>yarattığı </a:t>
            </a:r>
            <a:r>
              <a:rPr lang="tr-TR" spc="-430" dirty="0"/>
              <a:t> </a:t>
            </a:r>
            <a:r>
              <a:rPr lang="tr-TR" spc="-10" dirty="0"/>
              <a:t>h</a:t>
            </a:r>
            <a:r>
              <a:rPr lang="tr-TR" spc="-50" dirty="0"/>
              <a:t>i</a:t>
            </a:r>
            <a:r>
              <a:rPr lang="tr-TR" spc="-45" dirty="0"/>
              <a:t>ss</a:t>
            </a:r>
            <a:r>
              <a:rPr lang="tr-TR" spc="-50" dirty="0"/>
              <a:t>i</a:t>
            </a:r>
            <a:r>
              <a:rPr lang="tr-TR" spc="-120" dirty="0"/>
              <a:t> </a:t>
            </a:r>
            <a:r>
              <a:rPr lang="tr-TR" spc="-35" dirty="0"/>
              <a:t>kab</a:t>
            </a:r>
            <a:r>
              <a:rPr lang="tr-TR" spc="-10" dirty="0"/>
              <a:t>u</a:t>
            </a:r>
            <a:r>
              <a:rPr lang="tr-TR" spc="-50" dirty="0"/>
              <a:t>l</a:t>
            </a:r>
            <a:r>
              <a:rPr lang="tr-TR" spc="-95" dirty="0"/>
              <a:t> </a:t>
            </a:r>
            <a:r>
              <a:rPr lang="tr-TR" spc="10" dirty="0"/>
              <a:t>e</a:t>
            </a:r>
            <a:r>
              <a:rPr lang="tr-TR" spc="-25" dirty="0"/>
              <a:t>d</a:t>
            </a:r>
            <a:r>
              <a:rPr lang="tr-TR" spc="-50" dirty="0"/>
              <a:t>i</a:t>
            </a:r>
            <a:r>
              <a:rPr lang="tr-TR" spc="-10" dirty="0"/>
              <a:t>n</a:t>
            </a:r>
            <a:r>
              <a:rPr lang="tr-TR" spc="-70" dirty="0"/>
              <a:t>.</a:t>
            </a:r>
            <a:r>
              <a:rPr lang="tr-TR" spc="-100" dirty="0"/>
              <a:t> </a:t>
            </a:r>
            <a:r>
              <a:rPr lang="tr-TR" spc="-50" dirty="0"/>
              <a:t>A</a:t>
            </a:r>
            <a:r>
              <a:rPr lang="tr-TR" spc="-25" dirty="0"/>
              <a:t>rd</a:t>
            </a:r>
            <a:r>
              <a:rPr lang="tr-TR" spc="-50" dirty="0"/>
              <a:t>ı</a:t>
            </a:r>
            <a:r>
              <a:rPr lang="tr-TR" spc="-10" dirty="0"/>
              <a:t>n</a:t>
            </a:r>
            <a:r>
              <a:rPr lang="tr-TR" spc="-25" dirty="0"/>
              <a:t>d</a:t>
            </a:r>
            <a:r>
              <a:rPr lang="tr-TR" spc="-5" dirty="0"/>
              <a:t>a</a:t>
            </a:r>
            <a:r>
              <a:rPr lang="tr-TR" dirty="0"/>
              <a:t>n</a:t>
            </a:r>
            <a:r>
              <a:rPr lang="tr-TR" spc="-70" dirty="0"/>
              <a:t>;</a:t>
            </a:r>
            <a:r>
              <a:rPr lang="tr-TR" spc="-100" dirty="0"/>
              <a:t> </a:t>
            </a:r>
            <a:r>
              <a:rPr lang="tr-TR" spc="20" dirty="0"/>
              <a:t>“</a:t>
            </a:r>
            <a:r>
              <a:rPr lang="tr-TR" spc="45" dirty="0"/>
              <a:t>B</a:t>
            </a:r>
            <a:r>
              <a:rPr lang="tr-TR" spc="-10" dirty="0"/>
              <a:t>u</a:t>
            </a:r>
            <a:r>
              <a:rPr lang="tr-TR" spc="-95" dirty="0"/>
              <a:t> </a:t>
            </a:r>
            <a:r>
              <a:rPr lang="tr-TR" spc="-25" dirty="0"/>
              <a:t>d</a:t>
            </a:r>
            <a:r>
              <a:rPr lang="tr-TR" spc="-10" dirty="0"/>
              <a:t>u</a:t>
            </a:r>
            <a:r>
              <a:rPr lang="tr-TR" spc="-45" dirty="0"/>
              <a:t>ygu</a:t>
            </a:r>
            <a:r>
              <a:rPr lang="tr-TR" spc="-10" dirty="0"/>
              <a:t>nun </a:t>
            </a:r>
            <a:r>
              <a:rPr lang="tr-TR" spc="-35" dirty="0"/>
              <a:t>geçmesi</a:t>
            </a:r>
            <a:r>
              <a:rPr lang="tr-TR" spc="-130" dirty="0"/>
              <a:t> </a:t>
            </a:r>
            <a:r>
              <a:rPr lang="tr-TR" spc="-40" dirty="0"/>
              <a:t>için</a:t>
            </a:r>
            <a:r>
              <a:rPr lang="tr-TR" spc="-105" dirty="0"/>
              <a:t> </a:t>
            </a:r>
            <a:r>
              <a:rPr lang="tr-TR" spc="-5" dirty="0"/>
              <a:t>neye</a:t>
            </a:r>
            <a:r>
              <a:rPr lang="tr-TR" spc="-100" dirty="0"/>
              <a:t> </a:t>
            </a:r>
            <a:r>
              <a:rPr lang="tr-TR" spc="-30" dirty="0"/>
              <a:t>ihtiyacım</a:t>
            </a:r>
            <a:r>
              <a:rPr lang="tr-TR" spc="-120" dirty="0"/>
              <a:t> </a:t>
            </a:r>
            <a:r>
              <a:rPr lang="tr-TR" spc="-10" dirty="0"/>
              <a:t>var?”</a:t>
            </a:r>
            <a:r>
              <a:rPr lang="tr-TR" spc="-90" dirty="0"/>
              <a:t> </a:t>
            </a:r>
            <a:r>
              <a:rPr lang="tr-TR" spc="-20" dirty="0"/>
              <a:t>sorusunu </a:t>
            </a:r>
            <a:r>
              <a:rPr lang="tr-TR" spc="-45" dirty="0"/>
              <a:t>s</a:t>
            </a:r>
            <a:r>
              <a:rPr lang="tr-TR" spc="-10" dirty="0"/>
              <a:t>o</a:t>
            </a:r>
            <a:r>
              <a:rPr lang="tr-TR" dirty="0"/>
              <a:t>r</a:t>
            </a:r>
            <a:r>
              <a:rPr lang="tr-TR" spc="-25" dirty="0"/>
              <a:t>d</a:t>
            </a:r>
            <a:r>
              <a:rPr lang="tr-TR" spc="-10" dirty="0"/>
              <a:t>unu</a:t>
            </a:r>
            <a:r>
              <a:rPr lang="tr-TR" spc="-150" dirty="0"/>
              <a:t>z</a:t>
            </a:r>
            <a:r>
              <a:rPr lang="tr-TR" spc="-70" dirty="0"/>
              <a:t>.</a:t>
            </a:r>
            <a:r>
              <a:rPr lang="tr-TR" spc="-110" dirty="0"/>
              <a:t> </a:t>
            </a:r>
            <a:r>
              <a:rPr lang="tr-TR" spc="100" dirty="0"/>
              <a:t>B</a:t>
            </a:r>
            <a:r>
              <a:rPr lang="tr-TR" spc="-10" dirty="0"/>
              <a:t>unun</a:t>
            </a:r>
            <a:r>
              <a:rPr lang="tr-TR" spc="-85" dirty="0"/>
              <a:t> </a:t>
            </a:r>
            <a:r>
              <a:rPr lang="tr-TR" spc="-50" dirty="0"/>
              <a:t>c</a:t>
            </a:r>
            <a:r>
              <a:rPr lang="tr-TR" spc="10" dirty="0"/>
              <a:t>e</a:t>
            </a:r>
            <a:r>
              <a:rPr lang="tr-TR" spc="-20" dirty="0"/>
              <a:t>v</a:t>
            </a:r>
            <a:r>
              <a:rPr lang="tr-TR" spc="-15" dirty="0"/>
              <a:t>a</a:t>
            </a:r>
            <a:r>
              <a:rPr lang="tr-TR" spc="-5" dirty="0"/>
              <a:t>b</a:t>
            </a:r>
            <a:r>
              <a:rPr lang="tr-TR" spc="-50" dirty="0"/>
              <a:t>ı</a:t>
            </a:r>
            <a:r>
              <a:rPr lang="tr-TR" spc="-10" dirty="0"/>
              <a:t>n</a:t>
            </a:r>
            <a:r>
              <a:rPr lang="tr-TR" spc="-50" dirty="0"/>
              <a:t>ı</a:t>
            </a:r>
            <a:r>
              <a:rPr lang="tr-TR" spc="-130" dirty="0"/>
              <a:t> </a:t>
            </a:r>
            <a:r>
              <a:rPr lang="tr-TR" spc="-50" dirty="0"/>
              <a:t>i</a:t>
            </a:r>
            <a:r>
              <a:rPr lang="tr-TR" spc="-45" dirty="0"/>
              <a:t>s</a:t>
            </a:r>
            <a:r>
              <a:rPr lang="tr-TR" spc="10" dirty="0"/>
              <a:t>e</a:t>
            </a:r>
            <a:r>
              <a:rPr lang="tr-TR" spc="-100" dirty="0"/>
              <a:t>,</a:t>
            </a:r>
            <a:r>
              <a:rPr lang="tr-TR" spc="-114" dirty="0"/>
              <a:t> </a:t>
            </a:r>
            <a:r>
              <a:rPr lang="tr-TR" spc="-5" dirty="0"/>
              <a:t>m</a:t>
            </a:r>
            <a:r>
              <a:rPr lang="tr-TR" spc="-10" dirty="0"/>
              <a:t>u</a:t>
            </a:r>
            <a:r>
              <a:rPr lang="tr-TR" spc="-30" dirty="0"/>
              <a:t>tlu</a:t>
            </a:r>
            <a:r>
              <a:rPr lang="tr-TR" spc="-90" dirty="0"/>
              <a:t> </a:t>
            </a:r>
            <a:r>
              <a:rPr lang="tr-TR" spc="-10" dirty="0"/>
              <a:t>o</a:t>
            </a:r>
            <a:r>
              <a:rPr lang="tr-TR" spc="-50" dirty="0"/>
              <a:t>l</a:t>
            </a:r>
            <a:r>
              <a:rPr lang="tr-TR" spc="-5" dirty="0"/>
              <a:t>m</a:t>
            </a:r>
            <a:r>
              <a:rPr lang="tr-TR" spc="-35" dirty="0"/>
              <a:t>ak  </a:t>
            </a:r>
            <a:r>
              <a:rPr lang="tr-TR" spc="-45" dirty="0"/>
              <a:t>ş</a:t>
            </a:r>
            <a:r>
              <a:rPr lang="tr-TR" spc="10" dirty="0"/>
              <a:t>e</a:t>
            </a:r>
            <a:r>
              <a:rPr lang="tr-TR" spc="-70" dirty="0"/>
              <a:t>kl</a:t>
            </a:r>
            <a:r>
              <a:rPr lang="tr-TR" spc="-40" dirty="0"/>
              <a:t>i</a:t>
            </a:r>
            <a:r>
              <a:rPr lang="tr-TR" spc="-10" dirty="0"/>
              <a:t>n</a:t>
            </a:r>
            <a:r>
              <a:rPr lang="tr-TR" spc="-25" dirty="0"/>
              <a:t>d</a:t>
            </a:r>
            <a:r>
              <a:rPr lang="tr-TR" spc="5" dirty="0"/>
              <a:t>e</a:t>
            </a:r>
            <a:r>
              <a:rPr lang="tr-TR" spc="-114" dirty="0"/>
              <a:t> </a:t>
            </a:r>
            <a:r>
              <a:rPr lang="tr-TR" spc="-20" dirty="0"/>
              <a:t>v</a:t>
            </a:r>
            <a:r>
              <a:rPr lang="tr-TR" spc="10" dirty="0"/>
              <a:t>e</a:t>
            </a:r>
            <a:r>
              <a:rPr lang="tr-TR" dirty="0"/>
              <a:t>r</a:t>
            </a:r>
            <a:r>
              <a:rPr lang="tr-TR" spc="-25" dirty="0"/>
              <a:t>d</a:t>
            </a:r>
            <a:r>
              <a:rPr lang="tr-TR" spc="-50" dirty="0"/>
              <a:t>i</a:t>
            </a:r>
            <a:r>
              <a:rPr lang="tr-TR" spc="-10" dirty="0"/>
              <a:t>n</a:t>
            </a:r>
            <a:r>
              <a:rPr lang="tr-TR" spc="-50" dirty="0"/>
              <a:t>i</a:t>
            </a:r>
            <a:r>
              <a:rPr lang="tr-TR" spc="-150" dirty="0"/>
              <a:t>z</a:t>
            </a:r>
            <a:r>
              <a:rPr lang="tr-TR" spc="-95" dirty="0"/>
              <a:t> </a:t>
            </a:r>
            <a:r>
              <a:rPr lang="tr-TR" spc="-25" dirty="0"/>
              <a:t>d</a:t>
            </a:r>
            <a:r>
              <a:rPr lang="tr-TR" spc="-50" dirty="0"/>
              <a:t>i</a:t>
            </a:r>
            <a:r>
              <a:rPr lang="tr-TR" spc="-35" dirty="0"/>
              <a:t>y</a:t>
            </a:r>
            <a:r>
              <a:rPr lang="tr-TR" spc="10" dirty="0"/>
              <a:t>e</a:t>
            </a:r>
            <a:r>
              <a:rPr lang="tr-TR" spc="-60" dirty="0"/>
              <a:t>li</a:t>
            </a:r>
            <a:r>
              <a:rPr lang="tr-TR" spc="-15" dirty="0"/>
              <a:t>m</a:t>
            </a:r>
            <a:r>
              <a:rPr lang="tr-TR" spc="-70" dirty="0"/>
              <a:t>.</a:t>
            </a:r>
            <a:r>
              <a:rPr lang="tr-TR" spc="-110" dirty="0"/>
              <a:t> </a:t>
            </a:r>
            <a:r>
              <a:rPr lang="tr-TR" spc="65" dirty="0"/>
              <a:t>M</a:t>
            </a:r>
            <a:r>
              <a:rPr lang="tr-TR" spc="-10" dirty="0"/>
              <a:t>u</a:t>
            </a:r>
            <a:r>
              <a:rPr lang="tr-TR" spc="-30" dirty="0"/>
              <a:t>tlu</a:t>
            </a:r>
            <a:r>
              <a:rPr lang="tr-TR" spc="-90" dirty="0"/>
              <a:t> </a:t>
            </a:r>
            <a:r>
              <a:rPr lang="tr-TR" spc="-10" dirty="0"/>
              <a:t>o</a:t>
            </a:r>
            <a:r>
              <a:rPr lang="tr-TR" spc="-50" dirty="0"/>
              <a:t>l</a:t>
            </a:r>
            <a:r>
              <a:rPr lang="tr-TR" spc="-5" dirty="0"/>
              <a:t>m</a:t>
            </a:r>
            <a:r>
              <a:rPr lang="tr-TR" spc="-45" dirty="0"/>
              <a:t>a</a:t>
            </a:r>
            <a:r>
              <a:rPr lang="tr-TR" spc="-40" dirty="0"/>
              <a:t>k</a:t>
            </a:r>
            <a:r>
              <a:rPr lang="tr-TR" spc="-110" dirty="0"/>
              <a:t> </a:t>
            </a:r>
            <a:r>
              <a:rPr lang="tr-TR" spc="-50" dirty="0"/>
              <a:t>içi</a:t>
            </a:r>
            <a:r>
              <a:rPr lang="tr-TR" spc="-10" dirty="0"/>
              <a:t>n</a:t>
            </a:r>
            <a:r>
              <a:rPr lang="tr-TR" spc="-105" dirty="0"/>
              <a:t> </a:t>
            </a:r>
            <a:r>
              <a:rPr lang="tr-TR" spc="-50" dirty="0"/>
              <a:t>il</a:t>
            </a:r>
            <a:r>
              <a:rPr lang="tr-TR" spc="-60" dirty="0"/>
              <a:t>k  </a:t>
            </a:r>
            <a:r>
              <a:rPr lang="tr-TR" spc="-10" dirty="0"/>
              <a:t>o</a:t>
            </a:r>
            <a:r>
              <a:rPr lang="tr-TR" spc="-50" dirty="0"/>
              <a:t>l</a:t>
            </a:r>
            <a:r>
              <a:rPr lang="tr-TR" spc="-5" dirty="0"/>
              <a:t>a</a:t>
            </a:r>
            <a:r>
              <a:rPr lang="tr-TR" spc="5" dirty="0"/>
              <a:t>r</a:t>
            </a:r>
            <a:r>
              <a:rPr lang="tr-TR" spc="-45" dirty="0"/>
              <a:t>a</a:t>
            </a:r>
            <a:r>
              <a:rPr lang="tr-TR" spc="-40" dirty="0"/>
              <a:t>k</a:t>
            </a:r>
            <a:r>
              <a:rPr lang="tr-TR" spc="-100" dirty="0"/>
              <a:t> </a:t>
            </a:r>
            <a:r>
              <a:rPr lang="tr-TR" spc="-10" dirty="0"/>
              <a:t>n</a:t>
            </a:r>
            <a:r>
              <a:rPr lang="tr-TR" spc="5" dirty="0"/>
              <a:t>e</a:t>
            </a:r>
            <a:r>
              <a:rPr lang="tr-TR" spc="-90" dirty="0"/>
              <a:t> </a:t>
            </a:r>
            <a:r>
              <a:rPr lang="tr-TR" spc="-10" dirty="0"/>
              <a:t>ya</a:t>
            </a:r>
            <a:r>
              <a:rPr lang="tr-TR" spc="-25" dirty="0"/>
              <a:t>p</a:t>
            </a:r>
            <a:r>
              <a:rPr lang="tr-TR" spc="-15" dirty="0"/>
              <a:t>a</a:t>
            </a:r>
            <a:r>
              <a:rPr lang="tr-TR" spc="-5" dirty="0"/>
              <a:t>b</a:t>
            </a:r>
            <a:r>
              <a:rPr lang="tr-TR" spc="-50" dirty="0"/>
              <a:t>il</a:t>
            </a:r>
            <a:r>
              <a:rPr lang="tr-TR" spc="-60" dirty="0"/>
              <a:t>i</a:t>
            </a:r>
            <a:r>
              <a:rPr lang="tr-TR" dirty="0"/>
              <a:t>r</a:t>
            </a:r>
            <a:r>
              <a:rPr lang="tr-TR" spc="-55" dirty="0"/>
              <a:t>s</a:t>
            </a:r>
            <a:r>
              <a:rPr lang="tr-TR" spc="-50" dirty="0"/>
              <a:t>i</a:t>
            </a:r>
            <a:r>
              <a:rPr lang="tr-TR" spc="-20" dirty="0"/>
              <a:t>n</a:t>
            </a:r>
            <a:r>
              <a:rPr lang="tr-TR" spc="-50" dirty="0"/>
              <a:t>i</a:t>
            </a:r>
            <a:r>
              <a:rPr lang="tr-TR" spc="-160" dirty="0"/>
              <a:t>z</a:t>
            </a:r>
            <a:r>
              <a:rPr lang="tr-TR" spc="10" dirty="0"/>
              <a:t>?</a:t>
            </a:r>
            <a:r>
              <a:rPr lang="tr-TR" spc="-120" dirty="0"/>
              <a:t> </a:t>
            </a:r>
            <a:r>
              <a:rPr lang="tr-TR" spc="-35" dirty="0"/>
              <a:t>Di</a:t>
            </a:r>
            <a:r>
              <a:rPr lang="tr-TR" spc="-30" dirty="0"/>
              <a:t>y</a:t>
            </a:r>
            <a:r>
              <a:rPr lang="tr-TR" spc="10" dirty="0"/>
              <a:t>e</a:t>
            </a:r>
            <a:r>
              <a:rPr lang="tr-TR" spc="-50" dirty="0"/>
              <a:t>li</a:t>
            </a:r>
            <a:r>
              <a:rPr lang="tr-TR" spc="-5" dirty="0"/>
              <a:t>m</a:t>
            </a:r>
            <a:r>
              <a:rPr lang="tr-TR" spc="-130" dirty="0"/>
              <a:t> </a:t>
            </a:r>
            <a:r>
              <a:rPr lang="tr-TR" spc="-70" dirty="0"/>
              <a:t>ki;</a:t>
            </a:r>
            <a:r>
              <a:rPr lang="tr-TR" spc="-85" dirty="0"/>
              <a:t> </a:t>
            </a:r>
            <a:r>
              <a:rPr lang="tr-TR" spc="-35" dirty="0"/>
              <a:t>Kitap </a:t>
            </a:r>
            <a:r>
              <a:rPr lang="tr-TR" spc="-15" dirty="0"/>
              <a:t>o</a:t>
            </a:r>
            <a:r>
              <a:rPr lang="tr-TR" spc="-35" dirty="0"/>
              <a:t>kumak</a:t>
            </a:r>
            <a:r>
              <a:rPr lang="tr-TR" spc="-90" dirty="0"/>
              <a:t> </a:t>
            </a:r>
            <a:r>
              <a:rPr lang="tr-TR" spc="-20" dirty="0"/>
              <a:t>d</a:t>
            </a:r>
            <a:r>
              <a:rPr lang="tr-TR" spc="5" dirty="0"/>
              <a:t>e</a:t>
            </a:r>
            <a:r>
              <a:rPr lang="tr-TR" spc="-20" dirty="0"/>
              <a:t>di</a:t>
            </a:r>
            <a:r>
              <a:rPr lang="tr-TR" spc="-35" dirty="0"/>
              <a:t>n</a:t>
            </a:r>
            <a:r>
              <a:rPr lang="tr-TR" spc="-90" dirty="0"/>
              <a:t>iz.</a:t>
            </a:r>
            <a:r>
              <a:rPr lang="tr-TR" spc="-114" dirty="0"/>
              <a:t> </a:t>
            </a:r>
            <a:r>
              <a:rPr lang="tr-TR" spc="-20" dirty="0"/>
              <a:t>Gid</a:t>
            </a:r>
            <a:r>
              <a:rPr lang="tr-TR" spc="-30" dirty="0"/>
              <a:t>in</a:t>
            </a:r>
            <a:r>
              <a:rPr lang="tr-TR" spc="-90" dirty="0"/>
              <a:t> </a:t>
            </a:r>
            <a:r>
              <a:rPr lang="tr-TR" spc="-20" dirty="0"/>
              <a:t>v</a:t>
            </a:r>
            <a:r>
              <a:rPr lang="tr-TR" spc="5" dirty="0"/>
              <a:t>e</a:t>
            </a:r>
            <a:r>
              <a:rPr lang="tr-TR" spc="-95" dirty="0"/>
              <a:t> </a:t>
            </a:r>
            <a:r>
              <a:rPr lang="tr-TR" spc="-15" dirty="0"/>
              <a:t>o</a:t>
            </a:r>
            <a:r>
              <a:rPr lang="tr-TR" spc="-10" dirty="0"/>
              <a:t>nu</a:t>
            </a:r>
            <a:r>
              <a:rPr lang="tr-TR" spc="-80" dirty="0"/>
              <a:t> </a:t>
            </a:r>
            <a:r>
              <a:rPr lang="tr-TR" spc="-15" dirty="0"/>
              <a:t>yap</a:t>
            </a:r>
            <a:r>
              <a:rPr lang="tr-TR" spc="-20" dirty="0"/>
              <a:t>ı</a:t>
            </a:r>
            <a:r>
              <a:rPr lang="tr-TR" spc="-35" dirty="0"/>
              <a:t>n</a:t>
            </a:r>
            <a:r>
              <a:rPr lang="tr-TR" spc="-70" dirty="0"/>
              <a:t>.</a:t>
            </a:r>
            <a:r>
              <a:rPr lang="tr-TR" spc="-110" dirty="0"/>
              <a:t> </a:t>
            </a:r>
            <a:r>
              <a:rPr lang="tr-TR" spc="50" dirty="0"/>
              <a:t>Bu </a:t>
            </a:r>
            <a:r>
              <a:rPr lang="tr-TR" spc="-50" dirty="0"/>
              <a:t>ç</a:t>
            </a:r>
            <a:r>
              <a:rPr lang="tr-TR" spc="-10" dirty="0"/>
              <a:t>ö</a:t>
            </a:r>
            <a:r>
              <a:rPr lang="tr-TR" spc="-150" dirty="0"/>
              <a:t>z</a:t>
            </a:r>
            <a:r>
              <a:rPr lang="tr-TR" spc="-10" dirty="0"/>
              <a:t>ü</a:t>
            </a:r>
            <a:r>
              <a:rPr lang="tr-TR" spc="-5" dirty="0"/>
              <a:t>m</a:t>
            </a:r>
            <a:r>
              <a:rPr lang="tr-TR" spc="-105" dirty="0"/>
              <a:t> </a:t>
            </a:r>
            <a:r>
              <a:rPr lang="tr-TR" spc="-10" dirty="0"/>
              <a:t>o</a:t>
            </a:r>
            <a:r>
              <a:rPr lang="tr-TR" spc="-25" dirty="0"/>
              <a:t>d</a:t>
            </a:r>
            <a:r>
              <a:rPr lang="tr-TR" spc="-55" dirty="0"/>
              <a:t>akl</a:t>
            </a:r>
            <a:r>
              <a:rPr lang="tr-TR" spc="-30" dirty="0"/>
              <a:t>ı</a:t>
            </a:r>
            <a:r>
              <a:rPr lang="tr-TR" spc="-105" dirty="0"/>
              <a:t> </a:t>
            </a:r>
            <a:r>
              <a:rPr lang="tr-TR" spc="-25" dirty="0"/>
              <a:t>b</a:t>
            </a:r>
            <a:r>
              <a:rPr lang="tr-TR" spc="-50" dirty="0"/>
              <a:t>i</a:t>
            </a:r>
            <a:r>
              <a:rPr lang="tr-TR" dirty="0"/>
              <a:t>r</a:t>
            </a:r>
            <a:r>
              <a:rPr lang="tr-TR" spc="-95" dirty="0"/>
              <a:t> </a:t>
            </a:r>
            <a:r>
              <a:rPr lang="tr-TR" spc="-10" dirty="0"/>
              <a:t>ya</a:t>
            </a:r>
            <a:r>
              <a:rPr lang="tr-TR" spc="-45" dirty="0"/>
              <a:t>kla</a:t>
            </a:r>
            <a:r>
              <a:rPr lang="tr-TR" spc="-40" dirty="0"/>
              <a:t>ş</a:t>
            </a:r>
            <a:r>
              <a:rPr lang="tr-TR" spc="-50" dirty="0"/>
              <a:t>ı</a:t>
            </a:r>
            <a:r>
              <a:rPr lang="tr-TR" spc="-15" dirty="0"/>
              <a:t>m</a:t>
            </a:r>
            <a:r>
              <a:rPr lang="tr-TR" spc="-25" dirty="0"/>
              <a:t>d</a:t>
            </a:r>
            <a:r>
              <a:rPr lang="tr-TR" spc="-60" dirty="0"/>
              <a:t>ı</a:t>
            </a:r>
            <a:r>
              <a:rPr lang="tr-TR" dirty="0"/>
              <a:t>r</a:t>
            </a:r>
            <a:r>
              <a:rPr lang="tr-TR" spc="-70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8931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Duygu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Duyularla algılama, his.</a:t>
            </a:r>
          </a:p>
          <a:p>
            <a:r>
              <a:rPr lang="tr-TR" dirty="0">
                <a:latin typeface="+mj-lt"/>
              </a:rPr>
              <a:t>Belirli nesne, olay veya bireylerin insanın iç dünyasında uyandırdığı izlenim. </a:t>
            </a:r>
            <a:endParaRPr lang="tr-TR" spc="-35" dirty="0">
              <a:latin typeface="+mj-lt"/>
              <a:cs typeface="Lucida Sans Unicode"/>
            </a:endParaRPr>
          </a:p>
          <a:p>
            <a:r>
              <a:rPr lang="tr-TR" spc="-35" dirty="0">
                <a:latin typeface="+mj-lt"/>
                <a:cs typeface="Lucida Sans Unicode"/>
              </a:rPr>
              <a:t>Duygular;</a:t>
            </a:r>
            <a:r>
              <a:rPr lang="tr-TR" spc="-110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bir</a:t>
            </a:r>
            <a:r>
              <a:rPr lang="tr-TR" spc="-90" dirty="0">
                <a:latin typeface="+mj-lt"/>
                <a:cs typeface="Lucida Sans Unicode"/>
              </a:rPr>
              <a:t> </a:t>
            </a:r>
            <a:r>
              <a:rPr lang="tr-TR" spc="-60" dirty="0">
                <a:latin typeface="+mj-lt"/>
                <a:cs typeface="Lucida Sans Unicode"/>
              </a:rPr>
              <a:t>kişi</a:t>
            </a:r>
            <a:r>
              <a:rPr lang="tr-TR" spc="-90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tarafından,</a:t>
            </a:r>
            <a:r>
              <a:rPr lang="tr-TR" spc="-8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birine</a:t>
            </a:r>
            <a:r>
              <a:rPr lang="tr-TR" spc="-130" dirty="0">
                <a:latin typeface="+mj-lt"/>
                <a:cs typeface="Lucida Sans Unicode"/>
              </a:rPr>
              <a:t> </a:t>
            </a:r>
            <a:r>
              <a:rPr lang="tr-TR" spc="-5" dirty="0">
                <a:latin typeface="+mj-lt"/>
                <a:cs typeface="Lucida Sans Unicode"/>
              </a:rPr>
              <a:t>veya</a:t>
            </a:r>
            <a:r>
              <a:rPr lang="tr-TR" spc="-9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bir </a:t>
            </a:r>
            <a:r>
              <a:rPr lang="tr-TR" spc="-15" dirty="0">
                <a:latin typeface="+mj-lt"/>
                <a:cs typeface="Lucida Sans Unicode"/>
              </a:rPr>
              <a:t>şeye </a:t>
            </a:r>
            <a:r>
              <a:rPr lang="tr-TR" spc="-25" dirty="0">
                <a:latin typeface="+mj-lt"/>
                <a:cs typeface="Lucida Sans Unicode"/>
              </a:rPr>
              <a:t>yöneltilen </a:t>
            </a:r>
            <a:r>
              <a:rPr lang="tr-TR" spc="-35" dirty="0">
                <a:latin typeface="+mj-lt"/>
                <a:cs typeface="Lucida Sans Unicode"/>
              </a:rPr>
              <a:t>hislerdir. </a:t>
            </a:r>
            <a:r>
              <a:rPr lang="tr-TR" spc="45" dirty="0">
                <a:latin typeface="+mj-lt"/>
                <a:cs typeface="Lucida Sans Unicode"/>
              </a:rPr>
              <a:t>Bu </a:t>
            </a:r>
            <a:r>
              <a:rPr lang="tr-TR" spc="-25" dirty="0">
                <a:latin typeface="+mj-lt"/>
                <a:cs typeface="Lucida Sans Unicode"/>
              </a:rPr>
              <a:t>hisler </a:t>
            </a:r>
            <a:r>
              <a:rPr lang="tr-TR" spc="-45" dirty="0">
                <a:latin typeface="+mj-lt"/>
                <a:cs typeface="Lucida Sans Unicode"/>
              </a:rPr>
              <a:t>kişinin </a:t>
            </a:r>
            <a:r>
              <a:rPr lang="tr-TR" spc="-40" dirty="0">
                <a:latin typeface="+mj-lt"/>
                <a:cs typeface="Lucida Sans Unicode"/>
              </a:rPr>
              <a:t> yaşadığı</a:t>
            </a:r>
            <a:r>
              <a:rPr lang="tr-TR" spc="-90" dirty="0">
                <a:latin typeface="+mj-lt"/>
                <a:cs typeface="Lucida Sans Unicode"/>
              </a:rPr>
              <a:t> </a:t>
            </a:r>
            <a:r>
              <a:rPr lang="tr-TR" spc="-10" dirty="0">
                <a:latin typeface="+mj-lt"/>
                <a:cs typeface="Lucida Sans Unicode"/>
              </a:rPr>
              <a:t>andan</a:t>
            </a:r>
            <a:r>
              <a:rPr lang="tr-TR" spc="-85" dirty="0">
                <a:latin typeface="+mj-lt"/>
                <a:cs typeface="Lucida Sans Unicode"/>
              </a:rPr>
              <a:t> </a:t>
            </a:r>
            <a:r>
              <a:rPr lang="tr-TR" spc="-5" dirty="0">
                <a:latin typeface="+mj-lt"/>
                <a:cs typeface="Lucida Sans Unicode"/>
              </a:rPr>
              <a:t>ana</a:t>
            </a:r>
            <a:r>
              <a:rPr lang="tr-TR" spc="-110" dirty="0">
                <a:latin typeface="+mj-lt"/>
                <a:cs typeface="Lucida Sans Unicode"/>
              </a:rPr>
              <a:t> </a:t>
            </a:r>
            <a:r>
              <a:rPr lang="tr-TR" spc="-40" dirty="0">
                <a:latin typeface="+mj-lt"/>
                <a:cs typeface="Lucida Sans Unicode"/>
              </a:rPr>
              <a:t>değişebilir</a:t>
            </a:r>
            <a:r>
              <a:rPr lang="tr-TR" spc="-110" dirty="0">
                <a:latin typeface="+mj-lt"/>
                <a:cs typeface="Lucida Sans Unicode"/>
              </a:rPr>
              <a:t> </a:t>
            </a:r>
            <a:r>
              <a:rPr lang="tr-TR" spc="-10" dirty="0">
                <a:latin typeface="+mj-lt"/>
                <a:cs typeface="Lucida Sans Unicode"/>
              </a:rPr>
              <a:t>ve</a:t>
            </a:r>
            <a:r>
              <a:rPr lang="tr-TR" spc="-80" dirty="0">
                <a:latin typeface="+mj-lt"/>
                <a:cs typeface="Lucida Sans Unicode"/>
              </a:rPr>
              <a:t> </a:t>
            </a:r>
            <a:r>
              <a:rPr lang="tr-TR" spc="-40" dirty="0">
                <a:latin typeface="+mj-lt"/>
                <a:cs typeface="Lucida Sans Unicode"/>
              </a:rPr>
              <a:t>mutluluk,</a:t>
            </a:r>
            <a:r>
              <a:rPr lang="tr-TR" dirty="0">
                <a:latin typeface="+mj-lt"/>
                <a:cs typeface="Lucida Sans Unicode"/>
              </a:rPr>
              <a:t> </a:t>
            </a:r>
            <a:r>
              <a:rPr lang="tr-TR" spc="-45" dirty="0">
                <a:latin typeface="+mj-lt"/>
                <a:cs typeface="Lucida Sans Unicode"/>
              </a:rPr>
              <a:t>hüzün,</a:t>
            </a:r>
            <a:r>
              <a:rPr lang="tr-TR" spc="-105" dirty="0">
                <a:latin typeface="+mj-lt"/>
                <a:cs typeface="Lucida Sans Unicode"/>
              </a:rPr>
              <a:t> </a:t>
            </a:r>
            <a:r>
              <a:rPr lang="tr-TR" spc="-45" dirty="0">
                <a:latin typeface="+mj-lt"/>
                <a:cs typeface="Lucida Sans Unicode"/>
              </a:rPr>
              <a:t>üzüntü,</a:t>
            </a:r>
            <a:r>
              <a:rPr lang="tr-TR" spc="-95" dirty="0">
                <a:latin typeface="+mj-lt"/>
                <a:cs typeface="Lucida Sans Unicode"/>
              </a:rPr>
              <a:t> </a:t>
            </a:r>
            <a:r>
              <a:rPr lang="tr-TR" spc="-90" dirty="0">
                <a:latin typeface="+mj-lt"/>
                <a:cs typeface="Lucida Sans Unicode"/>
              </a:rPr>
              <a:t>k</a:t>
            </a:r>
            <a:r>
              <a:rPr lang="tr-TR" spc="-5" dirty="0">
                <a:latin typeface="+mj-lt"/>
                <a:cs typeface="Lucida Sans Unicode"/>
              </a:rPr>
              <a:t>or</a:t>
            </a:r>
            <a:r>
              <a:rPr lang="tr-TR" spc="-90" dirty="0">
                <a:latin typeface="+mj-lt"/>
                <a:cs typeface="Lucida Sans Unicode"/>
              </a:rPr>
              <a:t>k</a:t>
            </a:r>
            <a:r>
              <a:rPr lang="tr-TR" spc="-10" dirty="0">
                <a:latin typeface="+mj-lt"/>
                <a:cs typeface="Lucida Sans Unicode"/>
              </a:rPr>
              <a:t>u</a:t>
            </a:r>
            <a:r>
              <a:rPr lang="tr-TR" spc="-85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vb</a:t>
            </a:r>
            <a:r>
              <a:rPr lang="tr-TR" spc="-70" dirty="0">
                <a:latin typeface="+mj-lt"/>
                <a:cs typeface="Lucida Sans Unicode"/>
              </a:rPr>
              <a:t>.</a:t>
            </a:r>
            <a:r>
              <a:rPr lang="tr-TR" spc="-90" dirty="0">
                <a:latin typeface="+mj-lt"/>
                <a:cs typeface="Lucida Sans Unicode"/>
              </a:rPr>
              <a:t> </a:t>
            </a:r>
            <a:r>
              <a:rPr lang="tr-TR" spc="-55" dirty="0">
                <a:latin typeface="+mj-lt"/>
                <a:cs typeface="Lucida Sans Unicode"/>
              </a:rPr>
              <a:t>şeki</a:t>
            </a:r>
            <a:r>
              <a:rPr lang="tr-TR" spc="-30" dirty="0">
                <a:latin typeface="+mj-lt"/>
                <a:cs typeface="Lucida Sans Unicode"/>
              </a:rPr>
              <a:t>l</a:t>
            </a:r>
            <a:r>
              <a:rPr lang="tr-TR" spc="-10" dirty="0">
                <a:latin typeface="+mj-lt"/>
                <a:cs typeface="Lucida Sans Unicode"/>
              </a:rPr>
              <a:t>de</a:t>
            </a:r>
            <a:r>
              <a:rPr lang="tr-TR" dirty="0">
                <a:latin typeface="+mj-lt"/>
                <a:cs typeface="Lucida Sans Unicode"/>
              </a:rPr>
              <a:t> </a:t>
            </a:r>
            <a:r>
              <a:rPr lang="tr-TR" spc="-35" dirty="0">
                <a:latin typeface="+mj-lt"/>
                <a:cs typeface="Lucida Sans Unicode"/>
              </a:rPr>
              <a:t>adlandırılabilir.</a:t>
            </a:r>
            <a:endParaRPr lang="tr-TR" dirty="0">
              <a:latin typeface="+mj-lt"/>
              <a:cs typeface="Lucida Sans Unicode"/>
            </a:endParaRPr>
          </a:p>
          <a:p>
            <a:endParaRPr lang="tr-TR" dirty="0"/>
          </a:p>
        </p:txBody>
      </p:sp>
      <p:pic>
        <p:nvPicPr>
          <p:cNvPr id="4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736" y="4000636"/>
            <a:ext cx="3847360" cy="285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17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Duyguların Ortak Özellikleri: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Calibri" panose="020F0502020204030204" pitchFamily="34" charset="0"/>
              </a:rPr>
              <a:t>1. Duygu dünyası önceden tespit edilemez. Duygular kendiliğinden, irade dışında gelişir.</a:t>
            </a:r>
            <a:br>
              <a:rPr lang="tr-TR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tr-TR" dirty="0">
                <a:solidFill>
                  <a:schemeClr val="tx1"/>
                </a:solidFill>
                <a:latin typeface="Calibri" panose="020F0502020204030204" pitchFamily="34" charset="0"/>
              </a:rPr>
              <a:t>2. Herhangi bir duyguya kapıldığı zaman aynı anda heyecan da hissedilir.</a:t>
            </a:r>
            <a:br>
              <a:rPr lang="tr-TR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tr-TR" dirty="0">
                <a:solidFill>
                  <a:schemeClr val="tx1"/>
                </a:solidFill>
                <a:latin typeface="Calibri" panose="020F0502020204030204" pitchFamily="34" charset="0"/>
              </a:rPr>
              <a:t>3. Duygular bazen hoş olabilir, bazen </a:t>
            </a:r>
            <a:r>
              <a:rPr lang="tr-TR" dirty="0">
                <a:solidFill>
                  <a:schemeClr val="tx1"/>
                </a:solidFill>
                <a:latin typeface="+mj-lt"/>
              </a:rPr>
              <a:t>de</a:t>
            </a:r>
            <a:r>
              <a:rPr lang="tr-TR" dirty="0">
                <a:solidFill>
                  <a:schemeClr val="tx1"/>
                </a:solidFill>
                <a:latin typeface="Calibri" panose="020F0502020204030204" pitchFamily="34" charset="0"/>
              </a:rPr>
              <a:t> hoş olmayabilir.</a:t>
            </a:r>
            <a:br>
              <a:rPr lang="tr-TR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tr-TR" dirty="0">
                <a:solidFill>
                  <a:schemeClr val="tx1"/>
                </a:solidFill>
                <a:latin typeface="Calibri" panose="020F0502020204030204" pitchFamily="34" charset="0"/>
              </a:rPr>
              <a:t>4. Duygular kendini beden diliyle ve yüz hareketleriyle (jest ve mimiklerle) dışa yansıtır. Arzuları, amaçları ve hareketleri etkiler. 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804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Temel </a:t>
            </a:r>
            <a:r>
              <a:rPr lang="tr-TR" altLang="tr-TR" b="1" dirty="0">
                <a:ea typeface="Calibri" panose="020F0502020204030204" pitchFamily="34" charset="0"/>
                <a:cs typeface="Calibri" panose="020F0502020204030204" pitchFamily="34" charset="0"/>
              </a:rPr>
              <a:t>Duygularımız</a:t>
            </a:r>
            <a:r>
              <a:rPr lang="tr-TR" altLang="tr-T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Nelerdir?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</a:pPr>
            <a:r>
              <a:rPr lang="tr-TR" altLang="tr-TR" u="sng" dirty="0">
                <a:cs typeface="Arial" panose="020B0604020202020204" pitchFamily="34" charset="0"/>
              </a:rPr>
              <a:t>Yaygın olarak 8 temel duygudan bahsedilebilir. Bunlar:</a:t>
            </a:r>
          </a:p>
          <a:p>
            <a:pPr algn="just">
              <a:spcBef>
                <a:spcPts val="1200"/>
              </a:spcBef>
            </a:pPr>
            <a:r>
              <a:rPr lang="tr-TR" altLang="tr-TR" dirty="0">
                <a:cs typeface="Arial" panose="020B0604020202020204" pitchFamily="34" charset="0"/>
              </a:rPr>
              <a:t>Mutluluk, </a:t>
            </a:r>
          </a:p>
          <a:p>
            <a:pPr algn="just">
              <a:spcBef>
                <a:spcPts val="1200"/>
              </a:spcBef>
            </a:pPr>
            <a:r>
              <a:rPr lang="tr-TR" altLang="tr-TR" dirty="0">
                <a:cs typeface="Arial" panose="020B0604020202020204" pitchFamily="34" charset="0"/>
              </a:rPr>
              <a:t>Üzüntü,</a:t>
            </a:r>
          </a:p>
          <a:p>
            <a:pPr algn="just">
              <a:spcBef>
                <a:spcPts val="1200"/>
              </a:spcBef>
            </a:pPr>
            <a:r>
              <a:rPr lang="tr-TR" altLang="tr-TR" dirty="0">
                <a:cs typeface="Arial" panose="020B0604020202020204" pitchFamily="34" charset="0"/>
              </a:rPr>
              <a:t>Korku, </a:t>
            </a:r>
          </a:p>
          <a:p>
            <a:pPr algn="just">
              <a:spcBef>
                <a:spcPts val="1200"/>
              </a:spcBef>
            </a:pPr>
            <a:r>
              <a:rPr lang="tr-TR" altLang="tr-TR" dirty="0">
                <a:cs typeface="Arial" panose="020B0604020202020204" pitchFamily="34" charset="0"/>
              </a:rPr>
              <a:t>Şaşkınlık,  </a:t>
            </a:r>
          </a:p>
          <a:p>
            <a:pPr algn="just">
              <a:spcBef>
                <a:spcPts val="1200"/>
              </a:spcBef>
            </a:pPr>
            <a:r>
              <a:rPr lang="tr-TR" altLang="tr-TR" dirty="0">
                <a:cs typeface="Arial" panose="020B0604020202020204" pitchFamily="34" charset="0"/>
              </a:rPr>
              <a:t>Öfke,</a:t>
            </a:r>
          </a:p>
          <a:p>
            <a:pPr algn="just">
              <a:spcBef>
                <a:spcPts val="1200"/>
              </a:spcBef>
            </a:pPr>
            <a:r>
              <a:rPr lang="tr-TR" altLang="tr-TR" dirty="0">
                <a:cs typeface="Arial" panose="020B0604020202020204" pitchFamily="34" charset="0"/>
              </a:rPr>
              <a:t>Sevgi, </a:t>
            </a:r>
          </a:p>
          <a:p>
            <a:pPr algn="just">
              <a:spcBef>
                <a:spcPts val="1200"/>
              </a:spcBef>
            </a:pPr>
            <a:r>
              <a:rPr lang="tr-TR" altLang="tr-TR" dirty="0">
                <a:cs typeface="Arial" panose="020B0604020202020204" pitchFamily="34" charset="0"/>
              </a:rPr>
              <a:t>Utanç </a:t>
            </a:r>
          </a:p>
          <a:p>
            <a:pPr algn="just">
              <a:spcBef>
                <a:spcPts val="1200"/>
              </a:spcBef>
            </a:pPr>
            <a:r>
              <a:rPr lang="tr-TR" altLang="tr-TR" dirty="0">
                <a:cs typeface="Arial" panose="020B0604020202020204" pitchFamily="34" charset="0"/>
              </a:rPr>
              <a:t>İğrenmedir.</a:t>
            </a:r>
          </a:p>
          <a:p>
            <a:pPr algn="just">
              <a:lnSpc>
                <a:spcPct val="150000"/>
              </a:lnSpc>
            </a:pPr>
            <a:r>
              <a:rPr lang="tr-TR" altLang="tr-TR" dirty="0">
                <a:cs typeface="Arial" panose="020B0604020202020204" pitchFamily="34" charset="0"/>
              </a:rPr>
              <a:t>Bu duygulara aynı zamanda birincil duygular  da denir.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207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512618" y="2115079"/>
            <a:ext cx="5583382" cy="2794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buFontTx/>
              <a:buChar char="●"/>
            </a:pPr>
            <a:r>
              <a:rPr lang="tr-TR" altLang="tr-TR" dirty="0">
                <a:cs typeface="Arial" panose="020B0604020202020204" pitchFamily="34" charset="0"/>
              </a:rPr>
              <a:t>Evrenseldir.</a:t>
            </a:r>
          </a:p>
          <a:p>
            <a:pPr algn="just">
              <a:spcBef>
                <a:spcPts val="1075"/>
              </a:spcBef>
              <a:buFontTx/>
              <a:buChar char="●"/>
            </a:pPr>
            <a:r>
              <a:rPr lang="tr-TR" altLang="tr-TR" dirty="0">
                <a:cs typeface="Arial" panose="020B0604020202020204" pitchFamily="34" charset="0"/>
              </a:rPr>
              <a:t>Doğuştandır ve genetik olarak aktarılır.</a:t>
            </a:r>
          </a:p>
          <a:p>
            <a:pPr algn="just">
              <a:spcBef>
                <a:spcPts val="1075"/>
              </a:spcBef>
              <a:buFontTx/>
              <a:buChar char="●"/>
            </a:pPr>
            <a:r>
              <a:rPr lang="tr-TR" altLang="tr-TR" dirty="0">
                <a:cs typeface="Arial" panose="020B0604020202020204" pitchFamily="34" charset="0"/>
              </a:rPr>
              <a:t>Fiziksel durumlarla bağlantılı olarak</a:t>
            </a:r>
          </a:p>
          <a:p>
            <a:pPr algn="just">
              <a:spcBef>
                <a:spcPts val="1075"/>
              </a:spcBef>
            </a:pPr>
            <a:r>
              <a:rPr lang="tr-TR" altLang="tr-TR" dirty="0">
                <a:cs typeface="Arial" panose="020B0604020202020204" pitchFamily="34" charset="0"/>
              </a:rPr>
              <a:t>ortaya çıkar ve biyolojiktir.</a:t>
            </a:r>
          </a:p>
          <a:p>
            <a:pPr algn="just">
              <a:lnSpc>
                <a:spcPct val="115000"/>
              </a:lnSpc>
              <a:spcBef>
                <a:spcPts val="1713"/>
              </a:spcBef>
            </a:pPr>
            <a:r>
              <a:rPr lang="tr-TR" altLang="tr-TR" i="1" dirty="0" err="1">
                <a:ea typeface="Calibri" panose="020F0502020204030204" pitchFamily="34" charset="0"/>
                <a:cs typeface="Calibri" panose="020F0502020204030204" pitchFamily="34" charset="0"/>
              </a:rPr>
              <a:t>Örn</a:t>
            </a:r>
            <a:r>
              <a:rPr lang="tr-TR" altLang="tr-TR" dirty="0">
                <a:cs typeface="Arial" panose="020B0604020202020204" pitchFamily="34" charset="0"/>
              </a:rPr>
              <a:t>: Kalemini ödünç verdiğin arkadaşının  kaybetmesi üzerine ona öfkelenmek ve</a:t>
            </a:r>
          </a:p>
          <a:p>
            <a:pPr algn="just">
              <a:spcBef>
                <a:spcPts val="325"/>
              </a:spcBef>
            </a:pPr>
            <a:r>
              <a:rPr lang="tr-TR" altLang="tr-TR" dirty="0">
                <a:cs typeface="Arial" panose="020B0604020202020204" pitchFamily="34" charset="0"/>
              </a:rPr>
              <a:t>bağırmak.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6691744" y="2115079"/>
            <a:ext cx="5133111" cy="3418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5"/>
              </a:spcBef>
            </a:pPr>
            <a:r>
              <a:rPr lang="tr-TR" altLang="tr-TR" dirty="0">
                <a:cs typeface="Arial" panose="020B0604020202020204" pitchFamily="34" charset="0"/>
              </a:rPr>
              <a:t>İkincil duygular, 8 temel duygunun  kombinasyonlarından oluşur.</a:t>
            </a:r>
          </a:p>
          <a:p>
            <a:pPr algn="just"/>
            <a:endParaRPr lang="tr-TR" altLang="tr-TR" sz="2000" dirty="0">
              <a:cs typeface="Arial" panose="020B0604020202020204" pitchFamily="34" charset="0"/>
            </a:endParaRPr>
          </a:p>
          <a:p>
            <a:pPr algn="just">
              <a:buFontTx/>
              <a:buChar char="●"/>
            </a:pPr>
            <a:r>
              <a:rPr lang="tr-TR" altLang="tr-TR" dirty="0">
                <a:cs typeface="Arial" panose="020B0604020202020204" pitchFamily="34" charset="0"/>
              </a:rPr>
              <a:t>Birincil duyguların karışımı olarak ortaya</a:t>
            </a:r>
          </a:p>
          <a:p>
            <a:pPr algn="just">
              <a:spcBef>
                <a:spcPts val="325"/>
              </a:spcBef>
            </a:pPr>
            <a:r>
              <a:rPr lang="tr-TR" altLang="tr-TR" dirty="0">
                <a:cs typeface="Arial" panose="020B0604020202020204" pitchFamily="34" charset="0"/>
              </a:rPr>
              <a:t>Çıkarlar.</a:t>
            </a:r>
          </a:p>
          <a:p>
            <a:pPr algn="just">
              <a:lnSpc>
                <a:spcPct val="115000"/>
              </a:lnSpc>
              <a:buFontTx/>
              <a:buChar char="●"/>
            </a:pPr>
            <a:r>
              <a:rPr lang="tr-TR" altLang="tr-TR" dirty="0">
                <a:cs typeface="Arial" panose="020B0604020202020204" pitchFamily="34" charset="0"/>
              </a:rPr>
              <a:t>Hepsi öğrenilmiştir. (deneyimlerimize  bağlı olarak gelişirler)</a:t>
            </a:r>
          </a:p>
          <a:p>
            <a:pPr algn="just">
              <a:spcBef>
                <a:spcPts val="325"/>
              </a:spcBef>
              <a:buFontTx/>
              <a:buChar char="●"/>
            </a:pPr>
            <a:r>
              <a:rPr lang="tr-TR" altLang="tr-TR" dirty="0">
                <a:cs typeface="Arial" panose="020B0604020202020204" pitchFamily="34" charset="0"/>
              </a:rPr>
              <a:t>Daha karmaşıktırlar.</a:t>
            </a:r>
          </a:p>
          <a:p>
            <a:pPr algn="just">
              <a:spcBef>
                <a:spcPts val="1850"/>
              </a:spcBef>
            </a:pPr>
            <a:r>
              <a:rPr lang="tr-TR" altLang="tr-TR" i="1" dirty="0" err="1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Örn</a:t>
            </a:r>
            <a:r>
              <a:rPr lang="tr-TR" altLang="tr-TR" dirty="0">
                <a:cs typeface="Arial" panose="020B0604020202020204" pitchFamily="34" charset="0"/>
              </a:rPr>
              <a:t>: Arkadaşına öfke duyup bağırdığı için</a:t>
            </a:r>
          </a:p>
          <a:p>
            <a:pPr algn="just">
              <a:spcBef>
                <a:spcPts val="325"/>
              </a:spcBef>
            </a:pPr>
            <a:r>
              <a:rPr lang="tr-TR" altLang="tr-TR" dirty="0">
                <a:cs typeface="Arial" panose="020B0604020202020204" pitchFamily="34" charset="0"/>
              </a:rPr>
              <a:t>pişmanlık duymak.</a:t>
            </a:r>
          </a:p>
        </p:txBody>
      </p:sp>
      <p:sp>
        <p:nvSpPr>
          <p:cNvPr id="14" name="Dikdörtgen 13"/>
          <p:cNvSpPr/>
          <p:nvPr/>
        </p:nvSpPr>
        <p:spPr>
          <a:xfrm>
            <a:off x="512618" y="1103806"/>
            <a:ext cx="5583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u="sng" spc="-70" dirty="0"/>
              <a:t>Birinci</a:t>
            </a:r>
            <a:r>
              <a:rPr lang="tr-TR" sz="2000" u="sng" spc="-102" dirty="0"/>
              <a:t> </a:t>
            </a:r>
            <a:r>
              <a:rPr lang="tr-TR" sz="2000" u="sng" spc="-211" dirty="0"/>
              <a:t>Duygular</a:t>
            </a:r>
            <a:endParaRPr lang="tr-TR" sz="2000" dirty="0"/>
          </a:p>
        </p:txBody>
      </p:sp>
      <p:sp>
        <p:nvSpPr>
          <p:cNvPr id="15" name="Dikdörtgen 14"/>
          <p:cNvSpPr/>
          <p:nvPr/>
        </p:nvSpPr>
        <p:spPr>
          <a:xfrm>
            <a:off x="6691744" y="1103806"/>
            <a:ext cx="5133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5"/>
              </a:spcBef>
            </a:pPr>
            <a:r>
              <a:rPr lang="tr-TR" altLang="tr-TR" u="sng" dirty="0">
                <a:ea typeface="Calibri" panose="020F0502020204030204" pitchFamily="34" charset="0"/>
                <a:cs typeface="Calibri" panose="020F0502020204030204" pitchFamily="34" charset="0"/>
              </a:rPr>
              <a:t>İkincil Duygular</a:t>
            </a:r>
          </a:p>
        </p:txBody>
      </p:sp>
    </p:spTree>
    <p:extLst>
      <p:ext uri="{BB962C8B-B14F-4D97-AF65-F5344CB8AC3E}">
        <p14:creationId xmlns:p14="http://schemas.microsoft.com/office/powerpoint/2010/main" val="297010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286"/>
          </a:xfrm>
        </p:spPr>
        <p:txBody>
          <a:bodyPr/>
          <a:lstStyle/>
          <a:p>
            <a:r>
              <a:rPr lang="tr-TR" altLang="tr-TR" dirty="0">
                <a:ea typeface="Calibri" panose="020F0502020204030204" pitchFamily="34" charset="0"/>
                <a:cs typeface="Calibri" panose="020F0502020204030204" pitchFamily="34" charset="0"/>
              </a:rPr>
              <a:t>İkincil Duygulara Örnekler;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32412"/>
            <a:ext cx="10515600" cy="5355771"/>
          </a:xfrm>
        </p:spPr>
        <p:txBody>
          <a:bodyPr>
            <a:normAutofit/>
          </a:bodyPr>
          <a:lstStyle/>
          <a:p>
            <a:pPr marL="329565" indent="-317500">
              <a:lnSpc>
                <a:spcPct val="100000"/>
              </a:lnSpc>
              <a:spcBef>
                <a:spcPts val="940"/>
              </a:spcBef>
              <a:buFont typeface="Microsoft Sans Serif"/>
              <a:buChar char="●"/>
              <a:tabLst>
                <a:tab pos="329565" algn="l"/>
                <a:tab pos="330200" algn="l"/>
              </a:tabLst>
            </a:pPr>
            <a:r>
              <a:rPr lang="tr-TR" spc="-30" dirty="0">
                <a:solidFill>
                  <a:srgbClr val="292929"/>
                </a:solidFill>
                <a:latin typeface="+mj-lt"/>
                <a:cs typeface="Lucida Sans Unicode"/>
              </a:rPr>
              <a:t>Hoşnutluk</a:t>
            </a:r>
            <a:endParaRPr lang="tr-TR" dirty="0">
              <a:latin typeface="+mj-lt"/>
              <a:cs typeface="Lucida Sans Unicode"/>
            </a:endParaRPr>
          </a:p>
          <a:p>
            <a:pPr marL="329565" indent="-317500">
              <a:lnSpc>
                <a:spcPct val="100000"/>
              </a:lnSpc>
              <a:spcBef>
                <a:spcPts val="840"/>
              </a:spcBef>
              <a:buFont typeface="Microsoft Sans Serif"/>
              <a:buChar char="●"/>
              <a:tabLst>
                <a:tab pos="329565" algn="l"/>
                <a:tab pos="330200" algn="l"/>
              </a:tabLst>
            </a:pPr>
            <a:r>
              <a:rPr lang="tr-TR" spc="-10" dirty="0">
                <a:solidFill>
                  <a:srgbClr val="292929"/>
                </a:solidFill>
                <a:latin typeface="+mj-lt"/>
                <a:cs typeface="Lucida Sans Unicode"/>
              </a:rPr>
              <a:t>Heyecan</a:t>
            </a:r>
            <a:endParaRPr lang="tr-TR" dirty="0">
              <a:latin typeface="+mj-lt"/>
              <a:cs typeface="Lucida Sans Unicode"/>
            </a:endParaRPr>
          </a:p>
          <a:p>
            <a:pPr marL="329565" indent="-317500">
              <a:lnSpc>
                <a:spcPct val="100000"/>
              </a:lnSpc>
              <a:spcBef>
                <a:spcPts val="840"/>
              </a:spcBef>
              <a:buFont typeface="Microsoft Sans Serif"/>
              <a:buChar char="●"/>
              <a:tabLst>
                <a:tab pos="329565" algn="l"/>
                <a:tab pos="330200" algn="l"/>
              </a:tabLst>
            </a:pPr>
            <a:r>
              <a:rPr lang="tr-TR" spc="-40" dirty="0">
                <a:solidFill>
                  <a:srgbClr val="292929"/>
                </a:solidFill>
                <a:latin typeface="+mj-lt"/>
                <a:cs typeface="Lucida Sans Unicode"/>
              </a:rPr>
              <a:t>Sıkıntı</a:t>
            </a:r>
            <a:endParaRPr lang="tr-TR" dirty="0">
              <a:latin typeface="+mj-lt"/>
              <a:cs typeface="Lucida Sans Unicode"/>
            </a:endParaRPr>
          </a:p>
          <a:p>
            <a:pPr marL="329565" indent="-317500">
              <a:lnSpc>
                <a:spcPct val="100000"/>
              </a:lnSpc>
              <a:spcBef>
                <a:spcPts val="840"/>
              </a:spcBef>
              <a:buFont typeface="Microsoft Sans Serif"/>
              <a:buChar char="●"/>
              <a:tabLst>
                <a:tab pos="329565" algn="l"/>
                <a:tab pos="330200" algn="l"/>
              </a:tabLst>
            </a:pPr>
            <a:r>
              <a:rPr lang="tr-TR" spc="-5" dirty="0">
                <a:solidFill>
                  <a:srgbClr val="292929"/>
                </a:solidFill>
                <a:latin typeface="+mj-lt"/>
                <a:cs typeface="Lucida Sans Unicode"/>
              </a:rPr>
              <a:t>Gurur</a:t>
            </a:r>
            <a:endParaRPr lang="tr-TR" dirty="0">
              <a:latin typeface="+mj-lt"/>
              <a:cs typeface="Lucida Sans Unicode"/>
            </a:endParaRPr>
          </a:p>
          <a:p>
            <a:pPr marL="421052" indent="-405638">
              <a:spcBef>
                <a:spcPts val="1201"/>
              </a:spcBef>
              <a:buFontTx/>
              <a:buChar char="●"/>
              <a:tabLst>
                <a:tab pos="421052" algn="l"/>
                <a:tab pos="421864" algn="l"/>
              </a:tabLst>
              <a:defRPr/>
            </a:pPr>
            <a:r>
              <a:rPr lang="tr-TR" spc="83" dirty="0">
                <a:solidFill>
                  <a:srgbClr val="292929"/>
                </a:solidFill>
                <a:latin typeface="+mj-lt"/>
                <a:cs typeface="Arial"/>
              </a:rPr>
              <a:t>M</a:t>
            </a:r>
            <a:r>
              <a:rPr lang="tr-TR" spc="57" dirty="0">
                <a:solidFill>
                  <a:srgbClr val="292929"/>
                </a:solidFill>
                <a:latin typeface="+mj-lt"/>
                <a:cs typeface="Arial"/>
              </a:rPr>
              <a:t>e</a:t>
            </a:r>
            <a:r>
              <a:rPr lang="tr-TR" spc="160" dirty="0">
                <a:solidFill>
                  <a:srgbClr val="292929"/>
                </a:solidFill>
                <a:latin typeface="+mj-lt"/>
                <a:cs typeface="Arial"/>
              </a:rPr>
              <a:t>m</a:t>
            </a:r>
            <a:r>
              <a:rPr lang="tr-TR" spc="109" dirty="0">
                <a:solidFill>
                  <a:srgbClr val="292929"/>
                </a:solidFill>
                <a:latin typeface="+mj-lt"/>
                <a:cs typeface="Arial"/>
              </a:rPr>
              <a:t>nun</a:t>
            </a:r>
            <a:r>
              <a:rPr lang="tr-TR" spc="51" dirty="0">
                <a:solidFill>
                  <a:srgbClr val="292929"/>
                </a:solidFill>
                <a:latin typeface="+mj-lt"/>
                <a:cs typeface="Arial"/>
              </a:rPr>
              <a:t>i</a:t>
            </a:r>
            <a:r>
              <a:rPr lang="tr-TR" spc="-13" dirty="0">
                <a:solidFill>
                  <a:srgbClr val="292929"/>
                </a:solidFill>
                <a:latin typeface="+mj-lt"/>
                <a:cs typeface="Arial"/>
              </a:rPr>
              <a:t>y</a:t>
            </a:r>
            <a:r>
              <a:rPr lang="tr-TR" spc="6" dirty="0">
                <a:solidFill>
                  <a:srgbClr val="292929"/>
                </a:solidFill>
                <a:latin typeface="+mj-lt"/>
                <a:cs typeface="Arial"/>
              </a:rPr>
              <a:t>e</a:t>
            </a:r>
            <a:r>
              <a:rPr lang="tr-TR" spc="134" dirty="0">
                <a:solidFill>
                  <a:srgbClr val="292929"/>
                </a:solidFill>
                <a:latin typeface="+mj-lt"/>
                <a:cs typeface="Arial"/>
              </a:rPr>
              <a:t>t</a:t>
            </a:r>
            <a:endParaRPr lang="tr-TR" dirty="0">
              <a:latin typeface="+mj-lt"/>
              <a:cs typeface="Arial"/>
            </a:endParaRPr>
          </a:p>
          <a:p>
            <a:pPr marL="421052" indent="-405638">
              <a:spcBef>
                <a:spcPts val="1073"/>
              </a:spcBef>
              <a:buFontTx/>
              <a:buChar char="●"/>
              <a:tabLst>
                <a:tab pos="421052" algn="l"/>
                <a:tab pos="421864" algn="l"/>
              </a:tabLst>
              <a:defRPr/>
            </a:pPr>
            <a:r>
              <a:rPr lang="tr-TR" spc="32" dirty="0">
                <a:solidFill>
                  <a:srgbClr val="292929"/>
                </a:solidFill>
                <a:latin typeface="+mj-lt"/>
                <a:cs typeface="Arial"/>
              </a:rPr>
              <a:t>Mahcubiyet</a:t>
            </a:r>
            <a:endParaRPr lang="tr-TR" dirty="0">
              <a:latin typeface="+mj-lt"/>
              <a:cs typeface="Arial"/>
            </a:endParaRPr>
          </a:p>
          <a:p>
            <a:pPr marL="421052" indent="-405638">
              <a:spcBef>
                <a:spcPts val="1067"/>
              </a:spcBef>
              <a:buFontTx/>
              <a:buChar char="●"/>
              <a:tabLst>
                <a:tab pos="421052" algn="l"/>
                <a:tab pos="421864" algn="l"/>
              </a:tabLst>
              <a:defRPr/>
            </a:pPr>
            <a:r>
              <a:rPr lang="tr-TR" spc="19" dirty="0">
                <a:solidFill>
                  <a:srgbClr val="292929"/>
                </a:solidFill>
                <a:latin typeface="+mj-lt"/>
                <a:cs typeface="Arial"/>
              </a:rPr>
              <a:t>Pişmanlık</a:t>
            </a:r>
            <a:endParaRPr lang="tr-TR" dirty="0">
              <a:latin typeface="+mj-lt"/>
              <a:cs typeface="Arial"/>
            </a:endParaRPr>
          </a:p>
          <a:p>
            <a:pPr algn="just">
              <a:spcBef>
                <a:spcPts val="1213"/>
              </a:spcBef>
              <a:buFontTx/>
              <a:buChar char="●"/>
            </a:pPr>
            <a:r>
              <a:rPr lang="tr-TR" altLang="tr-TR" dirty="0">
                <a:latin typeface="+mj-lt"/>
                <a:cs typeface="Arial" panose="020B0604020202020204" pitchFamily="34" charset="0"/>
              </a:rPr>
              <a:t>Kızdığında, sinirlendiğinde utanç duymak.</a:t>
            </a:r>
          </a:p>
          <a:p>
            <a:pPr algn="just">
              <a:lnSpc>
                <a:spcPct val="150000"/>
              </a:lnSpc>
              <a:buFontTx/>
              <a:buChar char="●"/>
            </a:pPr>
            <a:r>
              <a:rPr lang="tr-TR" altLang="tr-TR" dirty="0">
                <a:latin typeface="+mj-lt"/>
                <a:cs typeface="Arial" panose="020B0604020202020204" pitchFamily="34" charset="0"/>
              </a:rPr>
              <a:t>Utanç verici bir cevap verdiğinde sıkıntı  hissetmek.</a:t>
            </a:r>
          </a:p>
          <a:p>
            <a:pPr algn="just">
              <a:lnSpc>
                <a:spcPct val="150000"/>
              </a:lnSpc>
              <a:buFontTx/>
              <a:buChar char="●"/>
            </a:pPr>
            <a:r>
              <a:rPr lang="tr-TR" altLang="tr-TR" dirty="0">
                <a:latin typeface="+mj-lt"/>
                <a:cs typeface="Arial" panose="020B0604020202020204" pitchFamily="34" charset="0"/>
              </a:rPr>
              <a:t>Başarılarından dolayı mutlu hissetmek ve bu mutluluk dolayısıyla gurur duymak.</a:t>
            </a:r>
          </a:p>
          <a:p>
            <a:pPr marL="0" indent="0">
              <a:buNone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692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Duygularımız Neden Önemlidir?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807892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marL="317500" indent="-304800">
              <a:lnSpc>
                <a:spcPct val="160000"/>
              </a:lnSpc>
              <a:spcBef>
                <a:spcPts val="825"/>
              </a:spcBef>
              <a:buFont typeface="Microsoft Sans Serif"/>
              <a:buChar char="●"/>
              <a:tabLst>
                <a:tab pos="316865" algn="l"/>
                <a:tab pos="317500" algn="l"/>
              </a:tabLst>
            </a:pPr>
            <a:r>
              <a:rPr lang="tr-TR" b="1" spc="-5" dirty="0">
                <a:latin typeface="Tahoma"/>
                <a:cs typeface="Tahoma"/>
              </a:rPr>
              <a:t>Duygular</a:t>
            </a:r>
            <a:r>
              <a:rPr lang="tr-TR" b="1" spc="-45" dirty="0">
                <a:latin typeface="Tahoma"/>
                <a:cs typeface="Tahoma"/>
              </a:rPr>
              <a:t> </a:t>
            </a:r>
            <a:r>
              <a:rPr lang="tr-TR" b="1" spc="-5" dirty="0">
                <a:latin typeface="Tahoma"/>
                <a:cs typeface="Tahoma"/>
              </a:rPr>
              <a:t>yargılamayı</a:t>
            </a:r>
            <a:r>
              <a:rPr lang="tr-TR" b="1" spc="-25" dirty="0">
                <a:latin typeface="Tahoma"/>
                <a:cs typeface="Tahoma"/>
              </a:rPr>
              <a:t> </a:t>
            </a:r>
            <a:r>
              <a:rPr lang="tr-TR" b="1" dirty="0">
                <a:latin typeface="Tahoma"/>
                <a:cs typeface="Tahoma"/>
              </a:rPr>
              <a:t>etkiler.</a:t>
            </a:r>
            <a:r>
              <a:rPr lang="tr-TR" b="1" spc="-70" dirty="0">
                <a:latin typeface="Tahoma"/>
                <a:cs typeface="Tahoma"/>
              </a:rPr>
              <a:t> </a:t>
            </a:r>
            <a:r>
              <a:rPr lang="tr-TR" spc="-15" dirty="0">
                <a:latin typeface="Lucida Sans Unicode"/>
                <a:cs typeface="Lucida Sans Unicode"/>
              </a:rPr>
              <a:t>Neyin</a:t>
            </a:r>
            <a:r>
              <a:rPr lang="tr-TR" spc="-65" dirty="0">
                <a:latin typeface="Lucida Sans Unicode"/>
                <a:cs typeface="Lucida Sans Unicode"/>
              </a:rPr>
              <a:t> </a:t>
            </a:r>
            <a:r>
              <a:rPr lang="tr-TR" spc="-45" dirty="0">
                <a:latin typeface="Lucida Sans Unicode"/>
                <a:cs typeface="Lucida Sans Unicode"/>
              </a:rPr>
              <a:t>iyi</a:t>
            </a:r>
            <a:r>
              <a:rPr lang="tr-TR" dirty="0">
                <a:latin typeface="Lucida Sans Unicode"/>
                <a:cs typeface="Lucida Sans Unicode"/>
              </a:rPr>
              <a:t> </a:t>
            </a:r>
            <a:r>
              <a:rPr lang="tr-TR" spc="-20" dirty="0">
                <a:latin typeface="Lucida Sans Unicode"/>
                <a:cs typeface="Lucida Sans Unicode"/>
              </a:rPr>
              <a:t>neyin</a:t>
            </a:r>
            <a:r>
              <a:rPr lang="tr-TR" spc="-65" dirty="0">
                <a:latin typeface="Lucida Sans Unicode"/>
                <a:cs typeface="Lucida Sans Unicode"/>
              </a:rPr>
              <a:t> </a:t>
            </a:r>
            <a:r>
              <a:rPr lang="tr-TR" spc="-30" dirty="0">
                <a:latin typeface="Lucida Sans Unicode"/>
                <a:cs typeface="Lucida Sans Unicode"/>
              </a:rPr>
              <a:t>doğru</a:t>
            </a:r>
            <a:r>
              <a:rPr lang="tr-TR" spc="-65" dirty="0">
                <a:latin typeface="Lucida Sans Unicode"/>
                <a:cs typeface="Lucida Sans Unicode"/>
              </a:rPr>
              <a:t> </a:t>
            </a:r>
            <a:r>
              <a:rPr lang="tr-TR" spc="-35" dirty="0">
                <a:latin typeface="Lucida Sans Unicode"/>
                <a:cs typeface="Lucida Sans Unicode"/>
              </a:rPr>
              <a:t>olduğu</a:t>
            </a:r>
            <a:r>
              <a:rPr lang="tr-TR" spc="-50" dirty="0">
                <a:latin typeface="Lucida Sans Unicode"/>
                <a:cs typeface="Lucida Sans Unicode"/>
              </a:rPr>
              <a:t> </a:t>
            </a:r>
            <a:r>
              <a:rPr lang="tr-TR" spc="-25" dirty="0">
                <a:latin typeface="Lucida Sans Unicode"/>
                <a:cs typeface="Lucida Sans Unicode"/>
              </a:rPr>
              <a:t>konusunda</a:t>
            </a:r>
            <a:r>
              <a:rPr lang="tr-TR" spc="-45" dirty="0">
                <a:latin typeface="Lucida Sans Unicode"/>
                <a:cs typeface="Lucida Sans Unicode"/>
              </a:rPr>
              <a:t> </a:t>
            </a:r>
            <a:r>
              <a:rPr lang="tr-TR" spc="-15" dirty="0">
                <a:latin typeface="Lucida Sans Unicode"/>
                <a:cs typeface="Lucida Sans Unicode"/>
              </a:rPr>
              <a:t>karar </a:t>
            </a:r>
            <a:r>
              <a:rPr lang="tr-TR" spc="-365" dirty="0">
                <a:latin typeface="Lucida Sans Unicode"/>
                <a:cs typeface="Lucida Sans Unicode"/>
              </a:rPr>
              <a:t> </a:t>
            </a:r>
            <a:r>
              <a:rPr lang="tr-TR" spc="-10" dirty="0">
                <a:latin typeface="Lucida Sans Unicode"/>
                <a:cs typeface="Lucida Sans Unicode"/>
              </a:rPr>
              <a:t>ve</a:t>
            </a:r>
            <a:r>
              <a:rPr lang="tr-TR" dirty="0">
                <a:latin typeface="Lucida Sans Unicode"/>
                <a:cs typeface="Lucida Sans Unicode"/>
              </a:rPr>
              <a:t>r</a:t>
            </a:r>
            <a:r>
              <a:rPr lang="tr-TR" spc="-25" dirty="0">
                <a:latin typeface="Lucida Sans Unicode"/>
                <a:cs typeface="Lucida Sans Unicode"/>
              </a:rPr>
              <a:t>irken</a:t>
            </a:r>
            <a:r>
              <a:rPr lang="tr-TR" spc="-75" dirty="0">
                <a:latin typeface="Lucida Sans Unicode"/>
                <a:cs typeface="Lucida Sans Unicode"/>
              </a:rPr>
              <a:t> </a:t>
            </a:r>
            <a:r>
              <a:rPr lang="tr-TR" spc="-15" dirty="0">
                <a:latin typeface="Lucida Sans Unicode"/>
                <a:cs typeface="Lucida Sans Unicode"/>
              </a:rPr>
              <a:t>d</a:t>
            </a:r>
            <a:r>
              <a:rPr lang="tr-TR" spc="-20" dirty="0">
                <a:latin typeface="Lucida Sans Unicode"/>
                <a:cs typeface="Lucida Sans Unicode"/>
              </a:rPr>
              <a:t>u</a:t>
            </a:r>
            <a:r>
              <a:rPr lang="tr-TR" spc="-50" dirty="0">
                <a:latin typeface="Lucida Sans Unicode"/>
                <a:cs typeface="Lucida Sans Unicode"/>
              </a:rPr>
              <a:t>ygu</a:t>
            </a:r>
            <a:r>
              <a:rPr lang="tr-TR" spc="-30" dirty="0">
                <a:latin typeface="Lucida Sans Unicode"/>
                <a:cs typeface="Lucida Sans Unicode"/>
              </a:rPr>
              <a:t>l</a:t>
            </a:r>
            <a:r>
              <a:rPr lang="tr-TR" spc="5" dirty="0">
                <a:latin typeface="Lucida Sans Unicode"/>
                <a:cs typeface="Lucida Sans Unicode"/>
              </a:rPr>
              <a:t>a</a:t>
            </a:r>
            <a:r>
              <a:rPr lang="tr-TR" spc="-5" dirty="0">
                <a:latin typeface="Lucida Sans Unicode"/>
                <a:cs typeface="Lucida Sans Unicode"/>
              </a:rPr>
              <a:t>r</a:t>
            </a:r>
            <a:r>
              <a:rPr lang="tr-TR" spc="-10" dirty="0">
                <a:latin typeface="Lucida Sans Unicode"/>
                <a:cs typeface="Lucida Sans Unicode"/>
              </a:rPr>
              <a:t>d</a:t>
            </a:r>
            <a:r>
              <a:rPr lang="tr-TR" spc="-5" dirty="0">
                <a:latin typeface="Lucida Sans Unicode"/>
                <a:cs typeface="Lucida Sans Unicode"/>
              </a:rPr>
              <a:t>a</a:t>
            </a:r>
            <a:r>
              <a:rPr lang="tr-TR" spc="-10" dirty="0">
                <a:latin typeface="Lucida Sans Unicode"/>
                <a:cs typeface="Lucida Sans Unicode"/>
              </a:rPr>
              <a:t>n</a:t>
            </a:r>
            <a:r>
              <a:rPr lang="tr-TR" spc="-60" dirty="0">
                <a:latin typeface="Lucida Sans Unicode"/>
                <a:cs typeface="Lucida Sans Unicode"/>
              </a:rPr>
              <a:t> </a:t>
            </a:r>
            <a:r>
              <a:rPr lang="tr-TR" spc="-10" dirty="0">
                <a:latin typeface="Lucida Sans Unicode"/>
                <a:cs typeface="Lucida Sans Unicode"/>
              </a:rPr>
              <a:t>ya</a:t>
            </a:r>
            <a:r>
              <a:rPr lang="tr-TR" spc="-5" dirty="0">
                <a:latin typeface="Lucida Sans Unicode"/>
                <a:cs typeface="Lucida Sans Unicode"/>
              </a:rPr>
              <a:t>r</a:t>
            </a:r>
            <a:r>
              <a:rPr lang="tr-TR" spc="5" dirty="0">
                <a:latin typeface="Lucida Sans Unicode"/>
                <a:cs typeface="Lucida Sans Unicode"/>
              </a:rPr>
              <a:t>a</a:t>
            </a:r>
            <a:r>
              <a:rPr lang="tr-TR" spc="-5" dirty="0">
                <a:latin typeface="Lucida Sans Unicode"/>
                <a:cs typeface="Lucida Sans Unicode"/>
              </a:rPr>
              <a:t>r</a:t>
            </a:r>
            <a:r>
              <a:rPr lang="tr-TR" spc="-40" dirty="0">
                <a:latin typeface="Lucida Sans Unicode"/>
                <a:cs typeface="Lucida Sans Unicode"/>
              </a:rPr>
              <a:t>lanırız</a:t>
            </a:r>
            <a:r>
              <a:rPr lang="tr-TR" spc="-65" dirty="0">
                <a:latin typeface="Lucida Sans Unicode"/>
                <a:cs typeface="Lucida Sans Unicode"/>
              </a:rPr>
              <a:t>.</a:t>
            </a:r>
            <a:endParaRPr lang="tr-TR" dirty="0">
              <a:latin typeface="Lucida Sans Unicode"/>
              <a:cs typeface="Lucida Sans Unicode"/>
            </a:endParaRPr>
          </a:p>
          <a:p>
            <a:pPr marL="317500" indent="-304800">
              <a:lnSpc>
                <a:spcPct val="160000"/>
              </a:lnSpc>
              <a:spcBef>
                <a:spcPts val="720"/>
              </a:spcBef>
              <a:buFont typeface="Microsoft Sans Serif"/>
              <a:buChar char="●"/>
              <a:tabLst>
                <a:tab pos="316865" algn="l"/>
                <a:tab pos="317500" algn="l"/>
              </a:tabLst>
            </a:pPr>
            <a:r>
              <a:rPr lang="tr-TR" b="1" spc="-5" dirty="0">
                <a:latin typeface="Tahoma"/>
                <a:cs typeface="Tahoma"/>
              </a:rPr>
              <a:t>Duygular</a:t>
            </a:r>
            <a:r>
              <a:rPr lang="tr-TR" b="1" spc="-55" dirty="0">
                <a:latin typeface="Tahoma"/>
                <a:cs typeface="Tahoma"/>
              </a:rPr>
              <a:t> </a:t>
            </a:r>
            <a:r>
              <a:rPr lang="tr-TR" b="1" spc="10" dirty="0">
                <a:latin typeface="Tahoma"/>
                <a:cs typeface="Tahoma"/>
              </a:rPr>
              <a:t>mantıklı</a:t>
            </a:r>
            <a:r>
              <a:rPr lang="tr-TR" b="1" spc="-55" dirty="0">
                <a:latin typeface="Tahoma"/>
                <a:cs typeface="Tahoma"/>
              </a:rPr>
              <a:t> </a:t>
            </a:r>
            <a:r>
              <a:rPr lang="tr-TR" b="1" spc="5" dirty="0">
                <a:latin typeface="Tahoma"/>
                <a:cs typeface="Tahoma"/>
              </a:rPr>
              <a:t>düşünmeyi</a:t>
            </a:r>
            <a:r>
              <a:rPr lang="tr-TR" b="1" spc="-55" dirty="0">
                <a:latin typeface="Tahoma"/>
                <a:cs typeface="Tahoma"/>
              </a:rPr>
              <a:t> </a:t>
            </a:r>
            <a:r>
              <a:rPr lang="tr-TR" b="1" spc="5" dirty="0">
                <a:latin typeface="Tahoma"/>
                <a:cs typeface="Tahoma"/>
              </a:rPr>
              <a:t>etkiler.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spc="-30" dirty="0">
                <a:latin typeface="Lucida Sans Unicode"/>
                <a:cs typeface="Lucida Sans Unicode"/>
              </a:rPr>
              <a:t>Duyguların</a:t>
            </a:r>
            <a:r>
              <a:rPr lang="tr-TR" spc="-70" dirty="0">
                <a:latin typeface="Lucida Sans Unicode"/>
                <a:cs typeface="Lucida Sans Unicode"/>
              </a:rPr>
              <a:t> </a:t>
            </a:r>
            <a:r>
              <a:rPr lang="tr-TR" spc="-25" dirty="0">
                <a:latin typeface="Lucida Sans Unicode"/>
                <a:cs typeface="Lucida Sans Unicode"/>
              </a:rPr>
              <a:t>insanın</a:t>
            </a:r>
            <a:r>
              <a:rPr lang="tr-TR" spc="-60" dirty="0">
                <a:latin typeface="Lucida Sans Unicode"/>
                <a:cs typeface="Lucida Sans Unicode"/>
              </a:rPr>
              <a:t> </a:t>
            </a:r>
            <a:r>
              <a:rPr lang="tr-TR" spc="-35" dirty="0">
                <a:latin typeface="Lucida Sans Unicode"/>
                <a:cs typeface="Lucida Sans Unicode"/>
              </a:rPr>
              <a:t>mantıklı</a:t>
            </a:r>
            <a:r>
              <a:rPr lang="tr-TR" spc="-70" dirty="0">
                <a:latin typeface="Lucida Sans Unicode"/>
                <a:cs typeface="Lucida Sans Unicode"/>
              </a:rPr>
              <a:t> </a:t>
            </a:r>
            <a:r>
              <a:rPr lang="tr-TR" spc="-25" dirty="0">
                <a:latin typeface="Lucida Sans Unicode"/>
                <a:cs typeface="Lucida Sans Unicode"/>
              </a:rPr>
              <a:t>düşünmesini</a:t>
            </a:r>
            <a:r>
              <a:rPr lang="tr-TR" spc="-45" dirty="0">
                <a:latin typeface="Lucida Sans Unicode"/>
                <a:cs typeface="Lucida Sans Unicode"/>
              </a:rPr>
              <a:t> </a:t>
            </a:r>
            <a:r>
              <a:rPr lang="tr-TR" spc="-10" dirty="0">
                <a:latin typeface="Lucida Sans Unicode"/>
                <a:cs typeface="Lucida Sans Unicode"/>
              </a:rPr>
              <a:t>ve</a:t>
            </a:r>
            <a:r>
              <a:rPr lang="tr-TR" dirty="0">
                <a:latin typeface="Lucida Sans Unicode"/>
                <a:cs typeface="Lucida Sans Unicode"/>
              </a:rPr>
              <a:t> </a:t>
            </a:r>
            <a:r>
              <a:rPr lang="tr-TR" spc="-10" dirty="0">
                <a:latin typeface="Lucida Sans Unicode"/>
                <a:cs typeface="Lucida Sans Unicode"/>
              </a:rPr>
              <a:t>d</a:t>
            </a:r>
            <a:r>
              <a:rPr lang="tr-TR" spc="-5" dirty="0">
                <a:latin typeface="Lucida Sans Unicode"/>
                <a:cs typeface="Lucida Sans Unicode"/>
              </a:rPr>
              <a:t>a</a:t>
            </a:r>
            <a:r>
              <a:rPr lang="tr-TR" spc="-15" dirty="0">
                <a:latin typeface="Lucida Sans Unicode"/>
                <a:cs typeface="Lucida Sans Unicode"/>
              </a:rPr>
              <a:t>vr</a:t>
            </a:r>
            <a:r>
              <a:rPr lang="tr-TR" spc="5" dirty="0">
                <a:latin typeface="Lucida Sans Unicode"/>
                <a:cs typeface="Lucida Sans Unicode"/>
              </a:rPr>
              <a:t>a</a:t>
            </a:r>
            <a:r>
              <a:rPr lang="tr-TR" spc="-5" dirty="0">
                <a:latin typeface="Lucida Sans Unicode"/>
                <a:cs typeface="Lucida Sans Unicode"/>
              </a:rPr>
              <a:t>nm</a:t>
            </a:r>
            <a:r>
              <a:rPr lang="tr-TR" dirty="0">
                <a:latin typeface="Lucida Sans Unicode"/>
                <a:cs typeface="Lucida Sans Unicode"/>
              </a:rPr>
              <a:t>a</a:t>
            </a:r>
            <a:r>
              <a:rPr lang="tr-TR" spc="-40" dirty="0">
                <a:latin typeface="Lucida Sans Unicode"/>
                <a:cs typeface="Lucida Sans Unicode"/>
              </a:rPr>
              <a:t>s</a:t>
            </a:r>
            <a:r>
              <a:rPr lang="tr-TR" spc="-20" dirty="0">
                <a:latin typeface="Lucida Sans Unicode"/>
                <a:cs typeface="Lucida Sans Unicode"/>
              </a:rPr>
              <a:t>ı</a:t>
            </a:r>
            <a:r>
              <a:rPr lang="tr-TR" spc="-50" dirty="0">
                <a:latin typeface="Lucida Sans Unicode"/>
                <a:cs typeface="Lucida Sans Unicode"/>
              </a:rPr>
              <a:t>n</a:t>
            </a:r>
            <a:r>
              <a:rPr lang="tr-TR" spc="-45" dirty="0">
                <a:latin typeface="Lucida Sans Unicode"/>
                <a:cs typeface="Lucida Sans Unicode"/>
              </a:rPr>
              <a:t>ı</a:t>
            </a:r>
            <a:r>
              <a:rPr lang="tr-TR" spc="-100" dirty="0">
                <a:latin typeface="Lucida Sans Unicode"/>
                <a:cs typeface="Lucida Sans Unicode"/>
              </a:rPr>
              <a:t> </a:t>
            </a:r>
            <a:r>
              <a:rPr lang="tr-TR" spc="-35" dirty="0">
                <a:latin typeface="Lucida Sans Unicode"/>
                <a:cs typeface="Lucida Sans Unicode"/>
              </a:rPr>
              <a:t>engell</a:t>
            </a:r>
            <a:r>
              <a:rPr lang="tr-TR" spc="-25" dirty="0">
                <a:latin typeface="Lucida Sans Unicode"/>
                <a:cs typeface="Lucida Sans Unicode"/>
              </a:rPr>
              <a:t>ed</a:t>
            </a:r>
            <a:r>
              <a:rPr lang="tr-TR" spc="-20" dirty="0">
                <a:latin typeface="Lucida Sans Unicode"/>
                <a:cs typeface="Lucida Sans Unicode"/>
              </a:rPr>
              <a:t>i</a:t>
            </a:r>
            <a:r>
              <a:rPr lang="tr-TR" spc="-95" dirty="0">
                <a:latin typeface="Lucida Sans Unicode"/>
                <a:cs typeface="Lucida Sans Unicode"/>
              </a:rPr>
              <a:t>ğ</a:t>
            </a:r>
            <a:r>
              <a:rPr lang="tr-TR" spc="-45" dirty="0">
                <a:latin typeface="Lucida Sans Unicode"/>
                <a:cs typeface="Lucida Sans Unicode"/>
              </a:rPr>
              <a:t>i</a:t>
            </a:r>
            <a:r>
              <a:rPr lang="tr-TR" spc="-50" dirty="0">
                <a:latin typeface="Lucida Sans Unicode"/>
                <a:cs typeface="Lucida Sans Unicode"/>
              </a:rPr>
              <a:t> </a:t>
            </a:r>
            <a:r>
              <a:rPr lang="tr-TR" spc="-15" dirty="0">
                <a:latin typeface="Lucida Sans Unicode"/>
                <a:cs typeface="Lucida Sans Unicode"/>
              </a:rPr>
              <a:t>d</a:t>
            </a:r>
            <a:r>
              <a:rPr lang="tr-TR" spc="-20" dirty="0">
                <a:latin typeface="Lucida Sans Unicode"/>
                <a:cs typeface="Lucida Sans Unicode"/>
              </a:rPr>
              <a:t>ü</a:t>
            </a:r>
            <a:r>
              <a:rPr lang="tr-TR" spc="-40" dirty="0">
                <a:latin typeface="Lucida Sans Unicode"/>
                <a:cs typeface="Lucida Sans Unicode"/>
              </a:rPr>
              <a:t>ş</a:t>
            </a:r>
            <a:r>
              <a:rPr lang="tr-TR" spc="-10" dirty="0">
                <a:latin typeface="Lucida Sans Unicode"/>
                <a:cs typeface="Lucida Sans Unicode"/>
              </a:rPr>
              <a:t>ü</a:t>
            </a:r>
            <a:r>
              <a:rPr lang="tr-TR" spc="-15" dirty="0">
                <a:latin typeface="Lucida Sans Unicode"/>
                <a:cs typeface="Lucida Sans Unicode"/>
              </a:rPr>
              <a:t>n</a:t>
            </a:r>
            <a:r>
              <a:rPr lang="tr-TR" spc="-40" dirty="0">
                <a:latin typeface="Lucida Sans Unicode"/>
                <a:cs typeface="Lucida Sans Unicode"/>
              </a:rPr>
              <a:t>ü</a:t>
            </a:r>
            <a:r>
              <a:rPr lang="tr-TR" spc="-30" dirty="0">
                <a:latin typeface="Lucida Sans Unicode"/>
                <a:cs typeface="Lucida Sans Unicode"/>
              </a:rPr>
              <a:t>l</a:t>
            </a:r>
            <a:r>
              <a:rPr lang="tr-TR" dirty="0">
                <a:latin typeface="Lucida Sans Unicode"/>
                <a:cs typeface="Lucida Sans Unicode"/>
              </a:rPr>
              <a:t>er</a:t>
            </a:r>
            <a:r>
              <a:rPr lang="tr-TR" spc="-40" dirty="0">
                <a:latin typeface="Lucida Sans Unicode"/>
                <a:cs typeface="Lucida Sans Unicode"/>
              </a:rPr>
              <a:t>e</a:t>
            </a:r>
            <a:r>
              <a:rPr lang="tr-TR" spc="-35" dirty="0">
                <a:latin typeface="Lucida Sans Unicode"/>
                <a:cs typeface="Lucida Sans Unicode"/>
              </a:rPr>
              <a:t>k</a:t>
            </a:r>
            <a:r>
              <a:rPr lang="tr-TR" spc="-40" dirty="0">
                <a:latin typeface="Lucida Sans Unicode"/>
                <a:cs typeface="Lucida Sans Unicode"/>
              </a:rPr>
              <a:t> </a:t>
            </a:r>
            <a:r>
              <a:rPr lang="tr-TR" spc="-20" dirty="0">
                <a:latin typeface="Lucida Sans Unicode"/>
                <a:cs typeface="Lucida Sans Unicode"/>
              </a:rPr>
              <a:t>i</a:t>
            </a:r>
            <a:r>
              <a:rPr lang="tr-TR" spc="-50" dirty="0">
                <a:latin typeface="Lucida Sans Unicode"/>
                <a:cs typeface="Lucida Sans Unicode"/>
              </a:rPr>
              <a:t>n</a:t>
            </a:r>
            <a:r>
              <a:rPr lang="tr-TR" spc="-40" dirty="0">
                <a:latin typeface="Lucida Sans Unicode"/>
                <a:cs typeface="Lucida Sans Unicode"/>
              </a:rPr>
              <a:t>s</a:t>
            </a:r>
            <a:r>
              <a:rPr lang="tr-TR" spc="5" dirty="0">
                <a:latin typeface="Lucida Sans Unicode"/>
                <a:cs typeface="Lucida Sans Unicode"/>
              </a:rPr>
              <a:t>a</a:t>
            </a:r>
            <a:r>
              <a:rPr lang="tr-TR" spc="-25" dirty="0">
                <a:latin typeface="Lucida Sans Unicode"/>
                <a:cs typeface="Lucida Sans Unicode"/>
              </a:rPr>
              <a:t>nı  </a:t>
            </a:r>
            <a:r>
              <a:rPr lang="tr-TR" spc="-45" dirty="0">
                <a:latin typeface="Lucida Sans Unicode"/>
                <a:cs typeface="Lucida Sans Unicode"/>
              </a:rPr>
              <a:t>zayıflattığı</a:t>
            </a:r>
            <a:r>
              <a:rPr lang="tr-TR" spc="-65" dirty="0">
                <a:latin typeface="Lucida Sans Unicode"/>
                <a:cs typeface="Lucida Sans Unicode"/>
              </a:rPr>
              <a:t> </a:t>
            </a:r>
            <a:r>
              <a:rPr lang="tr-TR" spc="-30" dirty="0">
                <a:latin typeface="Lucida Sans Unicode"/>
                <a:cs typeface="Lucida Sans Unicode"/>
              </a:rPr>
              <a:t>ileri</a:t>
            </a:r>
            <a:r>
              <a:rPr lang="tr-TR" spc="-65" dirty="0">
                <a:latin typeface="Lucida Sans Unicode"/>
                <a:cs typeface="Lucida Sans Unicode"/>
              </a:rPr>
              <a:t> </a:t>
            </a:r>
            <a:r>
              <a:rPr lang="tr-TR" spc="-25" dirty="0">
                <a:latin typeface="Lucida Sans Unicode"/>
                <a:cs typeface="Lucida Sans Unicode"/>
              </a:rPr>
              <a:t>sürülür.</a:t>
            </a:r>
            <a:r>
              <a:rPr lang="tr-TR" spc="-60" dirty="0">
                <a:latin typeface="Lucida Sans Unicode"/>
                <a:cs typeface="Lucida Sans Unicode"/>
              </a:rPr>
              <a:t> </a:t>
            </a:r>
            <a:r>
              <a:rPr lang="tr-TR" spc="-15" dirty="0">
                <a:latin typeface="Lucida Sans Unicode"/>
                <a:cs typeface="Lucida Sans Unicode"/>
              </a:rPr>
              <a:t>Oysa</a:t>
            </a:r>
            <a:r>
              <a:rPr lang="tr-TR" spc="-55" dirty="0">
                <a:latin typeface="Lucida Sans Unicode"/>
                <a:cs typeface="Lucida Sans Unicode"/>
              </a:rPr>
              <a:t> </a:t>
            </a:r>
            <a:r>
              <a:rPr lang="tr-TR" spc="-25" dirty="0">
                <a:latin typeface="Lucida Sans Unicode"/>
                <a:cs typeface="Lucida Sans Unicode"/>
              </a:rPr>
              <a:t>insanı</a:t>
            </a:r>
            <a:r>
              <a:rPr lang="tr-TR" spc="-70" dirty="0">
                <a:latin typeface="Lucida Sans Unicode"/>
                <a:cs typeface="Lucida Sans Unicode"/>
              </a:rPr>
              <a:t> </a:t>
            </a:r>
            <a:r>
              <a:rPr lang="tr-TR" spc="-35" dirty="0">
                <a:latin typeface="Lucida Sans Unicode"/>
                <a:cs typeface="Lucida Sans Unicode"/>
              </a:rPr>
              <a:t>zayıflatan </a:t>
            </a:r>
            <a:r>
              <a:rPr lang="tr-TR" spc="-365" dirty="0">
                <a:latin typeface="Lucida Sans Unicode"/>
                <a:cs typeface="Lucida Sans Unicode"/>
              </a:rPr>
              <a:t> </a:t>
            </a:r>
            <a:r>
              <a:rPr lang="tr-TR" spc="-15" dirty="0">
                <a:latin typeface="Lucida Sans Unicode"/>
                <a:cs typeface="Lucida Sans Unicode"/>
              </a:rPr>
              <a:t>d</a:t>
            </a:r>
            <a:r>
              <a:rPr lang="tr-TR" spc="-20" dirty="0">
                <a:latin typeface="Lucida Sans Unicode"/>
                <a:cs typeface="Lucida Sans Unicode"/>
              </a:rPr>
              <a:t>u</a:t>
            </a:r>
            <a:r>
              <a:rPr lang="tr-TR" spc="-50" dirty="0">
                <a:latin typeface="Lucida Sans Unicode"/>
                <a:cs typeface="Lucida Sans Unicode"/>
              </a:rPr>
              <a:t>ygu</a:t>
            </a:r>
            <a:r>
              <a:rPr lang="tr-TR" spc="-30" dirty="0">
                <a:latin typeface="Lucida Sans Unicode"/>
                <a:cs typeface="Lucida Sans Unicode"/>
              </a:rPr>
              <a:t>l</a:t>
            </a:r>
            <a:r>
              <a:rPr lang="tr-TR" spc="5" dirty="0">
                <a:latin typeface="Lucida Sans Unicode"/>
                <a:cs typeface="Lucida Sans Unicode"/>
              </a:rPr>
              <a:t>a</a:t>
            </a:r>
            <a:r>
              <a:rPr lang="tr-TR" spc="-5" dirty="0">
                <a:latin typeface="Lucida Sans Unicode"/>
                <a:cs typeface="Lucida Sans Unicode"/>
              </a:rPr>
              <a:t>r</a:t>
            </a:r>
            <a:r>
              <a:rPr lang="tr-TR" spc="-30" dirty="0">
                <a:latin typeface="Lucida Sans Unicode"/>
                <a:cs typeface="Lucida Sans Unicode"/>
              </a:rPr>
              <a:t>ın</a:t>
            </a:r>
            <a:r>
              <a:rPr lang="tr-TR" spc="-65" dirty="0">
                <a:latin typeface="Lucida Sans Unicode"/>
                <a:cs typeface="Lucida Sans Unicode"/>
              </a:rPr>
              <a:t> </a:t>
            </a:r>
            <a:r>
              <a:rPr lang="tr-TR" spc="5" dirty="0">
                <a:latin typeface="Lucida Sans Unicode"/>
                <a:cs typeface="Lucida Sans Unicode"/>
              </a:rPr>
              <a:t>a</a:t>
            </a:r>
            <a:r>
              <a:rPr lang="tr-TR" spc="-40" dirty="0">
                <a:latin typeface="Lucida Sans Unicode"/>
                <a:cs typeface="Lucida Sans Unicode"/>
              </a:rPr>
              <a:t>n</a:t>
            </a:r>
            <a:r>
              <a:rPr lang="tr-TR" spc="-30" dirty="0">
                <a:latin typeface="Lucida Sans Unicode"/>
                <a:cs typeface="Lucida Sans Unicode"/>
              </a:rPr>
              <a:t>l</a:t>
            </a:r>
            <a:r>
              <a:rPr lang="tr-TR" spc="5" dirty="0">
                <a:latin typeface="Lucida Sans Unicode"/>
                <a:cs typeface="Lucida Sans Unicode"/>
              </a:rPr>
              <a:t>a</a:t>
            </a:r>
            <a:r>
              <a:rPr lang="tr-TR" spc="-25" dirty="0">
                <a:latin typeface="Lucida Sans Unicode"/>
                <a:cs typeface="Lucida Sans Unicode"/>
              </a:rPr>
              <a:t>mın</a:t>
            </a:r>
            <a:r>
              <a:rPr lang="tr-TR" spc="-45" dirty="0">
                <a:latin typeface="Lucida Sans Unicode"/>
                <a:cs typeface="Lucida Sans Unicode"/>
              </a:rPr>
              <a:t>ı</a:t>
            </a:r>
            <a:r>
              <a:rPr lang="tr-TR" spc="-85" dirty="0">
                <a:latin typeface="Lucida Sans Unicode"/>
                <a:cs typeface="Lucida Sans Unicode"/>
              </a:rPr>
              <a:t> </a:t>
            </a:r>
            <a:r>
              <a:rPr lang="tr-TR" spc="-20" dirty="0">
                <a:latin typeface="Lucida Sans Unicode"/>
                <a:cs typeface="Lucida Sans Unicode"/>
              </a:rPr>
              <a:t>d</a:t>
            </a:r>
            <a:r>
              <a:rPr lang="tr-TR" spc="-25" dirty="0">
                <a:latin typeface="Lucida Sans Unicode"/>
                <a:cs typeface="Lucida Sans Unicode"/>
              </a:rPr>
              <a:t>o</a:t>
            </a:r>
            <a:r>
              <a:rPr lang="tr-TR" spc="-95" dirty="0">
                <a:latin typeface="Lucida Sans Unicode"/>
                <a:cs typeface="Lucida Sans Unicode"/>
              </a:rPr>
              <a:t>ğ</a:t>
            </a:r>
            <a:r>
              <a:rPr lang="tr-TR" spc="-5" dirty="0">
                <a:latin typeface="Lucida Sans Unicode"/>
                <a:cs typeface="Lucida Sans Unicode"/>
              </a:rPr>
              <a:t>r</a:t>
            </a:r>
            <a:r>
              <a:rPr lang="tr-TR" spc="-10" dirty="0">
                <a:latin typeface="Lucida Sans Unicode"/>
                <a:cs typeface="Lucida Sans Unicode"/>
              </a:rPr>
              <a:t>u  </a:t>
            </a:r>
            <a:r>
              <a:rPr lang="tr-TR" spc="-20" dirty="0">
                <a:latin typeface="Lucida Sans Unicode"/>
                <a:cs typeface="Lucida Sans Unicode"/>
              </a:rPr>
              <a:t>yorumlayamamasıdır.</a:t>
            </a:r>
            <a:endParaRPr lang="tr-TR" dirty="0">
              <a:latin typeface="Lucida Sans Unicode"/>
              <a:cs typeface="Lucida Sans Unicode"/>
            </a:endParaRPr>
          </a:p>
          <a:p>
            <a:pPr marL="317500" marR="103505" indent="-304800">
              <a:lnSpc>
                <a:spcPct val="160000"/>
              </a:lnSpc>
              <a:buFont typeface="Microsoft Sans Serif"/>
              <a:buChar char="●"/>
              <a:tabLst>
                <a:tab pos="316865" algn="l"/>
                <a:tab pos="317500" algn="l"/>
              </a:tabLst>
            </a:pPr>
            <a:r>
              <a:rPr lang="tr-TR" b="1" spc="-5" dirty="0">
                <a:latin typeface="Tahoma"/>
                <a:cs typeface="Tahoma"/>
              </a:rPr>
              <a:t>D</a:t>
            </a:r>
            <a:r>
              <a:rPr lang="tr-TR" b="1" spc="5" dirty="0">
                <a:latin typeface="Tahoma"/>
                <a:cs typeface="Tahoma"/>
              </a:rPr>
              <a:t>u</a:t>
            </a:r>
            <a:r>
              <a:rPr lang="tr-TR" b="1" spc="-25" dirty="0">
                <a:latin typeface="Tahoma"/>
                <a:cs typeface="Tahoma"/>
              </a:rPr>
              <a:t>yg</a:t>
            </a:r>
            <a:r>
              <a:rPr lang="tr-TR" b="1" spc="-20" dirty="0">
                <a:latin typeface="Tahoma"/>
                <a:cs typeface="Tahoma"/>
              </a:rPr>
              <a:t>u</a:t>
            </a:r>
            <a:r>
              <a:rPr lang="tr-TR" b="1" dirty="0">
                <a:latin typeface="Tahoma"/>
                <a:cs typeface="Tahoma"/>
              </a:rPr>
              <a:t>l</a:t>
            </a:r>
            <a:r>
              <a:rPr lang="tr-TR" b="1" spc="15" dirty="0">
                <a:latin typeface="Tahoma"/>
                <a:cs typeface="Tahoma"/>
              </a:rPr>
              <a:t>ar</a:t>
            </a:r>
            <a:r>
              <a:rPr lang="tr-TR" b="1" spc="-45" dirty="0">
                <a:latin typeface="Tahoma"/>
                <a:cs typeface="Tahoma"/>
              </a:rPr>
              <a:t> </a:t>
            </a:r>
            <a:r>
              <a:rPr lang="tr-TR" b="1" dirty="0">
                <a:latin typeface="Tahoma"/>
                <a:cs typeface="Tahoma"/>
              </a:rPr>
              <a:t>bi</a:t>
            </a:r>
            <a:r>
              <a:rPr lang="tr-TR" b="1" spc="-50" dirty="0">
                <a:latin typeface="Tahoma"/>
                <a:cs typeface="Tahoma"/>
              </a:rPr>
              <a:t>z</a:t>
            </a:r>
            <a:r>
              <a:rPr lang="tr-TR" b="1" dirty="0">
                <a:latin typeface="Tahoma"/>
                <a:cs typeface="Tahoma"/>
              </a:rPr>
              <a:t>l</a:t>
            </a:r>
            <a:r>
              <a:rPr lang="tr-TR" b="1" spc="5" dirty="0">
                <a:latin typeface="Tahoma"/>
                <a:cs typeface="Tahoma"/>
              </a:rPr>
              <a:t>eri</a:t>
            </a:r>
            <a:r>
              <a:rPr lang="tr-TR" b="1" spc="-40" dirty="0">
                <a:latin typeface="Tahoma"/>
                <a:cs typeface="Tahoma"/>
              </a:rPr>
              <a:t> </a:t>
            </a:r>
            <a:r>
              <a:rPr lang="tr-TR" b="1" spc="-5" dirty="0">
                <a:latin typeface="Tahoma"/>
                <a:cs typeface="Tahoma"/>
              </a:rPr>
              <a:t>y</a:t>
            </a:r>
            <a:r>
              <a:rPr lang="tr-TR" b="1" dirty="0">
                <a:latin typeface="Tahoma"/>
                <a:cs typeface="Tahoma"/>
              </a:rPr>
              <a:t>ö</a:t>
            </a:r>
            <a:r>
              <a:rPr lang="tr-TR" b="1" spc="20" dirty="0">
                <a:latin typeface="Tahoma"/>
                <a:cs typeface="Tahoma"/>
              </a:rPr>
              <a:t>n</a:t>
            </a:r>
            <a:r>
              <a:rPr lang="tr-TR" b="1" dirty="0">
                <a:latin typeface="Tahoma"/>
                <a:cs typeface="Tahoma"/>
              </a:rPr>
              <a:t>l</a:t>
            </a:r>
            <a:r>
              <a:rPr lang="tr-TR" b="1" spc="5" dirty="0">
                <a:latin typeface="Tahoma"/>
                <a:cs typeface="Tahoma"/>
              </a:rPr>
              <a:t>e</a:t>
            </a:r>
            <a:r>
              <a:rPr lang="tr-TR" b="1" spc="10" dirty="0">
                <a:latin typeface="Tahoma"/>
                <a:cs typeface="Tahoma"/>
              </a:rPr>
              <a:t>n</a:t>
            </a:r>
            <a:r>
              <a:rPr lang="tr-TR" b="1" dirty="0">
                <a:latin typeface="Tahoma"/>
                <a:cs typeface="Tahoma"/>
              </a:rPr>
              <a:t>di</a:t>
            </a:r>
            <a:r>
              <a:rPr lang="tr-TR" b="1" spc="10" dirty="0">
                <a:latin typeface="Tahoma"/>
                <a:cs typeface="Tahoma"/>
              </a:rPr>
              <a:t>ri</a:t>
            </a:r>
            <a:r>
              <a:rPr lang="tr-TR" b="1" spc="-10" dirty="0">
                <a:latin typeface="Tahoma"/>
                <a:cs typeface="Tahoma"/>
              </a:rPr>
              <a:t>r</a:t>
            </a:r>
            <a:r>
              <a:rPr lang="tr-TR" b="1" spc="-5" dirty="0">
                <a:latin typeface="Tahoma"/>
                <a:cs typeface="Tahoma"/>
              </a:rPr>
              <a:t>.</a:t>
            </a:r>
            <a:r>
              <a:rPr lang="tr-TR" b="1" spc="-90" dirty="0">
                <a:latin typeface="Tahoma"/>
                <a:cs typeface="Tahoma"/>
              </a:rPr>
              <a:t> </a:t>
            </a:r>
            <a:r>
              <a:rPr lang="tr-TR" spc="-10" dirty="0">
                <a:latin typeface="Lucida Sans Unicode"/>
                <a:cs typeface="Lucida Sans Unicode"/>
              </a:rPr>
              <a:t>İ</a:t>
            </a:r>
            <a:r>
              <a:rPr lang="tr-TR" spc="-20" dirty="0">
                <a:latin typeface="Lucida Sans Unicode"/>
                <a:cs typeface="Lucida Sans Unicode"/>
              </a:rPr>
              <a:t>n</a:t>
            </a:r>
            <a:r>
              <a:rPr lang="tr-TR" spc="-25" dirty="0">
                <a:latin typeface="Lucida Sans Unicode"/>
                <a:cs typeface="Lucida Sans Unicode"/>
              </a:rPr>
              <a:t>s</a:t>
            </a:r>
            <a:r>
              <a:rPr lang="tr-TR" spc="-15" dirty="0">
                <a:latin typeface="Lucida Sans Unicode"/>
                <a:cs typeface="Lucida Sans Unicode"/>
              </a:rPr>
              <a:t>an</a:t>
            </a:r>
            <a:r>
              <a:rPr lang="tr-TR" spc="-45" dirty="0">
                <a:latin typeface="Lucida Sans Unicode"/>
                <a:cs typeface="Lucida Sans Unicode"/>
              </a:rPr>
              <a:t>ı</a:t>
            </a:r>
            <a:r>
              <a:rPr lang="tr-TR" spc="-75" dirty="0">
                <a:latin typeface="Lucida Sans Unicode"/>
                <a:cs typeface="Lucida Sans Unicode"/>
              </a:rPr>
              <a:t> </a:t>
            </a:r>
            <a:r>
              <a:rPr lang="tr-TR" spc="-15" dirty="0">
                <a:latin typeface="Lucida Sans Unicode"/>
                <a:cs typeface="Lucida Sans Unicode"/>
              </a:rPr>
              <a:t>n</a:t>
            </a:r>
            <a:r>
              <a:rPr lang="tr-TR" dirty="0">
                <a:latin typeface="Lucida Sans Unicode"/>
                <a:cs typeface="Lucida Sans Unicode"/>
              </a:rPr>
              <a:t>a</a:t>
            </a:r>
            <a:r>
              <a:rPr lang="tr-TR" spc="-45" dirty="0">
                <a:latin typeface="Lucida Sans Unicode"/>
                <a:cs typeface="Lucida Sans Unicode"/>
              </a:rPr>
              <a:t>sıl  </a:t>
            </a:r>
            <a:r>
              <a:rPr lang="tr-TR" spc="-15" dirty="0">
                <a:latin typeface="Lucida Sans Unicode"/>
                <a:cs typeface="Lucida Sans Unicode"/>
              </a:rPr>
              <a:t>davranması</a:t>
            </a:r>
            <a:r>
              <a:rPr lang="tr-TR" spc="-95" dirty="0">
                <a:latin typeface="Lucida Sans Unicode"/>
                <a:cs typeface="Lucida Sans Unicode"/>
              </a:rPr>
              <a:t> </a:t>
            </a:r>
            <a:r>
              <a:rPr lang="tr-TR" spc="-45" dirty="0">
                <a:latin typeface="Lucida Sans Unicode"/>
                <a:cs typeface="Lucida Sans Unicode"/>
              </a:rPr>
              <a:t>gerektiği</a:t>
            </a:r>
            <a:r>
              <a:rPr lang="tr-TR" spc="-50" dirty="0">
                <a:latin typeface="Lucida Sans Unicode"/>
                <a:cs typeface="Lucida Sans Unicode"/>
              </a:rPr>
              <a:t> </a:t>
            </a:r>
            <a:r>
              <a:rPr lang="tr-TR" spc="-10" dirty="0">
                <a:latin typeface="Lucida Sans Unicode"/>
                <a:cs typeface="Lucida Sans Unicode"/>
              </a:rPr>
              <a:t>ve</a:t>
            </a:r>
            <a:r>
              <a:rPr lang="tr-TR" spc="-60" dirty="0">
                <a:latin typeface="Lucida Sans Unicode"/>
                <a:cs typeface="Lucida Sans Unicode"/>
              </a:rPr>
              <a:t> </a:t>
            </a:r>
            <a:r>
              <a:rPr lang="tr-TR" spc="-35" dirty="0">
                <a:latin typeface="Lucida Sans Unicode"/>
                <a:cs typeface="Lucida Sans Unicode"/>
              </a:rPr>
              <a:t>yaptığının</a:t>
            </a:r>
            <a:r>
              <a:rPr lang="tr-TR" spc="-60" dirty="0">
                <a:latin typeface="Lucida Sans Unicode"/>
                <a:cs typeface="Lucida Sans Unicode"/>
              </a:rPr>
              <a:t> </a:t>
            </a:r>
            <a:r>
              <a:rPr lang="tr-TR" spc="-30" dirty="0">
                <a:latin typeface="Lucida Sans Unicode"/>
                <a:cs typeface="Lucida Sans Unicode"/>
              </a:rPr>
              <a:t>doğru</a:t>
            </a:r>
            <a:r>
              <a:rPr lang="tr-TR" spc="-40" dirty="0">
                <a:latin typeface="Lucida Sans Unicode"/>
                <a:cs typeface="Lucida Sans Unicode"/>
              </a:rPr>
              <a:t> </a:t>
            </a:r>
            <a:r>
              <a:rPr lang="tr-TR" spc="-10" dirty="0">
                <a:latin typeface="Lucida Sans Unicode"/>
                <a:cs typeface="Lucida Sans Unicode"/>
              </a:rPr>
              <a:t>ya </a:t>
            </a:r>
            <a:r>
              <a:rPr lang="tr-TR" spc="-365" dirty="0">
                <a:latin typeface="Lucida Sans Unicode"/>
                <a:cs typeface="Lucida Sans Unicode"/>
              </a:rPr>
              <a:t> </a:t>
            </a:r>
            <a:r>
              <a:rPr lang="tr-TR" spc="-10" dirty="0">
                <a:latin typeface="Lucida Sans Unicode"/>
                <a:cs typeface="Lucida Sans Unicode"/>
              </a:rPr>
              <a:t>da</a:t>
            </a:r>
            <a:r>
              <a:rPr lang="tr-TR" spc="-65" dirty="0">
                <a:latin typeface="Lucida Sans Unicode"/>
                <a:cs typeface="Lucida Sans Unicode"/>
              </a:rPr>
              <a:t> </a:t>
            </a:r>
            <a:r>
              <a:rPr lang="tr-TR" spc="-10" dirty="0">
                <a:latin typeface="Lucida Sans Unicode"/>
                <a:cs typeface="Lucida Sans Unicode"/>
              </a:rPr>
              <a:t>ya</a:t>
            </a:r>
            <a:r>
              <a:rPr lang="tr-TR" spc="-40" dirty="0">
                <a:latin typeface="Lucida Sans Unicode"/>
                <a:cs typeface="Lucida Sans Unicode"/>
              </a:rPr>
              <a:t>n</a:t>
            </a:r>
            <a:r>
              <a:rPr lang="tr-TR" spc="-30" dirty="0">
                <a:latin typeface="Lucida Sans Unicode"/>
                <a:cs typeface="Lucida Sans Unicode"/>
              </a:rPr>
              <a:t>l</a:t>
            </a:r>
            <a:r>
              <a:rPr lang="tr-TR" spc="-45" dirty="0">
                <a:latin typeface="Lucida Sans Unicode"/>
                <a:cs typeface="Lucida Sans Unicode"/>
              </a:rPr>
              <a:t>ış</a:t>
            </a:r>
            <a:r>
              <a:rPr lang="tr-TR" spc="-80" dirty="0">
                <a:latin typeface="Lucida Sans Unicode"/>
                <a:cs typeface="Lucida Sans Unicode"/>
              </a:rPr>
              <a:t> </a:t>
            </a:r>
            <a:r>
              <a:rPr lang="tr-TR" spc="-40" dirty="0">
                <a:latin typeface="Lucida Sans Unicode"/>
                <a:cs typeface="Lucida Sans Unicode"/>
              </a:rPr>
              <a:t>o</a:t>
            </a:r>
            <a:r>
              <a:rPr lang="tr-TR" spc="-30" dirty="0">
                <a:latin typeface="Lucida Sans Unicode"/>
                <a:cs typeface="Lucida Sans Unicode"/>
              </a:rPr>
              <a:t>l</a:t>
            </a:r>
            <a:r>
              <a:rPr lang="tr-TR" spc="-15" dirty="0">
                <a:latin typeface="Lucida Sans Unicode"/>
                <a:cs typeface="Lucida Sans Unicode"/>
              </a:rPr>
              <a:t>d</a:t>
            </a:r>
            <a:r>
              <a:rPr lang="tr-TR" spc="-20" dirty="0">
                <a:latin typeface="Lucida Sans Unicode"/>
                <a:cs typeface="Lucida Sans Unicode"/>
              </a:rPr>
              <a:t>u</a:t>
            </a:r>
            <a:r>
              <a:rPr lang="tr-TR" spc="-95" dirty="0">
                <a:latin typeface="Lucida Sans Unicode"/>
                <a:cs typeface="Lucida Sans Unicode"/>
              </a:rPr>
              <a:t>ğ</a:t>
            </a:r>
            <a:r>
              <a:rPr lang="tr-TR" spc="-10" dirty="0">
                <a:latin typeface="Lucida Sans Unicode"/>
                <a:cs typeface="Lucida Sans Unicode"/>
              </a:rPr>
              <a:t>u</a:t>
            </a:r>
            <a:r>
              <a:rPr lang="tr-TR" spc="-50" dirty="0">
                <a:latin typeface="Lucida Sans Unicode"/>
                <a:cs typeface="Lucida Sans Unicode"/>
              </a:rPr>
              <a:t> </a:t>
            </a:r>
            <a:r>
              <a:rPr lang="tr-TR" spc="-45" dirty="0">
                <a:latin typeface="Lucida Sans Unicode"/>
                <a:cs typeface="Lucida Sans Unicode"/>
              </a:rPr>
              <a:t>k</a:t>
            </a:r>
            <a:r>
              <a:rPr lang="tr-TR" spc="-55" dirty="0">
                <a:latin typeface="Lucida Sans Unicode"/>
                <a:cs typeface="Lucida Sans Unicode"/>
              </a:rPr>
              <a:t>o</a:t>
            </a:r>
            <a:r>
              <a:rPr lang="tr-TR" spc="-10" dirty="0">
                <a:latin typeface="Lucida Sans Unicode"/>
                <a:cs typeface="Lucida Sans Unicode"/>
              </a:rPr>
              <a:t>n</a:t>
            </a:r>
            <a:r>
              <a:rPr lang="tr-TR" spc="-15" dirty="0">
                <a:latin typeface="Lucida Sans Unicode"/>
                <a:cs typeface="Lucida Sans Unicode"/>
              </a:rPr>
              <a:t>u</a:t>
            </a:r>
            <a:r>
              <a:rPr lang="tr-TR" spc="-40" dirty="0">
                <a:latin typeface="Lucida Sans Unicode"/>
                <a:cs typeface="Lucida Sans Unicode"/>
              </a:rPr>
              <a:t>s</a:t>
            </a:r>
            <a:r>
              <a:rPr lang="tr-TR" spc="-10" dirty="0">
                <a:latin typeface="Lucida Sans Unicode"/>
                <a:cs typeface="Lucida Sans Unicode"/>
              </a:rPr>
              <a:t>u</a:t>
            </a:r>
            <a:r>
              <a:rPr lang="tr-TR" spc="-15" dirty="0">
                <a:latin typeface="Lucida Sans Unicode"/>
                <a:cs typeface="Lucida Sans Unicode"/>
              </a:rPr>
              <a:t>n</a:t>
            </a:r>
            <a:r>
              <a:rPr lang="tr-TR" spc="-10" dirty="0">
                <a:latin typeface="Lucida Sans Unicode"/>
                <a:cs typeface="Lucida Sans Unicode"/>
              </a:rPr>
              <a:t>da</a:t>
            </a:r>
            <a:r>
              <a:rPr lang="tr-TR" spc="-40" dirty="0">
                <a:latin typeface="Lucida Sans Unicode"/>
                <a:cs typeface="Lucida Sans Unicode"/>
              </a:rPr>
              <a:t> </a:t>
            </a:r>
            <a:r>
              <a:rPr lang="tr-TR" spc="-20" dirty="0">
                <a:latin typeface="Lucida Sans Unicode"/>
                <a:cs typeface="Lucida Sans Unicode"/>
              </a:rPr>
              <a:t>uy</a:t>
            </a:r>
            <a:r>
              <a:rPr lang="tr-TR" spc="5" dirty="0">
                <a:latin typeface="Lucida Sans Unicode"/>
                <a:cs typeface="Lucida Sans Unicode"/>
              </a:rPr>
              <a:t>a</a:t>
            </a:r>
            <a:r>
              <a:rPr lang="tr-TR" spc="-5" dirty="0">
                <a:latin typeface="Lucida Sans Unicode"/>
                <a:cs typeface="Lucida Sans Unicode"/>
              </a:rPr>
              <a:t>r</a:t>
            </a:r>
            <a:r>
              <a:rPr lang="tr-TR" spc="-35" dirty="0">
                <a:latin typeface="Lucida Sans Unicode"/>
                <a:cs typeface="Lucida Sans Unicode"/>
              </a:rPr>
              <a:t>ır.</a:t>
            </a:r>
            <a:endParaRPr lang="tr-TR" dirty="0">
              <a:latin typeface="Lucida Sans Unicode"/>
              <a:cs typeface="Lucida Sans Unicode"/>
            </a:endParaRPr>
          </a:p>
          <a:p>
            <a:pPr marL="317500" indent="-304800">
              <a:lnSpc>
                <a:spcPct val="160000"/>
              </a:lnSpc>
              <a:spcBef>
                <a:spcPts val="720"/>
              </a:spcBef>
              <a:buFont typeface="Microsoft Sans Serif"/>
              <a:buChar char="●"/>
              <a:tabLst>
                <a:tab pos="316865" algn="l"/>
                <a:tab pos="317500" algn="l"/>
              </a:tabLst>
            </a:pPr>
            <a:r>
              <a:rPr lang="tr-TR" b="1" spc="-5" dirty="0">
                <a:latin typeface="Tahoma"/>
                <a:cs typeface="Tahoma"/>
              </a:rPr>
              <a:t>Duygular</a:t>
            </a:r>
            <a:r>
              <a:rPr lang="tr-TR" b="1" spc="-80" dirty="0">
                <a:latin typeface="Tahoma"/>
                <a:cs typeface="Tahoma"/>
              </a:rPr>
              <a:t> </a:t>
            </a:r>
            <a:r>
              <a:rPr lang="tr-TR" b="1" spc="5" dirty="0">
                <a:latin typeface="Tahoma"/>
                <a:cs typeface="Tahoma"/>
              </a:rPr>
              <a:t>yaşananları</a:t>
            </a:r>
            <a:r>
              <a:rPr lang="tr-TR" dirty="0">
                <a:latin typeface="Tahoma"/>
                <a:cs typeface="Tahoma"/>
              </a:rPr>
              <a:t> </a:t>
            </a:r>
            <a:r>
              <a:rPr lang="tr-TR" b="1" spc="5" dirty="0">
                <a:latin typeface="Tahoma"/>
                <a:cs typeface="Tahoma"/>
              </a:rPr>
              <a:t>anlamlandırmamıza</a:t>
            </a:r>
            <a:r>
              <a:rPr lang="tr-TR" b="1" spc="-60" dirty="0">
                <a:latin typeface="Tahoma"/>
                <a:cs typeface="Tahoma"/>
              </a:rPr>
              <a:t> </a:t>
            </a:r>
            <a:r>
              <a:rPr lang="tr-TR" b="1" spc="5" dirty="0">
                <a:latin typeface="Tahoma"/>
                <a:cs typeface="Tahoma"/>
              </a:rPr>
              <a:t>yardımcı</a:t>
            </a:r>
            <a:r>
              <a:rPr lang="tr-TR" b="1" spc="-30" dirty="0">
                <a:latin typeface="Tahoma"/>
                <a:cs typeface="Tahoma"/>
              </a:rPr>
              <a:t> </a:t>
            </a:r>
            <a:r>
              <a:rPr lang="tr-TR" b="1" spc="10" dirty="0">
                <a:latin typeface="Tahoma"/>
                <a:cs typeface="Tahoma"/>
              </a:rPr>
              <a:t>olur</a:t>
            </a:r>
            <a:endParaRPr lang="tr-TR" dirty="0">
              <a:latin typeface="Tahoma"/>
              <a:cs typeface="Tahoma"/>
            </a:endParaRPr>
          </a:p>
          <a:p>
            <a:pPr marL="317500" marR="266065" indent="-304800">
              <a:lnSpc>
                <a:spcPct val="160000"/>
              </a:lnSpc>
              <a:buFont typeface="Microsoft Sans Serif"/>
              <a:buChar char="●"/>
              <a:tabLst>
                <a:tab pos="316865" algn="l"/>
                <a:tab pos="317500" algn="l"/>
              </a:tabLst>
            </a:pPr>
            <a:r>
              <a:rPr lang="tr-TR" b="1" spc="-5" dirty="0">
                <a:latin typeface="Tahoma"/>
                <a:cs typeface="Tahoma"/>
              </a:rPr>
              <a:t>Duygular</a:t>
            </a:r>
            <a:r>
              <a:rPr lang="tr-TR" b="1" spc="-55" dirty="0">
                <a:latin typeface="Tahoma"/>
                <a:cs typeface="Tahoma"/>
              </a:rPr>
              <a:t> </a:t>
            </a:r>
            <a:r>
              <a:rPr lang="tr-TR" b="1" dirty="0">
                <a:latin typeface="Tahoma"/>
                <a:cs typeface="Tahoma"/>
              </a:rPr>
              <a:t>ilişkilerimizi</a:t>
            </a:r>
            <a:r>
              <a:rPr lang="tr-TR" b="1" spc="-80" dirty="0">
                <a:latin typeface="Tahoma"/>
                <a:cs typeface="Tahoma"/>
              </a:rPr>
              <a:t> </a:t>
            </a:r>
            <a:r>
              <a:rPr lang="tr-TR" b="1" spc="5" dirty="0">
                <a:latin typeface="Tahoma"/>
                <a:cs typeface="Tahoma"/>
              </a:rPr>
              <a:t>etkiler.</a:t>
            </a:r>
            <a:r>
              <a:rPr lang="tr-TR" b="1" spc="-70" dirty="0">
                <a:latin typeface="Tahoma"/>
                <a:cs typeface="Tahoma"/>
              </a:rPr>
              <a:t> </a:t>
            </a:r>
            <a:r>
              <a:rPr lang="tr-TR" spc="-30" dirty="0">
                <a:latin typeface="Lucida Sans Unicode"/>
                <a:cs typeface="Lucida Sans Unicode"/>
              </a:rPr>
              <a:t>Duygular </a:t>
            </a:r>
            <a:r>
              <a:rPr lang="tr-TR" spc="-365" dirty="0">
                <a:latin typeface="Lucida Sans Unicode"/>
                <a:cs typeface="Lucida Sans Unicode"/>
              </a:rPr>
              <a:t> </a:t>
            </a:r>
            <a:r>
              <a:rPr lang="tr-TR" spc="-80" dirty="0">
                <a:latin typeface="Lucida Sans Unicode"/>
                <a:cs typeface="Lucida Sans Unicode"/>
              </a:rPr>
              <a:t>k</a:t>
            </a:r>
            <a:r>
              <a:rPr lang="tr-TR" spc="-50" dirty="0">
                <a:latin typeface="Lucida Sans Unicode"/>
                <a:cs typeface="Lucida Sans Unicode"/>
              </a:rPr>
              <a:t>i</a:t>
            </a:r>
            <a:r>
              <a:rPr lang="tr-TR" spc="-40" dirty="0">
                <a:latin typeface="Lucida Sans Unicode"/>
                <a:cs typeface="Lucida Sans Unicode"/>
              </a:rPr>
              <a:t>ş</a:t>
            </a:r>
            <a:r>
              <a:rPr lang="tr-TR" spc="-45" dirty="0">
                <a:latin typeface="Lucida Sans Unicode"/>
                <a:cs typeface="Lucida Sans Unicode"/>
              </a:rPr>
              <a:t>i</a:t>
            </a:r>
            <a:r>
              <a:rPr lang="tr-TR" spc="-55" dirty="0">
                <a:latin typeface="Lucida Sans Unicode"/>
                <a:cs typeface="Lucida Sans Unicode"/>
              </a:rPr>
              <a:t>l</a:t>
            </a:r>
            <a:r>
              <a:rPr lang="tr-TR" dirty="0">
                <a:latin typeface="Lucida Sans Unicode"/>
                <a:cs typeface="Lucida Sans Unicode"/>
              </a:rPr>
              <a:t>er</a:t>
            </a:r>
            <a:r>
              <a:rPr lang="tr-TR" spc="-65" dirty="0">
                <a:latin typeface="Lucida Sans Unicode"/>
                <a:cs typeface="Lucida Sans Unicode"/>
              </a:rPr>
              <a:t> </a:t>
            </a:r>
            <a:r>
              <a:rPr lang="tr-TR" spc="5" dirty="0">
                <a:latin typeface="Lucida Sans Unicode"/>
                <a:cs typeface="Lucida Sans Unicode"/>
              </a:rPr>
              <a:t>a</a:t>
            </a:r>
            <a:r>
              <a:rPr lang="tr-TR" spc="-5" dirty="0">
                <a:latin typeface="Lucida Sans Unicode"/>
                <a:cs typeface="Lucida Sans Unicode"/>
              </a:rPr>
              <a:t>r</a:t>
            </a:r>
            <a:r>
              <a:rPr lang="tr-TR" spc="5" dirty="0">
                <a:latin typeface="Lucida Sans Unicode"/>
                <a:cs typeface="Lucida Sans Unicode"/>
              </a:rPr>
              <a:t>a</a:t>
            </a:r>
            <a:r>
              <a:rPr lang="tr-TR" spc="-40" dirty="0">
                <a:latin typeface="Lucida Sans Unicode"/>
                <a:cs typeface="Lucida Sans Unicode"/>
              </a:rPr>
              <a:t>s</a:t>
            </a:r>
            <a:r>
              <a:rPr lang="tr-TR" spc="-45" dirty="0">
                <a:latin typeface="Lucida Sans Unicode"/>
                <a:cs typeface="Lucida Sans Unicode"/>
              </a:rPr>
              <a:t>ı</a:t>
            </a:r>
            <a:r>
              <a:rPr lang="tr-TR" spc="-100" dirty="0">
                <a:latin typeface="Lucida Sans Unicode"/>
                <a:cs typeface="Lucida Sans Unicode"/>
              </a:rPr>
              <a:t> </a:t>
            </a:r>
            <a:r>
              <a:rPr lang="tr-TR" spc="-45" dirty="0">
                <a:latin typeface="Lucida Sans Unicode"/>
                <a:cs typeface="Lucida Sans Unicode"/>
              </a:rPr>
              <a:t>i</a:t>
            </a:r>
            <a:r>
              <a:rPr lang="tr-TR" spc="-55" dirty="0">
                <a:latin typeface="Lucida Sans Unicode"/>
                <a:cs typeface="Lucida Sans Unicode"/>
              </a:rPr>
              <a:t>lişk</a:t>
            </a:r>
            <a:r>
              <a:rPr lang="tr-TR" spc="-40" dirty="0">
                <a:latin typeface="Lucida Sans Unicode"/>
                <a:cs typeface="Lucida Sans Unicode"/>
              </a:rPr>
              <a:t>i</a:t>
            </a:r>
            <a:r>
              <a:rPr lang="tr-TR" spc="-25" dirty="0">
                <a:latin typeface="Lucida Sans Unicode"/>
                <a:cs typeface="Lucida Sans Unicode"/>
              </a:rPr>
              <a:t>leri</a:t>
            </a:r>
            <a:r>
              <a:rPr lang="tr-TR" spc="-70" dirty="0">
                <a:latin typeface="Lucida Sans Unicode"/>
                <a:cs typeface="Lucida Sans Unicode"/>
              </a:rPr>
              <a:t> </a:t>
            </a:r>
            <a:r>
              <a:rPr lang="tr-TR" spc="-15" dirty="0">
                <a:latin typeface="Lucida Sans Unicode"/>
                <a:cs typeface="Lucida Sans Unicode"/>
              </a:rPr>
              <a:t>et</a:t>
            </a:r>
            <a:r>
              <a:rPr lang="tr-TR" spc="-80" dirty="0">
                <a:latin typeface="Lucida Sans Unicode"/>
                <a:cs typeface="Lucida Sans Unicode"/>
              </a:rPr>
              <a:t>k</a:t>
            </a:r>
            <a:r>
              <a:rPr lang="tr-TR" spc="-50" dirty="0">
                <a:latin typeface="Lucida Sans Unicode"/>
                <a:cs typeface="Lucida Sans Unicode"/>
              </a:rPr>
              <a:t>i</a:t>
            </a:r>
            <a:r>
              <a:rPr lang="tr-TR" spc="-20" dirty="0">
                <a:latin typeface="Lucida Sans Unicode"/>
                <a:cs typeface="Lucida Sans Unicode"/>
              </a:rPr>
              <a:t>le</a:t>
            </a:r>
            <a:r>
              <a:rPr lang="tr-TR" spc="-30" dirty="0">
                <a:latin typeface="Lucida Sans Unicode"/>
                <a:cs typeface="Lucida Sans Unicode"/>
              </a:rPr>
              <a:t>y</a:t>
            </a:r>
            <a:r>
              <a:rPr lang="tr-TR" spc="-10" dirty="0">
                <a:latin typeface="Lucida Sans Unicode"/>
                <a:cs typeface="Lucida Sans Unicode"/>
              </a:rPr>
              <a:t>e</a:t>
            </a:r>
            <a:r>
              <a:rPr lang="tr-TR" spc="-5" dirty="0">
                <a:latin typeface="Lucida Sans Unicode"/>
                <a:cs typeface="Lucida Sans Unicode"/>
              </a:rPr>
              <a:t>n</a:t>
            </a:r>
            <a:r>
              <a:rPr lang="tr-TR" spc="-50" dirty="0">
                <a:latin typeface="Lucida Sans Unicode"/>
                <a:cs typeface="Lucida Sans Unicode"/>
              </a:rPr>
              <a:t> </a:t>
            </a:r>
            <a:r>
              <a:rPr lang="tr-TR" spc="-10" dirty="0">
                <a:latin typeface="Lucida Sans Unicode"/>
                <a:cs typeface="Lucida Sans Unicode"/>
              </a:rPr>
              <a:t>e</a:t>
            </a:r>
            <a:r>
              <a:rPr lang="tr-TR" spc="-5" dirty="0">
                <a:latin typeface="Lucida Sans Unicode"/>
                <a:cs typeface="Lucida Sans Unicode"/>
              </a:rPr>
              <a:t>n</a:t>
            </a:r>
            <a:r>
              <a:rPr lang="tr-TR" spc="-70" dirty="0">
                <a:latin typeface="Lucida Sans Unicode"/>
                <a:cs typeface="Lucida Sans Unicode"/>
              </a:rPr>
              <a:t> </a:t>
            </a:r>
            <a:r>
              <a:rPr lang="tr-TR" spc="-20" dirty="0">
                <a:latin typeface="Lucida Sans Unicode"/>
                <a:cs typeface="Lucida Sans Unicode"/>
              </a:rPr>
              <a:t>önemli  </a:t>
            </a:r>
            <a:r>
              <a:rPr lang="tr-TR" spc="-10" dirty="0">
                <a:latin typeface="Lucida Sans Unicode"/>
                <a:cs typeface="Lucida Sans Unicode"/>
              </a:rPr>
              <a:t>etmenlerden</a:t>
            </a:r>
            <a:r>
              <a:rPr lang="tr-TR" spc="-60" dirty="0">
                <a:latin typeface="Lucida Sans Unicode"/>
                <a:cs typeface="Lucida Sans Unicode"/>
              </a:rPr>
              <a:t> </a:t>
            </a:r>
            <a:r>
              <a:rPr lang="tr-TR" spc="-35" dirty="0">
                <a:latin typeface="Lucida Sans Unicode"/>
                <a:cs typeface="Lucida Sans Unicode"/>
              </a:rPr>
              <a:t>birisidir</a:t>
            </a:r>
            <a:endParaRPr lang="tr-TR" dirty="0">
              <a:latin typeface="Lucida Sans Unicode"/>
              <a:cs typeface="Lucida Sans Unicode"/>
            </a:endParaRPr>
          </a:p>
          <a:p>
            <a:pPr>
              <a:lnSpc>
                <a:spcPct val="16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9807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pc="-525" dirty="0">
                <a:solidFill>
                  <a:schemeClr val="tx2"/>
                </a:solidFill>
              </a:rPr>
              <a:t>Duy</a:t>
            </a:r>
            <a:r>
              <a:rPr lang="tr-TR" b="1" spc="-520" dirty="0">
                <a:solidFill>
                  <a:schemeClr val="tx2"/>
                </a:solidFill>
              </a:rPr>
              <a:t>g</a:t>
            </a:r>
            <a:r>
              <a:rPr lang="tr-TR" b="1" spc="-270" dirty="0">
                <a:solidFill>
                  <a:schemeClr val="tx2"/>
                </a:solidFill>
              </a:rPr>
              <a:t>ular</a:t>
            </a:r>
            <a:r>
              <a:rPr lang="tr-TR" b="1" spc="-355" dirty="0">
                <a:solidFill>
                  <a:schemeClr val="tx2"/>
                </a:solidFill>
              </a:rPr>
              <a:t> </a:t>
            </a:r>
            <a:r>
              <a:rPr lang="tr-TR" b="1" spc="-495" dirty="0">
                <a:solidFill>
                  <a:schemeClr val="tx2"/>
                </a:solidFill>
              </a:rPr>
              <a:t>n</a:t>
            </a:r>
            <a:r>
              <a:rPr lang="tr-TR" b="1" spc="-180" dirty="0">
                <a:solidFill>
                  <a:schemeClr val="tx2"/>
                </a:solidFill>
              </a:rPr>
              <a:t>asıl  </a:t>
            </a:r>
            <a:r>
              <a:rPr lang="tr-TR" b="1" spc="-275" dirty="0">
                <a:solidFill>
                  <a:schemeClr val="tx2"/>
                </a:solidFill>
              </a:rPr>
              <a:t>oluşur?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5592837" cy="3880773"/>
          </a:xfrm>
        </p:spPr>
        <p:txBody>
          <a:bodyPr/>
          <a:lstStyle/>
          <a:p>
            <a:pPr marL="0" indent="0">
              <a:buNone/>
            </a:pPr>
            <a:r>
              <a:rPr lang="tr-TR" spc="-20" dirty="0">
                <a:latin typeface="+mj-lt"/>
                <a:cs typeface="Lucida Sans Unicode"/>
              </a:rPr>
              <a:t>Du</a:t>
            </a:r>
            <a:r>
              <a:rPr lang="tr-TR" spc="-25" dirty="0">
                <a:latin typeface="+mj-lt"/>
                <a:cs typeface="Lucida Sans Unicode"/>
              </a:rPr>
              <a:t>y</a:t>
            </a:r>
            <a:r>
              <a:rPr lang="tr-TR" spc="-60" dirty="0">
                <a:latin typeface="+mj-lt"/>
                <a:cs typeface="Lucida Sans Unicode"/>
              </a:rPr>
              <a:t>gu</a:t>
            </a:r>
            <a:r>
              <a:rPr lang="tr-TR" spc="-40" dirty="0">
                <a:latin typeface="+mj-lt"/>
                <a:cs typeface="Lucida Sans Unicode"/>
              </a:rPr>
              <a:t>l</a:t>
            </a:r>
            <a:r>
              <a:rPr lang="tr-TR" dirty="0">
                <a:latin typeface="+mj-lt"/>
                <a:cs typeface="Lucida Sans Unicode"/>
              </a:rPr>
              <a:t>a</a:t>
            </a:r>
            <a:r>
              <a:rPr lang="tr-TR" spc="-35" dirty="0">
                <a:latin typeface="+mj-lt"/>
                <a:cs typeface="Lucida Sans Unicode"/>
              </a:rPr>
              <a:t>r</a:t>
            </a:r>
            <a:r>
              <a:rPr lang="tr-TR" spc="-20" dirty="0">
                <a:latin typeface="+mj-lt"/>
                <a:cs typeface="Lucida Sans Unicode"/>
              </a:rPr>
              <a:t>ı</a:t>
            </a:r>
            <a:r>
              <a:rPr lang="tr-TR" spc="-70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o</a:t>
            </a:r>
            <a:r>
              <a:rPr lang="tr-TR" spc="-15" dirty="0">
                <a:latin typeface="+mj-lt"/>
                <a:cs typeface="Lucida Sans Unicode"/>
              </a:rPr>
              <a:t>rt</a:t>
            </a:r>
            <a:r>
              <a:rPr lang="tr-TR" spc="-10" dirty="0">
                <a:latin typeface="+mj-lt"/>
                <a:cs typeface="Lucida Sans Unicode"/>
              </a:rPr>
              <a:t>a</a:t>
            </a:r>
            <a:r>
              <a:rPr lang="tr-TR" spc="-30" dirty="0">
                <a:latin typeface="+mj-lt"/>
                <a:cs typeface="Lucida Sans Unicode"/>
              </a:rPr>
              <a:t>y</a:t>
            </a:r>
            <a:r>
              <a:rPr lang="tr-TR" dirty="0">
                <a:latin typeface="+mj-lt"/>
                <a:cs typeface="Lucida Sans Unicode"/>
              </a:rPr>
              <a:t>a</a:t>
            </a:r>
            <a:r>
              <a:rPr lang="tr-TR" spc="-80" dirty="0">
                <a:latin typeface="+mj-lt"/>
                <a:cs typeface="Lucida Sans Unicode"/>
              </a:rPr>
              <a:t> </a:t>
            </a:r>
            <a:r>
              <a:rPr lang="tr-TR" spc="-45" dirty="0">
                <a:latin typeface="+mj-lt"/>
                <a:cs typeface="Lucida Sans Unicode"/>
              </a:rPr>
              <a:t>ç</a:t>
            </a:r>
            <a:r>
              <a:rPr lang="tr-TR" spc="-40" dirty="0">
                <a:latin typeface="+mj-lt"/>
                <a:cs typeface="Lucida Sans Unicode"/>
              </a:rPr>
              <a:t>ı</a:t>
            </a:r>
            <a:r>
              <a:rPr lang="tr-TR" spc="-90" dirty="0">
                <a:latin typeface="+mj-lt"/>
                <a:cs typeface="Lucida Sans Unicode"/>
              </a:rPr>
              <a:t>k</a:t>
            </a:r>
            <a:r>
              <a:rPr lang="tr-TR" dirty="0">
                <a:latin typeface="+mj-lt"/>
                <a:cs typeface="Lucida Sans Unicode"/>
              </a:rPr>
              <a:t>a</a:t>
            </a:r>
            <a:r>
              <a:rPr lang="tr-TR" spc="-5" dirty="0">
                <a:latin typeface="+mj-lt"/>
                <a:cs typeface="Lucida Sans Unicode"/>
              </a:rPr>
              <a:t>r</a:t>
            </a:r>
            <a:r>
              <a:rPr lang="tr-TR" spc="5" dirty="0">
                <a:latin typeface="+mj-lt"/>
                <a:cs typeface="Lucida Sans Unicode"/>
              </a:rPr>
              <a:t>a</a:t>
            </a:r>
            <a:r>
              <a:rPr lang="tr-TR" spc="-45" dirty="0">
                <a:latin typeface="+mj-lt"/>
                <a:cs typeface="Lucida Sans Unicode"/>
              </a:rPr>
              <a:t>c</a:t>
            </a:r>
            <a:r>
              <a:rPr lang="tr-TR" dirty="0">
                <a:latin typeface="+mj-lt"/>
                <a:cs typeface="Lucida Sans Unicode"/>
              </a:rPr>
              <a:t>a</a:t>
            </a:r>
            <a:r>
              <a:rPr lang="tr-TR" spc="-75" dirty="0">
                <a:latin typeface="+mj-lt"/>
                <a:cs typeface="Lucida Sans Unicode"/>
              </a:rPr>
              <a:t>k</a:t>
            </a:r>
            <a:r>
              <a:rPr lang="tr-TR" spc="-110" dirty="0">
                <a:latin typeface="+mj-lt"/>
                <a:cs typeface="Lucida Sans Unicode"/>
              </a:rPr>
              <a:t> </a:t>
            </a:r>
            <a:r>
              <a:rPr lang="tr-TR" spc="-45" dirty="0">
                <a:latin typeface="+mj-lt"/>
                <a:cs typeface="Lucida Sans Unicode"/>
              </a:rPr>
              <a:t>b</a:t>
            </a:r>
            <a:r>
              <a:rPr lang="tr-TR" spc="-30" dirty="0">
                <a:latin typeface="+mj-lt"/>
                <a:cs typeface="Lucida Sans Unicode"/>
              </a:rPr>
              <a:t>i</a:t>
            </a:r>
            <a:r>
              <a:rPr lang="tr-TR" spc="-5" dirty="0">
                <a:latin typeface="+mj-lt"/>
                <a:cs typeface="Lucida Sans Unicode"/>
              </a:rPr>
              <a:t>r</a:t>
            </a:r>
            <a:r>
              <a:rPr lang="tr-TR" spc="-70" dirty="0">
                <a:latin typeface="+mj-lt"/>
                <a:cs typeface="Lucida Sans Unicode"/>
              </a:rPr>
              <a:t> </a:t>
            </a:r>
            <a:r>
              <a:rPr lang="tr-TR" spc="-40" dirty="0">
                <a:latin typeface="+mj-lt"/>
                <a:cs typeface="Lucida Sans Unicode"/>
              </a:rPr>
              <a:t>o</a:t>
            </a:r>
            <a:r>
              <a:rPr lang="tr-TR" spc="-30" dirty="0">
                <a:latin typeface="+mj-lt"/>
                <a:cs typeface="Lucida Sans Unicode"/>
              </a:rPr>
              <a:t>l</a:t>
            </a:r>
            <a:r>
              <a:rPr lang="tr-TR" dirty="0">
                <a:latin typeface="+mj-lt"/>
                <a:cs typeface="Lucida Sans Unicode"/>
              </a:rPr>
              <a:t>a</a:t>
            </a:r>
            <a:r>
              <a:rPr lang="tr-TR" spc="-25" dirty="0">
                <a:latin typeface="+mj-lt"/>
                <a:cs typeface="Lucida Sans Unicode"/>
              </a:rPr>
              <a:t>y</a:t>
            </a:r>
            <a:r>
              <a:rPr lang="tr-TR" spc="-75" dirty="0">
                <a:latin typeface="+mj-lt"/>
                <a:cs typeface="Lucida Sans Unicode"/>
              </a:rPr>
              <a:t> </a:t>
            </a:r>
            <a:r>
              <a:rPr lang="tr-TR" spc="-30" dirty="0">
                <a:latin typeface="+mj-lt"/>
                <a:cs typeface="Lucida Sans Unicode"/>
              </a:rPr>
              <a:t>y</a:t>
            </a:r>
            <a:r>
              <a:rPr lang="tr-TR" dirty="0">
                <a:latin typeface="+mj-lt"/>
                <a:cs typeface="Lucida Sans Unicode"/>
              </a:rPr>
              <a:t>a</a:t>
            </a:r>
            <a:r>
              <a:rPr lang="tr-TR" spc="-25" dirty="0">
                <a:latin typeface="+mj-lt"/>
                <a:cs typeface="Lucida Sans Unicode"/>
              </a:rPr>
              <a:t>ş</a:t>
            </a:r>
            <a:r>
              <a:rPr lang="tr-TR" spc="-15" dirty="0">
                <a:latin typeface="+mj-lt"/>
                <a:cs typeface="Lucida Sans Unicode"/>
              </a:rPr>
              <a:t>an</a:t>
            </a:r>
            <a:r>
              <a:rPr lang="tr-TR" spc="-25" dirty="0">
                <a:latin typeface="+mj-lt"/>
                <a:cs typeface="Lucida Sans Unicode"/>
              </a:rPr>
              <a:t>ı</a:t>
            </a:r>
            <a:r>
              <a:rPr lang="tr-TR" spc="-55" dirty="0">
                <a:latin typeface="+mj-lt"/>
                <a:cs typeface="Lucida Sans Unicode"/>
              </a:rPr>
              <a:t>y</a:t>
            </a:r>
            <a:r>
              <a:rPr lang="tr-TR" spc="-20" dirty="0">
                <a:latin typeface="+mj-lt"/>
                <a:cs typeface="Lucida Sans Unicode"/>
              </a:rPr>
              <a:t>o</a:t>
            </a:r>
            <a:r>
              <a:rPr lang="tr-TR" spc="-5" dirty="0">
                <a:latin typeface="+mj-lt"/>
                <a:cs typeface="Lucida Sans Unicode"/>
              </a:rPr>
              <a:t>r</a:t>
            </a:r>
            <a:r>
              <a:rPr lang="tr-TR" spc="-80" dirty="0">
                <a:latin typeface="+mj-lt"/>
                <a:cs typeface="Lucida Sans Unicode"/>
              </a:rPr>
              <a:t> </a:t>
            </a:r>
            <a:r>
              <a:rPr lang="tr-TR" spc="-10" dirty="0">
                <a:latin typeface="+mj-lt"/>
                <a:cs typeface="Lucida Sans Unicode"/>
              </a:rPr>
              <a:t>ve</a:t>
            </a:r>
            <a:r>
              <a:rPr lang="tr-TR" spc="-70" dirty="0">
                <a:latin typeface="+mj-lt"/>
                <a:cs typeface="Lucida Sans Unicode"/>
              </a:rPr>
              <a:t> </a:t>
            </a:r>
            <a:r>
              <a:rPr lang="tr-TR" spc="-30" dirty="0">
                <a:latin typeface="+mj-lt"/>
                <a:cs typeface="Lucida Sans Unicode"/>
              </a:rPr>
              <a:t>b</a:t>
            </a:r>
            <a:r>
              <a:rPr lang="tr-TR" spc="-10" dirty="0">
                <a:latin typeface="+mj-lt"/>
                <a:cs typeface="Lucida Sans Unicode"/>
              </a:rPr>
              <a:t>u</a:t>
            </a:r>
            <a:r>
              <a:rPr lang="tr-TR" spc="-65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olay  </a:t>
            </a:r>
            <a:r>
              <a:rPr lang="tr-TR" spc="-25" dirty="0">
                <a:latin typeface="+mj-lt"/>
                <a:cs typeface="Lucida Sans Unicode"/>
              </a:rPr>
              <a:t>so</a:t>
            </a:r>
            <a:r>
              <a:rPr lang="tr-TR" spc="-35" dirty="0">
                <a:latin typeface="+mj-lt"/>
                <a:cs typeface="Lucida Sans Unicode"/>
              </a:rPr>
              <a:t>n</a:t>
            </a:r>
            <a:r>
              <a:rPr lang="tr-TR" spc="-15" dirty="0">
                <a:latin typeface="+mj-lt"/>
                <a:cs typeface="Lucida Sans Unicode"/>
              </a:rPr>
              <a:t>u</a:t>
            </a:r>
            <a:r>
              <a:rPr lang="tr-TR" spc="-45" dirty="0">
                <a:latin typeface="+mj-lt"/>
                <a:cs typeface="Lucida Sans Unicode"/>
              </a:rPr>
              <a:t>c</a:t>
            </a:r>
            <a:r>
              <a:rPr lang="tr-TR" spc="-15" dirty="0">
                <a:latin typeface="+mj-lt"/>
                <a:cs typeface="Lucida Sans Unicode"/>
              </a:rPr>
              <a:t>un</a:t>
            </a:r>
            <a:r>
              <a:rPr lang="tr-TR" spc="-10" dirty="0">
                <a:latin typeface="+mj-lt"/>
                <a:cs typeface="Lucida Sans Unicode"/>
              </a:rPr>
              <a:t>da</a:t>
            </a:r>
            <a:r>
              <a:rPr lang="tr-TR" spc="-45" dirty="0">
                <a:latin typeface="+mj-lt"/>
                <a:cs typeface="Lucida Sans Unicode"/>
              </a:rPr>
              <a:t> b</a:t>
            </a:r>
            <a:r>
              <a:rPr lang="tr-TR" spc="-30" dirty="0">
                <a:latin typeface="+mj-lt"/>
                <a:cs typeface="Lucida Sans Unicode"/>
              </a:rPr>
              <a:t>i</a:t>
            </a:r>
            <a:r>
              <a:rPr lang="tr-TR" spc="-45" dirty="0">
                <a:latin typeface="+mj-lt"/>
                <a:cs typeface="Lucida Sans Unicode"/>
              </a:rPr>
              <a:t>zler</a:t>
            </a:r>
            <a:r>
              <a:rPr lang="tr-TR" spc="-70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bir</a:t>
            </a:r>
            <a:r>
              <a:rPr lang="tr-TR" spc="-70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d</a:t>
            </a:r>
            <a:r>
              <a:rPr lang="tr-TR" spc="-15" dirty="0">
                <a:latin typeface="+mj-lt"/>
                <a:cs typeface="Lucida Sans Unicode"/>
              </a:rPr>
              <a:t>ü</a:t>
            </a:r>
            <a:r>
              <a:rPr lang="tr-TR" spc="-25" dirty="0">
                <a:latin typeface="+mj-lt"/>
                <a:cs typeface="Lucida Sans Unicode"/>
              </a:rPr>
              <a:t>şü</a:t>
            </a:r>
            <a:r>
              <a:rPr lang="tr-TR" spc="-30" dirty="0">
                <a:latin typeface="+mj-lt"/>
                <a:cs typeface="Lucida Sans Unicode"/>
              </a:rPr>
              <a:t>n</a:t>
            </a:r>
            <a:r>
              <a:rPr lang="tr-TR" spc="-45" dirty="0">
                <a:latin typeface="+mj-lt"/>
                <a:cs typeface="Lucida Sans Unicode"/>
              </a:rPr>
              <a:t>c</a:t>
            </a:r>
            <a:r>
              <a:rPr lang="tr-TR" dirty="0">
                <a:latin typeface="+mj-lt"/>
                <a:cs typeface="Lucida Sans Unicode"/>
              </a:rPr>
              <a:t>e</a:t>
            </a:r>
            <a:r>
              <a:rPr lang="tr-TR" spc="-50" dirty="0">
                <a:latin typeface="+mj-lt"/>
                <a:cs typeface="Lucida Sans Unicode"/>
              </a:rPr>
              <a:t> gel</a:t>
            </a:r>
            <a:r>
              <a:rPr lang="tr-TR" spc="-40" dirty="0">
                <a:latin typeface="+mj-lt"/>
                <a:cs typeface="Lucida Sans Unicode"/>
              </a:rPr>
              <a:t>i</a:t>
            </a:r>
            <a:r>
              <a:rPr lang="tr-TR" spc="-45" dirty="0">
                <a:latin typeface="+mj-lt"/>
                <a:cs typeface="Lucida Sans Unicode"/>
              </a:rPr>
              <a:t>şti</a:t>
            </a:r>
            <a:r>
              <a:rPr lang="tr-TR" spc="-25" dirty="0">
                <a:latin typeface="+mj-lt"/>
                <a:cs typeface="Lucida Sans Unicode"/>
              </a:rPr>
              <a:t>ri</a:t>
            </a:r>
            <a:r>
              <a:rPr lang="tr-TR" spc="-40" dirty="0">
                <a:latin typeface="+mj-lt"/>
                <a:cs typeface="Lucida Sans Unicode"/>
              </a:rPr>
              <a:t>y</a:t>
            </a:r>
            <a:r>
              <a:rPr lang="tr-TR" spc="-20" dirty="0">
                <a:latin typeface="+mj-lt"/>
                <a:cs typeface="Lucida Sans Unicode"/>
              </a:rPr>
              <a:t>o</a:t>
            </a:r>
            <a:r>
              <a:rPr lang="tr-TR" spc="-60" dirty="0">
                <a:latin typeface="+mj-lt"/>
                <a:cs typeface="Lucida Sans Unicode"/>
              </a:rPr>
              <a:t>ruz</a:t>
            </a:r>
            <a:r>
              <a:rPr lang="tr-TR" spc="-35" dirty="0">
                <a:latin typeface="+mj-lt"/>
                <a:cs typeface="Lucida Sans Unicode"/>
              </a:rPr>
              <a:t>.</a:t>
            </a:r>
            <a:r>
              <a:rPr lang="tr-TR" spc="-55" dirty="0">
                <a:latin typeface="+mj-lt"/>
                <a:cs typeface="Lucida Sans Unicode"/>
              </a:rPr>
              <a:t> </a:t>
            </a:r>
            <a:r>
              <a:rPr lang="tr-TR" spc="35" dirty="0">
                <a:latin typeface="+mj-lt"/>
                <a:cs typeface="Lucida Sans Unicode"/>
              </a:rPr>
              <a:t>Bu</a:t>
            </a:r>
            <a:r>
              <a:rPr lang="tr-TR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düşünceler</a:t>
            </a:r>
            <a:r>
              <a:rPr lang="tr-TR" spc="-35" dirty="0">
                <a:latin typeface="+mj-lt"/>
                <a:cs typeface="Lucida Sans Unicode"/>
              </a:rPr>
              <a:t> </a:t>
            </a:r>
            <a:r>
              <a:rPr lang="tr-TR" spc="-40" dirty="0">
                <a:latin typeface="+mj-lt"/>
                <a:cs typeface="Lucida Sans Unicode"/>
              </a:rPr>
              <a:t>beynimizdeki</a:t>
            </a:r>
            <a:r>
              <a:rPr lang="tr-TR" spc="-50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nöronları</a:t>
            </a:r>
            <a:r>
              <a:rPr lang="tr-TR" spc="-55" dirty="0">
                <a:latin typeface="+mj-lt"/>
                <a:cs typeface="Lucida Sans Unicode"/>
              </a:rPr>
              <a:t> </a:t>
            </a:r>
            <a:r>
              <a:rPr lang="tr-TR" spc="-35" dirty="0">
                <a:latin typeface="+mj-lt"/>
                <a:cs typeface="Lucida Sans Unicode"/>
              </a:rPr>
              <a:t>tetikliyor</a:t>
            </a:r>
            <a:r>
              <a:rPr lang="tr-TR" spc="-40" dirty="0">
                <a:latin typeface="+mj-lt"/>
                <a:cs typeface="Lucida Sans Unicode"/>
              </a:rPr>
              <a:t> </a:t>
            </a:r>
            <a:r>
              <a:rPr lang="tr-TR" spc="-10" dirty="0">
                <a:latin typeface="+mj-lt"/>
                <a:cs typeface="Lucida Sans Unicode"/>
              </a:rPr>
              <a:t>ve</a:t>
            </a:r>
            <a:r>
              <a:rPr lang="tr-TR" spc="-60" dirty="0">
                <a:latin typeface="+mj-lt"/>
                <a:cs typeface="Lucida Sans Unicode"/>
              </a:rPr>
              <a:t> </a:t>
            </a:r>
            <a:r>
              <a:rPr lang="tr-TR" spc="-35" dirty="0">
                <a:latin typeface="+mj-lt"/>
                <a:cs typeface="Lucida Sans Unicode"/>
              </a:rPr>
              <a:t>bizlerde</a:t>
            </a:r>
            <a:r>
              <a:rPr lang="tr-TR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b</a:t>
            </a:r>
            <a:r>
              <a:rPr lang="tr-TR" spc="-50" dirty="0">
                <a:latin typeface="+mj-lt"/>
                <a:cs typeface="Lucida Sans Unicode"/>
              </a:rPr>
              <a:t>i</a:t>
            </a:r>
            <a:r>
              <a:rPr lang="tr-TR" spc="-5" dirty="0">
                <a:latin typeface="+mj-lt"/>
                <a:cs typeface="Lucida Sans Unicode"/>
              </a:rPr>
              <a:t>r</a:t>
            </a:r>
            <a:r>
              <a:rPr lang="tr-TR" spc="-70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h</a:t>
            </a:r>
            <a:r>
              <a:rPr lang="tr-TR" spc="-50" dirty="0">
                <a:latin typeface="+mj-lt"/>
                <a:cs typeface="Lucida Sans Unicode"/>
              </a:rPr>
              <a:t>i</a:t>
            </a:r>
            <a:r>
              <a:rPr lang="tr-TR" spc="-85" dirty="0">
                <a:latin typeface="+mj-lt"/>
                <a:cs typeface="Lucida Sans Unicode"/>
              </a:rPr>
              <a:t>s</a:t>
            </a:r>
            <a:r>
              <a:rPr lang="tr-TR" spc="-50" dirty="0">
                <a:latin typeface="+mj-lt"/>
                <a:cs typeface="Lucida Sans Unicode"/>
              </a:rPr>
              <a:t>,</a:t>
            </a:r>
            <a:r>
              <a:rPr lang="tr-TR" spc="-55" dirty="0">
                <a:latin typeface="+mj-lt"/>
                <a:cs typeface="Lucida Sans Unicode"/>
              </a:rPr>
              <a:t> </a:t>
            </a:r>
            <a:r>
              <a:rPr lang="tr-TR" spc="-35" dirty="0">
                <a:latin typeface="+mj-lt"/>
                <a:cs typeface="Lucida Sans Unicode"/>
              </a:rPr>
              <a:t>y</a:t>
            </a:r>
            <a:r>
              <a:rPr lang="tr-TR" spc="-25" dirty="0">
                <a:latin typeface="+mj-lt"/>
                <a:cs typeface="Lucida Sans Unicode"/>
              </a:rPr>
              <a:t>an</a:t>
            </a:r>
            <a:r>
              <a:rPr lang="tr-TR" spc="-10" dirty="0">
                <a:latin typeface="+mj-lt"/>
                <a:cs typeface="Lucida Sans Unicode"/>
              </a:rPr>
              <a:t>i</a:t>
            </a:r>
            <a:r>
              <a:rPr lang="tr-TR" spc="-90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d</a:t>
            </a:r>
            <a:r>
              <a:rPr lang="tr-TR" spc="-20" dirty="0">
                <a:latin typeface="+mj-lt"/>
                <a:cs typeface="Lucida Sans Unicode"/>
              </a:rPr>
              <a:t>u</a:t>
            </a:r>
            <a:r>
              <a:rPr lang="tr-TR" spc="-35" dirty="0">
                <a:latin typeface="+mj-lt"/>
                <a:cs typeface="Lucida Sans Unicode"/>
              </a:rPr>
              <a:t>y</a:t>
            </a:r>
            <a:r>
              <a:rPr lang="tr-TR" spc="-50" dirty="0">
                <a:latin typeface="+mj-lt"/>
                <a:cs typeface="Lucida Sans Unicode"/>
              </a:rPr>
              <a:t>gu</a:t>
            </a:r>
            <a:r>
              <a:rPr lang="tr-TR" spc="-5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o</a:t>
            </a:r>
            <a:r>
              <a:rPr lang="tr-TR" spc="-50" dirty="0">
                <a:latin typeface="+mj-lt"/>
                <a:cs typeface="Lucida Sans Unicode"/>
              </a:rPr>
              <a:t>l</a:t>
            </a:r>
            <a:r>
              <a:rPr lang="tr-TR" spc="-20" dirty="0">
                <a:latin typeface="+mj-lt"/>
                <a:cs typeface="Lucida Sans Unicode"/>
              </a:rPr>
              <a:t>u</a:t>
            </a:r>
            <a:r>
              <a:rPr lang="tr-TR" spc="-30" dirty="0">
                <a:latin typeface="+mj-lt"/>
                <a:cs typeface="Lucida Sans Unicode"/>
              </a:rPr>
              <a:t>şt</a:t>
            </a:r>
            <a:r>
              <a:rPr lang="tr-TR" spc="-40" dirty="0">
                <a:latin typeface="+mj-lt"/>
                <a:cs typeface="Lucida Sans Unicode"/>
              </a:rPr>
              <a:t>u</a:t>
            </a:r>
            <a:r>
              <a:rPr lang="tr-TR" spc="-10" dirty="0">
                <a:latin typeface="+mj-lt"/>
                <a:cs typeface="Lucida Sans Unicode"/>
              </a:rPr>
              <a:t>r</a:t>
            </a:r>
            <a:r>
              <a:rPr lang="tr-TR" spc="-15" dirty="0">
                <a:latin typeface="+mj-lt"/>
                <a:cs typeface="Lucida Sans Unicode"/>
              </a:rPr>
              <a:t>u</a:t>
            </a:r>
            <a:r>
              <a:rPr lang="tr-TR" spc="-35" dirty="0">
                <a:latin typeface="+mj-lt"/>
                <a:cs typeface="Lucida Sans Unicode"/>
              </a:rPr>
              <a:t>y</a:t>
            </a:r>
            <a:r>
              <a:rPr lang="tr-TR" spc="-25" dirty="0">
                <a:latin typeface="+mj-lt"/>
                <a:cs typeface="Lucida Sans Unicode"/>
              </a:rPr>
              <a:t>o</a:t>
            </a:r>
            <a:r>
              <a:rPr lang="tr-TR" spc="-40" dirty="0">
                <a:latin typeface="+mj-lt"/>
                <a:cs typeface="Lucida Sans Unicode"/>
              </a:rPr>
              <a:t>r</a:t>
            </a:r>
            <a:r>
              <a:rPr lang="tr-TR" spc="-30" dirty="0">
                <a:latin typeface="+mj-lt"/>
                <a:cs typeface="Lucida Sans Unicode"/>
              </a:rPr>
              <a:t>.</a:t>
            </a:r>
            <a:r>
              <a:rPr lang="tr-TR" spc="-45" dirty="0">
                <a:latin typeface="+mj-lt"/>
                <a:cs typeface="Lucida Sans Unicode"/>
              </a:rPr>
              <a:t> </a:t>
            </a:r>
            <a:r>
              <a:rPr lang="tr-TR" spc="40" dirty="0">
                <a:latin typeface="+mj-lt"/>
                <a:cs typeface="Lucida Sans Unicode"/>
              </a:rPr>
              <a:t>Bu</a:t>
            </a:r>
            <a:r>
              <a:rPr lang="tr-TR" spc="-75" dirty="0">
                <a:latin typeface="+mj-lt"/>
                <a:cs typeface="Lucida Sans Unicode"/>
              </a:rPr>
              <a:t> </a:t>
            </a:r>
            <a:r>
              <a:rPr lang="tr-TR" spc="-30" dirty="0">
                <a:latin typeface="+mj-lt"/>
                <a:cs typeface="Lucida Sans Unicode"/>
              </a:rPr>
              <a:t>d</a:t>
            </a:r>
            <a:r>
              <a:rPr lang="tr-TR" spc="-20" dirty="0">
                <a:latin typeface="+mj-lt"/>
                <a:cs typeface="Lucida Sans Unicode"/>
              </a:rPr>
              <a:t>u</a:t>
            </a:r>
            <a:r>
              <a:rPr lang="tr-TR" spc="-35" dirty="0">
                <a:latin typeface="+mj-lt"/>
                <a:cs typeface="Lucida Sans Unicode"/>
              </a:rPr>
              <a:t>y</a:t>
            </a:r>
            <a:r>
              <a:rPr lang="tr-TR" spc="-50" dirty="0">
                <a:latin typeface="+mj-lt"/>
                <a:cs typeface="Lucida Sans Unicode"/>
              </a:rPr>
              <a:t>g</a:t>
            </a:r>
            <a:r>
              <a:rPr lang="tr-TR" spc="-55" dirty="0">
                <a:latin typeface="+mj-lt"/>
                <a:cs typeface="Lucida Sans Unicode"/>
              </a:rPr>
              <a:t>u</a:t>
            </a:r>
            <a:r>
              <a:rPr lang="tr-TR" spc="-50" dirty="0">
                <a:latin typeface="+mj-lt"/>
                <a:cs typeface="Lucida Sans Unicode"/>
              </a:rPr>
              <a:t>l</a:t>
            </a:r>
            <a:r>
              <a:rPr lang="tr-TR" spc="-5" dirty="0">
                <a:latin typeface="+mj-lt"/>
                <a:cs typeface="Lucida Sans Unicode"/>
              </a:rPr>
              <a:t>ar</a:t>
            </a:r>
            <a:r>
              <a:rPr lang="tr-TR" dirty="0">
                <a:latin typeface="+mj-lt"/>
                <a:cs typeface="Lucida Sans Unicode"/>
              </a:rPr>
              <a:t> </a:t>
            </a:r>
            <a:r>
              <a:rPr lang="tr-TR" spc="-30" dirty="0">
                <a:latin typeface="+mj-lt"/>
                <a:cs typeface="Lucida Sans Unicode"/>
              </a:rPr>
              <a:t>doğrultusunda</a:t>
            </a:r>
            <a:r>
              <a:rPr lang="tr-TR" spc="-35" dirty="0">
                <a:latin typeface="+mj-lt"/>
                <a:cs typeface="Lucida Sans Unicode"/>
              </a:rPr>
              <a:t> suratımıza</a:t>
            </a:r>
            <a:r>
              <a:rPr lang="tr-TR" spc="-90" dirty="0">
                <a:latin typeface="+mj-lt"/>
                <a:cs typeface="Lucida Sans Unicode"/>
              </a:rPr>
              <a:t> </a:t>
            </a:r>
            <a:r>
              <a:rPr lang="tr-TR" spc="-30" dirty="0">
                <a:latin typeface="+mj-lt"/>
                <a:cs typeface="Lucida Sans Unicode"/>
              </a:rPr>
              <a:t>kontrolümüzde </a:t>
            </a:r>
            <a:r>
              <a:rPr lang="tr-TR" spc="-15" dirty="0">
                <a:latin typeface="+mj-lt"/>
                <a:cs typeface="Lucida Sans Unicode"/>
              </a:rPr>
              <a:t>olmayan</a:t>
            </a:r>
            <a:r>
              <a:rPr lang="tr-TR" spc="-85" dirty="0">
                <a:latin typeface="+mj-lt"/>
                <a:cs typeface="Lucida Sans Unicode"/>
              </a:rPr>
              <a:t> </a:t>
            </a:r>
            <a:r>
              <a:rPr lang="tr-TR" spc="-10" dirty="0">
                <a:latin typeface="+mj-lt"/>
                <a:cs typeface="Lucida Sans Unicode"/>
              </a:rPr>
              <a:t>ve </a:t>
            </a:r>
            <a:r>
              <a:rPr lang="tr-TR" spc="-360" dirty="0">
                <a:latin typeface="+mj-lt"/>
                <a:cs typeface="Lucida Sans Unicode"/>
              </a:rPr>
              <a:t> </a:t>
            </a:r>
            <a:r>
              <a:rPr lang="tr-TR" spc="-30" dirty="0">
                <a:latin typeface="+mj-lt"/>
                <a:cs typeface="Lucida Sans Unicode"/>
              </a:rPr>
              <a:t>duygunun</a:t>
            </a:r>
            <a:r>
              <a:rPr lang="tr-TR" spc="-40" dirty="0">
                <a:latin typeface="+mj-lt"/>
                <a:cs typeface="Lucida Sans Unicode"/>
              </a:rPr>
              <a:t> </a:t>
            </a:r>
            <a:r>
              <a:rPr lang="tr-TR" spc="-35" dirty="0">
                <a:latin typeface="+mj-lt"/>
                <a:cs typeface="Lucida Sans Unicode"/>
              </a:rPr>
              <a:t>niteliğine</a:t>
            </a:r>
            <a:r>
              <a:rPr lang="tr-TR" spc="-50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göre</a:t>
            </a:r>
            <a:r>
              <a:rPr lang="tr-TR" spc="-60" dirty="0">
                <a:latin typeface="+mj-lt"/>
                <a:cs typeface="Lucida Sans Unicode"/>
              </a:rPr>
              <a:t> </a:t>
            </a:r>
            <a:r>
              <a:rPr lang="tr-TR" spc="-5" dirty="0">
                <a:latin typeface="+mj-lt"/>
                <a:cs typeface="Lucida Sans Unicode"/>
              </a:rPr>
              <a:t>her</a:t>
            </a:r>
            <a:r>
              <a:rPr lang="tr-TR" spc="-70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insanda</a:t>
            </a:r>
            <a:r>
              <a:rPr lang="tr-TR" spc="-70" dirty="0">
                <a:latin typeface="+mj-lt"/>
                <a:cs typeface="Lucida Sans Unicode"/>
              </a:rPr>
              <a:t> </a:t>
            </a:r>
            <a:r>
              <a:rPr lang="tr-TR" spc="-40" dirty="0">
                <a:latin typeface="+mj-lt"/>
                <a:cs typeface="Lucida Sans Unicode"/>
              </a:rPr>
              <a:t>benzerlik</a:t>
            </a:r>
            <a:r>
              <a:rPr lang="tr-TR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göstere</a:t>
            </a:r>
            <a:r>
              <a:rPr lang="tr-TR" spc="-40" dirty="0">
                <a:latin typeface="+mj-lt"/>
                <a:cs typeface="Lucida Sans Unicode"/>
              </a:rPr>
              <a:t>b</a:t>
            </a:r>
            <a:r>
              <a:rPr lang="tr-TR" spc="-45" dirty="0">
                <a:latin typeface="+mj-lt"/>
                <a:cs typeface="Lucida Sans Unicode"/>
              </a:rPr>
              <a:t>i</a:t>
            </a:r>
            <a:r>
              <a:rPr lang="tr-TR" spc="-55" dirty="0">
                <a:latin typeface="+mj-lt"/>
                <a:cs typeface="Lucida Sans Unicode"/>
              </a:rPr>
              <a:t>l</a:t>
            </a:r>
            <a:r>
              <a:rPr lang="tr-TR" spc="-5" dirty="0">
                <a:latin typeface="+mj-lt"/>
                <a:cs typeface="Lucida Sans Unicode"/>
              </a:rPr>
              <a:t>en</a:t>
            </a:r>
            <a:r>
              <a:rPr lang="tr-TR" spc="-55" dirty="0">
                <a:latin typeface="+mj-lt"/>
                <a:cs typeface="Lucida Sans Unicode"/>
              </a:rPr>
              <a:t> </a:t>
            </a:r>
            <a:r>
              <a:rPr lang="tr-TR" spc="-45" dirty="0">
                <a:latin typeface="+mj-lt"/>
                <a:cs typeface="Lucida Sans Unicode"/>
              </a:rPr>
              <a:t>b</a:t>
            </a:r>
            <a:r>
              <a:rPr lang="tr-TR" spc="-30" dirty="0">
                <a:latin typeface="+mj-lt"/>
                <a:cs typeface="Lucida Sans Unicode"/>
              </a:rPr>
              <a:t>i</a:t>
            </a:r>
            <a:r>
              <a:rPr lang="tr-TR" spc="-5" dirty="0">
                <a:latin typeface="+mj-lt"/>
                <a:cs typeface="Lucida Sans Unicode"/>
              </a:rPr>
              <a:t>r</a:t>
            </a:r>
            <a:r>
              <a:rPr lang="tr-TR" spc="-70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ifa</a:t>
            </a:r>
            <a:r>
              <a:rPr lang="tr-TR" spc="-10" dirty="0">
                <a:latin typeface="+mj-lt"/>
                <a:cs typeface="Lucida Sans Unicode"/>
              </a:rPr>
              <a:t>de</a:t>
            </a:r>
            <a:r>
              <a:rPr lang="tr-TR" spc="-65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o</a:t>
            </a:r>
            <a:r>
              <a:rPr lang="tr-TR" spc="-15" dirty="0">
                <a:latin typeface="+mj-lt"/>
                <a:cs typeface="Lucida Sans Unicode"/>
              </a:rPr>
              <a:t>t</a:t>
            </a:r>
            <a:r>
              <a:rPr lang="tr-TR" spc="-35" dirty="0">
                <a:latin typeface="+mj-lt"/>
                <a:cs typeface="Lucida Sans Unicode"/>
              </a:rPr>
              <a:t>u</a:t>
            </a:r>
            <a:r>
              <a:rPr lang="tr-TR" spc="-20" dirty="0">
                <a:latin typeface="+mj-lt"/>
                <a:cs typeface="Lucida Sans Unicode"/>
              </a:rPr>
              <a:t>ru</a:t>
            </a:r>
            <a:r>
              <a:rPr lang="tr-TR" spc="-25" dirty="0">
                <a:latin typeface="+mj-lt"/>
                <a:cs typeface="Lucida Sans Unicode"/>
              </a:rPr>
              <a:t>y</a:t>
            </a:r>
            <a:r>
              <a:rPr lang="tr-TR" spc="-20" dirty="0">
                <a:latin typeface="+mj-lt"/>
                <a:cs typeface="Lucida Sans Unicode"/>
              </a:rPr>
              <a:t>o</a:t>
            </a:r>
            <a:r>
              <a:rPr lang="tr-TR" spc="-40" dirty="0">
                <a:latin typeface="+mj-lt"/>
                <a:cs typeface="Lucida Sans Unicode"/>
              </a:rPr>
              <a:t>r</a:t>
            </a:r>
            <a:r>
              <a:rPr lang="tr-TR" spc="-30" dirty="0">
                <a:latin typeface="+mj-lt"/>
                <a:cs typeface="Lucida Sans Unicode"/>
              </a:rPr>
              <a:t>.</a:t>
            </a:r>
            <a:r>
              <a:rPr lang="tr-TR" spc="-55" dirty="0">
                <a:latin typeface="+mj-lt"/>
                <a:cs typeface="Lucida Sans Unicode"/>
              </a:rPr>
              <a:t> </a:t>
            </a:r>
            <a:r>
              <a:rPr lang="tr-TR" spc="-15" dirty="0">
                <a:latin typeface="+mj-lt"/>
                <a:cs typeface="Lucida Sans Unicode"/>
              </a:rPr>
              <a:t>Si</a:t>
            </a:r>
            <a:r>
              <a:rPr lang="tr-TR" spc="-30" dirty="0">
                <a:latin typeface="+mj-lt"/>
                <a:cs typeface="Lucida Sans Unicode"/>
              </a:rPr>
              <a:t>n</a:t>
            </a:r>
            <a:r>
              <a:rPr lang="tr-TR" spc="-35" dirty="0">
                <a:latin typeface="+mj-lt"/>
                <a:cs typeface="Lucida Sans Unicode"/>
              </a:rPr>
              <a:t>irl</a:t>
            </a:r>
            <a:r>
              <a:rPr lang="tr-TR" spc="-5" dirty="0">
                <a:latin typeface="+mj-lt"/>
                <a:cs typeface="Lucida Sans Unicode"/>
              </a:rPr>
              <a:t>e</a:t>
            </a:r>
            <a:r>
              <a:rPr lang="tr-TR" spc="-15" dirty="0">
                <a:latin typeface="+mj-lt"/>
                <a:cs typeface="Lucida Sans Unicode"/>
              </a:rPr>
              <a:t>n</a:t>
            </a:r>
            <a:r>
              <a:rPr lang="tr-TR" spc="-45" dirty="0">
                <a:latin typeface="+mj-lt"/>
                <a:cs typeface="Lucida Sans Unicode"/>
              </a:rPr>
              <a:t>d</a:t>
            </a:r>
            <a:r>
              <a:rPr lang="tr-TR" spc="-30" dirty="0">
                <a:latin typeface="+mj-lt"/>
                <a:cs typeface="Lucida Sans Unicode"/>
              </a:rPr>
              <a:t>i</a:t>
            </a:r>
            <a:r>
              <a:rPr lang="tr-TR" spc="-55" dirty="0">
                <a:latin typeface="+mj-lt"/>
                <a:cs typeface="Lucida Sans Unicode"/>
              </a:rPr>
              <a:t>ğim</a:t>
            </a:r>
            <a:r>
              <a:rPr lang="tr-TR" spc="-30" dirty="0">
                <a:latin typeface="+mj-lt"/>
                <a:cs typeface="Lucida Sans Unicode"/>
              </a:rPr>
              <a:t>i</a:t>
            </a:r>
            <a:r>
              <a:rPr lang="tr-TR" spc="-50" dirty="0">
                <a:latin typeface="+mj-lt"/>
                <a:cs typeface="Lucida Sans Unicode"/>
              </a:rPr>
              <a:t>zde</a:t>
            </a:r>
            <a:r>
              <a:rPr lang="tr-TR" dirty="0">
                <a:latin typeface="+mj-lt"/>
                <a:cs typeface="Lucida Sans Unicode"/>
              </a:rPr>
              <a:t> </a:t>
            </a:r>
            <a:r>
              <a:rPr lang="tr-TR" spc="-85" dirty="0">
                <a:latin typeface="+mj-lt"/>
                <a:cs typeface="Lucida Sans Unicode"/>
              </a:rPr>
              <a:t>k</a:t>
            </a:r>
            <a:r>
              <a:rPr lang="tr-TR" spc="-25" dirty="0">
                <a:latin typeface="+mj-lt"/>
                <a:cs typeface="Lucida Sans Unicode"/>
              </a:rPr>
              <a:t>a</a:t>
            </a:r>
            <a:r>
              <a:rPr lang="tr-TR" spc="-20" dirty="0">
                <a:latin typeface="+mj-lt"/>
                <a:cs typeface="Lucida Sans Unicode"/>
              </a:rPr>
              <a:t>ş</a:t>
            </a:r>
            <a:r>
              <a:rPr lang="tr-TR" spc="-50" dirty="0">
                <a:latin typeface="+mj-lt"/>
                <a:cs typeface="Lucida Sans Unicode"/>
              </a:rPr>
              <a:t>l</a:t>
            </a:r>
            <a:r>
              <a:rPr lang="tr-TR" spc="-5" dirty="0">
                <a:latin typeface="+mj-lt"/>
                <a:cs typeface="Lucida Sans Unicode"/>
              </a:rPr>
              <a:t>a</a:t>
            </a:r>
            <a:r>
              <a:rPr lang="tr-TR" dirty="0">
                <a:latin typeface="+mj-lt"/>
                <a:cs typeface="Lucida Sans Unicode"/>
              </a:rPr>
              <a:t>r</a:t>
            </a:r>
            <a:r>
              <a:rPr lang="tr-TR" spc="-50" dirty="0">
                <a:latin typeface="+mj-lt"/>
                <a:cs typeface="Lucida Sans Unicode"/>
              </a:rPr>
              <a:t>ı</a:t>
            </a:r>
            <a:r>
              <a:rPr lang="tr-TR" spc="-40" dirty="0">
                <a:latin typeface="+mj-lt"/>
                <a:cs typeface="Lucida Sans Unicode"/>
              </a:rPr>
              <a:t>m</a:t>
            </a:r>
            <a:r>
              <a:rPr lang="tr-TR" spc="-25" dirty="0">
                <a:latin typeface="+mj-lt"/>
                <a:cs typeface="Lucida Sans Unicode"/>
              </a:rPr>
              <a:t>ı</a:t>
            </a:r>
            <a:r>
              <a:rPr lang="tr-TR" spc="-85" dirty="0">
                <a:latin typeface="+mj-lt"/>
                <a:cs typeface="Lucida Sans Unicode"/>
              </a:rPr>
              <a:t>zı</a:t>
            </a:r>
            <a:r>
              <a:rPr lang="tr-TR" spc="-95" dirty="0">
                <a:latin typeface="+mj-lt"/>
                <a:cs typeface="Lucida Sans Unicode"/>
              </a:rPr>
              <a:t> </a:t>
            </a:r>
            <a:r>
              <a:rPr lang="tr-TR" spc="-45" dirty="0">
                <a:latin typeface="+mj-lt"/>
                <a:cs typeface="Lucida Sans Unicode"/>
              </a:rPr>
              <a:t>ç</a:t>
            </a:r>
            <a:r>
              <a:rPr lang="tr-TR" spc="-30" dirty="0">
                <a:latin typeface="+mj-lt"/>
                <a:cs typeface="Lucida Sans Unicode"/>
              </a:rPr>
              <a:t>atı</a:t>
            </a:r>
            <a:r>
              <a:rPr lang="tr-TR" spc="-35" dirty="0">
                <a:latin typeface="+mj-lt"/>
                <a:cs typeface="Lucida Sans Unicode"/>
              </a:rPr>
              <a:t>y</a:t>
            </a:r>
            <a:r>
              <a:rPr lang="tr-TR" spc="-25" dirty="0">
                <a:latin typeface="+mj-lt"/>
                <a:cs typeface="Lucida Sans Unicode"/>
              </a:rPr>
              <a:t>o</a:t>
            </a:r>
            <a:r>
              <a:rPr lang="tr-TR" spc="-55" dirty="0">
                <a:latin typeface="+mj-lt"/>
                <a:cs typeface="Lucida Sans Unicode"/>
              </a:rPr>
              <a:t>r</a:t>
            </a:r>
            <a:r>
              <a:rPr lang="tr-TR" spc="-40" dirty="0">
                <a:latin typeface="+mj-lt"/>
                <a:cs typeface="Lucida Sans Unicode"/>
              </a:rPr>
              <a:t>,</a:t>
            </a:r>
            <a:r>
              <a:rPr lang="tr-TR" spc="-75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ü</a:t>
            </a:r>
            <a:r>
              <a:rPr lang="tr-TR" spc="-65" dirty="0">
                <a:latin typeface="+mj-lt"/>
                <a:cs typeface="Lucida Sans Unicode"/>
              </a:rPr>
              <a:t>z</a:t>
            </a:r>
            <a:r>
              <a:rPr lang="tr-TR" spc="-75" dirty="0">
                <a:latin typeface="+mj-lt"/>
                <a:cs typeface="Lucida Sans Unicode"/>
              </a:rPr>
              <a:t>ü</a:t>
            </a:r>
            <a:r>
              <a:rPr lang="tr-TR" spc="-50" dirty="0">
                <a:latin typeface="+mj-lt"/>
                <a:cs typeface="Lucida Sans Unicode"/>
              </a:rPr>
              <a:t>l</a:t>
            </a:r>
            <a:r>
              <a:rPr lang="tr-TR" spc="-25" dirty="0">
                <a:latin typeface="+mj-lt"/>
                <a:cs typeface="Lucida Sans Unicode"/>
              </a:rPr>
              <a:t>d</a:t>
            </a:r>
            <a:r>
              <a:rPr lang="tr-TR" spc="-20" dirty="0">
                <a:latin typeface="+mj-lt"/>
                <a:cs typeface="Lucida Sans Unicode"/>
              </a:rPr>
              <a:t>ü</a:t>
            </a:r>
            <a:r>
              <a:rPr lang="tr-TR" spc="-50" dirty="0">
                <a:latin typeface="+mj-lt"/>
                <a:cs typeface="Lucida Sans Unicode"/>
              </a:rPr>
              <a:t>ğ</a:t>
            </a:r>
            <a:r>
              <a:rPr lang="tr-TR" spc="-55" dirty="0">
                <a:latin typeface="+mj-lt"/>
                <a:cs typeface="Lucida Sans Unicode"/>
              </a:rPr>
              <a:t>ü</a:t>
            </a:r>
            <a:r>
              <a:rPr lang="tr-TR" spc="-15" dirty="0">
                <a:latin typeface="+mj-lt"/>
                <a:cs typeface="Lucida Sans Unicode"/>
              </a:rPr>
              <a:t>mü</a:t>
            </a:r>
            <a:r>
              <a:rPr lang="tr-TR" spc="-70" dirty="0">
                <a:latin typeface="+mj-lt"/>
                <a:cs typeface="Lucida Sans Unicode"/>
              </a:rPr>
              <a:t>z</a:t>
            </a:r>
            <a:r>
              <a:rPr lang="tr-TR" spc="-85" dirty="0">
                <a:latin typeface="+mj-lt"/>
                <a:cs typeface="Lucida Sans Unicode"/>
              </a:rPr>
              <a:t>d</a:t>
            </a:r>
            <a:r>
              <a:rPr lang="tr-TR" spc="5" dirty="0">
                <a:latin typeface="+mj-lt"/>
                <a:cs typeface="Lucida Sans Unicode"/>
              </a:rPr>
              <a:t>e</a:t>
            </a:r>
            <a:r>
              <a:rPr lang="tr-TR" spc="-40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d</a:t>
            </a:r>
            <a:r>
              <a:rPr lang="tr-TR" spc="-20" dirty="0">
                <a:latin typeface="+mj-lt"/>
                <a:cs typeface="Lucida Sans Unicode"/>
              </a:rPr>
              <a:t>u</a:t>
            </a:r>
            <a:r>
              <a:rPr lang="tr-TR" spc="-25" dirty="0">
                <a:latin typeface="+mj-lt"/>
                <a:cs typeface="Lucida Sans Unicode"/>
              </a:rPr>
              <a:t>d</a:t>
            </a:r>
            <a:r>
              <a:rPr lang="tr-TR" spc="-40" dirty="0">
                <a:latin typeface="+mj-lt"/>
                <a:cs typeface="Lucida Sans Unicode"/>
              </a:rPr>
              <a:t>ak</a:t>
            </a:r>
            <a:r>
              <a:rPr lang="tr-TR" spc="-50" dirty="0">
                <a:latin typeface="+mj-lt"/>
                <a:cs typeface="Lucida Sans Unicode"/>
              </a:rPr>
              <a:t>l</a:t>
            </a:r>
            <a:r>
              <a:rPr lang="tr-TR" spc="-5" dirty="0">
                <a:latin typeface="+mj-lt"/>
                <a:cs typeface="Lucida Sans Unicode"/>
              </a:rPr>
              <a:t>a</a:t>
            </a:r>
            <a:r>
              <a:rPr lang="tr-TR" dirty="0">
                <a:latin typeface="+mj-lt"/>
                <a:cs typeface="Lucida Sans Unicode"/>
              </a:rPr>
              <a:t>r</a:t>
            </a:r>
            <a:r>
              <a:rPr lang="tr-TR" spc="-50" dirty="0">
                <a:latin typeface="+mj-lt"/>
                <a:cs typeface="Lucida Sans Unicode"/>
              </a:rPr>
              <a:t>ı</a:t>
            </a:r>
            <a:r>
              <a:rPr lang="tr-TR" spc="-40" dirty="0">
                <a:latin typeface="+mj-lt"/>
                <a:cs typeface="Lucida Sans Unicode"/>
              </a:rPr>
              <a:t>m</a:t>
            </a:r>
            <a:r>
              <a:rPr lang="tr-TR" spc="-25" dirty="0">
                <a:latin typeface="+mj-lt"/>
                <a:cs typeface="Lucida Sans Unicode"/>
              </a:rPr>
              <a:t>ı</a:t>
            </a:r>
            <a:r>
              <a:rPr lang="tr-TR" spc="-85" dirty="0">
                <a:latin typeface="+mj-lt"/>
                <a:cs typeface="Lucida Sans Unicode"/>
              </a:rPr>
              <a:t>zı</a:t>
            </a:r>
            <a:r>
              <a:rPr lang="tr-TR" dirty="0">
                <a:latin typeface="+mj-lt"/>
                <a:cs typeface="Lucida Sans Unicode"/>
              </a:rPr>
              <a:t> </a:t>
            </a:r>
            <a:r>
              <a:rPr lang="tr-TR" spc="-45" dirty="0">
                <a:latin typeface="+mj-lt"/>
                <a:cs typeface="Lucida Sans Unicode"/>
              </a:rPr>
              <a:t>büzüyoruz. </a:t>
            </a:r>
            <a:r>
              <a:rPr lang="tr-TR" spc="-20" dirty="0">
                <a:latin typeface="+mj-lt"/>
                <a:cs typeface="Lucida Sans Unicode"/>
              </a:rPr>
              <a:t>Dünyanın </a:t>
            </a:r>
            <a:r>
              <a:rPr lang="tr-TR" spc="-5" dirty="0">
                <a:latin typeface="+mj-lt"/>
                <a:cs typeface="Lucida Sans Unicode"/>
              </a:rPr>
              <a:t>hemen her </a:t>
            </a:r>
            <a:r>
              <a:rPr lang="tr-TR" spc="-15" dirty="0">
                <a:latin typeface="+mj-lt"/>
                <a:cs typeface="Lucida Sans Unicode"/>
              </a:rPr>
              <a:t>yerinde </a:t>
            </a:r>
            <a:r>
              <a:rPr lang="tr-TR" spc="-30" dirty="0">
                <a:latin typeface="+mj-lt"/>
                <a:cs typeface="Lucida Sans Unicode"/>
              </a:rPr>
              <a:t>insanlar, </a:t>
            </a:r>
            <a:r>
              <a:rPr lang="tr-TR" spc="-36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duygulara</a:t>
            </a:r>
            <a:r>
              <a:rPr lang="tr-TR" spc="-65" dirty="0">
                <a:latin typeface="+mj-lt"/>
                <a:cs typeface="Lucida Sans Unicode"/>
              </a:rPr>
              <a:t> </a:t>
            </a:r>
            <a:r>
              <a:rPr lang="tr-TR" spc="-30" dirty="0">
                <a:latin typeface="+mj-lt"/>
                <a:cs typeface="Lucida Sans Unicode"/>
              </a:rPr>
              <a:t>benzer</a:t>
            </a:r>
            <a:r>
              <a:rPr lang="tr-TR" spc="-55" dirty="0">
                <a:latin typeface="+mj-lt"/>
                <a:cs typeface="Lucida Sans Unicode"/>
              </a:rPr>
              <a:t> </a:t>
            </a:r>
            <a:r>
              <a:rPr lang="tr-TR" spc="-60" dirty="0">
                <a:latin typeface="+mj-lt"/>
                <a:cs typeface="Lucida Sans Unicode"/>
              </a:rPr>
              <a:t>yüz</a:t>
            </a:r>
            <a:r>
              <a:rPr lang="tr-TR" spc="-70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ifadelerini</a:t>
            </a:r>
            <a:r>
              <a:rPr lang="tr-TR" spc="-65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oturtuyorlar</a:t>
            </a:r>
            <a:r>
              <a:rPr lang="tr-TR" spc="-70" dirty="0">
                <a:latin typeface="+mj-lt"/>
                <a:cs typeface="Lucida Sans Unicode"/>
              </a:rPr>
              <a:t> </a:t>
            </a:r>
            <a:r>
              <a:rPr lang="tr-TR" spc="-10" dirty="0">
                <a:latin typeface="+mj-lt"/>
                <a:cs typeface="Lucida Sans Unicode"/>
              </a:rPr>
              <a:t>ve</a:t>
            </a:r>
            <a:r>
              <a:rPr lang="tr-TR" spc="-60" dirty="0">
                <a:latin typeface="+mj-lt"/>
                <a:cs typeface="Lucida Sans Unicode"/>
              </a:rPr>
              <a:t> </a:t>
            </a:r>
            <a:r>
              <a:rPr lang="tr-TR" spc="-15" dirty="0">
                <a:latin typeface="+mj-lt"/>
                <a:cs typeface="Lucida Sans Unicode"/>
              </a:rPr>
              <a:t>bu </a:t>
            </a:r>
            <a:r>
              <a:rPr lang="tr-TR" spc="-36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ifadeleri</a:t>
            </a:r>
            <a:r>
              <a:rPr lang="tr-TR" spc="-70" dirty="0">
                <a:latin typeface="+mj-lt"/>
                <a:cs typeface="Lucida Sans Unicode"/>
              </a:rPr>
              <a:t> </a:t>
            </a:r>
            <a:r>
              <a:rPr lang="tr-TR" spc="-30" dirty="0">
                <a:latin typeface="+mj-lt"/>
                <a:cs typeface="Lucida Sans Unicode"/>
              </a:rPr>
              <a:t>doğuştan</a:t>
            </a:r>
            <a:r>
              <a:rPr lang="tr-TR" spc="-50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tanıyorlar.</a:t>
            </a:r>
            <a:r>
              <a:rPr lang="tr-TR" spc="-70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Birincil</a:t>
            </a:r>
            <a:r>
              <a:rPr lang="tr-TR" spc="-75" dirty="0">
                <a:latin typeface="+mj-lt"/>
                <a:cs typeface="Lucida Sans Unicode"/>
              </a:rPr>
              <a:t> </a:t>
            </a:r>
            <a:r>
              <a:rPr lang="tr-TR" spc="-30" dirty="0">
                <a:latin typeface="+mj-lt"/>
                <a:cs typeface="Lucida Sans Unicode"/>
              </a:rPr>
              <a:t>duyguların</a:t>
            </a:r>
            <a:r>
              <a:rPr lang="tr-TR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evrensel</a:t>
            </a:r>
            <a:r>
              <a:rPr lang="tr-TR" spc="-6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diye</a:t>
            </a:r>
            <a:r>
              <a:rPr lang="tr-TR" spc="-55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ifade</a:t>
            </a:r>
            <a:r>
              <a:rPr lang="tr-TR" spc="-65" dirty="0">
                <a:latin typeface="+mj-lt"/>
                <a:cs typeface="Lucida Sans Unicode"/>
              </a:rPr>
              <a:t> </a:t>
            </a:r>
            <a:r>
              <a:rPr lang="tr-TR" spc="-30" dirty="0">
                <a:latin typeface="+mj-lt"/>
                <a:cs typeface="Lucida Sans Unicode"/>
              </a:rPr>
              <a:t>edilmesi</a:t>
            </a:r>
            <a:r>
              <a:rPr lang="tr-TR" spc="-55" dirty="0">
                <a:latin typeface="+mj-lt"/>
                <a:cs typeface="Lucida Sans Unicode"/>
              </a:rPr>
              <a:t> </a:t>
            </a:r>
            <a:r>
              <a:rPr lang="tr-TR" spc="-10" dirty="0">
                <a:latin typeface="+mj-lt"/>
                <a:cs typeface="Lucida Sans Unicode"/>
              </a:rPr>
              <a:t>de</a:t>
            </a:r>
            <a:r>
              <a:rPr lang="tr-TR" spc="-6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yine</a:t>
            </a:r>
            <a:r>
              <a:rPr lang="tr-TR" spc="-55" dirty="0">
                <a:latin typeface="+mj-lt"/>
                <a:cs typeface="Lucida Sans Unicode"/>
              </a:rPr>
              <a:t> </a:t>
            </a:r>
            <a:r>
              <a:rPr lang="tr-TR" spc="-20" dirty="0">
                <a:latin typeface="+mj-lt"/>
                <a:cs typeface="Lucida Sans Unicode"/>
              </a:rPr>
              <a:t>bu</a:t>
            </a:r>
            <a:r>
              <a:rPr lang="tr-TR" spc="-65" dirty="0">
                <a:latin typeface="+mj-lt"/>
                <a:cs typeface="Lucida Sans Unicode"/>
              </a:rPr>
              <a:t> </a:t>
            </a:r>
            <a:r>
              <a:rPr lang="tr-TR" spc="-35" dirty="0">
                <a:latin typeface="+mj-lt"/>
                <a:cs typeface="Lucida Sans Unicode"/>
              </a:rPr>
              <a:t>olguya</a:t>
            </a:r>
            <a:r>
              <a:rPr lang="tr-TR" spc="-65" dirty="0">
                <a:latin typeface="+mj-lt"/>
                <a:cs typeface="Lucida Sans Unicode"/>
              </a:rPr>
              <a:t> </a:t>
            </a:r>
            <a:r>
              <a:rPr lang="tr-TR" spc="-25" dirty="0">
                <a:latin typeface="+mj-lt"/>
                <a:cs typeface="Lucida Sans Unicode"/>
              </a:rPr>
              <a:t>dayanır.</a:t>
            </a:r>
            <a:endParaRPr lang="tr-TR" sz="2400" dirty="0">
              <a:latin typeface="+mj-lt"/>
              <a:cs typeface="Lucida Sans Unicode"/>
            </a:endParaRPr>
          </a:p>
          <a:p>
            <a:pPr marL="0" indent="0">
              <a:buNone/>
            </a:pPr>
            <a:endParaRPr lang="tr-TR" dirty="0">
              <a:latin typeface="+mj-lt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248" y="2160588"/>
            <a:ext cx="5696620" cy="515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2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-390" dirty="0">
                <a:solidFill>
                  <a:schemeClr val="tx2"/>
                </a:solidFill>
                <a:latin typeface="Trebuchet MS"/>
                <a:cs typeface="Trebuchet MS"/>
              </a:rPr>
              <a:t>Duy</a:t>
            </a:r>
            <a:r>
              <a:rPr lang="tr-TR" spc="-375" dirty="0">
                <a:solidFill>
                  <a:schemeClr val="tx2"/>
                </a:solidFill>
                <a:latin typeface="Trebuchet MS"/>
                <a:cs typeface="Trebuchet MS"/>
              </a:rPr>
              <a:t>g</a:t>
            </a:r>
            <a:r>
              <a:rPr lang="tr-TR" spc="-450" dirty="0">
                <a:solidFill>
                  <a:schemeClr val="tx2"/>
                </a:solidFill>
                <a:latin typeface="Trebuchet MS"/>
                <a:cs typeface="Trebuchet MS"/>
              </a:rPr>
              <a:t>u</a:t>
            </a:r>
            <a:r>
              <a:rPr lang="tr-TR" spc="-30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tr-TR" spc="-390" dirty="0">
                <a:solidFill>
                  <a:schemeClr val="tx2"/>
                </a:solidFill>
                <a:latin typeface="Trebuchet MS"/>
                <a:cs typeface="Trebuchet MS"/>
              </a:rPr>
              <a:t>Kontrolü</a:t>
            </a:r>
            <a:r>
              <a:rPr lang="tr-TR" spc="-29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tr-TR" spc="-250" dirty="0">
                <a:solidFill>
                  <a:schemeClr val="tx2"/>
                </a:solidFill>
                <a:latin typeface="Trebuchet MS"/>
                <a:cs typeface="Trebuchet MS"/>
              </a:rPr>
              <a:t>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" marR="5080">
              <a:lnSpc>
                <a:spcPct val="150000"/>
              </a:lnSpc>
              <a:spcBef>
                <a:spcPts val="100"/>
              </a:spcBef>
            </a:pPr>
            <a:r>
              <a:rPr lang="tr-TR" spc="-35" dirty="0">
                <a:solidFill>
                  <a:srgbClr val="000000"/>
                </a:solidFill>
              </a:rPr>
              <a:t>Duygu</a:t>
            </a:r>
            <a:r>
              <a:rPr lang="tr-TR" spc="-90" dirty="0">
                <a:solidFill>
                  <a:srgbClr val="000000"/>
                </a:solidFill>
              </a:rPr>
              <a:t> </a:t>
            </a:r>
            <a:r>
              <a:rPr lang="tr-TR" spc="-35" dirty="0">
                <a:solidFill>
                  <a:srgbClr val="000000"/>
                </a:solidFill>
              </a:rPr>
              <a:t>kontrolü,</a:t>
            </a:r>
            <a:r>
              <a:rPr lang="tr-TR" spc="-80" dirty="0">
                <a:solidFill>
                  <a:srgbClr val="000000"/>
                </a:solidFill>
              </a:rPr>
              <a:t> </a:t>
            </a:r>
            <a:r>
              <a:rPr lang="tr-TR" spc="-50" dirty="0">
                <a:solidFill>
                  <a:srgbClr val="000000"/>
                </a:solidFill>
              </a:rPr>
              <a:t>yaşadığımız</a:t>
            </a:r>
            <a:r>
              <a:rPr lang="tr-TR" spc="-85" dirty="0">
                <a:solidFill>
                  <a:srgbClr val="000000"/>
                </a:solidFill>
              </a:rPr>
              <a:t> </a:t>
            </a:r>
            <a:r>
              <a:rPr lang="tr-TR" spc="-30" dirty="0">
                <a:solidFill>
                  <a:srgbClr val="000000"/>
                </a:solidFill>
              </a:rPr>
              <a:t>olayların</a:t>
            </a:r>
            <a:r>
              <a:rPr lang="tr-TR" spc="-114" dirty="0">
                <a:solidFill>
                  <a:srgbClr val="000000"/>
                </a:solidFill>
              </a:rPr>
              <a:t> </a:t>
            </a:r>
            <a:r>
              <a:rPr lang="tr-TR" spc="-10" dirty="0">
                <a:solidFill>
                  <a:srgbClr val="000000"/>
                </a:solidFill>
              </a:rPr>
              <a:t>ve</a:t>
            </a:r>
            <a:r>
              <a:rPr lang="tr-TR" spc="-70" dirty="0">
                <a:solidFill>
                  <a:srgbClr val="000000"/>
                </a:solidFill>
              </a:rPr>
              <a:t> </a:t>
            </a:r>
            <a:r>
              <a:rPr lang="tr-TR" spc="-35" dirty="0">
                <a:solidFill>
                  <a:srgbClr val="000000"/>
                </a:solidFill>
              </a:rPr>
              <a:t>düşüncelerimizin</a:t>
            </a:r>
            <a:r>
              <a:rPr lang="tr-TR" spc="-110" dirty="0">
                <a:solidFill>
                  <a:srgbClr val="000000"/>
                </a:solidFill>
              </a:rPr>
              <a:t> </a:t>
            </a:r>
            <a:r>
              <a:rPr lang="tr-TR" spc="-35" dirty="0">
                <a:solidFill>
                  <a:srgbClr val="000000"/>
                </a:solidFill>
              </a:rPr>
              <a:t>bizlerde</a:t>
            </a:r>
            <a:r>
              <a:rPr lang="tr-TR" spc="-80" dirty="0">
                <a:solidFill>
                  <a:srgbClr val="000000"/>
                </a:solidFill>
              </a:rPr>
              <a:t> </a:t>
            </a:r>
            <a:r>
              <a:rPr lang="tr-TR" spc="-35" dirty="0">
                <a:solidFill>
                  <a:srgbClr val="000000"/>
                </a:solidFill>
              </a:rPr>
              <a:t>yarattığı</a:t>
            </a:r>
            <a:r>
              <a:rPr lang="tr-TR" spc="-120" dirty="0">
                <a:solidFill>
                  <a:srgbClr val="000000"/>
                </a:solidFill>
              </a:rPr>
              <a:t> </a:t>
            </a:r>
            <a:r>
              <a:rPr lang="tr-TR" spc="-30" dirty="0">
                <a:solidFill>
                  <a:srgbClr val="000000"/>
                </a:solidFill>
              </a:rPr>
              <a:t>hisleri</a:t>
            </a:r>
            <a:r>
              <a:rPr lang="tr-TR" spc="-75" dirty="0">
                <a:solidFill>
                  <a:srgbClr val="000000"/>
                </a:solidFill>
              </a:rPr>
              <a:t> </a:t>
            </a:r>
            <a:r>
              <a:rPr lang="tr-TR" spc="-30" dirty="0">
                <a:solidFill>
                  <a:srgbClr val="000000"/>
                </a:solidFill>
              </a:rPr>
              <a:t>kontrol</a:t>
            </a:r>
            <a:r>
              <a:rPr lang="tr-TR" spc="-95" dirty="0">
                <a:solidFill>
                  <a:srgbClr val="000000"/>
                </a:solidFill>
              </a:rPr>
              <a:t> </a:t>
            </a:r>
            <a:r>
              <a:rPr lang="tr-TR" spc="-25" dirty="0">
                <a:solidFill>
                  <a:srgbClr val="000000"/>
                </a:solidFill>
              </a:rPr>
              <a:t>edebilmek </a:t>
            </a:r>
            <a:r>
              <a:rPr lang="tr-TR" spc="-425" dirty="0">
                <a:solidFill>
                  <a:srgbClr val="000000"/>
                </a:solidFill>
              </a:rPr>
              <a:t> </a:t>
            </a:r>
            <a:r>
              <a:rPr lang="tr-TR" spc="-25" dirty="0">
                <a:solidFill>
                  <a:srgbClr val="000000"/>
                </a:solidFill>
              </a:rPr>
              <a:t>olarak</a:t>
            </a:r>
            <a:r>
              <a:rPr lang="tr-TR" spc="-105" dirty="0">
                <a:solidFill>
                  <a:srgbClr val="000000"/>
                </a:solidFill>
              </a:rPr>
              <a:t> </a:t>
            </a:r>
            <a:r>
              <a:rPr lang="tr-TR" spc="-40" dirty="0">
                <a:solidFill>
                  <a:srgbClr val="000000"/>
                </a:solidFill>
              </a:rPr>
              <a:t>açıklanabilir.</a:t>
            </a:r>
          </a:p>
          <a:p>
            <a:pPr marL="635" marR="5080">
              <a:lnSpc>
                <a:spcPct val="150000"/>
              </a:lnSpc>
              <a:spcBef>
                <a:spcPts val="100"/>
              </a:spcBef>
            </a:pPr>
            <a:r>
              <a:rPr lang="tr-TR" spc="-10" dirty="0">
                <a:solidFill>
                  <a:srgbClr val="000000"/>
                </a:solidFill>
              </a:rPr>
              <a:t>Bazen</a:t>
            </a:r>
            <a:r>
              <a:rPr lang="tr-TR" spc="-95" dirty="0">
                <a:solidFill>
                  <a:srgbClr val="000000"/>
                </a:solidFill>
              </a:rPr>
              <a:t> </a:t>
            </a:r>
            <a:r>
              <a:rPr lang="tr-TR" spc="-30" dirty="0">
                <a:solidFill>
                  <a:srgbClr val="000000"/>
                </a:solidFill>
              </a:rPr>
              <a:t>duyguların</a:t>
            </a:r>
            <a:r>
              <a:rPr lang="tr-TR" spc="-110" dirty="0">
                <a:solidFill>
                  <a:srgbClr val="000000"/>
                </a:solidFill>
              </a:rPr>
              <a:t> </a:t>
            </a:r>
            <a:r>
              <a:rPr lang="tr-TR" spc="-15" dirty="0">
                <a:solidFill>
                  <a:srgbClr val="000000"/>
                </a:solidFill>
              </a:rPr>
              <a:t>bedensel</a:t>
            </a:r>
            <a:r>
              <a:rPr lang="tr-TR" spc="-110" dirty="0">
                <a:solidFill>
                  <a:srgbClr val="000000"/>
                </a:solidFill>
              </a:rPr>
              <a:t> </a:t>
            </a:r>
            <a:r>
              <a:rPr lang="tr-TR" spc="-25" dirty="0">
                <a:solidFill>
                  <a:srgbClr val="000000"/>
                </a:solidFill>
              </a:rPr>
              <a:t>yansımaları</a:t>
            </a:r>
            <a:r>
              <a:rPr lang="tr-TR" spc="-114" dirty="0">
                <a:solidFill>
                  <a:srgbClr val="000000"/>
                </a:solidFill>
              </a:rPr>
              <a:t> </a:t>
            </a:r>
            <a:r>
              <a:rPr lang="tr-TR" spc="-50" dirty="0">
                <a:solidFill>
                  <a:srgbClr val="000000"/>
                </a:solidFill>
              </a:rPr>
              <a:t>çok</a:t>
            </a:r>
            <a:r>
              <a:rPr lang="tr-TR" spc="-75" dirty="0">
                <a:solidFill>
                  <a:srgbClr val="000000"/>
                </a:solidFill>
              </a:rPr>
              <a:t> </a:t>
            </a:r>
            <a:r>
              <a:rPr lang="tr-TR" spc="-35" dirty="0">
                <a:solidFill>
                  <a:srgbClr val="000000"/>
                </a:solidFill>
              </a:rPr>
              <a:t>şiddetli</a:t>
            </a:r>
            <a:r>
              <a:rPr lang="tr-TR" spc="-105" dirty="0">
                <a:solidFill>
                  <a:srgbClr val="000000"/>
                </a:solidFill>
              </a:rPr>
              <a:t> </a:t>
            </a:r>
            <a:r>
              <a:rPr lang="tr-TR" spc="-20" dirty="0">
                <a:solidFill>
                  <a:srgbClr val="000000"/>
                </a:solidFill>
              </a:rPr>
              <a:t>olur</a:t>
            </a:r>
            <a:r>
              <a:rPr lang="tr-TR" spc="-85" dirty="0">
                <a:solidFill>
                  <a:srgbClr val="000000"/>
                </a:solidFill>
              </a:rPr>
              <a:t> </a:t>
            </a:r>
            <a:r>
              <a:rPr lang="tr-TR" spc="-10" dirty="0">
                <a:solidFill>
                  <a:srgbClr val="000000"/>
                </a:solidFill>
              </a:rPr>
              <a:t>ve</a:t>
            </a:r>
            <a:r>
              <a:rPr lang="tr-TR" spc="-85" dirty="0">
                <a:solidFill>
                  <a:srgbClr val="000000"/>
                </a:solidFill>
              </a:rPr>
              <a:t> </a:t>
            </a:r>
            <a:r>
              <a:rPr lang="tr-TR" spc="-15" dirty="0">
                <a:solidFill>
                  <a:srgbClr val="000000"/>
                </a:solidFill>
              </a:rPr>
              <a:t>bu</a:t>
            </a:r>
            <a:r>
              <a:rPr lang="tr-TR" spc="-65" dirty="0">
                <a:solidFill>
                  <a:srgbClr val="000000"/>
                </a:solidFill>
              </a:rPr>
              <a:t> </a:t>
            </a:r>
            <a:r>
              <a:rPr lang="tr-TR" spc="-70" dirty="0">
                <a:solidFill>
                  <a:srgbClr val="000000"/>
                </a:solidFill>
              </a:rPr>
              <a:t>bizi</a:t>
            </a:r>
            <a:r>
              <a:rPr lang="tr-TR" spc="-95" dirty="0">
                <a:solidFill>
                  <a:srgbClr val="000000"/>
                </a:solidFill>
              </a:rPr>
              <a:t> </a:t>
            </a:r>
            <a:r>
              <a:rPr lang="tr-TR" spc="-40" dirty="0">
                <a:solidFill>
                  <a:srgbClr val="000000"/>
                </a:solidFill>
              </a:rPr>
              <a:t>kaygılandırır.</a:t>
            </a:r>
            <a:r>
              <a:rPr lang="tr-TR" spc="-100" dirty="0">
                <a:solidFill>
                  <a:srgbClr val="000000"/>
                </a:solidFill>
              </a:rPr>
              <a:t> </a:t>
            </a:r>
            <a:r>
              <a:rPr lang="tr-TR" spc="-10" dirty="0">
                <a:solidFill>
                  <a:srgbClr val="000000"/>
                </a:solidFill>
              </a:rPr>
              <a:t>Bazen</a:t>
            </a:r>
            <a:r>
              <a:rPr lang="tr-TR" spc="-90" dirty="0">
                <a:solidFill>
                  <a:srgbClr val="000000"/>
                </a:solidFill>
              </a:rPr>
              <a:t> </a:t>
            </a:r>
            <a:r>
              <a:rPr lang="tr-TR" spc="-30" dirty="0">
                <a:solidFill>
                  <a:srgbClr val="000000"/>
                </a:solidFill>
              </a:rPr>
              <a:t>duyguların </a:t>
            </a:r>
            <a:r>
              <a:rPr lang="tr-TR" spc="-430" dirty="0">
                <a:solidFill>
                  <a:srgbClr val="000000"/>
                </a:solidFill>
              </a:rPr>
              <a:t> </a:t>
            </a:r>
            <a:r>
              <a:rPr lang="tr-TR" spc="-30" dirty="0">
                <a:solidFill>
                  <a:srgbClr val="000000"/>
                </a:solidFill>
              </a:rPr>
              <a:t>şiddeti </a:t>
            </a:r>
            <a:r>
              <a:rPr lang="tr-TR" spc="-70" dirty="0">
                <a:solidFill>
                  <a:srgbClr val="000000"/>
                </a:solidFill>
              </a:rPr>
              <a:t>bizi </a:t>
            </a:r>
            <a:r>
              <a:rPr lang="tr-TR" spc="-30" dirty="0">
                <a:solidFill>
                  <a:srgbClr val="000000"/>
                </a:solidFill>
              </a:rPr>
              <a:t>pek </a:t>
            </a:r>
            <a:r>
              <a:rPr lang="tr-TR" spc="-10" dirty="0">
                <a:solidFill>
                  <a:srgbClr val="000000"/>
                </a:solidFill>
              </a:rPr>
              <a:t>de </a:t>
            </a:r>
            <a:r>
              <a:rPr lang="tr-TR" spc="-30" dirty="0">
                <a:solidFill>
                  <a:srgbClr val="000000"/>
                </a:solidFill>
              </a:rPr>
              <a:t>yararımıza </a:t>
            </a:r>
            <a:r>
              <a:rPr lang="tr-TR" spc="-15" dirty="0">
                <a:solidFill>
                  <a:srgbClr val="000000"/>
                </a:solidFill>
              </a:rPr>
              <a:t>olmayan </a:t>
            </a:r>
            <a:r>
              <a:rPr lang="tr-TR" spc="-20" dirty="0">
                <a:solidFill>
                  <a:srgbClr val="000000"/>
                </a:solidFill>
              </a:rPr>
              <a:t>davranışlara </a:t>
            </a:r>
            <a:r>
              <a:rPr lang="tr-TR" spc="-35" dirty="0">
                <a:solidFill>
                  <a:srgbClr val="000000"/>
                </a:solidFill>
              </a:rPr>
              <a:t>iter, </a:t>
            </a:r>
            <a:r>
              <a:rPr lang="tr-TR" spc="-20" dirty="0">
                <a:solidFill>
                  <a:srgbClr val="000000"/>
                </a:solidFill>
              </a:rPr>
              <a:t>ani </a:t>
            </a:r>
            <a:r>
              <a:rPr lang="tr-TR" spc="-30" dirty="0">
                <a:solidFill>
                  <a:srgbClr val="000000"/>
                </a:solidFill>
              </a:rPr>
              <a:t>tepkiler verir, </a:t>
            </a:r>
            <a:r>
              <a:rPr lang="tr-TR" spc="-40" dirty="0">
                <a:solidFill>
                  <a:srgbClr val="000000"/>
                </a:solidFill>
              </a:rPr>
              <a:t>belki </a:t>
            </a:r>
            <a:r>
              <a:rPr lang="tr-TR" spc="-50" dirty="0">
                <a:solidFill>
                  <a:srgbClr val="000000"/>
                </a:solidFill>
              </a:rPr>
              <a:t>başımızı </a:t>
            </a:r>
            <a:r>
              <a:rPr lang="tr-TR" spc="-5" dirty="0">
                <a:solidFill>
                  <a:srgbClr val="000000"/>
                </a:solidFill>
              </a:rPr>
              <a:t>derde 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spc="-55" dirty="0">
                <a:solidFill>
                  <a:srgbClr val="000000"/>
                </a:solidFill>
              </a:rPr>
              <a:t>sokarız.</a:t>
            </a:r>
            <a:r>
              <a:rPr lang="tr-TR" spc="-105" dirty="0">
                <a:solidFill>
                  <a:srgbClr val="000000"/>
                </a:solidFill>
              </a:rPr>
              <a:t> </a:t>
            </a:r>
            <a:r>
              <a:rPr lang="tr-TR" spc="-10" dirty="0">
                <a:solidFill>
                  <a:srgbClr val="000000"/>
                </a:solidFill>
              </a:rPr>
              <a:t>Bazen</a:t>
            </a:r>
            <a:r>
              <a:rPr lang="tr-TR" spc="-95" dirty="0">
                <a:solidFill>
                  <a:srgbClr val="000000"/>
                </a:solidFill>
              </a:rPr>
              <a:t> </a:t>
            </a:r>
            <a:r>
              <a:rPr lang="tr-TR" spc="-10" dirty="0">
                <a:solidFill>
                  <a:srgbClr val="000000"/>
                </a:solidFill>
              </a:rPr>
              <a:t>de</a:t>
            </a:r>
            <a:r>
              <a:rPr lang="tr-TR" spc="-70" dirty="0">
                <a:solidFill>
                  <a:srgbClr val="000000"/>
                </a:solidFill>
              </a:rPr>
              <a:t> </a:t>
            </a:r>
            <a:r>
              <a:rPr lang="tr-TR" spc="-40" dirty="0">
                <a:solidFill>
                  <a:srgbClr val="000000"/>
                </a:solidFill>
              </a:rPr>
              <a:t>duygumuzu</a:t>
            </a:r>
            <a:r>
              <a:rPr lang="tr-TR" spc="-110" dirty="0">
                <a:solidFill>
                  <a:srgbClr val="000000"/>
                </a:solidFill>
              </a:rPr>
              <a:t> </a:t>
            </a:r>
            <a:r>
              <a:rPr lang="tr-TR" spc="-35" dirty="0">
                <a:solidFill>
                  <a:srgbClr val="000000"/>
                </a:solidFill>
              </a:rPr>
              <a:t>hiç</a:t>
            </a:r>
            <a:r>
              <a:rPr lang="tr-TR" spc="-100" dirty="0">
                <a:solidFill>
                  <a:srgbClr val="000000"/>
                </a:solidFill>
              </a:rPr>
              <a:t> </a:t>
            </a:r>
            <a:r>
              <a:rPr lang="tr-TR" spc="-40" dirty="0" err="1">
                <a:solidFill>
                  <a:srgbClr val="000000"/>
                </a:solidFill>
              </a:rPr>
              <a:t>farketmez</a:t>
            </a:r>
            <a:r>
              <a:rPr lang="tr-TR" spc="-40" dirty="0">
                <a:solidFill>
                  <a:srgbClr val="000000"/>
                </a:solidFill>
              </a:rPr>
              <a:t>,</a:t>
            </a:r>
            <a:r>
              <a:rPr lang="tr-TR" spc="-95" dirty="0">
                <a:solidFill>
                  <a:srgbClr val="000000"/>
                </a:solidFill>
              </a:rPr>
              <a:t> </a:t>
            </a:r>
            <a:r>
              <a:rPr lang="tr-TR" spc="-15" dirty="0">
                <a:solidFill>
                  <a:srgbClr val="000000"/>
                </a:solidFill>
              </a:rPr>
              <a:t>bedensel</a:t>
            </a:r>
            <a:r>
              <a:rPr lang="tr-TR" spc="-110" dirty="0">
                <a:solidFill>
                  <a:srgbClr val="000000"/>
                </a:solidFill>
              </a:rPr>
              <a:t> </a:t>
            </a:r>
            <a:r>
              <a:rPr lang="tr-TR" spc="-30" dirty="0">
                <a:solidFill>
                  <a:srgbClr val="000000"/>
                </a:solidFill>
              </a:rPr>
              <a:t>sonuçlarıyla</a:t>
            </a:r>
            <a:r>
              <a:rPr lang="tr-TR" spc="-120" dirty="0">
                <a:solidFill>
                  <a:srgbClr val="000000"/>
                </a:solidFill>
              </a:rPr>
              <a:t> </a:t>
            </a:r>
            <a:r>
              <a:rPr lang="tr-TR" spc="-40" dirty="0">
                <a:solidFill>
                  <a:srgbClr val="000000"/>
                </a:solidFill>
              </a:rPr>
              <a:t>karşı</a:t>
            </a:r>
            <a:r>
              <a:rPr lang="tr-TR" spc="-95" dirty="0">
                <a:solidFill>
                  <a:srgbClr val="000000"/>
                </a:solidFill>
              </a:rPr>
              <a:t> </a:t>
            </a:r>
            <a:r>
              <a:rPr lang="tr-TR" spc="-30" dirty="0">
                <a:solidFill>
                  <a:srgbClr val="000000"/>
                </a:solidFill>
              </a:rPr>
              <a:t>karşıya</a:t>
            </a:r>
            <a:r>
              <a:rPr lang="tr-TR" spc="-100" dirty="0">
                <a:solidFill>
                  <a:srgbClr val="000000"/>
                </a:solidFill>
              </a:rPr>
              <a:t> </a:t>
            </a:r>
            <a:r>
              <a:rPr lang="tr-TR" spc="-25" dirty="0">
                <a:solidFill>
                  <a:srgbClr val="000000"/>
                </a:solidFill>
              </a:rPr>
              <a:t>gelene</a:t>
            </a:r>
            <a:r>
              <a:rPr lang="tr-TR" spc="-95" dirty="0">
                <a:solidFill>
                  <a:srgbClr val="000000"/>
                </a:solidFill>
              </a:rPr>
              <a:t> </a:t>
            </a:r>
            <a:r>
              <a:rPr lang="tr-TR" spc="-25" dirty="0">
                <a:solidFill>
                  <a:srgbClr val="000000"/>
                </a:solidFill>
              </a:rPr>
              <a:t>kadar</a:t>
            </a:r>
            <a:r>
              <a:rPr lang="tr-TR" spc="-90" dirty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ne </a:t>
            </a:r>
            <a:r>
              <a:rPr lang="tr-TR" spc="5" dirty="0">
                <a:solidFill>
                  <a:srgbClr val="000000"/>
                </a:solidFill>
              </a:rPr>
              <a:t> </a:t>
            </a:r>
            <a:r>
              <a:rPr lang="tr-TR" spc="-25" dirty="0">
                <a:solidFill>
                  <a:srgbClr val="000000"/>
                </a:solidFill>
              </a:rPr>
              <a:t>olup</a:t>
            </a:r>
            <a:r>
              <a:rPr lang="tr-TR" spc="-90" dirty="0">
                <a:solidFill>
                  <a:srgbClr val="000000"/>
                </a:solidFill>
              </a:rPr>
              <a:t> </a:t>
            </a:r>
            <a:r>
              <a:rPr lang="tr-TR" spc="-45" dirty="0">
                <a:solidFill>
                  <a:srgbClr val="000000"/>
                </a:solidFill>
              </a:rPr>
              <a:t>bittiğini</a:t>
            </a:r>
            <a:r>
              <a:rPr lang="tr-TR" spc="-120" dirty="0">
                <a:solidFill>
                  <a:srgbClr val="000000"/>
                </a:solidFill>
              </a:rPr>
              <a:t> </a:t>
            </a:r>
            <a:r>
              <a:rPr lang="tr-TR" spc="-35" dirty="0">
                <a:solidFill>
                  <a:srgbClr val="000000"/>
                </a:solidFill>
              </a:rPr>
              <a:t>anlamayız</a:t>
            </a:r>
            <a:r>
              <a:rPr lang="tr-TR" spc="-125" dirty="0">
                <a:solidFill>
                  <a:srgbClr val="000000"/>
                </a:solidFill>
              </a:rPr>
              <a:t> </a:t>
            </a:r>
            <a:r>
              <a:rPr lang="tr-TR" spc="-40" dirty="0">
                <a:solidFill>
                  <a:srgbClr val="000000"/>
                </a:solidFill>
              </a:rPr>
              <a:t>bile.</a:t>
            </a:r>
            <a:r>
              <a:rPr lang="tr-TR" spc="-95" dirty="0">
                <a:solidFill>
                  <a:srgbClr val="000000"/>
                </a:solidFill>
              </a:rPr>
              <a:t> </a:t>
            </a:r>
            <a:r>
              <a:rPr lang="tr-TR" spc="-25" dirty="0">
                <a:solidFill>
                  <a:srgbClr val="000000"/>
                </a:solidFill>
              </a:rPr>
              <a:t>İşte</a:t>
            </a:r>
            <a:r>
              <a:rPr lang="tr-TR" spc="-90" dirty="0">
                <a:solidFill>
                  <a:srgbClr val="000000"/>
                </a:solidFill>
              </a:rPr>
              <a:t> </a:t>
            </a:r>
            <a:r>
              <a:rPr lang="tr-TR" spc="-15" dirty="0">
                <a:solidFill>
                  <a:srgbClr val="000000"/>
                </a:solidFill>
              </a:rPr>
              <a:t>bu</a:t>
            </a:r>
            <a:r>
              <a:rPr lang="tr-TR" spc="-75" dirty="0">
                <a:solidFill>
                  <a:srgbClr val="000000"/>
                </a:solidFill>
              </a:rPr>
              <a:t> </a:t>
            </a:r>
            <a:r>
              <a:rPr lang="tr-TR" spc="-15" dirty="0">
                <a:solidFill>
                  <a:srgbClr val="000000"/>
                </a:solidFill>
              </a:rPr>
              <a:t>sebeplerden</a:t>
            </a:r>
            <a:r>
              <a:rPr lang="tr-TR" spc="-114" dirty="0">
                <a:solidFill>
                  <a:srgbClr val="000000"/>
                </a:solidFill>
              </a:rPr>
              <a:t> </a:t>
            </a:r>
            <a:r>
              <a:rPr lang="tr-TR" spc="-45" dirty="0">
                <a:solidFill>
                  <a:srgbClr val="000000"/>
                </a:solidFill>
              </a:rPr>
              <a:t>duygularımızı</a:t>
            </a:r>
            <a:r>
              <a:rPr lang="tr-TR" spc="-90" dirty="0">
                <a:solidFill>
                  <a:srgbClr val="000000"/>
                </a:solidFill>
              </a:rPr>
              <a:t> </a:t>
            </a:r>
            <a:r>
              <a:rPr lang="tr-TR" spc="-30" dirty="0">
                <a:solidFill>
                  <a:srgbClr val="000000"/>
                </a:solidFill>
              </a:rPr>
              <a:t>kontrol</a:t>
            </a:r>
            <a:r>
              <a:rPr lang="tr-TR" spc="-100" dirty="0">
                <a:solidFill>
                  <a:srgbClr val="000000"/>
                </a:solidFill>
              </a:rPr>
              <a:t> </a:t>
            </a:r>
            <a:r>
              <a:rPr lang="tr-TR" spc="-25" dirty="0">
                <a:solidFill>
                  <a:srgbClr val="000000"/>
                </a:solidFill>
              </a:rPr>
              <a:t>etmek</a:t>
            </a:r>
            <a:r>
              <a:rPr lang="tr-TR" spc="-95" dirty="0">
                <a:solidFill>
                  <a:srgbClr val="000000"/>
                </a:solidFill>
              </a:rPr>
              <a:t> </a:t>
            </a:r>
            <a:r>
              <a:rPr lang="tr-TR" spc="-30" dirty="0">
                <a:solidFill>
                  <a:srgbClr val="000000"/>
                </a:solidFill>
              </a:rPr>
              <a:t>önemlidir.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5048451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275</TotalTime>
  <Words>1077</Words>
  <Application>Microsoft Office PowerPoint</Application>
  <PresentationFormat>Geniş ekran</PresentationFormat>
  <Paragraphs>80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7" baseType="lpstr">
      <vt:lpstr>Arial</vt:lpstr>
      <vt:lpstr>Calibri</vt:lpstr>
      <vt:lpstr>Lucida Sans Unicode</vt:lpstr>
      <vt:lpstr>Microsoft Sans Serif</vt:lpstr>
      <vt:lpstr>Tahoma</vt:lpstr>
      <vt:lpstr>Trebuchet MS</vt:lpstr>
      <vt:lpstr>Wingdings 3</vt:lpstr>
      <vt:lpstr>Yüzeyler</vt:lpstr>
      <vt:lpstr>DUYGU KONTOLÜ</vt:lpstr>
      <vt:lpstr>Duygu nedir?</vt:lpstr>
      <vt:lpstr>Duyguların Ortak Özellikleri: </vt:lpstr>
      <vt:lpstr>Temel Duygularımız Nelerdir?</vt:lpstr>
      <vt:lpstr>PowerPoint Sunusu</vt:lpstr>
      <vt:lpstr>İkincil Duygulara Örnekler;</vt:lpstr>
      <vt:lpstr>Duygularımız Neden Önemlidir?</vt:lpstr>
      <vt:lpstr>Duygular nasıl  oluşur?</vt:lpstr>
      <vt:lpstr>Duygu Kontrolü Nedir?</vt:lpstr>
      <vt:lpstr>PowerPoint Sunusu</vt:lpstr>
      <vt:lpstr>Duygu Kontrolü Nasıl Sağlanabilir?</vt:lpstr>
      <vt:lpstr>1. Zihin ve Bedene Odaklanmak</vt:lpstr>
      <vt:lpstr>PowerPoint Sunusu</vt:lpstr>
      <vt:lpstr>2. Duygularla Yüzleşmek</vt:lpstr>
      <vt:lpstr>3. Uzun Vadeli Gayret Göstermek</vt:lpstr>
      <vt:lpstr>PowerPoint Sunusu</vt:lpstr>
      <vt:lpstr>PowerPoint Sunusu</vt:lpstr>
      <vt:lpstr>Farkındalık için bu adımlar sizlere yardımcı olabilir;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ronaldinho424</dc:creator>
  <cp:lastModifiedBy>User</cp:lastModifiedBy>
  <cp:revision>17</cp:revision>
  <dcterms:created xsi:type="dcterms:W3CDTF">2022-10-18T07:39:21Z</dcterms:created>
  <dcterms:modified xsi:type="dcterms:W3CDTF">2022-10-24T12:17:28Z</dcterms:modified>
</cp:coreProperties>
</file>