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3" r:id="rId6"/>
    <p:sldId id="260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9" r:id="rId15"/>
    <p:sldId id="271" r:id="rId16"/>
    <p:sldId id="272" r:id="rId17"/>
    <p:sldId id="273" r:id="rId18"/>
    <p:sldId id="274" r:id="rId19"/>
    <p:sldId id="276" r:id="rId20"/>
    <p:sldId id="277" r:id="rId2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D1657-9AFD-4BE8-8DAD-80CCEB2B3616}" type="datetimeFigureOut">
              <a:rPr lang="tr-TR" smtClean="0"/>
              <a:t>18.10.2022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FA1D8A-3ECC-4853-938B-68EFF3289E1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0865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7FE41-97DB-4E38-BEBC-93F52121360A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5348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B4B40-E6CB-4902-AA85-4A68A305035C}" type="datetimeFigureOut">
              <a:rPr lang="tr-TR" smtClean="0"/>
              <a:t>18.10.2022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668B0-9385-4ADB-BFDE-5D2B089C0A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4191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B4B40-E6CB-4902-AA85-4A68A305035C}" type="datetimeFigureOut">
              <a:rPr lang="tr-TR" smtClean="0"/>
              <a:t>18.10.2022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668B0-9385-4ADB-BFDE-5D2B089C0A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7440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B4B40-E6CB-4902-AA85-4A68A305035C}" type="datetimeFigureOut">
              <a:rPr lang="tr-TR" smtClean="0"/>
              <a:t>18.10.2022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668B0-9385-4ADB-BFDE-5D2B089C0A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9891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385898" y="1583005"/>
            <a:ext cx="5002105" cy="258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67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716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8356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B4B40-E6CB-4902-AA85-4A68A305035C}" type="datetimeFigureOut">
              <a:rPr lang="tr-TR" smtClean="0"/>
              <a:t>18.10.2022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668B0-9385-4ADB-BFDE-5D2B089C0A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4668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B4B40-E6CB-4902-AA85-4A68A305035C}" type="datetimeFigureOut">
              <a:rPr lang="tr-TR" smtClean="0"/>
              <a:t>18.10.2022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668B0-9385-4ADB-BFDE-5D2B089C0A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0817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B4B40-E6CB-4902-AA85-4A68A305035C}" type="datetimeFigureOut">
              <a:rPr lang="tr-TR" smtClean="0"/>
              <a:t>18.10.2022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668B0-9385-4ADB-BFDE-5D2B089C0A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606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B4B40-E6CB-4902-AA85-4A68A305035C}" type="datetimeFigureOut">
              <a:rPr lang="tr-TR" smtClean="0"/>
              <a:t>18.10.2022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668B0-9385-4ADB-BFDE-5D2B089C0A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8345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B4B40-E6CB-4902-AA85-4A68A305035C}" type="datetimeFigureOut">
              <a:rPr lang="tr-TR" smtClean="0"/>
              <a:t>18.10.2022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668B0-9385-4ADB-BFDE-5D2B089C0A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9118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B4B40-E6CB-4902-AA85-4A68A305035C}" type="datetimeFigureOut">
              <a:rPr lang="tr-TR" smtClean="0"/>
              <a:t>18.10.2022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668B0-9385-4ADB-BFDE-5D2B089C0A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9601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B4B40-E6CB-4902-AA85-4A68A305035C}" type="datetimeFigureOut">
              <a:rPr lang="tr-TR" smtClean="0"/>
              <a:t>18.10.2022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668B0-9385-4ADB-BFDE-5D2B089C0A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706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B4B40-E6CB-4902-AA85-4A68A305035C}" type="datetimeFigureOut">
              <a:rPr lang="tr-TR" smtClean="0"/>
              <a:t>18.10.2022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668B0-9385-4ADB-BFDE-5D2B089C0A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1200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B4B40-E6CB-4902-AA85-4A68A305035C}" type="datetimeFigureOut">
              <a:rPr lang="tr-TR" smtClean="0"/>
              <a:t>18.10.2022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668B0-9385-4ADB-BFDE-5D2B089C0A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8931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7750629" cy="1882094"/>
          </a:xfrm>
        </p:spPr>
        <p:txBody>
          <a:bodyPr/>
          <a:lstStyle/>
          <a:p>
            <a:r>
              <a:rPr lang="tr-TR" dirty="0" smtClean="0">
                <a:solidFill>
                  <a:srgbClr val="7030A0"/>
                </a:solidFill>
              </a:rPr>
              <a:t>      DUYGU KONTROLÜ</a:t>
            </a:r>
            <a:endParaRPr lang="tr-TR" dirty="0">
              <a:solidFill>
                <a:srgbClr val="7030A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 marL="12700" marR="5080" indent="113030">
              <a:lnSpc>
                <a:spcPct val="100000"/>
              </a:lnSpc>
              <a:spcBef>
                <a:spcPts val="95"/>
              </a:spcBef>
            </a:pPr>
            <a:r>
              <a:rPr lang="tr-TR" b="1" spc="-125" dirty="0" smtClean="0">
                <a:solidFill>
                  <a:schemeClr val="accent5">
                    <a:lumMod val="75000"/>
                  </a:schemeClr>
                </a:solidFill>
                <a:latin typeface="Lucida Sans Unicode"/>
                <a:cs typeface="Lucida Sans Unicode"/>
              </a:rPr>
              <a:t>Duygu nedir?</a:t>
            </a:r>
            <a:endParaRPr lang="tr-TR" b="1" spc="-125" dirty="0">
              <a:solidFill>
                <a:schemeClr val="accent5">
                  <a:lumMod val="75000"/>
                </a:schemeClr>
              </a:solidFill>
              <a:latin typeface="Lucida Sans Unicode"/>
              <a:cs typeface="Lucida Sans Unicode"/>
            </a:endParaRPr>
          </a:p>
          <a:p>
            <a:pPr marL="12700" marR="5080" indent="113030">
              <a:lnSpc>
                <a:spcPct val="100000"/>
              </a:lnSpc>
              <a:spcBef>
                <a:spcPts val="95"/>
              </a:spcBef>
            </a:pPr>
            <a:endParaRPr lang="tr-TR" b="1" spc="-125" dirty="0">
              <a:solidFill>
                <a:schemeClr val="accent5">
                  <a:lumMod val="75000"/>
                </a:schemeClr>
              </a:solidFill>
              <a:latin typeface="Lucida Sans Unicode"/>
              <a:cs typeface="Lucida Sans Unicode"/>
            </a:endParaRPr>
          </a:p>
          <a:p>
            <a:pPr marL="12700" marR="5080" indent="113030">
              <a:lnSpc>
                <a:spcPct val="100000"/>
              </a:lnSpc>
              <a:spcBef>
                <a:spcPts val="95"/>
              </a:spcBef>
            </a:pPr>
            <a:r>
              <a:rPr lang="tr-TR" b="1" spc="-125" dirty="0" smtClean="0">
                <a:solidFill>
                  <a:schemeClr val="accent5">
                    <a:lumMod val="75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lang="tr-TR" b="1" spc="-45" dirty="0" smtClean="0">
                <a:solidFill>
                  <a:schemeClr val="accent2"/>
                </a:solidFill>
                <a:latin typeface="Lucida Sans Unicode"/>
                <a:cs typeface="Lucida Sans Unicode"/>
              </a:rPr>
              <a:t>Temel  </a:t>
            </a:r>
            <a:r>
              <a:rPr lang="tr-TR" b="1" spc="-60" dirty="0">
                <a:solidFill>
                  <a:schemeClr val="accent2"/>
                </a:solidFill>
                <a:latin typeface="Lucida Sans Unicode"/>
                <a:cs typeface="Lucida Sans Unicode"/>
              </a:rPr>
              <a:t>duygularımız</a:t>
            </a:r>
            <a:r>
              <a:rPr lang="tr-TR" b="1" spc="-105" dirty="0">
                <a:solidFill>
                  <a:schemeClr val="accent2"/>
                </a:solidFill>
                <a:latin typeface="Lucida Sans Unicode"/>
                <a:cs typeface="Lucida Sans Unicode"/>
              </a:rPr>
              <a:t> </a:t>
            </a:r>
            <a:r>
              <a:rPr lang="tr-TR" b="1" spc="-25" dirty="0">
                <a:solidFill>
                  <a:schemeClr val="accent2"/>
                </a:solidFill>
                <a:latin typeface="Lucida Sans Unicode"/>
                <a:cs typeface="Lucida Sans Unicode"/>
              </a:rPr>
              <a:t>nelerdir?</a:t>
            </a:r>
            <a:r>
              <a:rPr lang="tr-TR" b="1" spc="-120" dirty="0">
                <a:solidFill>
                  <a:schemeClr val="accent2"/>
                </a:solidFill>
                <a:latin typeface="Lucida Sans Unicode"/>
                <a:cs typeface="Lucida Sans Unicode"/>
              </a:rPr>
              <a:t> </a:t>
            </a:r>
          </a:p>
          <a:p>
            <a:pPr marL="12700" marR="5080" indent="113030">
              <a:lnSpc>
                <a:spcPct val="100000"/>
              </a:lnSpc>
              <a:spcBef>
                <a:spcPts val="95"/>
              </a:spcBef>
            </a:pPr>
            <a:endParaRPr lang="tr-TR" b="1" spc="-120" dirty="0">
              <a:latin typeface="Lucida Sans Unicode"/>
              <a:cs typeface="Lucida Sans Unicode"/>
            </a:endParaRPr>
          </a:p>
          <a:p>
            <a:pPr marL="12700" marR="5080" indent="113030">
              <a:lnSpc>
                <a:spcPct val="100000"/>
              </a:lnSpc>
              <a:spcBef>
                <a:spcPts val="95"/>
              </a:spcBef>
            </a:pPr>
            <a:endParaRPr lang="tr-TR" b="1" spc="-135" dirty="0">
              <a:latin typeface="Lucida Sans Unicode"/>
              <a:cs typeface="Lucida Sans Unicode"/>
            </a:endParaRPr>
          </a:p>
          <a:p>
            <a:pPr marL="12700" marR="5080" indent="113030">
              <a:lnSpc>
                <a:spcPct val="100000"/>
              </a:lnSpc>
              <a:spcBef>
                <a:spcPts val="95"/>
              </a:spcBef>
            </a:pPr>
            <a:r>
              <a:rPr lang="tr-TR" b="1" spc="-65" dirty="0">
                <a:solidFill>
                  <a:schemeClr val="accent4"/>
                </a:solidFill>
                <a:latin typeface="Lucida Sans Unicode"/>
                <a:cs typeface="Lucida Sans Unicode"/>
              </a:rPr>
              <a:t>Duy</a:t>
            </a:r>
            <a:r>
              <a:rPr lang="tr-TR" b="1" spc="-55" dirty="0">
                <a:solidFill>
                  <a:schemeClr val="accent4"/>
                </a:solidFill>
                <a:latin typeface="Lucida Sans Unicode"/>
                <a:cs typeface="Lucida Sans Unicode"/>
              </a:rPr>
              <a:t>g</a:t>
            </a:r>
            <a:r>
              <a:rPr lang="tr-TR" b="1" spc="-25" dirty="0">
                <a:solidFill>
                  <a:schemeClr val="accent4"/>
                </a:solidFill>
                <a:latin typeface="Lucida Sans Unicode"/>
                <a:cs typeface="Lucida Sans Unicode"/>
              </a:rPr>
              <a:t>ular</a:t>
            </a:r>
            <a:r>
              <a:rPr lang="tr-TR" b="1" spc="-105" dirty="0">
                <a:solidFill>
                  <a:schemeClr val="accent4"/>
                </a:solidFill>
                <a:latin typeface="Lucida Sans Unicode"/>
                <a:cs typeface="Lucida Sans Unicode"/>
              </a:rPr>
              <a:t> </a:t>
            </a:r>
            <a:r>
              <a:rPr lang="tr-TR" b="1" spc="-45" dirty="0">
                <a:solidFill>
                  <a:schemeClr val="accent4"/>
                </a:solidFill>
                <a:latin typeface="Lucida Sans Unicode"/>
                <a:cs typeface="Lucida Sans Unicode"/>
              </a:rPr>
              <a:t>nasıl</a:t>
            </a:r>
            <a:r>
              <a:rPr lang="tr-TR" b="1" spc="-110" dirty="0">
                <a:solidFill>
                  <a:schemeClr val="accent4"/>
                </a:solidFill>
                <a:latin typeface="Lucida Sans Unicode"/>
                <a:cs typeface="Lucida Sans Unicode"/>
              </a:rPr>
              <a:t> </a:t>
            </a:r>
            <a:r>
              <a:rPr lang="tr-TR" b="1" spc="-35" dirty="0">
                <a:solidFill>
                  <a:schemeClr val="accent4"/>
                </a:solidFill>
                <a:latin typeface="Lucida Sans Unicode"/>
                <a:cs typeface="Lucida Sans Unicode"/>
              </a:rPr>
              <a:t>oluşu</a:t>
            </a:r>
            <a:r>
              <a:rPr lang="tr-TR" b="1" spc="-40" dirty="0">
                <a:solidFill>
                  <a:schemeClr val="accent4"/>
                </a:solidFill>
                <a:latin typeface="Lucida Sans Unicode"/>
                <a:cs typeface="Lucida Sans Unicode"/>
              </a:rPr>
              <a:t>r</a:t>
            </a:r>
            <a:r>
              <a:rPr lang="tr-TR" b="1" spc="10" dirty="0">
                <a:solidFill>
                  <a:schemeClr val="accent4"/>
                </a:solidFill>
                <a:latin typeface="Lucida Sans Unicode"/>
                <a:cs typeface="Lucida Sans Unicode"/>
              </a:rPr>
              <a:t>?  </a:t>
            </a:r>
          </a:p>
          <a:p>
            <a:pPr marL="12700" marR="5080" indent="113030">
              <a:lnSpc>
                <a:spcPct val="100000"/>
              </a:lnSpc>
              <a:spcBef>
                <a:spcPts val="95"/>
              </a:spcBef>
            </a:pPr>
            <a:endParaRPr lang="tr-TR" b="1" spc="10" dirty="0">
              <a:latin typeface="Lucida Sans Unicode"/>
              <a:cs typeface="Lucida Sans Unicode"/>
            </a:endParaRPr>
          </a:p>
          <a:p>
            <a:pPr marL="12700" marR="5080" indent="113030">
              <a:lnSpc>
                <a:spcPct val="100000"/>
              </a:lnSpc>
              <a:spcBef>
                <a:spcPts val="95"/>
              </a:spcBef>
            </a:pPr>
            <a:r>
              <a:rPr lang="tr-TR" b="1" spc="-50" dirty="0">
                <a:solidFill>
                  <a:schemeClr val="accent5"/>
                </a:solidFill>
                <a:latin typeface="Lucida Sans Unicode"/>
                <a:cs typeface="Lucida Sans Unicode"/>
              </a:rPr>
              <a:t>Duygu</a:t>
            </a:r>
            <a:r>
              <a:rPr lang="tr-TR" b="1" spc="-110" dirty="0">
                <a:solidFill>
                  <a:schemeClr val="accent5"/>
                </a:solidFill>
                <a:latin typeface="Lucida Sans Unicode"/>
                <a:cs typeface="Lucida Sans Unicode"/>
              </a:rPr>
              <a:t> </a:t>
            </a:r>
            <a:r>
              <a:rPr lang="tr-TR" b="1" spc="-70" dirty="0">
                <a:solidFill>
                  <a:schemeClr val="accent5"/>
                </a:solidFill>
                <a:latin typeface="Lucida Sans Unicode"/>
                <a:cs typeface="Lucida Sans Unicode"/>
              </a:rPr>
              <a:t>k</a:t>
            </a:r>
            <a:r>
              <a:rPr lang="tr-TR" b="1" spc="-80" dirty="0">
                <a:solidFill>
                  <a:schemeClr val="accent5"/>
                </a:solidFill>
                <a:latin typeface="Lucida Sans Unicode"/>
                <a:cs typeface="Lucida Sans Unicode"/>
              </a:rPr>
              <a:t>o</a:t>
            </a:r>
            <a:r>
              <a:rPr lang="tr-TR" b="1" spc="-25" dirty="0">
                <a:solidFill>
                  <a:schemeClr val="accent5"/>
                </a:solidFill>
                <a:latin typeface="Lucida Sans Unicode"/>
                <a:cs typeface="Lucida Sans Unicode"/>
              </a:rPr>
              <a:t>nt</a:t>
            </a:r>
            <a:r>
              <a:rPr lang="tr-TR" b="1" spc="-30" dirty="0">
                <a:solidFill>
                  <a:schemeClr val="accent5"/>
                </a:solidFill>
                <a:latin typeface="Lucida Sans Unicode"/>
                <a:cs typeface="Lucida Sans Unicode"/>
              </a:rPr>
              <a:t>r</a:t>
            </a:r>
            <a:r>
              <a:rPr lang="tr-TR" b="1" spc="-35" dirty="0">
                <a:solidFill>
                  <a:schemeClr val="accent5"/>
                </a:solidFill>
                <a:latin typeface="Lucida Sans Unicode"/>
                <a:cs typeface="Lucida Sans Unicode"/>
              </a:rPr>
              <a:t>o</a:t>
            </a:r>
            <a:r>
              <a:rPr lang="tr-TR" b="1" spc="-45" dirty="0">
                <a:solidFill>
                  <a:schemeClr val="accent5"/>
                </a:solidFill>
                <a:latin typeface="Lucida Sans Unicode"/>
                <a:cs typeface="Lucida Sans Unicode"/>
              </a:rPr>
              <a:t>lü</a:t>
            </a:r>
            <a:r>
              <a:rPr lang="tr-TR" b="1" spc="-105" dirty="0">
                <a:solidFill>
                  <a:schemeClr val="accent5"/>
                </a:solidFill>
                <a:latin typeface="Lucida Sans Unicode"/>
                <a:cs typeface="Lucida Sans Unicode"/>
              </a:rPr>
              <a:t> </a:t>
            </a:r>
            <a:r>
              <a:rPr lang="tr-TR" b="1" spc="-25" dirty="0">
                <a:solidFill>
                  <a:schemeClr val="accent5"/>
                </a:solidFill>
                <a:latin typeface="Lucida Sans Unicode"/>
                <a:cs typeface="Lucida Sans Unicode"/>
              </a:rPr>
              <a:t>nedir</a:t>
            </a:r>
            <a:r>
              <a:rPr lang="tr-TR" b="1" spc="-114" dirty="0">
                <a:solidFill>
                  <a:schemeClr val="accent5"/>
                </a:solidFill>
                <a:latin typeface="Lucida Sans Unicode"/>
                <a:cs typeface="Lucida Sans Unicode"/>
              </a:rPr>
              <a:t> </a:t>
            </a:r>
            <a:r>
              <a:rPr lang="tr-TR" b="1" spc="-15" dirty="0">
                <a:solidFill>
                  <a:schemeClr val="accent5"/>
                </a:solidFill>
                <a:latin typeface="Lucida Sans Unicode"/>
                <a:cs typeface="Lucida Sans Unicode"/>
              </a:rPr>
              <a:t>ve</a:t>
            </a:r>
            <a:r>
              <a:rPr lang="tr-TR" b="1" spc="-125" dirty="0">
                <a:solidFill>
                  <a:schemeClr val="accent5"/>
                </a:solidFill>
                <a:latin typeface="Lucida Sans Unicode"/>
                <a:cs typeface="Lucida Sans Unicode"/>
              </a:rPr>
              <a:t> </a:t>
            </a:r>
            <a:r>
              <a:rPr lang="tr-TR" b="1" spc="-45" dirty="0">
                <a:solidFill>
                  <a:schemeClr val="accent5"/>
                </a:solidFill>
                <a:latin typeface="Lucida Sans Unicode"/>
                <a:cs typeface="Lucida Sans Unicode"/>
              </a:rPr>
              <a:t>duygu  kontr</a:t>
            </a:r>
            <a:r>
              <a:rPr lang="tr-TR" b="1" spc="-30" dirty="0">
                <a:solidFill>
                  <a:schemeClr val="accent5"/>
                </a:solidFill>
                <a:latin typeface="Lucida Sans Unicode"/>
                <a:cs typeface="Lucida Sans Unicode"/>
              </a:rPr>
              <a:t>olünü</a:t>
            </a:r>
            <a:r>
              <a:rPr lang="tr-TR" b="1" spc="-95" dirty="0">
                <a:solidFill>
                  <a:schemeClr val="accent5"/>
                </a:solidFill>
                <a:latin typeface="Lucida Sans Unicode"/>
                <a:cs typeface="Lucida Sans Unicode"/>
              </a:rPr>
              <a:t> </a:t>
            </a:r>
            <a:r>
              <a:rPr lang="tr-TR" b="1" spc="-45" dirty="0">
                <a:solidFill>
                  <a:schemeClr val="accent5"/>
                </a:solidFill>
                <a:latin typeface="Lucida Sans Unicode"/>
                <a:cs typeface="Lucida Sans Unicode"/>
              </a:rPr>
              <a:t>nasıl</a:t>
            </a:r>
            <a:r>
              <a:rPr lang="tr-TR" b="1" spc="-110" dirty="0">
                <a:solidFill>
                  <a:schemeClr val="accent5"/>
                </a:solidFill>
                <a:latin typeface="Lucida Sans Unicode"/>
                <a:cs typeface="Lucida Sans Unicode"/>
              </a:rPr>
              <a:t> </a:t>
            </a:r>
            <a:r>
              <a:rPr lang="tr-TR" b="1" spc="-75" dirty="0">
                <a:solidFill>
                  <a:schemeClr val="accent5"/>
                </a:solidFill>
                <a:latin typeface="Lucida Sans Unicode"/>
                <a:cs typeface="Lucida Sans Unicode"/>
              </a:rPr>
              <a:t>sa</a:t>
            </a:r>
            <a:r>
              <a:rPr lang="tr-TR" b="1" spc="-70" dirty="0">
                <a:solidFill>
                  <a:schemeClr val="accent5"/>
                </a:solidFill>
                <a:latin typeface="Lucida Sans Unicode"/>
                <a:cs typeface="Lucida Sans Unicode"/>
              </a:rPr>
              <a:t>ğ</a:t>
            </a:r>
            <a:r>
              <a:rPr lang="tr-TR" b="1" spc="-55" dirty="0">
                <a:solidFill>
                  <a:schemeClr val="accent5"/>
                </a:solidFill>
                <a:latin typeface="Lucida Sans Unicode"/>
                <a:cs typeface="Lucida Sans Unicode"/>
              </a:rPr>
              <a:t>larız?</a:t>
            </a:r>
            <a:endParaRPr lang="tr-TR" b="1" dirty="0">
              <a:solidFill>
                <a:schemeClr val="accent5"/>
              </a:solidFill>
              <a:latin typeface="Lucida Sans Unicode"/>
              <a:cs typeface="Lucida Sans Unicode"/>
            </a:endParaRP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309" y="3911235"/>
            <a:ext cx="3082834" cy="254181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83" y="215585"/>
            <a:ext cx="2220686" cy="2227169"/>
          </a:xfrm>
          <a:prstGeom prst="rect">
            <a:avLst/>
          </a:prstGeom>
          <a:solidFill>
            <a:srgbClr val="92D050"/>
          </a:solidFill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1006" y="5617028"/>
            <a:ext cx="2279612" cy="65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154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9921" y="611647"/>
            <a:ext cx="8979745" cy="694207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 algn="ctr">
              <a:lnSpc>
                <a:spcPct val="100000"/>
              </a:lnSpc>
              <a:spcBef>
                <a:spcPts val="133"/>
              </a:spcBef>
            </a:pPr>
            <a:r>
              <a:rPr lang="tr-TR" b="1" spc="-47" dirty="0" smtClean="0">
                <a:solidFill>
                  <a:schemeClr val="tx2"/>
                </a:solidFill>
              </a:rPr>
              <a:t>Duygu kontrolü nasıl sağlanır?</a:t>
            </a:r>
            <a:endParaRPr b="1" spc="-47" dirty="0">
              <a:solidFill>
                <a:schemeClr val="tx2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0141" y="1824528"/>
            <a:ext cx="10977033" cy="171602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lnSpc>
                <a:spcPct val="114999"/>
              </a:lnSpc>
              <a:spcBef>
                <a:spcPts val="133"/>
              </a:spcBef>
            </a:pPr>
            <a:r>
              <a:rPr lang="tr-TR" sz="2400" spc="-13" dirty="0" smtClean="0">
                <a:latin typeface="Lucida Sans Unicode"/>
                <a:cs typeface="Lucida Sans Unicode"/>
              </a:rPr>
              <a:t>V</a:t>
            </a:r>
            <a:r>
              <a:rPr sz="2400" spc="-13" dirty="0" err="1" smtClean="0">
                <a:latin typeface="Lucida Sans Unicode"/>
                <a:cs typeface="Lucida Sans Unicode"/>
              </a:rPr>
              <a:t>ar</a:t>
            </a:r>
            <a:r>
              <a:rPr sz="2400" spc="-113" dirty="0" smtClean="0">
                <a:latin typeface="Lucida Sans Unicode"/>
                <a:cs typeface="Lucida Sans Unicode"/>
              </a:rPr>
              <a:t> </a:t>
            </a:r>
            <a:r>
              <a:rPr sz="2400" spc="-27" dirty="0" err="1" smtClean="0">
                <a:latin typeface="Lucida Sans Unicode"/>
                <a:cs typeface="Lucida Sans Unicode"/>
              </a:rPr>
              <a:t>olan</a:t>
            </a:r>
            <a:r>
              <a:rPr sz="2400" spc="-113" dirty="0" smtClean="0">
                <a:latin typeface="Lucida Sans Unicode"/>
                <a:cs typeface="Lucida Sans Unicode"/>
              </a:rPr>
              <a:t> </a:t>
            </a:r>
            <a:r>
              <a:rPr sz="2400" spc="-33" dirty="0" err="1" smtClean="0">
                <a:latin typeface="Lucida Sans Unicode"/>
                <a:cs typeface="Lucida Sans Unicode"/>
              </a:rPr>
              <a:t>bir</a:t>
            </a:r>
            <a:r>
              <a:rPr sz="2400" spc="-113" dirty="0" smtClean="0">
                <a:latin typeface="Lucida Sans Unicode"/>
                <a:cs typeface="Lucida Sans Unicode"/>
              </a:rPr>
              <a:t> </a:t>
            </a:r>
            <a:r>
              <a:rPr sz="2400" spc="-33" dirty="0" err="1" smtClean="0">
                <a:latin typeface="Lucida Sans Unicode"/>
                <a:cs typeface="Lucida Sans Unicode"/>
              </a:rPr>
              <a:t>duygunun</a:t>
            </a:r>
            <a:r>
              <a:rPr sz="2400" spc="-127" dirty="0" smtClean="0">
                <a:latin typeface="Lucida Sans Unicode"/>
                <a:cs typeface="Lucida Sans Unicode"/>
              </a:rPr>
              <a:t> </a:t>
            </a:r>
            <a:r>
              <a:rPr sz="2400" spc="-47" dirty="0" err="1" smtClean="0">
                <a:latin typeface="Lucida Sans Unicode"/>
                <a:cs typeface="Lucida Sans Unicode"/>
              </a:rPr>
              <a:t>artık</a:t>
            </a:r>
            <a:r>
              <a:rPr sz="2400" spc="-107" dirty="0" smtClean="0">
                <a:latin typeface="Lucida Sans Unicode"/>
                <a:cs typeface="Lucida Sans Unicode"/>
              </a:rPr>
              <a:t> </a:t>
            </a:r>
            <a:r>
              <a:rPr sz="2400" spc="-13" dirty="0" err="1" smtClean="0">
                <a:latin typeface="Lucida Sans Unicode"/>
                <a:cs typeface="Lucida Sans Unicode"/>
              </a:rPr>
              <a:t>var</a:t>
            </a:r>
            <a:r>
              <a:rPr sz="2400" spc="-113" dirty="0" smtClean="0">
                <a:latin typeface="Lucida Sans Unicode"/>
                <a:cs typeface="Lucida Sans Unicode"/>
              </a:rPr>
              <a:t> </a:t>
            </a:r>
            <a:r>
              <a:rPr sz="2400" spc="-33" dirty="0" err="1" smtClean="0">
                <a:latin typeface="Lucida Sans Unicode"/>
                <a:cs typeface="Lucida Sans Unicode"/>
              </a:rPr>
              <a:t>olmaması</a:t>
            </a:r>
            <a:r>
              <a:rPr sz="2400" spc="-147" dirty="0" smtClean="0">
                <a:latin typeface="Lucida Sans Unicode"/>
                <a:cs typeface="Lucida Sans Unicode"/>
              </a:rPr>
              <a:t> </a:t>
            </a:r>
            <a:r>
              <a:rPr sz="2400" spc="-73" dirty="0" err="1" smtClean="0">
                <a:latin typeface="Lucida Sans Unicode"/>
                <a:cs typeface="Lucida Sans Unicode"/>
              </a:rPr>
              <a:t>gibi</a:t>
            </a:r>
            <a:r>
              <a:rPr sz="2400" spc="-127" dirty="0" smtClean="0">
                <a:latin typeface="Lucida Sans Unicode"/>
                <a:cs typeface="Lucida Sans Unicode"/>
              </a:rPr>
              <a:t> </a:t>
            </a:r>
            <a:r>
              <a:rPr sz="2400" spc="-33" dirty="0" err="1" smtClean="0">
                <a:latin typeface="Lucida Sans Unicode"/>
                <a:cs typeface="Lucida Sans Unicode"/>
              </a:rPr>
              <a:t>bir</a:t>
            </a:r>
            <a:r>
              <a:rPr sz="2400" spc="-113" dirty="0" smtClean="0">
                <a:latin typeface="Lucida Sans Unicode"/>
                <a:cs typeface="Lucida Sans Unicode"/>
              </a:rPr>
              <a:t> </a:t>
            </a:r>
            <a:r>
              <a:rPr sz="2400" spc="-13" dirty="0" smtClean="0">
                <a:latin typeface="Lucida Sans Unicode"/>
                <a:cs typeface="Lucida Sans Unicode"/>
              </a:rPr>
              <a:t>durum</a:t>
            </a:r>
            <a:r>
              <a:rPr sz="2400" spc="-113" dirty="0" smtClean="0">
                <a:latin typeface="Lucida Sans Unicode"/>
                <a:cs typeface="Lucida Sans Unicode"/>
              </a:rPr>
              <a:t> </a:t>
            </a:r>
            <a:r>
              <a:rPr sz="2400" spc="-20" dirty="0" err="1" smtClean="0">
                <a:latin typeface="Lucida Sans Unicode"/>
                <a:cs typeface="Lucida Sans Unicode"/>
              </a:rPr>
              <a:t>yaratmak</a:t>
            </a:r>
            <a:r>
              <a:rPr sz="2400" spc="-20" dirty="0" smtClean="0">
                <a:latin typeface="Lucida Sans Unicode"/>
                <a:cs typeface="Lucida Sans Unicode"/>
              </a:rPr>
              <a:t> </a:t>
            </a:r>
            <a:r>
              <a:rPr lang="tr-TR" sz="2400" spc="-20" dirty="0" smtClean="0">
                <a:latin typeface="Lucida Sans Unicode"/>
                <a:cs typeface="Lucida Sans Unicode"/>
              </a:rPr>
              <a:t>için elimizde sihirli bir değnek olmadığına göre</a:t>
            </a:r>
            <a:r>
              <a:rPr sz="2400" spc="-573" dirty="0" smtClean="0">
                <a:latin typeface="Lucida Sans Unicode"/>
                <a:cs typeface="Lucida Sans Unicode"/>
              </a:rPr>
              <a:t> </a:t>
            </a:r>
            <a:r>
              <a:rPr lang="tr-TR" sz="2400" spc="-573" dirty="0" smtClean="0">
                <a:latin typeface="Lucida Sans Unicode"/>
                <a:cs typeface="Lucida Sans Unicode"/>
              </a:rPr>
              <a:t>,</a:t>
            </a:r>
            <a:r>
              <a:rPr sz="2400" spc="-140" dirty="0" smtClean="0">
                <a:latin typeface="Lucida Sans Unicode"/>
                <a:cs typeface="Lucida Sans Unicode"/>
              </a:rPr>
              <a:t> </a:t>
            </a:r>
            <a:r>
              <a:rPr sz="2400" spc="-60" dirty="0" err="1" smtClean="0">
                <a:latin typeface="Lucida Sans Unicode"/>
                <a:cs typeface="Lucida Sans Unicode"/>
              </a:rPr>
              <a:t>duyguları</a:t>
            </a:r>
            <a:r>
              <a:rPr lang="tr-TR" sz="2400" spc="-60" dirty="0" smtClean="0">
                <a:latin typeface="Lucida Sans Unicode"/>
                <a:cs typeface="Lucida Sans Unicode"/>
              </a:rPr>
              <a:t>m</a:t>
            </a:r>
            <a:r>
              <a:rPr sz="2400" spc="-60" dirty="0" err="1" smtClean="0">
                <a:latin typeface="Lucida Sans Unicode"/>
                <a:cs typeface="Lucida Sans Unicode"/>
              </a:rPr>
              <a:t>ız</a:t>
            </a:r>
            <a:r>
              <a:rPr lang="tr-TR" sz="2400" spc="-60" dirty="0" smtClean="0">
                <a:latin typeface="Lucida Sans Unicode"/>
                <a:cs typeface="Lucida Sans Unicode"/>
              </a:rPr>
              <a:t>la ilgili farkındalığımızı arttırarak ve duyguları kontrol becerisi geliştirerek duygu kontrolünü </a:t>
            </a:r>
            <a:r>
              <a:rPr lang="tr-TR" sz="2400" spc="-60" dirty="0" smtClean="0">
                <a:latin typeface="Lucida Sans Unicode"/>
                <a:cs typeface="Lucida Sans Unicode"/>
              </a:rPr>
              <a:t>sağlayabiliriz.</a:t>
            </a:r>
            <a:endParaRPr sz="2400" dirty="0">
              <a:latin typeface="Lucida Sans Unicode"/>
              <a:cs typeface="Lucida Sans Unicode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878" y="3684243"/>
            <a:ext cx="4598128" cy="279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369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7789" y="712863"/>
            <a:ext cx="5486400" cy="590697"/>
          </a:xfrm>
          <a:prstGeom prst="rect">
            <a:avLst/>
          </a:prstGeom>
        </p:spPr>
        <p:txBody>
          <a:bodyPr vert="horz" wrap="square" lIns="0" tIns="16087" rIns="0" bIns="0" rtlCol="0" anchor="ctr">
            <a:spAutoFit/>
          </a:bodyPr>
          <a:lstStyle/>
          <a:p>
            <a:pPr marL="16933" algn="ctr">
              <a:lnSpc>
                <a:spcPct val="100000"/>
              </a:lnSpc>
              <a:spcBef>
                <a:spcPts val="127"/>
              </a:spcBef>
              <a:tabLst>
                <a:tab pos="558786" algn="l"/>
              </a:tabLst>
            </a:pPr>
            <a:r>
              <a:rPr sz="3733" spc="-687" dirty="0">
                <a:solidFill>
                  <a:schemeClr val="tx2"/>
                </a:solidFill>
                <a:latin typeface="Trebuchet MS"/>
                <a:cs typeface="Trebuchet MS"/>
              </a:rPr>
              <a:t>1</a:t>
            </a:r>
            <a:r>
              <a:rPr sz="3733" spc="-480" dirty="0">
                <a:solidFill>
                  <a:schemeClr val="tx2"/>
                </a:solidFill>
                <a:latin typeface="Trebuchet MS"/>
                <a:cs typeface="Trebuchet MS"/>
              </a:rPr>
              <a:t>.</a:t>
            </a:r>
            <a:r>
              <a:rPr sz="3733" dirty="0">
                <a:solidFill>
                  <a:schemeClr val="tx2"/>
                </a:solidFill>
                <a:latin typeface="Trebuchet MS"/>
                <a:cs typeface="Trebuchet MS"/>
              </a:rPr>
              <a:t>	</a:t>
            </a:r>
            <a:r>
              <a:rPr sz="3733" spc="-347" dirty="0">
                <a:solidFill>
                  <a:schemeClr val="tx2"/>
                </a:solidFill>
                <a:latin typeface="Trebuchet MS"/>
                <a:cs typeface="Trebuchet MS"/>
              </a:rPr>
              <a:t>Zihin</a:t>
            </a:r>
            <a:r>
              <a:rPr sz="3733" spc="-287" dirty="0">
                <a:solidFill>
                  <a:schemeClr val="tx2"/>
                </a:solidFill>
                <a:latin typeface="Trebuchet MS"/>
                <a:cs typeface="Trebuchet MS"/>
              </a:rPr>
              <a:t> </a:t>
            </a:r>
            <a:r>
              <a:rPr sz="3733" spc="-433" dirty="0">
                <a:solidFill>
                  <a:schemeClr val="tx2"/>
                </a:solidFill>
                <a:latin typeface="Trebuchet MS"/>
                <a:cs typeface="Trebuchet MS"/>
              </a:rPr>
              <a:t>ve</a:t>
            </a:r>
            <a:r>
              <a:rPr sz="3733" spc="-272" dirty="0">
                <a:solidFill>
                  <a:schemeClr val="tx2"/>
                </a:solidFill>
                <a:latin typeface="Trebuchet MS"/>
                <a:cs typeface="Trebuchet MS"/>
              </a:rPr>
              <a:t> </a:t>
            </a:r>
            <a:r>
              <a:rPr sz="3733" spc="-387" dirty="0">
                <a:solidFill>
                  <a:schemeClr val="tx2"/>
                </a:solidFill>
                <a:latin typeface="Trebuchet MS"/>
                <a:cs typeface="Trebuchet MS"/>
              </a:rPr>
              <a:t>Bed</a:t>
            </a:r>
            <a:r>
              <a:rPr sz="3733" spc="-393" dirty="0">
                <a:solidFill>
                  <a:schemeClr val="tx2"/>
                </a:solidFill>
                <a:latin typeface="Trebuchet MS"/>
                <a:cs typeface="Trebuchet MS"/>
              </a:rPr>
              <a:t>e</a:t>
            </a:r>
            <a:r>
              <a:rPr sz="3733" spc="-440" dirty="0">
                <a:solidFill>
                  <a:schemeClr val="tx2"/>
                </a:solidFill>
                <a:latin typeface="Trebuchet MS"/>
                <a:cs typeface="Trebuchet MS"/>
              </a:rPr>
              <a:t>ne</a:t>
            </a:r>
            <a:r>
              <a:rPr sz="3733" spc="-287" dirty="0">
                <a:solidFill>
                  <a:schemeClr val="tx2"/>
                </a:solidFill>
                <a:latin typeface="Trebuchet MS"/>
                <a:cs typeface="Trebuchet MS"/>
              </a:rPr>
              <a:t> </a:t>
            </a:r>
            <a:r>
              <a:rPr sz="3733" spc="-373" dirty="0">
                <a:solidFill>
                  <a:schemeClr val="tx2"/>
                </a:solidFill>
                <a:latin typeface="Trebuchet MS"/>
                <a:cs typeface="Trebuchet MS"/>
              </a:rPr>
              <a:t>Odaklan</a:t>
            </a:r>
            <a:r>
              <a:rPr sz="3733" spc="-612" dirty="0">
                <a:solidFill>
                  <a:schemeClr val="tx2"/>
                </a:solidFill>
                <a:latin typeface="Trebuchet MS"/>
                <a:cs typeface="Trebuchet MS"/>
              </a:rPr>
              <a:t>m</a:t>
            </a:r>
            <a:r>
              <a:rPr sz="3733" spc="-333" dirty="0">
                <a:solidFill>
                  <a:schemeClr val="tx2"/>
                </a:solidFill>
                <a:latin typeface="Trebuchet MS"/>
                <a:cs typeface="Trebuchet MS"/>
              </a:rPr>
              <a:t>ak</a:t>
            </a:r>
            <a:endParaRPr sz="3733" dirty="0">
              <a:solidFill>
                <a:schemeClr val="tx2"/>
              </a:solidFill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1742" y="1585444"/>
            <a:ext cx="10756053" cy="2186069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435176" marR="6773" indent="-419090">
              <a:lnSpc>
                <a:spcPct val="150100"/>
              </a:lnSpc>
              <a:spcBef>
                <a:spcPts val="127"/>
              </a:spcBef>
              <a:buSzPct val="103703"/>
              <a:buFont typeface="Microsoft Sans Serif"/>
              <a:buChar char="●"/>
              <a:tabLst>
                <a:tab pos="435176" algn="l"/>
                <a:tab pos="436022" algn="l"/>
              </a:tabLst>
            </a:pPr>
            <a:r>
              <a:rPr sz="2400" b="1" spc="-7" dirty="0">
                <a:latin typeface="Tahoma"/>
                <a:cs typeface="Tahoma"/>
              </a:rPr>
              <a:t>Duyguların </a:t>
            </a:r>
            <a:r>
              <a:rPr sz="2400" b="1" spc="7" dirty="0">
                <a:latin typeface="Tahoma"/>
                <a:cs typeface="Tahoma"/>
              </a:rPr>
              <a:t>Kontrolden </a:t>
            </a:r>
            <a:r>
              <a:rPr sz="2400" b="1" spc="-7" dirty="0">
                <a:latin typeface="Tahoma"/>
                <a:cs typeface="Tahoma"/>
              </a:rPr>
              <a:t>Çıkışına </a:t>
            </a:r>
            <a:r>
              <a:rPr sz="2400" b="1" spc="7" dirty="0">
                <a:latin typeface="Tahoma"/>
                <a:cs typeface="Tahoma"/>
              </a:rPr>
              <a:t>Dikkat </a:t>
            </a:r>
            <a:r>
              <a:rPr sz="2400" b="1" spc="-40" dirty="0">
                <a:latin typeface="Tahoma"/>
                <a:cs typeface="Tahoma"/>
              </a:rPr>
              <a:t>Edin: </a:t>
            </a:r>
            <a:r>
              <a:rPr sz="2400" spc="-60" dirty="0">
                <a:solidFill>
                  <a:srgbClr val="333333"/>
                </a:solidFill>
                <a:latin typeface="Lucida Sans Unicode"/>
                <a:cs typeface="Lucida Sans Unicode"/>
              </a:rPr>
              <a:t>Duygularınız </a:t>
            </a:r>
            <a:r>
              <a:rPr sz="2400" spc="-40" dirty="0">
                <a:solidFill>
                  <a:srgbClr val="333333"/>
                </a:solidFill>
                <a:latin typeface="Lucida Sans Unicode"/>
                <a:cs typeface="Lucida Sans Unicode"/>
              </a:rPr>
              <a:t>üzerinde kontrol sahibi </a:t>
            </a:r>
            <a:r>
              <a:rPr sz="2400" spc="-27" dirty="0">
                <a:solidFill>
                  <a:srgbClr val="333333"/>
                </a:solidFill>
                <a:latin typeface="Lucida Sans Unicode"/>
                <a:cs typeface="Lucida Sans Unicode"/>
              </a:rPr>
              <a:t>olmanın </a:t>
            </a:r>
            <a:r>
              <a:rPr sz="2400" spc="-80" dirty="0">
                <a:solidFill>
                  <a:srgbClr val="333333"/>
                </a:solidFill>
                <a:latin typeface="Lucida Sans Unicode"/>
                <a:cs typeface="Lucida Sans Unicode"/>
              </a:rPr>
              <a:t>ilk </a:t>
            </a:r>
            <a:r>
              <a:rPr sz="2400" spc="-73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2400" spc="-53" dirty="0">
                <a:solidFill>
                  <a:srgbClr val="333333"/>
                </a:solidFill>
                <a:latin typeface="Lucida Sans Unicode"/>
                <a:cs typeface="Lucida Sans Unicode"/>
              </a:rPr>
              <a:t>adımı,</a:t>
            </a:r>
            <a:r>
              <a:rPr sz="2400" spc="-152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2400" spc="-40" dirty="0">
                <a:solidFill>
                  <a:srgbClr val="333333"/>
                </a:solidFill>
                <a:latin typeface="Lucida Sans Unicode"/>
                <a:cs typeface="Lucida Sans Unicode"/>
              </a:rPr>
              <a:t>duyguların</a:t>
            </a:r>
            <a:r>
              <a:rPr sz="2400" spc="-140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2400" spc="-33" dirty="0">
                <a:solidFill>
                  <a:srgbClr val="333333"/>
                </a:solidFill>
                <a:latin typeface="Lucida Sans Unicode"/>
                <a:cs typeface="Lucida Sans Unicode"/>
              </a:rPr>
              <a:t>kontrolden</a:t>
            </a:r>
            <a:r>
              <a:rPr sz="2400" spc="-107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2400" spc="-80" dirty="0">
                <a:solidFill>
                  <a:srgbClr val="333333"/>
                </a:solidFill>
                <a:latin typeface="Lucida Sans Unicode"/>
                <a:cs typeface="Lucida Sans Unicode"/>
              </a:rPr>
              <a:t>çıktığı</a:t>
            </a:r>
            <a:r>
              <a:rPr sz="2400" spc="-133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2400" spc="-27" dirty="0">
                <a:solidFill>
                  <a:srgbClr val="333333"/>
                </a:solidFill>
                <a:latin typeface="Lucida Sans Unicode"/>
                <a:cs typeface="Lucida Sans Unicode"/>
              </a:rPr>
              <a:t>anı</a:t>
            </a:r>
            <a:r>
              <a:rPr sz="2400" spc="-120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2400" spc="-40" dirty="0">
                <a:solidFill>
                  <a:srgbClr val="333333"/>
                </a:solidFill>
                <a:latin typeface="Lucida Sans Unicode"/>
                <a:cs typeface="Lucida Sans Unicode"/>
              </a:rPr>
              <a:t>fark</a:t>
            </a:r>
            <a:r>
              <a:rPr sz="2400" spc="-87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2400" spc="-40" dirty="0">
                <a:solidFill>
                  <a:srgbClr val="333333"/>
                </a:solidFill>
                <a:latin typeface="Lucida Sans Unicode"/>
                <a:cs typeface="Lucida Sans Unicode"/>
              </a:rPr>
              <a:t>edebilmektir.</a:t>
            </a:r>
            <a:r>
              <a:rPr sz="2400" spc="-120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2400" spc="-33" dirty="0">
                <a:solidFill>
                  <a:srgbClr val="333333"/>
                </a:solidFill>
                <a:latin typeface="Lucida Sans Unicode"/>
                <a:cs typeface="Lucida Sans Unicode"/>
              </a:rPr>
              <a:t>Örneğin</a:t>
            </a:r>
            <a:r>
              <a:rPr sz="2400" spc="-127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2400" spc="-53" dirty="0">
                <a:solidFill>
                  <a:srgbClr val="333333"/>
                </a:solidFill>
                <a:latin typeface="Lucida Sans Unicode"/>
                <a:cs typeface="Lucida Sans Unicode"/>
              </a:rPr>
              <a:t>duygularınızla</a:t>
            </a:r>
            <a:r>
              <a:rPr sz="2400" spc="-133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2400" spc="-27" dirty="0">
                <a:solidFill>
                  <a:srgbClr val="333333"/>
                </a:solidFill>
                <a:latin typeface="Lucida Sans Unicode"/>
                <a:cs typeface="Lucida Sans Unicode"/>
              </a:rPr>
              <a:t>hareket</a:t>
            </a:r>
            <a:r>
              <a:rPr sz="2400" spc="-80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2400" spc="-67" dirty="0">
                <a:solidFill>
                  <a:srgbClr val="333333"/>
                </a:solidFill>
                <a:latin typeface="Lucida Sans Unicode"/>
                <a:cs typeface="Lucida Sans Unicode"/>
              </a:rPr>
              <a:t>ettiğiniz </a:t>
            </a:r>
            <a:r>
              <a:rPr sz="2400" spc="-545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2400" spc="-20" dirty="0">
                <a:solidFill>
                  <a:srgbClr val="333333"/>
                </a:solidFill>
                <a:latin typeface="Lucida Sans Unicode"/>
                <a:cs typeface="Lucida Sans Unicode"/>
              </a:rPr>
              <a:t>anl</a:t>
            </a:r>
            <a:r>
              <a:rPr sz="2400" spc="-13" dirty="0">
                <a:solidFill>
                  <a:srgbClr val="333333"/>
                </a:solidFill>
                <a:latin typeface="Lucida Sans Unicode"/>
                <a:cs typeface="Lucida Sans Unicode"/>
              </a:rPr>
              <a:t>a</a:t>
            </a:r>
            <a:r>
              <a:rPr sz="2400" spc="-20" dirty="0">
                <a:solidFill>
                  <a:srgbClr val="333333"/>
                </a:solidFill>
                <a:latin typeface="Lucida Sans Unicode"/>
                <a:cs typeface="Lucida Sans Unicode"/>
              </a:rPr>
              <a:t>rd</a:t>
            </a:r>
            <a:r>
              <a:rPr sz="2400" spc="7" dirty="0">
                <a:solidFill>
                  <a:srgbClr val="333333"/>
                </a:solidFill>
                <a:latin typeface="Lucida Sans Unicode"/>
                <a:cs typeface="Lucida Sans Unicode"/>
              </a:rPr>
              <a:t>a</a:t>
            </a:r>
            <a:r>
              <a:rPr sz="2400" spc="-152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2400" spc="-47" dirty="0">
                <a:solidFill>
                  <a:srgbClr val="333333"/>
                </a:solidFill>
                <a:latin typeface="Lucida Sans Unicode"/>
                <a:cs typeface="Lucida Sans Unicode"/>
              </a:rPr>
              <a:t>kalp</a:t>
            </a:r>
            <a:r>
              <a:rPr sz="2400" spc="-127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2400" spc="-40" dirty="0">
                <a:solidFill>
                  <a:srgbClr val="333333"/>
                </a:solidFill>
                <a:latin typeface="Lucida Sans Unicode"/>
                <a:cs typeface="Lucida Sans Unicode"/>
              </a:rPr>
              <a:t>at</a:t>
            </a:r>
            <a:r>
              <a:rPr sz="2400" spc="-20" dirty="0">
                <a:solidFill>
                  <a:srgbClr val="333333"/>
                </a:solidFill>
                <a:latin typeface="Lucida Sans Unicode"/>
                <a:cs typeface="Lucida Sans Unicode"/>
              </a:rPr>
              <a:t>ı</a:t>
            </a:r>
            <a:r>
              <a:rPr sz="2400" spc="-87" dirty="0">
                <a:solidFill>
                  <a:srgbClr val="333333"/>
                </a:solidFill>
                <a:latin typeface="Lucida Sans Unicode"/>
                <a:cs typeface="Lucida Sans Unicode"/>
              </a:rPr>
              <a:t>ş</a:t>
            </a:r>
            <a:r>
              <a:rPr sz="2400" spc="-40" dirty="0">
                <a:solidFill>
                  <a:srgbClr val="333333"/>
                </a:solidFill>
                <a:latin typeface="Lucida Sans Unicode"/>
                <a:cs typeface="Lucida Sans Unicode"/>
              </a:rPr>
              <a:t>ı</a:t>
            </a:r>
            <a:r>
              <a:rPr sz="2400" spc="-20" dirty="0">
                <a:solidFill>
                  <a:srgbClr val="333333"/>
                </a:solidFill>
                <a:latin typeface="Lucida Sans Unicode"/>
                <a:cs typeface="Lucida Sans Unicode"/>
              </a:rPr>
              <a:t>n</a:t>
            </a:r>
            <a:r>
              <a:rPr sz="2400" spc="-80" dirty="0">
                <a:solidFill>
                  <a:srgbClr val="333333"/>
                </a:solidFill>
                <a:latin typeface="Lucida Sans Unicode"/>
                <a:cs typeface="Lucida Sans Unicode"/>
              </a:rPr>
              <a:t>ı</a:t>
            </a:r>
            <a:r>
              <a:rPr sz="2400" spc="-187" dirty="0">
                <a:solidFill>
                  <a:srgbClr val="333333"/>
                </a:solidFill>
                <a:latin typeface="Lucida Sans Unicode"/>
                <a:cs typeface="Lucida Sans Unicode"/>
              </a:rPr>
              <a:t>z</a:t>
            </a:r>
            <a:r>
              <a:rPr sz="2400" spc="-140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2400" spc="-20" dirty="0">
                <a:solidFill>
                  <a:srgbClr val="333333"/>
                </a:solidFill>
                <a:latin typeface="Lucida Sans Unicode"/>
                <a:cs typeface="Lucida Sans Unicode"/>
              </a:rPr>
              <a:t>h</a:t>
            </a:r>
            <a:r>
              <a:rPr sz="2400" spc="-67" dirty="0">
                <a:solidFill>
                  <a:srgbClr val="333333"/>
                </a:solidFill>
                <a:latin typeface="Lucida Sans Unicode"/>
                <a:cs typeface="Lucida Sans Unicode"/>
              </a:rPr>
              <a:t>ı</a:t>
            </a:r>
            <a:r>
              <a:rPr sz="2400" spc="-167" dirty="0">
                <a:solidFill>
                  <a:srgbClr val="333333"/>
                </a:solidFill>
                <a:latin typeface="Lucida Sans Unicode"/>
                <a:cs typeface="Lucida Sans Unicode"/>
              </a:rPr>
              <a:t>z</a:t>
            </a:r>
            <a:r>
              <a:rPr sz="2400" spc="-80" dirty="0">
                <a:solidFill>
                  <a:srgbClr val="333333"/>
                </a:solidFill>
                <a:latin typeface="Lucida Sans Unicode"/>
                <a:cs typeface="Lucida Sans Unicode"/>
              </a:rPr>
              <a:t>l</a:t>
            </a:r>
            <a:r>
              <a:rPr sz="2400" spc="-33" dirty="0">
                <a:solidFill>
                  <a:srgbClr val="333333"/>
                </a:solidFill>
                <a:latin typeface="Lucida Sans Unicode"/>
                <a:cs typeface="Lucida Sans Unicode"/>
              </a:rPr>
              <a:t>an</a:t>
            </a:r>
            <a:r>
              <a:rPr sz="2400" spc="-27" dirty="0">
                <a:solidFill>
                  <a:srgbClr val="333333"/>
                </a:solidFill>
                <a:latin typeface="Lucida Sans Unicode"/>
                <a:cs typeface="Lucida Sans Unicode"/>
              </a:rPr>
              <a:t>ı</a:t>
            </a:r>
            <a:r>
              <a:rPr sz="2400" spc="-80" dirty="0">
                <a:solidFill>
                  <a:srgbClr val="333333"/>
                </a:solidFill>
                <a:latin typeface="Lucida Sans Unicode"/>
                <a:cs typeface="Lucida Sans Unicode"/>
              </a:rPr>
              <a:t>r</a:t>
            </a:r>
            <a:r>
              <a:rPr sz="2400" spc="-60" dirty="0">
                <a:solidFill>
                  <a:srgbClr val="333333"/>
                </a:solidFill>
                <a:latin typeface="Lucida Sans Unicode"/>
                <a:cs typeface="Lucida Sans Unicode"/>
              </a:rPr>
              <a:t>,</a:t>
            </a:r>
            <a:r>
              <a:rPr sz="2400" spc="-167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333333"/>
                </a:solidFill>
                <a:latin typeface="Lucida Sans Unicode"/>
                <a:cs typeface="Lucida Sans Unicode"/>
              </a:rPr>
              <a:t>e</a:t>
            </a:r>
            <a:r>
              <a:rPr sz="2400" spc="-67" dirty="0">
                <a:solidFill>
                  <a:srgbClr val="333333"/>
                </a:solidFill>
                <a:latin typeface="Lucida Sans Unicode"/>
                <a:cs typeface="Lucida Sans Unicode"/>
              </a:rPr>
              <a:t>ll</a:t>
            </a:r>
            <a:r>
              <a:rPr sz="2400" dirty="0">
                <a:solidFill>
                  <a:srgbClr val="333333"/>
                </a:solidFill>
                <a:latin typeface="Lucida Sans Unicode"/>
                <a:cs typeface="Lucida Sans Unicode"/>
              </a:rPr>
              <a:t>e</a:t>
            </a:r>
            <a:r>
              <a:rPr sz="2400" spc="-67" dirty="0">
                <a:solidFill>
                  <a:srgbClr val="333333"/>
                </a:solidFill>
                <a:latin typeface="Lucida Sans Unicode"/>
                <a:cs typeface="Lucida Sans Unicode"/>
              </a:rPr>
              <a:t>rini</a:t>
            </a:r>
            <a:r>
              <a:rPr sz="2400" spc="-87" dirty="0">
                <a:solidFill>
                  <a:srgbClr val="333333"/>
                </a:solidFill>
                <a:latin typeface="Lucida Sans Unicode"/>
                <a:cs typeface="Lucida Sans Unicode"/>
              </a:rPr>
              <a:t>z</a:t>
            </a:r>
            <a:r>
              <a:rPr sz="2400" spc="-133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2400" spc="-60" dirty="0">
                <a:solidFill>
                  <a:srgbClr val="333333"/>
                </a:solidFill>
                <a:latin typeface="Lucida Sans Unicode"/>
                <a:cs typeface="Lucida Sans Unicode"/>
              </a:rPr>
              <a:t>t</a:t>
            </a:r>
            <a:r>
              <a:rPr sz="2400" spc="-40" dirty="0">
                <a:solidFill>
                  <a:srgbClr val="333333"/>
                </a:solidFill>
                <a:latin typeface="Lucida Sans Unicode"/>
                <a:cs typeface="Lucida Sans Unicode"/>
              </a:rPr>
              <a:t>i</a:t>
            </a:r>
            <a:r>
              <a:rPr sz="2400" spc="-7" dirty="0">
                <a:solidFill>
                  <a:srgbClr val="333333"/>
                </a:solidFill>
                <a:latin typeface="Lucida Sans Unicode"/>
                <a:cs typeface="Lucida Sans Unicode"/>
              </a:rPr>
              <a:t>tr</a:t>
            </a:r>
            <a:r>
              <a:rPr sz="2400" spc="-20" dirty="0">
                <a:solidFill>
                  <a:srgbClr val="333333"/>
                </a:solidFill>
                <a:latin typeface="Lucida Sans Unicode"/>
                <a:cs typeface="Lucida Sans Unicode"/>
              </a:rPr>
              <a:t>e</a:t>
            </a:r>
            <a:r>
              <a:rPr sz="2400" spc="-80" dirty="0">
                <a:solidFill>
                  <a:srgbClr val="333333"/>
                </a:solidFill>
                <a:latin typeface="Lucida Sans Unicode"/>
                <a:cs typeface="Lucida Sans Unicode"/>
              </a:rPr>
              <a:t>r</a:t>
            </a:r>
            <a:r>
              <a:rPr sz="2400" spc="-60" dirty="0">
                <a:solidFill>
                  <a:srgbClr val="333333"/>
                </a:solidFill>
                <a:latin typeface="Lucida Sans Unicode"/>
                <a:cs typeface="Lucida Sans Unicode"/>
              </a:rPr>
              <a:t>,</a:t>
            </a:r>
            <a:r>
              <a:rPr sz="2400" spc="-140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2400" spc="-60" dirty="0">
                <a:solidFill>
                  <a:srgbClr val="333333"/>
                </a:solidFill>
                <a:latin typeface="Lucida Sans Unicode"/>
                <a:cs typeface="Lucida Sans Unicode"/>
              </a:rPr>
              <a:t>yüz</a:t>
            </a:r>
            <a:r>
              <a:rPr sz="2400" spc="-80" dirty="0">
                <a:solidFill>
                  <a:srgbClr val="333333"/>
                </a:solidFill>
                <a:latin typeface="Lucida Sans Unicode"/>
                <a:cs typeface="Lucida Sans Unicode"/>
              </a:rPr>
              <a:t>ü</a:t>
            </a:r>
            <a:r>
              <a:rPr sz="2400" spc="-20" dirty="0">
                <a:solidFill>
                  <a:srgbClr val="333333"/>
                </a:solidFill>
                <a:latin typeface="Lucida Sans Unicode"/>
                <a:cs typeface="Lucida Sans Unicode"/>
              </a:rPr>
              <a:t>nü</a:t>
            </a:r>
            <a:r>
              <a:rPr sz="2400" spc="-187" dirty="0">
                <a:solidFill>
                  <a:srgbClr val="333333"/>
                </a:solidFill>
                <a:latin typeface="Lucida Sans Unicode"/>
                <a:cs typeface="Lucida Sans Unicode"/>
              </a:rPr>
              <a:t>z</a:t>
            </a:r>
            <a:r>
              <a:rPr sz="2400" spc="-140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2400" spc="-87" dirty="0" err="1">
                <a:solidFill>
                  <a:srgbClr val="333333"/>
                </a:solidFill>
                <a:latin typeface="Lucida Sans Unicode"/>
                <a:cs typeface="Lucida Sans Unicode"/>
              </a:rPr>
              <a:t>kıza</a:t>
            </a:r>
            <a:r>
              <a:rPr sz="2400" spc="-47" dirty="0" err="1">
                <a:solidFill>
                  <a:srgbClr val="333333"/>
                </a:solidFill>
                <a:latin typeface="Lucida Sans Unicode"/>
                <a:cs typeface="Lucida Sans Unicode"/>
              </a:rPr>
              <a:t>rır</a:t>
            </a:r>
            <a:r>
              <a:rPr sz="2400" spc="-47" dirty="0">
                <a:solidFill>
                  <a:srgbClr val="333333"/>
                </a:solidFill>
                <a:latin typeface="Lucida Sans Unicode"/>
                <a:cs typeface="Lucida Sans Unicode"/>
              </a:rPr>
              <a:t>.</a:t>
            </a:r>
            <a:endParaRPr sz="2400" dirty="0">
              <a:latin typeface="Lucida Sans Unicode"/>
              <a:cs typeface="Lucida Sans Unicode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163" y="3849596"/>
            <a:ext cx="5417140" cy="300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857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1742" y="994747"/>
            <a:ext cx="5486400" cy="590697"/>
          </a:xfrm>
          <a:prstGeom prst="rect">
            <a:avLst/>
          </a:prstGeom>
        </p:spPr>
        <p:txBody>
          <a:bodyPr vert="horz" wrap="square" lIns="0" tIns="16087" rIns="0" bIns="0" rtlCol="0" anchor="ctr">
            <a:spAutoFit/>
          </a:bodyPr>
          <a:lstStyle/>
          <a:p>
            <a:pPr marL="16933" algn="ctr">
              <a:lnSpc>
                <a:spcPct val="100000"/>
              </a:lnSpc>
              <a:spcBef>
                <a:spcPts val="127"/>
              </a:spcBef>
              <a:tabLst>
                <a:tab pos="558786" algn="l"/>
              </a:tabLst>
            </a:pPr>
            <a:r>
              <a:rPr sz="3733" spc="-687" dirty="0">
                <a:solidFill>
                  <a:schemeClr val="tx2"/>
                </a:solidFill>
                <a:latin typeface="Trebuchet MS"/>
                <a:cs typeface="Trebuchet MS"/>
              </a:rPr>
              <a:t>1</a:t>
            </a:r>
            <a:r>
              <a:rPr sz="3733" spc="-480" dirty="0">
                <a:solidFill>
                  <a:schemeClr val="tx2"/>
                </a:solidFill>
                <a:latin typeface="Trebuchet MS"/>
                <a:cs typeface="Trebuchet MS"/>
              </a:rPr>
              <a:t>.</a:t>
            </a:r>
            <a:r>
              <a:rPr sz="3733" dirty="0">
                <a:solidFill>
                  <a:schemeClr val="tx2"/>
                </a:solidFill>
                <a:latin typeface="Trebuchet MS"/>
                <a:cs typeface="Trebuchet MS"/>
              </a:rPr>
              <a:t>	</a:t>
            </a:r>
            <a:r>
              <a:rPr sz="3733" spc="-347" dirty="0">
                <a:solidFill>
                  <a:schemeClr val="tx2"/>
                </a:solidFill>
                <a:latin typeface="Trebuchet MS"/>
                <a:cs typeface="Trebuchet MS"/>
              </a:rPr>
              <a:t>Zihin</a:t>
            </a:r>
            <a:r>
              <a:rPr sz="3733" spc="-287" dirty="0">
                <a:solidFill>
                  <a:schemeClr val="tx2"/>
                </a:solidFill>
                <a:latin typeface="Trebuchet MS"/>
                <a:cs typeface="Trebuchet MS"/>
              </a:rPr>
              <a:t> </a:t>
            </a:r>
            <a:r>
              <a:rPr sz="3733" spc="-433" dirty="0">
                <a:solidFill>
                  <a:schemeClr val="tx2"/>
                </a:solidFill>
                <a:latin typeface="Trebuchet MS"/>
                <a:cs typeface="Trebuchet MS"/>
              </a:rPr>
              <a:t>ve</a:t>
            </a:r>
            <a:r>
              <a:rPr sz="3733" spc="-272" dirty="0">
                <a:solidFill>
                  <a:schemeClr val="tx2"/>
                </a:solidFill>
                <a:latin typeface="Trebuchet MS"/>
                <a:cs typeface="Trebuchet MS"/>
              </a:rPr>
              <a:t> </a:t>
            </a:r>
            <a:r>
              <a:rPr sz="3733" spc="-387" dirty="0">
                <a:solidFill>
                  <a:schemeClr val="tx2"/>
                </a:solidFill>
                <a:latin typeface="Trebuchet MS"/>
                <a:cs typeface="Trebuchet MS"/>
              </a:rPr>
              <a:t>Bed</a:t>
            </a:r>
            <a:r>
              <a:rPr sz="3733" spc="-393" dirty="0">
                <a:solidFill>
                  <a:schemeClr val="tx2"/>
                </a:solidFill>
                <a:latin typeface="Trebuchet MS"/>
                <a:cs typeface="Trebuchet MS"/>
              </a:rPr>
              <a:t>e</a:t>
            </a:r>
            <a:r>
              <a:rPr sz="3733" spc="-440" dirty="0">
                <a:solidFill>
                  <a:schemeClr val="tx2"/>
                </a:solidFill>
                <a:latin typeface="Trebuchet MS"/>
                <a:cs typeface="Trebuchet MS"/>
              </a:rPr>
              <a:t>ne</a:t>
            </a:r>
            <a:r>
              <a:rPr sz="3733" spc="-287" dirty="0">
                <a:solidFill>
                  <a:schemeClr val="tx2"/>
                </a:solidFill>
                <a:latin typeface="Trebuchet MS"/>
                <a:cs typeface="Trebuchet MS"/>
              </a:rPr>
              <a:t> </a:t>
            </a:r>
            <a:r>
              <a:rPr sz="3733" spc="-373" dirty="0">
                <a:solidFill>
                  <a:schemeClr val="tx2"/>
                </a:solidFill>
                <a:latin typeface="Trebuchet MS"/>
                <a:cs typeface="Trebuchet MS"/>
              </a:rPr>
              <a:t>Odaklan</a:t>
            </a:r>
            <a:r>
              <a:rPr sz="3733" spc="-612" dirty="0">
                <a:solidFill>
                  <a:schemeClr val="tx2"/>
                </a:solidFill>
                <a:latin typeface="Trebuchet MS"/>
                <a:cs typeface="Trebuchet MS"/>
              </a:rPr>
              <a:t>m</a:t>
            </a:r>
            <a:r>
              <a:rPr sz="3733" spc="-333" dirty="0">
                <a:solidFill>
                  <a:schemeClr val="tx2"/>
                </a:solidFill>
                <a:latin typeface="Trebuchet MS"/>
                <a:cs typeface="Trebuchet MS"/>
              </a:rPr>
              <a:t>ak</a:t>
            </a:r>
            <a:endParaRPr sz="3733" dirty="0">
              <a:solidFill>
                <a:schemeClr val="tx2"/>
              </a:solidFill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1742" y="1585444"/>
            <a:ext cx="10756053" cy="4403407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435176" marR="521534" indent="-419090">
              <a:lnSpc>
                <a:spcPts val="3253"/>
              </a:lnSpc>
              <a:spcBef>
                <a:spcPts val="267"/>
              </a:spcBef>
              <a:buClr>
                <a:srgbClr val="333333"/>
              </a:buClr>
              <a:buSzPct val="103703"/>
              <a:buFont typeface="Microsoft Sans Serif"/>
              <a:buChar char="●"/>
              <a:tabLst>
                <a:tab pos="435176" algn="l"/>
                <a:tab pos="436022" algn="l"/>
              </a:tabLst>
            </a:pPr>
            <a:r>
              <a:rPr sz="2000" b="1" spc="7" dirty="0" err="1">
                <a:latin typeface="Tahoma"/>
                <a:cs typeface="Tahoma"/>
              </a:rPr>
              <a:t>Derin</a:t>
            </a:r>
            <a:r>
              <a:rPr sz="2000" b="1" spc="-67" dirty="0">
                <a:latin typeface="Tahoma"/>
                <a:cs typeface="Tahoma"/>
              </a:rPr>
              <a:t> </a:t>
            </a:r>
            <a:r>
              <a:rPr sz="2000" b="1" spc="7" dirty="0">
                <a:latin typeface="Tahoma"/>
                <a:cs typeface="Tahoma"/>
              </a:rPr>
              <a:t>Nefes</a:t>
            </a:r>
            <a:r>
              <a:rPr sz="2000" b="1" spc="-73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Alıp</a:t>
            </a:r>
            <a:r>
              <a:rPr sz="2000" b="1" spc="-47" dirty="0">
                <a:latin typeface="Tahoma"/>
                <a:cs typeface="Tahoma"/>
              </a:rPr>
              <a:t> </a:t>
            </a:r>
            <a:r>
              <a:rPr sz="2000" b="1" spc="-27" dirty="0">
                <a:latin typeface="Tahoma"/>
                <a:cs typeface="Tahoma"/>
              </a:rPr>
              <a:t>Sakinleşin:</a:t>
            </a:r>
            <a:r>
              <a:rPr sz="2000" b="1" spc="-40" dirty="0">
                <a:latin typeface="Tahoma"/>
                <a:cs typeface="Tahoma"/>
              </a:rPr>
              <a:t> </a:t>
            </a:r>
            <a:r>
              <a:rPr sz="2000" spc="-53" dirty="0">
                <a:solidFill>
                  <a:srgbClr val="333333"/>
                </a:solidFill>
                <a:latin typeface="Lucida Sans Unicode"/>
                <a:cs typeface="Lucida Sans Unicode"/>
              </a:rPr>
              <a:t>Duygularınız</a:t>
            </a:r>
            <a:r>
              <a:rPr sz="2000" spc="-147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2000" spc="-33" dirty="0">
                <a:solidFill>
                  <a:srgbClr val="333333"/>
                </a:solidFill>
                <a:latin typeface="Lucida Sans Unicode"/>
                <a:cs typeface="Lucida Sans Unicode"/>
              </a:rPr>
              <a:t>kontrolden</a:t>
            </a:r>
            <a:r>
              <a:rPr sz="2000" spc="-113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2000" spc="-60" dirty="0">
                <a:solidFill>
                  <a:srgbClr val="333333"/>
                </a:solidFill>
                <a:latin typeface="Lucida Sans Unicode"/>
                <a:cs typeface="Lucida Sans Unicode"/>
              </a:rPr>
              <a:t>çıktığında</a:t>
            </a:r>
            <a:r>
              <a:rPr sz="2000" spc="-113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2000" spc="-27" dirty="0">
                <a:solidFill>
                  <a:srgbClr val="333333"/>
                </a:solidFill>
                <a:latin typeface="Lucida Sans Unicode"/>
                <a:cs typeface="Lucida Sans Unicode"/>
              </a:rPr>
              <a:t>nefes</a:t>
            </a:r>
            <a:r>
              <a:rPr sz="2000" spc="-107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2000" spc="-40" dirty="0">
                <a:solidFill>
                  <a:srgbClr val="333333"/>
                </a:solidFill>
                <a:latin typeface="Lucida Sans Unicode"/>
                <a:cs typeface="Lucida Sans Unicode"/>
              </a:rPr>
              <a:t>alıp</a:t>
            </a:r>
            <a:r>
              <a:rPr sz="2000" spc="-133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2000" spc="-40" dirty="0">
                <a:solidFill>
                  <a:srgbClr val="333333"/>
                </a:solidFill>
                <a:latin typeface="Lucida Sans Unicode"/>
                <a:cs typeface="Lucida Sans Unicode"/>
              </a:rPr>
              <a:t>vermeniz</a:t>
            </a:r>
            <a:r>
              <a:rPr sz="2000" spc="-127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2000" spc="-7" dirty="0">
                <a:solidFill>
                  <a:srgbClr val="333333"/>
                </a:solidFill>
                <a:latin typeface="Lucida Sans Unicode"/>
                <a:cs typeface="Lucida Sans Unicode"/>
              </a:rPr>
              <a:t>de</a:t>
            </a:r>
            <a:r>
              <a:rPr sz="2000" spc="-93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2000" spc="-27" dirty="0">
                <a:solidFill>
                  <a:srgbClr val="333333"/>
                </a:solidFill>
                <a:latin typeface="Lucida Sans Unicode"/>
                <a:cs typeface="Lucida Sans Unicode"/>
              </a:rPr>
              <a:t>yine </a:t>
            </a:r>
            <a:r>
              <a:rPr sz="2000" spc="-545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2000" spc="-33" dirty="0">
                <a:solidFill>
                  <a:srgbClr val="333333"/>
                </a:solidFill>
                <a:latin typeface="Lucida Sans Unicode"/>
                <a:cs typeface="Lucida Sans Unicode"/>
              </a:rPr>
              <a:t>kontrolden</a:t>
            </a:r>
            <a:r>
              <a:rPr sz="2000" spc="-147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2000" spc="-53" dirty="0">
                <a:solidFill>
                  <a:srgbClr val="333333"/>
                </a:solidFill>
                <a:latin typeface="Lucida Sans Unicode"/>
                <a:cs typeface="Lucida Sans Unicode"/>
              </a:rPr>
              <a:t>çıkar.</a:t>
            </a:r>
            <a:r>
              <a:rPr sz="2000" spc="-127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2000" spc="60" dirty="0">
                <a:solidFill>
                  <a:srgbClr val="333333"/>
                </a:solidFill>
                <a:latin typeface="Lucida Sans Unicode"/>
                <a:cs typeface="Lucida Sans Unicode"/>
              </a:rPr>
              <a:t>Bu</a:t>
            </a:r>
            <a:r>
              <a:rPr sz="2000" spc="-133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2000" spc="-13" dirty="0">
                <a:solidFill>
                  <a:srgbClr val="333333"/>
                </a:solidFill>
                <a:latin typeface="Lucida Sans Unicode"/>
                <a:cs typeface="Lucida Sans Unicode"/>
              </a:rPr>
              <a:t>da</a:t>
            </a:r>
            <a:r>
              <a:rPr sz="2000" spc="-107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2000" spc="-33" dirty="0">
                <a:solidFill>
                  <a:srgbClr val="333333"/>
                </a:solidFill>
                <a:latin typeface="Lucida Sans Unicode"/>
                <a:cs typeface="Lucida Sans Unicode"/>
              </a:rPr>
              <a:t>stres</a:t>
            </a:r>
            <a:r>
              <a:rPr sz="2000" spc="-113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2000" spc="-13" dirty="0">
                <a:solidFill>
                  <a:srgbClr val="333333"/>
                </a:solidFill>
                <a:latin typeface="Lucida Sans Unicode"/>
                <a:cs typeface="Lucida Sans Unicode"/>
              </a:rPr>
              <a:t>ve</a:t>
            </a:r>
            <a:r>
              <a:rPr sz="2000" spc="-113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2000" spc="-33" dirty="0">
                <a:solidFill>
                  <a:srgbClr val="333333"/>
                </a:solidFill>
                <a:latin typeface="Lucida Sans Unicode"/>
                <a:cs typeface="Lucida Sans Unicode"/>
              </a:rPr>
              <a:t>anksiyete</a:t>
            </a:r>
            <a:r>
              <a:rPr sz="2000" spc="-127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2000" spc="-53" dirty="0">
                <a:solidFill>
                  <a:srgbClr val="333333"/>
                </a:solidFill>
                <a:latin typeface="Lucida Sans Unicode"/>
                <a:cs typeface="Lucida Sans Unicode"/>
              </a:rPr>
              <a:t>kaynaklı</a:t>
            </a:r>
            <a:endParaRPr sz="2000" dirty="0">
              <a:latin typeface="Lucida Sans Unicode"/>
              <a:cs typeface="Lucida Sans Unicode"/>
            </a:endParaRPr>
          </a:p>
          <a:p>
            <a:pPr marL="435176">
              <a:spcBef>
                <a:spcPts val="780"/>
              </a:spcBef>
            </a:pPr>
            <a:r>
              <a:rPr sz="2000" spc="-33" dirty="0">
                <a:solidFill>
                  <a:srgbClr val="333333"/>
                </a:solidFill>
                <a:latin typeface="Lucida Sans Unicode"/>
                <a:cs typeface="Lucida Sans Unicode"/>
              </a:rPr>
              <a:t>bir</a:t>
            </a:r>
            <a:r>
              <a:rPr sz="2000" spc="-127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2000" spc="-27" dirty="0">
                <a:solidFill>
                  <a:srgbClr val="333333"/>
                </a:solidFill>
                <a:latin typeface="Lucida Sans Unicode"/>
                <a:cs typeface="Lucida Sans Unicode"/>
              </a:rPr>
              <a:t>durumdur.</a:t>
            </a:r>
            <a:r>
              <a:rPr sz="2000" spc="-140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2000" spc="-47" dirty="0">
                <a:solidFill>
                  <a:srgbClr val="333333"/>
                </a:solidFill>
                <a:latin typeface="Lucida Sans Unicode"/>
                <a:cs typeface="Lucida Sans Unicode"/>
              </a:rPr>
              <a:t>Nefesinizin</a:t>
            </a:r>
            <a:r>
              <a:rPr sz="2000" spc="-140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2000" spc="-33" dirty="0">
                <a:solidFill>
                  <a:srgbClr val="333333"/>
                </a:solidFill>
                <a:latin typeface="Lucida Sans Unicode"/>
                <a:cs typeface="Lucida Sans Unicode"/>
              </a:rPr>
              <a:t>kontrolünü</a:t>
            </a:r>
            <a:r>
              <a:rPr sz="2000" spc="-147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2000" spc="-20" dirty="0">
                <a:solidFill>
                  <a:srgbClr val="333333"/>
                </a:solidFill>
                <a:latin typeface="Lucida Sans Unicode"/>
                <a:cs typeface="Lucida Sans Unicode"/>
              </a:rPr>
              <a:t>ele</a:t>
            </a:r>
            <a:r>
              <a:rPr sz="2000" spc="-113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2000" spc="-33" dirty="0">
                <a:solidFill>
                  <a:srgbClr val="333333"/>
                </a:solidFill>
                <a:latin typeface="Lucida Sans Unicode"/>
                <a:cs typeface="Lucida Sans Unicode"/>
              </a:rPr>
              <a:t>almak</a:t>
            </a:r>
            <a:endParaRPr sz="2000" dirty="0">
              <a:latin typeface="Lucida Sans Unicode"/>
              <a:cs typeface="Lucida Sans Unicode"/>
            </a:endParaRPr>
          </a:p>
          <a:p>
            <a:pPr marL="435176">
              <a:spcBef>
                <a:spcPts val="1093"/>
              </a:spcBef>
            </a:pPr>
            <a:r>
              <a:rPr sz="2000" spc="-53" dirty="0">
                <a:solidFill>
                  <a:srgbClr val="333333"/>
                </a:solidFill>
                <a:latin typeface="Lucida Sans Unicode"/>
                <a:cs typeface="Lucida Sans Unicode"/>
              </a:rPr>
              <a:t>için</a:t>
            </a:r>
            <a:r>
              <a:rPr sz="2000" spc="-160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2000" spc="-40" dirty="0">
                <a:solidFill>
                  <a:srgbClr val="333333"/>
                </a:solidFill>
                <a:latin typeface="Lucida Sans Unicode"/>
                <a:cs typeface="Lucida Sans Unicode"/>
              </a:rPr>
              <a:t>birkaç</a:t>
            </a:r>
            <a:r>
              <a:rPr sz="2000" spc="-140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2000" spc="-100" dirty="0">
                <a:solidFill>
                  <a:srgbClr val="333333"/>
                </a:solidFill>
                <a:latin typeface="Lucida Sans Unicode"/>
                <a:cs typeface="Lucida Sans Unicode"/>
              </a:rPr>
              <a:t>kez</a:t>
            </a:r>
            <a:r>
              <a:rPr sz="2000" spc="-87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2000" spc="-27" dirty="0">
                <a:solidFill>
                  <a:srgbClr val="333333"/>
                </a:solidFill>
                <a:latin typeface="Lucida Sans Unicode"/>
                <a:cs typeface="Lucida Sans Unicode"/>
              </a:rPr>
              <a:t>derin</a:t>
            </a:r>
            <a:r>
              <a:rPr sz="2000" spc="-113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2000" spc="-27" dirty="0">
                <a:solidFill>
                  <a:srgbClr val="333333"/>
                </a:solidFill>
                <a:latin typeface="Lucida Sans Unicode"/>
                <a:cs typeface="Lucida Sans Unicode"/>
              </a:rPr>
              <a:t>derin</a:t>
            </a:r>
            <a:r>
              <a:rPr sz="2000" spc="-127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2000" spc="-27" dirty="0">
                <a:solidFill>
                  <a:srgbClr val="333333"/>
                </a:solidFill>
                <a:latin typeface="Lucida Sans Unicode"/>
                <a:cs typeface="Lucida Sans Unicode"/>
              </a:rPr>
              <a:t>nefes</a:t>
            </a:r>
            <a:r>
              <a:rPr sz="2000" spc="-87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2000" spc="-33" dirty="0">
                <a:solidFill>
                  <a:srgbClr val="333333"/>
                </a:solidFill>
                <a:latin typeface="Lucida Sans Unicode"/>
                <a:cs typeface="Lucida Sans Unicode"/>
              </a:rPr>
              <a:t>alın</a:t>
            </a:r>
            <a:r>
              <a:rPr sz="2000" spc="-147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2000" spc="-13" dirty="0">
                <a:solidFill>
                  <a:srgbClr val="333333"/>
                </a:solidFill>
                <a:latin typeface="Lucida Sans Unicode"/>
                <a:cs typeface="Lucida Sans Unicode"/>
              </a:rPr>
              <a:t>ve</a:t>
            </a:r>
            <a:r>
              <a:rPr sz="2000" spc="-113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2000" spc="-33" dirty="0">
                <a:solidFill>
                  <a:srgbClr val="333333"/>
                </a:solidFill>
                <a:latin typeface="Lucida Sans Unicode"/>
                <a:cs typeface="Lucida Sans Unicode"/>
              </a:rPr>
              <a:t>müsait</a:t>
            </a:r>
            <a:r>
              <a:rPr sz="2000" spc="-133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2000" spc="-33" dirty="0">
                <a:solidFill>
                  <a:srgbClr val="333333"/>
                </a:solidFill>
                <a:latin typeface="Lucida Sans Unicode"/>
                <a:cs typeface="Lucida Sans Unicode"/>
              </a:rPr>
              <a:t>bir</a:t>
            </a:r>
            <a:endParaRPr sz="2000" dirty="0">
              <a:latin typeface="Lucida Sans Unicode"/>
              <a:cs typeface="Lucida Sans Unicode"/>
            </a:endParaRPr>
          </a:p>
          <a:p>
            <a:pPr marL="435176">
              <a:spcBef>
                <a:spcPts val="1067"/>
              </a:spcBef>
            </a:pPr>
            <a:r>
              <a:rPr sz="2000" spc="-13" dirty="0">
                <a:solidFill>
                  <a:srgbClr val="333333"/>
                </a:solidFill>
                <a:latin typeface="Lucida Sans Unicode"/>
                <a:cs typeface="Lucida Sans Unicode"/>
              </a:rPr>
              <a:t>y</a:t>
            </a:r>
            <a:r>
              <a:rPr sz="2000" spc="-27" dirty="0">
                <a:solidFill>
                  <a:srgbClr val="333333"/>
                </a:solidFill>
                <a:latin typeface="Lucida Sans Unicode"/>
                <a:cs typeface="Lucida Sans Unicode"/>
              </a:rPr>
              <a:t>e</a:t>
            </a:r>
            <a:r>
              <a:rPr sz="2000" dirty="0">
                <a:solidFill>
                  <a:srgbClr val="333333"/>
                </a:solidFill>
                <a:latin typeface="Lucida Sans Unicode"/>
                <a:cs typeface="Lucida Sans Unicode"/>
              </a:rPr>
              <a:t>r</a:t>
            </a:r>
            <a:r>
              <a:rPr sz="2000" spc="7" dirty="0">
                <a:solidFill>
                  <a:srgbClr val="333333"/>
                </a:solidFill>
                <a:latin typeface="Lucida Sans Unicode"/>
                <a:cs typeface="Lucida Sans Unicode"/>
              </a:rPr>
              <a:t>e</a:t>
            </a:r>
            <a:r>
              <a:rPr sz="2000" spc="-120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2000" spc="-20" dirty="0" err="1">
                <a:solidFill>
                  <a:srgbClr val="333333"/>
                </a:solidFill>
                <a:latin typeface="Lucida Sans Unicode"/>
                <a:cs typeface="Lucida Sans Unicode"/>
              </a:rPr>
              <a:t>ot</a:t>
            </a:r>
            <a:r>
              <a:rPr sz="2000" spc="-40" dirty="0" err="1">
                <a:solidFill>
                  <a:srgbClr val="333333"/>
                </a:solidFill>
                <a:latin typeface="Lucida Sans Unicode"/>
                <a:cs typeface="Lucida Sans Unicode"/>
              </a:rPr>
              <a:t>u</a:t>
            </a:r>
            <a:r>
              <a:rPr sz="2000" spc="-13" dirty="0" err="1">
                <a:solidFill>
                  <a:srgbClr val="333333"/>
                </a:solidFill>
                <a:latin typeface="Lucida Sans Unicode"/>
                <a:cs typeface="Lucida Sans Unicode"/>
              </a:rPr>
              <a:t>r</a:t>
            </a:r>
            <a:r>
              <a:rPr sz="2000" spc="-20" dirty="0" err="1">
                <a:solidFill>
                  <a:srgbClr val="333333"/>
                </a:solidFill>
                <a:latin typeface="Lucida Sans Unicode"/>
                <a:cs typeface="Lucida Sans Unicode"/>
              </a:rPr>
              <a:t>un</a:t>
            </a:r>
            <a:r>
              <a:rPr sz="2000" spc="-93" dirty="0">
                <a:solidFill>
                  <a:srgbClr val="333333"/>
                </a:solidFill>
                <a:latin typeface="Lucida Sans Unicode"/>
                <a:cs typeface="Lucida Sans Unicode"/>
              </a:rPr>
              <a:t>.</a:t>
            </a:r>
            <a:endParaRPr lang="tr-TR" sz="2000" spc="-93" dirty="0">
              <a:solidFill>
                <a:srgbClr val="333333"/>
              </a:solidFill>
              <a:latin typeface="Lucida Sans Unicode"/>
              <a:cs typeface="Lucida Sans Unicode"/>
            </a:endParaRPr>
          </a:p>
          <a:p>
            <a:pPr marL="435176">
              <a:spcBef>
                <a:spcPts val="1067"/>
              </a:spcBef>
            </a:pPr>
            <a:endParaRPr sz="2000" dirty="0">
              <a:latin typeface="Lucida Sans Unicode"/>
              <a:cs typeface="Lucida Sans Unicode"/>
            </a:endParaRPr>
          </a:p>
          <a:p>
            <a:pPr marL="435176" marR="5031613" indent="-419090">
              <a:lnSpc>
                <a:spcPct val="150000"/>
              </a:lnSpc>
              <a:spcBef>
                <a:spcPts val="13"/>
              </a:spcBef>
              <a:buSzPct val="103703"/>
              <a:buFont typeface="Microsoft Sans Serif"/>
              <a:buChar char="●"/>
              <a:tabLst>
                <a:tab pos="435176" algn="l"/>
                <a:tab pos="436022" algn="l"/>
              </a:tabLst>
            </a:pPr>
            <a:r>
              <a:rPr sz="2000" spc="60" dirty="0">
                <a:solidFill>
                  <a:srgbClr val="333333"/>
                </a:solidFill>
                <a:latin typeface="Lucida Sans Unicode"/>
                <a:cs typeface="Lucida Sans Unicode"/>
              </a:rPr>
              <a:t>Bu</a:t>
            </a:r>
            <a:r>
              <a:rPr sz="2000" spc="-113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2000" spc="-27" dirty="0">
                <a:solidFill>
                  <a:srgbClr val="333333"/>
                </a:solidFill>
                <a:latin typeface="Lucida Sans Unicode"/>
                <a:cs typeface="Lucida Sans Unicode"/>
              </a:rPr>
              <a:t>durumlarla</a:t>
            </a:r>
            <a:r>
              <a:rPr sz="2000" spc="-160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2000" spc="-27" dirty="0">
                <a:solidFill>
                  <a:srgbClr val="333333"/>
                </a:solidFill>
                <a:latin typeface="Lucida Sans Unicode"/>
                <a:cs typeface="Lucida Sans Unicode"/>
              </a:rPr>
              <a:t>mücadele</a:t>
            </a:r>
            <a:r>
              <a:rPr sz="2000" spc="-133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2000" spc="-27" dirty="0">
                <a:solidFill>
                  <a:srgbClr val="333333"/>
                </a:solidFill>
                <a:latin typeface="Lucida Sans Unicode"/>
                <a:cs typeface="Lucida Sans Unicode"/>
              </a:rPr>
              <a:t>etmek</a:t>
            </a:r>
            <a:r>
              <a:rPr sz="2000" spc="-107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2000" spc="-53" dirty="0">
                <a:solidFill>
                  <a:srgbClr val="333333"/>
                </a:solidFill>
                <a:latin typeface="Lucida Sans Unicode"/>
                <a:cs typeface="Lucida Sans Unicode"/>
              </a:rPr>
              <a:t>için</a:t>
            </a:r>
            <a:r>
              <a:rPr sz="2000" spc="-133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2000" spc="-53" dirty="0">
                <a:solidFill>
                  <a:srgbClr val="333333"/>
                </a:solidFill>
                <a:latin typeface="Lucida Sans Unicode"/>
                <a:cs typeface="Lucida Sans Unicode"/>
              </a:rPr>
              <a:t>sakin</a:t>
            </a:r>
            <a:r>
              <a:rPr sz="2000" spc="-120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2000" spc="-53" dirty="0">
                <a:solidFill>
                  <a:srgbClr val="333333"/>
                </a:solidFill>
                <a:latin typeface="Lucida Sans Unicode"/>
                <a:cs typeface="Lucida Sans Unicode"/>
              </a:rPr>
              <a:t>kalmalı, </a:t>
            </a:r>
            <a:r>
              <a:rPr sz="2000" spc="-545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2000" spc="-20" dirty="0">
                <a:solidFill>
                  <a:srgbClr val="333333"/>
                </a:solidFill>
                <a:latin typeface="Lucida Sans Unicode"/>
                <a:cs typeface="Lucida Sans Unicode"/>
              </a:rPr>
              <a:t>durumu </a:t>
            </a:r>
            <a:r>
              <a:rPr sz="2000" spc="-40" dirty="0">
                <a:solidFill>
                  <a:srgbClr val="333333"/>
                </a:solidFill>
                <a:latin typeface="Lucida Sans Unicode"/>
                <a:cs typeface="Lucida Sans Unicode"/>
              </a:rPr>
              <a:t>fark </a:t>
            </a:r>
            <a:r>
              <a:rPr sz="2000" spc="-53" dirty="0">
                <a:solidFill>
                  <a:srgbClr val="333333"/>
                </a:solidFill>
                <a:latin typeface="Lucida Sans Unicode"/>
                <a:cs typeface="Lucida Sans Unicode"/>
              </a:rPr>
              <a:t>etmelisiniz. </a:t>
            </a:r>
            <a:r>
              <a:rPr sz="2000" b="1" spc="-13" dirty="0">
                <a:solidFill>
                  <a:srgbClr val="333333"/>
                </a:solidFill>
                <a:latin typeface="Tahoma"/>
                <a:cs typeface="Tahoma"/>
              </a:rPr>
              <a:t>Yani </a:t>
            </a:r>
            <a:r>
              <a:rPr sz="2000" b="1" spc="27" dirty="0">
                <a:solidFill>
                  <a:srgbClr val="333333"/>
                </a:solidFill>
                <a:latin typeface="Tahoma"/>
                <a:cs typeface="Tahoma"/>
              </a:rPr>
              <a:t>durumu </a:t>
            </a:r>
            <a:r>
              <a:rPr sz="2000" b="1" spc="13" dirty="0">
                <a:solidFill>
                  <a:srgbClr val="333333"/>
                </a:solidFill>
                <a:latin typeface="Tahoma"/>
                <a:cs typeface="Tahoma"/>
              </a:rPr>
              <a:t>inkar </a:t>
            </a:r>
            <a:r>
              <a:rPr sz="2000" b="1" spc="20" dirty="0">
                <a:solidFill>
                  <a:srgbClr val="333333"/>
                </a:solidFill>
                <a:latin typeface="Tahoma"/>
                <a:cs typeface="Tahoma"/>
              </a:rPr>
              <a:t> etmek</a:t>
            </a:r>
            <a:r>
              <a:rPr sz="2000" b="1" spc="-93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2000" b="1" spc="7" dirty="0">
                <a:solidFill>
                  <a:srgbClr val="333333"/>
                </a:solidFill>
                <a:latin typeface="Tahoma"/>
                <a:cs typeface="Tahoma"/>
              </a:rPr>
              <a:t>yerine</a:t>
            </a:r>
            <a:r>
              <a:rPr sz="2000" b="1" spc="-8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333333"/>
                </a:solidFill>
                <a:latin typeface="Tahoma"/>
                <a:cs typeface="Tahoma"/>
              </a:rPr>
              <a:t>kabullenmelisiniz.</a:t>
            </a:r>
            <a:endParaRPr sz="2000" dirty="0">
              <a:latin typeface="Tahoma"/>
              <a:cs typeface="Tahoma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8534" y="2651760"/>
            <a:ext cx="3159579" cy="295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932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70400" y="555117"/>
            <a:ext cx="4314613" cy="672899"/>
          </a:xfrm>
          <a:prstGeom prst="rect">
            <a:avLst/>
          </a:prstGeom>
        </p:spPr>
        <p:txBody>
          <a:bodyPr vert="horz" wrap="square" lIns="0" tIns="16087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27"/>
              </a:spcBef>
            </a:pPr>
            <a:r>
              <a:rPr sz="4267" b="1" spc="-347" dirty="0">
                <a:solidFill>
                  <a:schemeClr val="tx2"/>
                </a:solidFill>
              </a:rPr>
              <a:t>2.</a:t>
            </a:r>
            <a:r>
              <a:rPr sz="4267" b="1" spc="520" dirty="0">
                <a:solidFill>
                  <a:schemeClr val="tx2"/>
                </a:solidFill>
              </a:rPr>
              <a:t> </a:t>
            </a:r>
            <a:r>
              <a:rPr sz="4267" b="1" spc="-320" dirty="0">
                <a:solidFill>
                  <a:schemeClr val="tx2"/>
                </a:solidFill>
              </a:rPr>
              <a:t>Duygularla</a:t>
            </a:r>
            <a:r>
              <a:rPr sz="4267" b="1" spc="-300" dirty="0">
                <a:solidFill>
                  <a:schemeClr val="tx2"/>
                </a:solidFill>
              </a:rPr>
              <a:t> </a:t>
            </a:r>
            <a:r>
              <a:rPr sz="4267" b="1" spc="-347" dirty="0">
                <a:solidFill>
                  <a:schemeClr val="tx2"/>
                </a:solidFill>
              </a:rPr>
              <a:t>Yüzleşmek</a:t>
            </a:r>
            <a:endParaRPr sz="4267" b="1" dirty="0">
              <a:solidFill>
                <a:schemeClr val="tx2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77567" y="3398011"/>
            <a:ext cx="63500" cy="256540"/>
          </a:xfrm>
          <a:custGeom>
            <a:avLst/>
            <a:gdLst/>
            <a:ahLst/>
            <a:cxnLst/>
            <a:rect l="l" t="t" r="r" b="b"/>
            <a:pathLst>
              <a:path w="47625" h="192405">
                <a:moveTo>
                  <a:pt x="47244" y="0"/>
                </a:moveTo>
                <a:lnTo>
                  <a:pt x="0" y="0"/>
                </a:lnTo>
                <a:lnTo>
                  <a:pt x="0" y="192024"/>
                </a:lnTo>
                <a:lnTo>
                  <a:pt x="47244" y="192024"/>
                </a:lnTo>
                <a:lnTo>
                  <a:pt x="47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2768092" y="1574495"/>
            <a:ext cx="8917093" cy="533030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435176" marR="88898" indent="-419090">
              <a:lnSpc>
                <a:spcPct val="150000"/>
              </a:lnSpc>
              <a:spcBef>
                <a:spcPts val="120"/>
              </a:spcBef>
              <a:buClr>
                <a:srgbClr val="585858"/>
              </a:buClr>
              <a:buSzPct val="103703"/>
              <a:buFont typeface="Microsoft Sans Serif"/>
              <a:buChar char="●"/>
              <a:tabLst>
                <a:tab pos="435176" algn="l"/>
                <a:tab pos="436022" algn="l"/>
              </a:tabLst>
            </a:pPr>
            <a:r>
              <a:rPr sz="2000" b="1" dirty="0">
                <a:latin typeface="Arial"/>
                <a:cs typeface="Arial"/>
              </a:rPr>
              <a:t>Duygularınızı Tespit Edin: </a:t>
            </a:r>
            <a:r>
              <a:rPr sz="2000" spc="13" dirty="0">
                <a:solidFill>
                  <a:srgbClr val="333333"/>
                </a:solidFill>
                <a:latin typeface="Microsoft Sans Serif"/>
                <a:cs typeface="Microsoft Sans Serif"/>
              </a:rPr>
              <a:t>Nasıl </a:t>
            </a:r>
            <a:r>
              <a:rPr sz="2000" spc="-7" dirty="0">
                <a:solidFill>
                  <a:srgbClr val="333333"/>
                </a:solidFill>
                <a:latin typeface="Microsoft Sans Serif"/>
                <a:cs typeface="Microsoft Sans Serif"/>
              </a:rPr>
              <a:t>bir duygu içinde olduğunuzu </a:t>
            </a:r>
            <a:r>
              <a:rPr sz="2000" spc="-13" dirty="0">
                <a:solidFill>
                  <a:srgbClr val="333333"/>
                </a:solidFill>
                <a:latin typeface="Microsoft Sans Serif"/>
                <a:cs typeface="Microsoft Sans Serif"/>
              </a:rPr>
              <a:t>biliyor </a:t>
            </a:r>
            <a:r>
              <a:rPr sz="2000" spc="-7" dirty="0">
                <a:solidFill>
                  <a:srgbClr val="333333"/>
                </a:solidFill>
                <a:latin typeface="Microsoft Sans Serif"/>
                <a:cs typeface="Microsoft Sans Serif"/>
              </a:rPr>
              <a:t>olmak, duygu </a:t>
            </a:r>
            <a:r>
              <a:rPr sz="2000" spc="-46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333333"/>
                </a:solidFill>
                <a:latin typeface="Microsoft Sans Serif"/>
                <a:cs typeface="Microsoft Sans Serif"/>
              </a:rPr>
              <a:t>kontrolü </a:t>
            </a:r>
            <a:r>
              <a:rPr sz="2000" spc="13" dirty="0">
                <a:solidFill>
                  <a:srgbClr val="333333"/>
                </a:solidFill>
                <a:latin typeface="Microsoft Sans Serif"/>
                <a:cs typeface="Microsoft Sans Serif"/>
              </a:rPr>
              <a:t>bakımından </a:t>
            </a:r>
            <a:r>
              <a:rPr sz="2000" spc="-7" dirty="0">
                <a:solidFill>
                  <a:srgbClr val="333333"/>
                </a:solidFill>
                <a:latin typeface="Microsoft Sans Serif"/>
                <a:cs typeface="Microsoft Sans Serif"/>
              </a:rPr>
              <a:t>kritik </a:t>
            </a:r>
            <a:r>
              <a:rPr sz="2000" dirty="0">
                <a:solidFill>
                  <a:srgbClr val="333333"/>
                </a:solidFill>
                <a:latin typeface="Microsoft Sans Serif"/>
                <a:cs typeface="Microsoft Sans Serif"/>
              </a:rPr>
              <a:t>öneme </a:t>
            </a:r>
            <a:r>
              <a:rPr sz="2000" spc="-7" dirty="0">
                <a:solidFill>
                  <a:srgbClr val="333333"/>
                </a:solidFill>
                <a:latin typeface="Microsoft Sans Serif"/>
                <a:cs typeface="Microsoft Sans Serif"/>
              </a:rPr>
              <a:t>sahiptir. </a:t>
            </a:r>
            <a:r>
              <a:rPr sz="2000" dirty="0">
                <a:solidFill>
                  <a:srgbClr val="333333"/>
                </a:solidFill>
                <a:latin typeface="Microsoft Sans Serif"/>
                <a:cs typeface="Microsoft Sans Serif"/>
              </a:rPr>
              <a:t>Birkaç kez derin nefes </a:t>
            </a:r>
            <a:r>
              <a:rPr sz="2000" spc="13" dirty="0">
                <a:solidFill>
                  <a:srgbClr val="333333"/>
                </a:solidFill>
                <a:latin typeface="Microsoft Sans Serif"/>
                <a:cs typeface="Microsoft Sans Serif"/>
              </a:rPr>
              <a:t>alıp </a:t>
            </a:r>
            <a:r>
              <a:rPr sz="2000" dirty="0">
                <a:solidFill>
                  <a:srgbClr val="333333"/>
                </a:solidFill>
                <a:latin typeface="Microsoft Sans Serif"/>
                <a:cs typeface="Microsoft Sans Serif"/>
              </a:rPr>
              <a:t>o an </a:t>
            </a:r>
            <a:r>
              <a:rPr sz="2000" spc="13" dirty="0">
                <a:solidFill>
                  <a:srgbClr val="333333"/>
                </a:solidFill>
                <a:latin typeface="Microsoft Sans Serif"/>
                <a:cs typeface="Microsoft Sans Serif"/>
              </a:rPr>
              <a:t>nasıl </a:t>
            </a:r>
            <a:r>
              <a:rPr sz="2000" spc="2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2000" spc="-7" dirty="0">
                <a:solidFill>
                  <a:srgbClr val="333333"/>
                </a:solidFill>
                <a:latin typeface="Microsoft Sans Serif"/>
                <a:cs typeface="Microsoft Sans Serif"/>
              </a:rPr>
              <a:t>hissettiğini </a:t>
            </a:r>
            <a:r>
              <a:rPr sz="2000" dirty="0">
                <a:solidFill>
                  <a:srgbClr val="333333"/>
                </a:solidFill>
                <a:latin typeface="Microsoft Sans Serif"/>
                <a:cs typeface="Microsoft Sans Serif"/>
              </a:rPr>
              <a:t>düşünmek, </a:t>
            </a:r>
            <a:r>
              <a:rPr sz="2000" spc="33" dirty="0">
                <a:solidFill>
                  <a:srgbClr val="333333"/>
                </a:solidFill>
                <a:latin typeface="Microsoft Sans Serif"/>
                <a:cs typeface="Microsoft Sans Serif"/>
              </a:rPr>
              <a:t>acı </a:t>
            </a:r>
            <a:r>
              <a:rPr sz="2000" spc="-7" dirty="0">
                <a:solidFill>
                  <a:srgbClr val="333333"/>
                </a:solidFill>
                <a:latin typeface="Microsoft Sans Serif"/>
                <a:cs typeface="Microsoft Sans Serif"/>
              </a:rPr>
              <a:t>verici </a:t>
            </a:r>
            <a:r>
              <a:rPr sz="2000" dirty="0">
                <a:solidFill>
                  <a:srgbClr val="333333"/>
                </a:solidFill>
                <a:latin typeface="Microsoft Sans Serif"/>
                <a:cs typeface="Microsoft Sans Serif"/>
              </a:rPr>
              <a:t>olsa </a:t>
            </a:r>
            <a:r>
              <a:rPr sz="2000" spc="-7" dirty="0">
                <a:solidFill>
                  <a:srgbClr val="333333"/>
                </a:solidFill>
                <a:latin typeface="Microsoft Sans Serif"/>
                <a:cs typeface="Microsoft Sans Serif"/>
              </a:rPr>
              <a:t>bile </a:t>
            </a:r>
            <a:r>
              <a:rPr sz="2000" dirty="0">
                <a:solidFill>
                  <a:srgbClr val="333333"/>
                </a:solidFill>
                <a:latin typeface="Microsoft Sans Serif"/>
                <a:cs typeface="Microsoft Sans Serif"/>
              </a:rPr>
              <a:t>önemlidir. Kendinize bu duygunun neden </a:t>
            </a:r>
            <a:r>
              <a:rPr sz="2000" spc="7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2000" spc="13" dirty="0">
                <a:solidFill>
                  <a:srgbClr val="333333"/>
                </a:solidFill>
                <a:latin typeface="Microsoft Sans Serif"/>
                <a:cs typeface="Microsoft Sans Serif"/>
              </a:rPr>
              <a:t>kaynaklandığını, </a:t>
            </a:r>
            <a:r>
              <a:rPr sz="2000" spc="7" dirty="0">
                <a:solidFill>
                  <a:srgbClr val="333333"/>
                </a:solidFill>
                <a:latin typeface="Microsoft Sans Serif"/>
                <a:cs typeface="Microsoft Sans Serif"/>
              </a:rPr>
              <a:t>başka </a:t>
            </a:r>
            <a:r>
              <a:rPr sz="2000" spc="-7" dirty="0">
                <a:solidFill>
                  <a:srgbClr val="333333"/>
                </a:solidFill>
                <a:latin typeface="Microsoft Sans Serif"/>
                <a:cs typeface="Microsoft Sans Serif"/>
              </a:rPr>
              <a:t>bir </a:t>
            </a:r>
            <a:r>
              <a:rPr sz="2000" spc="7" dirty="0">
                <a:solidFill>
                  <a:srgbClr val="333333"/>
                </a:solidFill>
                <a:latin typeface="Microsoft Sans Serif"/>
                <a:cs typeface="Microsoft Sans Serif"/>
              </a:rPr>
              <a:t>durumu </a:t>
            </a:r>
            <a:r>
              <a:rPr sz="2000" dirty="0">
                <a:solidFill>
                  <a:srgbClr val="333333"/>
                </a:solidFill>
                <a:latin typeface="Microsoft Sans Serif"/>
                <a:cs typeface="Microsoft Sans Serif"/>
              </a:rPr>
              <a:t>örtbas etmek </a:t>
            </a:r>
            <a:r>
              <a:rPr sz="2000" spc="-7" dirty="0">
                <a:solidFill>
                  <a:srgbClr val="333333"/>
                </a:solidFill>
                <a:latin typeface="Microsoft Sans Serif"/>
                <a:cs typeface="Microsoft Sans Serif"/>
              </a:rPr>
              <a:t>için </a:t>
            </a:r>
            <a:r>
              <a:rPr sz="2000" spc="13" dirty="0">
                <a:solidFill>
                  <a:srgbClr val="333333"/>
                </a:solidFill>
                <a:latin typeface="Microsoft Sans Serif"/>
                <a:cs typeface="Microsoft Sans Serif"/>
              </a:rPr>
              <a:t>duygularınızı </a:t>
            </a:r>
            <a:r>
              <a:rPr sz="2000" spc="-7" dirty="0">
                <a:solidFill>
                  <a:srgbClr val="333333"/>
                </a:solidFill>
                <a:latin typeface="Microsoft Sans Serif"/>
                <a:cs typeface="Microsoft Sans Serif"/>
              </a:rPr>
              <a:t>sizin ele geçirip </a:t>
            </a:r>
            <a:r>
              <a:rPr sz="200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2000" spc="-7" dirty="0">
                <a:solidFill>
                  <a:srgbClr val="333333"/>
                </a:solidFill>
                <a:latin typeface="Microsoft Sans Serif"/>
                <a:cs typeface="Microsoft Sans Serif"/>
              </a:rPr>
              <a:t>geçirmediğini</a:t>
            </a:r>
            <a:r>
              <a:rPr sz="2000" spc="-2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2000" spc="-7" dirty="0">
                <a:solidFill>
                  <a:srgbClr val="333333"/>
                </a:solidFill>
                <a:latin typeface="Microsoft Sans Serif"/>
                <a:cs typeface="Microsoft Sans Serif"/>
              </a:rPr>
              <a:t>analiz etmeniz </a:t>
            </a:r>
            <a:r>
              <a:rPr sz="2000" dirty="0">
                <a:solidFill>
                  <a:srgbClr val="333333"/>
                </a:solidFill>
                <a:latin typeface="Microsoft Sans Serif"/>
                <a:cs typeface="Microsoft Sans Serif"/>
              </a:rPr>
              <a:t>gerek.</a:t>
            </a:r>
            <a:endParaRPr sz="2000" dirty="0">
              <a:latin typeface="Microsoft Sans Serif"/>
              <a:cs typeface="Microsoft Sans Serif"/>
            </a:endParaRPr>
          </a:p>
          <a:p>
            <a:pPr marL="435176" indent="-419090">
              <a:spcBef>
                <a:spcPts val="1073"/>
              </a:spcBef>
              <a:buClr>
                <a:srgbClr val="585858"/>
              </a:buClr>
              <a:buSzPct val="103703"/>
              <a:buFont typeface="Microsoft Sans Serif"/>
              <a:buChar char="●"/>
              <a:tabLst>
                <a:tab pos="435176" algn="l"/>
                <a:tab pos="436022" algn="l"/>
              </a:tabLst>
            </a:pPr>
            <a:r>
              <a:rPr sz="2000" b="1" spc="7" dirty="0">
                <a:latin typeface="Arial"/>
                <a:cs typeface="Arial"/>
              </a:rPr>
              <a:t>Çözüm</a:t>
            </a:r>
            <a:r>
              <a:rPr sz="2000" b="1" spc="-33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Önerileri</a:t>
            </a:r>
            <a:r>
              <a:rPr sz="2000" b="1" spc="-13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Düşünün:</a:t>
            </a:r>
            <a:r>
              <a:rPr sz="2000" b="1" spc="-73" dirty="0"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333333"/>
                </a:solidFill>
                <a:latin typeface="Microsoft Sans Serif"/>
                <a:cs typeface="Microsoft Sans Serif"/>
              </a:rPr>
              <a:t>Bazı </a:t>
            </a:r>
            <a:r>
              <a:rPr sz="2000" spc="-7" dirty="0">
                <a:solidFill>
                  <a:srgbClr val="333333"/>
                </a:solidFill>
                <a:latin typeface="Microsoft Sans Serif"/>
                <a:cs typeface="Microsoft Sans Serif"/>
              </a:rPr>
              <a:t>şeylerin</a:t>
            </a:r>
            <a:r>
              <a:rPr sz="2000" spc="-13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2000" spc="-7" dirty="0">
                <a:solidFill>
                  <a:srgbClr val="333333"/>
                </a:solidFill>
                <a:latin typeface="Microsoft Sans Serif"/>
                <a:cs typeface="Microsoft Sans Serif"/>
              </a:rPr>
              <a:t>sizin</a:t>
            </a:r>
            <a:r>
              <a:rPr sz="2000" spc="13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2000" spc="-7" dirty="0">
                <a:solidFill>
                  <a:srgbClr val="333333"/>
                </a:solidFill>
                <a:latin typeface="Microsoft Sans Serif"/>
                <a:cs typeface="Microsoft Sans Serif"/>
              </a:rPr>
              <a:t>kontrolünüz</a:t>
            </a:r>
            <a:r>
              <a:rPr sz="2000" spc="-33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2000" spc="13" dirty="0">
                <a:solidFill>
                  <a:srgbClr val="333333"/>
                </a:solidFill>
                <a:latin typeface="Microsoft Sans Serif"/>
                <a:cs typeface="Microsoft Sans Serif"/>
              </a:rPr>
              <a:t>dışında</a:t>
            </a:r>
            <a:r>
              <a:rPr sz="2000" spc="33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2000" spc="-7" dirty="0">
                <a:solidFill>
                  <a:srgbClr val="333333"/>
                </a:solidFill>
                <a:latin typeface="Microsoft Sans Serif"/>
                <a:cs typeface="Microsoft Sans Serif"/>
              </a:rPr>
              <a:t>olduğunu</a:t>
            </a:r>
            <a:endParaRPr sz="2000" dirty="0">
              <a:latin typeface="Microsoft Sans Serif"/>
              <a:cs typeface="Microsoft Sans Serif"/>
            </a:endParaRPr>
          </a:p>
          <a:p>
            <a:pPr marL="435176" marR="6773">
              <a:lnSpc>
                <a:spcPct val="149900"/>
              </a:lnSpc>
              <a:spcBef>
                <a:spcPts val="13"/>
              </a:spcBef>
            </a:pPr>
            <a:r>
              <a:rPr sz="2000" dirty="0">
                <a:solidFill>
                  <a:srgbClr val="333333"/>
                </a:solidFill>
                <a:latin typeface="Microsoft Sans Serif"/>
                <a:cs typeface="Microsoft Sans Serif"/>
              </a:rPr>
              <a:t>kabullenmek de </a:t>
            </a:r>
            <a:r>
              <a:rPr sz="2000" spc="-13" dirty="0">
                <a:solidFill>
                  <a:srgbClr val="333333"/>
                </a:solidFill>
                <a:latin typeface="Microsoft Sans Serif"/>
                <a:cs typeface="Microsoft Sans Serif"/>
              </a:rPr>
              <a:t>yine </a:t>
            </a:r>
            <a:r>
              <a:rPr sz="2000" spc="-7" dirty="0">
                <a:solidFill>
                  <a:srgbClr val="333333"/>
                </a:solidFill>
                <a:latin typeface="Microsoft Sans Serif"/>
                <a:cs typeface="Microsoft Sans Serif"/>
              </a:rPr>
              <a:t>içinde </a:t>
            </a:r>
            <a:r>
              <a:rPr sz="2000" dirty="0">
                <a:solidFill>
                  <a:srgbClr val="333333"/>
                </a:solidFill>
                <a:latin typeface="Microsoft Sans Serif"/>
                <a:cs typeface="Microsoft Sans Serif"/>
              </a:rPr>
              <a:t>bulunduğunuz olumsuz </a:t>
            </a:r>
            <a:r>
              <a:rPr sz="2000" spc="7" dirty="0">
                <a:solidFill>
                  <a:srgbClr val="333333"/>
                </a:solidFill>
                <a:latin typeface="Microsoft Sans Serif"/>
                <a:cs typeface="Microsoft Sans Serif"/>
              </a:rPr>
              <a:t>ruh </a:t>
            </a:r>
            <a:r>
              <a:rPr sz="2000" spc="-7" dirty="0">
                <a:solidFill>
                  <a:srgbClr val="333333"/>
                </a:solidFill>
                <a:latin typeface="Microsoft Sans Serif"/>
                <a:cs typeface="Microsoft Sans Serif"/>
              </a:rPr>
              <a:t>halini </a:t>
            </a:r>
            <a:r>
              <a:rPr sz="2000" dirty="0">
                <a:solidFill>
                  <a:srgbClr val="333333"/>
                </a:solidFill>
                <a:latin typeface="Microsoft Sans Serif"/>
                <a:cs typeface="Microsoft Sans Serif"/>
              </a:rPr>
              <a:t>ortadan </a:t>
            </a:r>
            <a:r>
              <a:rPr sz="2000" spc="7" dirty="0">
                <a:solidFill>
                  <a:srgbClr val="333333"/>
                </a:solidFill>
                <a:latin typeface="Microsoft Sans Serif"/>
                <a:cs typeface="Microsoft Sans Serif"/>
              </a:rPr>
              <a:t>kaldırmak </a:t>
            </a:r>
            <a:r>
              <a:rPr sz="2000" spc="-7" dirty="0">
                <a:solidFill>
                  <a:srgbClr val="333333"/>
                </a:solidFill>
                <a:latin typeface="Microsoft Sans Serif"/>
                <a:cs typeface="Microsoft Sans Serif"/>
              </a:rPr>
              <a:t>için </a:t>
            </a:r>
            <a:r>
              <a:rPr sz="2000" spc="-46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333333"/>
                </a:solidFill>
                <a:latin typeface="Microsoft Sans Serif"/>
                <a:cs typeface="Microsoft Sans Serif"/>
              </a:rPr>
              <a:t>iyi</a:t>
            </a:r>
            <a:r>
              <a:rPr sz="2000" spc="33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2000" spc="-7" dirty="0">
                <a:solidFill>
                  <a:srgbClr val="333333"/>
                </a:solidFill>
                <a:latin typeface="Microsoft Sans Serif"/>
                <a:cs typeface="Microsoft Sans Serif"/>
              </a:rPr>
              <a:t>bir</a:t>
            </a:r>
            <a:r>
              <a:rPr sz="2000" spc="27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2000" spc="-7" dirty="0">
                <a:solidFill>
                  <a:srgbClr val="333333"/>
                </a:solidFill>
                <a:latin typeface="Microsoft Sans Serif"/>
                <a:cs typeface="Microsoft Sans Serif"/>
              </a:rPr>
              <a:t>yoldur.</a:t>
            </a:r>
            <a:r>
              <a:rPr sz="200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2000" spc="-7" dirty="0">
                <a:solidFill>
                  <a:srgbClr val="333333"/>
                </a:solidFill>
                <a:latin typeface="Microsoft Sans Serif"/>
                <a:cs typeface="Microsoft Sans Serif"/>
              </a:rPr>
              <a:t>Evet,</a:t>
            </a:r>
            <a:r>
              <a:rPr sz="2000" spc="53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2000" spc="-7" dirty="0">
                <a:solidFill>
                  <a:srgbClr val="333333"/>
                </a:solidFill>
                <a:latin typeface="Microsoft Sans Serif"/>
                <a:cs typeface="Microsoft Sans Serif"/>
              </a:rPr>
              <a:t>hayatta</a:t>
            </a:r>
            <a:r>
              <a:rPr sz="2000" spc="27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2000" spc="-7" dirty="0">
                <a:solidFill>
                  <a:srgbClr val="333333"/>
                </a:solidFill>
                <a:latin typeface="Microsoft Sans Serif"/>
                <a:cs typeface="Microsoft Sans Serif"/>
              </a:rPr>
              <a:t>bizim</a:t>
            </a:r>
            <a:r>
              <a:rPr sz="2000" spc="7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2000" spc="-13" dirty="0">
                <a:solidFill>
                  <a:srgbClr val="333333"/>
                </a:solidFill>
                <a:latin typeface="Microsoft Sans Serif"/>
                <a:cs typeface="Microsoft Sans Serif"/>
              </a:rPr>
              <a:t>bilgimiz</a:t>
            </a:r>
            <a:r>
              <a:rPr sz="2000" spc="7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2000" spc="-13" dirty="0">
                <a:solidFill>
                  <a:srgbClr val="333333"/>
                </a:solidFill>
                <a:latin typeface="Microsoft Sans Serif"/>
                <a:cs typeface="Microsoft Sans Serif"/>
              </a:rPr>
              <a:t>ve</a:t>
            </a:r>
            <a:r>
              <a:rPr sz="2000" spc="4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333333"/>
                </a:solidFill>
                <a:latin typeface="Microsoft Sans Serif"/>
                <a:cs typeface="Microsoft Sans Serif"/>
              </a:rPr>
              <a:t>irademiz</a:t>
            </a:r>
            <a:r>
              <a:rPr sz="2000" spc="-2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2000" spc="20" dirty="0">
                <a:solidFill>
                  <a:srgbClr val="333333"/>
                </a:solidFill>
                <a:latin typeface="Microsoft Sans Serif"/>
                <a:cs typeface="Microsoft Sans Serif"/>
              </a:rPr>
              <a:t>dışında</a:t>
            </a:r>
            <a:r>
              <a:rPr sz="2000" spc="27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2000" spc="-7" dirty="0">
                <a:solidFill>
                  <a:srgbClr val="333333"/>
                </a:solidFill>
                <a:latin typeface="Microsoft Sans Serif"/>
                <a:cs typeface="Microsoft Sans Serif"/>
              </a:rPr>
              <a:t>gelişen</a:t>
            </a:r>
            <a:r>
              <a:rPr sz="2000" dirty="0">
                <a:solidFill>
                  <a:srgbClr val="333333"/>
                </a:solidFill>
                <a:latin typeface="Microsoft Sans Serif"/>
                <a:cs typeface="Microsoft Sans Serif"/>
              </a:rPr>
              <a:t> pek çok</a:t>
            </a:r>
            <a:r>
              <a:rPr sz="2000" spc="13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333333"/>
                </a:solidFill>
                <a:latin typeface="Microsoft Sans Serif"/>
                <a:cs typeface="Microsoft Sans Serif"/>
              </a:rPr>
              <a:t>şey </a:t>
            </a:r>
            <a:r>
              <a:rPr sz="2000" spc="7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2000" spc="-7" dirty="0">
                <a:solidFill>
                  <a:srgbClr val="333333"/>
                </a:solidFill>
                <a:latin typeface="Microsoft Sans Serif"/>
                <a:cs typeface="Microsoft Sans Serif"/>
              </a:rPr>
              <a:t>var.</a:t>
            </a:r>
            <a:r>
              <a:rPr sz="2000" spc="2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333333"/>
                </a:solidFill>
                <a:latin typeface="Microsoft Sans Serif"/>
                <a:cs typeface="Microsoft Sans Serif"/>
              </a:rPr>
              <a:t>Bu </a:t>
            </a:r>
            <a:r>
              <a:rPr sz="2000" spc="-7" dirty="0">
                <a:solidFill>
                  <a:srgbClr val="333333"/>
                </a:solidFill>
                <a:latin typeface="Microsoft Sans Serif"/>
                <a:cs typeface="Microsoft Sans Serif"/>
              </a:rPr>
              <a:t>şeyler</a:t>
            </a:r>
            <a:r>
              <a:rPr sz="2000" spc="27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333333"/>
                </a:solidFill>
                <a:latin typeface="Microsoft Sans Serif"/>
                <a:cs typeface="Microsoft Sans Serif"/>
              </a:rPr>
              <a:t>bize</a:t>
            </a:r>
            <a:r>
              <a:rPr sz="2000" spc="-13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2000" spc="-7" dirty="0">
                <a:solidFill>
                  <a:srgbClr val="333333"/>
                </a:solidFill>
                <a:latin typeface="Microsoft Sans Serif"/>
                <a:cs typeface="Microsoft Sans Serif"/>
              </a:rPr>
              <a:t>olumlu</a:t>
            </a:r>
            <a:r>
              <a:rPr sz="200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2000" spc="-13" dirty="0">
                <a:solidFill>
                  <a:srgbClr val="333333"/>
                </a:solidFill>
                <a:latin typeface="Microsoft Sans Serif"/>
                <a:cs typeface="Microsoft Sans Serif"/>
              </a:rPr>
              <a:t>ya</a:t>
            </a:r>
            <a:r>
              <a:rPr sz="2000" spc="4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333333"/>
                </a:solidFill>
                <a:latin typeface="Microsoft Sans Serif"/>
                <a:cs typeface="Microsoft Sans Serif"/>
              </a:rPr>
              <a:t>da olumsuz</a:t>
            </a:r>
            <a:r>
              <a:rPr sz="2000" spc="-2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333333"/>
                </a:solidFill>
                <a:latin typeface="Microsoft Sans Serif"/>
                <a:cs typeface="Microsoft Sans Serif"/>
              </a:rPr>
              <a:t>yansıyabilir.</a:t>
            </a:r>
            <a:r>
              <a:rPr sz="2000" spc="2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333333"/>
                </a:solidFill>
                <a:latin typeface="Microsoft Sans Serif"/>
                <a:cs typeface="Microsoft Sans Serif"/>
              </a:rPr>
              <a:t>Bu</a:t>
            </a:r>
            <a:r>
              <a:rPr sz="2000" spc="2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333333"/>
                </a:solidFill>
                <a:latin typeface="Microsoft Sans Serif"/>
                <a:cs typeface="Microsoft Sans Serif"/>
              </a:rPr>
              <a:t>durumda</a:t>
            </a:r>
            <a:r>
              <a:rPr sz="2000" spc="-2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2000" spc="-7" dirty="0">
                <a:solidFill>
                  <a:srgbClr val="333333"/>
                </a:solidFill>
                <a:latin typeface="Microsoft Sans Serif"/>
                <a:cs typeface="Microsoft Sans Serif"/>
              </a:rPr>
              <a:t>biz</a:t>
            </a:r>
            <a:r>
              <a:rPr sz="2000" spc="7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333333"/>
                </a:solidFill>
                <a:latin typeface="Microsoft Sans Serif"/>
                <a:cs typeface="Microsoft Sans Serif"/>
              </a:rPr>
              <a:t>sadece </a:t>
            </a:r>
            <a:r>
              <a:rPr sz="2000" spc="7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333333"/>
                </a:solidFill>
                <a:latin typeface="Microsoft Sans Serif"/>
                <a:cs typeface="Microsoft Sans Serif"/>
              </a:rPr>
              <a:t>kendimizden</a:t>
            </a:r>
            <a:r>
              <a:rPr sz="2000" spc="-53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333333"/>
                </a:solidFill>
                <a:latin typeface="Microsoft Sans Serif"/>
                <a:cs typeface="Microsoft Sans Serif"/>
              </a:rPr>
              <a:t>mesulüz.</a:t>
            </a:r>
            <a:endParaRPr sz="2000"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593679" y="5454395"/>
            <a:ext cx="2938780" cy="861907"/>
          </a:xfrm>
          <a:custGeom>
            <a:avLst/>
            <a:gdLst/>
            <a:ahLst/>
            <a:cxnLst/>
            <a:rect l="l" t="t" r="r" b="b"/>
            <a:pathLst>
              <a:path w="2204085" h="646429">
                <a:moveTo>
                  <a:pt x="47244" y="454164"/>
                </a:moveTo>
                <a:lnTo>
                  <a:pt x="0" y="454164"/>
                </a:lnTo>
                <a:lnTo>
                  <a:pt x="0" y="646188"/>
                </a:lnTo>
                <a:lnTo>
                  <a:pt x="47244" y="646188"/>
                </a:lnTo>
                <a:lnTo>
                  <a:pt x="47244" y="454164"/>
                </a:lnTo>
                <a:close/>
              </a:path>
              <a:path w="2204085" h="646429">
                <a:moveTo>
                  <a:pt x="2203704" y="0"/>
                </a:moveTo>
                <a:lnTo>
                  <a:pt x="2156460" y="0"/>
                </a:lnTo>
                <a:lnTo>
                  <a:pt x="2156460" y="192024"/>
                </a:lnTo>
                <a:lnTo>
                  <a:pt x="2203704" y="192024"/>
                </a:lnTo>
                <a:lnTo>
                  <a:pt x="22037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166" y="2103800"/>
            <a:ext cx="2736668" cy="317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165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bject 3"/>
          <p:cNvSpPr txBox="1">
            <a:spLocks noGrp="1"/>
          </p:cNvSpPr>
          <p:nvPr>
            <p:ph type="title"/>
          </p:nvPr>
        </p:nvSpPr>
        <p:spPr bwMode="auto">
          <a:xfrm>
            <a:off x="1258404" y="1632446"/>
            <a:ext cx="9696786" cy="51239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13977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tr-TR" altLang="tr-TR" sz="3264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tr-TR" altLang="tr-TR" sz="3264" b="1">
                <a:latin typeface="Calibri" panose="020F0502020204030204" pitchFamily="34" charset="0"/>
                <a:cs typeface="Arial" panose="020B0604020202020204" pitchFamily="34" charset="0"/>
              </a:rPr>
              <a:t>3. Duygulara Sağlıklı Tepkiler Vermek: 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48327" y="2648766"/>
            <a:ext cx="9695347" cy="2904445"/>
          </a:xfrm>
          <a:prstGeom prst="rect">
            <a:avLst/>
          </a:prstGeom>
        </p:spPr>
        <p:txBody>
          <a:bodyPr lIns="0" tIns="133156" rIns="0" bIns="0">
            <a:spAutoFit/>
          </a:bodyPr>
          <a:lstStyle/>
          <a:p>
            <a:pPr marL="860728" lvl="1" indent="-331049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tr-TR" sz="2400" dirty="0">
                <a:latin typeface="+mj-lt"/>
                <a:cs typeface="Arial" pitchFamily="34" charset="0"/>
              </a:rPr>
              <a:t>Hemen Savunmaya Geçmeyin.</a:t>
            </a:r>
          </a:p>
          <a:p>
            <a:pPr marL="860728" lvl="1" indent="-331049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tr-TR" sz="2400" dirty="0">
                <a:latin typeface="+mj-lt"/>
                <a:cs typeface="Arial" pitchFamily="34" charset="0"/>
              </a:rPr>
              <a:t>Duygulara Karşı Önlem Alın.</a:t>
            </a:r>
          </a:p>
          <a:p>
            <a:pPr marL="860728" lvl="1" indent="-331049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tr-TR" sz="2400" dirty="0">
                <a:latin typeface="+mj-lt"/>
                <a:cs typeface="Arial" pitchFamily="34" charset="0"/>
              </a:rPr>
              <a:t>Olumsuz İnsanları Görmezden Gelin.</a:t>
            </a:r>
          </a:p>
          <a:p>
            <a:pPr marL="860728" lvl="1" indent="-331049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tr-TR" sz="2400" dirty="0" smtClean="0">
                <a:latin typeface="+mj-lt"/>
                <a:cs typeface="Arial" pitchFamily="34" charset="0"/>
              </a:rPr>
              <a:t>Başkalarını suçlamayın</a:t>
            </a:r>
          </a:p>
          <a:p>
            <a:pPr marL="860728" lvl="1" indent="-331049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tr-TR" sz="2400" dirty="0" smtClean="0">
                <a:latin typeface="+mj-lt"/>
                <a:cs typeface="Arial" pitchFamily="34" charset="0"/>
              </a:rPr>
              <a:t>Farklı görüşlere yer verin</a:t>
            </a:r>
            <a:endParaRPr lang="tr-TR" sz="2400" dirty="0">
              <a:latin typeface="+mj-lt"/>
              <a:cs typeface="Arial" pitchFamily="34" charset="0"/>
            </a:endParaRP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754" y="2323429"/>
            <a:ext cx="3928920" cy="373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760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02940" y="517231"/>
            <a:ext cx="5786120" cy="590697"/>
          </a:xfrm>
          <a:prstGeom prst="rect">
            <a:avLst/>
          </a:prstGeom>
        </p:spPr>
        <p:txBody>
          <a:bodyPr vert="horz" wrap="square" lIns="0" tIns="16087" rIns="0" bIns="0" rtlCol="0" anchor="ctr">
            <a:spAutoFit/>
          </a:bodyPr>
          <a:lstStyle/>
          <a:p>
            <a:pPr marL="16933" algn="ctr">
              <a:lnSpc>
                <a:spcPct val="100000"/>
              </a:lnSpc>
              <a:spcBef>
                <a:spcPts val="127"/>
              </a:spcBef>
              <a:tabLst>
                <a:tab pos="547780" algn="l"/>
              </a:tabLst>
            </a:pPr>
            <a:r>
              <a:rPr lang="tr-TR" sz="3733" spc="-427" dirty="0" smtClean="0">
                <a:solidFill>
                  <a:schemeClr val="tx2"/>
                </a:solidFill>
                <a:latin typeface="Trebuchet MS"/>
                <a:cs typeface="Trebuchet MS"/>
              </a:rPr>
              <a:t>4.</a:t>
            </a:r>
            <a:r>
              <a:rPr sz="3733" spc="-427" dirty="0">
                <a:solidFill>
                  <a:schemeClr val="tx2"/>
                </a:solidFill>
                <a:latin typeface="Trebuchet MS"/>
                <a:cs typeface="Trebuchet MS"/>
              </a:rPr>
              <a:t>	</a:t>
            </a:r>
            <a:r>
              <a:rPr sz="3733" spc="-420" dirty="0">
                <a:solidFill>
                  <a:schemeClr val="tx2"/>
                </a:solidFill>
                <a:latin typeface="Trebuchet MS"/>
                <a:cs typeface="Trebuchet MS"/>
              </a:rPr>
              <a:t>Uzun</a:t>
            </a:r>
            <a:r>
              <a:rPr sz="3733" spc="-267" dirty="0">
                <a:solidFill>
                  <a:schemeClr val="tx2"/>
                </a:solidFill>
                <a:latin typeface="Trebuchet MS"/>
                <a:cs typeface="Trebuchet MS"/>
              </a:rPr>
              <a:t> </a:t>
            </a:r>
            <a:r>
              <a:rPr sz="3733" spc="-347" dirty="0">
                <a:solidFill>
                  <a:schemeClr val="tx2"/>
                </a:solidFill>
                <a:latin typeface="Trebuchet MS"/>
                <a:cs typeface="Trebuchet MS"/>
              </a:rPr>
              <a:t>Vadeli</a:t>
            </a:r>
            <a:r>
              <a:rPr sz="3733" spc="-287" dirty="0">
                <a:solidFill>
                  <a:schemeClr val="tx2"/>
                </a:solidFill>
                <a:latin typeface="Trebuchet MS"/>
                <a:cs typeface="Trebuchet MS"/>
              </a:rPr>
              <a:t> </a:t>
            </a:r>
            <a:r>
              <a:rPr sz="3733" spc="-393" dirty="0">
                <a:solidFill>
                  <a:schemeClr val="tx2"/>
                </a:solidFill>
                <a:latin typeface="Trebuchet MS"/>
                <a:cs typeface="Trebuchet MS"/>
              </a:rPr>
              <a:t>Gayret</a:t>
            </a:r>
            <a:r>
              <a:rPr sz="3733" spc="-272" dirty="0">
                <a:solidFill>
                  <a:schemeClr val="tx2"/>
                </a:solidFill>
                <a:latin typeface="Trebuchet MS"/>
                <a:cs typeface="Trebuchet MS"/>
              </a:rPr>
              <a:t> </a:t>
            </a:r>
            <a:r>
              <a:rPr sz="3733" spc="-527" dirty="0">
                <a:solidFill>
                  <a:schemeClr val="tx2"/>
                </a:solidFill>
                <a:latin typeface="Trebuchet MS"/>
                <a:cs typeface="Trebuchet MS"/>
              </a:rPr>
              <a:t>G</a:t>
            </a:r>
            <a:r>
              <a:rPr sz="3733" spc="-367" dirty="0">
                <a:solidFill>
                  <a:schemeClr val="tx2"/>
                </a:solidFill>
                <a:latin typeface="Trebuchet MS"/>
                <a:cs typeface="Trebuchet MS"/>
              </a:rPr>
              <a:t>östermek</a:t>
            </a:r>
            <a:endParaRPr sz="3733" dirty="0">
              <a:solidFill>
                <a:schemeClr val="tx2"/>
              </a:solidFill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3890" y="3734313"/>
            <a:ext cx="10904220" cy="2522123"/>
          </a:xfrm>
          <a:prstGeom prst="rect">
            <a:avLst/>
          </a:prstGeom>
        </p:spPr>
        <p:txBody>
          <a:bodyPr vert="horz" wrap="square" lIns="0" tIns="153247" rIns="0" bIns="0" rtlCol="0">
            <a:spAutoFit/>
          </a:bodyPr>
          <a:lstStyle/>
          <a:p>
            <a:pPr marL="435176" indent="-419090">
              <a:spcBef>
                <a:spcPts val="1207"/>
              </a:spcBef>
              <a:buClr>
                <a:srgbClr val="585858"/>
              </a:buClr>
              <a:buSzPct val="103703"/>
              <a:buFont typeface="Microsoft Sans Serif"/>
              <a:buChar char="●"/>
              <a:tabLst>
                <a:tab pos="435176" algn="l"/>
                <a:tab pos="436022" algn="l"/>
              </a:tabLst>
            </a:pPr>
            <a:r>
              <a:rPr sz="1867" b="1" dirty="0">
                <a:latin typeface="Arial"/>
                <a:cs typeface="Arial"/>
              </a:rPr>
              <a:t>Günlük</a:t>
            </a:r>
            <a:r>
              <a:rPr sz="1867" b="1" spc="-20" dirty="0">
                <a:latin typeface="Arial"/>
                <a:cs typeface="Arial"/>
              </a:rPr>
              <a:t> </a:t>
            </a:r>
            <a:r>
              <a:rPr sz="1867" b="1" spc="-7" dirty="0">
                <a:latin typeface="Arial"/>
                <a:cs typeface="Arial"/>
              </a:rPr>
              <a:t>Tutabilirsiniz:</a:t>
            </a:r>
            <a:r>
              <a:rPr sz="1867" b="1" spc="-40" dirty="0">
                <a:latin typeface="Arial"/>
                <a:cs typeface="Arial"/>
              </a:rPr>
              <a:t> </a:t>
            </a:r>
            <a:r>
              <a:rPr dirty="0">
                <a:solidFill>
                  <a:srgbClr val="333333"/>
                </a:solidFill>
                <a:latin typeface="Microsoft Sans Serif"/>
                <a:cs typeface="Microsoft Sans Serif"/>
              </a:rPr>
              <a:t>Günlük</a:t>
            </a:r>
            <a:r>
              <a:rPr spc="-7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>
                <a:solidFill>
                  <a:srgbClr val="333333"/>
                </a:solidFill>
                <a:latin typeface="Microsoft Sans Serif"/>
                <a:cs typeface="Microsoft Sans Serif"/>
              </a:rPr>
              <a:t>tutmak,</a:t>
            </a:r>
            <a:r>
              <a:rPr spc="7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pc="13" dirty="0">
                <a:solidFill>
                  <a:srgbClr val="333333"/>
                </a:solidFill>
                <a:latin typeface="Microsoft Sans Serif"/>
                <a:cs typeface="Microsoft Sans Serif"/>
              </a:rPr>
              <a:t>duygularınızı </a:t>
            </a:r>
            <a:r>
              <a:rPr dirty="0">
                <a:solidFill>
                  <a:srgbClr val="333333"/>
                </a:solidFill>
                <a:latin typeface="Microsoft Sans Serif"/>
                <a:cs typeface="Microsoft Sans Serif"/>
              </a:rPr>
              <a:t>taze</a:t>
            </a:r>
            <a:r>
              <a:rPr spc="7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>
                <a:solidFill>
                  <a:srgbClr val="333333"/>
                </a:solidFill>
                <a:latin typeface="Microsoft Sans Serif"/>
                <a:cs typeface="Microsoft Sans Serif"/>
              </a:rPr>
              <a:t>taze </a:t>
            </a:r>
            <a:r>
              <a:rPr spc="-7" dirty="0">
                <a:solidFill>
                  <a:srgbClr val="333333"/>
                </a:solidFill>
                <a:latin typeface="Microsoft Sans Serif"/>
                <a:cs typeface="Microsoft Sans Serif"/>
              </a:rPr>
              <a:t>tespit edebilmek</a:t>
            </a:r>
            <a:r>
              <a:rPr spc="-27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pc="-7" dirty="0">
                <a:solidFill>
                  <a:srgbClr val="333333"/>
                </a:solidFill>
                <a:latin typeface="Microsoft Sans Serif"/>
                <a:cs typeface="Microsoft Sans Serif"/>
              </a:rPr>
              <a:t>için</a:t>
            </a:r>
            <a:r>
              <a:rPr spc="13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pc="-20" dirty="0">
                <a:solidFill>
                  <a:srgbClr val="333333"/>
                </a:solidFill>
                <a:latin typeface="Microsoft Sans Serif"/>
                <a:cs typeface="Microsoft Sans Serif"/>
              </a:rPr>
              <a:t>iyi</a:t>
            </a:r>
            <a:r>
              <a:rPr spc="47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pc="-7" dirty="0">
                <a:solidFill>
                  <a:srgbClr val="333333"/>
                </a:solidFill>
                <a:latin typeface="Microsoft Sans Serif"/>
                <a:cs typeface="Microsoft Sans Serif"/>
              </a:rPr>
              <a:t>bir</a:t>
            </a:r>
            <a:r>
              <a:rPr spc="7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pc="-7" dirty="0">
                <a:solidFill>
                  <a:srgbClr val="333333"/>
                </a:solidFill>
                <a:latin typeface="Microsoft Sans Serif"/>
                <a:cs typeface="Microsoft Sans Serif"/>
              </a:rPr>
              <a:t>yoldur.</a:t>
            </a:r>
            <a:r>
              <a:rPr spc="2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>
                <a:solidFill>
                  <a:srgbClr val="333333"/>
                </a:solidFill>
                <a:latin typeface="Microsoft Sans Serif"/>
                <a:cs typeface="Microsoft Sans Serif"/>
              </a:rPr>
              <a:t>Ne</a:t>
            </a:r>
            <a:r>
              <a:rPr spc="13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pc="-7" dirty="0">
                <a:solidFill>
                  <a:srgbClr val="333333"/>
                </a:solidFill>
                <a:latin typeface="Microsoft Sans Serif"/>
                <a:cs typeface="Microsoft Sans Serif"/>
              </a:rPr>
              <a:t>tür</a:t>
            </a:r>
            <a:endParaRPr dirty="0">
              <a:latin typeface="Microsoft Sans Serif"/>
              <a:cs typeface="Microsoft Sans Serif"/>
            </a:endParaRPr>
          </a:p>
          <a:p>
            <a:pPr marL="435176">
              <a:spcBef>
                <a:spcPts val="1080"/>
              </a:spcBef>
            </a:pPr>
            <a:r>
              <a:rPr dirty="0">
                <a:solidFill>
                  <a:srgbClr val="333333"/>
                </a:solidFill>
                <a:latin typeface="Microsoft Sans Serif"/>
                <a:cs typeface="Microsoft Sans Serif"/>
              </a:rPr>
              <a:t>olayların</a:t>
            </a:r>
            <a:r>
              <a:rPr spc="27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>
                <a:solidFill>
                  <a:srgbClr val="333333"/>
                </a:solidFill>
                <a:latin typeface="Microsoft Sans Serif"/>
                <a:cs typeface="Microsoft Sans Serif"/>
              </a:rPr>
              <a:t>ne</a:t>
            </a:r>
            <a:r>
              <a:rPr spc="7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pc="-7" dirty="0">
                <a:solidFill>
                  <a:srgbClr val="333333"/>
                </a:solidFill>
                <a:latin typeface="Microsoft Sans Serif"/>
                <a:cs typeface="Microsoft Sans Serif"/>
              </a:rPr>
              <a:t>tür</a:t>
            </a:r>
            <a:r>
              <a:rPr spc="27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pc="-7" dirty="0">
                <a:solidFill>
                  <a:srgbClr val="333333"/>
                </a:solidFill>
                <a:latin typeface="Microsoft Sans Serif"/>
                <a:cs typeface="Microsoft Sans Serif"/>
              </a:rPr>
              <a:t>duygulara </a:t>
            </a:r>
            <a:r>
              <a:rPr dirty="0">
                <a:solidFill>
                  <a:srgbClr val="333333"/>
                </a:solidFill>
                <a:latin typeface="Microsoft Sans Serif"/>
                <a:cs typeface="Microsoft Sans Serif"/>
              </a:rPr>
              <a:t>neden</a:t>
            </a:r>
            <a:r>
              <a:rPr spc="-7" dirty="0">
                <a:solidFill>
                  <a:srgbClr val="333333"/>
                </a:solidFill>
                <a:latin typeface="Microsoft Sans Serif"/>
                <a:cs typeface="Microsoft Sans Serif"/>
              </a:rPr>
              <a:t> olduğunu</a:t>
            </a:r>
            <a:r>
              <a:rPr spc="7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pc="-7" dirty="0">
                <a:solidFill>
                  <a:srgbClr val="333333"/>
                </a:solidFill>
                <a:latin typeface="Microsoft Sans Serif"/>
                <a:cs typeface="Microsoft Sans Serif"/>
              </a:rPr>
              <a:t>günlük</a:t>
            </a:r>
            <a:r>
              <a:rPr spc="-33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pc="-7" dirty="0">
                <a:solidFill>
                  <a:srgbClr val="333333"/>
                </a:solidFill>
                <a:latin typeface="Microsoft Sans Serif"/>
                <a:cs typeface="Microsoft Sans Serif"/>
              </a:rPr>
              <a:t>tutarak </a:t>
            </a:r>
            <a:r>
              <a:rPr spc="7" dirty="0">
                <a:solidFill>
                  <a:srgbClr val="333333"/>
                </a:solidFill>
                <a:latin typeface="Microsoft Sans Serif"/>
                <a:cs typeface="Microsoft Sans Serif"/>
              </a:rPr>
              <a:t>yakın</a:t>
            </a:r>
            <a:r>
              <a:rPr spc="4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pc="-7" dirty="0">
                <a:solidFill>
                  <a:srgbClr val="333333"/>
                </a:solidFill>
                <a:latin typeface="Microsoft Sans Serif"/>
                <a:cs typeface="Microsoft Sans Serif"/>
              </a:rPr>
              <a:t>bir</a:t>
            </a:r>
            <a:r>
              <a:rPr spc="7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pc="-7" dirty="0">
                <a:solidFill>
                  <a:srgbClr val="333333"/>
                </a:solidFill>
                <a:latin typeface="Microsoft Sans Serif"/>
                <a:cs typeface="Microsoft Sans Serif"/>
              </a:rPr>
              <a:t>biçimde öğrenebilirsiniz.</a:t>
            </a:r>
            <a:endParaRPr dirty="0">
              <a:latin typeface="Microsoft Sans Serif"/>
              <a:cs typeface="Microsoft Sans Serif"/>
            </a:endParaRPr>
          </a:p>
          <a:p>
            <a:pPr marL="435176" marR="21166" indent="-419090">
              <a:lnSpc>
                <a:spcPct val="149900"/>
              </a:lnSpc>
              <a:spcBef>
                <a:spcPts val="7"/>
              </a:spcBef>
              <a:buClr>
                <a:srgbClr val="333333"/>
              </a:buClr>
              <a:buSzPct val="103703"/>
              <a:buFont typeface="Microsoft Sans Serif"/>
              <a:buChar char="●"/>
              <a:tabLst>
                <a:tab pos="435176" algn="l"/>
                <a:tab pos="436022" algn="l"/>
              </a:tabLst>
            </a:pPr>
            <a:r>
              <a:rPr b="1" dirty="0">
                <a:latin typeface="Arial"/>
                <a:cs typeface="Arial"/>
              </a:rPr>
              <a:t>Bardağa</a:t>
            </a:r>
            <a:r>
              <a:rPr b="1" spc="-47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Dolu</a:t>
            </a:r>
            <a:r>
              <a:rPr b="1" spc="-2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Tarafından</a:t>
            </a:r>
            <a:r>
              <a:rPr b="1" spc="-33" dirty="0">
                <a:latin typeface="Arial"/>
                <a:cs typeface="Arial"/>
              </a:rPr>
              <a:t> </a:t>
            </a:r>
            <a:r>
              <a:rPr b="1" spc="-7" dirty="0">
                <a:latin typeface="Arial"/>
                <a:cs typeface="Arial"/>
              </a:rPr>
              <a:t>Bakmayı </a:t>
            </a:r>
            <a:r>
              <a:rPr b="1" dirty="0">
                <a:latin typeface="Arial"/>
                <a:cs typeface="Arial"/>
              </a:rPr>
              <a:t>Öğrenin:</a:t>
            </a:r>
            <a:r>
              <a:rPr b="1" spc="-20" dirty="0">
                <a:latin typeface="Arial"/>
                <a:cs typeface="Arial"/>
              </a:rPr>
              <a:t> </a:t>
            </a:r>
            <a:r>
              <a:rPr dirty="0">
                <a:solidFill>
                  <a:srgbClr val="333333"/>
                </a:solidFill>
                <a:latin typeface="Microsoft Sans Serif"/>
                <a:cs typeface="Microsoft Sans Serif"/>
              </a:rPr>
              <a:t>Daha</a:t>
            </a:r>
            <a:r>
              <a:rPr spc="-7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pc="-13" dirty="0">
                <a:solidFill>
                  <a:srgbClr val="333333"/>
                </a:solidFill>
                <a:latin typeface="Microsoft Sans Serif"/>
                <a:cs typeface="Microsoft Sans Serif"/>
              </a:rPr>
              <a:t>iyimser</a:t>
            </a:r>
            <a:r>
              <a:rPr spc="7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pc="-13" dirty="0">
                <a:solidFill>
                  <a:srgbClr val="333333"/>
                </a:solidFill>
                <a:latin typeface="Microsoft Sans Serif"/>
                <a:cs typeface="Microsoft Sans Serif"/>
              </a:rPr>
              <a:t>ve</a:t>
            </a:r>
            <a:r>
              <a:rPr spc="4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pc="20" dirty="0">
                <a:solidFill>
                  <a:srgbClr val="333333"/>
                </a:solidFill>
                <a:latin typeface="Microsoft Sans Serif"/>
                <a:cs typeface="Microsoft Sans Serif"/>
              </a:rPr>
              <a:t>yapıcı</a:t>
            </a:r>
            <a:r>
              <a:rPr spc="33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pc="-7" dirty="0">
                <a:solidFill>
                  <a:srgbClr val="333333"/>
                </a:solidFill>
                <a:latin typeface="Microsoft Sans Serif"/>
                <a:cs typeface="Microsoft Sans Serif"/>
              </a:rPr>
              <a:t>bir</a:t>
            </a:r>
            <a:r>
              <a:rPr spc="27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pc="-7" dirty="0">
                <a:solidFill>
                  <a:srgbClr val="333333"/>
                </a:solidFill>
                <a:latin typeface="Microsoft Sans Serif"/>
                <a:cs typeface="Microsoft Sans Serif"/>
              </a:rPr>
              <a:t>insan olmak</a:t>
            </a:r>
            <a:r>
              <a:rPr dirty="0">
                <a:solidFill>
                  <a:srgbClr val="333333"/>
                </a:solidFill>
                <a:latin typeface="Microsoft Sans Serif"/>
                <a:cs typeface="Microsoft Sans Serif"/>
              </a:rPr>
              <a:t> zaman</a:t>
            </a:r>
            <a:r>
              <a:rPr spc="-7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pc="-13" dirty="0">
                <a:solidFill>
                  <a:srgbClr val="333333"/>
                </a:solidFill>
                <a:latin typeface="Microsoft Sans Serif"/>
                <a:cs typeface="Microsoft Sans Serif"/>
              </a:rPr>
              <a:t>ve</a:t>
            </a:r>
            <a:r>
              <a:rPr spc="4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>
                <a:solidFill>
                  <a:srgbClr val="333333"/>
                </a:solidFill>
                <a:latin typeface="Microsoft Sans Serif"/>
                <a:cs typeface="Microsoft Sans Serif"/>
              </a:rPr>
              <a:t>çaba </a:t>
            </a:r>
            <a:r>
              <a:rPr spc="7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pc="-7" dirty="0">
                <a:solidFill>
                  <a:srgbClr val="333333"/>
                </a:solidFill>
                <a:latin typeface="Microsoft Sans Serif"/>
                <a:cs typeface="Microsoft Sans Serif"/>
              </a:rPr>
              <a:t>ister.</a:t>
            </a:r>
            <a:r>
              <a:rPr dirty="0">
                <a:solidFill>
                  <a:srgbClr val="333333"/>
                </a:solidFill>
                <a:latin typeface="Microsoft Sans Serif"/>
                <a:cs typeface="Microsoft Sans Serif"/>
              </a:rPr>
              <a:t> Ancak daha</a:t>
            </a:r>
            <a:r>
              <a:rPr spc="-7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pc="-13" dirty="0">
                <a:solidFill>
                  <a:srgbClr val="333333"/>
                </a:solidFill>
                <a:latin typeface="Microsoft Sans Serif"/>
                <a:cs typeface="Microsoft Sans Serif"/>
              </a:rPr>
              <a:t>iyimser</a:t>
            </a:r>
            <a:r>
              <a:rPr spc="33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pc="-13" dirty="0">
                <a:solidFill>
                  <a:srgbClr val="333333"/>
                </a:solidFill>
                <a:latin typeface="Microsoft Sans Serif"/>
                <a:cs typeface="Microsoft Sans Serif"/>
              </a:rPr>
              <a:t>ve</a:t>
            </a:r>
            <a:r>
              <a:rPr spc="4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pc="20" dirty="0">
                <a:solidFill>
                  <a:srgbClr val="333333"/>
                </a:solidFill>
                <a:latin typeface="Microsoft Sans Serif"/>
                <a:cs typeface="Microsoft Sans Serif"/>
              </a:rPr>
              <a:t>yapıcı</a:t>
            </a:r>
            <a:r>
              <a:rPr spc="33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pc="-7" dirty="0">
                <a:solidFill>
                  <a:srgbClr val="333333"/>
                </a:solidFill>
                <a:latin typeface="Microsoft Sans Serif"/>
                <a:cs typeface="Microsoft Sans Serif"/>
              </a:rPr>
              <a:t>olma</a:t>
            </a:r>
            <a:r>
              <a:rPr spc="7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pc="13" dirty="0">
                <a:solidFill>
                  <a:srgbClr val="333333"/>
                </a:solidFill>
                <a:latin typeface="Microsoft Sans Serif"/>
                <a:cs typeface="Microsoft Sans Serif"/>
              </a:rPr>
              <a:t>alışkanlığı</a:t>
            </a:r>
            <a:r>
              <a:rPr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pc="13" dirty="0">
                <a:solidFill>
                  <a:srgbClr val="333333"/>
                </a:solidFill>
                <a:latin typeface="Microsoft Sans Serif"/>
                <a:cs typeface="Microsoft Sans Serif"/>
              </a:rPr>
              <a:t>kazanıldığında </a:t>
            </a:r>
            <a:r>
              <a:rPr spc="-7" dirty="0">
                <a:solidFill>
                  <a:srgbClr val="333333"/>
                </a:solidFill>
                <a:latin typeface="Microsoft Sans Serif"/>
                <a:cs typeface="Microsoft Sans Serif"/>
              </a:rPr>
              <a:t>olaylara</a:t>
            </a:r>
            <a:r>
              <a:rPr spc="7" dirty="0">
                <a:solidFill>
                  <a:srgbClr val="333333"/>
                </a:solidFill>
                <a:latin typeface="Microsoft Sans Serif"/>
                <a:cs typeface="Microsoft Sans Serif"/>
              </a:rPr>
              <a:t> artık</a:t>
            </a:r>
            <a:r>
              <a:rPr spc="27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>
                <a:solidFill>
                  <a:srgbClr val="333333"/>
                </a:solidFill>
                <a:latin typeface="Microsoft Sans Serif"/>
                <a:cs typeface="Microsoft Sans Serif"/>
              </a:rPr>
              <a:t>daha esnek</a:t>
            </a:r>
            <a:r>
              <a:rPr spc="-2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pc="-7" dirty="0">
                <a:solidFill>
                  <a:srgbClr val="333333"/>
                </a:solidFill>
                <a:latin typeface="Microsoft Sans Serif"/>
                <a:cs typeface="Microsoft Sans Serif"/>
              </a:rPr>
              <a:t>bir</a:t>
            </a:r>
            <a:r>
              <a:rPr spc="27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pc="-7" dirty="0">
                <a:solidFill>
                  <a:srgbClr val="333333"/>
                </a:solidFill>
                <a:latin typeface="Microsoft Sans Serif"/>
                <a:cs typeface="Microsoft Sans Serif"/>
              </a:rPr>
              <a:t>şekilde </a:t>
            </a:r>
            <a:r>
              <a:rPr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pc="7" dirty="0">
                <a:solidFill>
                  <a:srgbClr val="333333"/>
                </a:solidFill>
                <a:latin typeface="Microsoft Sans Serif"/>
                <a:cs typeface="Microsoft Sans Serif"/>
              </a:rPr>
              <a:t>yaklaşırsınız.</a:t>
            </a:r>
            <a:r>
              <a:rPr spc="13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>
                <a:solidFill>
                  <a:srgbClr val="333333"/>
                </a:solidFill>
                <a:latin typeface="Microsoft Sans Serif"/>
                <a:cs typeface="Microsoft Sans Serif"/>
              </a:rPr>
              <a:t>Bu</a:t>
            </a:r>
            <a:r>
              <a:rPr spc="33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pc="-7" dirty="0">
                <a:solidFill>
                  <a:srgbClr val="333333"/>
                </a:solidFill>
                <a:latin typeface="Microsoft Sans Serif"/>
                <a:cs typeface="Microsoft Sans Serif"/>
              </a:rPr>
              <a:t>bir</a:t>
            </a:r>
            <a:r>
              <a:rPr spc="13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>
                <a:solidFill>
                  <a:srgbClr val="333333"/>
                </a:solidFill>
                <a:latin typeface="Microsoft Sans Serif"/>
                <a:cs typeface="Microsoft Sans Serif"/>
              </a:rPr>
              <a:t>günde </a:t>
            </a:r>
            <a:r>
              <a:rPr spc="-7" dirty="0">
                <a:solidFill>
                  <a:srgbClr val="333333"/>
                </a:solidFill>
                <a:latin typeface="Microsoft Sans Serif"/>
                <a:cs typeface="Microsoft Sans Serif"/>
              </a:rPr>
              <a:t>olabilecek</a:t>
            </a:r>
            <a:r>
              <a:rPr spc="2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pc="-7" dirty="0">
                <a:solidFill>
                  <a:srgbClr val="333333"/>
                </a:solidFill>
                <a:latin typeface="Microsoft Sans Serif"/>
                <a:cs typeface="Microsoft Sans Serif"/>
              </a:rPr>
              <a:t>bir</a:t>
            </a:r>
            <a:r>
              <a:rPr spc="-2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>
                <a:solidFill>
                  <a:srgbClr val="333333"/>
                </a:solidFill>
                <a:latin typeface="Microsoft Sans Serif"/>
                <a:cs typeface="Microsoft Sans Serif"/>
              </a:rPr>
              <a:t>şey</a:t>
            </a:r>
            <a:r>
              <a:rPr spc="7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pc="-7" dirty="0">
                <a:solidFill>
                  <a:srgbClr val="333333"/>
                </a:solidFill>
                <a:latin typeface="Microsoft Sans Serif"/>
                <a:cs typeface="Microsoft Sans Serif"/>
              </a:rPr>
              <a:t>değildir,</a:t>
            </a:r>
            <a:r>
              <a:rPr spc="-13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>
                <a:solidFill>
                  <a:srgbClr val="333333"/>
                </a:solidFill>
                <a:latin typeface="Microsoft Sans Serif"/>
                <a:cs typeface="Microsoft Sans Serif"/>
              </a:rPr>
              <a:t>ancak</a:t>
            </a:r>
            <a:r>
              <a:rPr spc="-2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pc="-7" dirty="0">
                <a:solidFill>
                  <a:srgbClr val="333333"/>
                </a:solidFill>
                <a:latin typeface="Microsoft Sans Serif"/>
                <a:cs typeface="Microsoft Sans Serif"/>
              </a:rPr>
              <a:t>durumlara</a:t>
            </a:r>
            <a:r>
              <a:rPr spc="-2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pc="20" dirty="0">
                <a:solidFill>
                  <a:srgbClr val="333333"/>
                </a:solidFill>
                <a:latin typeface="Microsoft Sans Serif"/>
                <a:cs typeface="Microsoft Sans Serif"/>
              </a:rPr>
              <a:t>yapıcı</a:t>
            </a:r>
            <a:r>
              <a:rPr spc="33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pc="-7" dirty="0">
                <a:solidFill>
                  <a:srgbClr val="333333"/>
                </a:solidFill>
                <a:latin typeface="Microsoft Sans Serif"/>
                <a:cs typeface="Microsoft Sans Serif"/>
              </a:rPr>
              <a:t>yaklaşarak</a:t>
            </a:r>
            <a:r>
              <a:rPr spc="-13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>
                <a:solidFill>
                  <a:srgbClr val="333333"/>
                </a:solidFill>
                <a:latin typeface="Microsoft Sans Serif"/>
                <a:cs typeface="Microsoft Sans Serif"/>
              </a:rPr>
              <a:t>daha</a:t>
            </a:r>
            <a:r>
              <a:rPr spc="-7" dirty="0">
                <a:solidFill>
                  <a:srgbClr val="333333"/>
                </a:solidFill>
                <a:latin typeface="Microsoft Sans Serif"/>
                <a:cs typeface="Microsoft Sans Serif"/>
              </a:rPr>
              <a:t> dengeli </a:t>
            </a:r>
            <a:r>
              <a:rPr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pc="-7" dirty="0">
                <a:solidFill>
                  <a:srgbClr val="333333"/>
                </a:solidFill>
                <a:latin typeface="Microsoft Sans Serif"/>
                <a:cs typeface="Microsoft Sans Serif"/>
              </a:rPr>
              <a:t>bir</a:t>
            </a:r>
            <a:r>
              <a:rPr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pc="-7" dirty="0">
                <a:solidFill>
                  <a:srgbClr val="333333"/>
                </a:solidFill>
                <a:latin typeface="Microsoft Sans Serif"/>
                <a:cs typeface="Microsoft Sans Serif"/>
              </a:rPr>
              <a:t>duygu</a:t>
            </a:r>
            <a:r>
              <a:rPr spc="2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>
                <a:solidFill>
                  <a:srgbClr val="333333"/>
                </a:solidFill>
                <a:latin typeface="Microsoft Sans Serif"/>
                <a:cs typeface="Microsoft Sans Serif"/>
              </a:rPr>
              <a:t>dünyasına </a:t>
            </a:r>
            <a:r>
              <a:rPr spc="-7" dirty="0">
                <a:solidFill>
                  <a:srgbClr val="333333"/>
                </a:solidFill>
                <a:latin typeface="Microsoft Sans Serif"/>
                <a:cs typeface="Microsoft Sans Serif"/>
              </a:rPr>
              <a:t>sahip</a:t>
            </a:r>
            <a:r>
              <a:rPr spc="-2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pc="7" dirty="0">
                <a:solidFill>
                  <a:srgbClr val="333333"/>
                </a:solidFill>
                <a:latin typeface="Microsoft Sans Serif"/>
                <a:cs typeface="Microsoft Sans Serif"/>
              </a:rPr>
              <a:t>olmanız</a:t>
            </a:r>
            <a:r>
              <a:rPr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pc="-7" dirty="0">
                <a:solidFill>
                  <a:srgbClr val="333333"/>
                </a:solidFill>
                <a:latin typeface="Microsoft Sans Serif"/>
                <a:cs typeface="Microsoft Sans Serif"/>
              </a:rPr>
              <a:t>gayet</a:t>
            </a:r>
            <a:r>
              <a:rPr spc="7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err="1">
                <a:solidFill>
                  <a:srgbClr val="333333"/>
                </a:solidFill>
                <a:latin typeface="Microsoft Sans Serif"/>
                <a:cs typeface="Microsoft Sans Serif"/>
              </a:rPr>
              <a:t>mümkün</a:t>
            </a:r>
            <a:r>
              <a:rPr dirty="0">
                <a:solidFill>
                  <a:srgbClr val="333333"/>
                </a:solidFill>
                <a:latin typeface="Microsoft Sans Serif"/>
                <a:cs typeface="Microsoft Sans Serif"/>
              </a:rPr>
              <a:t>.</a:t>
            </a:r>
            <a:endParaRPr dirty="0">
              <a:latin typeface="Microsoft Sans Serif"/>
              <a:cs typeface="Microsoft Sans Serif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331" y="1554480"/>
            <a:ext cx="5826035" cy="190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897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49600" y="730396"/>
            <a:ext cx="5786120" cy="590697"/>
          </a:xfrm>
          <a:prstGeom prst="rect">
            <a:avLst/>
          </a:prstGeom>
        </p:spPr>
        <p:txBody>
          <a:bodyPr vert="horz" wrap="square" lIns="0" tIns="16087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27"/>
              </a:spcBef>
              <a:tabLst>
                <a:tab pos="547780" algn="l"/>
              </a:tabLst>
            </a:pPr>
            <a:r>
              <a:rPr lang="tr-TR" sz="3733" spc="-427" dirty="0">
                <a:solidFill>
                  <a:schemeClr val="tx2"/>
                </a:solidFill>
                <a:latin typeface="Trebuchet MS"/>
                <a:cs typeface="Trebuchet MS"/>
              </a:rPr>
              <a:t>4</a:t>
            </a:r>
            <a:r>
              <a:rPr sz="3733" spc="-427" dirty="0" smtClean="0">
                <a:solidFill>
                  <a:schemeClr val="tx2"/>
                </a:solidFill>
                <a:latin typeface="Trebuchet MS"/>
                <a:cs typeface="Trebuchet MS"/>
              </a:rPr>
              <a:t>.</a:t>
            </a:r>
            <a:r>
              <a:rPr sz="3733" spc="-427" dirty="0">
                <a:solidFill>
                  <a:schemeClr val="tx2"/>
                </a:solidFill>
                <a:latin typeface="Trebuchet MS"/>
                <a:cs typeface="Trebuchet MS"/>
              </a:rPr>
              <a:t>	</a:t>
            </a:r>
            <a:r>
              <a:rPr sz="3733" spc="-420" dirty="0">
                <a:solidFill>
                  <a:schemeClr val="tx2"/>
                </a:solidFill>
                <a:latin typeface="Trebuchet MS"/>
                <a:cs typeface="Trebuchet MS"/>
              </a:rPr>
              <a:t>Uzun</a:t>
            </a:r>
            <a:r>
              <a:rPr sz="3733" spc="-267" dirty="0">
                <a:solidFill>
                  <a:schemeClr val="tx2"/>
                </a:solidFill>
                <a:latin typeface="Trebuchet MS"/>
                <a:cs typeface="Trebuchet MS"/>
              </a:rPr>
              <a:t> </a:t>
            </a:r>
            <a:r>
              <a:rPr sz="3733" spc="-347" dirty="0">
                <a:solidFill>
                  <a:schemeClr val="tx2"/>
                </a:solidFill>
                <a:latin typeface="Trebuchet MS"/>
                <a:cs typeface="Trebuchet MS"/>
              </a:rPr>
              <a:t>Vadeli</a:t>
            </a:r>
            <a:r>
              <a:rPr sz="3733" spc="-287" dirty="0">
                <a:solidFill>
                  <a:schemeClr val="tx2"/>
                </a:solidFill>
                <a:latin typeface="Trebuchet MS"/>
                <a:cs typeface="Trebuchet MS"/>
              </a:rPr>
              <a:t> </a:t>
            </a:r>
            <a:r>
              <a:rPr sz="3733" spc="-393" dirty="0">
                <a:solidFill>
                  <a:schemeClr val="tx2"/>
                </a:solidFill>
                <a:latin typeface="Trebuchet MS"/>
                <a:cs typeface="Trebuchet MS"/>
              </a:rPr>
              <a:t>Gayret</a:t>
            </a:r>
            <a:r>
              <a:rPr sz="3733" spc="-272" dirty="0">
                <a:solidFill>
                  <a:schemeClr val="tx2"/>
                </a:solidFill>
                <a:latin typeface="Trebuchet MS"/>
                <a:cs typeface="Trebuchet MS"/>
              </a:rPr>
              <a:t> </a:t>
            </a:r>
            <a:r>
              <a:rPr sz="3733" spc="-527" dirty="0">
                <a:solidFill>
                  <a:schemeClr val="tx2"/>
                </a:solidFill>
                <a:latin typeface="Trebuchet MS"/>
                <a:cs typeface="Trebuchet MS"/>
              </a:rPr>
              <a:t>G</a:t>
            </a:r>
            <a:r>
              <a:rPr sz="3733" spc="-367" dirty="0">
                <a:solidFill>
                  <a:schemeClr val="tx2"/>
                </a:solidFill>
                <a:latin typeface="Trebuchet MS"/>
                <a:cs typeface="Trebuchet MS"/>
              </a:rPr>
              <a:t>östermek</a:t>
            </a:r>
            <a:endParaRPr sz="3733" dirty="0">
              <a:solidFill>
                <a:schemeClr val="tx2"/>
              </a:solidFill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1742" y="1585444"/>
            <a:ext cx="10904220" cy="2650299"/>
          </a:xfrm>
          <a:prstGeom prst="rect">
            <a:avLst/>
          </a:prstGeom>
        </p:spPr>
        <p:txBody>
          <a:bodyPr vert="horz" wrap="square" lIns="0" tIns="153247" rIns="0" bIns="0" rtlCol="0">
            <a:spAutoFit/>
          </a:bodyPr>
          <a:lstStyle/>
          <a:p>
            <a:pPr marL="435176" marR="4350911" indent="-419090">
              <a:lnSpc>
                <a:spcPct val="150100"/>
              </a:lnSpc>
              <a:spcBef>
                <a:spcPts val="7"/>
              </a:spcBef>
              <a:buClr>
                <a:srgbClr val="333333"/>
              </a:buClr>
              <a:buSzPct val="103703"/>
              <a:buFont typeface="Microsoft Sans Serif"/>
              <a:buChar char="●"/>
              <a:tabLst>
                <a:tab pos="435176" algn="l"/>
                <a:tab pos="436022" algn="l"/>
              </a:tabLst>
            </a:pPr>
            <a:r>
              <a:rPr b="1" dirty="0" err="1">
                <a:latin typeface="Arial"/>
                <a:cs typeface="Arial"/>
              </a:rPr>
              <a:t>Gerekirse</a:t>
            </a:r>
            <a:r>
              <a:rPr b="1" dirty="0">
                <a:latin typeface="Arial"/>
                <a:cs typeface="Arial"/>
              </a:rPr>
              <a:t> </a:t>
            </a:r>
            <a:r>
              <a:rPr b="1" spc="-7" dirty="0">
                <a:latin typeface="Arial"/>
                <a:cs typeface="Arial"/>
              </a:rPr>
              <a:t>Yardım </a:t>
            </a:r>
            <a:r>
              <a:rPr b="1" spc="-20" dirty="0">
                <a:latin typeface="Arial"/>
                <a:cs typeface="Arial"/>
              </a:rPr>
              <a:t>Alın: </a:t>
            </a:r>
            <a:r>
              <a:rPr dirty="0">
                <a:solidFill>
                  <a:srgbClr val="333333"/>
                </a:solidFill>
                <a:latin typeface="Microsoft Sans Serif"/>
                <a:cs typeface="Microsoft Sans Serif"/>
              </a:rPr>
              <a:t>Bazen </a:t>
            </a:r>
            <a:r>
              <a:rPr spc="13" dirty="0">
                <a:solidFill>
                  <a:srgbClr val="333333"/>
                </a:solidFill>
                <a:latin typeface="Microsoft Sans Serif"/>
                <a:cs typeface="Microsoft Sans Serif"/>
              </a:rPr>
              <a:t>duygularınızı </a:t>
            </a:r>
            <a:r>
              <a:rPr spc="-7" dirty="0">
                <a:solidFill>
                  <a:srgbClr val="333333"/>
                </a:solidFill>
                <a:latin typeface="Microsoft Sans Serif"/>
                <a:cs typeface="Microsoft Sans Serif"/>
              </a:rPr>
              <a:t>kontrol etmeye </a:t>
            </a:r>
            <a:r>
              <a:rPr spc="-46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pc="-13" dirty="0">
                <a:solidFill>
                  <a:srgbClr val="333333"/>
                </a:solidFill>
                <a:latin typeface="Microsoft Sans Serif"/>
                <a:cs typeface="Microsoft Sans Serif"/>
              </a:rPr>
              <a:t>ve</a:t>
            </a:r>
            <a:r>
              <a:rPr spc="10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pc="-7" dirty="0">
                <a:solidFill>
                  <a:srgbClr val="333333"/>
                </a:solidFill>
                <a:latin typeface="Microsoft Sans Serif"/>
                <a:cs typeface="Microsoft Sans Serif"/>
              </a:rPr>
              <a:t>negatif</a:t>
            </a:r>
            <a:r>
              <a:rPr spc="67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pc="-7" dirty="0">
                <a:solidFill>
                  <a:srgbClr val="333333"/>
                </a:solidFill>
                <a:latin typeface="Microsoft Sans Serif"/>
                <a:cs typeface="Microsoft Sans Serif"/>
              </a:rPr>
              <a:t>duygulardan</a:t>
            </a:r>
            <a:r>
              <a:rPr spc="47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pc="-7" dirty="0">
                <a:solidFill>
                  <a:srgbClr val="333333"/>
                </a:solidFill>
                <a:latin typeface="Microsoft Sans Serif"/>
                <a:cs typeface="Microsoft Sans Serif"/>
              </a:rPr>
              <a:t>kurtulmaya</a:t>
            </a:r>
            <a:r>
              <a:rPr spc="6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pc="13" dirty="0">
                <a:solidFill>
                  <a:srgbClr val="333333"/>
                </a:solidFill>
                <a:latin typeface="Microsoft Sans Serif"/>
                <a:cs typeface="Microsoft Sans Serif"/>
              </a:rPr>
              <a:t>çalışsanız</a:t>
            </a:r>
            <a:r>
              <a:rPr spc="67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pc="-7" dirty="0">
                <a:solidFill>
                  <a:srgbClr val="333333"/>
                </a:solidFill>
                <a:latin typeface="Microsoft Sans Serif"/>
                <a:cs typeface="Microsoft Sans Serif"/>
              </a:rPr>
              <a:t>bile</a:t>
            </a:r>
            <a:r>
              <a:rPr spc="87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pc="-13" dirty="0">
                <a:solidFill>
                  <a:srgbClr val="333333"/>
                </a:solidFill>
                <a:latin typeface="Microsoft Sans Serif"/>
                <a:cs typeface="Microsoft Sans Serif"/>
              </a:rPr>
              <a:t>yine</a:t>
            </a:r>
            <a:r>
              <a:rPr spc="93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pc="-7" dirty="0">
                <a:solidFill>
                  <a:srgbClr val="333333"/>
                </a:solidFill>
                <a:latin typeface="Microsoft Sans Serif"/>
                <a:cs typeface="Microsoft Sans Serif"/>
              </a:rPr>
              <a:t>de </a:t>
            </a:r>
            <a:r>
              <a:rPr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pc="-7" dirty="0">
                <a:solidFill>
                  <a:srgbClr val="333333"/>
                </a:solidFill>
                <a:latin typeface="Microsoft Sans Serif"/>
                <a:cs typeface="Microsoft Sans Serif"/>
              </a:rPr>
              <a:t>tek</a:t>
            </a:r>
            <a:r>
              <a:rPr spc="13" dirty="0">
                <a:solidFill>
                  <a:srgbClr val="333333"/>
                </a:solidFill>
                <a:latin typeface="Microsoft Sans Serif"/>
                <a:cs typeface="Microsoft Sans Serif"/>
              </a:rPr>
              <a:t> başınıza başarılı</a:t>
            </a:r>
            <a:r>
              <a:rPr spc="2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pc="-13" dirty="0">
                <a:solidFill>
                  <a:srgbClr val="333333"/>
                </a:solidFill>
                <a:latin typeface="Microsoft Sans Serif"/>
                <a:cs typeface="Microsoft Sans Serif"/>
              </a:rPr>
              <a:t>olamayabilirsiniz.</a:t>
            </a:r>
            <a:r>
              <a:rPr spc="-27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pc="-13" dirty="0">
                <a:solidFill>
                  <a:srgbClr val="333333"/>
                </a:solidFill>
                <a:latin typeface="Microsoft Sans Serif"/>
                <a:cs typeface="Microsoft Sans Serif"/>
              </a:rPr>
              <a:t>Böyle</a:t>
            </a:r>
            <a:r>
              <a:rPr spc="4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pc="-7" dirty="0">
                <a:solidFill>
                  <a:srgbClr val="333333"/>
                </a:solidFill>
                <a:latin typeface="Microsoft Sans Serif"/>
                <a:cs typeface="Microsoft Sans Serif"/>
              </a:rPr>
              <a:t>bir</a:t>
            </a:r>
            <a:r>
              <a:rPr spc="13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pc="-7" dirty="0">
                <a:solidFill>
                  <a:srgbClr val="333333"/>
                </a:solidFill>
                <a:latin typeface="Microsoft Sans Serif"/>
                <a:cs typeface="Microsoft Sans Serif"/>
              </a:rPr>
              <a:t>durumda</a:t>
            </a:r>
            <a:endParaRPr dirty="0">
              <a:latin typeface="Microsoft Sans Serif"/>
              <a:cs typeface="Microsoft Sans Serif"/>
            </a:endParaRPr>
          </a:p>
          <a:p>
            <a:pPr marL="435176">
              <a:spcBef>
                <a:spcPts val="1073"/>
              </a:spcBef>
            </a:pPr>
            <a:r>
              <a:rPr spc="-7" dirty="0">
                <a:solidFill>
                  <a:srgbClr val="333333"/>
                </a:solidFill>
                <a:latin typeface="Microsoft Sans Serif"/>
                <a:cs typeface="Microsoft Sans Serif"/>
              </a:rPr>
              <a:t>okul</a:t>
            </a:r>
            <a:r>
              <a:rPr spc="-2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pc="-7" dirty="0">
                <a:solidFill>
                  <a:srgbClr val="333333"/>
                </a:solidFill>
                <a:latin typeface="Microsoft Sans Serif"/>
                <a:cs typeface="Microsoft Sans Serif"/>
              </a:rPr>
              <a:t>psikolojik</a:t>
            </a:r>
            <a:r>
              <a:rPr spc="-2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pc="7" dirty="0">
                <a:solidFill>
                  <a:srgbClr val="333333"/>
                </a:solidFill>
                <a:latin typeface="Microsoft Sans Serif"/>
                <a:cs typeface="Microsoft Sans Serif"/>
              </a:rPr>
              <a:t>danışma </a:t>
            </a:r>
            <a:r>
              <a:rPr spc="-7" dirty="0">
                <a:solidFill>
                  <a:srgbClr val="333333"/>
                </a:solidFill>
                <a:latin typeface="Microsoft Sans Serif"/>
                <a:cs typeface="Microsoft Sans Serif"/>
              </a:rPr>
              <a:t>servisine </a:t>
            </a:r>
            <a:r>
              <a:rPr spc="-13" dirty="0">
                <a:solidFill>
                  <a:srgbClr val="333333"/>
                </a:solidFill>
                <a:latin typeface="Microsoft Sans Serif"/>
                <a:cs typeface="Microsoft Sans Serif"/>
              </a:rPr>
              <a:t>veya</a:t>
            </a:r>
            <a:r>
              <a:rPr spc="4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>
                <a:solidFill>
                  <a:srgbClr val="333333"/>
                </a:solidFill>
                <a:latin typeface="Microsoft Sans Serif"/>
                <a:cs typeface="Microsoft Sans Serif"/>
              </a:rPr>
              <a:t>ruh </a:t>
            </a:r>
            <a:r>
              <a:rPr spc="20" dirty="0">
                <a:solidFill>
                  <a:srgbClr val="333333"/>
                </a:solidFill>
                <a:latin typeface="Microsoft Sans Serif"/>
                <a:cs typeface="Microsoft Sans Serif"/>
              </a:rPr>
              <a:t>sağlığı</a:t>
            </a:r>
            <a:r>
              <a:rPr spc="13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pc="-7" dirty="0">
                <a:solidFill>
                  <a:srgbClr val="333333"/>
                </a:solidFill>
                <a:latin typeface="Microsoft Sans Serif"/>
                <a:cs typeface="Microsoft Sans Serif"/>
              </a:rPr>
              <a:t>konusunda</a:t>
            </a:r>
            <a:endParaRPr dirty="0">
              <a:latin typeface="Microsoft Sans Serif"/>
              <a:cs typeface="Microsoft Sans Serif"/>
            </a:endParaRPr>
          </a:p>
          <a:p>
            <a:pPr marL="435176" marR="4670097">
              <a:lnSpc>
                <a:spcPct val="149800"/>
              </a:lnSpc>
              <a:spcBef>
                <a:spcPts val="13"/>
              </a:spcBef>
            </a:pPr>
            <a:r>
              <a:rPr spc="13" dirty="0">
                <a:solidFill>
                  <a:srgbClr val="333333"/>
                </a:solidFill>
                <a:latin typeface="Microsoft Sans Serif"/>
                <a:cs typeface="Microsoft Sans Serif"/>
              </a:rPr>
              <a:t>uzmanlığı </a:t>
            </a:r>
            <a:r>
              <a:rPr spc="-7" dirty="0">
                <a:solidFill>
                  <a:srgbClr val="333333"/>
                </a:solidFill>
                <a:latin typeface="Microsoft Sans Serif"/>
                <a:cs typeface="Microsoft Sans Serif"/>
              </a:rPr>
              <a:t>olan kişilere </a:t>
            </a:r>
            <a:r>
              <a:rPr spc="7" dirty="0">
                <a:solidFill>
                  <a:srgbClr val="333333"/>
                </a:solidFill>
                <a:latin typeface="Microsoft Sans Serif"/>
                <a:cs typeface="Microsoft Sans Serif"/>
              </a:rPr>
              <a:t>başvurmanız </a:t>
            </a:r>
            <a:r>
              <a:rPr dirty="0">
                <a:solidFill>
                  <a:srgbClr val="333333"/>
                </a:solidFill>
                <a:latin typeface="Microsoft Sans Serif"/>
                <a:cs typeface="Microsoft Sans Serif"/>
              </a:rPr>
              <a:t>son derece doğru </a:t>
            </a:r>
            <a:r>
              <a:rPr spc="-13" dirty="0">
                <a:solidFill>
                  <a:srgbClr val="333333"/>
                </a:solidFill>
                <a:latin typeface="Microsoft Sans Serif"/>
                <a:cs typeface="Microsoft Sans Serif"/>
              </a:rPr>
              <a:t>bir </a:t>
            </a:r>
            <a:r>
              <a:rPr spc="-46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>
                <a:solidFill>
                  <a:srgbClr val="333333"/>
                </a:solidFill>
                <a:latin typeface="Microsoft Sans Serif"/>
                <a:cs typeface="Microsoft Sans Serif"/>
              </a:rPr>
              <a:t>karar</a:t>
            </a:r>
            <a:r>
              <a:rPr spc="-33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>
                <a:solidFill>
                  <a:srgbClr val="333333"/>
                </a:solidFill>
                <a:latin typeface="Microsoft Sans Serif"/>
                <a:cs typeface="Microsoft Sans Serif"/>
              </a:rPr>
              <a:t>olur.</a:t>
            </a:r>
            <a:endParaRPr dirty="0">
              <a:latin typeface="Microsoft Sans Serif"/>
              <a:cs typeface="Microsoft Sans Serif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1C2F0AEB-A05B-4870-8BC5-1384F662F8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1" y="3818803"/>
            <a:ext cx="5710324" cy="283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172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57773" y="1101651"/>
            <a:ext cx="8876453" cy="1303969"/>
          </a:xfrm>
          <a:prstGeom prst="rect">
            <a:avLst/>
          </a:prstGeom>
        </p:spPr>
        <p:txBody>
          <a:bodyPr vert="horz" wrap="square" lIns="0" tIns="158327" rIns="0" bIns="0" rtlCol="0">
            <a:spAutoFit/>
          </a:bodyPr>
          <a:lstStyle/>
          <a:p>
            <a:pPr marL="16086">
              <a:spcBef>
                <a:spcPts val="1247"/>
              </a:spcBef>
              <a:buClr>
                <a:srgbClr val="585858"/>
              </a:buClr>
              <a:buSzPct val="128571"/>
              <a:tabLst>
                <a:tab pos="398770" algn="l"/>
                <a:tab pos="399617" algn="l"/>
              </a:tabLst>
            </a:pPr>
            <a:r>
              <a:rPr sz="1867" b="1" spc="-7" dirty="0">
                <a:solidFill>
                  <a:srgbClr val="002060"/>
                </a:solidFill>
                <a:latin typeface="Lucida Sans Unicode"/>
                <a:cs typeface="Lucida Sans Unicode"/>
              </a:rPr>
              <a:t>Bunların</a:t>
            </a:r>
            <a:r>
              <a:rPr sz="1867" b="1" spc="-127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867" b="1" spc="-40" dirty="0">
                <a:solidFill>
                  <a:srgbClr val="002060"/>
                </a:solidFill>
                <a:latin typeface="Lucida Sans Unicode"/>
                <a:cs typeface="Lucida Sans Unicode"/>
              </a:rPr>
              <a:t>dışında</a:t>
            </a:r>
            <a:r>
              <a:rPr sz="1867" b="1" spc="-120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867" b="1" spc="-47" dirty="0">
                <a:solidFill>
                  <a:srgbClr val="002060"/>
                </a:solidFill>
                <a:latin typeface="Lucida Sans Unicode"/>
                <a:cs typeface="Lucida Sans Unicode"/>
              </a:rPr>
              <a:t>sakinleştiren</a:t>
            </a:r>
            <a:r>
              <a:rPr sz="1867" b="1" spc="-147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867" b="1" spc="-53" dirty="0">
                <a:solidFill>
                  <a:srgbClr val="002060"/>
                </a:solidFill>
                <a:latin typeface="Lucida Sans Unicode"/>
                <a:cs typeface="Lucida Sans Unicode"/>
              </a:rPr>
              <a:t>alışkanlıklar</a:t>
            </a:r>
            <a:r>
              <a:rPr sz="1867" b="1" spc="-140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867" b="1" spc="-53" dirty="0">
                <a:solidFill>
                  <a:srgbClr val="002060"/>
                </a:solidFill>
                <a:latin typeface="Lucida Sans Unicode"/>
                <a:cs typeface="Lucida Sans Unicode"/>
              </a:rPr>
              <a:t>geliştirebilir;</a:t>
            </a:r>
            <a:r>
              <a:rPr sz="1867" b="1" spc="-147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867" b="1" spc="-20" dirty="0">
                <a:solidFill>
                  <a:srgbClr val="002060"/>
                </a:solidFill>
                <a:latin typeface="Lucida Sans Unicode"/>
                <a:cs typeface="Lucida Sans Unicode"/>
              </a:rPr>
              <a:t>spora</a:t>
            </a:r>
            <a:r>
              <a:rPr sz="1867" b="1" spc="-120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867" b="1" spc="-47" dirty="0">
                <a:solidFill>
                  <a:srgbClr val="002060"/>
                </a:solidFill>
                <a:latin typeface="Lucida Sans Unicode"/>
                <a:cs typeface="Lucida Sans Unicode"/>
              </a:rPr>
              <a:t>başlayabilir,</a:t>
            </a:r>
            <a:r>
              <a:rPr sz="1867" b="1" spc="-100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867" b="1" spc="-33" dirty="0">
                <a:solidFill>
                  <a:srgbClr val="002060"/>
                </a:solidFill>
                <a:latin typeface="Lucida Sans Unicode"/>
                <a:cs typeface="Lucida Sans Unicode"/>
              </a:rPr>
              <a:t>bir</a:t>
            </a:r>
            <a:endParaRPr sz="1867" b="1" dirty="0">
              <a:solidFill>
                <a:srgbClr val="002060"/>
              </a:solidFill>
              <a:latin typeface="Lucida Sans Unicode"/>
              <a:cs typeface="Lucida Sans Unicode"/>
            </a:endParaRPr>
          </a:p>
          <a:p>
            <a:pPr marL="385224" algn="ctr">
              <a:spcBef>
                <a:spcPts val="1120"/>
              </a:spcBef>
            </a:pPr>
            <a:r>
              <a:rPr sz="1867" b="1" spc="-80" dirty="0">
                <a:solidFill>
                  <a:srgbClr val="002060"/>
                </a:solidFill>
                <a:latin typeface="Lucida Sans Unicode"/>
                <a:cs typeface="Lucida Sans Unicode"/>
              </a:rPr>
              <a:t>müzik</a:t>
            </a:r>
            <a:r>
              <a:rPr sz="1867" b="1" spc="-152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867" b="1" spc="-33" dirty="0">
                <a:solidFill>
                  <a:srgbClr val="002060"/>
                </a:solidFill>
                <a:latin typeface="Lucida Sans Unicode"/>
                <a:cs typeface="Lucida Sans Unicode"/>
              </a:rPr>
              <a:t>aleti</a:t>
            </a:r>
            <a:r>
              <a:rPr sz="1867" b="1" spc="-120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867" b="1" spc="-40" dirty="0">
                <a:solidFill>
                  <a:srgbClr val="002060"/>
                </a:solidFill>
                <a:latin typeface="Lucida Sans Unicode"/>
                <a:cs typeface="Lucida Sans Unicode"/>
              </a:rPr>
              <a:t>çalmayı</a:t>
            </a:r>
            <a:r>
              <a:rPr sz="1867" b="1" spc="-167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867" b="1" spc="-47" dirty="0">
                <a:solidFill>
                  <a:srgbClr val="002060"/>
                </a:solidFill>
                <a:latin typeface="Lucida Sans Unicode"/>
                <a:cs typeface="Lucida Sans Unicode"/>
              </a:rPr>
              <a:t>öğrenebilir,</a:t>
            </a:r>
            <a:r>
              <a:rPr sz="1867" b="1" spc="-167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867" b="1" spc="-100" dirty="0">
                <a:solidFill>
                  <a:srgbClr val="002060"/>
                </a:solidFill>
                <a:latin typeface="Lucida Sans Unicode"/>
                <a:cs typeface="Lucida Sans Unicode"/>
              </a:rPr>
              <a:t>sizi</a:t>
            </a:r>
            <a:r>
              <a:rPr sz="1867" b="1" spc="-147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867" b="1" spc="-47" dirty="0">
                <a:solidFill>
                  <a:srgbClr val="002060"/>
                </a:solidFill>
                <a:latin typeface="Lucida Sans Unicode"/>
                <a:cs typeface="Lucida Sans Unicode"/>
              </a:rPr>
              <a:t>sakinleştireceğini</a:t>
            </a:r>
            <a:r>
              <a:rPr sz="1867" b="1" spc="-113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867" b="1" spc="-47" dirty="0">
                <a:solidFill>
                  <a:srgbClr val="002060"/>
                </a:solidFill>
                <a:latin typeface="Lucida Sans Unicode"/>
                <a:cs typeface="Lucida Sans Unicode"/>
              </a:rPr>
              <a:t>düşündüğünüz</a:t>
            </a:r>
            <a:endParaRPr sz="1867" b="1" dirty="0">
              <a:solidFill>
                <a:srgbClr val="002060"/>
              </a:solidFill>
              <a:latin typeface="Lucida Sans Unicode"/>
              <a:cs typeface="Lucida Sans Unicode"/>
            </a:endParaRPr>
          </a:p>
          <a:p>
            <a:pPr marL="382684" algn="ctr">
              <a:spcBef>
                <a:spcPts val="1120"/>
              </a:spcBef>
            </a:pPr>
            <a:r>
              <a:rPr sz="1867" b="1" spc="-60" dirty="0">
                <a:solidFill>
                  <a:srgbClr val="002060"/>
                </a:solidFill>
                <a:latin typeface="Lucida Sans Unicode"/>
                <a:cs typeface="Lucida Sans Unicode"/>
              </a:rPr>
              <a:t>a</a:t>
            </a:r>
            <a:r>
              <a:rPr sz="1867" b="1" spc="-67" dirty="0">
                <a:solidFill>
                  <a:srgbClr val="002060"/>
                </a:solidFill>
                <a:latin typeface="Lucida Sans Unicode"/>
                <a:cs typeface="Lucida Sans Unicode"/>
              </a:rPr>
              <a:t>k</a:t>
            </a:r>
            <a:r>
              <a:rPr sz="1867" b="1" spc="-47" dirty="0">
                <a:solidFill>
                  <a:srgbClr val="002060"/>
                </a:solidFill>
                <a:latin typeface="Lucida Sans Unicode"/>
                <a:cs typeface="Lucida Sans Unicode"/>
              </a:rPr>
              <a:t>tiv</a:t>
            </a:r>
            <a:r>
              <a:rPr sz="1867" b="1" spc="-67" dirty="0">
                <a:solidFill>
                  <a:srgbClr val="002060"/>
                </a:solidFill>
                <a:latin typeface="Lucida Sans Unicode"/>
                <a:cs typeface="Lucida Sans Unicode"/>
              </a:rPr>
              <a:t>i</a:t>
            </a:r>
            <a:r>
              <a:rPr sz="1867" b="1" spc="-33" dirty="0">
                <a:solidFill>
                  <a:srgbClr val="002060"/>
                </a:solidFill>
                <a:latin typeface="Lucida Sans Unicode"/>
                <a:cs typeface="Lucida Sans Unicode"/>
              </a:rPr>
              <a:t>tel</a:t>
            </a:r>
            <a:r>
              <a:rPr sz="1867" b="1" spc="7" dirty="0">
                <a:solidFill>
                  <a:srgbClr val="002060"/>
                </a:solidFill>
                <a:latin typeface="Lucida Sans Unicode"/>
                <a:cs typeface="Lucida Sans Unicode"/>
              </a:rPr>
              <a:t>e</a:t>
            </a:r>
            <a:r>
              <a:rPr sz="1867" b="1" spc="-7" dirty="0">
                <a:solidFill>
                  <a:srgbClr val="002060"/>
                </a:solidFill>
                <a:latin typeface="Lucida Sans Unicode"/>
                <a:cs typeface="Lucida Sans Unicode"/>
              </a:rPr>
              <a:t>r</a:t>
            </a:r>
            <a:r>
              <a:rPr sz="1867" b="1" dirty="0">
                <a:solidFill>
                  <a:srgbClr val="002060"/>
                </a:solidFill>
                <a:latin typeface="Lucida Sans Unicode"/>
                <a:cs typeface="Lucida Sans Unicode"/>
              </a:rPr>
              <a:t>e</a:t>
            </a:r>
            <a:r>
              <a:rPr sz="1867" b="1" spc="-152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867" b="1" spc="-27" dirty="0">
                <a:solidFill>
                  <a:srgbClr val="002060"/>
                </a:solidFill>
                <a:latin typeface="Lucida Sans Unicode"/>
                <a:cs typeface="Lucida Sans Unicode"/>
              </a:rPr>
              <a:t>yö</a:t>
            </a:r>
            <a:r>
              <a:rPr sz="1867" b="1" dirty="0">
                <a:solidFill>
                  <a:srgbClr val="002060"/>
                </a:solidFill>
                <a:latin typeface="Lucida Sans Unicode"/>
                <a:cs typeface="Lucida Sans Unicode"/>
              </a:rPr>
              <a:t>ne</a:t>
            </a:r>
            <a:r>
              <a:rPr sz="1867" b="1" spc="-67" dirty="0">
                <a:solidFill>
                  <a:srgbClr val="002060"/>
                </a:solidFill>
                <a:latin typeface="Lucida Sans Unicode"/>
                <a:cs typeface="Lucida Sans Unicode"/>
              </a:rPr>
              <a:t>l</a:t>
            </a:r>
            <a:r>
              <a:rPr sz="1867" b="1" spc="7" dirty="0">
                <a:solidFill>
                  <a:srgbClr val="002060"/>
                </a:solidFill>
                <a:latin typeface="Lucida Sans Unicode"/>
                <a:cs typeface="Lucida Sans Unicode"/>
              </a:rPr>
              <a:t>e</a:t>
            </a:r>
            <a:r>
              <a:rPr sz="1867" b="1" spc="-67" dirty="0">
                <a:solidFill>
                  <a:srgbClr val="002060"/>
                </a:solidFill>
                <a:latin typeface="Lucida Sans Unicode"/>
                <a:cs typeface="Lucida Sans Unicode"/>
              </a:rPr>
              <a:t>b</a:t>
            </a:r>
            <a:r>
              <a:rPr sz="1867" b="1" spc="-27" dirty="0">
                <a:solidFill>
                  <a:srgbClr val="002060"/>
                </a:solidFill>
                <a:latin typeface="Lucida Sans Unicode"/>
                <a:cs typeface="Lucida Sans Unicode"/>
              </a:rPr>
              <a:t>i</a:t>
            </a:r>
            <a:r>
              <a:rPr sz="1867" b="1" spc="-80" dirty="0">
                <a:solidFill>
                  <a:srgbClr val="002060"/>
                </a:solidFill>
                <a:latin typeface="Lucida Sans Unicode"/>
                <a:cs typeface="Lucida Sans Unicode"/>
              </a:rPr>
              <a:t>li</a:t>
            </a:r>
            <a:r>
              <a:rPr sz="1867" b="1" spc="-33" dirty="0">
                <a:solidFill>
                  <a:srgbClr val="002060"/>
                </a:solidFill>
                <a:latin typeface="Lucida Sans Unicode"/>
                <a:cs typeface="Lucida Sans Unicode"/>
              </a:rPr>
              <a:t>r</a:t>
            </a:r>
            <a:r>
              <a:rPr sz="1867" b="1" spc="-47" dirty="0">
                <a:solidFill>
                  <a:srgbClr val="002060"/>
                </a:solidFill>
                <a:latin typeface="Lucida Sans Unicode"/>
                <a:cs typeface="Lucida Sans Unicode"/>
              </a:rPr>
              <a:t>s</a:t>
            </a:r>
            <a:r>
              <a:rPr sz="1867" b="1" spc="-80" dirty="0">
                <a:solidFill>
                  <a:srgbClr val="002060"/>
                </a:solidFill>
                <a:latin typeface="Lucida Sans Unicode"/>
                <a:cs typeface="Lucida Sans Unicode"/>
              </a:rPr>
              <a:t>i</a:t>
            </a:r>
            <a:r>
              <a:rPr sz="1867" b="1" spc="-53" dirty="0">
                <a:solidFill>
                  <a:srgbClr val="002060"/>
                </a:solidFill>
                <a:latin typeface="Lucida Sans Unicode"/>
                <a:cs typeface="Lucida Sans Unicode"/>
              </a:rPr>
              <a:t>n</a:t>
            </a:r>
            <a:r>
              <a:rPr sz="1867" b="1" spc="-40" dirty="0">
                <a:solidFill>
                  <a:srgbClr val="002060"/>
                </a:solidFill>
                <a:latin typeface="Lucida Sans Unicode"/>
                <a:cs typeface="Lucida Sans Unicode"/>
              </a:rPr>
              <a:t>i</a:t>
            </a:r>
            <a:r>
              <a:rPr sz="1867" b="1" spc="-147" dirty="0">
                <a:solidFill>
                  <a:srgbClr val="002060"/>
                </a:solidFill>
                <a:latin typeface="Lucida Sans Unicode"/>
                <a:cs typeface="Lucida Sans Unicode"/>
              </a:rPr>
              <a:t>z.</a:t>
            </a:r>
            <a:endParaRPr sz="1867" b="1" dirty="0">
              <a:solidFill>
                <a:srgbClr val="002060"/>
              </a:solidFill>
              <a:latin typeface="Lucida Sans Unicode"/>
              <a:cs typeface="Lucida Sans Unicode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4903" y="2633662"/>
            <a:ext cx="5969726" cy="297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009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18376" y="412129"/>
            <a:ext cx="8790093" cy="1165148"/>
          </a:xfrm>
          <a:prstGeom prst="rect">
            <a:avLst/>
          </a:prstGeom>
        </p:spPr>
        <p:txBody>
          <a:bodyPr vert="horz" wrap="square" lIns="0" tIns="16087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27"/>
              </a:spcBef>
            </a:pPr>
            <a:r>
              <a:rPr sz="3733" spc="-313" dirty="0" err="1">
                <a:solidFill>
                  <a:srgbClr val="FF0000"/>
                </a:solidFill>
              </a:rPr>
              <a:t>Farkınd</a:t>
            </a:r>
            <a:r>
              <a:rPr sz="3733" spc="-373" dirty="0" err="1">
                <a:solidFill>
                  <a:srgbClr val="FF0000"/>
                </a:solidFill>
              </a:rPr>
              <a:t>a</a:t>
            </a:r>
            <a:r>
              <a:rPr sz="3733" spc="-93" dirty="0" err="1">
                <a:solidFill>
                  <a:srgbClr val="FF0000"/>
                </a:solidFill>
              </a:rPr>
              <a:t>lık</a:t>
            </a:r>
            <a:r>
              <a:rPr sz="3733" spc="-313" dirty="0">
                <a:solidFill>
                  <a:srgbClr val="FF0000"/>
                </a:solidFill>
              </a:rPr>
              <a:t> </a:t>
            </a:r>
            <a:r>
              <a:rPr sz="3733" spc="53" dirty="0" err="1">
                <a:solidFill>
                  <a:srgbClr val="FF0000"/>
                </a:solidFill>
              </a:rPr>
              <a:t>i</a:t>
            </a:r>
            <a:r>
              <a:rPr lang="tr-TR" sz="3733" spc="53" dirty="0">
                <a:solidFill>
                  <a:srgbClr val="FF0000"/>
                </a:solidFill>
              </a:rPr>
              <a:t>ç</a:t>
            </a:r>
            <a:r>
              <a:rPr sz="3733" spc="53" dirty="0">
                <a:solidFill>
                  <a:srgbClr val="FF0000"/>
                </a:solidFill>
              </a:rPr>
              <a:t>in</a:t>
            </a:r>
            <a:r>
              <a:rPr sz="3733" spc="-313" dirty="0">
                <a:solidFill>
                  <a:srgbClr val="FF0000"/>
                </a:solidFill>
              </a:rPr>
              <a:t> </a:t>
            </a:r>
            <a:r>
              <a:rPr sz="3733" spc="-420" dirty="0">
                <a:solidFill>
                  <a:srgbClr val="FF0000"/>
                </a:solidFill>
              </a:rPr>
              <a:t>bu</a:t>
            </a:r>
            <a:r>
              <a:rPr sz="3733" spc="-313" dirty="0">
                <a:solidFill>
                  <a:srgbClr val="FF0000"/>
                </a:solidFill>
              </a:rPr>
              <a:t> </a:t>
            </a:r>
            <a:r>
              <a:rPr sz="3733" spc="-287" dirty="0">
                <a:solidFill>
                  <a:srgbClr val="FF0000"/>
                </a:solidFill>
              </a:rPr>
              <a:t>adı</a:t>
            </a:r>
            <a:r>
              <a:rPr sz="3733" spc="-573" dirty="0">
                <a:solidFill>
                  <a:srgbClr val="FF0000"/>
                </a:solidFill>
              </a:rPr>
              <a:t>m</a:t>
            </a:r>
            <a:r>
              <a:rPr sz="3733" spc="-173" dirty="0">
                <a:solidFill>
                  <a:srgbClr val="FF0000"/>
                </a:solidFill>
              </a:rPr>
              <a:t>lar</a:t>
            </a:r>
            <a:r>
              <a:rPr sz="3733" spc="-313" dirty="0">
                <a:solidFill>
                  <a:srgbClr val="FF0000"/>
                </a:solidFill>
              </a:rPr>
              <a:t> </a:t>
            </a:r>
            <a:r>
              <a:rPr sz="3733" spc="-227" dirty="0">
                <a:solidFill>
                  <a:srgbClr val="FF0000"/>
                </a:solidFill>
              </a:rPr>
              <a:t>sizlere</a:t>
            </a:r>
            <a:r>
              <a:rPr sz="3733" spc="-313" dirty="0">
                <a:solidFill>
                  <a:srgbClr val="FF0000"/>
                </a:solidFill>
              </a:rPr>
              <a:t> </a:t>
            </a:r>
            <a:r>
              <a:rPr sz="3733" spc="-287" dirty="0">
                <a:solidFill>
                  <a:srgbClr val="FF0000"/>
                </a:solidFill>
              </a:rPr>
              <a:t>yardı</a:t>
            </a:r>
            <a:r>
              <a:rPr sz="3733" spc="-560" dirty="0">
                <a:solidFill>
                  <a:srgbClr val="FF0000"/>
                </a:solidFill>
              </a:rPr>
              <a:t>m</a:t>
            </a:r>
            <a:r>
              <a:rPr sz="3733" spc="-107" dirty="0">
                <a:solidFill>
                  <a:srgbClr val="FF0000"/>
                </a:solidFill>
              </a:rPr>
              <a:t>cı</a:t>
            </a:r>
            <a:r>
              <a:rPr sz="3733" spc="-313" dirty="0">
                <a:solidFill>
                  <a:srgbClr val="FF0000"/>
                </a:solidFill>
              </a:rPr>
              <a:t> </a:t>
            </a:r>
            <a:r>
              <a:rPr sz="3733" spc="-220" dirty="0">
                <a:solidFill>
                  <a:srgbClr val="FF0000"/>
                </a:solidFill>
              </a:rPr>
              <a:t>olabi</a:t>
            </a:r>
            <a:r>
              <a:rPr sz="3733" spc="-140" dirty="0">
                <a:solidFill>
                  <a:srgbClr val="FF0000"/>
                </a:solidFill>
              </a:rPr>
              <a:t>l</a:t>
            </a:r>
            <a:r>
              <a:rPr sz="3733" spc="-227" dirty="0">
                <a:solidFill>
                  <a:srgbClr val="FF0000"/>
                </a:solidFill>
              </a:rPr>
              <a:t>ir;</a:t>
            </a:r>
            <a:endParaRPr sz="3733" dirty="0">
              <a:solidFill>
                <a:srgbClr val="FF0000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5895" y="1822502"/>
            <a:ext cx="6172359" cy="436081"/>
          </a:xfrm>
          <a:prstGeom prst="rect">
            <a:avLst/>
          </a:prstGeom>
          <a:solidFill>
            <a:srgbClr val="CFE1F3"/>
          </a:solidFill>
        </p:spPr>
        <p:txBody>
          <a:bodyPr vert="horz" wrap="square" lIns="0" tIns="25400" rIns="0" bIns="0" rtlCol="0">
            <a:spAutoFit/>
          </a:bodyPr>
          <a:lstStyle/>
          <a:p>
            <a:pPr>
              <a:spcBef>
                <a:spcPts val="200"/>
              </a:spcBef>
            </a:pPr>
            <a:r>
              <a:rPr sz="2667" spc="-27" dirty="0">
                <a:solidFill>
                  <a:schemeClr val="tx2"/>
                </a:solidFill>
                <a:latin typeface="Lucida Sans Unicode"/>
                <a:cs typeface="Lucida Sans Unicode"/>
              </a:rPr>
              <a:t>Kend</a:t>
            </a:r>
            <a:r>
              <a:rPr sz="2667" spc="-40" dirty="0">
                <a:solidFill>
                  <a:schemeClr val="tx2"/>
                </a:solidFill>
                <a:latin typeface="Lucida Sans Unicode"/>
                <a:cs typeface="Lucida Sans Unicode"/>
              </a:rPr>
              <a:t>in</a:t>
            </a:r>
            <a:r>
              <a:rPr sz="2667" spc="-133" dirty="0">
                <a:solidFill>
                  <a:schemeClr val="tx2"/>
                </a:solidFill>
                <a:latin typeface="Lucida Sans Unicode"/>
                <a:cs typeface="Lucida Sans Unicode"/>
              </a:rPr>
              <a:t>iz</a:t>
            </a:r>
            <a:r>
              <a:rPr sz="2667" spc="7" dirty="0">
                <a:solidFill>
                  <a:schemeClr val="tx2"/>
                </a:solidFill>
                <a:latin typeface="Lucida Sans Unicode"/>
                <a:cs typeface="Lucida Sans Unicode"/>
              </a:rPr>
              <a:t>e</a:t>
            </a:r>
            <a:r>
              <a:rPr sz="2667" spc="-173" dirty="0">
                <a:solidFill>
                  <a:schemeClr val="tx2"/>
                </a:solidFill>
                <a:latin typeface="Lucida Sans Unicode"/>
                <a:cs typeface="Lucida Sans Unicode"/>
              </a:rPr>
              <a:t> </a:t>
            </a:r>
            <a:r>
              <a:rPr sz="2667" spc="-20" dirty="0">
                <a:solidFill>
                  <a:schemeClr val="tx2"/>
                </a:solidFill>
                <a:latin typeface="Lucida Sans Unicode"/>
                <a:cs typeface="Lucida Sans Unicode"/>
              </a:rPr>
              <a:t>Şunları</a:t>
            </a:r>
            <a:r>
              <a:rPr sz="2667" spc="-140" dirty="0">
                <a:solidFill>
                  <a:schemeClr val="tx2"/>
                </a:solidFill>
                <a:latin typeface="Lucida Sans Unicode"/>
                <a:cs typeface="Lucida Sans Unicode"/>
              </a:rPr>
              <a:t> </a:t>
            </a:r>
            <a:r>
              <a:rPr sz="2667" spc="-20" dirty="0">
                <a:solidFill>
                  <a:schemeClr val="tx2"/>
                </a:solidFill>
                <a:latin typeface="Lucida Sans Unicode"/>
                <a:cs typeface="Lucida Sans Unicode"/>
              </a:rPr>
              <a:t>Sorun:</a:t>
            </a:r>
            <a:endParaRPr sz="2667" dirty="0">
              <a:solidFill>
                <a:schemeClr val="tx2"/>
              </a:solidFill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5896" y="2412748"/>
            <a:ext cx="11586105" cy="3125642"/>
          </a:xfrm>
          <a:prstGeom prst="rect">
            <a:avLst/>
          </a:prstGeom>
        </p:spPr>
        <p:txBody>
          <a:bodyPr vert="horz" wrap="square" lIns="0" tIns="159173" rIns="0" bIns="0" rtlCol="0">
            <a:spAutoFit/>
          </a:bodyPr>
          <a:lstStyle/>
          <a:p>
            <a:pPr marL="439409" indent="-423323">
              <a:spcBef>
                <a:spcPts val="1253"/>
              </a:spcBef>
              <a:buFont typeface="Microsoft Sans Serif"/>
              <a:buChar char="●"/>
              <a:tabLst>
                <a:tab pos="439409" algn="l"/>
                <a:tab pos="440256" algn="l"/>
              </a:tabLst>
            </a:pPr>
            <a:r>
              <a:rPr sz="2400" dirty="0">
                <a:latin typeface="Lucida Sans Unicode"/>
                <a:cs typeface="Lucida Sans Unicode"/>
              </a:rPr>
              <a:t>Şu</a:t>
            </a:r>
            <a:r>
              <a:rPr sz="2400" spc="-113" dirty="0">
                <a:latin typeface="Lucida Sans Unicode"/>
                <a:cs typeface="Lucida Sans Unicode"/>
              </a:rPr>
              <a:t> </a:t>
            </a:r>
            <a:r>
              <a:rPr sz="2400" spc="-13" dirty="0">
                <a:latin typeface="Lucida Sans Unicode"/>
                <a:cs typeface="Lucida Sans Unicode"/>
              </a:rPr>
              <a:t>anda</a:t>
            </a:r>
            <a:r>
              <a:rPr sz="2400" spc="-133" dirty="0">
                <a:latin typeface="Lucida Sans Unicode"/>
                <a:cs typeface="Lucida Sans Unicode"/>
              </a:rPr>
              <a:t> </a:t>
            </a:r>
            <a:r>
              <a:rPr sz="2400" spc="-40" dirty="0">
                <a:latin typeface="Lucida Sans Unicode"/>
                <a:cs typeface="Lucida Sans Unicode"/>
              </a:rPr>
              <a:t>nasıl</a:t>
            </a:r>
            <a:r>
              <a:rPr sz="2400" spc="-160" dirty="0">
                <a:latin typeface="Lucida Sans Unicode"/>
                <a:cs typeface="Lucida Sans Unicode"/>
              </a:rPr>
              <a:t> </a:t>
            </a:r>
            <a:r>
              <a:rPr sz="2400" spc="-33" dirty="0">
                <a:latin typeface="Lucida Sans Unicode"/>
                <a:cs typeface="Lucida Sans Unicode"/>
              </a:rPr>
              <a:t>hissediyorum?</a:t>
            </a:r>
            <a:endParaRPr sz="2400" dirty="0">
              <a:latin typeface="Lucida Sans Unicode"/>
              <a:cs typeface="Lucida Sans Unicode"/>
            </a:endParaRPr>
          </a:p>
          <a:p>
            <a:pPr marL="439409" indent="-423323">
              <a:spcBef>
                <a:spcPts val="1120"/>
              </a:spcBef>
              <a:buFont typeface="Microsoft Sans Serif"/>
              <a:buChar char="●"/>
              <a:tabLst>
                <a:tab pos="439409" algn="l"/>
                <a:tab pos="440256" algn="l"/>
              </a:tabLst>
            </a:pPr>
            <a:r>
              <a:rPr sz="2400" spc="60" dirty="0">
                <a:latin typeface="Lucida Sans Unicode"/>
                <a:cs typeface="Lucida Sans Unicode"/>
              </a:rPr>
              <a:t>Bu</a:t>
            </a:r>
            <a:r>
              <a:rPr sz="2400" spc="-107" dirty="0">
                <a:latin typeface="Lucida Sans Unicode"/>
                <a:cs typeface="Lucida Sans Unicode"/>
              </a:rPr>
              <a:t> </a:t>
            </a:r>
            <a:r>
              <a:rPr sz="2400" spc="-40" dirty="0">
                <a:latin typeface="Lucida Sans Unicode"/>
                <a:cs typeface="Lucida Sans Unicode"/>
              </a:rPr>
              <a:t>hi</a:t>
            </a:r>
            <a:r>
              <a:rPr sz="2400" spc="-67" dirty="0">
                <a:latin typeface="Lucida Sans Unicode"/>
                <a:cs typeface="Lucida Sans Unicode"/>
              </a:rPr>
              <a:t>s</a:t>
            </a:r>
            <a:r>
              <a:rPr sz="2400" spc="-60" dirty="0">
                <a:latin typeface="Lucida Sans Unicode"/>
                <a:cs typeface="Lucida Sans Unicode"/>
              </a:rPr>
              <a:t>s</a:t>
            </a:r>
            <a:r>
              <a:rPr sz="2400" spc="-67" dirty="0">
                <a:latin typeface="Lucida Sans Unicode"/>
                <a:cs typeface="Lucida Sans Unicode"/>
              </a:rPr>
              <a:t>i</a:t>
            </a:r>
            <a:r>
              <a:rPr sz="2400" spc="-160" dirty="0">
                <a:latin typeface="Lucida Sans Unicode"/>
                <a:cs typeface="Lucida Sans Unicode"/>
              </a:rPr>
              <a:t> </a:t>
            </a:r>
            <a:r>
              <a:rPr sz="2400" spc="-13" dirty="0">
                <a:latin typeface="Lucida Sans Unicode"/>
                <a:cs typeface="Lucida Sans Unicode"/>
              </a:rPr>
              <a:t>b</a:t>
            </a:r>
            <a:r>
              <a:rPr sz="2400" spc="-7" dirty="0">
                <a:latin typeface="Lucida Sans Unicode"/>
                <a:cs typeface="Lucida Sans Unicode"/>
              </a:rPr>
              <a:t>e</a:t>
            </a:r>
            <a:r>
              <a:rPr sz="2400" spc="-13" dirty="0">
                <a:latin typeface="Lucida Sans Unicode"/>
                <a:cs typeface="Lucida Sans Unicode"/>
              </a:rPr>
              <a:t>d</a:t>
            </a:r>
            <a:r>
              <a:rPr sz="2400" spc="-7" dirty="0">
                <a:latin typeface="Lucida Sans Unicode"/>
                <a:cs typeface="Lucida Sans Unicode"/>
              </a:rPr>
              <a:t>e</a:t>
            </a:r>
            <a:r>
              <a:rPr sz="2400" spc="-53" dirty="0">
                <a:latin typeface="Lucida Sans Unicode"/>
                <a:cs typeface="Lucida Sans Unicode"/>
              </a:rPr>
              <a:t>n</a:t>
            </a:r>
            <a:r>
              <a:rPr sz="2400" spc="-20" dirty="0">
                <a:latin typeface="Lucida Sans Unicode"/>
                <a:cs typeface="Lucida Sans Unicode"/>
              </a:rPr>
              <a:t>i</a:t>
            </a:r>
            <a:r>
              <a:rPr sz="2400" spc="-60" dirty="0">
                <a:latin typeface="Lucida Sans Unicode"/>
                <a:cs typeface="Lucida Sans Unicode"/>
              </a:rPr>
              <a:t>m</a:t>
            </a:r>
            <a:r>
              <a:rPr sz="2400" spc="-33" dirty="0">
                <a:latin typeface="Lucida Sans Unicode"/>
                <a:cs typeface="Lucida Sans Unicode"/>
              </a:rPr>
              <a:t>i</a:t>
            </a:r>
            <a:r>
              <a:rPr sz="2400" spc="-13" dirty="0">
                <a:latin typeface="Lucida Sans Unicode"/>
                <a:cs typeface="Lucida Sans Unicode"/>
              </a:rPr>
              <a:t>n</a:t>
            </a:r>
            <a:r>
              <a:rPr sz="2400" spc="-14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ne</a:t>
            </a:r>
            <a:r>
              <a:rPr sz="2400" spc="-7" dirty="0">
                <a:latin typeface="Lucida Sans Unicode"/>
                <a:cs typeface="Lucida Sans Unicode"/>
              </a:rPr>
              <a:t>r</a:t>
            </a:r>
            <a:r>
              <a:rPr sz="2400" spc="7" dirty="0">
                <a:latin typeface="Lucida Sans Unicode"/>
                <a:cs typeface="Lucida Sans Unicode"/>
              </a:rPr>
              <a:t>e</a:t>
            </a:r>
            <a:r>
              <a:rPr sz="2400" spc="-87" dirty="0">
                <a:latin typeface="Lucida Sans Unicode"/>
                <a:cs typeface="Lucida Sans Unicode"/>
              </a:rPr>
              <a:t>s</a:t>
            </a:r>
            <a:r>
              <a:rPr sz="2400" spc="-40" dirty="0">
                <a:latin typeface="Lucida Sans Unicode"/>
                <a:cs typeface="Lucida Sans Unicode"/>
              </a:rPr>
              <a:t>i</a:t>
            </a:r>
            <a:r>
              <a:rPr sz="2400" spc="-20" dirty="0">
                <a:latin typeface="Lucida Sans Unicode"/>
                <a:cs typeface="Lucida Sans Unicode"/>
              </a:rPr>
              <a:t>nd</a:t>
            </a:r>
            <a:r>
              <a:rPr sz="2400" spc="7" dirty="0">
                <a:latin typeface="Lucida Sans Unicode"/>
                <a:cs typeface="Lucida Sans Unicode"/>
              </a:rPr>
              <a:t>e</a:t>
            </a:r>
            <a:endParaRPr sz="2400" dirty="0">
              <a:latin typeface="Lucida Sans Unicode"/>
              <a:cs typeface="Lucida Sans Unicode"/>
            </a:endParaRPr>
          </a:p>
          <a:p>
            <a:pPr marL="439409">
              <a:spcBef>
                <a:spcPts val="1120"/>
              </a:spcBef>
            </a:pPr>
            <a:r>
              <a:rPr sz="2400" spc="-27" dirty="0">
                <a:latin typeface="Lucida Sans Unicode"/>
                <a:cs typeface="Lucida Sans Unicode"/>
              </a:rPr>
              <a:t>deneyimliyorum?</a:t>
            </a:r>
            <a:r>
              <a:rPr sz="2400" spc="-147" dirty="0">
                <a:latin typeface="Lucida Sans Unicode"/>
                <a:cs typeface="Lucida Sans Unicode"/>
              </a:rPr>
              <a:t> </a:t>
            </a:r>
            <a:r>
              <a:rPr sz="2400" spc="-33" dirty="0">
                <a:latin typeface="Lucida Sans Unicode"/>
                <a:cs typeface="Lucida Sans Unicode"/>
              </a:rPr>
              <a:t>Bedeninizi</a:t>
            </a:r>
            <a:r>
              <a:rPr sz="2400" spc="-160" dirty="0">
                <a:latin typeface="Lucida Sans Unicode"/>
                <a:cs typeface="Lucida Sans Unicode"/>
              </a:rPr>
              <a:t> </a:t>
            </a:r>
            <a:r>
              <a:rPr sz="2400" spc="-40" dirty="0">
                <a:latin typeface="Lucida Sans Unicode"/>
                <a:cs typeface="Lucida Sans Unicode"/>
              </a:rPr>
              <a:t>kontrol</a:t>
            </a:r>
            <a:r>
              <a:rPr sz="2400" spc="-93" dirty="0">
                <a:latin typeface="Lucida Sans Unicode"/>
                <a:cs typeface="Lucida Sans Unicode"/>
              </a:rPr>
              <a:t> </a:t>
            </a:r>
            <a:r>
              <a:rPr sz="2400" spc="-27" dirty="0">
                <a:latin typeface="Lucida Sans Unicode"/>
                <a:cs typeface="Lucida Sans Unicode"/>
              </a:rPr>
              <a:t>edin</a:t>
            </a:r>
            <a:r>
              <a:rPr sz="2400" spc="-113" dirty="0">
                <a:latin typeface="Lucida Sans Unicode"/>
                <a:cs typeface="Lucida Sans Unicode"/>
              </a:rPr>
              <a:t> </a:t>
            </a:r>
            <a:r>
              <a:rPr sz="2400" spc="-13" dirty="0">
                <a:latin typeface="Lucida Sans Unicode"/>
                <a:cs typeface="Lucida Sans Unicode"/>
              </a:rPr>
              <a:t>ve</a:t>
            </a:r>
            <a:endParaRPr sz="2400" dirty="0">
              <a:latin typeface="Lucida Sans Unicode"/>
              <a:cs typeface="Lucida Sans Unicode"/>
            </a:endParaRPr>
          </a:p>
          <a:p>
            <a:pPr marL="439409" marR="371677">
              <a:lnSpc>
                <a:spcPct val="150000"/>
              </a:lnSpc>
            </a:pPr>
            <a:r>
              <a:rPr sz="2400" spc="-33" dirty="0">
                <a:latin typeface="Lucida Sans Unicode"/>
                <a:cs typeface="Lucida Sans Unicode"/>
              </a:rPr>
              <a:t>duygunun</a:t>
            </a:r>
            <a:r>
              <a:rPr sz="2400" spc="-140" dirty="0">
                <a:latin typeface="Lucida Sans Unicode"/>
                <a:cs typeface="Lucida Sans Unicode"/>
              </a:rPr>
              <a:t> </a:t>
            </a:r>
            <a:r>
              <a:rPr sz="2400" spc="-80" dirty="0">
                <a:latin typeface="Lucida Sans Unicode"/>
                <a:cs typeface="Lucida Sans Unicode"/>
              </a:rPr>
              <a:t>fiziksel</a:t>
            </a:r>
            <a:r>
              <a:rPr sz="2400" spc="-173" dirty="0">
                <a:latin typeface="Lucida Sans Unicode"/>
                <a:cs typeface="Lucida Sans Unicode"/>
              </a:rPr>
              <a:t> </a:t>
            </a:r>
            <a:r>
              <a:rPr sz="2400" spc="-33" dirty="0">
                <a:latin typeface="Lucida Sans Unicode"/>
                <a:cs typeface="Lucida Sans Unicode"/>
              </a:rPr>
              <a:t>anlamdaki</a:t>
            </a:r>
            <a:r>
              <a:rPr sz="2400" spc="-160" dirty="0">
                <a:latin typeface="Lucida Sans Unicode"/>
                <a:cs typeface="Lucida Sans Unicode"/>
              </a:rPr>
              <a:t> </a:t>
            </a:r>
            <a:r>
              <a:rPr sz="2400" spc="-53" dirty="0">
                <a:latin typeface="Lucida Sans Unicode"/>
                <a:cs typeface="Lucida Sans Unicode"/>
              </a:rPr>
              <a:t>bağlantısını </a:t>
            </a:r>
            <a:r>
              <a:rPr sz="2400" spc="-567" dirty="0">
                <a:latin typeface="Lucida Sans Unicode"/>
                <a:cs typeface="Lucida Sans Unicode"/>
              </a:rPr>
              <a:t> </a:t>
            </a:r>
            <a:r>
              <a:rPr sz="2400" spc="-40" dirty="0">
                <a:latin typeface="Lucida Sans Unicode"/>
                <a:cs typeface="Lucida Sans Unicode"/>
              </a:rPr>
              <a:t>bulun.</a:t>
            </a:r>
            <a:endParaRPr sz="2400" dirty="0">
              <a:latin typeface="Lucida Sans Unicode"/>
              <a:cs typeface="Lucida Sans Unicode"/>
            </a:endParaRPr>
          </a:p>
          <a:p>
            <a:pPr marL="439409" indent="-423323">
              <a:spcBef>
                <a:spcPts val="1120"/>
              </a:spcBef>
              <a:buFont typeface="Microsoft Sans Serif"/>
              <a:buChar char="●"/>
              <a:tabLst>
                <a:tab pos="439409" algn="l"/>
                <a:tab pos="440256" algn="l"/>
              </a:tabLst>
            </a:pPr>
            <a:r>
              <a:rPr sz="2400" spc="67" dirty="0">
                <a:latin typeface="Lucida Sans Unicode"/>
                <a:cs typeface="Lucida Sans Unicode"/>
              </a:rPr>
              <a:t>Bu</a:t>
            </a:r>
            <a:r>
              <a:rPr sz="2400" spc="-113" dirty="0">
                <a:latin typeface="Lucida Sans Unicode"/>
                <a:cs typeface="Lucida Sans Unicode"/>
              </a:rPr>
              <a:t> </a:t>
            </a:r>
            <a:r>
              <a:rPr sz="2400" spc="-40" dirty="0">
                <a:latin typeface="Lucida Sans Unicode"/>
                <a:cs typeface="Lucida Sans Unicode"/>
              </a:rPr>
              <a:t>hi</a:t>
            </a:r>
            <a:r>
              <a:rPr sz="2400" spc="-80" dirty="0">
                <a:latin typeface="Lucida Sans Unicode"/>
                <a:cs typeface="Lucida Sans Unicode"/>
              </a:rPr>
              <a:t>ss</a:t>
            </a:r>
            <a:r>
              <a:rPr sz="2400" spc="-33" dirty="0">
                <a:latin typeface="Lucida Sans Unicode"/>
                <a:cs typeface="Lucida Sans Unicode"/>
              </a:rPr>
              <a:t>i</a:t>
            </a:r>
            <a:r>
              <a:rPr sz="2400" spc="-13" dirty="0">
                <a:latin typeface="Lucida Sans Unicode"/>
                <a:cs typeface="Lucida Sans Unicode"/>
              </a:rPr>
              <a:t>n</a:t>
            </a:r>
            <a:r>
              <a:rPr sz="2400" spc="-160" dirty="0">
                <a:latin typeface="Lucida Sans Unicode"/>
                <a:cs typeface="Lucida Sans Unicode"/>
              </a:rPr>
              <a:t> </a:t>
            </a:r>
            <a:r>
              <a:rPr sz="2400" spc="-40" dirty="0">
                <a:latin typeface="Lucida Sans Unicode"/>
                <a:cs typeface="Lucida Sans Unicode"/>
              </a:rPr>
              <a:t>geçme</a:t>
            </a:r>
            <a:r>
              <a:rPr sz="2400" spc="-80" dirty="0">
                <a:latin typeface="Lucida Sans Unicode"/>
                <a:cs typeface="Lucida Sans Unicode"/>
              </a:rPr>
              <a:t>s</a:t>
            </a:r>
            <a:r>
              <a:rPr sz="2400" spc="-67" dirty="0">
                <a:latin typeface="Lucida Sans Unicode"/>
                <a:cs typeface="Lucida Sans Unicode"/>
              </a:rPr>
              <a:t>i</a:t>
            </a:r>
            <a:r>
              <a:rPr sz="2400" spc="-160" dirty="0">
                <a:latin typeface="Lucida Sans Unicode"/>
                <a:cs typeface="Lucida Sans Unicode"/>
              </a:rPr>
              <a:t> </a:t>
            </a:r>
            <a:r>
              <a:rPr sz="2400" spc="-47" dirty="0">
                <a:latin typeface="Lucida Sans Unicode"/>
                <a:cs typeface="Lucida Sans Unicode"/>
              </a:rPr>
              <a:t>i</a:t>
            </a:r>
            <a:r>
              <a:rPr sz="2400" spc="-80" dirty="0">
                <a:latin typeface="Lucida Sans Unicode"/>
                <a:cs typeface="Lucida Sans Unicode"/>
              </a:rPr>
              <a:t>ç</a:t>
            </a:r>
            <a:r>
              <a:rPr sz="2400" spc="-40" dirty="0">
                <a:latin typeface="Lucida Sans Unicode"/>
                <a:cs typeface="Lucida Sans Unicode"/>
              </a:rPr>
              <a:t>in</a:t>
            </a:r>
            <a:r>
              <a:rPr sz="2400" spc="-160" dirty="0">
                <a:latin typeface="Lucida Sans Unicode"/>
                <a:cs typeface="Lucida Sans Unicode"/>
              </a:rPr>
              <a:t> </a:t>
            </a:r>
            <a:r>
              <a:rPr sz="2400" spc="-7" dirty="0">
                <a:latin typeface="Lucida Sans Unicode"/>
                <a:cs typeface="Lucida Sans Unicode"/>
              </a:rPr>
              <a:t>neye</a:t>
            </a:r>
            <a:r>
              <a:rPr sz="2400" spc="-127" dirty="0">
                <a:latin typeface="Lucida Sans Unicode"/>
                <a:cs typeface="Lucida Sans Unicode"/>
              </a:rPr>
              <a:t> </a:t>
            </a:r>
            <a:r>
              <a:rPr sz="2400" spc="-40" dirty="0">
                <a:latin typeface="Lucida Sans Unicode"/>
                <a:cs typeface="Lucida Sans Unicode"/>
              </a:rPr>
              <a:t>ih</a:t>
            </a:r>
            <a:r>
              <a:rPr sz="2400" spc="-47" dirty="0">
                <a:latin typeface="Lucida Sans Unicode"/>
                <a:cs typeface="Lucida Sans Unicode"/>
              </a:rPr>
              <a:t>t</a:t>
            </a:r>
            <a:r>
              <a:rPr sz="2400" spc="-40" dirty="0">
                <a:latin typeface="Lucida Sans Unicode"/>
                <a:cs typeface="Lucida Sans Unicode"/>
              </a:rPr>
              <a:t>iyacım</a:t>
            </a:r>
            <a:r>
              <a:rPr sz="2400" spc="-167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var?</a:t>
            </a:r>
          </a:p>
          <a:p>
            <a:pPr marL="439409" indent="-423323">
              <a:spcBef>
                <a:spcPts val="1127"/>
              </a:spcBef>
              <a:buFont typeface="Microsoft Sans Serif"/>
              <a:buChar char="●"/>
              <a:tabLst>
                <a:tab pos="439409" algn="l"/>
                <a:tab pos="440256" algn="l"/>
              </a:tabLst>
            </a:pPr>
            <a:r>
              <a:rPr sz="2400" spc="-20" dirty="0">
                <a:latin typeface="Lucida Sans Unicode"/>
                <a:cs typeface="Lucida Sans Unicode"/>
              </a:rPr>
              <a:t>İ</a:t>
            </a:r>
            <a:r>
              <a:rPr sz="2400" spc="-33" dirty="0">
                <a:latin typeface="Lucida Sans Unicode"/>
                <a:cs typeface="Lucida Sans Unicode"/>
              </a:rPr>
              <a:t>htiyac</a:t>
            </a:r>
            <a:r>
              <a:rPr sz="2400" spc="-80" dirty="0">
                <a:latin typeface="Lucida Sans Unicode"/>
                <a:cs typeface="Lucida Sans Unicode"/>
              </a:rPr>
              <a:t>ı</a:t>
            </a:r>
            <a:r>
              <a:rPr sz="2400" spc="-53" dirty="0">
                <a:latin typeface="Lucida Sans Unicode"/>
                <a:cs typeface="Lucida Sans Unicode"/>
              </a:rPr>
              <a:t>n</a:t>
            </a:r>
            <a:r>
              <a:rPr sz="2400" spc="-40" dirty="0">
                <a:latin typeface="Lucida Sans Unicode"/>
                <a:cs typeface="Lucida Sans Unicode"/>
              </a:rPr>
              <a:t>ı</a:t>
            </a:r>
            <a:r>
              <a:rPr sz="2400" spc="-200" dirty="0">
                <a:latin typeface="Lucida Sans Unicode"/>
                <a:cs typeface="Lucida Sans Unicode"/>
              </a:rPr>
              <a:t>z</a:t>
            </a:r>
            <a:r>
              <a:rPr sz="2400" spc="-127" dirty="0">
                <a:latin typeface="Lucida Sans Unicode"/>
                <a:cs typeface="Lucida Sans Unicode"/>
              </a:rPr>
              <a:t> </a:t>
            </a:r>
            <a:r>
              <a:rPr sz="2400" spc="-60" dirty="0">
                <a:latin typeface="Lucida Sans Unicode"/>
                <a:cs typeface="Lucida Sans Unicode"/>
              </a:rPr>
              <a:t>o</a:t>
            </a:r>
            <a:r>
              <a:rPr sz="2400" spc="-20" dirty="0">
                <a:latin typeface="Lucida Sans Unicode"/>
                <a:cs typeface="Lucida Sans Unicode"/>
              </a:rPr>
              <a:t>l</a:t>
            </a:r>
            <a:r>
              <a:rPr sz="2400" spc="-13" dirty="0">
                <a:latin typeface="Lucida Sans Unicode"/>
                <a:cs typeface="Lucida Sans Unicode"/>
              </a:rPr>
              <a:t>an</a:t>
            </a:r>
            <a:r>
              <a:rPr sz="2400" spc="-160" dirty="0">
                <a:latin typeface="Lucida Sans Unicode"/>
                <a:cs typeface="Lucida Sans Unicode"/>
              </a:rPr>
              <a:t> </a:t>
            </a:r>
            <a:r>
              <a:rPr sz="2400" spc="-33" dirty="0">
                <a:latin typeface="Lucida Sans Unicode"/>
                <a:cs typeface="Lucida Sans Unicode"/>
              </a:rPr>
              <a:t>ş</a:t>
            </a:r>
            <a:r>
              <a:rPr sz="2400" spc="-20" dirty="0">
                <a:latin typeface="Lucida Sans Unicode"/>
                <a:cs typeface="Lucida Sans Unicode"/>
              </a:rPr>
              <a:t>e</a:t>
            </a:r>
            <a:r>
              <a:rPr sz="2400" spc="-53" dirty="0">
                <a:latin typeface="Lucida Sans Unicode"/>
                <a:cs typeface="Lucida Sans Unicode"/>
              </a:rPr>
              <a:t>yi</a:t>
            </a:r>
            <a:r>
              <a:rPr sz="2400" spc="-140" dirty="0">
                <a:latin typeface="Lucida Sans Unicode"/>
                <a:cs typeface="Lucida Sans Unicode"/>
              </a:rPr>
              <a:t> </a:t>
            </a:r>
            <a:r>
              <a:rPr sz="2400" spc="-13" dirty="0">
                <a:latin typeface="Lucida Sans Unicode"/>
                <a:cs typeface="Lucida Sans Unicode"/>
              </a:rPr>
              <a:t>b</a:t>
            </a:r>
            <a:r>
              <a:rPr sz="2400" spc="-7" dirty="0">
                <a:latin typeface="Lucida Sans Unicode"/>
                <a:cs typeface="Lucida Sans Unicode"/>
              </a:rPr>
              <a:t>e</a:t>
            </a:r>
            <a:r>
              <a:rPr sz="2400" spc="-67" dirty="0">
                <a:latin typeface="Lucida Sans Unicode"/>
                <a:cs typeface="Lucida Sans Unicode"/>
              </a:rPr>
              <a:t>li</a:t>
            </a:r>
            <a:r>
              <a:rPr sz="2400" spc="-47" dirty="0">
                <a:latin typeface="Lucida Sans Unicode"/>
                <a:cs typeface="Lucida Sans Unicode"/>
              </a:rPr>
              <a:t>r</a:t>
            </a:r>
            <a:r>
              <a:rPr sz="2400" spc="-27" dirty="0">
                <a:latin typeface="Lucida Sans Unicode"/>
                <a:cs typeface="Lucida Sans Unicode"/>
              </a:rPr>
              <a:t>l</a:t>
            </a:r>
            <a:r>
              <a:rPr sz="2400" spc="-7" dirty="0">
                <a:latin typeface="Lucida Sans Unicode"/>
                <a:cs typeface="Lucida Sans Unicode"/>
              </a:rPr>
              <a:t>e</a:t>
            </a:r>
            <a:r>
              <a:rPr sz="2400" spc="-67" dirty="0">
                <a:latin typeface="Lucida Sans Unicode"/>
                <a:cs typeface="Lucida Sans Unicode"/>
              </a:rPr>
              <a:t>y</a:t>
            </a:r>
            <a:r>
              <a:rPr sz="2400" spc="-53" dirty="0">
                <a:latin typeface="Lucida Sans Unicode"/>
                <a:cs typeface="Lucida Sans Unicode"/>
              </a:rPr>
              <a:t>i</a:t>
            </a:r>
            <a:r>
              <a:rPr sz="2400" spc="-13" dirty="0">
                <a:latin typeface="Lucida Sans Unicode"/>
                <a:cs typeface="Lucida Sans Unicode"/>
              </a:rPr>
              <a:t>n</a:t>
            </a:r>
            <a:r>
              <a:rPr sz="2400" spc="-160" dirty="0">
                <a:latin typeface="Lucida Sans Unicode"/>
                <a:cs typeface="Lucida Sans Unicode"/>
              </a:rPr>
              <a:t> </a:t>
            </a:r>
            <a:r>
              <a:rPr sz="2400" spc="-33" dirty="0">
                <a:latin typeface="Lucida Sans Unicode"/>
                <a:cs typeface="Lucida Sans Unicode"/>
              </a:rPr>
              <a:t>v</a:t>
            </a:r>
            <a:r>
              <a:rPr sz="2400" spc="7" dirty="0">
                <a:latin typeface="Lucida Sans Unicode"/>
                <a:cs typeface="Lucida Sans Unicode"/>
              </a:rPr>
              <a:t>e</a:t>
            </a:r>
            <a:r>
              <a:rPr sz="2400" spc="-127" dirty="0">
                <a:latin typeface="Lucida Sans Unicode"/>
                <a:cs typeface="Lucida Sans Unicode"/>
              </a:rPr>
              <a:t> </a:t>
            </a:r>
            <a:r>
              <a:rPr sz="2400" spc="-33" dirty="0">
                <a:latin typeface="Lucida Sans Unicode"/>
                <a:cs typeface="Lucida Sans Unicode"/>
              </a:rPr>
              <a:t>yap</a:t>
            </a:r>
            <a:r>
              <a:rPr sz="2400" spc="-13" dirty="0">
                <a:latin typeface="Lucida Sans Unicode"/>
                <a:cs typeface="Lucida Sans Unicode"/>
              </a:rPr>
              <a:t>ı</a:t>
            </a:r>
            <a:r>
              <a:rPr sz="2400" spc="-53" dirty="0">
                <a:latin typeface="Lucida Sans Unicode"/>
                <a:cs typeface="Lucida Sans Unicode"/>
              </a:rPr>
              <a:t>n.</a:t>
            </a:r>
            <a:endParaRPr sz="2400" dirty="0"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1534534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18376" y="412129"/>
            <a:ext cx="8790093" cy="1165148"/>
          </a:xfrm>
          <a:prstGeom prst="rect">
            <a:avLst/>
          </a:prstGeom>
        </p:spPr>
        <p:txBody>
          <a:bodyPr vert="horz" wrap="square" lIns="0" tIns="16087" rIns="0" bIns="0" rtlCol="0" anchor="ctr">
            <a:spAutoFit/>
          </a:bodyPr>
          <a:lstStyle/>
          <a:p>
            <a:pPr marL="16933" algn="ctr">
              <a:lnSpc>
                <a:spcPct val="100000"/>
              </a:lnSpc>
              <a:spcBef>
                <a:spcPts val="127"/>
              </a:spcBef>
            </a:pPr>
            <a:r>
              <a:rPr sz="3733" spc="-313" dirty="0" err="1">
                <a:solidFill>
                  <a:schemeClr val="tx2"/>
                </a:solidFill>
              </a:rPr>
              <a:t>Farkınd</a:t>
            </a:r>
            <a:r>
              <a:rPr sz="3733" spc="-373" dirty="0" err="1">
                <a:solidFill>
                  <a:schemeClr val="tx2"/>
                </a:solidFill>
              </a:rPr>
              <a:t>a</a:t>
            </a:r>
            <a:r>
              <a:rPr sz="3733" spc="-93" dirty="0" err="1">
                <a:solidFill>
                  <a:schemeClr val="tx2"/>
                </a:solidFill>
              </a:rPr>
              <a:t>lık</a:t>
            </a:r>
            <a:r>
              <a:rPr sz="3733" spc="-313" dirty="0">
                <a:solidFill>
                  <a:schemeClr val="tx2"/>
                </a:solidFill>
              </a:rPr>
              <a:t> </a:t>
            </a:r>
            <a:r>
              <a:rPr sz="3733" spc="53" dirty="0" err="1">
                <a:solidFill>
                  <a:schemeClr val="tx2"/>
                </a:solidFill>
              </a:rPr>
              <a:t>i</a:t>
            </a:r>
            <a:r>
              <a:rPr lang="tr-TR" sz="3733" spc="53" dirty="0">
                <a:solidFill>
                  <a:schemeClr val="tx2"/>
                </a:solidFill>
              </a:rPr>
              <a:t>ç</a:t>
            </a:r>
            <a:r>
              <a:rPr sz="3733" spc="53" dirty="0">
                <a:solidFill>
                  <a:schemeClr val="tx2"/>
                </a:solidFill>
              </a:rPr>
              <a:t>in</a:t>
            </a:r>
            <a:r>
              <a:rPr sz="3733" spc="-313" dirty="0">
                <a:solidFill>
                  <a:schemeClr val="tx2"/>
                </a:solidFill>
              </a:rPr>
              <a:t> </a:t>
            </a:r>
            <a:r>
              <a:rPr sz="3733" spc="-420" dirty="0">
                <a:solidFill>
                  <a:schemeClr val="tx2"/>
                </a:solidFill>
              </a:rPr>
              <a:t>bu</a:t>
            </a:r>
            <a:r>
              <a:rPr sz="3733" spc="-313" dirty="0">
                <a:solidFill>
                  <a:schemeClr val="tx2"/>
                </a:solidFill>
              </a:rPr>
              <a:t> </a:t>
            </a:r>
            <a:r>
              <a:rPr sz="3733" spc="-287" dirty="0">
                <a:solidFill>
                  <a:schemeClr val="tx2"/>
                </a:solidFill>
              </a:rPr>
              <a:t>adı</a:t>
            </a:r>
            <a:r>
              <a:rPr sz="3733" spc="-573" dirty="0">
                <a:solidFill>
                  <a:schemeClr val="tx2"/>
                </a:solidFill>
              </a:rPr>
              <a:t>m</a:t>
            </a:r>
            <a:r>
              <a:rPr sz="3733" spc="-173" dirty="0">
                <a:solidFill>
                  <a:schemeClr val="tx2"/>
                </a:solidFill>
              </a:rPr>
              <a:t>lar</a:t>
            </a:r>
            <a:r>
              <a:rPr sz="3733" spc="-313" dirty="0">
                <a:solidFill>
                  <a:schemeClr val="tx2"/>
                </a:solidFill>
              </a:rPr>
              <a:t> </a:t>
            </a:r>
            <a:r>
              <a:rPr sz="3733" spc="-227" dirty="0">
                <a:solidFill>
                  <a:schemeClr val="tx2"/>
                </a:solidFill>
              </a:rPr>
              <a:t>sizlere</a:t>
            </a:r>
            <a:r>
              <a:rPr sz="3733" spc="-313" dirty="0">
                <a:solidFill>
                  <a:schemeClr val="tx2"/>
                </a:solidFill>
              </a:rPr>
              <a:t> </a:t>
            </a:r>
            <a:r>
              <a:rPr sz="3733" spc="-287" dirty="0">
                <a:solidFill>
                  <a:schemeClr val="tx2"/>
                </a:solidFill>
              </a:rPr>
              <a:t>yardı</a:t>
            </a:r>
            <a:r>
              <a:rPr sz="3733" spc="-560" dirty="0">
                <a:solidFill>
                  <a:schemeClr val="tx2"/>
                </a:solidFill>
              </a:rPr>
              <a:t>m</a:t>
            </a:r>
            <a:r>
              <a:rPr sz="3733" spc="-107" dirty="0">
                <a:solidFill>
                  <a:schemeClr val="tx2"/>
                </a:solidFill>
              </a:rPr>
              <a:t>cı</a:t>
            </a:r>
            <a:r>
              <a:rPr sz="3733" spc="-313" dirty="0">
                <a:solidFill>
                  <a:schemeClr val="tx2"/>
                </a:solidFill>
              </a:rPr>
              <a:t> </a:t>
            </a:r>
            <a:r>
              <a:rPr sz="3733" spc="-220" dirty="0">
                <a:solidFill>
                  <a:schemeClr val="tx2"/>
                </a:solidFill>
              </a:rPr>
              <a:t>olabi</a:t>
            </a:r>
            <a:r>
              <a:rPr sz="3733" spc="-140" dirty="0">
                <a:solidFill>
                  <a:schemeClr val="tx2"/>
                </a:solidFill>
              </a:rPr>
              <a:t>l</a:t>
            </a:r>
            <a:r>
              <a:rPr sz="3733" spc="-227" dirty="0">
                <a:solidFill>
                  <a:schemeClr val="tx2"/>
                </a:solidFill>
              </a:rPr>
              <a:t>ir;</a:t>
            </a:r>
            <a:endParaRPr sz="3733" dirty="0">
              <a:solidFill>
                <a:schemeClr val="tx2"/>
              </a:solidFill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sz="half" idx="2"/>
          </p:nvPr>
        </p:nvSpPr>
        <p:spPr>
          <a:xfrm>
            <a:off x="426720" y="1577277"/>
            <a:ext cx="10871200" cy="390790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112604" algn="just">
              <a:lnSpc>
                <a:spcPct val="150100"/>
              </a:lnSpc>
              <a:spcBef>
                <a:spcPts val="133"/>
              </a:spcBef>
            </a:pPr>
            <a:r>
              <a:rPr dirty="0"/>
              <a:t>Örn</a:t>
            </a:r>
            <a:r>
              <a:rPr spc="7" dirty="0"/>
              <a:t>e</a:t>
            </a:r>
            <a:r>
              <a:rPr spc="-67" dirty="0"/>
              <a:t>ği</a:t>
            </a:r>
            <a:r>
              <a:rPr spc="-93" dirty="0"/>
              <a:t>n;</a:t>
            </a:r>
            <a:r>
              <a:rPr spc="-147" dirty="0"/>
              <a:t> </a:t>
            </a:r>
            <a:endParaRPr lang="tr-TR" spc="-147" dirty="0"/>
          </a:p>
          <a:p>
            <a:pPr marL="0" marR="112604" indent="0" algn="just">
              <a:lnSpc>
                <a:spcPct val="150100"/>
              </a:lnSpc>
              <a:spcBef>
                <a:spcPts val="133"/>
              </a:spcBef>
              <a:buNone/>
            </a:pPr>
            <a:r>
              <a:rPr spc="-87" dirty="0" err="1"/>
              <a:t>Üz</a:t>
            </a:r>
            <a:r>
              <a:rPr spc="-93" dirty="0" err="1"/>
              <a:t>g</a:t>
            </a:r>
            <a:r>
              <a:rPr spc="-7" dirty="0" err="1"/>
              <a:t>ünüm</a:t>
            </a:r>
            <a:r>
              <a:rPr lang="tr-TR" spc="-140" dirty="0"/>
              <a:t> </a:t>
            </a:r>
            <a:r>
              <a:rPr spc="-13" dirty="0" err="1"/>
              <a:t>de</a:t>
            </a:r>
            <a:r>
              <a:rPr spc="-47" dirty="0" err="1"/>
              <a:t>di</a:t>
            </a:r>
            <a:r>
              <a:rPr spc="-40" dirty="0" err="1"/>
              <a:t>ni</a:t>
            </a:r>
            <a:r>
              <a:rPr spc="-147" dirty="0" err="1"/>
              <a:t>z</a:t>
            </a:r>
            <a:r>
              <a:rPr spc="-147" dirty="0"/>
              <a:t>.</a:t>
            </a:r>
            <a:r>
              <a:rPr lang="tr-TR" spc="-147" dirty="0"/>
              <a:t> </a:t>
            </a:r>
            <a:r>
              <a:rPr spc="40" dirty="0" err="1"/>
              <a:t>Bed</a:t>
            </a:r>
            <a:r>
              <a:rPr spc="-27" dirty="0" err="1"/>
              <a:t>en</a:t>
            </a:r>
            <a:r>
              <a:rPr spc="-7" dirty="0" err="1"/>
              <a:t>i</a:t>
            </a:r>
            <a:r>
              <a:rPr spc="-40" dirty="0" err="1"/>
              <a:t>ni</a:t>
            </a:r>
            <a:r>
              <a:rPr spc="-207" dirty="0" err="1"/>
              <a:t>z</a:t>
            </a:r>
            <a:r>
              <a:rPr spc="-13" dirty="0" err="1"/>
              <a:t>de</a:t>
            </a:r>
            <a:r>
              <a:rPr spc="-160" dirty="0"/>
              <a:t> </a:t>
            </a:r>
            <a:r>
              <a:rPr spc="-67" dirty="0" err="1"/>
              <a:t>is</a:t>
            </a:r>
            <a:r>
              <a:rPr spc="7" dirty="0" err="1"/>
              <a:t>e</a:t>
            </a:r>
            <a:r>
              <a:rPr lang="tr-TR" spc="7" dirty="0"/>
              <a:t> </a:t>
            </a:r>
            <a:r>
              <a:rPr spc="-60" dirty="0" err="1"/>
              <a:t>kalbinizde</a:t>
            </a:r>
            <a:r>
              <a:rPr spc="-152" dirty="0"/>
              <a:t> </a:t>
            </a:r>
            <a:r>
              <a:rPr spc="-60" dirty="0"/>
              <a:t>hissettiniz.</a:t>
            </a:r>
            <a:r>
              <a:rPr spc="-160" dirty="0"/>
              <a:t> </a:t>
            </a:r>
            <a:r>
              <a:rPr spc="60" dirty="0"/>
              <a:t>Bu</a:t>
            </a:r>
            <a:r>
              <a:rPr spc="-87" dirty="0"/>
              <a:t> </a:t>
            </a:r>
            <a:r>
              <a:rPr spc="-33" dirty="0"/>
              <a:t>duygunun</a:t>
            </a:r>
            <a:r>
              <a:rPr spc="-133" dirty="0"/>
              <a:t> </a:t>
            </a:r>
            <a:r>
              <a:rPr spc="-47" dirty="0"/>
              <a:t>yarattığı </a:t>
            </a:r>
            <a:r>
              <a:rPr spc="-573" dirty="0"/>
              <a:t> </a:t>
            </a:r>
            <a:r>
              <a:rPr spc="-13" dirty="0"/>
              <a:t>h</a:t>
            </a:r>
            <a:r>
              <a:rPr spc="-67" dirty="0"/>
              <a:t>i</a:t>
            </a:r>
            <a:r>
              <a:rPr spc="-60" dirty="0"/>
              <a:t>ss</a:t>
            </a:r>
            <a:r>
              <a:rPr spc="-67" dirty="0"/>
              <a:t>i</a:t>
            </a:r>
            <a:r>
              <a:rPr spc="-160" dirty="0"/>
              <a:t> </a:t>
            </a:r>
            <a:r>
              <a:rPr spc="-47" dirty="0"/>
              <a:t>kab</a:t>
            </a:r>
            <a:r>
              <a:rPr spc="-13" dirty="0"/>
              <a:t>u</a:t>
            </a:r>
            <a:r>
              <a:rPr spc="-67" dirty="0"/>
              <a:t>l</a:t>
            </a:r>
            <a:r>
              <a:rPr spc="-127" dirty="0"/>
              <a:t> </a:t>
            </a:r>
            <a:r>
              <a:rPr spc="13" dirty="0"/>
              <a:t>e</a:t>
            </a:r>
            <a:r>
              <a:rPr spc="-33" dirty="0"/>
              <a:t>d</a:t>
            </a:r>
            <a:r>
              <a:rPr spc="-67" dirty="0"/>
              <a:t>i</a:t>
            </a:r>
            <a:r>
              <a:rPr spc="-13" dirty="0"/>
              <a:t>n</a:t>
            </a:r>
            <a:r>
              <a:rPr spc="-93" dirty="0"/>
              <a:t>.</a:t>
            </a:r>
            <a:r>
              <a:rPr spc="-133" dirty="0"/>
              <a:t> </a:t>
            </a:r>
            <a:r>
              <a:rPr spc="-67" dirty="0"/>
              <a:t>A</a:t>
            </a:r>
            <a:r>
              <a:rPr spc="-33" dirty="0"/>
              <a:t>rd</a:t>
            </a:r>
            <a:r>
              <a:rPr spc="-67" dirty="0"/>
              <a:t>ı</a:t>
            </a:r>
            <a:r>
              <a:rPr spc="-13" dirty="0"/>
              <a:t>n</a:t>
            </a:r>
            <a:r>
              <a:rPr spc="-33" dirty="0"/>
              <a:t>d</a:t>
            </a:r>
            <a:r>
              <a:rPr spc="-7" dirty="0"/>
              <a:t>a</a:t>
            </a:r>
            <a:r>
              <a:rPr dirty="0"/>
              <a:t>n</a:t>
            </a:r>
            <a:r>
              <a:rPr spc="-93" dirty="0"/>
              <a:t>;</a:t>
            </a:r>
            <a:r>
              <a:rPr spc="-133" dirty="0"/>
              <a:t> </a:t>
            </a:r>
            <a:r>
              <a:rPr spc="27" dirty="0"/>
              <a:t>“</a:t>
            </a:r>
            <a:r>
              <a:rPr spc="60" dirty="0"/>
              <a:t>B</a:t>
            </a:r>
            <a:r>
              <a:rPr spc="-13" dirty="0"/>
              <a:t>u</a:t>
            </a:r>
            <a:r>
              <a:rPr spc="-127" dirty="0"/>
              <a:t> </a:t>
            </a:r>
            <a:r>
              <a:rPr spc="-33" dirty="0" err="1"/>
              <a:t>d</a:t>
            </a:r>
            <a:r>
              <a:rPr spc="-13" dirty="0" err="1"/>
              <a:t>u</a:t>
            </a:r>
            <a:r>
              <a:rPr spc="-60" dirty="0" err="1"/>
              <a:t>ygu</a:t>
            </a:r>
            <a:r>
              <a:rPr spc="-13" dirty="0" err="1"/>
              <a:t>nun</a:t>
            </a:r>
            <a:r>
              <a:rPr lang="tr-TR" spc="-13" dirty="0"/>
              <a:t> </a:t>
            </a:r>
            <a:r>
              <a:rPr spc="-47" dirty="0" err="1"/>
              <a:t>geçmesi</a:t>
            </a:r>
            <a:r>
              <a:rPr spc="-173" dirty="0"/>
              <a:t> </a:t>
            </a:r>
            <a:r>
              <a:rPr spc="-53" dirty="0"/>
              <a:t>için</a:t>
            </a:r>
            <a:r>
              <a:rPr spc="-140" dirty="0"/>
              <a:t> </a:t>
            </a:r>
            <a:r>
              <a:rPr spc="-7" dirty="0"/>
              <a:t>neye</a:t>
            </a:r>
            <a:r>
              <a:rPr spc="-133" dirty="0"/>
              <a:t> </a:t>
            </a:r>
            <a:r>
              <a:rPr spc="-40" dirty="0"/>
              <a:t>ihtiyacım</a:t>
            </a:r>
            <a:r>
              <a:rPr spc="-160" dirty="0"/>
              <a:t> </a:t>
            </a:r>
            <a:r>
              <a:rPr spc="-13" dirty="0"/>
              <a:t>var?”</a:t>
            </a:r>
            <a:r>
              <a:rPr spc="-120" dirty="0"/>
              <a:t> </a:t>
            </a:r>
            <a:r>
              <a:rPr spc="-27" dirty="0" err="1"/>
              <a:t>sorusunu</a:t>
            </a:r>
            <a:r>
              <a:rPr lang="tr-TR" spc="-27" dirty="0"/>
              <a:t> </a:t>
            </a:r>
            <a:r>
              <a:rPr spc="-60" dirty="0" err="1"/>
              <a:t>s</a:t>
            </a:r>
            <a:r>
              <a:rPr spc="-13" dirty="0" err="1"/>
              <a:t>o</a:t>
            </a:r>
            <a:r>
              <a:rPr dirty="0" err="1"/>
              <a:t>r</a:t>
            </a:r>
            <a:r>
              <a:rPr spc="-33" dirty="0" err="1"/>
              <a:t>d</a:t>
            </a:r>
            <a:r>
              <a:rPr spc="-13" dirty="0" err="1"/>
              <a:t>unu</a:t>
            </a:r>
            <a:r>
              <a:rPr spc="-200" dirty="0" err="1"/>
              <a:t>z</a:t>
            </a:r>
            <a:r>
              <a:rPr spc="-93" dirty="0"/>
              <a:t>.</a:t>
            </a:r>
            <a:r>
              <a:rPr spc="-147" dirty="0"/>
              <a:t> </a:t>
            </a:r>
            <a:r>
              <a:rPr spc="133" dirty="0"/>
              <a:t>B</a:t>
            </a:r>
            <a:r>
              <a:rPr spc="-13" dirty="0"/>
              <a:t>unun</a:t>
            </a:r>
            <a:r>
              <a:rPr spc="-113" dirty="0"/>
              <a:t> </a:t>
            </a:r>
            <a:r>
              <a:rPr spc="-67" dirty="0"/>
              <a:t>c</a:t>
            </a:r>
            <a:r>
              <a:rPr spc="13" dirty="0"/>
              <a:t>e</a:t>
            </a:r>
            <a:r>
              <a:rPr spc="-27" dirty="0"/>
              <a:t>v</a:t>
            </a:r>
            <a:r>
              <a:rPr spc="-20" dirty="0"/>
              <a:t>a</a:t>
            </a:r>
            <a:r>
              <a:rPr spc="-7" dirty="0"/>
              <a:t>b</a:t>
            </a:r>
            <a:r>
              <a:rPr spc="-67" dirty="0"/>
              <a:t>ı</a:t>
            </a:r>
            <a:r>
              <a:rPr spc="-13" dirty="0"/>
              <a:t>n</a:t>
            </a:r>
            <a:r>
              <a:rPr spc="-67" dirty="0"/>
              <a:t>ı</a:t>
            </a:r>
            <a:r>
              <a:rPr spc="-173" dirty="0"/>
              <a:t> </a:t>
            </a:r>
            <a:r>
              <a:rPr spc="-67" dirty="0"/>
              <a:t>i</a:t>
            </a:r>
            <a:r>
              <a:rPr spc="-60" dirty="0"/>
              <a:t>s</a:t>
            </a:r>
            <a:r>
              <a:rPr spc="13" dirty="0"/>
              <a:t>e</a:t>
            </a:r>
            <a:r>
              <a:rPr spc="-133" dirty="0"/>
              <a:t>,</a:t>
            </a:r>
            <a:r>
              <a:rPr spc="-152" dirty="0"/>
              <a:t> </a:t>
            </a:r>
            <a:r>
              <a:rPr spc="-7" dirty="0"/>
              <a:t>m</a:t>
            </a:r>
            <a:r>
              <a:rPr spc="-13" dirty="0"/>
              <a:t>u</a:t>
            </a:r>
            <a:r>
              <a:rPr spc="-40" dirty="0"/>
              <a:t>tlu</a:t>
            </a:r>
            <a:r>
              <a:rPr spc="-120" dirty="0"/>
              <a:t> </a:t>
            </a:r>
            <a:r>
              <a:rPr spc="-13" dirty="0"/>
              <a:t>o</a:t>
            </a:r>
            <a:r>
              <a:rPr spc="-67" dirty="0"/>
              <a:t>l</a:t>
            </a:r>
            <a:r>
              <a:rPr spc="-7" dirty="0"/>
              <a:t>m</a:t>
            </a:r>
            <a:r>
              <a:rPr spc="-47" dirty="0"/>
              <a:t>ak  </a:t>
            </a:r>
            <a:r>
              <a:rPr spc="-60" dirty="0"/>
              <a:t>ş</a:t>
            </a:r>
            <a:r>
              <a:rPr spc="13" dirty="0"/>
              <a:t>e</a:t>
            </a:r>
            <a:r>
              <a:rPr spc="-93" dirty="0"/>
              <a:t>kl</a:t>
            </a:r>
            <a:r>
              <a:rPr spc="-53" dirty="0"/>
              <a:t>i</a:t>
            </a:r>
            <a:r>
              <a:rPr spc="-13" dirty="0"/>
              <a:t>n</a:t>
            </a:r>
            <a:r>
              <a:rPr spc="-33" dirty="0"/>
              <a:t>d</a:t>
            </a:r>
            <a:r>
              <a:rPr spc="7" dirty="0"/>
              <a:t>e</a:t>
            </a:r>
            <a:r>
              <a:rPr spc="-152" dirty="0"/>
              <a:t> </a:t>
            </a:r>
            <a:r>
              <a:rPr spc="-27" dirty="0"/>
              <a:t>v</a:t>
            </a:r>
            <a:r>
              <a:rPr spc="13" dirty="0"/>
              <a:t>e</a:t>
            </a:r>
            <a:r>
              <a:rPr dirty="0"/>
              <a:t>r</a:t>
            </a:r>
            <a:r>
              <a:rPr spc="-33" dirty="0"/>
              <a:t>d</a:t>
            </a:r>
            <a:r>
              <a:rPr spc="-67" dirty="0"/>
              <a:t>i</a:t>
            </a:r>
            <a:r>
              <a:rPr spc="-13" dirty="0"/>
              <a:t>n</a:t>
            </a:r>
            <a:r>
              <a:rPr spc="-67" dirty="0"/>
              <a:t>i</a:t>
            </a:r>
            <a:r>
              <a:rPr spc="-200" dirty="0"/>
              <a:t>z</a:t>
            </a:r>
            <a:r>
              <a:rPr spc="-127" dirty="0"/>
              <a:t> </a:t>
            </a:r>
            <a:r>
              <a:rPr spc="-33" dirty="0"/>
              <a:t>d</a:t>
            </a:r>
            <a:r>
              <a:rPr spc="-67" dirty="0"/>
              <a:t>i</a:t>
            </a:r>
            <a:r>
              <a:rPr spc="-47" dirty="0"/>
              <a:t>y</a:t>
            </a:r>
            <a:r>
              <a:rPr spc="13" dirty="0"/>
              <a:t>e</a:t>
            </a:r>
            <a:r>
              <a:rPr spc="-80" dirty="0"/>
              <a:t>li</a:t>
            </a:r>
            <a:r>
              <a:rPr spc="-20" dirty="0"/>
              <a:t>m</a:t>
            </a:r>
            <a:r>
              <a:rPr spc="-93" dirty="0"/>
              <a:t>.</a:t>
            </a:r>
            <a:r>
              <a:rPr spc="-147" dirty="0"/>
              <a:t> </a:t>
            </a:r>
            <a:r>
              <a:rPr spc="87" dirty="0"/>
              <a:t>M</a:t>
            </a:r>
            <a:r>
              <a:rPr spc="-13" dirty="0"/>
              <a:t>u</a:t>
            </a:r>
            <a:r>
              <a:rPr spc="-40" dirty="0"/>
              <a:t>tlu</a:t>
            </a:r>
            <a:r>
              <a:rPr spc="-120" dirty="0"/>
              <a:t> </a:t>
            </a:r>
            <a:r>
              <a:rPr spc="-13" dirty="0"/>
              <a:t>o</a:t>
            </a:r>
            <a:r>
              <a:rPr spc="-67" dirty="0"/>
              <a:t>l</a:t>
            </a:r>
            <a:r>
              <a:rPr spc="-7" dirty="0"/>
              <a:t>m</a:t>
            </a:r>
            <a:r>
              <a:rPr spc="-60" dirty="0"/>
              <a:t>a</a:t>
            </a:r>
            <a:r>
              <a:rPr spc="-53" dirty="0"/>
              <a:t>k</a:t>
            </a:r>
            <a:r>
              <a:rPr spc="-147" dirty="0"/>
              <a:t> </a:t>
            </a:r>
            <a:r>
              <a:rPr spc="-67" dirty="0"/>
              <a:t>içi</a:t>
            </a:r>
            <a:r>
              <a:rPr spc="-13" dirty="0"/>
              <a:t>n</a:t>
            </a:r>
            <a:r>
              <a:rPr spc="-140" dirty="0"/>
              <a:t> </a:t>
            </a:r>
            <a:r>
              <a:rPr spc="-67" dirty="0"/>
              <a:t>il</a:t>
            </a:r>
            <a:r>
              <a:rPr spc="-80" dirty="0"/>
              <a:t>k  </a:t>
            </a:r>
            <a:r>
              <a:rPr spc="-13" dirty="0"/>
              <a:t>o</a:t>
            </a:r>
            <a:r>
              <a:rPr spc="-67" dirty="0"/>
              <a:t>l</a:t>
            </a:r>
            <a:r>
              <a:rPr spc="-7" dirty="0"/>
              <a:t>a</a:t>
            </a:r>
            <a:r>
              <a:rPr spc="7" dirty="0"/>
              <a:t>r</a:t>
            </a:r>
            <a:r>
              <a:rPr spc="-60" dirty="0"/>
              <a:t>a</a:t>
            </a:r>
            <a:r>
              <a:rPr spc="-53" dirty="0"/>
              <a:t>k</a:t>
            </a:r>
            <a:r>
              <a:rPr spc="-133" dirty="0"/>
              <a:t> </a:t>
            </a:r>
            <a:r>
              <a:rPr spc="-13" dirty="0"/>
              <a:t>n</a:t>
            </a:r>
            <a:r>
              <a:rPr spc="7" dirty="0"/>
              <a:t>e</a:t>
            </a:r>
            <a:r>
              <a:rPr spc="-120" dirty="0"/>
              <a:t> </a:t>
            </a:r>
            <a:r>
              <a:rPr spc="-13" dirty="0"/>
              <a:t>ya</a:t>
            </a:r>
            <a:r>
              <a:rPr spc="-33" dirty="0"/>
              <a:t>p</a:t>
            </a:r>
            <a:r>
              <a:rPr spc="-20" dirty="0"/>
              <a:t>a</a:t>
            </a:r>
            <a:r>
              <a:rPr spc="-7" dirty="0"/>
              <a:t>b</a:t>
            </a:r>
            <a:r>
              <a:rPr spc="-67" dirty="0"/>
              <a:t>il</a:t>
            </a:r>
            <a:r>
              <a:rPr spc="-80" dirty="0"/>
              <a:t>i</a:t>
            </a:r>
            <a:r>
              <a:rPr dirty="0"/>
              <a:t>r</a:t>
            </a:r>
            <a:r>
              <a:rPr spc="-73" dirty="0"/>
              <a:t>s</a:t>
            </a:r>
            <a:r>
              <a:rPr spc="-67" dirty="0"/>
              <a:t>i</a:t>
            </a:r>
            <a:r>
              <a:rPr spc="-27" dirty="0"/>
              <a:t>n</a:t>
            </a:r>
            <a:r>
              <a:rPr spc="-67" dirty="0"/>
              <a:t>i</a:t>
            </a:r>
            <a:r>
              <a:rPr spc="-213" dirty="0"/>
              <a:t>z</a:t>
            </a:r>
            <a:r>
              <a:rPr spc="13" dirty="0"/>
              <a:t>?</a:t>
            </a:r>
            <a:r>
              <a:rPr spc="-160" dirty="0"/>
              <a:t> </a:t>
            </a:r>
            <a:r>
              <a:rPr spc="-47" dirty="0"/>
              <a:t>Di</a:t>
            </a:r>
            <a:r>
              <a:rPr spc="-40" dirty="0"/>
              <a:t>y</a:t>
            </a:r>
            <a:r>
              <a:rPr spc="13" dirty="0"/>
              <a:t>e</a:t>
            </a:r>
            <a:r>
              <a:rPr spc="-67" dirty="0"/>
              <a:t>li</a:t>
            </a:r>
            <a:r>
              <a:rPr spc="-7" dirty="0"/>
              <a:t>m</a:t>
            </a:r>
            <a:r>
              <a:rPr spc="-173" dirty="0"/>
              <a:t> </a:t>
            </a:r>
            <a:r>
              <a:rPr spc="-93" dirty="0"/>
              <a:t>ki;</a:t>
            </a:r>
            <a:r>
              <a:rPr spc="-113" dirty="0"/>
              <a:t> </a:t>
            </a:r>
            <a:r>
              <a:rPr lang="tr-TR" spc="-47" dirty="0"/>
              <a:t>K</a:t>
            </a:r>
            <a:r>
              <a:rPr spc="-47" dirty="0" err="1"/>
              <a:t>itap</a:t>
            </a:r>
            <a:r>
              <a:rPr lang="tr-TR" spc="-47" dirty="0"/>
              <a:t> </a:t>
            </a:r>
            <a:r>
              <a:rPr lang="tr-TR" spc="-20" dirty="0"/>
              <a:t>o</a:t>
            </a:r>
            <a:r>
              <a:rPr lang="tr-TR" spc="-47" dirty="0"/>
              <a:t>k</a:t>
            </a:r>
            <a:r>
              <a:rPr spc="-47" dirty="0" err="1"/>
              <a:t>umak</a:t>
            </a:r>
            <a:r>
              <a:rPr spc="-120" dirty="0"/>
              <a:t> </a:t>
            </a:r>
            <a:r>
              <a:rPr spc="-27" dirty="0"/>
              <a:t>d</a:t>
            </a:r>
            <a:r>
              <a:rPr spc="7" dirty="0"/>
              <a:t>e</a:t>
            </a:r>
            <a:r>
              <a:rPr spc="-27" dirty="0"/>
              <a:t>di</a:t>
            </a:r>
            <a:r>
              <a:rPr spc="-47" dirty="0"/>
              <a:t>n</a:t>
            </a:r>
            <a:r>
              <a:rPr spc="-120" dirty="0"/>
              <a:t>iz.</a:t>
            </a:r>
            <a:r>
              <a:rPr spc="-152" dirty="0"/>
              <a:t> </a:t>
            </a:r>
            <a:r>
              <a:rPr spc="-27" dirty="0"/>
              <a:t>Gid</a:t>
            </a:r>
            <a:r>
              <a:rPr spc="-40" dirty="0"/>
              <a:t>in</a:t>
            </a:r>
            <a:r>
              <a:rPr spc="-120" dirty="0"/>
              <a:t> </a:t>
            </a:r>
            <a:r>
              <a:rPr spc="-27" dirty="0"/>
              <a:t>v</a:t>
            </a:r>
            <a:r>
              <a:rPr spc="7" dirty="0"/>
              <a:t>e</a:t>
            </a:r>
            <a:r>
              <a:rPr spc="-127" dirty="0"/>
              <a:t> </a:t>
            </a:r>
            <a:r>
              <a:rPr spc="-20" dirty="0"/>
              <a:t>o</a:t>
            </a:r>
            <a:r>
              <a:rPr spc="-13" dirty="0"/>
              <a:t>nu</a:t>
            </a:r>
            <a:r>
              <a:rPr spc="-107" dirty="0"/>
              <a:t> </a:t>
            </a:r>
            <a:r>
              <a:rPr spc="-20" dirty="0"/>
              <a:t>yap</a:t>
            </a:r>
            <a:r>
              <a:rPr spc="-27" dirty="0"/>
              <a:t>ı</a:t>
            </a:r>
            <a:r>
              <a:rPr spc="-47" dirty="0"/>
              <a:t>n</a:t>
            </a:r>
            <a:r>
              <a:rPr spc="-93" dirty="0"/>
              <a:t>.</a:t>
            </a:r>
            <a:r>
              <a:rPr spc="-147" dirty="0"/>
              <a:t> </a:t>
            </a:r>
            <a:r>
              <a:rPr spc="67" dirty="0"/>
              <a:t>Bu</a:t>
            </a:r>
            <a:r>
              <a:rPr lang="tr-TR" spc="67" dirty="0"/>
              <a:t> </a:t>
            </a:r>
            <a:r>
              <a:rPr spc="-67" dirty="0" err="1"/>
              <a:t>ç</a:t>
            </a:r>
            <a:r>
              <a:rPr spc="-13" dirty="0" err="1"/>
              <a:t>ö</a:t>
            </a:r>
            <a:r>
              <a:rPr spc="-200" dirty="0" err="1"/>
              <a:t>z</a:t>
            </a:r>
            <a:r>
              <a:rPr spc="-13" dirty="0" err="1"/>
              <a:t>ü</a:t>
            </a:r>
            <a:r>
              <a:rPr spc="-7" dirty="0" err="1"/>
              <a:t>m</a:t>
            </a:r>
            <a:r>
              <a:rPr spc="-140" dirty="0"/>
              <a:t> </a:t>
            </a:r>
            <a:r>
              <a:rPr spc="-13" dirty="0"/>
              <a:t>o</a:t>
            </a:r>
            <a:r>
              <a:rPr spc="-33" dirty="0"/>
              <a:t>d</a:t>
            </a:r>
            <a:r>
              <a:rPr spc="-73" dirty="0"/>
              <a:t>akl</a:t>
            </a:r>
            <a:r>
              <a:rPr spc="-40" dirty="0"/>
              <a:t>ı</a:t>
            </a:r>
            <a:r>
              <a:rPr spc="-140" dirty="0"/>
              <a:t> </a:t>
            </a:r>
            <a:r>
              <a:rPr spc="-33" dirty="0"/>
              <a:t>b</a:t>
            </a:r>
            <a:r>
              <a:rPr spc="-67" dirty="0"/>
              <a:t>i</a:t>
            </a:r>
            <a:r>
              <a:rPr dirty="0"/>
              <a:t>r</a:t>
            </a:r>
            <a:r>
              <a:rPr spc="-127" dirty="0"/>
              <a:t> </a:t>
            </a:r>
            <a:r>
              <a:rPr spc="-13" dirty="0"/>
              <a:t>ya</a:t>
            </a:r>
            <a:r>
              <a:rPr spc="-60" dirty="0"/>
              <a:t>kla</a:t>
            </a:r>
            <a:r>
              <a:rPr spc="-53" dirty="0"/>
              <a:t>ş</a:t>
            </a:r>
            <a:r>
              <a:rPr spc="-67" dirty="0"/>
              <a:t>ı</a:t>
            </a:r>
            <a:r>
              <a:rPr spc="-20" dirty="0"/>
              <a:t>m</a:t>
            </a:r>
            <a:r>
              <a:rPr spc="-33" dirty="0"/>
              <a:t>d</a:t>
            </a:r>
            <a:r>
              <a:rPr spc="-80" dirty="0"/>
              <a:t>ı</a:t>
            </a:r>
            <a:r>
              <a:rPr dirty="0"/>
              <a:t>r</a:t>
            </a:r>
            <a:r>
              <a:rPr spc="-93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783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DUYGU DEDİĞİMİZ ŞEY NEDİR?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390503"/>
            <a:ext cx="10515600" cy="4467496"/>
          </a:xfrm>
        </p:spPr>
        <p:txBody>
          <a:bodyPr/>
          <a:lstStyle/>
          <a:p>
            <a:r>
              <a:rPr lang="tr-TR" dirty="0" smtClean="0"/>
              <a:t>Sözlük anlamına göre; Duyularla algılama,</a:t>
            </a:r>
          </a:p>
          <a:p>
            <a:pPr marL="0" indent="0">
              <a:buNone/>
            </a:pPr>
            <a:r>
              <a:rPr lang="tr-TR" dirty="0" smtClean="0"/>
              <a:t>duyumsama his.</a:t>
            </a:r>
          </a:p>
          <a:p>
            <a:r>
              <a:rPr lang="tr-TR" dirty="0" smtClean="0"/>
              <a:t>Bir olay, kimse ya da nesnenin insanın iç dünyasında oluşturduğu yankı, etki, </a:t>
            </a:r>
            <a:r>
              <a:rPr lang="tr-TR" dirty="0" err="1" smtClean="0"/>
              <a:t>tepki,izlenim</a:t>
            </a:r>
            <a:endParaRPr lang="tr-TR" dirty="0" smtClean="0"/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</a:t>
            </a:r>
            <a:r>
              <a:rPr lang="tr-TR" dirty="0" smtClean="0">
                <a:solidFill>
                  <a:srgbClr val="FF0000"/>
                </a:solidFill>
              </a:rPr>
              <a:t>Duygular;</a:t>
            </a:r>
            <a:r>
              <a:rPr lang="tr-TR" dirty="0" smtClean="0"/>
              <a:t> Bir kişi tarafından, birine veya bir şeye yöneltilen   hislerdir. Bu hisler kişinin ana göre değişebilir ve mutluluk, hüzün, üzüntü, korku, öfke, sevgi </a:t>
            </a:r>
            <a:r>
              <a:rPr lang="tr-TR" dirty="0" err="1" smtClean="0"/>
              <a:t>vb</a:t>
            </a:r>
            <a:r>
              <a:rPr lang="tr-TR" dirty="0" smtClean="0"/>
              <a:t> adlandırılabilir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AutoShape 2" descr="6 Temel Duygu ve İnsan Davranışları Üstündeki Etkileri | Psikon Psikolog  Kony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AutoShape 4" descr="6 Temel Duygu ve İnsan Davranışları Üstündeki Etkileri | Psikon Psikolog  Kony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2217" y="365125"/>
            <a:ext cx="3411583" cy="248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630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63124" y="1299371"/>
            <a:ext cx="8656320" cy="1452001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16933" marR="184569">
              <a:lnSpc>
                <a:spcPct val="150000"/>
              </a:lnSpc>
            </a:pPr>
            <a:r>
              <a:rPr sz="1867" spc="-40" dirty="0" err="1" smtClean="0">
                <a:latin typeface="Lucida Sans Unicode"/>
                <a:cs typeface="Lucida Sans Unicode"/>
              </a:rPr>
              <a:t>Duygularının</a:t>
            </a:r>
            <a:r>
              <a:rPr sz="1867" spc="-152" dirty="0" smtClean="0">
                <a:latin typeface="Lucida Sans Unicode"/>
                <a:cs typeface="Lucida Sans Unicode"/>
              </a:rPr>
              <a:t> </a:t>
            </a:r>
            <a:r>
              <a:rPr sz="1867" spc="-13" dirty="0">
                <a:latin typeface="Lucida Sans Unicode"/>
                <a:cs typeface="Lucida Sans Unicode"/>
              </a:rPr>
              <a:t>ve</a:t>
            </a:r>
            <a:r>
              <a:rPr sz="1867" spc="-113" dirty="0">
                <a:latin typeface="Lucida Sans Unicode"/>
                <a:cs typeface="Lucida Sans Unicode"/>
              </a:rPr>
              <a:t> </a:t>
            </a:r>
            <a:r>
              <a:rPr sz="1867" spc="-20" dirty="0">
                <a:latin typeface="Lucida Sans Unicode"/>
                <a:cs typeface="Lucida Sans Unicode"/>
              </a:rPr>
              <a:t>bu</a:t>
            </a:r>
            <a:r>
              <a:rPr sz="1867" spc="-93" dirty="0">
                <a:latin typeface="Lucida Sans Unicode"/>
                <a:cs typeface="Lucida Sans Unicode"/>
              </a:rPr>
              <a:t> </a:t>
            </a:r>
            <a:r>
              <a:rPr sz="1867" spc="-40" dirty="0">
                <a:latin typeface="Lucida Sans Unicode"/>
                <a:cs typeface="Lucida Sans Unicode"/>
              </a:rPr>
              <a:t>duyguların</a:t>
            </a:r>
            <a:r>
              <a:rPr sz="1867" spc="-127" dirty="0">
                <a:latin typeface="Lucida Sans Unicode"/>
                <a:cs typeface="Lucida Sans Unicode"/>
              </a:rPr>
              <a:t> </a:t>
            </a:r>
            <a:r>
              <a:rPr sz="1867" spc="-47" dirty="0">
                <a:latin typeface="Lucida Sans Unicode"/>
                <a:cs typeface="Lucida Sans Unicode"/>
              </a:rPr>
              <a:t>işlevlerinin</a:t>
            </a:r>
            <a:r>
              <a:rPr sz="1867" spc="-147" dirty="0">
                <a:latin typeface="Lucida Sans Unicode"/>
                <a:cs typeface="Lucida Sans Unicode"/>
              </a:rPr>
              <a:t> </a:t>
            </a:r>
            <a:r>
              <a:rPr sz="1867" spc="-33" dirty="0">
                <a:latin typeface="Lucida Sans Unicode"/>
                <a:cs typeface="Lucida Sans Unicode"/>
              </a:rPr>
              <a:t>farkında</a:t>
            </a:r>
            <a:r>
              <a:rPr sz="1867" spc="-133" dirty="0">
                <a:latin typeface="Lucida Sans Unicode"/>
                <a:cs typeface="Lucida Sans Unicode"/>
              </a:rPr>
              <a:t> </a:t>
            </a:r>
            <a:r>
              <a:rPr sz="1867" spc="-27" dirty="0">
                <a:latin typeface="Lucida Sans Unicode"/>
                <a:cs typeface="Lucida Sans Unicode"/>
              </a:rPr>
              <a:t>olan</a:t>
            </a:r>
            <a:r>
              <a:rPr sz="1867" spc="-113" dirty="0">
                <a:latin typeface="Lucida Sans Unicode"/>
                <a:cs typeface="Lucida Sans Unicode"/>
              </a:rPr>
              <a:t> </a:t>
            </a:r>
            <a:r>
              <a:rPr sz="1867" spc="-33" dirty="0">
                <a:latin typeface="Lucida Sans Unicode"/>
                <a:cs typeface="Lucida Sans Unicode"/>
              </a:rPr>
              <a:t>bir</a:t>
            </a:r>
            <a:r>
              <a:rPr sz="1867" spc="-113" dirty="0">
                <a:latin typeface="Lucida Sans Unicode"/>
                <a:cs typeface="Lucida Sans Unicode"/>
              </a:rPr>
              <a:t> </a:t>
            </a:r>
            <a:r>
              <a:rPr sz="1867" spc="-80" dirty="0">
                <a:latin typeface="Lucida Sans Unicode"/>
                <a:cs typeface="Lucida Sans Unicode"/>
              </a:rPr>
              <a:t>kişi</a:t>
            </a:r>
            <a:r>
              <a:rPr sz="1867" spc="-127" dirty="0">
                <a:latin typeface="Lucida Sans Unicode"/>
                <a:cs typeface="Lucida Sans Unicode"/>
              </a:rPr>
              <a:t> </a:t>
            </a:r>
            <a:r>
              <a:rPr sz="1867" spc="-7" dirty="0">
                <a:latin typeface="Lucida Sans Unicode"/>
                <a:cs typeface="Lucida Sans Unicode"/>
              </a:rPr>
              <a:t>hem</a:t>
            </a:r>
            <a:r>
              <a:rPr sz="1867" spc="-113" dirty="0">
                <a:latin typeface="Lucida Sans Unicode"/>
                <a:cs typeface="Lucida Sans Unicode"/>
              </a:rPr>
              <a:t> </a:t>
            </a:r>
            <a:r>
              <a:rPr sz="1867" spc="-40" dirty="0">
                <a:latin typeface="Lucida Sans Unicode"/>
                <a:cs typeface="Lucida Sans Unicode"/>
              </a:rPr>
              <a:t>kendinin </a:t>
            </a:r>
            <a:r>
              <a:rPr sz="1867" spc="-573" dirty="0">
                <a:latin typeface="Lucida Sans Unicode"/>
                <a:cs typeface="Lucida Sans Unicode"/>
              </a:rPr>
              <a:t> </a:t>
            </a:r>
            <a:r>
              <a:rPr sz="1867" spc="-20" dirty="0">
                <a:latin typeface="Lucida Sans Unicode"/>
                <a:cs typeface="Lucida Sans Unicode"/>
              </a:rPr>
              <a:t>fa</a:t>
            </a:r>
            <a:r>
              <a:rPr sz="1867" spc="-7" dirty="0">
                <a:latin typeface="Lucida Sans Unicode"/>
                <a:cs typeface="Lucida Sans Unicode"/>
              </a:rPr>
              <a:t>r</a:t>
            </a:r>
            <a:r>
              <a:rPr sz="1867" spc="-127" dirty="0">
                <a:latin typeface="Lucida Sans Unicode"/>
                <a:cs typeface="Lucida Sans Unicode"/>
              </a:rPr>
              <a:t>k</a:t>
            </a:r>
            <a:r>
              <a:rPr sz="1867" spc="-67" dirty="0">
                <a:latin typeface="Lucida Sans Unicode"/>
                <a:cs typeface="Lucida Sans Unicode"/>
              </a:rPr>
              <a:t>ı</a:t>
            </a:r>
            <a:r>
              <a:rPr sz="1867" spc="-20" dirty="0">
                <a:latin typeface="Lucida Sans Unicode"/>
                <a:cs typeface="Lucida Sans Unicode"/>
              </a:rPr>
              <a:t>nd</a:t>
            </a:r>
            <a:r>
              <a:rPr sz="1867" spc="-47" dirty="0">
                <a:latin typeface="Lucida Sans Unicode"/>
                <a:cs typeface="Lucida Sans Unicode"/>
              </a:rPr>
              <a:t>ad</a:t>
            </a:r>
            <a:r>
              <a:rPr sz="1867" spc="-13" dirty="0">
                <a:latin typeface="Lucida Sans Unicode"/>
                <a:cs typeface="Lucida Sans Unicode"/>
              </a:rPr>
              <a:t>ı</a:t>
            </a:r>
            <a:r>
              <a:rPr sz="1867" dirty="0">
                <a:latin typeface="Lucida Sans Unicode"/>
                <a:cs typeface="Lucida Sans Unicode"/>
              </a:rPr>
              <a:t>r</a:t>
            </a:r>
            <a:r>
              <a:rPr sz="1867" spc="-160" dirty="0">
                <a:latin typeface="Lucida Sans Unicode"/>
                <a:cs typeface="Lucida Sans Unicode"/>
              </a:rPr>
              <a:t> </a:t>
            </a:r>
            <a:r>
              <a:rPr sz="1867" dirty="0">
                <a:latin typeface="Lucida Sans Unicode"/>
                <a:cs typeface="Lucida Sans Unicode"/>
              </a:rPr>
              <a:t>he</a:t>
            </a:r>
            <a:r>
              <a:rPr sz="1867" spc="-7" dirty="0">
                <a:latin typeface="Lucida Sans Unicode"/>
                <a:cs typeface="Lucida Sans Unicode"/>
              </a:rPr>
              <a:t>m</a:t>
            </a:r>
            <a:r>
              <a:rPr sz="1867" spc="-127" dirty="0">
                <a:latin typeface="Lucida Sans Unicode"/>
                <a:cs typeface="Lucida Sans Unicode"/>
              </a:rPr>
              <a:t> </a:t>
            </a:r>
            <a:r>
              <a:rPr sz="1867" spc="-13" dirty="0">
                <a:latin typeface="Lucida Sans Unicode"/>
                <a:cs typeface="Lucida Sans Unicode"/>
              </a:rPr>
              <a:t>de</a:t>
            </a:r>
            <a:r>
              <a:rPr sz="1867" spc="-107" dirty="0">
                <a:latin typeface="Lucida Sans Unicode"/>
                <a:cs typeface="Lucida Sans Unicode"/>
              </a:rPr>
              <a:t> </a:t>
            </a:r>
            <a:r>
              <a:rPr sz="1867" spc="-20" dirty="0">
                <a:latin typeface="Lucida Sans Unicode"/>
                <a:cs typeface="Lucida Sans Unicode"/>
              </a:rPr>
              <a:t>dü</a:t>
            </a:r>
            <a:r>
              <a:rPr sz="1867" spc="-27" dirty="0">
                <a:latin typeface="Lucida Sans Unicode"/>
                <a:cs typeface="Lucida Sans Unicode"/>
              </a:rPr>
              <a:t>nyayı</a:t>
            </a:r>
            <a:r>
              <a:rPr sz="1867" spc="-152" dirty="0">
                <a:latin typeface="Lucida Sans Unicode"/>
                <a:cs typeface="Lucida Sans Unicode"/>
              </a:rPr>
              <a:t> </a:t>
            </a:r>
            <a:r>
              <a:rPr sz="1867" spc="-33" dirty="0">
                <a:latin typeface="Lucida Sans Unicode"/>
                <a:cs typeface="Lucida Sans Unicode"/>
              </a:rPr>
              <a:t>an</a:t>
            </a:r>
            <a:r>
              <a:rPr sz="1867" spc="-13" dirty="0">
                <a:latin typeface="Lucida Sans Unicode"/>
                <a:cs typeface="Lucida Sans Unicode"/>
              </a:rPr>
              <a:t>l</a:t>
            </a:r>
            <a:r>
              <a:rPr sz="1867" spc="-33" dirty="0">
                <a:latin typeface="Lucida Sans Unicode"/>
                <a:cs typeface="Lucida Sans Unicode"/>
              </a:rPr>
              <a:t>am</a:t>
            </a:r>
            <a:r>
              <a:rPr sz="1867" spc="-7" dirty="0">
                <a:latin typeface="Lucida Sans Unicode"/>
                <a:cs typeface="Lucida Sans Unicode"/>
              </a:rPr>
              <a:t>la</a:t>
            </a:r>
            <a:r>
              <a:rPr sz="1867" spc="-20" dirty="0">
                <a:latin typeface="Lucida Sans Unicode"/>
                <a:cs typeface="Lucida Sans Unicode"/>
              </a:rPr>
              <a:t>ndırm</a:t>
            </a:r>
            <a:r>
              <a:rPr sz="1867" spc="-40" dirty="0">
                <a:latin typeface="Lucida Sans Unicode"/>
                <a:cs typeface="Lucida Sans Unicode"/>
              </a:rPr>
              <a:t>a</a:t>
            </a:r>
            <a:r>
              <a:rPr sz="1867" spc="-13" dirty="0">
                <a:latin typeface="Lucida Sans Unicode"/>
                <a:cs typeface="Lucida Sans Unicode"/>
              </a:rPr>
              <a:t>da</a:t>
            </a:r>
            <a:r>
              <a:rPr sz="1867" spc="-160" dirty="0">
                <a:latin typeface="Lucida Sans Unicode"/>
                <a:cs typeface="Lucida Sans Unicode"/>
              </a:rPr>
              <a:t> </a:t>
            </a:r>
            <a:r>
              <a:rPr sz="1867" spc="-127" dirty="0">
                <a:latin typeface="Lucida Sans Unicode"/>
                <a:cs typeface="Lucida Sans Unicode"/>
              </a:rPr>
              <a:t>k</a:t>
            </a:r>
            <a:r>
              <a:rPr sz="1867" spc="7" dirty="0">
                <a:latin typeface="Lucida Sans Unicode"/>
                <a:cs typeface="Lucida Sans Unicode"/>
              </a:rPr>
              <a:t>e</a:t>
            </a:r>
            <a:r>
              <a:rPr sz="1867" spc="-20" dirty="0">
                <a:latin typeface="Lucida Sans Unicode"/>
                <a:cs typeface="Lucida Sans Unicode"/>
              </a:rPr>
              <a:t>nd</a:t>
            </a:r>
            <a:r>
              <a:rPr sz="1867" spc="-67" dirty="0">
                <a:latin typeface="Lucida Sans Unicode"/>
                <a:cs typeface="Lucida Sans Unicode"/>
              </a:rPr>
              <a:t>i</a:t>
            </a:r>
            <a:r>
              <a:rPr sz="1867" spc="-127" dirty="0">
                <a:latin typeface="Lucida Sans Unicode"/>
                <a:cs typeface="Lucida Sans Unicode"/>
              </a:rPr>
              <a:t> </a:t>
            </a:r>
            <a:r>
              <a:rPr sz="1867" spc="-53" dirty="0">
                <a:latin typeface="Lucida Sans Unicode"/>
                <a:cs typeface="Lucida Sans Unicode"/>
              </a:rPr>
              <a:t>bakış</a:t>
            </a:r>
            <a:r>
              <a:rPr sz="1867" spc="-127" dirty="0">
                <a:latin typeface="Lucida Sans Unicode"/>
                <a:cs typeface="Lucida Sans Unicode"/>
              </a:rPr>
              <a:t> </a:t>
            </a:r>
            <a:r>
              <a:rPr sz="1867" spc="-60" dirty="0">
                <a:latin typeface="Lucida Sans Unicode"/>
                <a:cs typeface="Lucida Sans Unicode"/>
              </a:rPr>
              <a:t>aç</a:t>
            </a:r>
            <a:r>
              <a:rPr sz="1867" spc="-20" dirty="0">
                <a:latin typeface="Lucida Sans Unicode"/>
                <a:cs typeface="Lucida Sans Unicode"/>
              </a:rPr>
              <a:t>ı</a:t>
            </a:r>
            <a:r>
              <a:rPr sz="1867" spc="-87" dirty="0">
                <a:latin typeface="Lucida Sans Unicode"/>
                <a:cs typeface="Lucida Sans Unicode"/>
              </a:rPr>
              <a:t>s</a:t>
            </a:r>
            <a:r>
              <a:rPr sz="1867" spc="-60" dirty="0">
                <a:latin typeface="Lucida Sans Unicode"/>
                <a:cs typeface="Lucida Sans Unicode"/>
              </a:rPr>
              <a:t>ı</a:t>
            </a:r>
            <a:r>
              <a:rPr sz="1867" spc="-53" dirty="0">
                <a:latin typeface="Lucida Sans Unicode"/>
                <a:cs typeface="Lucida Sans Unicode"/>
              </a:rPr>
              <a:t>n</a:t>
            </a:r>
            <a:r>
              <a:rPr sz="1867" spc="-40" dirty="0">
                <a:latin typeface="Lucida Sans Unicode"/>
                <a:cs typeface="Lucida Sans Unicode"/>
              </a:rPr>
              <a:t>ı</a:t>
            </a:r>
            <a:r>
              <a:rPr sz="1867" spc="-13" dirty="0">
                <a:latin typeface="Lucida Sans Unicode"/>
                <a:cs typeface="Lucida Sans Unicode"/>
              </a:rPr>
              <a:t>n</a:t>
            </a:r>
            <a:endParaRPr sz="1867" dirty="0">
              <a:latin typeface="Lucida Sans Unicode"/>
              <a:cs typeface="Lucida Sans Unicode"/>
            </a:endParaRPr>
          </a:p>
          <a:p>
            <a:pPr marL="16933">
              <a:spcBef>
                <a:spcPts val="1125"/>
              </a:spcBef>
            </a:pPr>
            <a:r>
              <a:rPr sz="1867" spc="-40" dirty="0">
                <a:latin typeface="Lucida Sans Unicode"/>
                <a:cs typeface="Lucida Sans Unicode"/>
              </a:rPr>
              <a:t>ayırdımındadır.</a:t>
            </a:r>
            <a:endParaRPr sz="1867" dirty="0">
              <a:latin typeface="Lucida Sans Unicode"/>
              <a:cs typeface="Lucida Sans Unicode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794" y="2557462"/>
            <a:ext cx="4976949" cy="355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89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TEMEL DUYGULARIMIZ NELERDİR?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Mutluluk, üzüntü, korku, şaşkınlık, öfke, </a:t>
            </a:r>
          </a:p>
          <a:p>
            <a:r>
              <a:rPr lang="tr-TR" dirty="0" smtClean="0"/>
              <a:t>utanç, sevgi, iğrenme gibi </a:t>
            </a:r>
            <a:r>
              <a:rPr lang="tr-TR" dirty="0" smtClean="0">
                <a:solidFill>
                  <a:srgbClr val="FF0000"/>
                </a:solidFill>
              </a:rPr>
              <a:t>8</a:t>
            </a:r>
            <a:r>
              <a:rPr lang="tr-TR" dirty="0" smtClean="0"/>
              <a:t> </a:t>
            </a:r>
            <a:r>
              <a:rPr lang="tr-TR" dirty="0" smtClean="0">
                <a:solidFill>
                  <a:srgbClr val="FF0000"/>
                </a:solidFill>
              </a:rPr>
              <a:t>temel duygu</a:t>
            </a:r>
            <a:r>
              <a:rPr lang="tr-TR" dirty="0" smtClean="0"/>
              <a:t>dan</a:t>
            </a:r>
          </a:p>
          <a:p>
            <a:r>
              <a:rPr lang="tr-TR" dirty="0" smtClean="0"/>
              <a:t> bahsedebiliriz bu duygulara aynı zamanda 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birincil duygular </a:t>
            </a:r>
            <a:r>
              <a:rPr lang="tr-TR" dirty="0" smtClean="0"/>
              <a:t>da diyebiliriz.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726" y="1690687"/>
            <a:ext cx="3696788" cy="356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286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Birincil( temel) Duygular ve İkincil duygular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799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000" dirty="0" smtClean="0">
                <a:solidFill>
                  <a:srgbClr val="FF0000"/>
                </a:solidFill>
              </a:rPr>
              <a:t>Birinci duygular;</a:t>
            </a:r>
          </a:p>
          <a:p>
            <a:pPr marL="0" indent="0">
              <a:buNone/>
            </a:pPr>
            <a:r>
              <a:rPr lang="tr-TR" sz="2000" dirty="0" smtClean="0"/>
              <a:t>*Evrenseldir</a:t>
            </a:r>
          </a:p>
          <a:p>
            <a:pPr marL="0" indent="0">
              <a:buNone/>
            </a:pPr>
            <a:r>
              <a:rPr lang="tr-TR" sz="2000" dirty="0" smtClean="0"/>
              <a:t>*Doğuştandır ve genetik olarak aktarılır</a:t>
            </a:r>
          </a:p>
          <a:p>
            <a:pPr marL="0" indent="0">
              <a:buNone/>
            </a:pPr>
            <a:r>
              <a:rPr lang="tr-TR" sz="2000" dirty="0" smtClean="0"/>
              <a:t>*Fiziksel durumlarla bağlantılı olarak ortaya çıkar</a:t>
            </a:r>
          </a:p>
          <a:p>
            <a:pPr marL="0" indent="0">
              <a:buNone/>
            </a:pPr>
            <a:r>
              <a:rPr lang="tr-TR" sz="2000" dirty="0" smtClean="0"/>
              <a:t>Örn</a:t>
            </a:r>
            <a:r>
              <a:rPr lang="tr-TR" sz="2000" dirty="0"/>
              <a:t>: </a:t>
            </a:r>
            <a:r>
              <a:rPr lang="tr-TR" sz="2000" dirty="0" smtClean="0"/>
              <a:t>Kitabını ödünç </a:t>
            </a:r>
            <a:r>
              <a:rPr lang="tr-TR" sz="2000" dirty="0"/>
              <a:t>verdiğin arkadaşının  kaybetmesi üzerine ona öfkelenmek ve</a:t>
            </a:r>
          </a:p>
          <a:p>
            <a:pPr marL="0" indent="0">
              <a:buNone/>
            </a:pPr>
            <a:r>
              <a:rPr lang="tr-TR" sz="2000" dirty="0"/>
              <a:t>bağırmak.</a:t>
            </a:r>
          </a:p>
          <a:p>
            <a:pPr marL="0" indent="0">
              <a:buNone/>
            </a:pPr>
            <a:r>
              <a:rPr lang="tr-TR" sz="2000" dirty="0" smtClean="0">
                <a:solidFill>
                  <a:srgbClr val="FF0000"/>
                </a:solidFill>
              </a:rPr>
              <a:t>İkincil duygular</a:t>
            </a:r>
            <a:r>
              <a:rPr lang="tr-TR" sz="2000" dirty="0" smtClean="0"/>
              <a:t>; 8 temel duygunun kombinasyonlarından oluşur</a:t>
            </a:r>
          </a:p>
          <a:p>
            <a:pPr marL="0" indent="0">
              <a:buNone/>
            </a:pPr>
            <a:r>
              <a:rPr lang="tr-TR" sz="2000" dirty="0" smtClean="0"/>
              <a:t>*Birincil duyguların karışımı olarak ortaya çıkarlar</a:t>
            </a:r>
          </a:p>
          <a:p>
            <a:pPr marL="0" indent="0">
              <a:buNone/>
            </a:pPr>
            <a:r>
              <a:rPr lang="tr-TR" sz="2000" dirty="0" smtClean="0"/>
              <a:t>*Hepsi öğrenilmiştir(deneyimlerimize bağlı olarak gelişirler) ve daha karmaşıktır</a:t>
            </a:r>
          </a:p>
          <a:p>
            <a:pPr algn="just">
              <a:spcBef>
                <a:spcPts val="1850"/>
              </a:spcBef>
            </a:pPr>
            <a:r>
              <a:rPr lang="tr-TR" sz="2000" dirty="0" smtClean="0"/>
              <a:t>Örn:</a:t>
            </a:r>
            <a:r>
              <a:rPr lang="tr-TR" altLang="tr-TR" sz="2000" dirty="0" smtClean="0">
                <a:cs typeface="Arial" panose="020B0604020202020204" pitchFamily="34" charset="0"/>
              </a:rPr>
              <a:t> </a:t>
            </a:r>
            <a:r>
              <a:rPr lang="tr-TR" altLang="tr-TR" sz="2000" dirty="0">
                <a:cs typeface="Arial" panose="020B0604020202020204" pitchFamily="34" charset="0"/>
              </a:rPr>
              <a:t>Arkadaşına öfke duyup bağırdığı </a:t>
            </a:r>
            <a:r>
              <a:rPr lang="tr-TR" altLang="tr-TR" sz="2000" dirty="0" smtClean="0">
                <a:cs typeface="Arial" panose="020B0604020202020204" pitchFamily="34" charset="0"/>
              </a:rPr>
              <a:t>için pişmanlık </a:t>
            </a:r>
            <a:r>
              <a:rPr lang="tr-TR" altLang="tr-TR" sz="2000" dirty="0">
                <a:cs typeface="Arial" panose="020B0604020202020204" pitchFamily="34" charset="0"/>
              </a:rPr>
              <a:t>duymak.</a:t>
            </a:r>
          </a:p>
          <a:p>
            <a:r>
              <a:rPr lang="tr-TR" sz="2000" dirty="0" smtClean="0"/>
              <a:t>Örn: Heyecan, sıkıntı, gurur, memnuniyet, mahcubiyet ,pişmanlık, hoşnutluk…</a:t>
            </a:r>
            <a:endParaRPr lang="tr-TR" sz="2000" dirty="0"/>
          </a:p>
          <a:p>
            <a:pPr marL="0" indent="0">
              <a:buNone/>
            </a:pPr>
            <a:r>
              <a:rPr lang="tr-TR" sz="2000" dirty="0" smtClean="0"/>
              <a:t> </a:t>
            </a:r>
          </a:p>
          <a:p>
            <a:endParaRPr lang="tr-TR" sz="18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794" y="1985555"/>
            <a:ext cx="2702787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757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9921" y="770175"/>
            <a:ext cx="6891020" cy="694207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b="1" spc="-293" dirty="0">
                <a:solidFill>
                  <a:schemeClr val="accent1">
                    <a:lumMod val="75000"/>
                  </a:schemeClr>
                </a:solidFill>
              </a:rPr>
              <a:t>İkincil</a:t>
            </a:r>
            <a:r>
              <a:rPr b="1" spc="-47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b="1" spc="-867" dirty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b="1" spc="-513" dirty="0">
                <a:solidFill>
                  <a:schemeClr val="accent1">
                    <a:lumMod val="75000"/>
                  </a:schemeClr>
                </a:solidFill>
              </a:rPr>
              <a:t>uygul</a:t>
            </a:r>
            <a:r>
              <a:rPr b="1" spc="-579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b="1" spc="-387" dirty="0">
                <a:solidFill>
                  <a:schemeClr val="accent1">
                    <a:lumMod val="75000"/>
                  </a:schemeClr>
                </a:solidFill>
              </a:rPr>
              <a:t>ra</a:t>
            </a:r>
            <a:r>
              <a:rPr b="1" spc="-46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b="1" spc="-480" dirty="0">
                <a:solidFill>
                  <a:schemeClr val="accent1">
                    <a:lumMod val="75000"/>
                  </a:schemeClr>
                </a:solidFill>
              </a:rPr>
              <a:t>Örnekl</a:t>
            </a:r>
            <a:r>
              <a:rPr b="1" spc="-545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b="1" spc="-500" dirty="0">
                <a:solidFill>
                  <a:schemeClr val="accent1">
                    <a:lumMod val="75000"/>
                  </a:schemeClr>
                </a:solidFill>
              </a:rPr>
              <a:t>r;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678" y="2230424"/>
            <a:ext cx="1596813" cy="1733209"/>
          </a:xfrm>
          <a:prstGeom prst="rect">
            <a:avLst/>
          </a:prstGeom>
        </p:spPr>
        <p:txBody>
          <a:bodyPr vert="horz" wrap="square" lIns="0" tIns="159173" rIns="0" bIns="0" rtlCol="0">
            <a:spAutoFit/>
          </a:bodyPr>
          <a:lstStyle/>
          <a:p>
            <a:pPr marL="439409" indent="-423323">
              <a:spcBef>
                <a:spcPts val="1253"/>
              </a:spcBef>
              <a:buFont typeface="Microsoft Sans Serif"/>
              <a:buChar char="●"/>
              <a:tabLst>
                <a:tab pos="439409" algn="l"/>
                <a:tab pos="440256" algn="l"/>
              </a:tabLst>
            </a:pPr>
            <a:r>
              <a:rPr sz="1867" spc="-40" dirty="0">
                <a:solidFill>
                  <a:srgbClr val="292929"/>
                </a:solidFill>
                <a:latin typeface="Lucida Sans Unicode"/>
                <a:cs typeface="Lucida Sans Unicode"/>
              </a:rPr>
              <a:t>Hoşnutluk</a:t>
            </a:r>
            <a:endParaRPr sz="1867" dirty="0">
              <a:latin typeface="Lucida Sans Unicode"/>
              <a:cs typeface="Lucida Sans Unicode"/>
            </a:endParaRPr>
          </a:p>
          <a:p>
            <a:pPr marL="439409" indent="-423323">
              <a:spcBef>
                <a:spcPts val="1120"/>
              </a:spcBef>
              <a:buFont typeface="Microsoft Sans Serif"/>
              <a:buChar char="●"/>
              <a:tabLst>
                <a:tab pos="439409" algn="l"/>
                <a:tab pos="440256" algn="l"/>
              </a:tabLst>
            </a:pPr>
            <a:r>
              <a:rPr sz="1867" spc="-13" dirty="0">
                <a:solidFill>
                  <a:srgbClr val="292929"/>
                </a:solidFill>
                <a:latin typeface="Lucida Sans Unicode"/>
                <a:cs typeface="Lucida Sans Unicode"/>
              </a:rPr>
              <a:t>Heyecan</a:t>
            </a:r>
            <a:endParaRPr sz="1867" dirty="0">
              <a:latin typeface="Lucida Sans Unicode"/>
              <a:cs typeface="Lucida Sans Unicode"/>
            </a:endParaRPr>
          </a:p>
          <a:p>
            <a:pPr marL="439409" indent="-423323">
              <a:spcBef>
                <a:spcPts val="1120"/>
              </a:spcBef>
              <a:buFont typeface="Microsoft Sans Serif"/>
              <a:buChar char="●"/>
              <a:tabLst>
                <a:tab pos="439409" algn="l"/>
                <a:tab pos="440256" algn="l"/>
              </a:tabLst>
            </a:pPr>
            <a:r>
              <a:rPr sz="1867" spc="-53" dirty="0">
                <a:solidFill>
                  <a:srgbClr val="292929"/>
                </a:solidFill>
                <a:latin typeface="Lucida Sans Unicode"/>
                <a:cs typeface="Lucida Sans Unicode"/>
              </a:rPr>
              <a:t>Sıkıntı</a:t>
            </a:r>
            <a:endParaRPr sz="1867" dirty="0">
              <a:latin typeface="Lucida Sans Unicode"/>
              <a:cs typeface="Lucida Sans Unicode"/>
            </a:endParaRPr>
          </a:p>
          <a:p>
            <a:pPr marL="439409" indent="-423323">
              <a:spcBef>
                <a:spcPts val="1120"/>
              </a:spcBef>
              <a:buFont typeface="Microsoft Sans Serif"/>
              <a:buChar char="●"/>
              <a:tabLst>
                <a:tab pos="439409" algn="l"/>
                <a:tab pos="440256" algn="l"/>
              </a:tabLst>
            </a:pPr>
            <a:r>
              <a:rPr sz="1867" spc="-7" dirty="0">
                <a:solidFill>
                  <a:srgbClr val="292929"/>
                </a:solidFill>
                <a:latin typeface="Lucida Sans Unicode"/>
                <a:cs typeface="Lucida Sans Unicode"/>
              </a:rPr>
              <a:t>Gurur</a:t>
            </a:r>
            <a:endParaRPr sz="1867" dirty="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677" y="3937812"/>
            <a:ext cx="1862667" cy="1304823"/>
          </a:xfrm>
          <a:prstGeom prst="rect">
            <a:avLst/>
          </a:prstGeom>
        </p:spPr>
        <p:txBody>
          <a:bodyPr vert="horz" wrap="square" lIns="0" tIns="159173" rIns="0" bIns="0" rtlCol="0">
            <a:spAutoFit/>
          </a:bodyPr>
          <a:lstStyle/>
          <a:p>
            <a:pPr marL="439409" indent="-423323">
              <a:spcBef>
                <a:spcPts val="1253"/>
              </a:spcBef>
              <a:buFont typeface="Microsoft Sans Serif"/>
              <a:buChar char="●"/>
              <a:tabLst>
                <a:tab pos="439409" algn="l"/>
                <a:tab pos="440256" algn="l"/>
              </a:tabLst>
            </a:pPr>
            <a:r>
              <a:rPr sz="1867" spc="-13" dirty="0">
                <a:solidFill>
                  <a:srgbClr val="292929"/>
                </a:solidFill>
                <a:latin typeface="Lucida Sans Unicode"/>
                <a:cs typeface="Lucida Sans Unicode"/>
              </a:rPr>
              <a:t>Memnuniyet</a:t>
            </a:r>
            <a:endParaRPr sz="1867">
              <a:latin typeface="Lucida Sans Unicode"/>
              <a:cs typeface="Lucida Sans Unicode"/>
            </a:endParaRPr>
          </a:p>
          <a:p>
            <a:pPr marL="439409" indent="-423323">
              <a:spcBef>
                <a:spcPts val="1120"/>
              </a:spcBef>
              <a:buFont typeface="Microsoft Sans Serif"/>
              <a:buChar char="●"/>
              <a:tabLst>
                <a:tab pos="439409" algn="l"/>
                <a:tab pos="440256" algn="l"/>
              </a:tabLst>
            </a:pPr>
            <a:r>
              <a:rPr sz="1867" spc="-13" dirty="0">
                <a:solidFill>
                  <a:srgbClr val="292929"/>
                </a:solidFill>
                <a:latin typeface="Lucida Sans Unicode"/>
                <a:cs typeface="Lucida Sans Unicode"/>
              </a:rPr>
              <a:t>Utanç</a:t>
            </a:r>
            <a:endParaRPr sz="1867">
              <a:latin typeface="Lucida Sans Unicode"/>
              <a:cs typeface="Lucida Sans Unicode"/>
            </a:endParaRPr>
          </a:p>
          <a:p>
            <a:pPr marL="439409" indent="-423323">
              <a:spcBef>
                <a:spcPts val="1113"/>
              </a:spcBef>
              <a:buFont typeface="Microsoft Sans Serif"/>
              <a:buChar char="●"/>
              <a:tabLst>
                <a:tab pos="439409" algn="l"/>
                <a:tab pos="440256" algn="l"/>
              </a:tabLst>
            </a:pPr>
            <a:r>
              <a:rPr sz="1867" spc="-40" dirty="0">
                <a:solidFill>
                  <a:srgbClr val="292929"/>
                </a:solidFill>
                <a:latin typeface="Lucida Sans Unicode"/>
                <a:cs typeface="Lucida Sans Unicode"/>
              </a:rPr>
              <a:t>Pişmanlık</a:t>
            </a:r>
            <a:endParaRPr sz="1867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05015" y="4011244"/>
            <a:ext cx="4933527" cy="2601353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439409" indent="-423323">
              <a:spcBef>
                <a:spcPts val="1260"/>
              </a:spcBef>
              <a:buFont typeface="Microsoft Sans Serif"/>
              <a:buChar char="●"/>
              <a:tabLst>
                <a:tab pos="439409" algn="l"/>
                <a:tab pos="440256" algn="l"/>
              </a:tabLst>
            </a:pPr>
            <a:r>
              <a:rPr sz="1867" spc="-67" dirty="0">
                <a:solidFill>
                  <a:srgbClr val="444444"/>
                </a:solidFill>
                <a:latin typeface="Lucida Sans Unicode"/>
                <a:cs typeface="Lucida Sans Unicode"/>
              </a:rPr>
              <a:t>Kı</a:t>
            </a:r>
            <a:r>
              <a:rPr sz="1867" spc="-120" dirty="0">
                <a:solidFill>
                  <a:srgbClr val="444444"/>
                </a:solidFill>
                <a:latin typeface="Lucida Sans Unicode"/>
                <a:cs typeface="Lucida Sans Unicode"/>
              </a:rPr>
              <a:t>zd</a:t>
            </a:r>
            <a:r>
              <a:rPr sz="1867" spc="-53" dirty="0">
                <a:solidFill>
                  <a:srgbClr val="444444"/>
                </a:solidFill>
                <a:latin typeface="Lucida Sans Unicode"/>
                <a:cs typeface="Lucida Sans Unicode"/>
              </a:rPr>
              <a:t>ı</a:t>
            </a:r>
            <a:r>
              <a:rPr sz="1867" spc="-140" dirty="0">
                <a:solidFill>
                  <a:srgbClr val="444444"/>
                </a:solidFill>
                <a:latin typeface="Lucida Sans Unicode"/>
                <a:cs typeface="Lucida Sans Unicode"/>
              </a:rPr>
              <a:t>ğ</a:t>
            </a:r>
            <a:r>
              <a:rPr sz="1867" spc="-80" dirty="0">
                <a:solidFill>
                  <a:srgbClr val="444444"/>
                </a:solidFill>
                <a:latin typeface="Lucida Sans Unicode"/>
                <a:cs typeface="Lucida Sans Unicode"/>
              </a:rPr>
              <a:t>ı</a:t>
            </a:r>
            <a:r>
              <a:rPr sz="1867" spc="-13" dirty="0">
                <a:solidFill>
                  <a:srgbClr val="444444"/>
                </a:solidFill>
                <a:latin typeface="Lucida Sans Unicode"/>
                <a:cs typeface="Lucida Sans Unicode"/>
              </a:rPr>
              <a:t>nd</a:t>
            </a:r>
            <a:r>
              <a:rPr sz="1867" spc="-27" dirty="0">
                <a:solidFill>
                  <a:srgbClr val="444444"/>
                </a:solidFill>
                <a:latin typeface="Lucida Sans Unicode"/>
                <a:cs typeface="Lucida Sans Unicode"/>
              </a:rPr>
              <a:t>a</a:t>
            </a:r>
            <a:r>
              <a:rPr sz="1867" spc="-133" dirty="0">
                <a:solidFill>
                  <a:srgbClr val="444444"/>
                </a:solidFill>
                <a:latin typeface="Lucida Sans Unicode"/>
                <a:cs typeface="Lucida Sans Unicode"/>
              </a:rPr>
              <a:t>,</a:t>
            </a:r>
            <a:r>
              <a:rPr sz="1867" spc="-127" dirty="0">
                <a:solidFill>
                  <a:srgbClr val="444444"/>
                </a:solidFill>
                <a:latin typeface="Lucida Sans Unicode"/>
                <a:cs typeface="Lucida Sans Unicode"/>
              </a:rPr>
              <a:t> </a:t>
            </a:r>
            <a:r>
              <a:rPr sz="1867" spc="-87" dirty="0">
                <a:solidFill>
                  <a:srgbClr val="444444"/>
                </a:solidFill>
                <a:latin typeface="Lucida Sans Unicode"/>
                <a:cs typeface="Lucida Sans Unicode"/>
              </a:rPr>
              <a:t>s</a:t>
            </a:r>
            <a:r>
              <a:rPr sz="1867" spc="-60" dirty="0">
                <a:solidFill>
                  <a:srgbClr val="444444"/>
                </a:solidFill>
                <a:latin typeface="Lucida Sans Unicode"/>
                <a:cs typeface="Lucida Sans Unicode"/>
              </a:rPr>
              <a:t>i</a:t>
            </a:r>
            <a:r>
              <a:rPr sz="1867" spc="-53" dirty="0">
                <a:solidFill>
                  <a:srgbClr val="444444"/>
                </a:solidFill>
                <a:latin typeface="Lucida Sans Unicode"/>
                <a:cs typeface="Lucida Sans Unicode"/>
              </a:rPr>
              <a:t>n</a:t>
            </a:r>
            <a:r>
              <a:rPr sz="1867" spc="-40" dirty="0">
                <a:solidFill>
                  <a:srgbClr val="444444"/>
                </a:solidFill>
                <a:latin typeface="Lucida Sans Unicode"/>
                <a:cs typeface="Lucida Sans Unicode"/>
              </a:rPr>
              <a:t>i</a:t>
            </a:r>
            <a:r>
              <a:rPr sz="1867" spc="-47" dirty="0">
                <a:solidFill>
                  <a:srgbClr val="444444"/>
                </a:solidFill>
                <a:latin typeface="Lucida Sans Unicode"/>
                <a:cs typeface="Lucida Sans Unicode"/>
              </a:rPr>
              <a:t>r</a:t>
            </a:r>
            <a:r>
              <a:rPr sz="1867" spc="-40" dirty="0">
                <a:solidFill>
                  <a:srgbClr val="444444"/>
                </a:solidFill>
                <a:latin typeface="Lucida Sans Unicode"/>
                <a:cs typeface="Lucida Sans Unicode"/>
              </a:rPr>
              <a:t>l</a:t>
            </a:r>
            <a:r>
              <a:rPr sz="1867" spc="-13" dirty="0">
                <a:solidFill>
                  <a:srgbClr val="444444"/>
                </a:solidFill>
                <a:latin typeface="Lucida Sans Unicode"/>
                <a:cs typeface="Lucida Sans Unicode"/>
              </a:rPr>
              <a:t>end</a:t>
            </a:r>
            <a:r>
              <a:rPr sz="1867" spc="-80" dirty="0">
                <a:solidFill>
                  <a:srgbClr val="444444"/>
                </a:solidFill>
                <a:latin typeface="Lucida Sans Unicode"/>
                <a:cs typeface="Lucida Sans Unicode"/>
              </a:rPr>
              <a:t>i</a:t>
            </a:r>
            <a:r>
              <a:rPr sz="1867" spc="-160" dirty="0">
                <a:solidFill>
                  <a:srgbClr val="444444"/>
                </a:solidFill>
                <a:latin typeface="Lucida Sans Unicode"/>
                <a:cs typeface="Lucida Sans Unicode"/>
              </a:rPr>
              <a:t>ğ</a:t>
            </a:r>
            <a:r>
              <a:rPr sz="1867" spc="-80" dirty="0">
                <a:solidFill>
                  <a:srgbClr val="444444"/>
                </a:solidFill>
                <a:latin typeface="Lucida Sans Unicode"/>
                <a:cs typeface="Lucida Sans Unicode"/>
              </a:rPr>
              <a:t>i</a:t>
            </a:r>
            <a:r>
              <a:rPr sz="1867" spc="-13" dirty="0">
                <a:solidFill>
                  <a:srgbClr val="444444"/>
                </a:solidFill>
                <a:latin typeface="Lucida Sans Unicode"/>
                <a:cs typeface="Lucida Sans Unicode"/>
              </a:rPr>
              <a:t>nde</a:t>
            </a:r>
            <a:r>
              <a:rPr sz="1867" spc="-152" dirty="0">
                <a:solidFill>
                  <a:srgbClr val="444444"/>
                </a:solidFill>
                <a:latin typeface="Lucida Sans Unicode"/>
                <a:cs typeface="Lucida Sans Unicode"/>
              </a:rPr>
              <a:t> </a:t>
            </a:r>
            <a:r>
              <a:rPr sz="1867" spc="-13" dirty="0">
                <a:solidFill>
                  <a:srgbClr val="444444"/>
                </a:solidFill>
                <a:latin typeface="Lucida Sans Unicode"/>
                <a:cs typeface="Lucida Sans Unicode"/>
              </a:rPr>
              <a:t>ut</a:t>
            </a:r>
            <a:r>
              <a:rPr sz="1867" spc="-27" dirty="0">
                <a:solidFill>
                  <a:srgbClr val="444444"/>
                </a:solidFill>
                <a:latin typeface="Lucida Sans Unicode"/>
                <a:cs typeface="Lucida Sans Unicode"/>
              </a:rPr>
              <a:t>a</a:t>
            </a:r>
            <a:r>
              <a:rPr sz="1867" spc="-40" dirty="0">
                <a:solidFill>
                  <a:srgbClr val="444444"/>
                </a:solidFill>
                <a:latin typeface="Lucida Sans Unicode"/>
                <a:cs typeface="Lucida Sans Unicode"/>
              </a:rPr>
              <a:t>nç</a:t>
            </a:r>
            <a:endParaRPr sz="1867">
              <a:latin typeface="Lucida Sans Unicode"/>
              <a:cs typeface="Lucida Sans Unicode"/>
            </a:endParaRPr>
          </a:p>
          <a:p>
            <a:pPr marL="439409">
              <a:spcBef>
                <a:spcPts val="1120"/>
              </a:spcBef>
            </a:pPr>
            <a:r>
              <a:rPr sz="1867" spc="-33" dirty="0">
                <a:solidFill>
                  <a:srgbClr val="444444"/>
                </a:solidFill>
                <a:latin typeface="Lucida Sans Unicode"/>
                <a:cs typeface="Lucida Sans Unicode"/>
              </a:rPr>
              <a:t>duymak</a:t>
            </a:r>
            <a:endParaRPr sz="1867">
              <a:latin typeface="Lucida Sans Unicode"/>
              <a:cs typeface="Lucida Sans Unicode"/>
            </a:endParaRPr>
          </a:p>
          <a:p>
            <a:pPr marL="439409" marR="190495" indent="-423323">
              <a:lnSpc>
                <a:spcPct val="150000"/>
              </a:lnSpc>
              <a:buFont typeface="Microsoft Sans Serif"/>
              <a:buChar char="●"/>
              <a:tabLst>
                <a:tab pos="439409" algn="l"/>
                <a:tab pos="440256" algn="l"/>
              </a:tabLst>
            </a:pPr>
            <a:r>
              <a:rPr sz="1867" spc="-13" dirty="0">
                <a:solidFill>
                  <a:srgbClr val="444444"/>
                </a:solidFill>
                <a:latin typeface="Lucida Sans Unicode"/>
                <a:cs typeface="Lucida Sans Unicode"/>
              </a:rPr>
              <a:t>Utanç</a:t>
            </a:r>
            <a:r>
              <a:rPr sz="1867" spc="-107" dirty="0">
                <a:solidFill>
                  <a:srgbClr val="444444"/>
                </a:solidFill>
                <a:latin typeface="Lucida Sans Unicode"/>
                <a:cs typeface="Lucida Sans Unicode"/>
              </a:rPr>
              <a:t> </a:t>
            </a:r>
            <a:r>
              <a:rPr sz="1867" spc="-40" dirty="0">
                <a:solidFill>
                  <a:srgbClr val="444444"/>
                </a:solidFill>
                <a:latin typeface="Lucida Sans Unicode"/>
                <a:cs typeface="Lucida Sans Unicode"/>
              </a:rPr>
              <a:t>verici</a:t>
            </a:r>
            <a:r>
              <a:rPr sz="1867" spc="-113" dirty="0">
                <a:solidFill>
                  <a:srgbClr val="444444"/>
                </a:solidFill>
                <a:latin typeface="Lucida Sans Unicode"/>
                <a:cs typeface="Lucida Sans Unicode"/>
              </a:rPr>
              <a:t> </a:t>
            </a:r>
            <a:r>
              <a:rPr sz="1867" spc="-33" dirty="0">
                <a:solidFill>
                  <a:srgbClr val="444444"/>
                </a:solidFill>
                <a:latin typeface="Lucida Sans Unicode"/>
                <a:cs typeface="Lucida Sans Unicode"/>
              </a:rPr>
              <a:t>bir</a:t>
            </a:r>
            <a:r>
              <a:rPr sz="1867" spc="-160" dirty="0">
                <a:solidFill>
                  <a:srgbClr val="444444"/>
                </a:solidFill>
                <a:latin typeface="Lucida Sans Unicode"/>
                <a:cs typeface="Lucida Sans Unicode"/>
              </a:rPr>
              <a:t> </a:t>
            </a:r>
            <a:r>
              <a:rPr sz="1867" spc="-27" dirty="0">
                <a:solidFill>
                  <a:srgbClr val="444444"/>
                </a:solidFill>
                <a:latin typeface="Lucida Sans Unicode"/>
                <a:cs typeface="Lucida Sans Unicode"/>
              </a:rPr>
              <a:t>cevap</a:t>
            </a:r>
            <a:r>
              <a:rPr sz="1867" spc="-133" dirty="0">
                <a:solidFill>
                  <a:srgbClr val="444444"/>
                </a:solidFill>
                <a:latin typeface="Lucida Sans Unicode"/>
                <a:cs typeface="Lucida Sans Unicode"/>
              </a:rPr>
              <a:t> </a:t>
            </a:r>
            <a:r>
              <a:rPr sz="1867" spc="-40" dirty="0">
                <a:solidFill>
                  <a:srgbClr val="444444"/>
                </a:solidFill>
                <a:latin typeface="Lucida Sans Unicode"/>
                <a:cs typeface="Lucida Sans Unicode"/>
              </a:rPr>
              <a:t>verdiğinde</a:t>
            </a:r>
            <a:r>
              <a:rPr sz="1867" spc="-160" dirty="0">
                <a:solidFill>
                  <a:srgbClr val="444444"/>
                </a:solidFill>
                <a:latin typeface="Lucida Sans Unicode"/>
                <a:cs typeface="Lucida Sans Unicode"/>
              </a:rPr>
              <a:t> </a:t>
            </a:r>
            <a:r>
              <a:rPr sz="1867" spc="-67" dirty="0">
                <a:solidFill>
                  <a:srgbClr val="444444"/>
                </a:solidFill>
                <a:latin typeface="Lucida Sans Unicode"/>
                <a:cs typeface="Lucida Sans Unicode"/>
              </a:rPr>
              <a:t>sıkıntı </a:t>
            </a:r>
            <a:r>
              <a:rPr sz="1867" spc="-573" dirty="0">
                <a:solidFill>
                  <a:srgbClr val="444444"/>
                </a:solidFill>
                <a:latin typeface="Lucida Sans Unicode"/>
                <a:cs typeface="Lucida Sans Unicode"/>
              </a:rPr>
              <a:t> </a:t>
            </a:r>
            <a:r>
              <a:rPr sz="1867" spc="-40" dirty="0">
                <a:solidFill>
                  <a:srgbClr val="444444"/>
                </a:solidFill>
                <a:latin typeface="Lucida Sans Unicode"/>
                <a:cs typeface="Lucida Sans Unicode"/>
              </a:rPr>
              <a:t>hissetmek</a:t>
            </a:r>
            <a:endParaRPr sz="1867">
              <a:latin typeface="Lucida Sans Unicode"/>
              <a:cs typeface="Lucida Sans Unicode"/>
            </a:endParaRPr>
          </a:p>
          <a:p>
            <a:pPr marL="439409" marR="6773" indent="-423323">
              <a:lnSpc>
                <a:spcPct val="150000"/>
              </a:lnSpc>
              <a:spcBef>
                <a:spcPts val="7"/>
              </a:spcBef>
              <a:buFont typeface="Microsoft Sans Serif"/>
              <a:buChar char="●"/>
              <a:tabLst>
                <a:tab pos="439409" algn="l"/>
                <a:tab pos="440256" algn="l"/>
              </a:tabLst>
            </a:pPr>
            <a:r>
              <a:rPr sz="1867" spc="20" dirty="0">
                <a:solidFill>
                  <a:srgbClr val="444444"/>
                </a:solidFill>
                <a:latin typeface="Lucida Sans Unicode"/>
                <a:cs typeface="Lucida Sans Unicode"/>
              </a:rPr>
              <a:t>Başar</a:t>
            </a:r>
            <a:r>
              <a:rPr sz="1867" spc="-67" dirty="0">
                <a:solidFill>
                  <a:srgbClr val="444444"/>
                </a:solidFill>
                <a:latin typeface="Lucida Sans Unicode"/>
                <a:cs typeface="Lucida Sans Unicode"/>
              </a:rPr>
              <a:t>ıl</a:t>
            </a:r>
            <a:r>
              <a:rPr sz="1867" spc="-13" dirty="0">
                <a:solidFill>
                  <a:srgbClr val="444444"/>
                </a:solidFill>
                <a:latin typeface="Lucida Sans Unicode"/>
                <a:cs typeface="Lucida Sans Unicode"/>
              </a:rPr>
              <a:t>a</a:t>
            </a:r>
            <a:r>
              <a:rPr sz="1867" spc="-27" dirty="0">
                <a:solidFill>
                  <a:srgbClr val="444444"/>
                </a:solidFill>
                <a:latin typeface="Lucida Sans Unicode"/>
                <a:cs typeface="Lucida Sans Unicode"/>
              </a:rPr>
              <a:t>rından</a:t>
            </a:r>
            <a:r>
              <a:rPr sz="1867" spc="-160" dirty="0">
                <a:solidFill>
                  <a:srgbClr val="444444"/>
                </a:solidFill>
                <a:latin typeface="Lucida Sans Unicode"/>
                <a:cs typeface="Lucida Sans Unicode"/>
              </a:rPr>
              <a:t> </a:t>
            </a:r>
            <a:r>
              <a:rPr sz="1867" spc="-27" dirty="0">
                <a:solidFill>
                  <a:srgbClr val="444444"/>
                </a:solidFill>
                <a:latin typeface="Lucida Sans Unicode"/>
                <a:cs typeface="Lucida Sans Unicode"/>
              </a:rPr>
              <a:t>d</a:t>
            </a:r>
            <a:r>
              <a:rPr sz="1867" spc="-20" dirty="0">
                <a:solidFill>
                  <a:srgbClr val="444444"/>
                </a:solidFill>
                <a:latin typeface="Lucida Sans Unicode"/>
                <a:cs typeface="Lucida Sans Unicode"/>
              </a:rPr>
              <a:t>o</a:t>
            </a:r>
            <a:r>
              <a:rPr sz="1867" spc="-67" dirty="0">
                <a:solidFill>
                  <a:srgbClr val="444444"/>
                </a:solidFill>
                <a:latin typeface="Lucida Sans Unicode"/>
                <a:cs typeface="Lucida Sans Unicode"/>
              </a:rPr>
              <a:t>l</a:t>
            </a:r>
            <a:r>
              <a:rPr sz="1867" spc="-47" dirty="0">
                <a:solidFill>
                  <a:srgbClr val="444444"/>
                </a:solidFill>
                <a:latin typeface="Lucida Sans Unicode"/>
                <a:cs typeface="Lucida Sans Unicode"/>
              </a:rPr>
              <a:t>ay</a:t>
            </a:r>
            <a:r>
              <a:rPr sz="1867" spc="-20" dirty="0">
                <a:solidFill>
                  <a:srgbClr val="444444"/>
                </a:solidFill>
                <a:latin typeface="Lucida Sans Unicode"/>
                <a:cs typeface="Lucida Sans Unicode"/>
              </a:rPr>
              <a:t>ı</a:t>
            </a:r>
            <a:r>
              <a:rPr sz="1867" spc="-160" dirty="0">
                <a:solidFill>
                  <a:srgbClr val="444444"/>
                </a:solidFill>
                <a:latin typeface="Lucida Sans Unicode"/>
                <a:cs typeface="Lucida Sans Unicode"/>
              </a:rPr>
              <a:t> </a:t>
            </a:r>
            <a:r>
              <a:rPr sz="1867" spc="-13" dirty="0">
                <a:solidFill>
                  <a:srgbClr val="444444"/>
                </a:solidFill>
                <a:latin typeface="Lucida Sans Unicode"/>
                <a:cs typeface="Lucida Sans Unicode"/>
              </a:rPr>
              <a:t>m</a:t>
            </a:r>
            <a:r>
              <a:rPr sz="1867" spc="-7" dirty="0">
                <a:solidFill>
                  <a:srgbClr val="444444"/>
                </a:solidFill>
                <a:latin typeface="Lucida Sans Unicode"/>
                <a:cs typeface="Lucida Sans Unicode"/>
              </a:rPr>
              <a:t>u</a:t>
            </a:r>
            <a:r>
              <a:rPr sz="1867" spc="-40" dirty="0">
                <a:solidFill>
                  <a:srgbClr val="444444"/>
                </a:solidFill>
                <a:latin typeface="Lucida Sans Unicode"/>
                <a:cs typeface="Lucida Sans Unicode"/>
              </a:rPr>
              <a:t>tl</a:t>
            </a:r>
            <a:r>
              <a:rPr sz="1867" spc="-60" dirty="0">
                <a:solidFill>
                  <a:srgbClr val="444444"/>
                </a:solidFill>
                <a:latin typeface="Lucida Sans Unicode"/>
                <a:cs typeface="Lucida Sans Unicode"/>
              </a:rPr>
              <a:t>u</a:t>
            </a:r>
            <a:r>
              <a:rPr sz="1867" spc="-127" dirty="0">
                <a:solidFill>
                  <a:srgbClr val="444444"/>
                </a:solidFill>
                <a:latin typeface="Lucida Sans Unicode"/>
                <a:cs typeface="Lucida Sans Unicode"/>
              </a:rPr>
              <a:t> </a:t>
            </a:r>
            <a:r>
              <a:rPr sz="1867" spc="-53" dirty="0">
                <a:solidFill>
                  <a:srgbClr val="444444"/>
                </a:solidFill>
                <a:latin typeface="Lucida Sans Unicode"/>
                <a:cs typeface="Lucida Sans Unicode"/>
              </a:rPr>
              <a:t>h</a:t>
            </a:r>
            <a:r>
              <a:rPr sz="1867" spc="-20" dirty="0">
                <a:solidFill>
                  <a:srgbClr val="444444"/>
                </a:solidFill>
                <a:latin typeface="Lucida Sans Unicode"/>
                <a:cs typeface="Lucida Sans Unicode"/>
              </a:rPr>
              <a:t>i</a:t>
            </a:r>
            <a:r>
              <a:rPr sz="1867" spc="-67" dirty="0">
                <a:solidFill>
                  <a:srgbClr val="444444"/>
                </a:solidFill>
                <a:latin typeface="Lucida Sans Unicode"/>
                <a:cs typeface="Lucida Sans Unicode"/>
              </a:rPr>
              <a:t>s</a:t>
            </a:r>
            <a:r>
              <a:rPr sz="1867" spc="-60" dirty="0">
                <a:solidFill>
                  <a:srgbClr val="444444"/>
                </a:solidFill>
                <a:latin typeface="Lucida Sans Unicode"/>
                <a:cs typeface="Lucida Sans Unicode"/>
              </a:rPr>
              <a:t>s</a:t>
            </a:r>
            <a:r>
              <a:rPr sz="1867" spc="7" dirty="0">
                <a:solidFill>
                  <a:srgbClr val="444444"/>
                </a:solidFill>
                <a:latin typeface="Lucida Sans Unicode"/>
                <a:cs typeface="Lucida Sans Unicode"/>
              </a:rPr>
              <a:t>e</a:t>
            </a:r>
            <a:r>
              <a:rPr sz="1867" spc="-40" dirty="0">
                <a:solidFill>
                  <a:srgbClr val="444444"/>
                </a:solidFill>
                <a:latin typeface="Lucida Sans Unicode"/>
                <a:cs typeface="Lucida Sans Unicode"/>
              </a:rPr>
              <a:t>tmek  </a:t>
            </a:r>
            <a:r>
              <a:rPr sz="1867" spc="-33" dirty="0">
                <a:solidFill>
                  <a:srgbClr val="444444"/>
                </a:solidFill>
                <a:latin typeface="Lucida Sans Unicode"/>
                <a:cs typeface="Lucida Sans Unicode"/>
              </a:rPr>
              <a:t>v</a:t>
            </a:r>
            <a:r>
              <a:rPr sz="1867" spc="7" dirty="0">
                <a:solidFill>
                  <a:srgbClr val="444444"/>
                </a:solidFill>
                <a:latin typeface="Lucida Sans Unicode"/>
                <a:cs typeface="Lucida Sans Unicode"/>
              </a:rPr>
              <a:t>e</a:t>
            </a:r>
            <a:r>
              <a:rPr sz="1867" spc="-127" dirty="0">
                <a:solidFill>
                  <a:srgbClr val="444444"/>
                </a:solidFill>
                <a:latin typeface="Lucida Sans Unicode"/>
                <a:cs typeface="Lucida Sans Unicode"/>
              </a:rPr>
              <a:t> </a:t>
            </a:r>
            <a:r>
              <a:rPr sz="1867" spc="-20" dirty="0">
                <a:solidFill>
                  <a:srgbClr val="444444"/>
                </a:solidFill>
                <a:latin typeface="Lucida Sans Unicode"/>
                <a:cs typeface="Lucida Sans Unicode"/>
              </a:rPr>
              <a:t>bu</a:t>
            </a:r>
            <a:r>
              <a:rPr sz="1867" spc="-107" dirty="0">
                <a:solidFill>
                  <a:srgbClr val="444444"/>
                </a:solidFill>
                <a:latin typeface="Lucida Sans Unicode"/>
                <a:cs typeface="Lucida Sans Unicode"/>
              </a:rPr>
              <a:t> </a:t>
            </a:r>
            <a:r>
              <a:rPr sz="1867" spc="-13" dirty="0">
                <a:solidFill>
                  <a:srgbClr val="444444"/>
                </a:solidFill>
                <a:latin typeface="Lucida Sans Unicode"/>
                <a:cs typeface="Lucida Sans Unicode"/>
              </a:rPr>
              <a:t>m</a:t>
            </a:r>
            <a:r>
              <a:rPr sz="1867" spc="-7" dirty="0">
                <a:solidFill>
                  <a:srgbClr val="444444"/>
                </a:solidFill>
                <a:latin typeface="Lucida Sans Unicode"/>
                <a:cs typeface="Lucida Sans Unicode"/>
              </a:rPr>
              <a:t>u</a:t>
            </a:r>
            <a:r>
              <a:rPr sz="1867" spc="-53" dirty="0">
                <a:solidFill>
                  <a:srgbClr val="444444"/>
                </a:solidFill>
                <a:latin typeface="Lucida Sans Unicode"/>
                <a:cs typeface="Lucida Sans Unicode"/>
              </a:rPr>
              <a:t>tlu</a:t>
            </a:r>
            <a:r>
              <a:rPr sz="1867" spc="-27" dirty="0">
                <a:solidFill>
                  <a:srgbClr val="444444"/>
                </a:solidFill>
                <a:latin typeface="Lucida Sans Unicode"/>
                <a:cs typeface="Lucida Sans Unicode"/>
              </a:rPr>
              <a:t>l</a:t>
            </a:r>
            <a:r>
              <a:rPr sz="1867" spc="-60" dirty="0">
                <a:solidFill>
                  <a:srgbClr val="444444"/>
                </a:solidFill>
                <a:latin typeface="Lucida Sans Unicode"/>
                <a:cs typeface="Lucida Sans Unicode"/>
              </a:rPr>
              <a:t>uk</a:t>
            </a:r>
            <a:r>
              <a:rPr sz="1867" spc="-133" dirty="0">
                <a:solidFill>
                  <a:srgbClr val="444444"/>
                </a:solidFill>
                <a:latin typeface="Lucida Sans Unicode"/>
                <a:cs typeface="Lucida Sans Unicode"/>
              </a:rPr>
              <a:t> </a:t>
            </a:r>
            <a:r>
              <a:rPr sz="1867" spc="-27" dirty="0">
                <a:solidFill>
                  <a:srgbClr val="444444"/>
                </a:solidFill>
                <a:latin typeface="Lucida Sans Unicode"/>
                <a:cs typeface="Lucida Sans Unicode"/>
              </a:rPr>
              <a:t>d</a:t>
            </a:r>
            <a:r>
              <a:rPr sz="1867" spc="-20" dirty="0">
                <a:solidFill>
                  <a:srgbClr val="444444"/>
                </a:solidFill>
                <a:latin typeface="Lucida Sans Unicode"/>
                <a:cs typeface="Lucida Sans Unicode"/>
              </a:rPr>
              <a:t>o</a:t>
            </a:r>
            <a:r>
              <a:rPr sz="1867" spc="-67" dirty="0">
                <a:solidFill>
                  <a:srgbClr val="444444"/>
                </a:solidFill>
                <a:latin typeface="Lucida Sans Unicode"/>
                <a:cs typeface="Lucida Sans Unicode"/>
              </a:rPr>
              <a:t>l</a:t>
            </a:r>
            <a:r>
              <a:rPr sz="1867" spc="-47" dirty="0">
                <a:solidFill>
                  <a:srgbClr val="444444"/>
                </a:solidFill>
                <a:latin typeface="Lucida Sans Unicode"/>
                <a:cs typeface="Lucida Sans Unicode"/>
              </a:rPr>
              <a:t>ay</a:t>
            </a:r>
            <a:r>
              <a:rPr sz="1867" spc="-20" dirty="0">
                <a:solidFill>
                  <a:srgbClr val="444444"/>
                </a:solidFill>
                <a:latin typeface="Lucida Sans Unicode"/>
                <a:cs typeface="Lucida Sans Unicode"/>
              </a:rPr>
              <a:t>ı</a:t>
            </a:r>
            <a:r>
              <a:rPr sz="1867" spc="-73" dirty="0">
                <a:solidFill>
                  <a:srgbClr val="444444"/>
                </a:solidFill>
                <a:latin typeface="Lucida Sans Unicode"/>
                <a:cs typeface="Lucida Sans Unicode"/>
              </a:rPr>
              <a:t>s</a:t>
            </a:r>
            <a:r>
              <a:rPr sz="1867" spc="-80" dirty="0">
                <a:solidFill>
                  <a:srgbClr val="444444"/>
                </a:solidFill>
                <a:latin typeface="Lucida Sans Unicode"/>
                <a:cs typeface="Lucida Sans Unicode"/>
              </a:rPr>
              <a:t>ı</a:t>
            </a:r>
            <a:r>
              <a:rPr sz="1867" spc="-53" dirty="0">
                <a:solidFill>
                  <a:srgbClr val="444444"/>
                </a:solidFill>
                <a:latin typeface="Lucida Sans Unicode"/>
                <a:cs typeface="Lucida Sans Unicode"/>
              </a:rPr>
              <a:t>y</a:t>
            </a:r>
            <a:r>
              <a:rPr sz="1867" spc="-67" dirty="0">
                <a:solidFill>
                  <a:srgbClr val="444444"/>
                </a:solidFill>
                <a:latin typeface="Lucida Sans Unicode"/>
                <a:cs typeface="Lucida Sans Unicode"/>
              </a:rPr>
              <a:t>l</a:t>
            </a:r>
            <a:r>
              <a:rPr sz="1867" spc="7" dirty="0">
                <a:solidFill>
                  <a:srgbClr val="444444"/>
                </a:solidFill>
                <a:latin typeface="Lucida Sans Unicode"/>
                <a:cs typeface="Lucida Sans Unicode"/>
              </a:rPr>
              <a:t>a</a:t>
            </a:r>
            <a:r>
              <a:rPr sz="1867" spc="-180" dirty="0">
                <a:solidFill>
                  <a:srgbClr val="444444"/>
                </a:solidFill>
                <a:latin typeface="Lucida Sans Unicode"/>
                <a:cs typeface="Lucida Sans Unicode"/>
              </a:rPr>
              <a:t> </a:t>
            </a:r>
            <a:r>
              <a:rPr sz="1867" spc="-40" dirty="0">
                <a:solidFill>
                  <a:srgbClr val="444444"/>
                </a:solidFill>
                <a:latin typeface="Lucida Sans Unicode"/>
                <a:cs typeface="Lucida Sans Unicode"/>
              </a:rPr>
              <a:t>guru</a:t>
            </a:r>
            <a:r>
              <a:rPr sz="1867" dirty="0">
                <a:solidFill>
                  <a:srgbClr val="444444"/>
                </a:solidFill>
                <a:latin typeface="Lucida Sans Unicode"/>
                <a:cs typeface="Lucida Sans Unicode"/>
              </a:rPr>
              <a:t>r</a:t>
            </a:r>
            <a:r>
              <a:rPr sz="1867" spc="-107" dirty="0">
                <a:solidFill>
                  <a:srgbClr val="444444"/>
                </a:solidFill>
                <a:latin typeface="Lucida Sans Unicode"/>
                <a:cs typeface="Lucida Sans Unicode"/>
              </a:rPr>
              <a:t> </a:t>
            </a:r>
            <a:r>
              <a:rPr sz="1867" spc="-20" dirty="0">
                <a:solidFill>
                  <a:srgbClr val="444444"/>
                </a:solidFill>
                <a:latin typeface="Lucida Sans Unicode"/>
                <a:cs typeface="Lucida Sans Unicode"/>
              </a:rPr>
              <a:t>duy</a:t>
            </a:r>
            <a:r>
              <a:rPr sz="1867" spc="-40" dirty="0">
                <a:solidFill>
                  <a:srgbClr val="444444"/>
                </a:solidFill>
                <a:latin typeface="Lucida Sans Unicode"/>
                <a:cs typeface="Lucida Sans Unicode"/>
              </a:rPr>
              <a:t>m</a:t>
            </a:r>
            <a:r>
              <a:rPr sz="1867" spc="-13" dirty="0">
                <a:solidFill>
                  <a:srgbClr val="444444"/>
                </a:solidFill>
                <a:latin typeface="Lucida Sans Unicode"/>
                <a:cs typeface="Lucida Sans Unicode"/>
              </a:rPr>
              <a:t>a</a:t>
            </a:r>
            <a:r>
              <a:rPr sz="1867" spc="-113" dirty="0">
                <a:solidFill>
                  <a:srgbClr val="444444"/>
                </a:solidFill>
                <a:latin typeface="Lucida Sans Unicode"/>
                <a:cs typeface="Lucida Sans Unicode"/>
              </a:rPr>
              <a:t>k</a:t>
            </a:r>
            <a:endParaRPr sz="1867">
              <a:latin typeface="Lucida Sans Unicode"/>
              <a:cs typeface="Lucida Sans Unicode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E117B496-F879-47E4-86E6-5CD83F37C9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13" y="177444"/>
            <a:ext cx="5540711" cy="376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409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084216"/>
            <a:ext cx="10515600" cy="5434149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851" y="1213077"/>
            <a:ext cx="6296297" cy="496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230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2121" y="374877"/>
            <a:ext cx="8596668" cy="878873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pc="-700" dirty="0">
                <a:solidFill>
                  <a:schemeClr val="tx2"/>
                </a:solidFill>
              </a:rPr>
              <a:t>Duy</a:t>
            </a:r>
            <a:r>
              <a:rPr spc="-693" dirty="0">
                <a:solidFill>
                  <a:schemeClr val="tx2"/>
                </a:solidFill>
              </a:rPr>
              <a:t>g</a:t>
            </a:r>
            <a:r>
              <a:rPr spc="-320" dirty="0">
                <a:solidFill>
                  <a:schemeClr val="tx2"/>
                </a:solidFill>
              </a:rPr>
              <a:t>ular</a:t>
            </a:r>
            <a:r>
              <a:rPr spc="-207" dirty="0">
                <a:solidFill>
                  <a:schemeClr val="tx2"/>
                </a:solidFill>
              </a:rPr>
              <a:t>ı</a:t>
            </a:r>
            <a:r>
              <a:rPr spc="-493" dirty="0">
                <a:solidFill>
                  <a:schemeClr val="tx2"/>
                </a:solidFill>
              </a:rPr>
              <a:t>mız</a:t>
            </a:r>
            <a:r>
              <a:rPr spc="-447" dirty="0">
                <a:solidFill>
                  <a:schemeClr val="tx2"/>
                </a:solidFill>
              </a:rPr>
              <a:t> </a:t>
            </a:r>
            <a:r>
              <a:rPr spc="-653" dirty="0">
                <a:solidFill>
                  <a:schemeClr val="tx2"/>
                </a:solidFill>
              </a:rPr>
              <a:t>Neden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05524" y="1161975"/>
            <a:ext cx="2890520" cy="87887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5600" spc="-427" dirty="0">
                <a:solidFill>
                  <a:schemeClr val="tx2"/>
                </a:solidFill>
                <a:latin typeface="Trebuchet MS"/>
                <a:cs typeface="Trebuchet MS"/>
              </a:rPr>
              <a:t>Önemlidir?</a:t>
            </a:r>
            <a:endParaRPr sz="5600" dirty="0">
              <a:solidFill>
                <a:schemeClr val="tx2"/>
              </a:solidFill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78020" y="1327403"/>
            <a:ext cx="162560" cy="1054947"/>
          </a:xfrm>
          <a:custGeom>
            <a:avLst/>
            <a:gdLst/>
            <a:ahLst/>
            <a:cxnLst/>
            <a:rect l="l" t="t" r="r" b="b"/>
            <a:pathLst>
              <a:path w="121920" h="791210">
                <a:moveTo>
                  <a:pt x="121920" y="0"/>
                </a:moveTo>
                <a:lnTo>
                  <a:pt x="0" y="0"/>
                </a:lnTo>
                <a:lnTo>
                  <a:pt x="0" y="790956"/>
                </a:lnTo>
                <a:lnTo>
                  <a:pt x="121920" y="790956"/>
                </a:lnTo>
                <a:lnTo>
                  <a:pt x="1219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 txBox="1"/>
          <p:nvPr/>
        </p:nvSpPr>
        <p:spPr>
          <a:xfrm>
            <a:off x="6908969" y="523517"/>
            <a:ext cx="4692227" cy="6317114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423323" indent="-406390">
              <a:spcBef>
                <a:spcPts val="1100"/>
              </a:spcBef>
              <a:buFont typeface="Microsoft Sans Serif"/>
              <a:buChar char="●"/>
              <a:tabLst>
                <a:tab pos="422476" algn="l"/>
                <a:tab pos="423323" algn="l"/>
              </a:tabLst>
            </a:pPr>
            <a:r>
              <a:rPr sz="1600" b="1" spc="-7" dirty="0">
                <a:latin typeface="Tahoma"/>
                <a:cs typeface="Tahoma"/>
              </a:rPr>
              <a:t>Duygular</a:t>
            </a:r>
            <a:r>
              <a:rPr sz="1600" b="1" spc="-60" dirty="0">
                <a:latin typeface="Tahoma"/>
                <a:cs typeface="Tahoma"/>
              </a:rPr>
              <a:t> </a:t>
            </a:r>
            <a:r>
              <a:rPr sz="1600" b="1" spc="-7" dirty="0">
                <a:latin typeface="Tahoma"/>
                <a:cs typeface="Tahoma"/>
              </a:rPr>
              <a:t>yargılamayı</a:t>
            </a:r>
            <a:r>
              <a:rPr sz="1600" b="1" spc="-33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etkiler.</a:t>
            </a:r>
            <a:r>
              <a:rPr sz="1600" b="1" spc="-93" dirty="0">
                <a:latin typeface="Tahoma"/>
                <a:cs typeface="Tahoma"/>
              </a:rPr>
              <a:t> </a:t>
            </a:r>
            <a:r>
              <a:rPr sz="1600" spc="-20" dirty="0">
                <a:latin typeface="Lucida Sans Unicode"/>
                <a:cs typeface="Lucida Sans Unicode"/>
              </a:rPr>
              <a:t>Neyin</a:t>
            </a:r>
            <a:r>
              <a:rPr sz="1600" spc="-87" dirty="0">
                <a:latin typeface="Lucida Sans Unicode"/>
                <a:cs typeface="Lucida Sans Unicode"/>
              </a:rPr>
              <a:t> </a:t>
            </a:r>
            <a:r>
              <a:rPr sz="1600" spc="-60" dirty="0">
                <a:latin typeface="Lucida Sans Unicode"/>
                <a:cs typeface="Lucida Sans Unicode"/>
              </a:rPr>
              <a:t>iyi</a:t>
            </a:r>
            <a:endParaRPr sz="1600" dirty="0">
              <a:latin typeface="Lucida Sans Unicode"/>
              <a:cs typeface="Lucida Sans Unicode"/>
            </a:endParaRPr>
          </a:p>
          <a:p>
            <a:pPr marL="423323" marR="732348">
              <a:lnSpc>
                <a:spcPct val="150000"/>
              </a:lnSpc>
            </a:pPr>
            <a:r>
              <a:rPr sz="1600" spc="-27" dirty="0">
                <a:latin typeface="Lucida Sans Unicode"/>
                <a:cs typeface="Lucida Sans Unicode"/>
              </a:rPr>
              <a:t>neyin</a:t>
            </a:r>
            <a:r>
              <a:rPr sz="1600" spc="-87" dirty="0">
                <a:latin typeface="Lucida Sans Unicode"/>
                <a:cs typeface="Lucida Sans Unicode"/>
              </a:rPr>
              <a:t> </a:t>
            </a:r>
            <a:r>
              <a:rPr sz="1600" spc="-40" dirty="0">
                <a:latin typeface="Lucida Sans Unicode"/>
                <a:cs typeface="Lucida Sans Unicode"/>
              </a:rPr>
              <a:t>doğru</a:t>
            </a:r>
            <a:r>
              <a:rPr sz="1600" spc="-87" dirty="0">
                <a:latin typeface="Lucida Sans Unicode"/>
                <a:cs typeface="Lucida Sans Unicode"/>
              </a:rPr>
              <a:t> </a:t>
            </a:r>
            <a:r>
              <a:rPr sz="1600" spc="-47" dirty="0">
                <a:latin typeface="Lucida Sans Unicode"/>
                <a:cs typeface="Lucida Sans Unicode"/>
              </a:rPr>
              <a:t>olduğu</a:t>
            </a:r>
            <a:r>
              <a:rPr sz="1600" spc="-67" dirty="0">
                <a:latin typeface="Lucida Sans Unicode"/>
                <a:cs typeface="Lucida Sans Unicode"/>
              </a:rPr>
              <a:t> </a:t>
            </a:r>
            <a:r>
              <a:rPr sz="1600" spc="-33" dirty="0">
                <a:latin typeface="Lucida Sans Unicode"/>
                <a:cs typeface="Lucida Sans Unicode"/>
              </a:rPr>
              <a:t>konusunda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-20" dirty="0">
                <a:latin typeface="Lucida Sans Unicode"/>
                <a:cs typeface="Lucida Sans Unicode"/>
              </a:rPr>
              <a:t>karar </a:t>
            </a:r>
            <a:r>
              <a:rPr sz="1600" spc="-487" dirty="0">
                <a:latin typeface="Lucida Sans Unicode"/>
                <a:cs typeface="Lucida Sans Unicode"/>
              </a:rPr>
              <a:t> </a:t>
            </a:r>
            <a:r>
              <a:rPr sz="1600" spc="-13" dirty="0">
                <a:latin typeface="Lucida Sans Unicode"/>
                <a:cs typeface="Lucida Sans Unicode"/>
              </a:rPr>
              <a:t>ve</a:t>
            </a:r>
            <a:r>
              <a:rPr sz="1600" dirty="0">
                <a:latin typeface="Lucida Sans Unicode"/>
                <a:cs typeface="Lucida Sans Unicode"/>
              </a:rPr>
              <a:t>r</a:t>
            </a:r>
            <a:r>
              <a:rPr sz="1600" spc="-33" dirty="0">
                <a:latin typeface="Lucida Sans Unicode"/>
                <a:cs typeface="Lucida Sans Unicode"/>
              </a:rPr>
              <a:t>irken</a:t>
            </a:r>
            <a:r>
              <a:rPr sz="1600" spc="-100" dirty="0">
                <a:latin typeface="Lucida Sans Unicode"/>
                <a:cs typeface="Lucida Sans Unicode"/>
              </a:rPr>
              <a:t> </a:t>
            </a:r>
            <a:r>
              <a:rPr sz="1600" spc="-20" dirty="0">
                <a:latin typeface="Lucida Sans Unicode"/>
                <a:cs typeface="Lucida Sans Unicode"/>
              </a:rPr>
              <a:t>d</a:t>
            </a:r>
            <a:r>
              <a:rPr sz="1600" spc="-27" dirty="0">
                <a:latin typeface="Lucida Sans Unicode"/>
                <a:cs typeface="Lucida Sans Unicode"/>
              </a:rPr>
              <a:t>u</a:t>
            </a:r>
            <a:r>
              <a:rPr sz="1600" spc="-67" dirty="0">
                <a:latin typeface="Lucida Sans Unicode"/>
                <a:cs typeface="Lucida Sans Unicode"/>
              </a:rPr>
              <a:t>ygu</a:t>
            </a:r>
            <a:r>
              <a:rPr sz="1600" spc="-40" dirty="0">
                <a:latin typeface="Lucida Sans Unicode"/>
                <a:cs typeface="Lucida Sans Unicode"/>
              </a:rPr>
              <a:t>l</a:t>
            </a:r>
            <a:r>
              <a:rPr sz="1600" spc="7" dirty="0">
                <a:latin typeface="Lucida Sans Unicode"/>
                <a:cs typeface="Lucida Sans Unicode"/>
              </a:rPr>
              <a:t>a</a:t>
            </a:r>
            <a:r>
              <a:rPr sz="1600" spc="-7" dirty="0">
                <a:latin typeface="Lucida Sans Unicode"/>
                <a:cs typeface="Lucida Sans Unicode"/>
              </a:rPr>
              <a:t>r</a:t>
            </a:r>
            <a:r>
              <a:rPr sz="1600" spc="-13" dirty="0">
                <a:latin typeface="Lucida Sans Unicode"/>
                <a:cs typeface="Lucida Sans Unicode"/>
              </a:rPr>
              <a:t>d</a:t>
            </a:r>
            <a:r>
              <a:rPr sz="1600" spc="-7" dirty="0">
                <a:latin typeface="Lucida Sans Unicode"/>
                <a:cs typeface="Lucida Sans Unicode"/>
              </a:rPr>
              <a:t>a</a:t>
            </a:r>
            <a:r>
              <a:rPr sz="1600" spc="-13" dirty="0">
                <a:latin typeface="Lucida Sans Unicode"/>
                <a:cs typeface="Lucida Sans Unicode"/>
              </a:rPr>
              <a:t>n</a:t>
            </a:r>
            <a:r>
              <a:rPr sz="1600" spc="-80" dirty="0">
                <a:latin typeface="Lucida Sans Unicode"/>
                <a:cs typeface="Lucida Sans Unicode"/>
              </a:rPr>
              <a:t> </a:t>
            </a:r>
            <a:r>
              <a:rPr sz="1600" spc="-13" dirty="0">
                <a:latin typeface="Lucida Sans Unicode"/>
                <a:cs typeface="Lucida Sans Unicode"/>
              </a:rPr>
              <a:t>ya</a:t>
            </a:r>
            <a:r>
              <a:rPr sz="1600" spc="-7" dirty="0">
                <a:latin typeface="Lucida Sans Unicode"/>
                <a:cs typeface="Lucida Sans Unicode"/>
              </a:rPr>
              <a:t>r</a:t>
            </a:r>
            <a:r>
              <a:rPr sz="1600" spc="7" dirty="0">
                <a:latin typeface="Lucida Sans Unicode"/>
                <a:cs typeface="Lucida Sans Unicode"/>
              </a:rPr>
              <a:t>a</a:t>
            </a:r>
            <a:r>
              <a:rPr sz="1600" spc="-7" dirty="0">
                <a:latin typeface="Lucida Sans Unicode"/>
                <a:cs typeface="Lucida Sans Unicode"/>
              </a:rPr>
              <a:t>r</a:t>
            </a:r>
            <a:r>
              <a:rPr sz="1600" spc="-53" dirty="0">
                <a:latin typeface="Lucida Sans Unicode"/>
                <a:cs typeface="Lucida Sans Unicode"/>
              </a:rPr>
              <a:t>lanırız</a:t>
            </a:r>
            <a:r>
              <a:rPr sz="1600" spc="-87" dirty="0">
                <a:latin typeface="Lucida Sans Unicode"/>
                <a:cs typeface="Lucida Sans Unicode"/>
              </a:rPr>
              <a:t>.</a:t>
            </a:r>
            <a:endParaRPr sz="1600" dirty="0">
              <a:latin typeface="Lucida Sans Unicode"/>
              <a:cs typeface="Lucida Sans Unicode"/>
            </a:endParaRPr>
          </a:p>
          <a:p>
            <a:pPr marL="423323" indent="-406390">
              <a:spcBef>
                <a:spcPts val="960"/>
              </a:spcBef>
              <a:buFont typeface="Microsoft Sans Serif"/>
              <a:buChar char="●"/>
              <a:tabLst>
                <a:tab pos="422476" algn="l"/>
                <a:tab pos="423323" algn="l"/>
              </a:tabLst>
            </a:pPr>
            <a:r>
              <a:rPr sz="1600" b="1" spc="-7" dirty="0">
                <a:latin typeface="Tahoma"/>
                <a:cs typeface="Tahoma"/>
              </a:rPr>
              <a:t>Duygular</a:t>
            </a:r>
            <a:r>
              <a:rPr sz="1600" b="1" spc="-73" dirty="0">
                <a:latin typeface="Tahoma"/>
                <a:cs typeface="Tahoma"/>
              </a:rPr>
              <a:t> </a:t>
            </a:r>
            <a:r>
              <a:rPr sz="1600" b="1" spc="13" dirty="0">
                <a:latin typeface="Tahoma"/>
                <a:cs typeface="Tahoma"/>
              </a:rPr>
              <a:t>mantıklı</a:t>
            </a:r>
            <a:r>
              <a:rPr sz="1600" b="1" spc="-73" dirty="0">
                <a:latin typeface="Tahoma"/>
                <a:cs typeface="Tahoma"/>
              </a:rPr>
              <a:t> </a:t>
            </a:r>
            <a:r>
              <a:rPr sz="1600" b="1" spc="7" dirty="0">
                <a:latin typeface="Tahoma"/>
                <a:cs typeface="Tahoma"/>
              </a:rPr>
              <a:t>düşünmeyi</a:t>
            </a:r>
            <a:r>
              <a:rPr sz="1600" b="1" spc="-73" dirty="0">
                <a:latin typeface="Tahoma"/>
                <a:cs typeface="Tahoma"/>
              </a:rPr>
              <a:t> </a:t>
            </a:r>
            <a:r>
              <a:rPr sz="1600" b="1" spc="7" dirty="0">
                <a:latin typeface="Tahoma"/>
                <a:cs typeface="Tahoma"/>
              </a:rPr>
              <a:t>etkiler.</a:t>
            </a:r>
            <a:endParaRPr sz="1600" dirty="0">
              <a:latin typeface="Tahoma"/>
              <a:cs typeface="Tahoma"/>
            </a:endParaRPr>
          </a:p>
          <a:p>
            <a:pPr marL="423323">
              <a:spcBef>
                <a:spcPts val="960"/>
              </a:spcBef>
            </a:pPr>
            <a:r>
              <a:rPr sz="1600" spc="-40" dirty="0">
                <a:latin typeface="Lucida Sans Unicode"/>
                <a:cs typeface="Lucida Sans Unicode"/>
              </a:rPr>
              <a:t>Duyguların</a:t>
            </a:r>
            <a:r>
              <a:rPr sz="1600" spc="-93" dirty="0">
                <a:latin typeface="Lucida Sans Unicode"/>
                <a:cs typeface="Lucida Sans Unicode"/>
              </a:rPr>
              <a:t> </a:t>
            </a:r>
            <a:r>
              <a:rPr sz="1600" spc="-33" dirty="0">
                <a:latin typeface="Lucida Sans Unicode"/>
                <a:cs typeface="Lucida Sans Unicode"/>
              </a:rPr>
              <a:t>insanın</a:t>
            </a:r>
            <a:r>
              <a:rPr sz="1600" spc="-80" dirty="0">
                <a:latin typeface="Lucida Sans Unicode"/>
                <a:cs typeface="Lucida Sans Unicode"/>
              </a:rPr>
              <a:t> </a:t>
            </a:r>
            <a:r>
              <a:rPr sz="1600" spc="-47" dirty="0">
                <a:latin typeface="Lucida Sans Unicode"/>
                <a:cs typeface="Lucida Sans Unicode"/>
              </a:rPr>
              <a:t>mantıklı</a:t>
            </a:r>
            <a:r>
              <a:rPr sz="1600" spc="-93" dirty="0">
                <a:latin typeface="Lucida Sans Unicode"/>
                <a:cs typeface="Lucida Sans Unicode"/>
              </a:rPr>
              <a:t> </a:t>
            </a:r>
            <a:r>
              <a:rPr sz="1600" spc="-33" dirty="0">
                <a:latin typeface="Lucida Sans Unicode"/>
                <a:cs typeface="Lucida Sans Unicode"/>
              </a:rPr>
              <a:t>düşünmesini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-13" dirty="0">
                <a:latin typeface="Lucida Sans Unicode"/>
                <a:cs typeface="Lucida Sans Unicode"/>
              </a:rPr>
              <a:t>ve</a:t>
            </a:r>
            <a:endParaRPr sz="1600" dirty="0">
              <a:latin typeface="Lucida Sans Unicode"/>
              <a:cs typeface="Lucida Sans Unicode"/>
            </a:endParaRPr>
          </a:p>
          <a:p>
            <a:pPr marL="423323" marR="6773">
              <a:lnSpc>
                <a:spcPct val="150000"/>
              </a:lnSpc>
              <a:spcBef>
                <a:spcPts val="7"/>
              </a:spcBef>
            </a:pPr>
            <a:r>
              <a:rPr sz="1600" spc="-13" dirty="0">
                <a:latin typeface="Lucida Sans Unicode"/>
                <a:cs typeface="Lucida Sans Unicode"/>
              </a:rPr>
              <a:t>d</a:t>
            </a:r>
            <a:r>
              <a:rPr sz="1600" spc="-7" dirty="0">
                <a:latin typeface="Lucida Sans Unicode"/>
                <a:cs typeface="Lucida Sans Unicode"/>
              </a:rPr>
              <a:t>a</a:t>
            </a:r>
            <a:r>
              <a:rPr sz="1600" spc="-20" dirty="0">
                <a:latin typeface="Lucida Sans Unicode"/>
                <a:cs typeface="Lucida Sans Unicode"/>
              </a:rPr>
              <a:t>vr</a:t>
            </a:r>
            <a:r>
              <a:rPr sz="1600" spc="7" dirty="0">
                <a:latin typeface="Lucida Sans Unicode"/>
                <a:cs typeface="Lucida Sans Unicode"/>
              </a:rPr>
              <a:t>a</a:t>
            </a:r>
            <a:r>
              <a:rPr sz="1600" spc="-7" dirty="0">
                <a:latin typeface="Lucida Sans Unicode"/>
                <a:cs typeface="Lucida Sans Unicode"/>
              </a:rPr>
              <a:t>nm</a:t>
            </a:r>
            <a:r>
              <a:rPr sz="1600" dirty="0">
                <a:latin typeface="Lucida Sans Unicode"/>
                <a:cs typeface="Lucida Sans Unicode"/>
              </a:rPr>
              <a:t>a</a:t>
            </a:r>
            <a:r>
              <a:rPr sz="1600" spc="-53" dirty="0">
                <a:latin typeface="Lucida Sans Unicode"/>
                <a:cs typeface="Lucida Sans Unicode"/>
              </a:rPr>
              <a:t>s</a:t>
            </a:r>
            <a:r>
              <a:rPr sz="1600" spc="-27" dirty="0">
                <a:latin typeface="Lucida Sans Unicode"/>
                <a:cs typeface="Lucida Sans Unicode"/>
              </a:rPr>
              <a:t>ı</a:t>
            </a:r>
            <a:r>
              <a:rPr sz="1600" spc="-67" dirty="0">
                <a:latin typeface="Lucida Sans Unicode"/>
                <a:cs typeface="Lucida Sans Unicode"/>
              </a:rPr>
              <a:t>n</a:t>
            </a:r>
            <a:r>
              <a:rPr sz="1600" spc="-60" dirty="0">
                <a:latin typeface="Lucida Sans Unicode"/>
                <a:cs typeface="Lucida Sans Unicode"/>
              </a:rPr>
              <a:t>ı</a:t>
            </a:r>
            <a:r>
              <a:rPr sz="1600" spc="-133" dirty="0">
                <a:latin typeface="Lucida Sans Unicode"/>
                <a:cs typeface="Lucida Sans Unicode"/>
              </a:rPr>
              <a:t> </a:t>
            </a:r>
            <a:r>
              <a:rPr sz="1600" spc="-47" dirty="0">
                <a:latin typeface="Lucida Sans Unicode"/>
                <a:cs typeface="Lucida Sans Unicode"/>
              </a:rPr>
              <a:t>engell</a:t>
            </a:r>
            <a:r>
              <a:rPr sz="1600" spc="-33" dirty="0">
                <a:latin typeface="Lucida Sans Unicode"/>
                <a:cs typeface="Lucida Sans Unicode"/>
              </a:rPr>
              <a:t>ed</a:t>
            </a:r>
            <a:r>
              <a:rPr sz="1600" spc="-27" dirty="0">
                <a:latin typeface="Lucida Sans Unicode"/>
                <a:cs typeface="Lucida Sans Unicode"/>
              </a:rPr>
              <a:t>i</a:t>
            </a:r>
            <a:r>
              <a:rPr sz="1600" spc="-127" dirty="0">
                <a:latin typeface="Lucida Sans Unicode"/>
                <a:cs typeface="Lucida Sans Unicode"/>
              </a:rPr>
              <a:t>ğ</a:t>
            </a:r>
            <a:r>
              <a:rPr sz="1600" spc="-60" dirty="0">
                <a:latin typeface="Lucida Sans Unicode"/>
                <a:cs typeface="Lucida Sans Unicode"/>
              </a:rPr>
              <a:t>i</a:t>
            </a:r>
            <a:r>
              <a:rPr sz="1600" spc="-67" dirty="0">
                <a:latin typeface="Lucida Sans Unicode"/>
                <a:cs typeface="Lucida Sans Unicode"/>
              </a:rPr>
              <a:t> </a:t>
            </a:r>
            <a:r>
              <a:rPr sz="1600" spc="-20" dirty="0">
                <a:latin typeface="Lucida Sans Unicode"/>
                <a:cs typeface="Lucida Sans Unicode"/>
              </a:rPr>
              <a:t>d</a:t>
            </a:r>
            <a:r>
              <a:rPr sz="1600" spc="-27" dirty="0">
                <a:latin typeface="Lucida Sans Unicode"/>
                <a:cs typeface="Lucida Sans Unicode"/>
              </a:rPr>
              <a:t>ü</a:t>
            </a:r>
            <a:r>
              <a:rPr sz="1600" spc="-53" dirty="0">
                <a:latin typeface="Lucida Sans Unicode"/>
                <a:cs typeface="Lucida Sans Unicode"/>
              </a:rPr>
              <a:t>ş</a:t>
            </a:r>
            <a:r>
              <a:rPr sz="1600" spc="-13" dirty="0">
                <a:latin typeface="Lucida Sans Unicode"/>
                <a:cs typeface="Lucida Sans Unicode"/>
              </a:rPr>
              <a:t>ü</a:t>
            </a:r>
            <a:r>
              <a:rPr sz="1600" spc="-20" dirty="0">
                <a:latin typeface="Lucida Sans Unicode"/>
                <a:cs typeface="Lucida Sans Unicode"/>
              </a:rPr>
              <a:t>n</a:t>
            </a:r>
            <a:r>
              <a:rPr sz="1600" spc="-53" dirty="0">
                <a:latin typeface="Lucida Sans Unicode"/>
                <a:cs typeface="Lucida Sans Unicode"/>
              </a:rPr>
              <a:t>ü</a:t>
            </a:r>
            <a:r>
              <a:rPr sz="1600" spc="-40" dirty="0">
                <a:latin typeface="Lucida Sans Unicode"/>
                <a:cs typeface="Lucida Sans Unicode"/>
              </a:rPr>
              <a:t>l</a:t>
            </a:r>
            <a:r>
              <a:rPr sz="1600" dirty="0">
                <a:latin typeface="Lucida Sans Unicode"/>
                <a:cs typeface="Lucida Sans Unicode"/>
              </a:rPr>
              <a:t>er</a:t>
            </a:r>
            <a:r>
              <a:rPr sz="1600" spc="-53" dirty="0">
                <a:latin typeface="Lucida Sans Unicode"/>
                <a:cs typeface="Lucida Sans Unicode"/>
              </a:rPr>
              <a:t>e</a:t>
            </a:r>
            <a:r>
              <a:rPr sz="1600" spc="-47" dirty="0">
                <a:latin typeface="Lucida Sans Unicode"/>
                <a:cs typeface="Lucida Sans Unicode"/>
              </a:rPr>
              <a:t>k</a:t>
            </a:r>
            <a:r>
              <a:rPr sz="1600" spc="-53" dirty="0">
                <a:latin typeface="Lucida Sans Unicode"/>
                <a:cs typeface="Lucida Sans Unicode"/>
              </a:rPr>
              <a:t> </a:t>
            </a:r>
            <a:r>
              <a:rPr sz="1600" spc="-27" dirty="0">
                <a:latin typeface="Lucida Sans Unicode"/>
                <a:cs typeface="Lucida Sans Unicode"/>
              </a:rPr>
              <a:t>i</a:t>
            </a:r>
            <a:r>
              <a:rPr sz="1600" spc="-67" dirty="0">
                <a:latin typeface="Lucida Sans Unicode"/>
                <a:cs typeface="Lucida Sans Unicode"/>
              </a:rPr>
              <a:t>n</a:t>
            </a:r>
            <a:r>
              <a:rPr sz="1600" spc="-53" dirty="0">
                <a:latin typeface="Lucida Sans Unicode"/>
                <a:cs typeface="Lucida Sans Unicode"/>
              </a:rPr>
              <a:t>s</a:t>
            </a:r>
            <a:r>
              <a:rPr sz="1600" spc="7" dirty="0">
                <a:latin typeface="Lucida Sans Unicode"/>
                <a:cs typeface="Lucida Sans Unicode"/>
              </a:rPr>
              <a:t>a</a:t>
            </a:r>
            <a:r>
              <a:rPr sz="1600" spc="-33" dirty="0">
                <a:latin typeface="Lucida Sans Unicode"/>
                <a:cs typeface="Lucida Sans Unicode"/>
              </a:rPr>
              <a:t>nı  </a:t>
            </a:r>
            <a:r>
              <a:rPr sz="1600" spc="-60" dirty="0">
                <a:latin typeface="Lucida Sans Unicode"/>
                <a:cs typeface="Lucida Sans Unicode"/>
              </a:rPr>
              <a:t>zayıflattığı</a:t>
            </a:r>
            <a:r>
              <a:rPr sz="1600" spc="-87" dirty="0">
                <a:latin typeface="Lucida Sans Unicode"/>
                <a:cs typeface="Lucida Sans Unicode"/>
              </a:rPr>
              <a:t> </a:t>
            </a:r>
            <a:r>
              <a:rPr sz="1600" spc="-40" dirty="0">
                <a:latin typeface="Lucida Sans Unicode"/>
                <a:cs typeface="Lucida Sans Unicode"/>
              </a:rPr>
              <a:t>ileri</a:t>
            </a:r>
            <a:r>
              <a:rPr sz="1600" spc="-87" dirty="0">
                <a:latin typeface="Lucida Sans Unicode"/>
                <a:cs typeface="Lucida Sans Unicode"/>
              </a:rPr>
              <a:t> </a:t>
            </a:r>
            <a:r>
              <a:rPr sz="1600" spc="-33" dirty="0">
                <a:latin typeface="Lucida Sans Unicode"/>
                <a:cs typeface="Lucida Sans Unicode"/>
              </a:rPr>
              <a:t>sürülür.</a:t>
            </a:r>
            <a:r>
              <a:rPr sz="1600" spc="-80" dirty="0">
                <a:latin typeface="Lucida Sans Unicode"/>
                <a:cs typeface="Lucida Sans Unicode"/>
              </a:rPr>
              <a:t> </a:t>
            </a:r>
            <a:r>
              <a:rPr sz="1600" spc="-20" dirty="0">
                <a:latin typeface="Lucida Sans Unicode"/>
                <a:cs typeface="Lucida Sans Unicode"/>
              </a:rPr>
              <a:t>Oysa</a:t>
            </a:r>
            <a:r>
              <a:rPr sz="1600" spc="-73" dirty="0">
                <a:latin typeface="Lucida Sans Unicode"/>
                <a:cs typeface="Lucida Sans Unicode"/>
              </a:rPr>
              <a:t> </a:t>
            </a:r>
            <a:r>
              <a:rPr sz="1600" spc="-33" dirty="0">
                <a:latin typeface="Lucida Sans Unicode"/>
                <a:cs typeface="Lucida Sans Unicode"/>
              </a:rPr>
              <a:t>insanı</a:t>
            </a:r>
            <a:r>
              <a:rPr sz="1600" spc="-93" dirty="0">
                <a:latin typeface="Lucida Sans Unicode"/>
                <a:cs typeface="Lucida Sans Unicode"/>
              </a:rPr>
              <a:t> </a:t>
            </a:r>
            <a:r>
              <a:rPr sz="1600" spc="-47" dirty="0">
                <a:latin typeface="Lucida Sans Unicode"/>
                <a:cs typeface="Lucida Sans Unicode"/>
              </a:rPr>
              <a:t>zayıflatan </a:t>
            </a:r>
            <a:r>
              <a:rPr sz="1600" spc="-487" dirty="0">
                <a:latin typeface="Lucida Sans Unicode"/>
                <a:cs typeface="Lucida Sans Unicode"/>
              </a:rPr>
              <a:t> </a:t>
            </a:r>
            <a:r>
              <a:rPr sz="1600" spc="-20" dirty="0">
                <a:latin typeface="Lucida Sans Unicode"/>
                <a:cs typeface="Lucida Sans Unicode"/>
              </a:rPr>
              <a:t>d</a:t>
            </a:r>
            <a:r>
              <a:rPr sz="1600" spc="-27" dirty="0">
                <a:latin typeface="Lucida Sans Unicode"/>
                <a:cs typeface="Lucida Sans Unicode"/>
              </a:rPr>
              <a:t>u</a:t>
            </a:r>
            <a:r>
              <a:rPr sz="1600" spc="-67" dirty="0">
                <a:latin typeface="Lucida Sans Unicode"/>
                <a:cs typeface="Lucida Sans Unicode"/>
              </a:rPr>
              <a:t>ygu</a:t>
            </a:r>
            <a:r>
              <a:rPr sz="1600" spc="-40" dirty="0">
                <a:latin typeface="Lucida Sans Unicode"/>
                <a:cs typeface="Lucida Sans Unicode"/>
              </a:rPr>
              <a:t>l</a:t>
            </a:r>
            <a:r>
              <a:rPr sz="1600" spc="7" dirty="0">
                <a:latin typeface="Lucida Sans Unicode"/>
                <a:cs typeface="Lucida Sans Unicode"/>
              </a:rPr>
              <a:t>a</a:t>
            </a:r>
            <a:r>
              <a:rPr sz="1600" spc="-7" dirty="0">
                <a:latin typeface="Lucida Sans Unicode"/>
                <a:cs typeface="Lucida Sans Unicode"/>
              </a:rPr>
              <a:t>r</a:t>
            </a:r>
            <a:r>
              <a:rPr sz="1600" spc="-40" dirty="0">
                <a:latin typeface="Lucida Sans Unicode"/>
                <a:cs typeface="Lucida Sans Unicode"/>
              </a:rPr>
              <a:t>ın</a:t>
            </a:r>
            <a:r>
              <a:rPr sz="1600" spc="-87" dirty="0">
                <a:latin typeface="Lucida Sans Unicode"/>
                <a:cs typeface="Lucida Sans Unicode"/>
              </a:rPr>
              <a:t> </a:t>
            </a:r>
            <a:r>
              <a:rPr sz="1600" spc="7" dirty="0">
                <a:latin typeface="Lucida Sans Unicode"/>
                <a:cs typeface="Lucida Sans Unicode"/>
              </a:rPr>
              <a:t>a</a:t>
            </a:r>
            <a:r>
              <a:rPr sz="1600" spc="-53" dirty="0">
                <a:latin typeface="Lucida Sans Unicode"/>
                <a:cs typeface="Lucida Sans Unicode"/>
              </a:rPr>
              <a:t>n</a:t>
            </a:r>
            <a:r>
              <a:rPr sz="1600" spc="-40" dirty="0">
                <a:latin typeface="Lucida Sans Unicode"/>
                <a:cs typeface="Lucida Sans Unicode"/>
              </a:rPr>
              <a:t>l</a:t>
            </a:r>
            <a:r>
              <a:rPr sz="1600" spc="7" dirty="0">
                <a:latin typeface="Lucida Sans Unicode"/>
                <a:cs typeface="Lucida Sans Unicode"/>
              </a:rPr>
              <a:t>a</a:t>
            </a:r>
            <a:r>
              <a:rPr sz="1600" spc="-33" dirty="0">
                <a:latin typeface="Lucida Sans Unicode"/>
                <a:cs typeface="Lucida Sans Unicode"/>
              </a:rPr>
              <a:t>mın</a:t>
            </a:r>
            <a:r>
              <a:rPr sz="1600" spc="-60" dirty="0">
                <a:latin typeface="Lucida Sans Unicode"/>
                <a:cs typeface="Lucida Sans Unicode"/>
              </a:rPr>
              <a:t>ı</a:t>
            </a:r>
            <a:r>
              <a:rPr sz="1600" spc="-113" dirty="0">
                <a:latin typeface="Lucida Sans Unicode"/>
                <a:cs typeface="Lucida Sans Unicode"/>
              </a:rPr>
              <a:t> </a:t>
            </a:r>
            <a:r>
              <a:rPr sz="1600" spc="-27" dirty="0">
                <a:latin typeface="Lucida Sans Unicode"/>
                <a:cs typeface="Lucida Sans Unicode"/>
              </a:rPr>
              <a:t>d</a:t>
            </a:r>
            <a:r>
              <a:rPr sz="1600" spc="-33" dirty="0">
                <a:latin typeface="Lucida Sans Unicode"/>
                <a:cs typeface="Lucida Sans Unicode"/>
              </a:rPr>
              <a:t>o</a:t>
            </a:r>
            <a:r>
              <a:rPr sz="1600" spc="-127" dirty="0">
                <a:latin typeface="Lucida Sans Unicode"/>
                <a:cs typeface="Lucida Sans Unicode"/>
              </a:rPr>
              <a:t>ğ</a:t>
            </a:r>
            <a:r>
              <a:rPr sz="1600" spc="-7" dirty="0">
                <a:latin typeface="Lucida Sans Unicode"/>
                <a:cs typeface="Lucida Sans Unicode"/>
              </a:rPr>
              <a:t>r</a:t>
            </a:r>
            <a:r>
              <a:rPr sz="1600" spc="-13" dirty="0">
                <a:latin typeface="Lucida Sans Unicode"/>
                <a:cs typeface="Lucida Sans Unicode"/>
              </a:rPr>
              <a:t>u  </a:t>
            </a:r>
            <a:r>
              <a:rPr sz="1600" spc="-27" dirty="0">
                <a:latin typeface="Lucida Sans Unicode"/>
                <a:cs typeface="Lucida Sans Unicode"/>
              </a:rPr>
              <a:t>yorumlayamamasıdır.</a:t>
            </a:r>
            <a:endParaRPr sz="1600" dirty="0">
              <a:latin typeface="Lucida Sans Unicode"/>
              <a:cs typeface="Lucida Sans Unicode"/>
            </a:endParaRPr>
          </a:p>
          <a:p>
            <a:pPr marL="423323" marR="138003" indent="-406390">
              <a:lnSpc>
                <a:spcPct val="150000"/>
              </a:lnSpc>
              <a:buFont typeface="Microsoft Sans Serif"/>
              <a:buChar char="●"/>
              <a:tabLst>
                <a:tab pos="422476" algn="l"/>
                <a:tab pos="423323" algn="l"/>
              </a:tabLst>
            </a:pPr>
            <a:r>
              <a:rPr sz="1600" b="1" spc="-7" dirty="0">
                <a:latin typeface="Tahoma"/>
                <a:cs typeface="Tahoma"/>
              </a:rPr>
              <a:t>D</a:t>
            </a:r>
            <a:r>
              <a:rPr sz="1600" b="1" spc="7" dirty="0">
                <a:latin typeface="Tahoma"/>
                <a:cs typeface="Tahoma"/>
              </a:rPr>
              <a:t>u</a:t>
            </a:r>
            <a:r>
              <a:rPr sz="1600" b="1" spc="-33" dirty="0">
                <a:latin typeface="Tahoma"/>
                <a:cs typeface="Tahoma"/>
              </a:rPr>
              <a:t>yg</a:t>
            </a:r>
            <a:r>
              <a:rPr sz="1600" b="1" spc="-27" dirty="0">
                <a:latin typeface="Tahoma"/>
                <a:cs typeface="Tahoma"/>
              </a:rPr>
              <a:t>u</a:t>
            </a:r>
            <a:r>
              <a:rPr sz="1600" b="1" dirty="0">
                <a:latin typeface="Tahoma"/>
                <a:cs typeface="Tahoma"/>
              </a:rPr>
              <a:t>l</a:t>
            </a:r>
            <a:r>
              <a:rPr sz="1600" b="1" spc="20" dirty="0">
                <a:latin typeface="Tahoma"/>
                <a:cs typeface="Tahoma"/>
              </a:rPr>
              <a:t>ar</a:t>
            </a:r>
            <a:r>
              <a:rPr sz="1600" b="1" spc="-60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bi</a:t>
            </a:r>
            <a:r>
              <a:rPr sz="1600" b="1" spc="-67" dirty="0">
                <a:latin typeface="Tahoma"/>
                <a:cs typeface="Tahoma"/>
              </a:rPr>
              <a:t>z</a:t>
            </a:r>
            <a:r>
              <a:rPr sz="1600" b="1" dirty="0">
                <a:latin typeface="Tahoma"/>
                <a:cs typeface="Tahoma"/>
              </a:rPr>
              <a:t>l</a:t>
            </a:r>
            <a:r>
              <a:rPr sz="1600" b="1" spc="7" dirty="0">
                <a:latin typeface="Tahoma"/>
                <a:cs typeface="Tahoma"/>
              </a:rPr>
              <a:t>eri</a:t>
            </a:r>
            <a:r>
              <a:rPr sz="1600" b="1" spc="-53" dirty="0">
                <a:latin typeface="Tahoma"/>
                <a:cs typeface="Tahoma"/>
              </a:rPr>
              <a:t> </a:t>
            </a:r>
            <a:r>
              <a:rPr sz="1600" b="1" spc="-7" dirty="0">
                <a:latin typeface="Tahoma"/>
                <a:cs typeface="Tahoma"/>
              </a:rPr>
              <a:t>y</a:t>
            </a:r>
            <a:r>
              <a:rPr sz="1600" b="1" dirty="0">
                <a:latin typeface="Tahoma"/>
                <a:cs typeface="Tahoma"/>
              </a:rPr>
              <a:t>ö</a:t>
            </a:r>
            <a:r>
              <a:rPr sz="1600" b="1" spc="27" dirty="0">
                <a:latin typeface="Tahoma"/>
                <a:cs typeface="Tahoma"/>
              </a:rPr>
              <a:t>n</a:t>
            </a:r>
            <a:r>
              <a:rPr sz="1600" b="1" dirty="0">
                <a:latin typeface="Tahoma"/>
                <a:cs typeface="Tahoma"/>
              </a:rPr>
              <a:t>l</a:t>
            </a:r>
            <a:r>
              <a:rPr sz="1600" b="1" spc="7" dirty="0">
                <a:latin typeface="Tahoma"/>
                <a:cs typeface="Tahoma"/>
              </a:rPr>
              <a:t>e</a:t>
            </a:r>
            <a:r>
              <a:rPr sz="1600" b="1" spc="13" dirty="0">
                <a:latin typeface="Tahoma"/>
                <a:cs typeface="Tahoma"/>
              </a:rPr>
              <a:t>n</a:t>
            </a:r>
            <a:r>
              <a:rPr sz="1600" b="1" dirty="0">
                <a:latin typeface="Tahoma"/>
                <a:cs typeface="Tahoma"/>
              </a:rPr>
              <a:t>di</a:t>
            </a:r>
            <a:r>
              <a:rPr sz="1600" b="1" spc="13" dirty="0">
                <a:latin typeface="Tahoma"/>
                <a:cs typeface="Tahoma"/>
              </a:rPr>
              <a:t>ri</a:t>
            </a:r>
            <a:r>
              <a:rPr sz="1600" b="1" spc="-13" dirty="0">
                <a:latin typeface="Tahoma"/>
                <a:cs typeface="Tahoma"/>
              </a:rPr>
              <a:t>r</a:t>
            </a:r>
            <a:r>
              <a:rPr sz="1600" b="1" spc="-7" dirty="0">
                <a:latin typeface="Tahoma"/>
                <a:cs typeface="Tahoma"/>
              </a:rPr>
              <a:t>.</a:t>
            </a:r>
            <a:r>
              <a:rPr sz="1600" b="1" spc="-120" dirty="0">
                <a:latin typeface="Tahoma"/>
                <a:cs typeface="Tahoma"/>
              </a:rPr>
              <a:t> </a:t>
            </a:r>
            <a:r>
              <a:rPr sz="1600" spc="-13" dirty="0">
                <a:latin typeface="Lucida Sans Unicode"/>
                <a:cs typeface="Lucida Sans Unicode"/>
              </a:rPr>
              <a:t>İ</a:t>
            </a:r>
            <a:r>
              <a:rPr sz="1600" spc="-27" dirty="0">
                <a:latin typeface="Lucida Sans Unicode"/>
                <a:cs typeface="Lucida Sans Unicode"/>
              </a:rPr>
              <a:t>n</a:t>
            </a:r>
            <a:r>
              <a:rPr sz="1600" spc="-33" dirty="0">
                <a:latin typeface="Lucida Sans Unicode"/>
                <a:cs typeface="Lucida Sans Unicode"/>
              </a:rPr>
              <a:t>s</a:t>
            </a:r>
            <a:r>
              <a:rPr sz="1600" spc="-20" dirty="0">
                <a:latin typeface="Lucida Sans Unicode"/>
                <a:cs typeface="Lucida Sans Unicode"/>
              </a:rPr>
              <a:t>an</a:t>
            </a:r>
            <a:r>
              <a:rPr sz="1600" spc="-60" dirty="0">
                <a:latin typeface="Lucida Sans Unicode"/>
                <a:cs typeface="Lucida Sans Unicode"/>
              </a:rPr>
              <a:t>ı</a:t>
            </a:r>
            <a:r>
              <a:rPr sz="1600" spc="-100" dirty="0">
                <a:latin typeface="Lucida Sans Unicode"/>
                <a:cs typeface="Lucida Sans Unicode"/>
              </a:rPr>
              <a:t> </a:t>
            </a:r>
            <a:r>
              <a:rPr sz="1600" spc="-20" dirty="0">
                <a:latin typeface="Lucida Sans Unicode"/>
                <a:cs typeface="Lucida Sans Unicode"/>
              </a:rPr>
              <a:t>n</a:t>
            </a:r>
            <a:r>
              <a:rPr sz="1600" dirty="0">
                <a:latin typeface="Lucida Sans Unicode"/>
                <a:cs typeface="Lucida Sans Unicode"/>
              </a:rPr>
              <a:t>a</a:t>
            </a:r>
            <a:r>
              <a:rPr sz="1600" spc="-60" dirty="0">
                <a:latin typeface="Lucida Sans Unicode"/>
                <a:cs typeface="Lucida Sans Unicode"/>
              </a:rPr>
              <a:t>sıl  </a:t>
            </a:r>
            <a:r>
              <a:rPr sz="1600" spc="-20" dirty="0">
                <a:latin typeface="Lucida Sans Unicode"/>
                <a:cs typeface="Lucida Sans Unicode"/>
              </a:rPr>
              <a:t>davranması</a:t>
            </a:r>
            <a:r>
              <a:rPr sz="1600" spc="-127" dirty="0">
                <a:latin typeface="Lucida Sans Unicode"/>
                <a:cs typeface="Lucida Sans Unicode"/>
              </a:rPr>
              <a:t> </a:t>
            </a:r>
            <a:r>
              <a:rPr sz="1600" spc="-60" dirty="0">
                <a:latin typeface="Lucida Sans Unicode"/>
                <a:cs typeface="Lucida Sans Unicode"/>
              </a:rPr>
              <a:t>gerektiği</a:t>
            </a:r>
            <a:r>
              <a:rPr sz="1600" spc="-67" dirty="0">
                <a:latin typeface="Lucida Sans Unicode"/>
                <a:cs typeface="Lucida Sans Unicode"/>
              </a:rPr>
              <a:t> </a:t>
            </a:r>
            <a:r>
              <a:rPr sz="1600" spc="-13" dirty="0">
                <a:latin typeface="Lucida Sans Unicode"/>
                <a:cs typeface="Lucida Sans Unicode"/>
              </a:rPr>
              <a:t>ve</a:t>
            </a:r>
            <a:r>
              <a:rPr sz="1600" spc="-80" dirty="0">
                <a:latin typeface="Lucida Sans Unicode"/>
                <a:cs typeface="Lucida Sans Unicode"/>
              </a:rPr>
              <a:t> </a:t>
            </a:r>
            <a:r>
              <a:rPr sz="1600" spc="-47" dirty="0">
                <a:latin typeface="Lucida Sans Unicode"/>
                <a:cs typeface="Lucida Sans Unicode"/>
              </a:rPr>
              <a:t>yaptığının</a:t>
            </a:r>
            <a:r>
              <a:rPr sz="1600" spc="-80" dirty="0">
                <a:latin typeface="Lucida Sans Unicode"/>
                <a:cs typeface="Lucida Sans Unicode"/>
              </a:rPr>
              <a:t> </a:t>
            </a:r>
            <a:r>
              <a:rPr sz="1600" spc="-40" dirty="0">
                <a:latin typeface="Lucida Sans Unicode"/>
                <a:cs typeface="Lucida Sans Unicode"/>
              </a:rPr>
              <a:t>doğru</a:t>
            </a:r>
            <a:r>
              <a:rPr sz="1600" spc="-53" dirty="0">
                <a:latin typeface="Lucida Sans Unicode"/>
                <a:cs typeface="Lucida Sans Unicode"/>
              </a:rPr>
              <a:t> </a:t>
            </a:r>
            <a:r>
              <a:rPr sz="1600" spc="-13" dirty="0">
                <a:latin typeface="Lucida Sans Unicode"/>
                <a:cs typeface="Lucida Sans Unicode"/>
              </a:rPr>
              <a:t>ya </a:t>
            </a:r>
            <a:r>
              <a:rPr sz="1600" spc="-487" dirty="0">
                <a:latin typeface="Lucida Sans Unicode"/>
                <a:cs typeface="Lucida Sans Unicode"/>
              </a:rPr>
              <a:t> </a:t>
            </a:r>
            <a:r>
              <a:rPr sz="1600" spc="-13" dirty="0">
                <a:latin typeface="Lucida Sans Unicode"/>
                <a:cs typeface="Lucida Sans Unicode"/>
              </a:rPr>
              <a:t>da</a:t>
            </a:r>
            <a:r>
              <a:rPr sz="1600" spc="-87" dirty="0">
                <a:latin typeface="Lucida Sans Unicode"/>
                <a:cs typeface="Lucida Sans Unicode"/>
              </a:rPr>
              <a:t> </a:t>
            </a:r>
            <a:r>
              <a:rPr sz="1600" spc="-13" dirty="0">
                <a:latin typeface="Lucida Sans Unicode"/>
                <a:cs typeface="Lucida Sans Unicode"/>
              </a:rPr>
              <a:t>ya</a:t>
            </a:r>
            <a:r>
              <a:rPr sz="1600" spc="-53" dirty="0">
                <a:latin typeface="Lucida Sans Unicode"/>
                <a:cs typeface="Lucida Sans Unicode"/>
              </a:rPr>
              <a:t>n</a:t>
            </a:r>
            <a:r>
              <a:rPr sz="1600" spc="-40" dirty="0">
                <a:latin typeface="Lucida Sans Unicode"/>
                <a:cs typeface="Lucida Sans Unicode"/>
              </a:rPr>
              <a:t>l</a:t>
            </a:r>
            <a:r>
              <a:rPr sz="1600" spc="-60" dirty="0">
                <a:latin typeface="Lucida Sans Unicode"/>
                <a:cs typeface="Lucida Sans Unicode"/>
              </a:rPr>
              <a:t>ış</a:t>
            </a:r>
            <a:r>
              <a:rPr sz="1600" spc="-107" dirty="0">
                <a:latin typeface="Lucida Sans Unicode"/>
                <a:cs typeface="Lucida Sans Unicode"/>
              </a:rPr>
              <a:t> </a:t>
            </a:r>
            <a:r>
              <a:rPr sz="1600" spc="-53" dirty="0">
                <a:latin typeface="Lucida Sans Unicode"/>
                <a:cs typeface="Lucida Sans Unicode"/>
              </a:rPr>
              <a:t>o</a:t>
            </a:r>
            <a:r>
              <a:rPr sz="1600" spc="-40" dirty="0">
                <a:latin typeface="Lucida Sans Unicode"/>
                <a:cs typeface="Lucida Sans Unicode"/>
              </a:rPr>
              <a:t>l</a:t>
            </a:r>
            <a:r>
              <a:rPr sz="1600" spc="-20" dirty="0">
                <a:latin typeface="Lucida Sans Unicode"/>
                <a:cs typeface="Lucida Sans Unicode"/>
              </a:rPr>
              <a:t>d</a:t>
            </a:r>
            <a:r>
              <a:rPr sz="1600" spc="-27" dirty="0">
                <a:latin typeface="Lucida Sans Unicode"/>
                <a:cs typeface="Lucida Sans Unicode"/>
              </a:rPr>
              <a:t>u</a:t>
            </a:r>
            <a:r>
              <a:rPr sz="1600" spc="-127" dirty="0">
                <a:latin typeface="Lucida Sans Unicode"/>
                <a:cs typeface="Lucida Sans Unicode"/>
              </a:rPr>
              <a:t>ğ</a:t>
            </a:r>
            <a:r>
              <a:rPr sz="1600" spc="-13" dirty="0">
                <a:latin typeface="Lucida Sans Unicode"/>
                <a:cs typeface="Lucida Sans Unicode"/>
              </a:rPr>
              <a:t>u</a:t>
            </a:r>
            <a:r>
              <a:rPr sz="1600" spc="-67" dirty="0">
                <a:latin typeface="Lucida Sans Unicode"/>
                <a:cs typeface="Lucida Sans Unicode"/>
              </a:rPr>
              <a:t> </a:t>
            </a:r>
            <a:r>
              <a:rPr sz="1600" spc="-60" dirty="0">
                <a:latin typeface="Lucida Sans Unicode"/>
                <a:cs typeface="Lucida Sans Unicode"/>
              </a:rPr>
              <a:t>k</a:t>
            </a:r>
            <a:r>
              <a:rPr sz="1600" spc="-73" dirty="0">
                <a:latin typeface="Lucida Sans Unicode"/>
                <a:cs typeface="Lucida Sans Unicode"/>
              </a:rPr>
              <a:t>o</a:t>
            </a:r>
            <a:r>
              <a:rPr sz="1600" spc="-13" dirty="0">
                <a:latin typeface="Lucida Sans Unicode"/>
                <a:cs typeface="Lucida Sans Unicode"/>
              </a:rPr>
              <a:t>n</a:t>
            </a:r>
            <a:r>
              <a:rPr sz="1600" spc="-20" dirty="0">
                <a:latin typeface="Lucida Sans Unicode"/>
                <a:cs typeface="Lucida Sans Unicode"/>
              </a:rPr>
              <a:t>u</a:t>
            </a:r>
            <a:r>
              <a:rPr sz="1600" spc="-53" dirty="0">
                <a:latin typeface="Lucida Sans Unicode"/>
                <a:cs typeface="Lucida Sans Unicode"/>
              </a:rPr>
              <a:t>s</a:t>
            </a:r>
            <a:r>
              <a:rPr sz="1600" spc="-13" dirty="0">
                <a:latin typeface="Lucida Sans Unicode"/>
                <a:cs typeface="Lucida Sans Unicode"/>
              </a:rPr>
              <a:t>u</a:t>
            </a:r>
            <a:r>
              <a:rPr sz="1600" spc="-20" dirty="0">
                <a:latin typeface="Lucida Sans Unicode"/>
                <a:cs typeface="Lucida Sans Unicode"/>
              </a:rPr>
              <a:t>n</a:t>
            </a:r>
            <a:r>
              <a:rPr sz="1600" spc="-13" dirty="0">
                <a:latin typeface="Lucida Sans Unicode"/>
                <a:cs typeface="Lucida Sans Unicode"/>
              </a:rPr>
              <a:t>da</a:t>
            </a:r>
            <a:r>
              <a:rPr sz="1600" spc="-53" dirty="0">
                <a:latin typeface="Lucida Sans Unicode"/>
                <a:cs typeface="Lucida Sans Unicode"/>
              </a:rPr>
              <a:t> </a:t>
            </a:r>
            <a:r>
              <a:rPr sz="1600" spc="-27" dirty="0">
                <a:latin typeface="Lucida Sans Unicode"/>
                <a:cs typeface="Lucida Sans Unicode"/>
              </a:rPr>
              <a:t>uy</a:t>
            </a:r>
            <a:r>
              <a:rPr sz="1600" spc="7" dirty="0">
                <a:latin typeface="Lucida Sans Unicode"/>
                <a:cs typeface="Lucida Sans Unicode"/>
              </a:rPr>
              <a:t>a</a:t>
            </a:r>
            <a:r>
              <a:rPr sz="1600" spc="-7" dirty="0">
                <a:latin typeface="Lucida Sans Unicode"/>
                <a:cs typeface="Lucida Sans Unicode"/>
              </a:rPr>
              <a:t>r</a:t>
            </a:r>
            <a:r>
              <a:rPr sz="1600" spc="-47" dirty="0">
                <a:latin typeface="Lucida Sans Unicode"/>
                <a:cs typeface="Lucida Sans Unicode"/>
              </a:rPr>
              <a:t>ır.</a:t>
            </a:r>
            <a:endParaRPr sz="1600" dirty="0">
              <a:latin typeface="Lucida Sans Unicode"/>
              <a:cs typeface="Lucida Sans Unicode"/>
            </a:endParaRPr>
          </a:p>
          <a:p>
            <a:pPr marL="423323" indent="-406390">
              <a:spcBef>
                <a:spcPts val="960"/>
              </a:spcBef>
              <a:buFont typeface="Microsoft Sans Serif"/>
              <a:buChar char="●"/>
              <a:tabLst>
                <a:tab pos="422476" algn="l"/>
                <a:tab pos="423323" algn="l"/>
              </a:tabLst>
            </a:pPr>
            <a:r>
              <a:rPr sz="1600" b="1" spc="-7" dirty="0">
                <a:latin typeface="Tahoma"/>
                <a:cs typeface="Tahoma"/>
              </a:rPr>
              <a:t>Duygular</a:t>
            </a:r>
            <a:r>
              <a:rPr sz="1600" b="1" spc="-107" dirty="0">
                <a:latin typeface="Tahoma"/>
                <a:cs typeface="Tahoma"/>
              </a:rPr>
              <a:t> </a:t>
            </a:r>
            <a:r>
              <a:rPr sz="1600" b="1" spc="7" dirty="0">
                <a:latin typeface="Tahoma"/>
                <a:cs typeface="Tahoma"/>
              </a:rPr>
              <a:t>yaşananları</a:t>
            </a:r>
            <a:endParaRPr sz="1600" dirty="0">
              <a:latin typeface="Tahoma"/>
              <a:cs typeface="Tahoma"/>
            </a:endParaRPr>
          </a:p>
          <a:p>
            <a:pPr marL="423323">
              <a:spcBef>
                <a:spcPts val="967"/>
              </a:spcBef>
            </a:pPr>
            <a:r>
              <a:rPr sz="1600" b="1" spc="7" dirty="0">
                <a:latin typeface="Tahoma"/>
                <a:cs typeface="Tahoma"/>
              </a:rPr>
              <a:t>anlamlandırmamıza</a:t>
            </a:r>
            <a:r>
              <a:rPr sz="1600" b="1" spc="-80" dirty="0">
                <a:latin typeface="Tahoma"/>
                <a:cs typeface="Tahoma"/>
              </a:rPr>
              <a:t> </a:t>
            </a:r>
            <a:r>
              <a:rPr sz="1600" b="1" spc="7" dirty="0">
                <a:latin typeface="Tahoma"/>
                <a:cs typeface="Tahoma"/>
              </a:rPr>
              <a:t>yardımcı</a:t>
            </a:r>
            <a:r>
              <a:rPr sz="1600" b="1" spc="-40" dirty="0">
                <a:latin typeface="Tahoma"/>
                <a:cs typeface="Tahoma"/>
              </a:rPr>
              <a:t> </a:t>
            </a:r>
            <a:r>
              <a:rPr sz="1600" b="1" spc="13" dirty="0">
                <a:latin typeface="Tahoma"/>
                <a:cs typeface="Tahoma"/>
              </a:rPr>
              <a:t>olur</a:t>
            </a:r>
            <a:endParaRPr sz="1600" dirty="0">
              <a:latin typeface="Tahoma"/>
              <a:cs typeface="Tahoma"/>
            </a:endParaRPr>
          </a:p>
          <a:p>
            <a:pPr marL="423323" marR="354744" indent="-406390">
              <a:lnSpc>
                <a:spcPct val="150000"/>
              </a:lnSpc>
              <a:buFont typeface="Microsoft Sans Serif"/>
              <a:buChar char="●"/>
              <a:tabLst>
                <a:tab pos="422476" algn="l"/>
                <a:tab pos="423323" algn="l"/>
              </a:tabLst>
            </a:pPr>
            <a:r>
              <a:rPr sz="1600" b="1" spc="-7" dirty="0">
                <a:latin typeface="Tahoma"/>
                <a:cs typeface="Tahoma"/>
              </a:rPr>
              <a:t>Duygular</a:t>
            </a:r>
            <a:r>
              <a:rPr sz="1600" b="1" spc="-73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ilişkilerimizi</a:t>
            </a:r>
            <a:r>
              <a:rPr sz="1600" b="1" spc="-107" dirty="0">
                <a:latin typeface="Tahoma"/>
                <a:cs typeface="Tahoma"/>
              </a:rPr>
              <a:t> </a:t>
            </a:r>
            <a:r>
              <a:rPr sz="1600" b="1" spc="7" dirty="0">
                <a:latin typeface="Tahoma"/>
                <a:cs typeface="Tahoma"/>
              </a:rPr>
              <a:t>etkiler.</a:t>
            </a:r>
            <a:r>
              <a:rPr sz="1600" b="1" spc="-93" dirty="0">
                <a:latin typeface="Tahoma"/>
                <a:cs typeface="Tahoma"/>
              </a:rPr>
              <a:t> </a:t>
            </a:r>
            <a:r>
              <a:rPr sz="1600" spc="-40" dirty="0">
                <a:latin typeface="Lucida Sans Unicode"/>
                <a:cs typeface="Lucida Sans Unicode"/>
              </a:rPr>
              <a:t>Duygular </a:t>
            </a:r>
            <a:r>
              <a:rPr sz="1600" spc="-487" dirty="0">
                <a:latin typeface="Lucida Sans Unicode"/>
                <a:cs typeface="Lucida Sans Unicode"/>
              </a:rPr>
              <a:t> </a:t>
            </a:r>
            <a:r>
              <a:rPr sz="1600" spc="-107" dirty="0">
                <a:latin typeface="Lucida Sans Unicode"/>
                <a:cs typeface="Lucida Sans Unicode"/>
              </a:rPr>
              <a:t>k</a:t>
            </a:r>
            <a:r>
              <a:rPr sz="1600" spc="-67" dirty="0">
                <a:latin typeface="Lucida Sans Unicode"/>
                <a:cs typeface="Lucida Sans Unicode"/>
              </a:rPr>
              <a:t>i</a:t>
            </a:r>
            <a:r>
              <a:rPr sz="1600" spc="-53" dirty="0">
                <a:latin typeface="Lucida Sans Unicode"/>
                <a:cs typeface="Lucida Sans Unicode"/>
              </a:rPr>
              <a:t>ş</a:t>
            </a:r>
            <a:r>
              <a:rPr sz="1600" spc="-60" dirty="0">
                <a:latin typeface="Lucida Sans Unicode"/>
                <a:cs typeface="Lucida Sans Unicode"/>
              </a:rPr>
              <a:t>i</a:t>
            </a:r>
            <a:r>
              <a:rPr sz="1600" spc="-73" dirty="0">
                <a:latin typeface="Lucida Sans Unicode"/>
                <a:cs typeface="Lucida Sans Unicode"/>
              </a:rPr>
              <a:t>l</a:t>
            </a:r>
            <a:r>
              <a:rPr sz="1600" dirty="0">
                <a:latin typeface="Lucida Sans Unicode"/>
                <a:cs typeface="Lucida Sans Unicode"/>
              </a:rPr>
              <a:t>er</a:t>
            </a:r>
            <a:r>
              <a:rPr sz="1600" spc="-87" dirty="0">
                <a:latin typeface="Lucida Sans Unicode"/>
                <a:cs typeface="Lucida Sans Unicode"/>
              </a:rPr>
              <a:t> </a:t>
            </a:r>
            <a:r>
              <a:rPr sz="1600" spc="7" dirty="0">
                <a:latin typeface="Lucida Sans Unicode"/>
                <a:cs typeface="Lucida Sans Unicode"/>
              </a:rPr>
              <a:t>a</a:t>
            </a:r>
            <a:r>
              <a:rPr sz="1600" spc="-7" dirty="0">
                <a:latin typeface="Lucida Sans Unicode"/>
                <a:cs typeface="Lucida Sans Unicode"/>
              </a:rPr>
              <a:t>r</a:t>
            </a:r>
            <a:r>
              <a:rPr sz="1600" spc="7" dirty="0">
                <a:latin typeface="Lucida Sans Unicode"/>
                <a:cs typeface="Lucida Sans Unicode"/>
              </a:rPr>
              <a:t>a</a:t>
            </a:r>
            <a:r>
              <a:rPr sz="1600" spc="-53" dirty="0">
                <a:latin typeface="Lucida Sans Unicode"/>
                <a:cs typeface="Lucida Sans Unicode"/>
              </a:rPr>
              <a:t>s</a:t>
            </a:r>
            <a:r>
              <a:rPr sz="1600" spc="-60" dirty="0">
                <a:latin typeface="Lucida Sans Unicode"/>
                <a:cs typeface="Lucida Sans Unicode"/>
              </a:rPr>
              <a:t>ı</a:t>
            </a:r>
            <a:r>
              <a:rPr sz="1600" spc="-133" dirty="0">
                <a:latin typeface="Lucida Sans Unicode"/>
                <a:cs typeface="Lucida Sans Unicode"/>
              </a:rPr>
              <a:t> </a:t>
            </a:r>
            <a:r>
              <a:rPr sz="1600" spc="-60" dirty="0">
                <a:latin typeface="Lucida Sans Unicode"/>
                <a:cs typeface="Lucida Sans Unicode"/>
              </a:rPr>
              <a:t>i</a:t>
            </a:r>
            <a:r>
              <a:rPr sz="1600" spc="-73" dirty="0">
                <a:latin typeface="Lucida Sans Unicode"/>
                <a:cs typeface="Lucida Sans Unicode"/>
              </a:rPr>
              <a:t>lişk</a:t>
            </a:r>
            <a:r>
              <a:rPr sz="1600" spc="-53" dirty="0">
                <a:latin typeface="Lucida Sans Unicode"/>
                <a:cs typeface="Lucida Sans Unicode"/>
              </a:rPr>
              <a:t>i</a:t>
            </a:r>
            <a:r>
              <a:rPr sz="1600" spc="-33" dirty="0">
                <a:latin typeface="Lucida Sans Unicode"/>
                <a:cs typeface="Lucida Sans Unicode"/>
              </a:rPr>
              <a:t>leri</a:t>
            </a:r>
            <a:r>
              <a:rPr sz="1600" spc="-93" dirty="0">
                <a:latin typeface="Lucida Sans Unicode"/>
                <a:cs typeface="Lucida Sans Unicode"/>
              </a:rPr>
              <a:t> </a:t>
            </a:r>
            <a:r>
              <a:rPr sz="1600" spc="-20" dirty="0">
                <a:latin typeface="Lucida Sans Unicode"/>
                <a:cs typeface="Lucida Sans Unicode"/>
              </a:rPr>
              <a:t>et</a:t>
            </a:r>
            <a:r>
              <a:rPr sz="1600" spc="-107" dirty="0">
                <a:latin typeface="Lucida Sans Unicode"/>
                <a:cs typeface="Lucida Sans Unicode"/>
              </a:rPr>
              <a:t>k</a:t>
            </a:r>
            <a:r>
              <a:rPr sz="1600" spc="-67" dirty="0">
                <a:latin typeface="Lucida Sans Unicode"/>
                <a:cs typeface="Lucida Sans Unicode"/>
              </a:rPr>
              <a:t>i</a:t>
            </a:r>
            <a:r>
              <a:rPr sz="1600" spc="-27" dirty="0">
                <a:latin typeface="Lucida Sans Unicode"/>
                <a:cs typeface="Lucida Sans Unicode"/>
              </a:rPr>
              <a:t>le</a:t>
            </a:r>
            <a:r>
              <a:rPr sz="1600" spc="-40" dirty="0">
                <a:latin typeface="Lucida Sans Unicode"/>
                <a:cs typeface="Lucida Sans Unicode"/>
              </a:rPr>
              <a:t>y</a:t>
            </a:r>
            <a:r>
              <a:rPr sz="1600" spc="-13" dirty="0">
                <a:latin typeface="Lucida Sans Unicode"/>
                <a:cs typeface="Lucida Sans Unicode"/>
              </a:rPr>
              <a:t>e</a:t>
            </a:r>
            <a:r>
              <a:rPr sz="1600" spc="-7" dirty="0">
                <a:latin typeface="Lucida Sans Unicode"/>
                <a:cs typeface="Lucida Sans Unicode"/>
              </a:rPr>
              <a:t>n</a:t>
            </a:r>
            <a:r>
              <a:rPr sz="1600" spc="-67" dirty="0">
                <a:latin typeface="Lucida Sans Unicode"/>
                <a:cs typeface="Lucida Sans Unicode"/>
              </a:rPr>
              <a:t> </a:t>
            </a:r>
            <a:r>
              <a:rPr sz="1600" spc="-13" dirty="0">
                <a:latin typeface="Lucida Sans Unicode"/>
                <a:cs typeface="Lucida Sans Unicode"/>
              </a:rPr>
              <a:t>e</a:t>
            </a:r>
            <a:r>
              <a:rPr sz="1600" spc="-7" dirty="0">
                <a:latin typeface="Lucida Sans Unicode"/>
                <a:cs typeface="Lucida Sans Unicode"/>
              </a:rPr>
              <a:t>n</a:t>
            </a:r>
            <a:r>
              <a:rPr sz="1600" spc="-93" dirty="0">
                <a:latin typeface="Lucida Sans Unicode"/>
                <a:cs typeface="Lucida Sans Unicode"/>
              </a:rPr>
              <a:t> </a:t>
            </a:r>
            <a:r>
              <a:rPr sz="1600" spc="-27" dirty="0">
                <a:latin typeface="Lucida Sans Unicode"/>
                <a:cs typeface="Lucida Sans Unicode"/>
              </a:rPr>
              <a:t>önemli  </a:t>
            </a:r>
            <a:r>
              <a:rPr sz="1600" spc="-13" dirty="0">
                <a:latin typeface="Lucida Sans Unicode"/>
                <a:cs typeface="Lucida Sans Unicode"/>
              </a:rPr>
              <a:t>etmenlerden</a:t>
            </a:r>
            <a:r>
              <a:rPr sz="1600" spc="-80" dirty="0">
                <a:latin typeface="Lucida Sans Unicode"/>
                <a:cs typeface="Lucida Sans Unicode"/>
              </a:rPr>
              <a:t> </a:t>
            </a:r>
            <a:r>
              <a:rPr sz="1600" spc="-47" dirty="0">
                <a:latin typeface="Lucida Sans Unicode"/>
                <a:cs typeface="Lucida Sans Unicode"/>
              </a:rPr>
              <a:t>birisidir</a:t>
            </a:r>
            <a:endParaRPr sz="1600" dirty="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6583" y="2460073"/>
            <a:ext cx="5025813" cy="108294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wrap="square" lIns="0" tIns="16087" rIns="0" bIns="0" rtlCol="0">
            <a:spAutoFit/>
          </a:bodyPr>
          <a:lstStyle/>
          <a:p>
            <a:pPr marL="132077" marR="121917" indent="-1693" algn="ctr">
              <a:spcBef>
                <a:spcPts val="127"/>
              </a:spcBef>
            </a:pPr>
            <a:r>
              <a:rPr sz="1733" spc="-60" dirty="0">
                <a:latin typeface="Lucida Sans Unicode"/>
                <a:cs typeface="Lucida Sans Unicode"/>
              </a:rPr>
              <a:t>Duygularımızın </a:t>
            </a:r>
            <a:r>
              <a:rPr sz="1733" spc="-53" dirty="0">
                <a:latin typeface="Lucida Sans Unicode"/>
                <a:cs typeface="Lucida Sans Unicode"/>
              </a:rPr>
              <a:t>hayatımızdaki </a:t>
            </a:r>
            <a:r>
              <a:rPr sz="1733" spc="-33" dirty="0">
                <a:latin typeface="Lucida Sans Unicode"/>
                <a:cs typeface="Lucida Sans Unicode"/>
              </a:rPr>
              <a:t>yeri </a:t>
            </a:r>
            <a:r>
              <a:rPr sz="1733" spc="-40" dirty="0">
                <a:latin typeface="Lucida Sans Unicode"/>
                <a:cs typeface="Lucida Sans Unicode"/>
              </a:rPr>
              <a:t>büyüktür </a:t>
            </a:r>
            <a:r>
              <a:rPr sz="1733" spc="-20" dirty="0">
                <a:latin typeface="Lucida Sans Unicode"/>
                <a:cs typeface="Lucida Sans Unicode"/>
              </a:rPr>
              <a:t>ve </a:t>
            </a:r>
            <a:r>
              <a:rPr sz="1733" spc="-533" dirty="0">
                <a:latin typeface="Lucida Sans Unicode"/>
                <a:cs typeface="Lucida Sans Unicode"/>
              </a:rPr>
              <a:t> </a:t>
            </a:r>
            <a:r>
              <a:rPr sz="1733" spc="-67" dirty="0">
                <a:latin typeface="Lucida Sans Unicode"/>
                <a:cs typeface="Lucida Sans Unicode"/>
              </a:rPr>
              <a:t>b</a:t>
            </a:r>
            <a:r>
              <a:rPr sz="1733" spc="-47" dirty="0">
                <a:latin typeface="Lucida Sans Unicode"/>
                <a:cs typeface="Lucida Sans Unicode"/>
              </a:rPr>
              <a:t>i</a:t>
            </a:r>
            <a:r>
              <a:rPr sz="1733" spc="-40" dirty="0">
                <a:latin typeface="Lucida Sans Unicode"/>
                <a:cs typeface="Lucida Sans Unicode"/>
              </a:rPr>
              <a:t>r</a:t>
            </a:r>
            <a:r>
              <a:rPr sz="1733" spc="-53" dirty="0">
                <a:latin typeface="Lucida Sans Unicode"/>
                <a:cs typeface="Lucida Sans Unicode"/>
              </a:rPr>
              <a:t>ç</a:t>
            </a:r>
            <a:r>
              <a:rPr sz="1733" spc="-67" dirty="0">
                <a:latin typeface="Lucida Sans Unicode"/>
                <a:cs typeface="Lucida Sans Unicode"/>
              </a:rPr>
              <a:t>ok</a:t>
            </a:r>
            <a:r>
              <a:rPr sz="1733" spc="-53" dirty="0">
                <a:latin typeface="Lucida Sans Unicode"/>
                <a:cs typeface="Lucida Sans Unicode"/>
              </a:rPr>
              <a:t> </a:t>
            </a:r>
            <a:r>
              <a:rPr sz="1733" spc="-47" dirty="0">
                <a:latin typeface="Lucida Sans Unicode"/>
                <a:cs typeface="Lucida Sans Unicode"/>
              </a:rPr>
              <a:t>işlevi</a:t>
            </a:r>
            <a:r>
              <a:rPr sz="1733" spc="-100" dirty="0">
                <a:latin typeface="Lucida Sans Unicode"/>
                <a:cs typeface="Lucida Sans Unicode"/>
              </a:rPr>
              <a:t> </a:t>
            </a:r>
            <a:r>
              <a:rPr sz="1733" spc="-40" dirty="0">
                <a:latin typeface="Lucida Sans Unicode"/>
                <a:cs typeface="Lucida Sans Unicode"/>
              </a:rPr>
              <a:t>vard</a:t>
            </a:r>
            <a:r>
              <a:rPr sz="1733" spc="-33" dirty="0">
                <a:latin typeface="Lucida Sans Unicode"/>
                <a:cs typeface="Lucida Sans Unicode"/>
              </a:rPr>
              <a:t>ı</a:t>
            </a:r>
            <a:r>
              <a:rPr sz="1733" spc="-60" dirty="0">
                <a:latin typeface="Lucida Sans Unicode"/>
                <a:cs typeface="Lucida Sans Unicode"/>
              </a:rPr>
              <a:t>r</a:t>
            </a:r>
            <a:r>
              <a:rPr sz="1733" spc="-40" dirty="0">
                <a:latin typeface="Lucida Sans Unicode"/>
                <a:cs typeface="Lucida Sans Unicode"/>
              </a:rPr>
              <a:t>!</a:t>
            </a:r>
            <a:r>
              <a:rPr sz="1733" spc="-87" dirty="0">
                <a:latin typeface="Lucida Sans Unicode"/>
                <a:cs typeface="Lucida Sans Unicode"/>
              </a:rPr>
              <a:t> </a:t>
            </a:r>
            <a:r>
              <a:rPr sz="1733" spc="-33" dirty="0">
                <a:latin typeface="Lucida Sans Unicode"/>
                <a:cs typeface="Lucida Sans Unicode"/>
              </a:rPr>
              <a:t>Ken</a:t>
            </a:r>
            <a:r>
              <a:rPr sz="1733" spc="-40" dirty="0">
                <a:latin typeface="Lucida Sans Unicode"/>
                <a:cs typeface="Lucida Sans Unicode"/>
              </a:rPr>
              <a:t>d</a:t>
            </a:r>
            <a:r>
              <a:rPr sz="1733" spc="-27" dirty="0">
                <a:latin typeface="Lucida Sans Unicode"/>
                <a:cs typeface="Lucida Sans Unicode"/>
              </a:rPr>
              <a:t>i</a:t>
            </a:r>
            <a:r>
              <a:rPr sz="1733" spc="-73" dirty="0">
                <a:latin typeface="Lucida Sans Unicode"/>
                <a:cs typeface="Lucida Sans Unicode"/>
              </a:rPr>
              <a:t>n</a:t>
            </a:r>
            <a:r>
              <a:rPr sz="1733" spc="-67" dirty="0">
                <a:latin typeface="Lucida Sans Unicode"/>
                <a:cs typeface="Lucida Sans Unicode"/>
              </a:rPr>
              <a:t>i</a:t>
            </a:r>
            <a:r>
              <a:rPr sz="1733" spc="-80" dirty="0">
                <a:latin typeface="Lucida Sans Unicode"/>
                <a:cs typeface="Lucida Sans Unicode"/>
              </a:rPr>
              <a:t> </a:t>
            </a:r>
            <a:r>
              <a:rPr sz="1733" spc="-20" dirty="0">
                <a:latin typeface="Lucida Sans Unicode"/>
                <a:cs typeface="Lucida Sans Unicode"/>
              </a:rPr>
              <a:t>ta</a:t>
            </a:r>
            <a:r>
              <a:rPr sz="1733" spc="-33" dirty="0">
                <a:latin typeface="Lucida Sans Unicode"/>
                <a:cs typeface="Lucida Sans Unicode"/>
              </a:rPr>
              <a:t>n</a:t>
            </a:r>
            <a:r>
              <a:rPr sz="1733" spc="-20" dirty="0">
                <a:latin typeface="Lucida Sans Unicode"/>
                <a:cs typeface="Lucida Sans Unicode"/>
              </a:rPr>
              <a:t>ı</a:t>
            </a:r>
            <a:r>
              <a:rPr sz="1733" spc="-73" dirty="0">
                <a:latin typeface="Lucida Sans Unicode"/>
                <a:cs typeface="Lucida Sans Unicode"/>
              </a:rPr>
              <a:t>m</a:t>
            </a:r>
            <a:r>
              <a:rPr sz="1733" spc="-60" dirty="0">
                <a:latin typeface="Lucida Sans Unicode"/>
                <a:cs typeface="Lucida Sans Unicode"/>
              </a:rPr>
              <a:t>a</a:t>
            </a:r>
            <a:r>
              <a:rPr sz="1733" spc="-53" dirty="0">
                <a:latin typeface="Lucida Sans Unicode"/>
                <a:cs typeface="Lucida Sans Unicode"/>
              </a:rPr>
              <a:t>k</a:t>
            </a:r>
            <a:r>
              <a:rPr sz="1733" spc="-40" dirty="0">
                <a:latin typeface="Lucida Sans Unicode"/>
                <a:cs typeface="Lucida Sans Unicode"/>
              </a:rPr>
              <a:t> iste</a:t>
            </a:r>
            <a:r>
              <a:rPr sz="1733" spc="-53" dirty="0">
                <a:latin typeface="Lucida Sans Unicode"/>
                <a:cs typeface="Lucida Sans Unicode"/>
              </a:rPr>
              <a:t>y</a:t>
            </a:r>
            <a:r>
              <a:rPr sz="1733" dirty="0">
                <a:latin typeface="Lucida Sans Unicode"/>
                <a:cs typeface="Lucida Sans Unicode"/>
              </a:rPr>
              <a:t>e</a:t>
            </a:r>
            <a:r>
              <a:rPr sz="1733" spc="-20" dirty="0">
                <a:latin typeface="Lucida Sans Unicode"/>
                <a:cs typeface="Lucida Sans Unicode"/>
              </a:rPr>
              <a:t>n</a:t>
            </a:r>
            <a:r>
              <a:rPr sz="1733" spc="-107" dirty="0">
                <a:latin typeface="Lucida Sans Unicode"/>
                <a:cs typeface="Lucida Sans Unicode"/>
              </a:rPr>
              <a:t> </a:t>
            </a:r>
            <a:r>
              <a:rPr sz="1733" spc="-67" dirty="0">
                <a:latin typeface="Lucida Sans Unicode"/>
                <a:cs typeface="Lucida Sans Unicode"/>
              </a:rPr>
              <a:t>b</a:t>
            </a:r>
            <a:r>
              <a:rPr sz="1733" spc="-47" dirty="0">
                <a:latin typeface="Lucida Sans Unicode"/>
                <a:cs typeface="Lucida Sans Unicode"/>
              </a:rPr>
              <a:t>i</a:t>
            </a:r>
            <a:r>
              <a:rPr sz="1733" spc="-7" dirty="0">
                <a:latin typeface="Lucida Sans Unicode"/>
                <a:cs typeface="Lucida Sans Unicode"/>
              </a:rPr>
              <a:t>r</a:t>
            </a:r>
            <a:endParaRPr sz="1733" dirty="0">
              <a:latin typeface="Lucida Sans Unicode"/>
              <a:cs typeface="Lucida Sans Unicode"/>
            </a:endParaRPr>
          </a:p>
          <a:p>
            <a:pPr marL="16086" marR="6773" algn="ctr"/>
            <a:r>
              <a:rPr sz="1733" spc="-80" dirty="0">
                <a:latin typeface="Lucida Sans Unicode"/>
                <a:cs typeface="Lucida Sans Unicode"/>
              </a:rPr>
              <a:t>kiş</a:t>
            </a:r>
            <a:r>
              <a:rPr sz="1733" spc="-67" dirty="0">
                <a:latin typeface="Lucida Sans Unicode"/>
                <a:cs typeface="Lucida Sans Unicode"/>
              </a:rPr>
              <a:t>i</a:t>
            </a:r>
            <a:r>
              <a:rPr sz="1733" spc="-93" dirty="0">
                <a:latin typeface="Lucida Sans Unicode"/>
                <a:cs typeface="Lucida Sans Unicode"/>
              </a:rPr>
              <a:t> </a:t>
            </a:r>
            <a:r>
              <a:rPr sz="1733" spc="-47" dirty="0">
                <a:latin typeface="Lucida Sans Unicode"/>
                <a:cs typeface="Lucida Sans Unicode"/>
              </a:rPr>
              <a:t>i</a:t>
            </a:r>
            <a:r>
              <a:rPr sz="1733" spc="-100" dirty="0">
                <a:latin typeface="Lucida Sans Unicode"/>
                <a:cs typeface="Lucida Sans Unicode"/>
              </a:rPr>
              <a:t>ç</a:t>
            </a:r>
            <a:r>
              <a:rPr sz="1733" spc="-40" dirty="0">
                <a:latin typeface="Lucida Sans Unicode"/>
                <a:cs typeface="Lucida Sans Unicode"/>
              </a:rPr>
              <a:t>in</a:t>
            </a:r>
            <a:r>
              <a:rPr sz="1733" spc="-80" dirty="0">
                <a:latin typeface="Lucida Sans Unicode"/>
                <a:cs typeface="Lucida Sans Unicode"/>
              </a:rPr>
              <a:t> </a:t>
            </a:r>
            <a:r>
              <a:rPr sz="1733" spc="-27" dirty="0">
                <a:latin typeface="Lucida Sans Unicode"/>
                <a:cs typeface="Lucida Sans Unicode"/>
              </a:rPr>
              <a:t>d</a:t>
            </a:r>
            <a:r>
              <a:rPr sz="1733" spc="-40" dirty="0">
                <a:latin typeface="Lucida Sans Unicode"/>
                <a:cs typeface="Lucida Sans Unicode"/>
              </a:rPr>
              <a:t>u</a:t>
            </a:r>
            <a:r>
              <a:rPr sz="1733" spc="-53" dirty="0">
                <a:latin typeface="Lucida Sans Unicode"/>
                <a:cs typeface="Lucida Sans Unicode"/>
              </a:rPr>
              <a:t>y</a:t>
            </a:r>
            <a:r>
              <a:rPr sz="1733" spc="-80" dirty="0">
                <a:latin typeface="Lucida Sans Unicode"/>
                <a:cs typeface="Lucida Sans Unicode"/>
              </a:rPr>
              <a:t>g</a:t>
            </a:r>
            <a:r>
              <a:rPr sz="1733" spc="-93" dirty="0">
                <a:latin typeface="Lucida Sans Unicode"/>
                <a:cs typeface="Lucida Sans Unicode"/>
              </a:rPr>
              <a:t>u</a:t>
            </a:r>
            <a:r>
              <a:rPr sz="1733" spc="-27" dirty="0">
                <a:latin typeface="Lucida Sans Unicode"/>
                <a:cs typeface="Lucida Sans Unicode"/>
              </a:rPr>
              <a:t>l</a:t>
            </a:r>
            <a:r>
              <a:rPr sz="1733" spc="-47" dirty="0">
                <a:latin typeface="Lucida Sans Unicode"/>
                <a:cs typeface="Lucida Sans Unicode"/>
              </a:rPr>
              <a:t>arı</a:t>
            </a:r>
            <a:r>
              <a:rPr sz="1733" spc="-20" dirty="0">
                <a:latin typeface="Lucida Sans Unicode"/>
                <a:cs typeface="Lucida Sans Unicode"/>
              </a:rPr>
              <a:t>n</a:t>
            </a:r>
            <a:r>
              <a:rPr sz="1733" spc="-60" dirty="0">
                <a:latin typeface="Lucida Sans Unicode"/>
                <a:cs typeface="Lucida Sans Unicode"/>
              </a:rPr>
              <a:t> </a:t>
            </a:r>
            <a:r>
              <a:rPr sz="1733" spc="-40" dirty="0">
                <a:latin typeface="Lucida Sans Unicode"/>
                <a:cs typeface="Lucida Sans Unicode"/>
              </a:rPr>
              <a:t>işlevi</a:t>
            </a:r>
            <a:r>
              <a:rPr sz="1733" spc="-73" dirty="0">
                <a:latin typeface="Lucida Sans Unicode"/>
                <a:cs typeface="Lucida Sans Unicode"/>
              </a:rPr>
              <a:t>n</a:t>
            </a:r>
            <a:r>
              <a:rPr sz="1733" spc="-40" dirty="0">
                <a:latin typeface="Lucida Sans Unicode"/>
                <a:cs typeface="Lucida Sans Unicode"/>
              </a:rPr>
              <a:t>in</a:t>
            </a:r>
            <a:r>
              <a:rPr sz="1733" spc="-80" dirty="0">
                <a:latin typeface="Lucida Sans Unicode"/>
                <a:cs typeface="Lucida Sans Unicode"/>
              </a:rPr>
              <a:t> </a:t>
            </a:r>
            <a:r>
              <a:rPr sz="1733" spc="-53" dirty="0">
                <a:latin typeface="Lucida Sans Unicode"/>
                <a:cs typeface="Lucida Sans Unicode"/>
              </a:rPr>
              <a:t>f</a:t>
            </a:r>
            <a:r>
              <a:rPr sz="1733" spc="-47" dirty="0">
                <a:latin typeface="Lucida Sans Unicode"/>
                <a:cs typeface="Lucida Sans Unicode"/>
              </a:rPr>
              <a:t>arkı</a:t>
            </a:r>
            <a:r>
              <a:rPr sz="1733" spc="-67" dirty="0">
                <a:latin typeface="Lucida Sans Unicode"/>
                <a:cs typeface="Lucida Sans Unicode"/>
              </a:rPr>
              <a:t>n</a:t>
            </a:r>
            <a:r>
              <a:rPr sz="1733" spc="-20" dirty="0">
                <a:latin typeface="Lucida Sans Unicode"/>
                <a:cs typeface="Lucida Sans Unicode"/>
              </a:rPr>
              <a:t>da</a:t>
            </a:r>
            <a:r>
              <a:rPr sz="1733" spc="-80" dirty="0">
                <a:latin typeface="Lucida Sans Unicode"/>
                <a:cs typeface="Lucida Sans Unicode"/>
              </a:rPr>
              <a:t> </a:t>
            </a:r>
            <a:r>
              <a:rPr sz="1733" spc="-60" dirty="0">
                <a:latin typeface="Lucida Sans Unicode"/>
                <a:cs typeface="Lucida Sans Unicode"/>
              </a:rPr>
              <a:t>o</a:t>
            </a:r>
            <a:r>
              <a:rPr sz="1733" spc="-47" dirty="0">
                <a:latin typeface="Lucida Sans Unicode"/>
                <a:cs typeface="Lucida Sans Unicode"/>
              </a:rPr>
              <a:t>l</a:t>
            </a:r>
            <a:r>
              <a:rPr sz="1733" spc="-27" dirty="0">
                <a:latin typeface="Lucida Sans Unicode"/>
                <a:cs typeface="Lucida Sans Unicode"/>
              </a:rPr>
              <a:t>m</a:t>
            </a:r>
            <a:r>
              <a:rPr sz="1733" spc="-60" dirty="0">
                <a:latin typeface="Lucida Sans Unicode"/>
                <a:cs typeface="Lucida Sans Unicode"/>
              </a:rPr>
              <a:t>a</a:t>
            </a:r>
            <a:r>
              <a:rPr sz="1733" spc="-53" dirty="0">
                <a:latin typeface="Lucida Sans Unicode"/>
                <a:cs typeface="Lucida Sans Unicode"/>
              </a:rPr>
              <a:t>k</a:t>
            </a:r>
            <a:r>
              <a:rPr sz="1733" spc="-73" dirty="0">
                <a:latin typeface="Lucida Sans Unicode"/>
                <a:cs typeface="Lucida Sans Unicode"/>
              </a:rPr>
              <a:t> </a:t>
            </a:r>
            <a:r>
              <a:rPr sz="1733" spc="-20" dirty="0">
                <a:latin typeface="Lucida Sans Unicode"/>
                <a:cs typeface="Lucida Sans Unicode"/>
              </a:rPr>
              <a:t>ve</a:t>
            </a:r>
            <a:r>
              <a:rPr sz="1733" spc="-100" dirty="0">
                <a:latin typeface="Lucida Sans Unicode"/>
                <a:cs typeface="Lucida Sans Unicode"/>
              </a:rPr>
              <a:t> </a:t>
            </a:r>
            <a:r>
              <a:rPr sz="1733" spc="-20" dirty="0">
                <a:latin typeface="Lucida Sans Unicode"/>
                <a:cs typeface="Lucida Sans Unicode"/>
              </a:rPr>
              <a:t>bu  d</a:t>
            </a:r>
            <a:r>
              <a:rPr sz="1733" spc="-40" dirty="0">
                <a:latin typeface="Lucida Sans Unicode"/>
                <a:cs typeface="Lucida Sans Unicode"/>
              </a:rPr>
              <a:t>u</a:t>
            </a:r>
            <a:r>
              <a:rPr sz="1733" spc="-53" dirty="0">
                <a:latin typeface="Lucida Sans Unicode"/>
                <a:cs typeface="Lucida Sans Unicode"/>
              </a:rPr>
              <a:t>y</a:t>
            </a:r>
            <a:r>
              <a:rPr sz="1733" spc="-80" dirty="0">
                <a:latin typeface="Lucida Sans Unicode"/>
                <a:cs typeface="Lucida Sans Unicode"/>
              </a:rPr>
              <a:t>g</a:t>
            </a:r>
            <a:r>
              <a:rPr sz="1733" spc="-93" dirty="0">
                <a:latin typeface="Lucida Sans Unicode"/>
                <a:cs typeface="Lucida Sans Unicode"/>
              </a:rPr>
              <a:t>u</a:t>
            </a:r>
            <a:r>
              <a:rPr sz="1733" spc="-27" dirty="0">
                <a:latin typeface="Lucida Sans Unicode"/>
                <a:cs typeface="Lucida Sans Unicode"/>
              </a:rPr>
              <a:t>l</a:t>
            </a:r>
            <a:r>
              <a:rPr sz="1733" spc="-47" dirty="0">
                <a:latin typeface="Lucida Sans Unicode"/>
                <a:cs typeface="Lucida Sans Unicode"/>
              </a:rPr>
              <a:t>ar</a:t>
            </a:r>
            <a:r>
              <a:rPr sz="1733" spc="-33" dirty="0">
                <a:latin typeface="Lucida Sans Unicode"/>
                <a:cs typeface="Lucida Sans Unicode"/>
              </a:rPr>
              <a:t>ı</a:t>
            </a:r>
            <a:r>
              <a:rPr sz="1733" spc="-67" dirty="0">
                <a:latin typeface="Lucida Sans Unicode"/>
                <a:cs typeface="Lucida Sans Unicode"/>
              </a:rPr>
              <a:t> </a:t>
            </a:r>
            <a:r>
              <a:rPr sz="1733" spc="-13" dirty="0">
                <a:latin typeface="Lucida Sans Unicode"/>
                <a:cs typeface="Lucida Sans Unicode"/>
              </a:rPr>
              <a:t>an</a:t>
            </a:r>
            <a:r>
              <a:rPr sz="1733" spc="-27" dirty="0">
                <a:latin typeface="Lucida Sans Unicode"/>
                <a:cs typeface="Lucida Sans Unicode"/>
              </a:rPr>
              <a:t>l</a:t>
            </a:r>
            <a:r>
              <a:rPr sz="1733" spc="-47" dirty="0">
                <a:latin typeface="Lucida Sans Unicode"/>
                <a:cs typeface="Lucida Sans Unicode"/>
              </a:rPr>
              <a:t>a</a:t>
            </a:r>
            <a:r>
              <a:rPr sz="1733" spc="-27" dirty="0">
                <a:latin typeface="Lucida Sans Unicode"/>
                <a:cs typeface="Lucida Sans Unicode"/>
              </a:rPr>
              <a:t>ml</a:t>
            </a:r>
            <a:r>
              <a:rPr sz="1733" spc="-47" dirty="0">
                <a:latin typeface="Lucida Sans Unicode"/>
                <a:cs typeface="Lucida Sans Unicode"/>
              </a:rPr>
              <a:t>a</a:t>
            </a:r>
            <a:r>
              <a:rPr sz="1733" spc="-27" dirty="0">
                <a:latin typeface="Lucida Sans Unicode"/>
                <a:cs typeface="Lucida Sans Unicode"/>
              </a:rPr>
              <a:t>n</a:t>
            </a:r>
            <a:r>
              <a:rPr sz="1733" spc="-40" dirty="0">
                <a:latin typeface="Lucida Sans Unicode"/>
                <a:cs typeface="Lucida Sans Unicode"/>
              </a:rPr>
              <a:t>d</a:t>
            </a:r>
            <a:r>
              <a:rPr sz="1733" spc="-33" dirty="0">
                <a:latin typeface="Lucida Sans Unicode"/>
                <a:cs typeface="Lucida Sans Unicode"/>
              </a:rPr>
              <a:t>ı</a:t>
            </a:r>
            <a:r>
              <a:rPr sz="1733" spc="-53" dirty="0">
                <a:latin typeface="Lucida Sans Unicode"/>
                <a:cs typeface="Lucida Sans Unicode"/>
              </a:rPr>
              <a:t>r</a:t>
            </a:r>
            <a:r>
              <a:rPr sz="1733" spc="-7" dirty="0">
                <a:latin typeface="Lucida Sans Unicode"/>
                <a:cs typeface="Lucida Sans Unicode"/>
              </a:rPr>
              <a:t>m</a:t>
            </a:r>
            <a:r>
              <a:rPr sz="1733" spc="-60" dirty="0">
                <a:latin typeface="Lucida Sans Unicode"/>
                <a:cs typeface="Lucida Sans Unicode"/>
              </a:rPr>
              <a:t>a</a:t>
            </a:r>
            <a:r>
              <a:rPr sz="1733" spc="-53" dirty="0">
                <a:latin typeface="Lucida Sans Unicode"/>
                <a:cs typeface="Lucida Sans Unicode"/>
              </a:rPr>
              <a:t>k</a:t>
            </a:r>
            <a:r>
              <a:rPr sz="1733" spc="-20" dirty="0">
                <a:latin typeface="Lucida Sans Unicode"/>
                <a:cs typeface="Lucida Sans Unicode"/>
              </a:rPr>
              <a:t> </a:t>
            </a:r>
            <a:r>
              <a:rPr sz="1733" spc="-80" dirty="0">
                <a:latin typeface="Lucida Sans Unicode"/>
                <a:cs typeface="Lucida Sans Unicode"/>
              </a:rPr>
              <a:t>ç</a:t>
            </a:r>
            <a:r>
              <a:rPr sz="1733" spc="-67" dirty="0">
                <a:latin typeface="Lucida Sans Unicode"/>
                <a:cs typeface="Lucida Sans Unicode"/>
              </a:rPr>
              <a:t>ok</a:t>
            </a:r>
            <a:r>
              <a:rPr sz="1733" spc="-73" dirty="0">
                <a:latin typeface="Lucida Sans Unicode"/>
                <a:cs typeface="Lucida Sans Unicode"/>
              </a:rPr>
              <a:t> </a:t>
            </a:r>
            <a:r>
              <a:rPr sz="1733" spc="-20" dirty="0">
                <a:latin typeface="Lucida Sans Unicode"/>
                <a:cs typeface="Lucida Sans Unicode"/>
              </a:rPr>
              <a:t>ö</a:t>
            </a:r>
            <a:r>
              <a:rPr sz="1733" spc="-33" dirty="0">
                <a:latin typeface="Lucida Sans Unicode"/>
                <a:cs typeface="Lucida Sans Unicode"/>
              </a:rPr>
              <a:t>n</a:t>
            </a:r>
            <a:r>
              <a:rPr sz="1733" dirty="0">
                <a:latin typeface="Lucida Sans Unicode"/>
                <a:cs typeface="Lucida Sans Unicode"/>
              </a:rPr>
              <a:t>e</a:t>
            </a:r>
            <a:r>
              <a:rPr sz="1733" spc="-27" dirty="0">
                <a:latin typeface="Lucida Sans Unicode"/>
                <a:cs typeface="Lucida Sans Unicode"/>
              </a:rPr>
              <a:t>m</a:t>
            </a:r>
            <a:r>
              <a:rPr sz="1733" spc="-67" dirty="0">
                <a:latin typeface="Lucida Sans Unicode"/>
                <a:cs typeface="Lucida Sans Unicode"/>
              </a:rPr>
              <a:t>l</a:t>
            </a:r>
            <a:r>
              <a:rPr sz="1733" spc="-80" dirty="0">
                <a:latin typeface="Lucida Sans Unicode"/>
                <a:cs typeface="Lucida Sans Unicode"/>
              </a:rPr>
              <a:t>i</a:t>
            </a:r>
            <a:r>
              <a:rPr sz="1733" spc="-67" dirty="0">
                <a:latin typeface="Lucida Sans Unicode"/>
                <a:cs typeface="Lucida Sans Unicode"/>
              </a:rPr>
              <a:t>d</a:t>
            </a:r>
            <a:r>
              <a:rPr sz="1733" spc="-47" dirty="0">
                <a:latin typeface="Lucida Sans Unicode"/>
                <a:cs typeface="Lucida Sans Unicode"/>
              </a:rPr>
              <a:t>i</a:t>
            </a:r>
            <a:r>
              <a:rPr sz="1733" spc="-53" dirty="0">
                <a:latin typeface="Lucida Sans Unicode"/>
                <a:cs typeface="Lucida Sans Unicode"/>
              </a:rPr>
              <a:t>r.</a:t>
            </a:r>
            <a:endParaRPr sz="1733" dirty="0">
              <a:latin typeface="Lucida Sans Unicode"/>
              <a:cs typeface="Lucida Sans Unicode"/>
            </a:endParaRP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A217C172-B5BA-416B-AAE7-B4102B48FA27}"/>
              </a:ext>
            </a:extLst>
          </p:cNvPr>
          <p:cNvSpPr/>
          <p:nvPr/>
        </p:nvSpPr>
        <p:spPr>
          <a:xfrm>
            <a:off x="6502400" y="-3"/>
            <a:ext cx="5437051" cy="6858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423323" indent="-406390">
              <a:spcBef>
                <a:spcPts val="1100"/>
              </a:spcBef>
              <a:buFont typeface="Microsoft Sans Serif"/>
              <a:buChar char="●"/>
              <a:tabLst>
                <a:tab pos="422476" algn="l"/>
                <a:tab pos="423323" algn="l"/>
              </a:tabLst>
            </a:pPr>
            <a:r>
              <a:rPr lang="tr-TR" sz="1600" b="1" spc="-7" dirty="0" smtClean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Duygular</a:t>
            </a:r>
            <a:r>
              <a:rPr lang="tr-TR" sz="1600" b="1" spc="-60" dirty="0" smtClean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 </a:t>
            </a:r>
            <a:r>
              <a:rPr lang="tr-TR" sz="1600" b="1" spc="-7" dirty="0" smtClean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yargılamayı</a:t>
            </a:r>
            <a:r>
              <a:rPr lang="tr-TR" sz="1600" b="1" spc="-33" dirty="0" smtClean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 </a:t>
            </a:r>
            <a:r>
              <a:rPr lang="tr-TR" sz="1600" b="1" dirty="0" smtClean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etkiler</a:t>
            </a:r>
            <a:r>
              <a:rPr lang="tr-TR" sz="1600" b="1" dirty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.</a:t>
            </a:r>
            <a:r>
              <a:rPr lang="tr-TR" sz="1600" b="1" spc="-93" dirty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 </a:t>
            </a:r>
            <a:r>
              <a:rPr lang="tr-TR" sz="1600" spc="-20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Neyin</a:t>
            </a:r>
            <a:r>
              <a:rPr lang="tr-TR" sz="1600" spc="-87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lang="tr-TR" sz="1600" spc="-60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iyi</a:t>
            </a:r>
            <a:endParaRPr lang="tr-TR" sz="1600" dirty="0">
              <a:solidFill>
                <a:schemeClr val="tx2">
                  <a:lumMod val="50000"/>
                </a:schemeClr>
              </a:solidFill>
              <a:latin typeface="Lucida Sans Unicode"/>
              <a:cs typeface="Lucida Sans Unicode"/>
            </a:endParaRPr>
          </a:p>
          <a:p>
            <a:pPr marL="423323" marR="732348">
              <a:lnSpc>
                <a:spcPct val="150000"/>
              </a:lnSpc>
            </a:pPr>
            <a:r>
              <a:rPr lang="tr-TR" sz="1600" spc="-27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neyin</a:t>
            </a:r>
            <a:r>
              <a:rPr lang="tr-TR" sz="1600" spc="-87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lang="tr-TR" sz="1600" spc="-40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doğru</a:t>
            </a:r>
            <a:r>
              <a:rPr lang="tr-TR" sz="1600" spc="-87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lang="tr-TR" sz="1600" spc="-47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olduğu</a:t>
            </a:r>
            <a:r>
              <a:rPr lang="tr-TR" sz="1600" spc="-67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lang="tr-TR" sz="1600" spc="-33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konusunda</a:t>
            </a:r>
            <a:r>
              <a:rPr lang="tr-TR" sz="1600" spc="-60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lang="tr-TR" sz="1600" spc="-20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karar </a:t>
            </a:r>
            <a:r>
              <a:rPr lang="tr-TR" sz="1600" spc="-487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lang="tr-TR" sz="1600" spc="-13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ve</a:t>
            </a:r>
            <a:r>
              <a:rPr lang="tr-TR" sz="1600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r</a:t>
            </a:r>
            <a:r>
              <a:rPr lang="tr-TR" sz="1600" spc="-33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irken</a:t>
            </a:r>
            <a:r>
              <a:rPr lang="tr-TR" sz="1600" spc="-100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lang="tr-TR" sz="1600" spc="-20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d</a:t>
            </a:r>
            <a:r>
              <a:rPr lang="tr-TR" sz="1600" spc="-27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u</a:t>
            </a:r>
            <a:r>
              <a:rPr lang="tr-TR" sz="1600" spc="-67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ygu</a:t>
            </a:r>
            <a:r>
              <a:rPr lang="tr-TR" sz="1600" spc="-40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l</a:t>
            </a:r>
            <a:r>
              <a:rPr lang="tr-TR" sz="1600" spc="7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a</a:t>
            </a:r>
            <a:r>
              <a:rPr lang="tr-TR" sz="1600" spc="-7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r</a:t>
            </a:r>
            <a:r>
              <a:rPr lang="tr-TR" sz="1600" spc="-13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d</a:t>
            </a:r>
            <a:r>
              <a:rPr lang="tr-TR" sz="1600" spc="-7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a</a:t>
            </a:r>
            <a:r>
              <a:rPr lang="tr-TR" sz="1600" spc="-13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n</a:t>
            </a:r>
            <a:r>
              <a:rPr lang="tr-TR" sz="1600" spc="-80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lang="tr-TR" sz="1600" spc="-13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ya</a:t>
            </a:r>
            <a:r>
              <a:rPr lang="tr-TR" sz="1600" spc="-7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r</a:t>
            </a:r>
            <a:r>
              <a:rPr lang="tr-TR" sz="1600" spc="7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a</a:t>
            </a:r>
            <a:r>
              <a:rPr lang="tr-TR" sz="1600" spc="-7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r</a:t>
            </a:r>
            <a:r>
              <a:rPr lang="tr-TR" sz="1600" spc="-53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lanırız</a:t>
            </a:r>
            <a:r>
              <a:rPr lang="tr-TR" sz="1600" spc="-87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.</a:t>
            </a:r>
            <a:endParaRPr lang="tr-TR" sz="1600" dirty="0">
              <a:solidFill>
                <a:schemeClr val="tx2">
                  <a:lumMod val="50000"/>
                </a:schemeClr>
              </a:solidFill>
              <a:latin typeface="Lucida Sans Unicode"/>
              <a:cs typeface="Lucida Sans Unicode"/>
            </a:endParaRPr>
          </a:p>
          <a:p>
            <a:pPr marL="423323" indent="-406390">
              <a:spcBef>
                <a:spcPts val="960"/>
              </a:spcBef>
              <a:buFont typeface="Microsoft Sans Serif"/>
              <a:buChar char="●"/>
              <a:tabLst>
                <a:tab pos="422476" algn="l"/>
                <a:tab pos="423323" algn="l"/>
              </a:tabLst>
            </a:pPr>
            <a:r>
              <a:rPr lang="tr-TR" sz="1600" b="1" spc="-7" dirty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Duygular</a:t>
            </a:r>
            <a:r>
              <a:rPr lang="tr-TR" sz="1600" b="1" spc="-73" dirty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 </a:t>
            </a:r>
            <a:r>
              <a:rPr lang="tr-TR" sz="1600" b="1" spc="13" dirty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mantıklı</a:t>
            </a:r>
            <a:r>
              <a:rPr lang="tr-TR" sz="1600" b="1" spc="-73" dirty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 </a:t>
            </a:r>
            <a:r>
              <a:rPr lang="tr-TR" sz="1600" b="1" spc="7" dirty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düşünmeyi</a:t>
            </a:r>
            <a:r>
              <a:rPr lang="tr-TR" sz="1600" b="1" spc="-73" dirty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 </a:t>
            </a:r>
            <a:r>
              <a:rPr lang="tr-TR" sz="1600" b="1" spc="7" dirty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etkiler.</a:t>
            </a:r>
            <a:endParaRPr lang="tr-TR" sz="1600" dirty="0">
              <a:solidFill>
                <a:schemeClr val="tx2">
                  <a:lumMod val="50000"/>
                </a:schemeClr>
              </a:solidFill>
              <a:latin typeface="Tahoma"/>
              <a:cs typeface="Tahoma"/>
            </a:endParaRPr>
          </a:p>
          <a:p>
            <a:pPr marL="423323">
              <a:spcBef>
                <a:spcPts val="960"/>
              </a:spcBef>
            </a:pPr>
            <a:r>
              <a:rPr lang="tr-TR" sz="1600" spc="-40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Duyguların</a:t>
            </a:r>
            <a:r>
              <a:rPr lang="tr-TR" sz="1600" spc="-93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lang="tr-TR" sz="1600" spc="-33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insanın</a:t>
            </a:r>
            <a:r>
              <a:rPr lang="tr-TR" sz="1600" spc="-80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lang="tr-TR" sz="1600" spc="-47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mantıklı</a:t>
            </a:r>
            <a:r>
              <a:rPr lang="tr-TR" sz="1600" spc="-93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lang="tr-TR" sz="1600" spc="-33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düşünmesini</a:t>
            </a:r>
            <a:r>
              <a:rPr lang="tr-TR" sz="1600" spc="-60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lang="tr-TR" sz="1600" spc="-13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ve</a:t>
            </a:r>
            <a:endParaRPr lang="tr-TR" sz="1600" dirty="0">
              <a:solidFill>
                <a:schemeClr val="tx2">
                  <a:lumMod val="50000"/>
                </a:schemeClr>
              </a:solidFill>
              <a:latin typeface="Lucida Sans Unicode"/>
              <a:cs typeface="Lucida Sans Unicode"/>
            </a:endParaRPr>
          </a:p>
          <a:p>
            <a:pPr marL="423323" marR="6773">
              <a:lnSpc>
                <a:spcPct val="150000"/>
              </a:lnSpc>
              <a:spcBef>
                <a:spcPts val="7"/>
              </a:spcBef>
            </a:pPr>
            <a:r>
              <a:rPr lang="tr-TR" sz="1600" spc="-13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d</a:t>
            </a:r>
            <a:r>
              <a:rPr lang="tr-TR" sz="1600" spc="-7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a</a:t>
            </a:r>
            <a:r>
              <a:rPr lang="tr-TR" sz="1600" spc="-20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vr</a:t>
            </a:r>
            <a:r>
              <a:rPr lang="tr-TR" sz="1600" spc="7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a</a:t>
            </a:r>
            <a:r>
              <a:rPr lang="tr-TR" sz="1600" spc="-7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nm</a:t>
            </a:r>
            <a:r>
              <a:rPr lang="tr-TR" sz="1600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a</a:t>
            </a:r>
            <a:r>
              <a:rPr lang="tr-TR" sz="1600" spc="-53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s</a:t>
            </a:r>
            <a:r>
              <a:rPr lang="tr-TR" sz="1600" spc="-27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ı</a:t>
            </a:r>
            <a:r>
              <a:rPr lang="tr-TR" sz="1600" spc="-67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n</a:t>
            </a:r>
            <a:r>
              <a:rPr lang="tr-TR" sz="1600" spc="-60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ı</a:t>
            </a:r>
            <a:r>
              <a:rPr lang="tr-TR" sz="1600" spc="-133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lang="tr-TR" sz="1600" spc="-47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engell</a:t>
            </a:r>
            <a:r>
              <a:rPr lang="tr-TR" sz="1600" spc="-33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ed</a:t>
            </a:r>
            <a:r>
              <a:rPr lang="tr-TR" sz="1600" spc="-27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i</a:t>
            </a:r>
            <a:r>
              <a:rPr lang="tr-TR" sz="1600" spc="-127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ğ</a:t>
            </a:r>
            <a:r>
              <a:rPr lang="tr-TR" sz="1600" spc="-60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i</a:t>
            </a:r>
            <a:r>
              <a:rPr lang="tr-TR" sz="1600" spc="-67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lang="tr-TR" sz="1600" spc="-20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d</a:t>
            </a:r>
            <a:r>
              <a:rPr lang="tr-TR" sz="1600" spc="-27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ü</a:t>
            </a:r>
            <a:r>
              <a:rPr lang="tr-TR" sz="1600" spc="-53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ş</a:t>
            </a:r>
            <a:r>
              <a:rPr lang="tr-TR" sz="1600" spc="-13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ü</a:t>
            </a:r>
            <a:r>
              <a:rPr lang="tr-TR" sz="1600" spc="-20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n</a:t>
            </a:r>
            <a:r>
              <a:rPr lang="tr-TR" sz="1600" spc="-53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ü</a:t>
            </a:r>
            <a:r>
              <a:rPr lang="tr-TR" sz="1600" spc="-40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l</a:t>
            </a:r>
            <a:r>
              <a:rPr lang="tr-TR" sz="1600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er</a:t>
            </a:r>
            <a:r>
              <a:rPr lang="tr-TR" sz="1600" spc="-53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e</a:t>
            </a:r>
            <a:r>
              <a:rPr lang="tr-TR" sz="1600" spc="-47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k</a:t>
            </a:r>
            <a:r>
              <a:rPr lang="tr-TR" sz="1600" spc="-53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lang="tr-TR" sz="1600" spc="-27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i</a:t>
            </a:r>
            <a:r>
              <a:rPr lang="tr-TR" sz="1600" spc="-67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n</a:t>
            </a:r>
            <a:r>
              <a:rPr lang="tr-TR" sz="1600" spc="-53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s</a:t>
            </a:r>
            <a:r>
              <a:rPr lang="tr-TR" sz="1600" spc="7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a</a:t>
            </a:r>
            <a:r>
              <a:rPr lang="tr-TR" sz="1600" spc="-33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nı  </a:t>
            </a:r>
            <a:r>
              <a:rPr lang="tr-TR" sz="1600" spc="-60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zayıflattığı</a:t>
            </a:r>
            <a:r>
              <a:rPr lang="tr-TR" sz="1600" spc="-87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lang="tr-TR" sz="1600" spc="-40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ileri</a:t>
            </a:r>
            <a:r>
              <a:rPr lang="tr-TR" sz="1600" spc="-87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lang="tr-TR" sz="1600" spc="-33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sürülür.</a:t>
            </a:r>
            <a:r>
              <a:rPr lang="tr-TR" sz="1600" spc="-80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lang="tr-TR" sz="1600" spc="-20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Oysa</a:t>
            </a:r>
            <a:r>
              <a:rPr lang="tr-TR" sz="1600" spc="-73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lang="tr-TR" sz="1600" spc="-33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insanı</a:t>
            </a:r>
            <a:r>
              <a:rPr lang="tr-TR" sz="1600" spc="-93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lang="tr-TR" sz="1600" spc="-47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zayıflatan </a:t>
            </a:r>
            <a:r>
              <a:rPr lang="tr-TR" sz="1600" spc="-487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lang="tr-TR" sz="1600" spc="-20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d</a:t>
            </a:r>
            <a:r>
              <a:rPr lang="tr-TR" sz="1600" spc="-27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u</a:t>
            </a:r>
            <a:r>
              <a:rPr lang="tr-TR" sz="1600" spc="-67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ygu</a:t>
            </a:r>
            <a:r>
              <a:rPr lang="tr-TR" sz="1600" spc="-40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l</a:t>
            </a:r>
            <a:r>
              <a:rPr lang="tr-TR" sz="1600" spc="7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a</a:t>
            </a:r>
            <a:r>
              <a:rPr lang="tr-TR" sz="1600" spc="-7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r</a:t>
            </a:r>
            <a:r>
              <a:rPr lang="tr-TR" sz="1600" spc="-40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ın</a:t>
            </a:r>
            <a:r>
              <a:rPr lang="tr-TR" sz="1600" spc="-87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lang="tr-TR" sz="1600" spc="7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a</a:t>
            </a:r>
            <a:r>
              <a:rPr lang="tr-TR" sz="1600" spc="-53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n</a:t>
            </a:r>
            <a:r>
              <a:rPr lang="tr-TR" sz="1600" spc="-40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l</a:t>
            </a:r>
            <a:r>
              <a:rPr lang="tr-TR" sz="1600" spc="7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a</a:t>
            </a:r>
            <a:r>
              <a:rPr lang="tr-TR" sz="1600" spc="-33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mın</a:t>
            </a:r>
            <a:r>
              <a:rPr lang="tr-TR" sz="1600" spc="-60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ı</a:t>
            </a:r>
            <a:r>
              <a:rPr lang="tr-TR" sz="1600" spc="-113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lang="tr-TR" sz="1600" spc="-27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d</a:t>
            </a:r>
            <a:r>
              <a:rPr lang="tr-TR" sz="1600" spc="-33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o</a:t>
            </a:r>
            <a:r>
              <a:rPr lang="tr-TR" sz="1600" spc="-127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ğ</a:t>
            </a:r>
            <a:r>
              <a:rPr lang="tr-TR" sz="1600" spc="-7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r</a:t>
            </a:r>
            <a:r>
              <a:rPr lang="tr-TR" sz="1600" spc="-13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u  </a:t>
            </a:r>
            <a:r>
              <a:rPr lang="tr-TR" sz="1600" spc="-27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yorumlayamamasıdır.</a:t>
            </a:r>
            <a:endParaRPr lang="tr-TR" sz="1600" dirty="0">
              <a:solidFill>
                <a:schemeClr val="tx2">
                  <a:lumMod val="50000"/>
                </a:schemeClr>
              </a:solidFill>
              <a:latin typeface="Lucida Sans Unicode"/>
              <a:cs typeface="Lucida Sans Unicode"/>
            </a:endParaRPr>
          </a:p>
          <a:p>
            <a:pPr marL="423323" marR="138003" indent="-406390">
              <a:lnSpc>
                <a:spcPct val="150000"/>
              </a:lnSpc>
              <a:buFont typeface="Microsoft Sans Serif"/>
              <a:buChar char="●"/>
              <a:tabLst>
                <a:tab pos="422476" algn="l"/>
                <a:tab pos="423323" algn="l"/>
              </a:tabLst>
            </a:pPr>
            <a:r>
              <a:rPr lang="tr-TR" sz="1600" b="1" spc="-7" dirty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D</a:t>
            </a:r>
            <a:r>
              <a:rPr lang="tr-TR" sz="1600" b="1" spc="7" dirty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u</a:t>
            </a:r>
            <a:r>
              <a:rPr lang="tr-TR" sz="1600" b="1" spc="-33" dirty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yg</a:t>
            </a:r>
            <a:r>
              <a:rPr lang="tr-TR" sz="1600" b="1" spc="-27" dirty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u</a:t>
            </a:r>
            <a:r>
              <a:rPr lang="tr-TR" sz="1600" b="1" dirty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l</a:t>
            </a:r>
            <a:r>
              <a:rPr lang="tr-TR" sz="1600" b="1" spc="20" dirty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ar</a:t>
            </a:r>
            <a:r>
              <a:rPr lang="tr-TR" sz="1600" b="1" spc="-60" dirty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 </a:t>
            </a:r>
            <a:r>
              <a:rPr lang="tr-TR" sz="1600" b="1" dirty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bi</a:t>
            </a:r>
            <a:r>
              <a:rPr lang="tr-TR" sz="1600" b="1" spc="-67" dirty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z</a:t>
            </a:r>
            <a:r>
              <a:rPr lang="tr-TR" sz="1600" b="1" dirty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l</a:t>
            </a:r>
            <a:r>
              <a:rPr lang="tr-TR" sz="1600" b="1" spc="7" dirty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eri</a:t>
            </a:r>
            <a:r>
              <a:rPr lang="tr-TR" sz="1600" b="1" spc="-53" dirty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 </a:t>
            </a:r>
            <a:r>
              <a:rPr lang="tr-TR" sz="1600" b="1" spc="-7" dirty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y</a:t>
            </a:r>
            <a:r>
              <a:rPr lang="tr-TR" sz="1600" b="1" dirty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ö</a:t>
            </a:r>
            <a:r>
              <a:rPr lang="tr-TR" sz="1600" b="1" spc="27" dirty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n</a:t>
            </a:r>
            <a:r>
              <a:rPr lang="tr-TR" sz="1600" b="1" dirty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l</a:t>
            </a:r>
            <a:r>
              <a:rPr lang="tr-TR" sz="1600" b="1" spc="7" dirty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e</a:t>
            </a:r>
            <a:r>
              <a:rPr lang="tr-TR" sz="1600" b="1" spc="13" dirty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n</a:t>
            </a:r>
            <a:r>
              <a:rPr lang="tr-TR" sz="1600" b="1" dirty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di</a:t>
            </a:r>
            <a:r>
              <a:rPr lang="tr-TR" sz="1600" b="1" spc="13" dirty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ri</a:t>
            </a:r>
            <a:r>
              <a:rPr lang="tr-TR" sz="1600" b="1" spc="-13" dirty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r</a:t>
            </a:r>
            <a:r>
              <a:rPr lang="tr-TR" sz="1600" b="1" spc="-7" dirty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.</a:t>
            </a:r>
            <a:r>
              <a:rPr lang="tr-TR" sz="1600" b="1" spc="-120" dirty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 </a:t>
            </a:r>
            <a:r>
              <a:rPr lang="tr-TR" sz="1600" spc="-13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İ</a:t>
            </a:r>
            <a:r>
              <a:rPr lang="tr-TR" sz="1600" spc="-27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n</a:t>
            </a:r>
            <a:r>
              <a:rPr lang="tr-TR" sz="1600" spc="-33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s</a:t>
            </a:r>
            <a:r>
              <a:rPr lang="tr-TR" sz="1600" spc="-20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an</a:t>
            </a:r>
            <a:r>
              <a:rPr lang="tr-TR" sz="1600" spc="-60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ı</a:t>
            </a:r>
            <a:r>
              <a:rPr lang="tr-TR" sz="1600" spc="-100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lang="tr-TR" sz="1600" spc="-20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n</a:t>
            </a:r>
            <a:r>
              <a:rPr lang="tr-TR" sz="1600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a</a:t>
            </a:r>
            <a:r>
              <a:rPr lang="tr-TR" sz="1600" spc="-60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sıl  </a:t>
            </a:r>
            <a:r>
              <a:rPr lang="tr-TR" sz="1600" spc="-20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davranması</a:t>
            </a:r>
            <a:r>
              <a:rPr lang="tr-TR" sz="1600" spc="-127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lang="tr-TR" sz="1600" spc="-60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gerektiği</a:t>
            </a:r>
            <a:r>
              <a:rPr lang="tr-TR" sz="1600" spc="-67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lang="tr-TR" sz="1600" spc="-13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ve</a:t>
            </a:r>
            <a:r>
              <a:rPr lang="tr-TR" sz="1600" spc="-80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lang="tr-TR" sz="1600" spc="-47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yaptığının</a:t>
            </a:r>
            <a:r>
              <a:rPr lang="tr-TR" sz="1600" spc="-80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lang="tr-TR" sz="1600" spc="-40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doğru</a:t>
            </a:r>
            <a:r>
              <a:rPr lang="tr-TR" sz="1600" spc="-53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lang="tr-TR" sz="1600" spc="-13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ya </a:t>
            </a:r>
            <a:r>
              <a:rPr lang="tr-TR" sz="1600" spc="-487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lang="tr-TR" sz="1600" spc="-13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da</a:t>
            </a:r>
            <a:r>
              <a:rPr lang="tr-TR" sz="1600" spc="-87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lang="tr-TR" sz="1600" spc="-13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ya</a:t>
            </a:r>
            <a:r>
              <a:rPr lang="tr-TR" sz="1600" spc="-53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n</a:t>
            </a:r>
            <a:r>
              <a:rPr lang="tr-TR" sz="1600" spc="-40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l</a:t>
            </a:r>
            <a:r>
              <a:rPr lang="tr-TR" sz="1600" spc="-60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ış</a:t>
            </a:r>
            <a:r>
              <a:rPr lang="tr-TR" sz="1600" spc="-107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lang="tr-TR" sz="1600" spc="-53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o</a:t>
            </a:r>
            <a:r>
              <a:rPr lang="tr-TR" sz="1600" spc="-40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l</a:t>
            </a:r>
            <a:r>
              <a:rPr lang="tr-TR" sz="1600" spc="-20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d</a:t>
            </a:r>
            <a:r>
              <a:rPr lang="tr-TR" sz="1600" spc="-27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u</a:t>
            </a:r>
            <a:r>
              <a:rPr lang="tr-TR" sz="1600" spc="-127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ğ</a:t>
            </a:r>
            <a:r>
              <a:rPr lang="tr-TR" sz="1600" spc="-13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u</a:t>
            </a:r>
            <a:r>
              <a:rPr lang="tr-TR" sz="1600" spc="-67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lang="tr-TR" sz="1600" spc="-60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k</a:t>
            </a:r>
            <a:r>
              <a:rPr lang="tr-TR" sz="1600" spc="-73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o</a:t>
            </a:r>
            <a:r>
              <a:rPr lang="tr-TR" sz="1600" spc="-13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n</a:t>
            </a:r>
            <a:r>
              <a:rPr lang="tr-TR" sz="1600" spc="-20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u</a:t>
            </a:r>
            <a:r>
              <a:rPr lang="tr-TR" sz="1600" spc="-53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s</a:t>
            </a:r>
            <a:r>
              <a:rPr lang="tr-TR" sz="1600" spc="-13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u</a:t>
            </a:r>
            <a:r>
              <a:rPr lang="tr-TR" sz="1600" spc="-20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n</a:t>
            </a:r>
            <a:r>
              <a:rPr lang="tr-TR" sz="1600" spc="-13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da</a:t>
            </a:r>
            <a:r>
              <a:rPr lang="tr-TR" sz="1600" spc="-53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lang="tr-TR" sz="1600" spc="-27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uy</a:t>
            </a:r>
            <a:r>
              <a:rPr lang="tr-TR" sz="1600" spc="7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a</a:t>
            </a:r>
            <a:r>
              <a:rPr lang="tr-TR" sz="1600" spc="-7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r</a:t>
            </a:r>
            <a:r>
              <a:rPr lang="tr-TR" sz="1600" spc="-47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ır.</a:t>
            </a:r>
            <a:endParaRPr lang="tr-TR" sz="1600" dirty="0">
              <a:solidFill>
                <a:schemeClr val="tx2">
                  <a:lumMod val="50000"/>
                </a:schemeClr>
              </a:solidFill>
              <a:latin typeface="Lucida Sans Unicode"/>
              <a:cs typeface="Lucida Sans Unicode"/>
            </a:endParaRPr>
          </a:p>
          <a:p>
            <a:pPr marL="423323" indent="-406390">
              <a:spcBef>
                <a:spcPts val="960"/>
              </a:spcBef>
              <a:buFont typeface="Microsoft Sans Serif"/>
              <a:buChar char="●"/>
              <a:tabLst>
                <a:tab pos="422476" algn="l"/>
                <a:tab pos="423323" algn="l"/>
              </a:tabLst>
            </a:pPr>
            <a:r>
              <a:rPr lang="tr-TR" sz="1600" b="1" spc="-7" dirty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Duygular</a:t>
            </a:r>
            <a:r>
              <a:rPr lang="tr-TR" sz="1600" b="1" spc="-107" dirty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 </a:t>
            </a:r>
            <a:r>
              <a:rPr lang="tr-TR" sz="1600" b="1" spc="7" dirty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yaşananları</a:t>
            </a:r>
            <a:endParaRPr lang="tr-TR" sz="1600" dirty="0">
              <a:solidFill>
                <a:schemeClr val="tx2">
                  <a:lumMod val="50000"/>
                </a:schemeClr>
              </a:solidFill>
              <a:latin typeface="Tahoma"/>
              <a:cs typeface="Tahoma"/>
            </a:endParaRPr>
          </a:p>
          <a:p>
            <a:pPr marL="423323">
              <a:spcBef>
                <a:spcPts val="967"/>
              </a:spcBef>
            </a:pPr>
            <a:r>
              <a:rPr lang="tr-TR" sz="1600" b="1" spc="7" dirty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anlamlandırmamıza</a:t>
            </a:r>
            <a:r>
              <a:rPr lang="tr-TR" sz="1600" b="1" spc="-80" dirty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 </a:t>
            </a:r>
            <a:r>
              <a:rPr lang="tr-TR" sz="1600" b="1" spc="7" dirty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yardımcı</a:t>
            </a:r>
            <a:r>
              <a:rPr lang="tr-TR" sz="1600" b="1" spc="-40" dirty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 </a:t>
            </a:r>
            <a:r>
              <a:rPr lang="tr-TR" sz="1600" b="1" spc="13" dirty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olur</a:t>
            </a:r>
            <a:endParaRPr lang="tr-TR" sz="1600" dirty="0">
              <a:solidFill>
                <a:schemeClr val="tx2">
                  <a:lumMod val="50000"/>
                </a:schemeClr>
              </a:solidFill>
              <a:latin typeface="Tahoma"/>
              <a:cs typeface="Tahoma"/>
            </a:endParaRPr>
          </a:p>
          <a:p>
            <a:pPr marL="423323" marR="354744" indent="-406390">
              <a:lnSpc>
                <a:spcPct val="150000"/>
              </a:lnSpc>
              <a:buFont typeface="Microsoft Sans Serif"/>
              <a:buChar char="●"/>
              <a:tabLst>
                <a:tab pos="422476" algn="l"/>
                <a:tab pos="423323" algn="l"/>
              </a:tabLst>
            </a:pPr>
            <a:r>
              <a:rPr lang="tr-TR" sz="1600" b="1" spc="-7" dirty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Duygular</a:t>
            </a:r>
            <a:r>
              <a:rPr lang="tr-TR" sz="1600" b="1" spc="-73" dirty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 </a:t>
            </a:r>
            <a:r>
              <a:rPr lang="tr-TR" sz="1600" b="1" dirty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ilişkilerimizi</a:t>
            </a:r>
            <a:r>
              <a:rPr lang="tr-TR" sz="1600" b="1" spc="-107" dirty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 </a:t>
            </a:r>
            <a:r>
              <a:rPr lang="tr-TR" sz="1600" b="1" spc="7" dirty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etkiler.</a:t>
            </a:r>
            <a:r>
              <a:rPr lang="tr-TR" sz="1600" b="1" spc="-93" dirty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 </a:t>
            </a:r>
            <a:r>
              <a:rPr lang="tr-TR" sz="1600" spc="-40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Duygular </a:t>
            </a:r>
            <a:r>
              <a:rPr lang="tr-TR" sz="1600" spc="-487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lang="tr-TR" sz="1600" spc="-107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k</a:t>
            </a:r>
            <a:r>
              <a:rPr lang="tr-TR" sz="1600" spc="-67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i</a:t>
            </a:r>
            <a:r>
              <a:rPr lang="tr-TR" sz="1600" spc="-53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ş</a:t>
            </a:r>
            <a:r>
              <a:rPr lang="tr-TR" sz="1600" spc="-60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i</a:t>
            </a:r>
            <a:r>
              <a:rPr lang="tr-TR" sz="1600" spc="-73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l</a:t>
            </a:r>
            <a:r>
              <a:rPr lang="tr-TR" sz="1600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er</a:t>
            </a:r>
            <a:r>
              <a:rPr lang="tr-TR" sz="1600" spc="-87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lang="tr-TR" sz="1600" spc="7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a</a:t>
            </a:r>
            <a:r>
              <a:rPr lang="tr-TR" sz="1600" spc="-7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r</a:t>
            </a:r>
            <a:r>
              <a:rPr lang="tr-TR" sz="1600" spc="7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a</a:t>
            </a:r>
            <a:r>
              <a:rPr lang="tr-TR" sz="1600" spc="-53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s</a:t>
            </a:r>
            <a:r>
              <a:rPr lang="tr-TR" sz="1600" spc="-60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ı</a:t>
            </a:r>
            <a:r>
              <a:rPr lang="tr-TR" sz="1600" spc="-133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lang="tr-TR" sz="1600" spc="-60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i</a:t>
            </a:r>
            <a:r>
              <a:rPr lang="tr-TR" sz="1600" spc="-73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lişk</a:t>
            </a:r>
            <a:r>
              <a:rPr lang="tr-TR" sz="1600" spc="-53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i</a:t>
            </a:r>
            <a:r>
              <a:rPr lang="tr-TR" sz="1600" spc="-33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leri</a:t>
            </a:r>
            <a:r>
              <a:rPr lang="tr-TR" sz="1600" spc="-93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lang="tr-TR" sz="1600" spc="-20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et</a:t>
            </a:r>
            <a:r>
              <a:rPr lang="tr-TR" sz="1600" spc="-107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k</a:t>
            </a:r>
            <a:r>
              <a:rPr lang="tr-TR" sz="1600" spc="-67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i</a:t>
            </a:r>
            <a:r>
              <a:rPr lang="tr-TR" sz="1600" spc="-27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le</a:t>
            </a:r>
            <a:r>
              <a:rPr lang="tr-TR" sz="1600" spc="-40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y</a:t>
            </a:r>
            <a:r>
              <a:rPr lang="tr-TR" sz="1600" spc="-13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e</a:t>
            </a:r>
            <a:r>
              <a:rPr lang="tr-TR" sz="1600" spc="-7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n</a:t>
            </a:r>
            <a:r>
              <a:rPr lang="tr-TR" sz="1600" spc="-67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lang="tr-TR" sz="1600" spc="-13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e</a:t>
            </a:r>
            <a:r>
              <a:rPr lang="tr-TR" sz="1600" spc="-7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n</a:t>
            </a:r>
            <a:r>
              <a:rPr lang="tr-TR" sz="1600" spc="-93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lang="tr-TR" sz="1600" spc="-27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önemli  </a:t>
            </a:r>
            <a:r>
              <a:rPr lang="tr-TR" sz="1600" spc="-13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etmenlerden</a:t>
            </a:r>
            <a:r>
              <a:rPr lang="tr-TR" sz="1600" spc="-80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lang="tr-TR" sz="1600" spc="-47" dirty="0">
                <a:solidFill>
                  <a:schemeClr val="tx2">
                    <a:lumMod val="50000"/>
                  </a:schemeClr>
                </a:solidFill>
                <a:latin typeface="Lucida Sans Unicode"/>
                <a:cs typeface="Lucida Sans Unicode"/>
              </a:rPr>
              <a:t>birisidir</a:t>
            </a:r>
            <a:endParaRPr lang="tr-TR" sz="1600" dirty="0">
              <a:solidFill>
                <a:schemeClr val="tx2">
                  <a:lumMod val="50000"/>
                </a:schemeClr>
              </a:solidFill>
              <a:latin typeface="Lucida Sans Unicode"/>
              <a:cs typeface="Lucida Sans Unicode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800" y="3962243"/>
            <a:ext cx="3719286" cy="258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804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304799" y="1600201"/>
            <a:ext cx="11582400" cy="303420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27939" algn="just">
              <a:lnSpc>
                <a:spcPct val="150000"/>
              </a:lnSpc>
              <a:spcBef>
                <a:spcPts val="133"/>
              </a:spcBef>
            </a:pPr>
            <a:r>
              <a:rPr lang="tr-TR" sz="1600" spc="-27" dirty="0">
                <a:latin typeface="Lucida Sans Unicode"/>
                <a:cs typeface="Lucida Sans Unicode"/>
              </a:rPr>
              <a:t>	</a:t>
            </a:r>
            <a:r>
              <a:rPr sz="1867" spc="-27" dirty="0" err="1">
                <a:latin typeface="Lucida Sans Unicode"/>
                <a:cs typeface="Lucida Sans Unicode"/>
              </a:rPr>
              <a:t>Du</a:t>
            </a:r>
            <a:r>
              <a:rPr sz="1867" spc="-33" dirty="0" err="1">
                <a:latin typeface="Lucida Sans Unicode"/>
                <a:cs typeface="Lucida Sans Unicode"/>
              </a:rPr>
              <a:t>y</a:t>
            </a:r>
            <a:r>
              <a:rPr sz="1867" spc="-80" dirty="0" err="1">
                <a:latin typeface="Lucida Sans Unicode"/>
                <a:cs typeface="Lucida Sans Unicode"/>
              </a:rPr>
              <a:t>gu</a:t>
            </a:r>
            <a:r>
              <a:rPr sz="1867" spc="-53" dirty="0" err="1">
                <a:latin typeface="Lucida Sans Unicode"/>
                <a:cs typeface="Lucida Sans Unicode"/>
              </a:rPr>
              <a:t>l</a:t>
            </a:r>
            <a:r>
              <a:rPr sz="1867" dirty="0" err="1">
                <a:latin typeface="Lucida Sans Unicode"/>
                <a:cs typeface="Lucida Sans Unicode"/>
              </a:rPr>
              <a:t>a</a:t>
            </a:r>
            <a:r>
              <a:rPr sz="1867" spc="-47" dirty="0" err="1">
                <a:latin typeface="Lucida Sans Unicode"/>
                <a:cs typeface="Lucida Sans Unicode"/>
              </a:rPr>
              <a:t>r</a:t>
            </a:r>
            <a:r>
              <a:rPr sz="1867" spc="-27" dirty="0" err="1">
                <a:latin typeface="Lucida Sans Unicode"/>
                <a:cs typeface="Lucida Sans Unicode"/>
              </a:rPr>
              <a:t>ı</a:t>
            </a:r>
            <a:r>
              <a:rPr sz="1867" spc="-93" dirty="0">
                <a:latin typeface="Lucida Sans Unicode"/>
                <a:cs typeface="Lucida Sans Unicode"/>
              </a:rPr>
              <a:t> </a:t>
            </a:r>
            <a:r>
              <a:rPr sz="1867" spc="-33" dirty="0">
                <a:latin typeface="Lucida Sans Unicode"/>
                <a:cs typeface="Lucida Sans Unicode"/>
              </a:rPr>
              <a:t>o</a:t>
            </a:r>
            <a:r>
              <a:rPr sz="1867" spc="-20" dirty="0">
                <a:latin typeface="Lucida Sans Unicode"/>
                <a:cs typeface="Lucida Sans Unicode"/>
              </a:rPr>
              <a:t>rt</a:t>
            </a:r>
            <a:r>
              <a:rPr sz="1867" spc="-13" dirty="0">
                <a:latin typeface="Lucida Sans Unicode"/>
                <a:cs typeface="Lucida Sans Unicode"/>
              </a:rPr>
              <a:t>a</a:t>
            </a:r>
            <a:r>
              <a:rPr sz="1867" spc="-40" dirty="0">
                <a:latin typeface="Lucida Sans Unicode"/>
                <a:cs typeface="Lucida Sans Unicode"/>
              </a:rPr>
              <a:t>y</a:t>
            </a:r>
            <a:r>
              <a:rPr sz="1867" dirty="0">
                <a:latin typeface="Lucida Sans Unicode"/>
                <a:cs typeface="Lucida Sans Unicode"/>
              </a:rPr>
              <a:t>a</a:t>
            </a:r>
            <a:r>
              <a:rPr sz="1867" spc="-107" dirty="0">
                <a:latin typeface="Lucida Sans Unicode"/>
                <a:cs typeface="Lucida Sans Unicode"/>
              </a:rPr>
              <a:t> </a:t>
            </a:r>
            <a:r>
              <a:rPr sz="1867" spc="-60" dirty="0">
                <a:latin typeface="Lucida Sans Unicode"/>
                <a:cs typeface="Lucida Sans Unicode"/>
              </a:rPr>
              <a:t>ç</a:t>
            </a:r>
            <a:r>
              <a:rPr sz="1867" spc="-53" dirty="0">
                <a:latin typeface="Lucida Sans Unicode"/>
                <a:cs typeface="Lucida Sans Unicode"/>
              </a:rPr>
              <a:t>ı</a:t>
            </a:r>
            <a:r>
              <a:rPr sz="1867" spc="-120" dirty="0">
                <a:latin typeface="Lucida Sans Unicode"/>
                <a:cs typeface="Lucida Sans Unicode"/>
              </a:rPr>
              <a:t>k</a:t>
            </a:r>
            <a:r>
              <a:rPr sz="1867" dirty="0">
                <a:latin typeface="Lucida Sans Unicode"/>
                <a:cs typeface="Lucida Sans Unicode"/>
              </a:rPr>
              <a:t>a</a:t>
            </a:r>
            <a:r>
              <a:rPr sz="1867" spc="-7" dirty="0">
                <a:latin typeface="Lucida Sans Unicode"/>
                <a:cs typeface="Lucida Sans Unicode"/>
              </a:rPr>
              <a:t>r</a:t>
            </a:r>
            <a:r>
              <a:rPr sz="1867" spc="7" dirty="0">
                <a:latin typeface="Lucida Sans Unicode"/>
                <a:cs typeface="Lucida Sans Unicode"/>
              </a:rPr>
              <a:t>a</a:t>
            </a:r>
            <a:r>
              <a:rPr sz="1867" spc="-60" dirty="0">
                <a:latin typeface="Lucida Sans Unicode"/>
                <a:cs typeface="Lucida Sans Unicode"/>
              </a:rPr>
              <a:t>c</a:t>
            </a:r>
            <a:r>
              <a:rPr sz="1867" dirty="0">
                <a:latin typeface="Lucida Sans Unicode"/>
                <a:cs typeface="Lucida Sans Unicode"/>
              </a:rPr>
              <a:t>a</a:t>
            </a:r>
            <a:r>
              <a:rPr sz="1867" spc="-100" dirty="0">
                <a:latin typeface="Lucida Sans Unicode"/>
                <a:cs typeface="Lucida Sans Unicode"/>
              </a:rPr>
              <a:t>k</a:t>
            </a:r>
            <a:r>
              <a:rPr sz="1867" spc="-147" dirty="0">
                <a:latin typeface="Lucida Sans Unicode"/>
                <a:cs typeface="Lucida Sans Unicode"/>
              </a:rPr>
              <a:t> </a:t>
            </a:r>
            <a:r>
              <a:rPr sz="1867" spc="-60" dirty="0">
                <a:latin typeface="Lucida Sans Unicode"/>
                <a:cs typeface="Lucida Sans Unicode"/>
              </a:rPr>
              <a:t>b</a:t>
            </a:r>
            <a:r>
              <a:rPr sz="1867" spc="-40" dirty="0">
                <a:latin typeface="Lucida Sans Unicode"/>
                <a:cs typeface="Lucida Sans Unicode"/>
              </a:rPr>
              <a:t>i</a:t>
            </a:r>
            <a:r>
              <a:rPr sz="1867" spc="-7" dirty="0">
                <a:latin typeface="Lucida Sans Unicode"/>
                <a:cs typeface="Lucida Sans Unicode"/>
              </a:rPr>
              <a:t>r</a:t>
            </a:r>
            <a:r>
              <a:rPr sz="1867" spc="-93" dirty="0">
                <a:latin typeface="Lucida Sans Unicode"/>
                <a:cs typeface="Lucida Sans Unicode"/>
              </a:rPr>
              <a:t> </a:t>
            </a:r>
            <a:r>
              <a:rPr sz="1867" spc="-53" dirty="0">
                <a:latin typeface="Lucida Sans Unicode"/>
                <a:cs typeface="Lucida Sans Unicode"/>
              </a:rPr>
              <a:t>o</a:t>
            </a:r>
            <a:r>
              <a:rPr sz="1867" spc="-40" dirty="0">
                <a:latin typeface="Lucida Sans Unicode"/>
                <a:cs typeface="Lucida Sans Unicode"/>
              </a:rPr>
              <a:t>l</a:t>
            </a:r>
            <a:r>
              <a:rPr sz="1867" dirty="0">
                <a:latin typeface="Lucida Sans Unicode"/>
                <a:cs typeface="Lucida Sans Unicode"/>
              </a:rPr>
              <a:t>a</a:t>
            </a:r>
            <a:r>
              <a:rPr sz="1867" spc="-33" dirty="0">
                <a:latin typeface="Lucida Sans Unicode"/>
                <a:cs typeface="Lucida Sans Unicode"/>
              </a:rPr>
              <a:t>y</a:t>
            </a:r>
            <a:r>
              <a:rPr sz="1867" spc="-100" dirty="0">
                <a:latin typeface="Lucida Sans Unicode"/>
                <a:cs typeface="Lucida Sans Unicode"/>
              </a:rPr>
              <a:t> </a:t>
            </a:r>
            <a:r>
              <a:rPr sz="1867" spc="-40" dirty="0">
                <a:latin typeface="Lucida Sans Unicode"/>
                <a:cs typeface="Lucida Sans Unicode"/>
              </a:rPr>
              <a:t>y</a:t>
            </a:r>
            <a:r>
              <a:rPr sz="1867" dirty="0">
                <a:latin typeface="Lucida Sans Unicode"/>
                <a:cs typeface="Lucida Sans Unicode"/>
              </a:rPr>
              <a:t>a</a:t>
            </a:r>
            <a:r>
              <a:rPr sz="1867" spc="-33" dirty="0">
                <a:latin typeface="Lucida Sans Unicode"/>
                <a:cs typeface="Lucida Sans Unicode"/>
              </a:rPr>
              <a:t>ş</a:t>
            </a:r>
            <a:r>
              <a:rPr sz="1867" spc="-20" dirty="0">
                <a:latin typeface="Lucida Sans Unicode"/>
                <a:cs typeface="Lucida Sans Unicode"/>
              </a:rPr>
              <a:t>an</a:t>
            </a:r>
            <a:r>
              <a:rPr sz="1867" spc="-33" dirty="0">
                <a:latin typeface="Lucida Sans Unicode"/>
                <a:cs typeface="Lucida Sans Unicode"/>
              </a:rPr>
              <a:t>ı</a:t>
            </a:r>
            <a:r>
              <a:rPr sz="1867" spc="-73" dirty="0">
                <a:latin typeface="Lucida Sans Unicode"/>
                <a:cs typeface="Lucida Sans Unicode"/>
              </a:rPr>
              <a:t>y</a:t>
            </a:r>
            <a:r>
              <a:rPr sz="1867" spc="-27" dirty="0">
                <a:latin typeface="Lucida Sans Unicode"/>
                <a:cs typeface="Lucida Sans Unicode"/>
              </a:rPr>
              <a:t>o</a:t>
            </a:r>
            <a:r>
              <a:rPr sz="1867" spc="-7" dirty="0">
                <a:latin typeface="Lucida Sans Unicode"/>
                <a:cs typeface="Lucida Sans Unicode"/>
              </a:rPr>
              <a:t>r</a:t>
            </a:r>
            <a:r>
              <a:rPr sz="1867" spc="-107" dirty="0">
                <a:latin typeface="Lucida Sans Unicode"/>
                <a:cs typeface="Lucida Sans Unicode"/>
              </a:rPr>
              <a:t> </a:t>
            </a:r>
            <a:r>
              <a:rPr sz="1867" spc="-13" dirty="0">
                <a:latin typeface="Lucida Sans Unicode"/>
                <a:cs typeface="Lucida Sans Unicode"/>
              </a:rPr>
              <a:t>ve</a:t>
            </a:r>
            <a:r>
              <a:rPr sz="1867" spc="-93" dirty="0">
                <a:latin typeface="Lucida Sans Unicode"/>
                <a:cs typeface="Lucida Sans Unicode"/>
              </a:rPr>
              <a:t> </a:t>
            </a:r>
            <a:r>
              <a:rPr sz="1867" spc="-40" dirty="0">
                <a:latin typeface="Lucida Sans Unicode"/>
                <a:cs typeface="Lucida Sans Unicode"/>
              </a:rPr>
              <a:t>b</a:t>
            </a:r>
            <a:r>
              <a:rPr sz="1867" spc="-13" dirty="0">
                <a:latin typeface="Lucida Sans Unicode"/>
                <a:cs typeface="Lucida Sans Unicode"/>
              </a:rPr>
              <a:t>u</a:t>
            </a:r>
            <a:r>
              <a:rPr sz="1867" spc="-87" dirty="0">
                <a:latin typeface="Lucida Sans Unicode"/>
                <a:cs typeface="Lucida Sans Unicode"/>
              </a:rPr>
              <a:t> </a:t>
            </a:r>
            <a:r>
              <a:rPr sz="1867" spc="-27" dirty="0">
                <a:latin typeface="Lucida Sans Unicode"/>
                <a:cs typeface="Lucida Sans Unicode"/>
              </a:rPr>
              <a:t>olay  </a:t>
            </a:r>
            <a:r>
              <a:rPr sz="1867" spc="-33" dirty="0">
                <a:latin typeface="Lucida Sans Unicode"/>
                <a:cs typeface="Lucida Sans Unicode"/>
              </a:rPr>
              <a:t>so</a:t>
            </a:r>
            <a:r>
              <a:rPr sz="1867" spc="-47" dirty="0">
                <a:latin typeface="Lucida Sans Unicode"/>
                <a:cs typeface="Lucida Sans Unicode"/>
              </a:rPr>
              <a:t>n</a:t>
            </a:r>
            <a:r>
              <a:rPr sz="1867" spc="-20" dirty="0">
                <a:latin typeface="Lucida Sans Unicode"/>
                <a:cs typeface="Lucida Sans Unicode"/>
              </a:rPr>
              <a:t>u</a:t>
            </a:r>
            <a:r>
              <a:rPr sz="1867" spc="-60" dirty="0">
                <a:latin typeface="Lucida Sans Unicode"/>
                <a:cs typeface="Lucida Sans Unicode"/>
              </a:rPr>
              <a:t>c</a:t>
            </a:r>
            <a:r>
              <a:rPr sz="1867" spc="-20" dirty="0">
                <a:latin typeface="Lucida Sans Unicode"/>
                <a:cs typeface="Lucida Sans Unicode"/>
              </a:rPr>
              <a:t>un</a:t>
            </a:r>
            <a:r>
              <a:rPr sz="1867" spc="-13" dirty="0">
                <a:latin typeface="Lucida Sans Unicode"/>
                <a:cs typeface="Lucida Sans Unicode"/>
              </a:rPr>
              <a:t>da</a:t>
            </a:r>
            <a:r>
              <a:rPr sz="1867" spc="-60" dirty="0">
                <a:latin typeface="Lucida Sans Unicode"/>
                <a:cs typeface="Lucida Sans Unicode"/>
              </a:rPr>
              <a:t> b</a:t>
            </a:r>
            <a:r>
              <a:rPr sz="1867" spc="-40" dirty="0">
                <a:latin typeface="Lucida Sans Unicode"/>
                <a:cs typeface="Lucida Sans Unicode"/>
              </a:rPr>
              <a:t>i</a:t>
            </a:r>
            <a:r>
              <a:rPr sz="1867" spc="-60" dirty="0">
                <a:latin typeface="Lucida Sans Unicode"/>
                <a:cs typeface="Lucida Sans Unicode"/>
              </a:rPr>
              <a:t>zler</a:t>
            </a:r>
            <a:r>
              <a:rPr sz="1867" spc="-93" dirty="0">
                <a:latin typeface="Lucida Sans Unicode"/>
                <a:cs typeface="Lucida Sans Unicode"/>
              </a:rPr>
              <a:t> </a:t>
            </a:r>
            <a:r>
              <a:rPr sz="1867" spc="-33" dirty="0">
                <a:latin typeface="Lucida Sans Unicode"/>
                <a:cs typeface="Lucida Sans Unicode"/>
              </a:rPr>
              <a:t>bir</a:t>
            </a:r>
            <a:r>
              <a:rPr sz="1867" spc="-93" dirty="0">
                <a:latin typeface="Lucida Sans Unicode"/>
                <a:cs typeface="Lucida Sans Unicode"/>
              </a:rPr>
              <a:t> </a:t>
            </a:r>
            <a:r>
              <a:rPr sz="1867" spc="-33" dirty="0">
                <a:latin typeface="Lucida Sans Unicode"/>
                <a:cs typeface="Lucida Sans Unicode"/>
              </a:rPr>
              <a:t>d</a:t>
            </a:r>
            <a:r>
              <a:rPr sz="1867" spc="-20" dirty="0">
                <a:latin typeface="Lucida Sans Unicode"/>
                <a:cs typeface="Lucida Sans Unicode"/>
              </a:rPr>
              <a:t>ü</a:t>
            </a:r>
            <a:r>
              <a:rPr sz="1867" spc="-33" dirty="0">
                <a:latin typeface="Lucida Sans Unicode"/>
                <a:cs typeface="Lucida Sans Unicode"/>
              </a:rPr>
              <a:t>şü</a:t>
            </a:r>
            <a:r>
              <a:rPr sz="1867" spc="-40" dirty="0">
                <a:latin typeface="Lucida Sans Unicode"/>
                <a:cs typeface="Lucida Sans Unicode"/>
              </a:rPr>
              <a:t>n</a:t>
            </a:r>
            <a:r>
              <a:rPr sz="1867" spc="-60" dirty="0">
                <a:latin typeface="Lucida Sans Unicode"/>
                <a:cs typeface="Lucida Sans Unicode"/>
              </a:rPr>
              <a:t>c</a:t>
            </a:r>
            <a:r>
              <a:rPr sz="1867" dirty="0">
                <a:latin typeface="Lucida Sans Unicode"/>
                <a:cs typeface="Lucida Sans Unicode"/>
              </a:rPr>
              <a:t>e</a:t>
            </a:r>
            <a:r>
              <a:rPr sz="1867" spc="-67" dirty="0">
                <a:latin typeface="Lucida Sans Unicode"/>
                <a:cs typeface="Lucida Sans Unicode"/>
              </a:rPr>
              <a:t> gel</a:t>
            </a:r>
            <a:r>
              <a:rPr sz="1867" spc="-53" dirty="0">
                <a:latin typeface="Lucida Sans Unicode"/>
                <a:cs typeface="Lucida Sans Unicode"/>
              </a:rPr>
              <a:t>i</a:t>
            </a:r>
            <a:r>
              <a:rPr sz="1867" spc="-60" dirty="0">
                <a:latin typeface="Lucida Sans Unicode"/>
                <a:cs typeface="Lucida Sans Unicode"/>
              </a:rPr>
              <a:t>şti</a:t>
            </a:r>
            <a:r>
              <a:rPr sz="1867" spc="-33" dirty="0">
                <a:latin typeface="Lucida Sans Unicode"/>
                <a:cs typeface="Lucida Sans Unicode"/>
              </a:rPr>
              <a:t>ri</a:t>
            </a:r>
            <a:r>
              <a:rPr sz="1867" spc="-53" dirty="0">
                <a:latin typeface="Lucida Sans Unicode"/>
                <a:cs typeface="Lucida Sans Unicode"/>
              </a:rPr>
              <a:t>y</a:t>
            </a:r>
            <a:r>
              <a:rPr sz="1867" spc="-27" dirty="0">
                <a:latin typeface="Lucida Sans Unicode"/>
                <a:cs typeface="Lucida Sans Unicode"/>
              </a:rPr>
              <a:t>o</a:t>
            </a:r>
            <a:r>
              <a:rPr sz="1867" spc="-80" dirty="0">
                <a:latin typeface="Lucida Sans Unicode"/>
                <a:cs typeface="Lucida Sans Unicode"/>
              </a:rPr>
              <a:t>ruz</a:t>
            </a:r>
            <a:r>
              <a:rPr sz="1867" spc="-47" dirty="0">
                <a:latin typeface="Lucida Sans Unicode"/>
                <a:cs typeface="Lucida Sans Unicode"/>
              </a:rPr>
              <a:t>.</a:t>
            </a:r>
            <a:r>
              <a:rPr sz="1867" spc="-73" dirty="0">
                <a:latin typeface="Lucida Sans Unicode"/>
                <a:cs typeface="Lucida Sans Unicode"/>
              </a:rPr>
              <a:t> </a:t>
            </a:r>
            <a:r>
              <a:rPr sz="1867" spc="47" dirty="0">
                <a:latin typeface="Lucida Sans Unicode"/>
                <a:cs typeface="Lucida Sans Unicode"/>
              </a:rPr>
              <a:t>Bu</a:t>
            </a:r>
            <a:r>
              <a:rPr lang="tr-TR" sz="1867" dirty="0">
                <a:latin typeface="Lucida Sans Unicode"/>
                <a:cs typeface="Lucida Sans Unicode"/>
              </a:rPr>
              <a:t> </a:t>
            </a:r>
            <a:r>
              <a:rPr sz="1867" spc="-33" dirty="0" err="1">
                <a:latin typeface="Lucida Sans Unicode"/>
                <a:cs typeface="Lucida Sans Unicode"/>
              </a:rPr>
              <a:t>düşünceler</a:t>
            </a:r>
            <a:r>
              <a:rPr sz="1867" spc="-47" dirty="0">
                <a:latin typeface="Lucida Sans Unicode"/>
                <a:cs typeface="Lucida Sans Unicode"/>
              </a:rPr>
              <a:t> </a:t>
            </a:r>
            <a:r>
              <a:rPr sz="1867" spc="-53" dirty="0">
                <a:latin typeface="Lucida Sans Unicode"/>
                <a:cs typeface="Lucida Sans Unicode"/>
              </a:rPr>
              <a:t>beynimizdeki</a:t>
            </a:r>
            <a:r>
              <a:rPr sz="1867" spc="-67" dirty="0">
                <a:latin typeface="Lucida Sans Unicode"/>
                <a:cs typeface="Lucida Sans Unicode"/>
              </a:rPr>
              <a:t> </a:t>
            </a:r>
            <a:r>
              <a:rPr sz="1867" spc="-27" dirty="0">
                <a:latin typeface="Lucida Sans Unicode"/>
                <a:cs typeface="Lucida Sans Unicode"/>
              </a:rPr>
              <a:t>nöronları</a:t>
            </a:r>
            <a:r>
              <a:rPr sz="1867" spc="-73" dirty="0">
                <a:latin typeface="Lucida Sans Unicode"/>
                <a:cs typeface="Lucida Sans Unicode"/>
              </a:rPr>
              <a:t> </a:t>
            </a:r>
            <a:r>
              <a:rPr sz="1867" spc="-47" dirty="0">
                <a:latin typeface="Lucida Sans Unicode"/>
                <a:cs typeface="Lucida Sans Unicode"/>
              </a:rPr>
              <a:t>tetikliyor</a:t>
            </a:r>
            <a:r>
              <a:rPr sz="1867" spc="-53" dirty="0">
                <a:latin typeface="Lucida Sans Unicode"/>
                <a:cs typeface="Lucida Sans Unicode"/>
              </a:rPr>
              <a:t> </a:t>
            </a:r>
            <a:r>
              <a:rPr sz="1867" spc="-13" dirty="0" err="1">
                <a:latin typeface="Lucida Sans Unicode"/>
                <a:cs typeface="Lucida Sans Unicode"/>
              </a:rPr>
              <a:t>ve</a:t>
            </a:r>
            <a:r>
              <a:rPr sz="1867" spc="-80" dirty="0">
                <a:latin typeface="Lucida Sans Unicode"/>
                <a:cs typeface="Lucida Sans Unicode"/>
              </a:rPr>
              <a:t> </a:t>
            </a:r>
            <a:r>
              <a:rPr sz="1867" spc="-47" dirty="0" err="1" smtClean="0">
                <a:latin typeface="Lucida Sans Unicode"/>
                <a:cs typeface="Lucida Sans Unicode"/>
              </a:rPr>
              <a:t>bizler</a:t>
            </a:r>
            <a:r>
              <a:rPr lang="tr-TR" sz="1867" spc="-47" dirty="0" smtClean="0">
                <a:latin typeface="Lucida Sans Unicode"/>
                <a:cs typeface="Lucida Sans Unicode"/>
              </a:rPr>
              <a:t> </a:t>
            </a:r>
            <a:r>
              <a:rPr sz="1867" spc="-47" dirty="0" smtClean="0">
                <a:latin typeface="Lucida Sans Unicode"/>
                <a:cs typeface="Lucida Sans Unicode"/>
              </a:rPr>
              <a:t>de</a:t>
            </a:r>
            <a:r>
              <a:rPr lang="tr-TR" sz="1867" dirty="0" smtClean="0">
                <a:latin typeface="Lucida Sans Unicode"/>
                <a:cs typeface="Lucida Sans Unicode"/>
              </a:rPr>
              <a:t> </a:t>
            </a:r>
            <a:r>
              <a:rPr sz="1867" spc="-33" dirty="0" err="1">
                <a:latin typeface="Lucida Sans Unicode"/>
                <a:cs typeface="Lucida Sans Unicode"/>
              </a:rPr>
              <a:t>b</a:t>
            </a:r>
            <a:r>
              <a:rPr sz="1867" spc="-67" dirty="0" err="1">
                <a:latin typeface="Lucida Sans Unicode"/>
                <a:cs typeface="Lucida Sans Unicode"/>
              </a:rPr>
              <a:t>i</a:t>
            </a:r>
            <a:r>
              <a:rPr sz="1867" spc="-7" dirty="0" err="1">
                <a:latin typeface="Lucida Sans Unicode"/>
                <a:cs typeface="Lucida Sans Unicode"/>
              </a:rPr>
              <a:t>r</a:t>
            </a:r>
            <a:r>
              <a:rPr sz="1867" spc="-93" dirty="0">
                <a:latin typeface="Lucida Sans Unicode"/>
                <a:cs typeface="Lucida Sans Unicode"/>
              </a:rPr>
              <a:t> </a:t>
            </a:r>
            <a:r>
              <a:rPr sz="1867" spc="-27" dirty="0">
                <a:latin typeface="Lucida Sans Unicode"/>
                <a:cs typeface="Lucida Sans Unicode"/>
              </a:rPr>
              <a:t>h</a:t>
            </a:r>
            <a:r>
              <a:rPr sz="1867" spc="-67" dirty="0">
                <a:latin typeface="Lucida Sans Unicode"/>
                <a:cs typeface="Lucida Sans Unicode"/>
              </a:rPr>
              <a:t>i</a:t>
            </a:r>
            <a:r>
              <a:rPr sz="1867" spc="-113" dirty="0">
                <a:latin typeface="Lucida Sans Unicode"/>
                <a:cs typeface="Lucida Sans Unicode"/>
              </a:rPr>
              <a:t>s</a:t>
            </a:r>
            <a:r>
              <a:rPr sz="1867" spc="-67" dirty="0">
                <a:latin typeface="Lucida Sans Unicode"/>
                <a:cs typeface="Lucida Sans Unicode"/>
              </a:rPr>
              <a:t>,</a:t>
            </a:r>
            <a:r>
              <a:rPr sz="1867" spc="-73" dirty="0">
                <a:latin typeface="Lucida Sans Unicode"/>
                <a:cs typeface="Lucida Sans Unicode"/>
              </a:rPr>
              <a:t> </a:t>
            </a:r>
            <a:r>
              <a:rPr sz="1867" spc="-47" dirty="0">
                <a:latin typeface="Lucida Sans Unicode"/>
                <a:cs typeface="Lucida Sans Unicode"/>
              </a:rPr>
              <a:t>y</a:t>
            </a:r>
            <a:r>
              <a:rPr sz="1867" spc="-33" dirty="0">
                <a:latin typeface="Lucida Sans Unicode"/>
                <a:cs typeface="Lucida Sans Unicode"/>
              </a:rPr>
              <a:t>an</a:t>
            </a:r>
            <a:r>
              <a:rPr sz="1867" spc="-13" dirty="0">
                <a:latin typeface="Lucida Sans Unicode"/>
                <a:cs typeface="Lucida Sans Unicode"/>
              </a:rPr>
              <a:t>i</a:t>
            </a:r>
            <a:r>
              <a:rPr sz="1867" spc="-120" dirty="0">
                <a:latin typeface="Lucida Sans Unicode"/>
                <a:cs typeface="Lucida Sans Unicode"/>
              </a:rPr>
              <a:t> </a:t>
            </a:r>
            <a:r>
              <a:rPr sz="1867" spc="-33" dirty="0">
                <a:latin typeface="Lucida Sans Unicode"/>
                <a:cs typeface="Lucida Sans Unicode"/>
              </a:rPr>
              <a:t>d</a:t>
            </a:r>
            <a:r>
              <a:rPr sz="1867" spc="-27" dirty="0">
                <a:latin typeface="Lucida Sans Unicode"/>
                <a:cs typeface="Lucida Sans Unicode"/>
              </a:rPr>
              <a:t>u</a:t>
            </a:r>
            <a:r>
              <a:rPr sz="1867" spc="-47" dirty="0">
                <a:latin typeface="Lucida Sans Unicode"/>
                <a:cs typeface="Lucida Sans Unicode"/>
              </a:rPr>
              <a:t>y</a:t>
            </a:r>
            <a:r>
              <a:rPr sz="1867" spc="-67" dirty="0">
                <a:latin typeface="Lucida Sans Unicode"/>
                <a:cs typeface="Lucida Sans Unicode"/>
              </a:rPr>
              <a:t>gu</a:t>
            </a:r>
            <a:r>
              <a:rPr sz="1867" spc="-73" dirty="0">
                <a:latin typeface="Lucida Sans Unicode"/>
                <a:cs typeface="Lucida Sans Unicode"/>
              </a:rPr>
              <a:t> </a:t>
            </a:r>
            <a:r>
              <a:rPr sz="1867" spc="-33" dirty="0">
                <a:latin typeface="Lucida Sans Unicode"/>
                <a:cs typeface="Lucida Sans Unicode"/>
              </a:rPr>
              <a:t>o</a:t>
            </a:r>
            <a:r>
              <a:rPr sz="1867" spc="-67" dirty="0">
                <a:latin typeface="Lucida Sans Unicode"/>
                <a:cs typeface="Lucida Sans Unicode"/>
              </a:rPr>
              <a:t>l</a:t>
            </a:r>
            <a:r>
              <a:rPr sz="1867" spc="-27" dirty="0">
                <a:latin typeface="Lucida Sans Unicode"/>
                <a:cs typeface="Lucida Sans Unicode"/>
              </a:rPr>
              <a:t>u</a:t>
            </a:r>
            <a:r>
              <a:rPr sz="1867" spc="-40" dirty="0">
                <a:latin typeface="Lucida Sans Unicode"/>
                <a:cs typeface="Lucida Sans Unicode"/>
              </a:rPr>
              <a:t>şt</a:t>
            </a:r>
            <a:r>
              <a:rPr sz="1867" spc="-53" dirty="0">
                <a:latin typeface="Lucida Sans Unicode"/>
                <a:cs typeface="Lucida Sans Unicode"/>
              </a:rPr>
              <a:t>u</a:t>
            </a:r>
            <a:r>
              <a:rPr sz="1867" spc="-13" dirty="0">
                <a:latin typeface="Lucida Sans Unicode"/>
                <a:cs typeface="Lucida Sans Unicode"/>
              </a:rPr>
              <a:t>r</a:t>
            </a:r>
            <a:r>
              <a:rPr sz="1867" spc="-20" dirty="0">
                <a:latin typeface="Lucida Sans Unicode"/>
                <a:cs typeface="Lucida Sans Unicode"/>
              </a:rPr>
              <a:t>u</a:t>
            </a:r>
            <a:r>
              <a:rPr sz="1867" spc="-47" dirty="0">
                <a:latin typeface="Lucida Sans Unicode"/>
                <a:cs typeface="Lucida Sans Unicode"/>
              </a:rPr>
              <a:t>y</a:t>
            </a:r>
            <a:r>
              <a:rPr sz="1867" spc="-33" dirty="0">
                <a:latin typeface="Lucida Sans Unicode"/>
                <a:cs typeface="Lucida Sans Unicode"/>
              </a:rPr>
              <a:t>o</a:t>
            </a:r>
            <a:r>
              <a:rPr sz="1867" spc="-53" dirty="0">
                <a:latin typeface="Lucida Sans Unicode"/>
                <a:cs typeface="Lucida Sans Unicode"/>
              </a:rPr>
              <a:t>r</a:t>
            </a:r>
            <a:r>
              <a:rPr sz="1867" spc="-40" dirty="0">
                <a:latin typeface="Lucida Sans Unicode"/>
                <a:cs typeface="Lucida Sans Unicode"/>
              </a:rPr>
              <a:t>.</a:t>
            </a:r>
            <a:r>
              <a:rPr sz="1867" spc="-60" dirty="0">
                <a:latin typeface="Lucida Sans Unicode"/>
                <a:cs typeface="Lucida Sans Unicode"/>
              </a:rPr>
              <a:t> </a:t>
            </a:r>
            <a:r>
              <a:rPr sz="1867" spc="53" dirty="0">
                <a:latin typeface="Lucida Sans Unicode"/>
                <a:cs typeface="Lucida Sans Unicode"/>
              </a:rPr>
              <a:t>Bu</a:t>
            </a:r>
            <a:r>
              <a:rPr sz="1867" spc="-100" dirty="0">
                <a:latin typeface="Lucida Sans Unicode"/>
                <a:cs typeface="Lucida Sans Unicode"/>
              </a:rPr>
              <a:t> </a:t>
            </a:r>
            <a:r>
              <a:rPr sz="1867" spc="-40" dirty="0" err="1">
                <a:latin typeface="Lucida Sans Unicode"/>
                <a:cs typeface="Lucida Sans Unicode"/>
              </a:rPr>
              <a:t>d</a:t>
            </a:r>
            <a:r>
              <a:rPr sz="1867" spc="-27" dirty="0" err="1">
                <a:latin typeface="Lucida Sans Unicode"/>
                <a:cs typeface="Lucida Sans Unicode"/>
              </a:rPr>
              <a:t>u</a:t>
            </a:r>
            <a:r>
              <a:rPr sz="1867" spc="-47" dirty="0" err="1">
                <a:latin typeface="Lucida Sans Unicode"/>
                <a:cs typeface="Lucida Sans Unicode"/>
              </a:rPr>
              <a:t>y</a:t>
            </a:r>
            <a:r>
              <a:rPr sz="1867" spc="-67" dirty="0" err="1">
                <a:latin typeface="Lucida Sans Unicode"/>
                <a:cs typeface="Lucida Sans Unicode"/>
              </a:rPr>
              <a:t>g</a:t>
            </a:r>
            <a:r>
              <a:rPr sz="1867" spc="-73" dirty="0" err="1">
                <a:latin typeface="Lucida Sans Unicode"/>
                <a:cs typeface="Lucida Sans Unicode"/>
              </a:rPr>
              <a:t>u</a:t>
            </a:r>
            <a:r>
              <a:rPr sz="1867" spc="-67" dirty="0" err="1">
                <a:latin typeface="Lucida Sans Unicode"/>
                <a:cs typeface="Lucida Sans Unicode"/>
              </a:rPr>
              <a:t>l</a:t>
            </a:r>
            <a:r>
              <a:rPr sz="1867" spc="-7" dirty="0" err="1">
                <a:latin typeface="Lucida Sans Unicode"/>
                <a:cs typeface="Lucida Sans Unicode"/>
              </a:rPr>
              <a:t>ar</a:t>
            </a:r>
            <a:r>
              <a:rPr lang="tr-TR" sz="1867" dirty="0">
                <a:latin typeface="Lucida Sans Unicode"/>
                <a:cs typeface="Lucida Sans Unicode"/>
              </a:rPr>
              <a:t> </a:t>
            </a:r>
            <a:r>
              <a:rPr sz="1867" spc="-40" dirty="0" err="1">
                <a:latin typeface="Lucida Sans Unicode"/>
                <a:cs typeface="Lucida Sans Unicode"/>
              </a:rPr>
              <a:t>doğrultusunda</a:t>
            </a:r>
            <a:r>
              <a:rPr sz="1867" spc="-47" dirty="0">
                <a:latin typeface="Lucida Sans Unicode"/>
                <a:cs typeface="Lucida Sans Unicode"/>
              </a:rPr>
              <a:t> suratımıza</a:t>
            </a:r>
            <a:r>
              <a:rPr sz="1867" spc="-120" dirty="0">
                <a:latin typeface="Lucida Sans Unicode"/>
                <a:cs typeface="Lucida Sans Unicode"/>
              </a:rPr>
              <a:t> </a:t>
            </a:r>
            <a:r>
              <a:rPr sz="1867" spc="-40" dirty="0">
                <a:latin typeface="Lucida Sans Unicode"/>
                <a:cs typeface="Lucida Sans Unicode"/>
              </a:rPr>
              <a:t>kontrolümüzde </a:t>
            </a:r>
            <a:r>
              <a:rPr sz="1867" spc="-20" dirty="0">
                <a:latin typeface="Lucida Sans Unicode"/>
                <a:cs typeface="Lucida Sans Unicode"/>
              </a:rPr>
              <a:t>olmayan</a:t>
            </a:r>
            <a:r>
              <a:rPr sz="1867" spc="-113" dirty="0">
                <a:latin typeface="Lucida Sans Unicode"/>
                <a:cs typeface="Lucida Sans Unicode"/>
              </a:rPr>
              <a:t> </a:t>
            </a:r>
            <a:r>
              <a:rPr sz="1867" spc="-13" dirty="0">
                <a:latin typeface="Lucida Sans Unicode"/>
                <a:cs typeface="Lucida Sans Unicode"/>
              </a:rPr>
              <a:t>ve </a:t>
            </a:r>
            <a:r>
              <a:rPr sz="1867" spc="-480" dirty="0">
                <a:latin typeface="Lucida Sans Unicode"/>
                <a:cs typeface="Lucida Sans Unicode"/>
              </a:rPr>
              <a:t> </a:t>
            </a:r>
            <a:r>
              <a:rPr sz="1867" spc="-40" dirty="0">
                <a:latin typeface="Lucida Sans Unicode"/>
                <a:cs typeface="Lucida Sans Unicode"/>
              </a:rPr>
              <a:t>duygunun</a:t>
            </a:r>
            <a:r>
              <a:rPr sz="1867" spc="-53" dirty="0">
                <a:latin typeface="Lucida Sans Unicode"/>
                <a:cs typeface="Lucida Sans Unicode"/>
              </a:rPr>
              <a:t> </a:t>
            </a:r>
            <a:r>
              <a:rPr sz="1867" spc="-47" dirty="0">
                <a:latin typeface="Lucida Sans Unicode"/>
                <a:cs typeface="Lucida Sans Unicode"/>
              </a:rPr>
              <a:t>niteliğine</a:t>
            </a:r>
            <a:r>
              <a:rPr sz="1867" spc="-67" dirty="0">
                <a:latin typeface="Lucida Sans Unicode"/>
                <a:cs typeface="Lucida Sans Unicode"/>
              </a:rPr>
              <a:t> </a:t>
            </a:r>
            <a:r>
              <a:rPr sz="1867" spc="-33" dirty="0">
                <a:latin typeface="Lucida Sans Unicode"/>
                <a:cs typeface="Lucida Sans Unicode"/>
              </a:rPr>
              <a:t>göre</a:t>
            </a:r>
            <a:r>
              <a:rPr sz="1867" spc="-80" dirty="0">
                <a:latin typeface="Lucida Sans Unicode"/>
                <a:cs typeface="Lucida Sans Unicode"/>
              </a:rPr>
              <a:t> </a:t>
            </a:r>
            <a:r>
              <a:rPr sz="1867" spc="-7" dirty="0">
                <a:latin typeface="Lucida Sans Unicode"/>
                <a:cs typeface="Lucida Sans Unicode"/>
              </a:rPr>
              <a:t>her</a:t>
            </a:r>
            <a:r>
              <a:rPr sz="1867" spc="-93" dirty="0">
                <a:latin typeface="Lucida Sans Unicode"/>
                <a:cs typeface="Lucida Sans Unicode"/>
              </a:rPr>
              <a:t> </a:t>
            </a:r>
            <a:r>
              <a:rPr sz="1867" spc="-27" dirty="0" err="1">
                <a:latin typeface="Lucida Sans Unicode"/>
                <a:cs typeface="Lucida Sans Unicode"/>
              </a:rPr>
              <a:t>insanda</a:t>
            </a:r>
            <a:r>
              <a:rPr sz="1867" spc="-93" dirty="0">
                <a:latin typeface="Lucida Sans Unicode"/>
                <a:cs typeface="Lucida Sans Unicode"/>
              </a:rPr>
              <a:t> </a:t>
            </a:r>
            <a:r>
              <a:rPr sz="1867" spc="-53" dirty="0" err="1">
                <a:latin typeface="Lucida Sans Unicode"/>
                <a:cs typeface="Lucida Sans Unicode"/>
              </a:rPr>
              <a:t>benzerlik</a:t>
            </a:r>
            <a:r>
              <a:rPr lang="tr-TR" sz="1867" dirty="0">
                <a:latin typeface="Lucida Sans Unicode"/>
                <a:cs typeface="Lucida Sans Unicode"/>
              </a:rPr>
              <a:t> </a:t>
            </a:r>
            <a:r>
              <a:rPr sz="1867" spc="-33" dirty="0" err="1">
                <a:latin typeface="Lucida Sans Unicode"/>
                <a:cs typeface="Lucida Sans Unicode"/>
              </a:rPr>
              <a:t>göstere</a:t>
            </a:r>
            <a:r>
              <a:rPr sz="1867" spc="-53" dirty="0" err="1">
                <a:latin typeface="Lucida Sans Unicode"/>
                <a:cs typeface="Lucida Sans Unicode"/>
              </a:rPr>
              <a:t>b</a:t>
            </a:r>
            <a:r>
              <a:rPr sz="1867" spc="-60" dirty="0" err="1">
                <a:latin typeface="Lucida Sans Unicode"/>
                <a:cs typeface="Lucida Sans Unicode"/>
              </a:rPr>
              <a:t>i</a:t>
            </a:r>
            <a:r>
              <a:rPr sz="1867" spc="-73" dirty="0" err="1">
                <a:latin typeface="Lucida Sans Unicode"/>
                <a:cs typeface="Lucida Sans Unicode"/>
              </a:rPr>
              <a:t>l</a:t>
            </a:r>
            <a:r>
              <a:rPr sz="1867" spc="-7" dirty="0" err="1">
                <a:latin typeface="Lucida Sans Unicode"/>
                <a:cs typeface="Lucida Sans Unicode"/>
              </a:rPr>
              <a:t>en</a:t>
            </a:r>
            <a:r>
              <a:rPr sz="1867" spc="-73" dirty="0">
                <a:latin typeface="Lucida Sans Unicode"/>
                <a:cs typeface="Lucida Sans Unicode"/>
              </a:rPr>
              <a:t> </a:t>
            </a:r>
            <a:r>
              <a:rPr sz="1867" spc="-60" dirty="0">
                <a:latin typeface="Lucida Sans Unicode"/>
                <a:cs typeface="Lucida Sans Unicode"/>
              </a:rPr>
              <a:t>b</a:t>
            </a:r>
            <a:r>
              <a:rPr sz="1867" spc="-40" dirty="0">
                <a:latin typeface="Lucida Sans Unicode"/>
                <a:cs typeface="Lucida Sans Unicode"/>
              </a:rPr>
              <a:t>i</a:t>
            </a:r>
            <a:r>
              <a:rPr sz="1867" spc="-7" dirty="0">
                <a:latin typeface="Lucida Sans Unicode"/>
                <a:cs typeface="Lucida Sans Unicode"/>
              </a:rPr>
              <a:t>r</a:t>
            </a:r>
            <a:r>
              <a:rPr sz="1867" spc="-93" dirty="0">
                <a:latin typeface="Lucida Sans Unicode"/>
                <a:cs typeface="Lucida Sans Unicode"/>
              </a:rPr>
              <a:t> </a:t>
            </a:r>
            <a:r>
              <a:rPr sz="1867" spc="-33" dirty="0">
                <a:latin typeface="Lucida Sans Unicode"/>
                <a:cs typeface="Lucida Sans Unicode"/>
              </a:rPr>
              <a:t>ifa</a:t>
            </a:r>
            <a:r>
              <a:rPr sz="1867" spc="-13" dirty="0">
                <a:latin typeface="Lucida Sans Unicode"/>
                <a:cs typeface="Lucida Sans Unicode"/>
              </a:rPr>
              <a:t>de</a:t>
            </a:r>
            <a:r>
              <a:rPr sz="1867" spc="-87" dirty="0">
                <a:latin typeface="Lucida Sans Unicode"/>
                <a:cs typeface="Lucida Sans Unicode"/>
              </a:rPr>
              <a:t> </a:t>
            </a:r>
            <a:r>
              <a:rPr sz="1867" spc="-27" dirty="0">
                <a:latin typeface="Lucida Sans Unicode"/>
                <a:cs typeface="Lucida Sans Unicode"/>
              </a:rPr>
              <a:t>o</a:t>
            </a:r>
            <a:r>
              <a:rPr sz="1867" spc="-20" dirty="0">
                <a:latin typeface="Lucida Sans Unicode"/>
                <a:cs typeface="Lucida Sans Unicode"/>
              </a:rPr>
              <a:t>t</a:t>
            </a:r>
            <a:r>
              <a:rPr sz="1867" spc="-47" dirty="0">
                <a:latin typeface="Lucida Sans Unicode"/>
                <a:cs typeface="Lucida Sans Unicode"/>
              </a:rPr>
              <a:t>u</a:t>
            </a:r>
            <a:r>
              <a:rPr sz="1867" spc="-27" dirty="0">
                <a:latin typeface="Lucida Sans Unicode"/>
                <a:cs typeface="Lucida Sans Unicode"/>
              </a:rPr>
              <a:t>ru</a:t>
            </a:r>
            <a:r>
              <a:rPr sz="1867" spc="-33" dirty="0">
                <a:latin typeface="Lucida Sans Unicode"/>
                <a:cs typeface="Lucida Sans Unicode"/>
              </a:rPr>
              <a:t>y</a:t>
            </a:r>
            <a:r>
              <a:rPr sz="1867" spc="-27" dirty="0">
                <a:latin typeface="Lucida Sans Unicode"/>
                <a:cs typeface="Lucida Sans Unicode"/>
              </a:rPr>
              <a:t>o</a:t>
            </a:r>
            <a:r>
              <a:rPr sz="1867" spc="-53" dirty="0">
                <a:latin typeface="Lucida Sans Unicode"/>
                <a:cs typeface="Lucida Sans Unicode"/>
              </a:rPr>
              <a:t>r</a:t>
            </a:r>
            <a:r>
              <a:rPr sz="1867" spc="-40" dirty="0">
                <a:latin typeface="Lucida Sans Unicode"/>
                <a:cs typeface="Lucida Sans Unicode"/>
              </a:rPr>
              <a:t>.</a:t>
            </a:r>
            <a:r>
              <a:rPr sz="1867" spc="-73" dirty="0">
                <a:latin typeface="Lucida Sans Unicode"/>
                <a:cs typeface="Lucida Sans Unicode"/>
              </a:rPr>
              <a:t> </a:t>
            </a:r>
            <a:r>
              <a:rPr sz="1867" spc="-20" dirty="0" err="1">
                <a:latin typeface="Lucida Sans Unicode"/>
                <a:cs typeface="Lucida Sans Unicode"/>
              </a:rPr>
              <a:t>Si</a:t>
            </a:r>
            <a:r>
              <a:rPr sz="1867" spc="-40" dirty="0" err="1">
                <a:latin typeface="Lucida Sans Unicode"/>
                <a:cs typeface="Lucida Sans Unicode"/>
              </a:rPr>
              <a:t>n</a:t>
            </a:r>
            <a:r>
              <a:rPr sz="1867" spc="-47" dirty="0" err="1">
                <a:latin typeface="Lucida Sans Unicode"/>
                <a:cs typeface="Lucida Sans Unicode"/>
              </a:rPr>
              <a:t>irl</a:t>
            </a:r>
            <a:r>
              <a:rPr sz="1867" spc="-7" dirty="0" err="1">
                <a:latin typeface="Lucida Sans Unicode"/>
                <a:cs typeface="Lucida Sans Unicode"/>
              </a:rPr>
              <a:t>e</a:t>
            </a:r>
            <a:r>
              <a:rPr sz="1867" spc="-20" dirty="0" err="1">
                <a:latin typeface="Lucida Sans Unicode"/>
                <a:cs typeface="Lucida Sans Unicode"/>
              </a:rPr>
              <a:t>n</a:t>
            </a:r>
            <a:r>
              <a:rPr sz="1867" spc="-60" dirty="0" err="1">
                <a:latin typeface="Lucida Sans Unicode"/>
                <a:cs typeface="Lucida Sans Unicode"/>
              </a:rPr>
              <a:t>d</a:t>
            </a:r>
            <a:r>
              <a:rPr sz="1867" spc="-40" dirty="0" err="1">
                <a:latin typeface="Lucida Sans Unicode"/>
                <a:cs typeface="Lucida Sans Unicode"/>
              </a:rPr>
              <a:t>i</a:t>
            </a:r>
            <a:r>
              <a:rPr sz="1867" spc="-73" dirty="0" err="1">
                <a:latin typeface="Lucida Sans Unicode"/>
                <a:cs typeface="Lucida Sans Unicode"/>
              </a:rPr>
              <a:t>ğim</a:t>
            </a:r>
            <a:r>
              <a:rPr sz="1867" spc="-40" dirty="0" err="1">
                <a:latin typeface="Lucida Sans Unicode"/>
                <a:cs typeface="Lucida Sans Unicode"/>
              </a:rPr>
              <a:t>i</a:t>
            </a:r>
            <a:r>
              <a:rPr sz="1867" spc="-67" dirty="0" err="1">
                <a:latin typeface="Lucida Sans Unicode"/>
                <a:cs typeface="Lucida Sans Unicode"/>
              </a:rPr>
              <a:t>zde</a:t>
            </a:r>
            <a:r>
              <a:rPr lang="tr-TR" sz="1867" dirty="0">
                <a:latin typeface="Lucida Sans Unicode"/>
                <a:cs typeface="Lucida Sans Unicode"/>
              </a:rPr>
              <a:t> </a:t>
            </a:r>
            <a:r>
              <a:rPr sz="1867" spc="-113" dirty="0" err="1">
                <a:latin typeface="Lucida Sans Unicode"/>
                <a:cs typeface="Lucida Sans Unicode"/>
              </a:rPr>
              <a:t>k</a:t>
            </a:r>
            <a:r>
              <a:rPr sz="1867" spc="-33" dirty="0" err="1">
                <a:latin typeface="Lucida Sans Unicode"/>
                <a:cs typeface="Lucida Sans Unicode"/>
              </a:rPr>
              <a:t>a</a:t>
            </a:r>
            <a:r>
              <a:rPr sz="1867" spc="-27" dirty="0" err="1">
                <a:latin typeface="Lucida Sans Unicode"/>
                <a:cs typeface="Lucida Sans Unicode"/>
              </a:rPr>
              <a:t>ş</a:t>
            </a:r>
            <a:r>
              <a:rPr sz="1867" spc="-67" dirty="0" err="1">
                <a:latin typeface="Lucida Sans Unicode"/>
                <a:cs typeface="Lucida Sans Unicode"/>
              </a:rPr>
              <a:t>l</a:t>
            </a:r>
            <a:r>
              <a:rPr sz="1867" spc="-7" dirty="0" err="1">
                <a:latin typeface="Lucida Sans Unicode"/>
                <a:cs typeface="Lucida Sans Unicode"/>
              </a:rPr>
              <a:t>a</a:t>
            </a:r>
            <a:r>
              <a:rPr sz="1867" dirty="0" err="1">
                <a:latin typeface="Lucida Sans Unicode"/>
                <a:cs typeface="Lucida Sans Unicode"/>
              </a:rPr>
              <a:t>r</a:t>
            </a:r>
            <a:r>
              <a:rPr sz="1867" spc="-67" dirty="0" err="1">
                <a:latin typeface="Lucida Sans Unicode"/>
                <a:cs typeface="Lucida Sans Unicode"/>
              </a:rPr>
              <a:t>ı</a:t>
            </a:r>
            <a:r>
              <a:rPr sz="1867" spc="-53" dirty="0" err="1">
                <a:latin typeface="Lucida Sans Unicode"/>
                <a:cs typeface="Lucida Sans Unicode"/>
              </a:rPr>
              <a:t>m</a:t>
            </a:r>
            <a:r>
              <a:rPr sz="1867" spc="-33" dirty="0" err="1">
                <a:latin typeface="Lucida Sans Unicode"/>
                <a:cs typeface="Lucida Sans Unicode"/>
              </a:rPr>
              <a:t>ı</a:t>
            </a:r>
            <a:r>
              <a:rPr sz="1867" spc="-113" dirty="0" err="1">
                <a:latin typeface="Lucida Sans Unicode"/>
                <a:cs typeface="Lucida Sans Unicode"/>
              </a:rPr>
              <a:t>zı</a:t>
            </a:r>
            <a:r>
              <a:rPr sz="1867" spc="-127" dirty="0">
                <a:latin typeface="Lucida Sans Unicode"/>
                <a:cs typeface="Lucida Sans Unicode"/>
              </a:rPr>
              <a:t> </a:t>
            </a:r>
            <a:r>
              <a:rPr sz="1867" spc="-60" dirty="0">
                <a:latin typeface="Lucida Sans Unicode"/>
                <a:cs typeface="Lucida Sans Unicode"/>
              </a:rPr>
              <a:t>ç</a:t>
            </a:r>
            <a:r>
              <a:rPr sz="1867" spc="-40" dirty="0">
                <a:latin typeface="Lucida Sans Unicode"/>
                <a:cs typeface="Lucida Sans Unicode"/>
              </a:rPr>
              <a:t>atı</a:t>
            </a:r>
            <a:r>
              <a:rPr sz="1867" spc="-47" dirty="0">
                <a:latin typeface="Lucida Sans Unicode"/>
                <a:cs typeface="Lucida Sans Unicode"/>
              </a:rPr>
              <a:t>y</a:t>
            </a:r>
            <a:r>
              <a:rPr sz="1867" spc="-33" dirty="0">
                <a:latin typeface="Lucida Sans Unicode"/>
                <a:cs typeface="Lucida Sans Unicode"/>
              </a:rPr>
              <a:t>o</a:t>
            </a:r>
            <a:r>
              <a:rPr sz="1867" spc="-73" dirty="0">
                <a:latin typeface="Lucida Sans Unicode"/>
                <a:cs typeface="Lucida Sans Unicode"/>
              </a:rPr>
              <a:t>r</a:t>
            </a:r>
            <a:r>
              <a:rPr sz="1867" spc="-53" dirty="0">
                <a:latin typeface="Lucida Sans Unicode"/>
                <a:cs typeface="Lucida Sans Unicode"/>
              </a:rPr>
              <a:t>,</a:t>
            </a:r>
            <a:r>
              <a:rPr sz="1867" spc="-100" dirty="0">
                <a:latin typeface="Lucida Sans Unicode"/>
                <a:cs typeface="Lucida Sans Unicode"/>
              </a:rPr>
              <a:t> </a:t>
            </a:r>
            <a:r>
              <a:rPr sz="1867" spc="-27" dirty="0" err="1">
                <a:latin typeface="Lucida Sans Unicode"/>
                <a:cs typeface="Lucida Sans Unicode"/>
              </a:rPr>
              <a:t>ü</a:t>
            </a:r>
            <a:r>
              <a:rPr sz="1867" spc="-87" dirty="0" err="1">
                <a:latin typeface="Lucida Sans Unicode"/>
                <a:cs typeface="Lucida Sans Unicode"/>
              </a:rPr>
              <a:t>z</a:t>
            </a:r>
            <a:r>
              <a:rPr sz="1867" spc="-100" dirty="0" err="1">
                <a:latin typeface="Lucida Sans Unicode"/>
                <a:cs typeface="Lucida Sans Unicode"/>
              </a:rPr>
              <a:t>ü</a:t>
            </a:r>
            <a:r>
              <a:rPr sz="1867" spc="-67" dirty="0" err="1">
                <a:latin typeface="Lucida Sans Unicode"/>
                <a:cs typeface="Lucida Sans Unicode"/>
              </a:rPr>
              <a:t>l</a:t>
            </a:r>
            <a:r>
              <a:rPr sz="1867" spc="-33" dirty="0" err="1">
                <a:latin typeface="Lucida Sans Unicode"/>
                <a:cs typeface="Lucida Sans Unicode"/>
              </a:rPr>
              <a:t>d</a:t>
            </a:r>
            <a:r>
              <a:rPr sz="1867" spc="-27" dirty="0" err="1">
                <a:latin typeface="Lucida Sans Unicode"/>
                <a:cs typeface="Lucida Sans Unicode"/>
              </a:rPr>
              <a:t>ü</a:t>
            </a:r>
            <a:r>
              <a:rPr sz="1867" spc="-67" dirty="0" err="1">
                <a:latin typeface="Lucida Sans Unicode"/>
                <a:cs typeface="Lucida Sans Unicode"/>
              </a:rPr>
              <a:t>ğ</a:t>
            </a:r>
            <a:r>
              <a:rPr sz="1867" spc="-73" dirty="0" err="1">
                <a:latin typeface="Lucida Sans Unicode"/>
                <a:cs typeface="Lucida Sans Unicode"/>
              </a:rPr>
              <a:t>ü</a:t>
            </a:r>
            <a:r>
              <a:rPr sz="1867" spc="-20" dirty="0" err="1">
                <a:latin typeface="Lucida Sans Unicode"/>
                <a:cs typeface="Lucida Sans Unicode"/>
              </a:rPr>
              <a:t>mü</a:t>
            </a:r>
            <a:r>
              <a:rPr sz="1867" spc="-93" dirty="0" err="1">
                <a:latin typeface="Lucida Sans Unicode"/>
                <a:cs typeface="Lucida Sans Unicode"/>
              </a:rPr>
              <a:t>z</a:t>
            </a:r>
            <a:r>
              <a:rPr sz="1867" spc="-113" dirty="0" err="1">
                <a:latin typeface="Lucida Sans Unicode"/>
                <a:cs typeface="Lucida Sans Unicode"/>
              </a:rPr>
              <a:t>d</a:t>
            </a:r>
            <a:r>
              <a:rPr sz="1867" spc="7" dirty="0" err="1">
                <a:latin typeface="Lucida Sans Unicode"/>
                <a:cs typeface="Lucida Sans Unicode"/>
              </a:rPr>
              <a:t>e</a:t>
            </a:r>
            <a:r>
              <a:rPr sz="1867" spc="-53" dirty="0">
                <a:latin typeface="Lucida Sans Unicode"/>
                <a:cs typeface="Lucida Sans Unicode"/>
              </a:rPr>
              <a:t> </a:t>
            </a:r>
            <a:r>
              <a:rPr sz="1867" spc="-33" dirty="0" err="1">
                <a:latin typeface="Lucida Sans Unicode"/>
                <a:cs typeface="Lucida Sans Unicode"/>
              </a:rPr>
              <a:t>d</a:t>
            </a:r>
            <a:r>
              <a:rPr sz="1867" spc="-27" dirty="0" err="1">
                <a:latin typeface="Lucida Sans Unicode"/>
                <a:cs typeface="Lucida Sans Unicode"/>
              </a:rPr>
              <a:t>u</a:t>
            </a:r>
            <a:r>
              <a:rPr sz="1867" spc="-33" dirty="0" err="1">
                <a:latin typeface="Lucida Sans Unicode"/>
                <a:cs typeface="Lucida Sans Unicode"/>
              </a:rPr>
              <a:t>d</a:t>
            </a:r>
            <a:r>
              <a:rPr sz="1867" spc="-53" dirty="0" err="1">
                <a:latin typeface="Lucida Sans Unicode"/>
                <a:cs typeface="Lucida Sans Unicode"/>
              </a:rPr>
              <a:t>ak</a:t>
            </a:r>
            <a:r>
              <a:rPr sz="1867" spc="-67" dirty="0" err="1">
                <a:latin typeface="Lucida Sans Unicode"/>
                <a:cs typeface="Lucida Sans Unicode"/>
              </a:rPr>
              <a:t>l</a:t>
            </a:r>
            <a:r>
              <a:rPr sz="1867" spc="-7" dirty="0" err="1">
                <a:latin typeface="Lucida Sans Unicode"/>
                <a:cs typeface="Lucida Sans Unicode"/>
              </a:rPr>
              <a:t>a</a:t>
            </a:r>
            <a:r>
              <a:rPr sz="1867" dirty="0" err="1">
                <a:latin typeface="Lucida Sans Unicode"/>
                <a:cs typeface="Lucida Sans Unicode"/>
              </a:rPr>
              <a:t>r</a:t>
            </a:r>
            <a:r>
              <a:rPr sz="1867" spc="-67" dirty="0" err="1">
                <a:latin typeface="Lucida Sans Unicode"/>
                <a:cs typeface="Lucida Sans Unicode"/>
              </a:rPr>
              <a:t>ı</a:t>
            </a:r>
            <a:r>
              <a:rPr sz="1867" spc="-53" dirty="0" err="1">
                <a:latin typeface="Lucida Sans Unicode"/>
                <a:cs typeface="Lucida Sans Unicode"/>
              </a:rPr>
              <a:t>m</a:t>
            </a:r>
            <a:r>
              <a:rPr sz="1867" spc="-33" dirty="0" err="1">
                <a:latin typeface="Lucida Sans Unicode"/>
                <a:cs typeface="Lucida Sans Unicode"/>
              </a:rPr>
              <a:t>ı</a:t>
            </a:r>
            <a:r>
              <a:rPr sz="1867" spc="-113" dirty="0" err="1">
                <a:latin typeface="Lucida Sans Unicode"/>
                <a:cs typeface="Lucida Sans Unicode"/>
              </a:rPr>
              <a:t>zı</a:t>
            </a:r>
            <a:r>
              <a:rPr lang="tr-TR" sz="1867" dirty="0">
                <a:latin typeface="Lucida Sans Unicode"/>
                <a:cs typeface="Lucida Sans Unicode"/>
              </a:rPr>
              <a:t> </a:t>
            </a:r>
            <a:r>
              <a:rPr sz="1867" spc="-60" dirty="0" err="1">
                <a:latin typeface="Lucida Sans Unicode"/>
                <a:cs typeface="Lucida Sans Unicode"/>
              </a:rPr>
              <a:t>büzüyoruz</a:t>
            </a:r>
            <a:r>
              <a:rPr sz="1867" spc="-60" dirty="0">
                <a:latin typeface="Lucida Sans Unicode"/>
                <a:cs typeface="Lucida Sans Unicode"/>
              </a:rPr>
              <a:t>. </a:t>
            </a:r>
            <a:r>
              <a:rPr sz="1867" spc="-27" dirty="0">
                <a:latin typeface="Lucida Sans Unicode"/>
                <a:cs typeface="Lucida Sans Unicode"/>
              </a:rPr>
              <a:t>Dünyanın </a:t>
            </a:r>
            <a:r>
              <a:rPr sz="1867" spc="-7" dirty="0">
                <a:latin typeface="Lucida Sans Unicode"/>
                <a:cs typeface="Lucida Sans Unicode"/>
              </a:rPr>
              <a:t>hemen her </a:t>
            </a:r>
            <a:r>
              <a:rPr sz="1867" spc="-20" dirty="0">
                <a:latin typeface="Lucida Sans Unicode"/>
                <a:cs typeface="Lucida Sans Unicode"/>
              </a:rPr>
              <a:t>yerinde </a:t>
            </a:r>
            <a:r>
              <a:rPr sz="1867" spc="-40" dirty="0">
                <a:latin typeface="Lucida Sans Unicode"/>
                <a:cs typeface="Lucida Sans Unicode"/>
              </a:rPr>
              <a:t>insanlar, </a:t>
            </a:r>
            <a:r>
              <a:rPr sz="1867" spc="-487" dirty="0">
                <a:latin typeface="Lucida Sans Unicode"/>
                <a:cs typeface="Lucida Sans Unicode"/>
              </a:rPr>
              <a:t> </a:t>
            </a:r>
            <a:r>
              <a:rPr sz="1867" spc="-33" dirty="0">
                <a:latin typeface="Lucida Sans Unicode"/>
                <a:cs typeface="Lucida Sans Unicode"/>
              </a:rPr>
              <a:t>duygulara</a:t>
            </a:r>
            <a:r>
              <a:rPr sz="1867" spc="-87" dirty="0">
                <a:latin typeface="Lucida Sans Unicode"/>
                <a:cs typeface="Lucida Sans Unicode"/>
              </a:rPr>
              <a:t> </a:t>
            </a:r>
            <a:r>
              <a:rPr sz="1867" spc="-40" dirty="0">
                <a:latin typeface="Lucida Sans Unicode"/>
                <a:cs typeface="Lucida Sans Unicode"/>
              </a:rPr>
              <a:t>benzer</a:t>
            </a:r>
            <a:r>
              <a:rPr sz="1867" spc="-73" dirty="0">
                <a:latin typeface="Lucida Sans Unicode"/>
                <a:cs typeface="Lucida Sans Unicode"/>
              </a:rPr>
              <a:t> </a:t>
            </a:r>
            <a:r>
              <a:rPr sz="1867" spc="-80" dirty="0">
                <a:latin typeface="Lucida Sans Unicode"/>
                <a:cs typeface="Lucida Sans Unicode"/>
              </a:rPr>
              <a:t>yüz</a:t>
            </a:r>
            <a:r>
              <a:rPr sz="1867" spc="-93" dirty="0">
                <a:latin typeface="Lucida Sans Unicode"/>
                <a:cs typeface="Lucida Sans Unicode"/>
              </a:rPr>
              <a:t> </a:t>
            </a:r>
            <a:r>
              <a:rPr sz="1867" spc="-33" dirty="0">
                <a:latin typeface="Lucida Sans Unicode"/>
                <a:cs typeface="Lucida Sans Unicode"/>
              </a:rPr>
              <a:t>ifadelerini</a:t>
            </a:r>
            <a:r>
              <a:rPr sz="1867" spc="-87" dirty="0">
                <a:latin typeface="Lucida Sans Unicode"/>
                <a:cs typeface="Lucida Sans Unicode"/>
              </a:rPr>
              <a:t> </a:t>
            </a:r>
            <a:r>
              <a:rPr sz="1867" spc="-27" dirty="0">
                <a:latin typeface="Lucida Sans Unicode"/>
                <a:cs typeface="Lucida Sans Unicode"/>
              </a:rPr>
              <a:t>oturtuyorlar</a:t>
            </a:r>
            <a:r>
              <a:rPr sz="1867" spc="-93" dirty="0">
                <a:latin typeface="Lucida Sans Unicode"/>
                <a:cs typeface="Lucida Sans Unicode"/>
              </a:rPr>
              <a:t> </a:t>
            </a:r>
            <a:r>
              <a:rPr sz="1867" spc="-13" dirty="0">
                <a:latin typeface="Lucida Sans Unicode"/>
                <a:cs typeface="Lucida Sans Unicode"/>
              </a:rPr>
              <a:t>ve</a:t>
            </a:r>
            <a:r>
              <a:rPr sz="1867" spc="-80" dirty="0">
                <a:latin typeface="Lucida Sans Unicode"/>
                <a:cs typeface="Lucida Sans Unicode"/>
              </a:rPr>
              <a:t> </a:t>
            </a:r>
            <a:r>
              <a:rPr sz="1867" spc="-20" dirty="0">
                <a:latin typeface="Lucida Sans Unicode"/>
                <a:cs typeface="Lucida Sans Unicode"/>
              </a:rPr>
              <a:t>bu </a:t>
            </a:r>
            <a:r>
              <a:rPr sz="1867" spc="-487" dirty="0">
                <a:latin typeface="Lucida Sans Unicode"/>
                <a:cs typeface="Lucida Sans Unicode"/>
              </a:rPr>
              <a:t> </a:t>
            </a:r>
            <a:r>
              <a:rPr sz="1867" spc="-33" dirty="0">
                <a:latin typeface="Lucida Sans Unicode"/>
                <a:cs typeface="Lucida Sans Unicode"/>
              </a:rPr>
              <a:t>ifadeleri</a:t>
            </a:r>
            <a:r>
              <a:rPr sz="1867" spc="-93" dirty="0">
                <a:latin typeface="Lucida Sans Unicode"/>
                <a:cs typeface="Lucida Sans Unicode"/>
              </a:rPr>
              <a:t> </a:t>
            </a:r>
            <a:r>
              <a:rPr sz="1867" spc="-40" dirty="0">
                <a:latin typeface="Lucida Sans Unicode"/>
                <a:cs typeface="Lucida Sans Unicode"/>
              </a:rPr>
              <a:t>doğuştan</a:t>
            </a:r>
            <a:r>
              <a:rPr sz="1867" spc="-67" dirty="0">
                <a:latin typeface="Lucida Sans Unicode"/>
                <a:cs typeface="Lucida Sans Unicode"/>
              </a:rPr>
              <a:t> </a:t>
            </a:r>
            <a:r>
              <a:rPr sz="1867" spc="-33" dirty="0">
                <a:latin typeface="Lucida Sans Unicode"/>
                <a:cs typeface="Lucida Sans Unicode"/>
              </a:rPr>
              <a:t>tanıyorlar.</a:t>
            </a:r>
            <a:r>
              <a:rPr sz="1867" spc="-93" dirty="0">
                <a:latin typeface="Lucida Sans Unicode"/>
                <a:cs typeface="Lucida Sans Unicode"/>
              </a:rPr>
              <a:t> </a:t>
            </a:r>
            <a:r>
              <a:rPr sz="1867" spc="-27" dirty="0" err="1">
                <a:latin typeface="Lucida Sans Unicode"/>
                <a:cs typeface="Lucida Sans Unicode"/>
              </a:rPr>
              <a:t>Birincil</a:t>
            </a:r>
            <a:r>
              <a:rPr sz="1867" spc="-100" dirty="0">
                <a:latin typeface="Lucida Sans Unicode"/>
                <a:cs typeface="Lucida Sans Unicode"/>
              </a:rPr>
              <a:t> </a:t>
            </a:r>
            <a:r>
              <a:rPr sz="1867" spc="-40" dirty="0" err="1">
                <a:latin typeface="Lucida Sans Unicode"/>
                <a:cs typeface="Lucida Sans Unicode"/>
              </a:rPr>
              <a:t>duyguların</a:t>
            </a:r>
            <a:r>
              <a:rPr lang="tr-TR" sz="1867" dirty="0">
                <a:latin typeface="Lucida Sans Unicode"/>
                <a:cs typeface="Lucida Sans Unicode"/>
              </a:rPr>
              <a:t> </a:t>
            </a:r>
            <a:r>
              <a:rPr sz="1867" spc="-27" dirty="0" err="1">
                <a:latin typeface="Lucida Sans Unicode"/>
                <a:cs typeface="Lucida Sans Unicode"/>
              </a:rPr>
              <a:t>evrensel</a:t>
            </a:r>
            <a:r>
              <a:rPr sz="1867" spc="-87" dirty="0">
                <a:latin typeface="Lucida Sans Unicode"/>
                <a:cs typeface="Lucida Sans Unicode"/>
              </a:rPr>
              <a:t> </a:t>
            </a:r>
            <a:r>
              <a:rPr sz="1867" spc="-33" dirty="0">
                <a:latin typeface="Lucida Sans Unicode"/>
                <a:cs typeface="Lucida Sans Unicode"/>
              </a:rPr>
              <a:t>diye</a:t>
            </a:r>
            <a:r>
              <a:rPr sz="1867" spc="-73" dirty="0">
                <a:latin typeface="Lucida Sans Unicode"/>
                <a:cs typeface="Lucida Sans Unicode"/>
              </a:rPr>
              <a:t> </a:t>
            </a:r>
            <a:r>
              <a:rPr sz="1867" spc="-27" dirty="0">
                <a:latin typeface="Lucida Sans Unicode"/>
                <a:cs typeface="Lucida Sans Unicode"/>
              </a:rPr>
              <a:t>ifade</a:t>
            </a:r>
            <a:r>
              <a:rPr sz="1867" spc="-87" dirty="0">
                <a:latin typeface="Lucida Sans Unicode"/>
                <a:cs typeface="Lucida Sans Unicode"/>
              </a:rPr>
              <a:t> </a:t>
            </a:r>
            <a:r>
              <a:rPr sz="1867" spc="-40" dirty="0">
                <a:latin typeface="Lucida Sans Unicode"/>
                <a:cs typeface="Lucida Sans Unicode"/>
              </a:rPr>
              <a:t>edilmesi</a:t>
            </a:r>
            <a:r>
              <a:rPr sz="1867" spc="-73" dirty="0">
                <a:latin typeface="Lucida Sans Unicode"/>
                <a:cs typeface="Lucida Sans Unicode"/>
              </a:rPr>
              <a:t> </a:t>
            </a:r>
            <a:r>
              <a:rPr sz="1867" spc="-13" dirty="0">
                <a:latin typeface="Lucida Sans Unicode"/>
                <a:cs typeface="Lucida Sans Unicode"/>
              </a:rPr>
              <a:t>de</a:t>
            </a:r>
            <a:r>
              <a:rPr sz="1867" spc="-87" dirty="0">
                <a:latin typeface="Lucida Sans Unicode"/>
                <a:cs typeface="Lucida Sans Unicode"/>
              </a:rPr>
              <a:t> </a:t>
            </a:r>
            <a:r>
              <a:rPr sz="1867" spc="-33" dirty="0">
                <a:latin typeface="Lucida Sans Unicode"/>
                <a:cs typeface="Lucida Sans Unicode"/>
              </a:rPr>
              <a:t>yine</a:t>
            </a:r>
            <a:r>
              <a:rPr sz="1867" spc="-73" dirty="0">
                <a:latin typeface="Lucida Sans Unicode"/>
                <a:cs typeface="Lucida Sans Unicode"/>
              </a:rPr>
              <a:t> </a:t>
            </a:r>
            <a:r>
              <a:rPr sz="1867" spc="-27" dirty="0">
                <a:latin typeface="Lucida Sans Unicode"/>
                <a:cs typeface="Lucida Sans Unicode"/>
              </a:rPr>
              <a:t>bu</a:t>
            </a:r>
            <a:r>
              <a:rPr sz="1867" spc="-87" dirty="0">
                <a:latin typeface="Lucida Sans Unicode"/>
                <a:cs typeface="Lucida Sans Unicode"/>
              </a:rPr>
              <a:t> </a:t>
            </a:r>
            <a:r>
              <a:rPr sz="1867" spc="-47" dirty="0">
                <a:latin typeface="Lucida Sans Unicode"/>
                <a:cs typeface="Lucida Sans Unicode"/>
              </a:rPr>
              <a:t>olguya</a:t>
            </a:r>
            <a:r>
              <a:rPr sz="1867" spc="-87" dirty="0">
                <a:latin typeface="Lucida Sans Unicode"/>
                <a:cs typeface="Lucida Sans Unicode"/>
              </a:rPr>
              <a:t> </a:t>
            </a:r>
            <a:r>
              <a:rPr sz="1867" spc="-33" dirty="0">
                <a:latin typeface="Lucida Sans Unicode"/>
                <a:cs typeface="Lucida Sans Unicode"/>
              </a:rPr>
              <a:t>dayanır.</a:t>
            </a:r>
            <a:endParaRPr sz="1600" dirty="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06389" y="339996"/>
            <a:ext cx="9179223" cy="837772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876278" marR="6773" indent="-860192" algn="ctr">
              <a:lnSpc>
                <a:spcPct val="100000"/>
              </a:lnSpc>
              <a:spcBef>
                <a:spcPts val="133"/>
              </a:spcBef>
            </a:pPr>
            <a:r>
              <a:rPr sz="5333" b="1" spc="-700" dirty="0">
                <a:solidFill>
                  <a:schemeClr val="accent1">
                    <a:lumMod val="75000"/>
                  </a:schemeClr>
                </a:solidFill>
              </a:rPr>
              <a:t>Duy</a:t>
            </a:r>
            <a:r>
              <a:rPr sz="5333" b="1" spc="-693" dirty="0">
                <a:solidFill>
                  <a:schemeClr val="accent1">
                    <a:lumMod val="75000"/>
                  </a:schemeClr>
                </a:solidFill>
              </a:rPr>
              <a:t>g</a:t>
            </a:r>
            <a:r>
              <a:rPr sz="5333" b="1" spc="-360" dirty="0">
                <a:solidFill>
                  <a:schemeClr val="accent1">
                    <a:lumMod val="75000"/>
                  </a:schemeClr>
                </a:solidFill>
              </a:rPr>
              <a:t>ular</a:t>
            </a:r>
            <a:r>
              <a:rPr sz="5333" b="1" spc="-47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5333" b="1" spc="-660" dirty="0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sz="5333" b="1" spc="-240" dirty="0">
                <a:solidFill>
                  <a:schemeClr val="accent1">
                    <a:lumMod val="75000"/>
                  </a:schemeClr>
                </a:solidFill>
              </a:rPr>
              <a:t>asıl  </a:t>
            </a:r>
            <a:r>
              <a:rPr sz="5333" b="1" spc="-367" dirty="0">
                <a:solidFill>
                  <a:schemeClr val="accent1">
                    <a:lumMod val="75000"/>
                  </a:schemeClr>
                </a:solidFill>
              </a:rPr>
              <a:t>oluşur?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1349" y="4153988"/>
            <a:ext cx="4676502" cy="270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084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61454" y="154757"/>
            <a:ext cx="5869093" cy="694207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 algn="ctr">
              <a:lnSpc>
                <a:spcPct val="100000"/>
              </a:lnSpc>
              <a:spcBef>
                <a:spcPts val="133"/>
              </a:spcBef>
            </a:pPr>
            <a:r>
              <a:rPr spc="-520" dirty="0">
                <a:solidFill>
                  <a:schemeClr val="tx2"/>
                </a:solidFill>
                <a:latin typeface="Trebuchet MS"/>
                <a:cs typeface="Trebuchet MS"/>
              </a:rPr>
              <a:t>Duy</a:t>
            </a:r>
            <a:r>
              <a:rPr spc="-500" dirty="0">
                <a:solidFill>
                  <a:schemeClr val="tx2"/>
                </a:solidFill>
                <a:latin typeface="Trebuchet MS"/>
                <a:cs typeface="Trebuchet MS"/>
              </a:rPr>
              <a:t>g</a:t>
            </a:r>
            <a:r>
              <a:rPr spc="-600" dirty="0">
                <a:solidFill>
                  <a:schemeClr val="tx2"/>
                </a:solidFill>
                <a:latin typeface="Trebuchet MS"/>
                <a:cs typeface="Trebuchet MS"/>
              </a:rPr>
              <a:t>u</a:t>
            </a:r>
            <a:r>
              <a:rPr spc="-407" dirty="0">
                <a:solidFill>
                  <a:schemeClr val="tx2"/>
                </a:solidFill>
                <a:latin typeface="Trebuchet MS"/>
                <a:cs typeface="Trebuchet MS"/>
              </a:rPr>
              <a:t> </a:t>
            </a:r>
            <a:r>
              <a:rPr spc="-520" dirty="0">
                <a:solidFill>
                  <a:schemeClr val="tx2"/>
                </a:solidFill>
                <a:latin typeface="Trebuchet MS"/>
                <a:cs typeface="Trebuchet MS"/>
              </a:rPr>
              <a:t>Kontrolü</a:t>
            </a:r>
            <a:r>
              <a:rPr spc="-393" dirty="0">
                <a:solidFill>
                  <a:schemeClr val="tx2"/>
                </a:solidFill>
                <a:latin typeface="Trebuchet MS"/>
                <a:cs typeface="Trebuchet MS"/>
              </a:rPr>
              <a:t> </a:t>
            </a:r>
            <a:r>
              <a:rPr spc="-333" dirty="0">
                <a:solidFill>
                  <a:schemeClr val="tx2"/>
                </a:solidFill>
                <a:latin typeface="Trebuchet MS"/>
                <a:cs typeface="Trebuchet MS"/>
              </a:rPr>
              <a:t>Nedir?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1117600" y="975524"/>
            <a:ext cx="10769600" cy="4370102"/>
          </a:xfrm>
          <a:prstGeom prst="rect">
            <a:avLst/>
          </a:prstGeom>
        </p:spPr>
        <p:txBody>
          <a:bodyPr vert="horz" wrap="square" lIns="0" tIns="418143" rIns="0" bIns="0" rtlCol="0">
            <a:spAutoFit/>
          </a:bodyPr>
          <a:lstStyle/>
          <a:p>
            <a:pPr marL="847" marR="6773">
              <a:lnSpc>
                <a:spcPct val="114999"/>
              </a:lnSpc>
              <a:spcBef>
                <a:spcPts val="133"/>
              </a:spcBef>
            </a:pPr>
            <a:r>
              <a:rPr spc="-47" dirty="0">
                <a:solidFill>
                  <a:srgbClr val="000000"/>
                </a:solidFill>
              </a:rPr>
              <a:t>Duygu</a:t>
            </a:r>
            <a:r>
              <a:rPr spc="-120" dirty="0">
                <a:solidFill>
                  <a:srgbClr val="000000"/>
                </a:solidFill>
              </a:rPr>
              <a:t> </a:t>
            </a:r>
            <a:r>
              <a:rPr spc="-47" dirty="0">
                <a:solidFill>
                  <a:srgbClr val="000000"/>
                </a:solidFill>
              </a:rPr>
              <a:t>kontrolü,</a:t>
            </a:r>
            <a:r>
              <a:rPr spc="-107" dirty="0">
                <a:solidFill>
                  <a:srgbClr val="000000"/>
                </a:solidFill>
              </a:rPr>
              <a:t> </a:t>
            </a:r>
            <a:r>
              <a:rPr spc="-67" dirty="0">
                <a:solidFill>
                  <a:srgbClr val="000000"/>
                </a:solidFill>
              </a:rPr>
              <a:t>yaşadığımız</a:t>
            </a:r>
            <a:r>
              <a:rPr spc="-113" dirty="0">
                <a:solidFill>
                  <a:srgbClr val="000000"/>
                </a:solidFill>
              </a:rPr>
              <a:t> </a:t>
            </a:r>
            <a:r>
              <a:rPr spc="-40" dirty="0">
                <a:solidFill>
                  <a:srgbClr val="000000"/>
                </a:solidFill>
              </a:rPr>
              <a:t>olayların</a:t>
            </a:r>
            <a:r>
              <a:rPr spc="-152" dirty="0">
                <a:solidFill>
                  <a:srgbClr val="000000"/>
                </a:solidFill>
              </a:rPr>
              <a:t> </a:t>
            </a:r>
            <a:r>
              <a:rPr spc="-13" dirty="0">
                <a:solidFill>
                  <a:srgbClr val="000000"/>
                </a:solidFill>
              </a:rPr>
              <a:t>ve</a:t>
            </a:r>
            <a:r>
              <a:rPr spc="-93" dirty="0">
                <a:solidFill>
                  <a:srgbClr val="000000"/>
                </a:solidFill>
              </a:rPr>
              <a:t> </a:t>
            </a:r>
            <a:r>
              <a:rPr spc="-47" dirty="0">
                <a:solidFill>
                  <a:srgbClr val="000000"/>
                </a:solidFill>
              </a:rPr>
              <a:t>düşüncelerimizin</a:t>
            </a:r>
            <a:r>
              <a:rPr spc="-147" dirty="0">
                <a:solidFill>
                  <a:srgbClr val="000000"/>
                </a:solidFill>
              </a:rPr>
              <a:t> </a:t>
            </a:r>
            <a:r>
              <a:rPr spc="-47" dirty="0">
                <a:solidFill>
                  <a:srgbClr val="000000"/>
                </a:solidFill>
              </a:rPr>
              <a:t>bizlerde</a:t>
            </a:r>
            <a:r>
              <a:rPr spc="-107" dirty="0">
                <a:solidFill>
                  <a:srgbClr val="000000"/>
                </a:solidFill>
              </a:rPr>
              <a:t> </a:t>
            </a:r>
            <a:r>
              <a:rPr spc="-47" dirty="0">
                <a:solidFill>
                  <a:srgbClr val="000000"/>
                </a:solidFill>
              </a:rPr>
              <a:t>yarattığı</a:t>
            </a:r>
            <a:r>
              <a:rPr spc="-160" dirty="0">
                <a:solidFill>
                  <a:srgbClr val="000000"/>
                </a:solidFill>
              </a:rPr>
              <a:t> </a:t>
            </a:r>
            <a:r>
              <a:rPr spc="-40" dirty="0">
                <a:solidFill>
                  <a:srgbClr val="000000"/>
                </a:solidFill>
              </a:rPr>
              <a:t>hisleri</a:t>
            </a:r>
            <a:r>
              <a:rPr spc="-100" dirty="0">
                <a:solidFill>
                  <a:srgbClr val="000000"/>
                </a:solidFill>
              </a:rPr>
              <a:t> </a:t>
            </a:r>
            <a:r>
              <a:rPr spc="-40" dirty="0">
                <a:solidFill>
                  <a:srgbClr val="000000"/>
                </a:solidFill>
              </a:rPr>
              <a:t>kontrol</a:t>
            </a:r>
            <a:r>
              <a:rPr spc="-127" dirty="0">
                <a:solidFill>
                  <a:srgbClr val="000000"/>
                </a:solidFill>
              </a:rPr>
              <a:t> </a:t>
            </a:r>
            <a:r>
              <a:rPr spc="-33" dirty="0">
                <a:solidFill>
                  <a:srgbClr val="000000"/>
                </a:solidFill>
              </a:rPr>
              <a:t>edebilmek </a:t>
            </a:r>
            <a:r>
              <a:rPr spc="-567" dirty="0">
                <a:solidFill>
                  <a:srgbClr val="000000"/>
                </a:solidFill>
              </a:rPr>
              <a:t> </a:t>
            </a:r>
            <a:r>
              <a:rPr spc="-33" dirty="0">
                <a:solidFill>
                  <a:srgbClr val="000000"/>
                </a:solidFill>
              </a:rPr>
              <a:t>olarak</a:t>
            </a:r>
            <a:r>
              <a:rPr spc="-140" dirty="0">
                <a:solidFill>
                  <a:srgbClr val="000000"/>
                </a:solidFill>
              </a:rPr>
              <a:t> </a:t>
            </a:r>
            <a:r>
              <a:rPr spc="-53" dirty="0" err="1">
                <a:solidFill>
                  <a:srgbClr val="000000"/>
                </a:solidFill>
              </a:rPr>
              <a:t>açıklanabilir</a:t>
            </a:r>
            <a:r>
              <a:rPr spc="-53" dirty="0">
                <a:solidFill>
                  <a:srgbClr val="000000"/>
                </a:solidFill>
              </a:rPr>
              <a:t>.</a:t>
            </a:r>
            <a:endParaRPr lang="tr-TR" spc="-53" dirty="0">
              <a:solidFill>
                <a:srgbClr val="000000"/>
              </a:solidFill>
            </a:endParaRPr>
          </a:p>
          <a:p>
            <a:pPr marL="847" marR="6773">
              <a:lnSpc>
                <a:spcPct val="114999"/>
              </a:lnSpc>
              <a:spcBef>
                <a:spcPts val="133"/>
              </a:spcBef>
            </a:pPr>
            <a:r>
              <a:rPr spc="-13" dirty="0" err="1">
                <a:solidFill>
                  <a:srgbClr val="000000"/>
                </a:solidFill>
              </a:rPr>
              <a:t>Bazen</a:t>
            </a:r>
            <a:r>
              <a:rPr spc="-127" dirty="0">
                <a:solidFill>
                  <a:srgbClr val="000000"/>
                </a:solidFill>
              </a:rPr>
              <a:t> </a:t>
            </a:r>
            <a:r>
              <a:rPr spc="-40" dirty="0">
                <a:solidFill>
                  <a:srgbClr val="000000"/>
                </a:solidFill>
              </a:rPr>
              <a:t>duyguların</a:t>
            </a:r>
            <a:r>
              <a:rPr spc="-147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bedensel</a:t>
            </a:r>
            <a:r>
              <a:rPr spc="-147" dirty="0">
                <a:solidFill>
                  <a:srgbClr val="000000"/>
                </a:solidFill>
              </a:rPr>
              <a:t> </a:t>
            </a:r>
            <a:r>
              <a:rPr spc="-33" dirty="0">
                <a:solidFill>
                  <a:srgbClr val="000000"/>
                </a:solidFill>
              </a:rPr>
              <a:t>yansımaları</a:t>
            </a:r>
            <a:r>
              <a:rPr spc="-152" dirty="0">
                <a:solidFill>
                  <a:srgbClr val="000000"/>
                </a:solidFill>
              </a:rPr>
              <a:t> </a:t>
            </a:r>
            <a:r>
              <a:rPr spc="-67" dirty="0">
                <a:solidFill>
                  <a:srgbClr val="000000"/>
                </a:solidFill>
              </a:rPr>
              <a:t>çok</a:t>
            </a:r>
            <a:r>
              <a:rPr spc="-100" dirty="0">
                <a:solidFill>
                  <a:srgbClr val="000000"/>
                </a:solidFill>
              </a:rPr>
              <a:t> </a:t>
            </a:r>
            <a:r>
              <a:rPr spc="-47" dirty="0">
                <a:solidFill>
                  <a:srgbClr val="000000"/>
                </a:solidFill>
              </a:rPr>
              <a:t>şiddetli</a:t>
            </a:r>
            <a:r>
              <a:rPr spc="-140" dirty="0">
                <a:solidFill>
                  <a:srgbClr val="000000"/>
                </a:solidFill>
              </a:rPr>
              <a:t> </a:t>
            </a:r>
            <a:r>
              <a:rPr spc="-27" dirty="0">
                <a:solidFill>
                  <a:srgbClr val="000000"/>
                </a:solidFill>
              </a:rPr>
              <a:t>olur</a:t>
            </a:r>
            <a:r>
              <a:rPr spc="-113" dirty="0">
                <a:solidFill>
                  <a:srgbClr val="000000"/>
                </a:solidFill>
              </a:rPr>
              <a:t> </a:t>
            </a:r>
            <a:r>
              <a:rPr spc="-13" dirty="0">
                <a:solidFill>
                  <a:srgbClr val="000000"/>
                </a:solidFill>
              </a:rPr>
              <a:t>ve</a:t>
            </a:r>
            <a:r>
              <a:rPr spc="-113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bu</a:t>
            </a:r>
            <a:r>
              <a:rPr spc="-87" dirty="0">
                <a:solidFill>
                  <a:srgbClr val="000000"/>
                </a:solidFill>
              </a:rPr>
              <a:t> </a:t>
            </a:r>
            <a:r>
              <a:rPr spc="-93" dirty="0">
                <a:solidFill>
                  <a:srgbClr val="000000"/>
                </a:solidFill>
              </a:rPr>
              <a:t>bizi</a:t>
            </a:r>
            <a:r>
              <a:rPr spc="-127" dirty="0">
                <a:solidFill>
                  <a:srgbClr val="000000"/>
                </a:solidFill>
              </a:rPr>
              <a:t> </a:t>
            </a:r>
            <a:r>
              <a:rPr spc="-53" dirty="0">
                <a:solidFill>
                  <a:srgbClr val="000000"/>
                </a:solidFill>
              </a:rPr>
              <a:t>kaygılandırır.</a:t>
            </a:r>
            <a:r>
              <a:rPr spc="-133" dirty="0">
                <a:solidFill>
                  <a:srgbClr val="000000"/>
                </a:solidFill>
              </a:rPr>
              <a:t> </a:t>
            </a:r>
            <a:r>
              <a:rPr spc="-13" dirty="0">
                <a:solidFill>
                  <a:srgbClr val="000000"/>
                </a:solidFill>
              </a:rPr>
              <a:t>Bazen</a:t>
            </a:r>
            <a:r>
              <a:rPr spc="-120" dirty="0">
                <a:solidFill>
                  <a:srgbClr val="000000"/>
                </a:solidFill>
              </a:rPr>
              <a:t> </a:t>
            </a:r>
            <a:r>
              <a:rPr spc="-40" dirty="0">
                <a:solidFill>
                  <a:srgbClr val="000000"/>
                </a:solidFill>
              </a:rPr>
              <a:t>duyguların </a:t>
            </a:r>
            <a:r>
              <a:rPr spc="-573" dirty="0">
                <a:solidFill>
                  <a:srgbClr val="000000"/>
                </a:solidFill>
              </a:rPr>
              <a:t> </a:t>
            </a:r>
            <a:r>
              <a:rPr spc="-40" dirty="0">
                <a:solidFill>
                  <a:srgbClr val="000000"/>
                </a:solidFill>
              </a:rPr>
              <a:t>şiddeti </a:t>
            </a:r>
            <a:r>
              <a:rPr spc="-93" dirty="0">
                <a:solidFill>
                  <a:srgbClr val="000000"/>
                </a:solidFill>
              </a:rPr>
              <a:t>bizi </a:t>
            </a:r>
            <a:r>
              <a:rPr spc="-40" dirty="0">
                <a:solidFill>
                  <a:srgbClr val="000000"/>
                </a:solidFill>
              </a:rPr>
              <a:t>pek </a:t>
            </a:r>
            <a:r>
              <a:rPr spc="-13" dirty="0">
                <a:solidFill>
                  <a:srgbClr val="000000"/>
                </a:solidFill>
              </a:rPr>
              <a:t>de </a:t>
            </a:r>
            <a:r>
              <a:rPr spc="-40" dirty="0">
                <a:solidFill>
                  <a:srgbClr val="000000"/>
                </a:solidFill>
              </a:rPr>
              <a:t>yararımıza </a:t>
            </a:r>
            <a:r>
              <a:rPr spc="-20" dirty="0">
                <a:solidFill>
                  <a:srgbClr val="000000"/>
                </a:solidFill>
              </a:rPr>
              <a:t>olmayan </a:t>
            </a:r>
            <a:r>
              <a:rPr spc="-27" dirty="0">
                <a:solidFill>
                  <a:srgbClr val="000000"/>
                </a:solidFill>
              </a:rPr>
              <a:t>davranışlara </a:t>
            </a:r>
            <a:r>
              <a:rPr spc="-47" dirty="0">
                <a:solidFill>
                  <a:srgbClr val="000000"/>
                </a:solidFill>
              </a:rPr>
              <a:t>iter, </a:t>
            </a:r>
            <a:r>
              <a:rPr spc="-27" dirty="0">
                <a:solidFill>
                  <a:srgbClr val="000000"/>
                </a:solidFill>
              </a:rPr>
              <a:t>ani </a:t>
            </a:r>
            <a:r>
              <a:rPr spc="-40" dirty="0">
                <a:solidFill>
                  <a:srgbClr val="000000"/>
                </a:solidFill>
              </a:rPr>
              <a:t>tepkiler verir, </a:t>
            </a:r>
            <a:r>
              <a:rPr spc="-53" dirty="0">
                <a:solidFill>
                  <a:srgbClr val="000000"/>
                </a:solidFill>
              </a:rPr>
              <a:t>belki </a:t>
            </a:r>
            <a:r>
              <a:rPr spc="-67" dirty="0">
                <a:solidFill>
                  <a:srgbClr val="000000"/>
                </a:solidFill>
              </a:rPr>
              <a:t>başımızı </a:t>
            </a:r>
            <a:r>
              <a:rPr spc="-7" dirty="0">
                <a:solidFill>
                  <a:srgbClr val="000000"/>
                </a:solidFill>
              </a:rPr>
              <a:t>derde 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73" dirty="0">
                <a:solidFill>
                  <a:srgbClr val="000000"/>
                </a:solidFill>
              </a:rPr>
              <a:t>sokarız.</a:t>
            </a:r>
            <a:r>
              <a:rPr spc="-140" dirty="0">
                <a:solidFill>
                  <a:srgbClr val="000000"/>
                </a:solidFill>
              </a:rPr>
              <a:t> </a:t>
            </a:r>
            <a:r>
              <a:rPr spc="-13" dirty="0">
                <a:solidFill>
                  <a:srgbClr val="000000"/>
                </a:solidFill>
              </a:rPr>
              <a:t>Bazen</a:t>
            </a:r>
            <a:r>
              <a:rPr spc="-127" dirty="0">
                <a:solidFill>
                  <a:srgbClr val="000000"/>
                </a:solidFill>
              </a:rPr>
              <a:t> </a:t>
            </a:r>
            <a:r>
              <a:rPr spc="-13" dirty="0">
                <a:solidFill>
                  <a:srgbClr val="000000"/>
                </a:solidFill>
              </a:rPr>
              <a:t>de</a:t>
            </a:r>
            <a:r>
              <a:rPr spc="-93" dirty="0">
                <a:solidFill>
                  <a:srgbClr val="000000"/>
                </a:solidFill>
              </a:rPr>
              <a:t> </a:t>
            </a:r>
            <a:r>
              <a:rPr spc="-53" dirty="0">
                <a:solidFill>
                  <a:srgbClr val="000000"/>
                </a:solidFill>
              </a:rPr>
              <a:t>duygumuzu</a:t>
            </a:r>
            <a:r>
              <a:rPr spc="-147" dirty="0">
                <a:solidFill>
                  <a:srgbClr val="000000"/>
                </a:solidFill>
              </a:rPr>
              <a:t> </a:t>
            </a:r>
            <a:r>
              <a:rPr spc="-47" dirty="0">
                <a:solidFill>
                  <a:srgbClr val="000000"/>
                </a:solidFill>
              </a:rPr>
              <a:t>hiç</a:t>
            </a:r>
            <a:r>
              <a:rPr spc="-133" dirty="0">
                <a:solidFill>
                  <a:srgbClr val="000000"/>
                </a:solidFill>
              </a:rPr>
              <a:t> </a:t>
            </a:r>
            <a:r>
              <a:rPr spc="-53" dirty="0">
                <a:solidFill>
                  <a:srgbClr val="000000"/>
                </a:solidFill>
              </a:rPr>
              <a:t>farketmez,</a:t>
            </a:r>
            <a:r>
              <a:rPr spc="-127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bedensel</a:t>
            </a:r>
            <a:r>
              <a:rPr spc="-147" dirty="0">
                <a:solidFill>
                  <a:srgbClr val="000000"/>
                </a:solidFill>
              </a:rPr>
              <a:t> </a:t>
            </a:r>
            <a:r>
              <a:rPr spc="-40" dirty="0">
                <a:solidFill>
                  <a:srgbClr val="000000"/>
                </a:solidFill>
              </a:rPr>
              <a:t>sonuçlarıyla</a:t>
            </a:r>
            <a:r>
              <a:rPr spc="-160" dirty="0">
                <a:solidFill>
                  <a:srgbClr val="000000"/>
                </a:solidFill>
              </a:rPr>
              <a:t> </a:t>
            </a:r>
            <a:r>
              <a:rPr spc="-53" dirty="0">
                <a:solidFill>
                  <a:srgbClr val="000000"/>
                </a:solidFill>
              </a:rPr>
              <a:t>karşı</a:t>
            </a:r>
            <a:r>
              <a:rPr spc="-127" dirty="0">
                <a:solidFill>
                  <a:srgbClr val="000000"/>
                </a:solidFill>
              </a:rPr>
              <a:t> </a:t>
            </a:r>
            <a:r>
              <a:rPr spc="-40" dirty="0" err="1">
                <a:solidFill>
                  <a:srgbClr val="000000"/>
                </a:solidFill>
              </a:rPr>
              <a:t>karşıya</a:t>
            </a:r>
            <a:r>
              <a:rPr spc="-133" dirty="0">
                <a:solidFill>
                  <a:srgbClr val="000000"/>
                </a:solidFill>
              </a:rPr>
              <a:t> </a:t>
            </a:r>
            <a:r>
              <a:rPr spc="-33" dirty="0" err="1" smtClean="0">
                <a:solidFill>
                  <a:srgbClr val="000000"/>
                </a:solidFill>
              </a:rPr>
              <a:t>gele</a:t>
            </a:r>
            <a:r>
              <a:rPr spc="-127" dirty="0" smtClean="0">
                <a:solidFill>
                  <a:srgbClr val="000000"/>
                </a:solidFill>
              </a:rPr>
              <a:t> </a:t>
            </a:r>
            <a:r>
              <a:rPr spc="-33" dirty="0">
                <a:solidFill>
                  <a:srgbClr val="000000"/>
                </a:solidFill>
              </a:rPr>
              <a:t>kadar</a:t>
            </a:r>
            <a:r>
              <a:rPr spc="-12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ne </a:t>
            </a:r>
            <a:r>
              <a:rPr spc="7" dirty="0">
                <a:solidFill>
                  <a:srgbClr val="000000"/>
                </a:solidFill>
              </a:rPr>
              <a:t> </a:t>
            </a:r>
            <a:r>
              <a:rPr spc="-33" dirty="0">
                <a:solidFill>
                  <a:srgbClr val="000000"/>
                </a:solidFill>
              </a:rPr>
              <a:t>olup</a:t>
            </a:r>
            <a:r>
              <a:rPr spc="-120" dirty="0">
                <a:solidFill>
                  <a:srgbClr val="000000"/>
                </a:solidFill>
              </a:rPr>
              <a:t> </a:t>
            </a:r>
            <a:r>
              <a:rPr spc="-60" dirty="0">
                <a:solidFill>
                  <a:srgbClr val="000000"/>
                </a:solidFill>
              </a:rPr>
              <a:t>bittiğini</a:t>
            </a:r>
            <a:r>
              <a:rPr spc="-160" dirty="0">
                <a:solidFill>
                  <a:srgbClr val="000000"/>
                </a:solidFill>
              </a:rPr>
              <a:t> </a:t>
            </a:r>
            <a:r>
              <a:rPr spc="-47" dirty="0">
                <a:solidFill>
                  <a:srgbClr val="000000"/>
                </a:solidFill>
              </a:rPr>
              <a:t>anlamayız</a:t>
            </a:r>
            <a:r>
              <a:rPr spc="-167" dirty="0">
                <a:solidFill>
                  <a:srgbClr val="000000"/>
                </a:solidFill>
              </a:rPr>
              <a:t> </a:t>
            </a:r>
            <a:r>
              <a:rPr spc="-53" dirty="0">
                <a:solidFill>
                  <a:srgbClr val="000000"/>
                </a:solidFill>
              </a:rPr>
              <a:t>bile.</a:t>
            </a:r>
            <a:r>
              <a:rPr spc="-127" dirty="0">
                <a:solidFill>
                  <a:srgbClr val="000000"/>
                </a:solidFill>
              </a:rPr>
              <a:t> </a:t>
            </a:r>
            <a:r>
              <a:rPr spc="-33" dirty="0">
                <a:solidFill>
                  <a:srgbClr val="000000"/>
                </a:solidFill>
              </a:rPr>
              <a:t>İşte</a:t>
            </a:r>
            <a:r>
              <a:rPr spc="-120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bu</a:t>
            </a:r>
            <a:r>
              <a:rPr spc="-100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sebeplerden</a:t>
            </a:r>
            <a:r>
              <a:rPr spc="-152" dirty="0">
                <a:solidFill>
                  <a:srgbClr val="000000"/>
                </a:solidFill>
              </a:rPr>
              <a:t> </a:t>
            </a:r>
            <a:r>
              <a:rPr spc="-60" dirty="0">
                <a:solidFill>
                  <a:srgbClr val="000000"/>
                </a:solidFill>
              </a:rPr>
              <a:t>duygularımızı</a:t>
            </a:r>
            <a:r>
              <a:rPr spc="-120" dirty="0">
                <a:solidFill>
                  <a:srgbClr val="000000"/>
                </a:solidFill>
              </a:rPr>
              <a:t> </a:t>
            </a:r>
            <a:r>
              <a:rPr spc="-40" dirty="0">
                <a:solidFill>
                  <a:srgbClr val="000000"/>
                </a:solidFill>
              </a:rPr>
              <a:t>kontrol</a:t>
            </a:r>
            <a:r>
              <a:rPr spc="-133" dirty="0">
                <a:solidFill>
                  <a:srgbClr val="000000"/>
                </a:solidFill>
              </a:rPr>
              <a:t> </a:t>
            </a:r>
            <a:r>
              <a:rPr spc="-33" dirty="0">
                <a:solidFill>
                  <a:srgbClr val="000000"/>
                </a:solidFill>
              </a:rPr>
              <a:t>etmek</a:t>
            </a:r>
            <a:r>
              <a:rPr spc="-127" dirty="0">
                <a:solidFill>
                  <a:srgbClr val="000000"/>
                </a:solidFill>
              </a:rPr>
              <a:t> </a:t>
            </a:r>
            <a:r>
              <a:rPr spc="-40" dirty="0">
                <a:solidFill>
                  <a:srgbClr val="000000"/>
                </a:solidFill>
              </a:rPr>
              <a:t>önemlidir.</a:t>
            </a:r>
          </a:p>
        </p:txBody>
      </p:sp>
      <p:sp>
        <p:nvSpPr>
          <p:cNvPr id="4" name="object 4"/>
          <p:cNvSpPr/>
          <p:nvPr/>
        </p:nvSpPr>
        <p:spPr>
          <a:xfrm>
            <a:off x="10228072" y="3923977"/>
            <a:ext cx="118533" cy="323427"/>
          </a:xfrm>
          <a:custGeom>
            <a:avLst/>
            <a:gdLst/>
            <a:ahLst/>
            <a:cxnLst/>
            <a:rect l="l" t="t" r="r" b="b"/>
            <a:pathLst>
              <a:path w="88900" h="242569">
                <a:moveTo>
                  <a:pt x="88392" y="0"/>
                </a:moveTo>
                <a:lnTo>
                  <a:pt x="42672" y="0"/>
                </a:lnTo>
                <a:lnTo>
                  <a:pt x="0" y="0"/>
                </a:lnTo>
                <a:lnTo>
                  <a:pt x="0" y="242303"/>
                </a:lnTo>
                <a:lnTo>
                  <a:pt x="42672" y="242303"/>
                </a:lnTo>
                <a:lnTo>
                  <a:pt x="88392" y="242303"/>
                </a:lnTo>
                <a:lnTo>
                  <a:pt x="883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52515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1104</Words>
  <Application>Microsoft Office PowerPoint</Application>
  <PresentationFormat>Geniş ekran</PresentationFormat>
  <Paragraphs>118</Paragraphs>
  <Slides>20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Lucida Sans Unicode</vt:lpstr>
      <vt:lpstr>Microsoft Sans Serif</vt:lpstr>
      <vt:lpstr>Tahoma</vt:lpstr>
      <vt:lpstr>Trebuchet MS</vt:lpstr>
      <vt:lpstr>Office Teması</vt:lpstr>
      <vt:lpstr>      DUYGU KONTROLÜ</vt:lpstr>
      <vt:lpstr>DUYGU DEDİĞİMİZ ŞEY NEDİR?</vt:lpstr>
      <vt:lpstr>TEMEL DUYGULARIMIZ NELERDİR?</vt:lpstr>
      <vt:lpstr>Birincil( temel) Duygular ve İkincil duygular</vt:lpstr>
      <vt:lpstr>İkincil Duygulara Örnekler;</vt:lpstr>
      <vt:lpstr>PowerPoint Sunusu</vt:lpstr>
      <vt:lpstr>Duygularımız Neden</vt:lpstr>
      <vt:lpstr>Duygular nasıl  oluşur?</vt:lpstr>
      <vt:lpstr>Duygu Kontrolü Nedir?</vt:lpstr>
      <vt:lpstr>Duygu kontrolü nasıl sağlanır?</vt:lpstr>
      <vt:lpstr>1. Zihin ve Bedene Odaklanmak</vt:lpstr>
      <vt:lpstr>1. Zihin ve Bedene Odaklanmak</vt:lpstr>
      <vt:lpstr>2. Duygularla Yüzleşmek</vt:lpstr>
      <vt:lpstr>   3. Duygulara Sağlıklı Tepkiler Vermek: </vt:lpstr>
      <vt:lpstr>4. Uzun Vadeli Gayret Göstermek</vt:lpstr>
      <vt:lpstr>4. Uzun Vadeli Gayret Göstermek</vt:lpstr>
      <vt:lpstr>PowerPoint Sunusu</vt:lpstr>
      <vt:lpstr>Farkındalık için bu adımlar sizlere yardımcı olabilir;</vt:lpstr>
      <vt:lpstr>Farkındalık için bu adımlar sizlere yardımcı olabilir;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DUYGU KONTROLÜ</dc:title>
  <dc:creator>ronaldinho424</dc:creator>
  <cp:lastModifiedBy>ronaldinho424</cp:lastModifiedBy>
  <cp:revision>41</cp:revision>
  <dcterms:created xsi:type="dcterms:W3CDTF">2022-10-12T10:41:36Z</dcterms:created>
  <dcterms:modified xsi:type="dcterms:W3CDTF">2022-10-18T12:59:05Z</dcterms:modified>
</cp:coreProperties>
</file>