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318" r:id="rId6"/>
    <p:sldId id="317" r:id="rId7"/>
    <p:sldId id="316" r:id="rId8"/>
    <p:sldId id="319" r:id="rId9"/>
    <p:sldId id="320" r:id="rId10"/>
    <p:sldId id="321" r:id="rId11"/>
    <p:sldId id="261" r:id="rId12"/>
    <p:sldId id="262" r:id="rId13"/>
    <p:sldId id="263" r:id="rId14"/>
    <p:sldId id="264" r:id="rId15"/>
    <p:sldId id="265" r:id="rId16"/>
    <p:sldId id="322" r:id="rId17"/>
    <p:sldId id="324" r:id="rId18"/>
    <p:sldId id="325" r:id="rId19"/>
    <p:sldId id="326" r:id="rId20"/>
    <p:sldId id="327" r:id="rId21"/>
    <p:sldId id="328" r:id="rId22"/>
    <p:sldId id="329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7" r:id="rId53"/>
    <p:sldId id="298" r:id="rId54"/>
    <p:sldId id="299" r:id="rId55"/>
    <p:sldId id="300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05" r:id="rId65"/>
    <p:sldId id="304" r:id="rId66"/>
    <p:sldId id="303" r:id="rId67"/>
    <p:sldId id="302" r:id="rId68"/>
    <p:sldId id="306" r:id="rId69"/>
    <p:sldId id="307" r:id="rId7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6.sv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29.svg"/></Relationships>
</file>

<file path=ppt/diagrams/_rels/data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31.svg"/></Relationships>
</file>

<file path=ppt/diagrams/_rels/data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5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6.sv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29.svg"/></Relationships>
</file>

<file path=ppt/diagrams/_rels/drawing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31.svg"/></Relationships>
</file>

<file path=ppt/diagrams/_rels/drawing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53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A1CC2-B53E-4FB4-914A-AB54B21B984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4AFA33-7FC7-4727-A794-949413620A50}">
      <dgm:prSet/>
      <dgm:spPr/>
      <dgm:t>
        <a:bodyPr/>
        <a:lstStyle/>
        <a:p>
          <a:r>
            <a:rPr lang="tr-TR" b="0" i="0" baseline="0"/>
            <a:t>1-Yatılı özel eğitim okulu</a:t>
          </a:r>
          <a:endParaRPr lang="en-US"/>
        </a:p>
      </dgm:t>
    </dgm:pt>
    <dgm:pt modelId="{D85D827A-D1AB-418C-A0FC-E8CA30FD9EDD}" type="parTrans" cxnId="{B5B1D39F-9000-41C8-9361-00D7AC531741}">
      <dgm:prSet/>
      <dgm:spPr/>
      <dgm:t>
        <a:bodyPr/>
        <a:lstStyle/>
        <a:p>
          <a:endParaRPr lang="en-US"/>
        </a:p>
      </dgm:t>
    </dgm:pt>
    <dgm:pt modelId="{F58E6969-F76C-4FAA-8064-4D11E306AEE4}" type="sibTrans" cxnId="{B5B1D39F-9000-41C8-9361-00D7AC531741}">
      <dgm:prSet/>
      <dgm:spPr/>
      <dgm:t>
        <a:bodyPr/>
        <a:lstStyle/>
        <a:p>
          <a:endParaRPr lang="en-US"/>
        </a:p>
      </dgm:t>
    </dgm:pt>
    <dgm:pt modelId="{E5477230-04FF-4954-BE53-62B5734E6EA0}">
      <dgm:prSet/>
      <dgm:spPr/>
      <dgm:t>
        <a:bodyPr/>
        <a:lstStyle/>
        <a:p>
          <a:r>
            <a:rPr lang="tr-TR" b="0" i="0" baseline="0"/>
            <a:t>2-Gündüzlü özel eğitim okulu</a:t>
          </a:r>
          <a:endParaRPr lang="en-US"/>
        </a:p>
      </dgm:t>
    </dgm:pt>
    <dgm:pt modelId="{95183BFA-2C03-4C1E-86C5-32E0C69C0F2A}" type="parTrans" cxnId="{964852BF-4C15-4E72-B298-694824790D30}">
      <dgm:prSet/>
      <dgm:spPr/>
      <dgm:t>
        <a:bodyPr/>
        <a:lstStyle/>
        <a:p>
          <a:endParaRPr lang="en-US"/>
        </a:p>
      </dgm:t>
    </dgm:pt>
    <dgm:pt modelId="{2099D3DB-B8EE-42EF-A202-AECB219BA65A}" type="sibTrans" cxnId="{964852BF-4C15-4E72-B298-694824790D30}">
      <dgm:prSet/>
      <dgm:spPr/>
      <dgm:t>
        <a:bodyPr/>
        <a:lstStyle/>
        <a:p>
          <a:endParaRPr lang="en-US"/>
        </a:p>
      </dgm:t>
    </dgm:pt>
    <dgm:pt modelId="{38E4677E-8FF0-4659-B390-D828B16BE208}">
      <dgm:prSet/>
      <dgm:spPr/>
      <dgm:t>
        <a:bodyPr/>
        <a:lstStyle/>
        <a:p>
          <a:r>
            <a:rPr lang="tr-TR" b="0" i="0" baseline="0"/>
            <a:t>3-Normal okul bünyesinde özel sınıf</a:t>
          </a:r>
          <a:endParaRPr lang="en-US"/>
        </a:p>
      </dgm:t>
    </dgm:pt>
    <dgm:pt modelId="{00780E80-5994-4510-9DCC-FD72FA10C772}" type="parTrans" cxnId="{DD60DC50-30F4-4C57-8274-05ED908E5BF3}">
      <dgm:prSet/>
      <dgm:spPr/>
      <dgm:t>
        <a:bodyPr/>
        <a:lstStyle/>
        <a:p>
          <a:endParaRPr lang="en-US"/>
        </a:p>
      </dgm:t>
    </dgm:pt>
    <dgm:pt modelId="{1DD7F551-5C7D-4C99-9A3C-8B975FBF9C4B}" type="sibTrans" cxnId="{DD60DC50-30F4-4C57-8274-05ED908E5BF3}">
      <dgm:prSet/>
      <dgm:spPr/>
      <dgm:t>
        <a:bodyPr/>
        <a:lstStyle/>
        <a:p>
          <a:endParaRPr lang="en-US"/>
        </a:p>
      </dgm:t>
    </dgm:pt>
    <dgm:pt modelId="{5FFF408C-4A19-46AA-A389-0A194D7EB7A3}">
      <dgm:prSet/>
      <dgm:spPr/>
      <dgm:t>
        <a:bodyPr/>
        <a:lstStyle/>
        <a:p>
          <a:r>
            <a:rPr lang="tr-TR" b="0" i="0" baseline="0"/>
            <a:t>4-Normal okul bünyesinde normal sınıf (kaynaştırma)</a:t>
          </a:r>
          <a:endParaRPr lang="en-US"/>
        </a:p>
      </dgm:t>
    </dgm:pt>
    <dgm:pt modelId="{47263B46-7D5F-488F-952F-F3B3F09C914F}" type="parTrans" cxnId="{FEC506BC-D532-4778-852E-E64A669C7EAC}">
      <dgm:prSet/>
      <dgm:spPr/>
      <dgm:t>
        <a:bodyPr/>
        <a:lstStyle/>
        <a:p>
          <a:endParaRPr lang="en-US"/>
        </a:p>
      </dgm:t>
    </dgm:pt>
    <dgm:pt modelId="{FCCB18DE-490E-4C9D-878E-8D6D878CC7C0}" type="sibTrans" cxnId="{FEC506BC-D532-4778-852E-E64A669C7EAC}">
      <dgm:prSet/>
      <dgm:spPr/>
      <dgm:t>
        <a:bodyPr/>
        <a:lstStyle/>
        <a:p>
          <a:endParaRPr lang="en-US"/>
        </a:p>
      </dgm:t>
    </dgm:pt>
    <dgm:pt modelId="{0A1D259E-5206-4D7C-BCEB-3DECB49FC356}" type="pres">
      <dgm:prSet presAssocID="{11AA1CC2-B53E-4FB4-914A-AB54B21B9847}" presName="diagram" presStyleCnt="0">
        <dgm:presLayoutVars>
          <dgm:dir/>
          <dgm:resizeHandles val="exact"/>
        </dgm:presLayoutVars>
      </dgm:prSet>
      <dgm:spPr/>
    </dgm:pt>
    <dgm:pt modelId="{518DC964-F73B-4734-88FD-9AD0EBE1AEDC}" type="pres">
      <dgm:prSet presAssocID="{094AFA33-7FC7-4727-A794-949413620A50}" presName="arrow" presStyleLbl="node1" presStyleIdx="0" presStyleCnt="4">
        <dgm:presLayoutVars>
          <dgm:bulletEnabled val="1"/>
        </dgm:presLayoutVars>
      </dgm:prSet>
      <dgm:spPr/>
    </dgm:pt>
    <dgm:pt modelId="{9C554A33-00E2-49BC-900D-83CD64CBA464}" type="pres">
      <dgm:prSet presAssocID="{E5477230-04FF-4954-BE53-62B5734E6EA0}" presName="arrow" presStyleLbl="node1" presStyleIdx="1" presStyleCnt="4">
        <dgm:presLayoutVars>
          <dgm:bulletEnabled val="1"/>
        </dgm:presLayoutVars>
      </dgm:prSet>
      <dgm:spPr/>
    </dgm:pt>
    <dgm:pt modelId="{7531ACCD-15CF-457B-8141-967F31C58CBA}" type="pres">
      <dgm:prSet presAssocID="{38E4677E-8FF0-4659-B390-D828B16BE208}" presName="arrow" presStyleLbl="node1" presStyleIdx="2" presStyleCnt="4">
        <dgm:presLayoutVars>
          <dgm:bulletEnabled val="1"/>
        </dgm:presLayoutVars>
      </dgm:prSet>
      <dgm:spPr/>
    </dgm:pt>
    <dgm:pt modelId="{E63330E8-4D19-41CC-9530-16A7032DE0B4}" type="pres">
      <dgm:prSet presAssocID="{5FFF408C-4A19-46AA-A389-0A194D7EB7A3}" presName="arrow" presStyleLbl="node1" presStyleIdx="3" presStyleCnt="4">
        <dgm:presLayoutVars>
          <dgm:bulletEnabled val="1"/>
        </dgm:presLayoutVars>
      </dgm:prSet>
      <dgm:spPr/>
    </dgm:pt>
  </dgm:ptLst>
  <dgm:cxnLst>
    <dgm:cxn modelId="{772CE413-F331-4971-9B11-81E2CE81466C}" type="presOf" srcId="{38E4677E-8FF0-4659-B390-D828B16BE208}" destId="{7531ACCD-15CF-457B-8141-967F31C58CBA}" srcOrd="0" destOrd="0" presId="urn:microsoft.com/office/officeart/2005/8/layout/arrow5"/>
    <dgm:cxn modelId="{5CEEC768-7ED9-4027-8361-62D6ADF79269}" type="presOf" srcId="{5FFF408C-4A19-46AA-A389-0A194D7EB7A3}" destId="{E63330E8-4D19-41CC-9530-16A7032DE0B4}" srcOrd="0" destOrd="0" presId="urn:microsoft.com/office/officeart/2005/8/layout/arrow5"/>
    <dgm:cxn modelId="{28A8D850-FBFC-45BA-9AC2-9A2FE8033001}" type="presOf" srcId="{E5477230-04FF-4954-BE53-62B5734E6EA0}" destId="{9C554A33-00E2-49BC-900D-83CD64CBA464}" srcOrd="0" destOrd="0" presId="urn:microsoft.com/office/officeart/2005/8/layout/arrow5"/>
    <dgm:cxn modelId="{DD60DC50-30F4-4C57-8274-05ED908E5BF3}" srcId="{11AA1CC2-B53E-4FB4-914A-AB54B21B9847}" destId="{38E4677E-8FF0-4659-B390-D828B16BE208}" srcOrd="2" destOrd="0" parTransId="{00780E80-5994-4510-9DCC-FD72FA10C772}" sibTransId="{1DD7F551-5C7D-4C99-9A3C-8B975FBF9C4B}"/>
    <dgm:cxn modelId="{B5B1D39F-9000-41C8-9361-00D7AC531741}" srcId="{11AA1CC2-B53E-4FB4-914A-AB54B21B9847}" destId="{094AFA33-7FC7-4727-A794-949413620A50}" srcOrd="0" destOrd="0" parTransId="{D85D827A-D1AB-418C-A0FC-E8CA30FD9EDD}" sibTransId="{F58E6969-F76C-4FAA-8064-4D11E306AEE4}"/>
    <dgm:cxn modelId="{FEC506BC-D532-4778-852E-E64A669C7EAC}" srcId="{11AA1CC2-B53E-4FB4-914A-AB54B21B9847}" destId="{5FFF408C-4A19-46AA-A389-0A194D7EB7A3}" srcOrd="3" destOrd="0" parTransId="{47263B46-7D5F-488F-952F-F3B3F09C914F}" sibTransId="{FCCB18DE-490E-4C9D-878E-8D6D878CC7C0}"/>
    <dgm:cxn modelId="{964852BF-4C15-4E72-B298-694824790D30}" srcId="{11AA1CC2-B53E-4FB4-914A-AB54B21B9847}" destId="{E5477230-04FF-4954-BE53-62B5734E6EA0}" srcOrd="1" destOrd="0" parTransId="{95183BFA-2C03-4C1E-86C5-32E0C69C0F2A}" sibTransId="{2099D3DB-B8EE-42EF-A202-AECB219BA65A}"/>
    <dgm:cxn modelId="{464578DB-9BD6-464D-95B5-FF4A92030504}" type="presOf" srcId="{11AA1CC2-B53E-4FB4-914A-AB54B21B9847}" destId="{0A1D259E-5206-4D7C-BCEB-3DECB49FC356}" srcOrd="0" destOrd="0" presId="urn:microsoft.com/office/officeart/2005/8/layout/arrow5"/>
    <dgm:cxn modelId="{A8A553FB-B640-4A71-AD8D-528DA31522D3}" type="presOf" srcId="{094AFA33-7FC7-4727-A794-949413620A50}" destId="{518DC964-F73B-4734-88FD-9AD0EBE1AEDC}" srcOrd="0" destOrd="0" presId="urn:microsoft.com/office/officeart/2005/8/layout/arrow5"/>
    <dgm:cxn modelId="{F7B5BC0C-D3CB-4B60-85DF-1C1D0A1CAD92}" type="presParOf" srcId="{0A1D259E-5206-4D7C-BCEB-3DECB49FC356}" destId="{518DC964-F73B-4734-88FD-9AD0EBE1AEDC}" srcOrd="0" destOrd="0" presId="urn:microsoft.com/office/officeart/2005/8/layout/arrow5"/>
    <dgm:cxn modelId="{8A0C36A4-43BF-4650-9C96-1AE61CB9B46D}" type="presParOf" srcId="{0A1D259E-5206-4D7C-BCEB-3DECB49FC356}" destId="{9C554A33-00E2-49BC-900D-83CD64CBA464}" srcOrd="1" destOrd="0" presId="urn:microsoft.com/office/officeart/2005/8/layout/arrow5"/>
    <dgm:cxn modelId="{7B9C727B-4C89-4DF2-A7CE-372DABF9654A}" type="presParOf" srcId="{0A1D259E-5206-4D7C-BCEB-3DECB49FC356}" destId="{7531ACCD-15CF-457B-8141-967F31C58CBA}" srcOrd="2" destOrd="0" presId="urn:microsoft.com/office/officeart/2005/8/layout/arrow5"/>
    <dgm:cxn modelId="{88B4DD2A-7CF9-45F0-AC1D-283F6B304CB1}" type="presParOf" srcId="{0A1D259E-5206-4D7C-BCEB-3DECB49FC356}" destId="{E63330E8-4D19-41CC-9530-16A7032DE0B4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B84D78-D0D0-4806-8F12-169A367AEB02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E643E249-21D6-4349-AC94-26025D2BEF0B}">
      <dgm:prSet/>
      <dgm:spPr/>
      <dgm:t>
        <a:bodyPr/>
        <a:lstStyle/>
        <a:p>
          <a:r>
            <a:rPr lang="tr-TR" b="1" i="0" baseline="0"/>
            <a:t>Normal öğrencilerle birlikte çalışmaları daha büyük başarılar için kendilerinde istek ve cesaret uyandırır.</a:t>
          </a:r>
          <a:endParaRPr lang="en-US"/>
        </a:p>
      </dgm:t>
    </dgm:pt>
    <dgm:pt modelId="{4A8F9102-C349-4898-A3F5-3ED83E8B6275}" type="parTrans" cxnId="{E8698079-9DC6-4499-B69C-DC774BBBDDC2}">
      <dgm:prSet/>
      <dgm:spPr/>
      <dgm:t>
        <a:bodyPr/>
        <a:lstStyle/>
        <a:p>
          <a:endParaRPr lang="en-US"/>
        </a:p>
      </dgm:t>
    </dgm:pt>
    <dgm:pt modelId="{2E69C8E0-555B-4403-9746-0FE9DD194368}" type="sibTrans" cxnId="{E8698079-9DC6-4499-B69C-DC774BBBDDC2}">
      <dgm:prSet/>
      <dgm:spPr/>
      <dgm:t>
        <a:bodyPr/>
        <a:lstStyle/>
        <a:p>
          <a:endParaRPr lang="en-US"/>
        </a:p>
      </dgm:t>
    </dgm:pt>
    <dgm:pt modelId="{1A24D0D5-57F3-4401-9300-8520F8E286A7}">
      <dgm:prSet/>
      <dgm:spPr/>
      <dgm:t>
        <a:bodyPr/>
        <a:lstStyle/>
        <a:p>
          <a:r>
            <a:rPr lang="tr-TR" b="1" i="0" baseline="0"/>
            <a:t>Bu öğrenciler normal öğrencilerden bazı davranışları öğreneceklerdir.</a:t>
          </a:r>
          <a:endParaRPr lang="en-US"/>
        </a:p>
      </dgm:t>
    </dgm:pt>
    <dgm:pt modelId="{1B697BC5-7FB5-4C7F-AA06-7B3A2F399FAF}" type="parTrans" cxnId="{D152802C-A1A7-4A7C-B9CE-FD5C1B538763}">
      <dgm:prSet/>
      <dgm:spPr/>
      <dgm:t>
        <a:bodyPr/>
        <a:lstStyle/>
        <a:p>
          <a:endParaRPr lang="en-US"/>
        </a:p>
      </dgm:t>
    </dgm:pt>
    <dgm:pt modelId="{8D0A631F-A0E9-4D68-B058-C19373411069}" type="sibTrans" cxnId="{D152802C-A1A7-4A7C-B9CE-FD5C1B538763}">
      <dgm:prSet/>
      <dgm:spPr/>
      <dgm:t>
        <a:bodyPr/>
        <a:lstStyle/>
        <a:p>
          <a:endParaRPr lang="en-US"/>
        </a:p>
      </dgm:t>
    </dgm:pt>
    <dgm:pt modelId="{DEC43832-BB27-49F7-AEA6-329B5E978A1B}">
      <dgm:prSet/>
      <dgm:spPr/>
      <dgm:t>
        <a:bodyPr/>
        <a:lstStyle/>
        <a:p>
          <a:r>
            <a:rPr lang="tr-TR" b="1" i="0" baseline="0"/>
            <a:t>Eğitim programlarına ek olarak aile eğitimi, sosyal, kültürel ve serbest zaman etkinlikleri sayesinde öğrenmeleri gelişir.</a:t>
          </a:r>
          <a:endParaRPr lang="en-US"/>
        </a:p>
      </dgm:t>
    </dgm:pt>
    <dgm:pt modelId="{BE7463CA-B418-4FD8-AA77-62BAD84E1932}" type="parTrans" cxnId="{07C68927-4C08-4CC1-8642-F8E0EA5F271B}">
      <dgm:prSet/>
      <dgm:spPr/>
      <dgm:t>
        <a:bodyPr/>
        <a:lstStyle/>
        <a:p>
          <a:endParaRPr lang="en-US"/>
        </a:p>
      </dgm:t>
    </dgm:pt>
    <dgm:pt modelId="{82F3AD31-953E-43F3-888C-3684654EB6C0}" type="sibTrans" cxnId="{07C68927-4C08-4CC1-8642-F8E0EA5F271B}">
      <dgm:prSet/>
      <dgm:spPr/>
      <dgm:t>
        <a:bodyPr/>
        <a:lstStyle/>
        <a:p>
          <a:endParaRPr lang="en-US"/>
        </a:p>
      </dgm:t>
    </dgm:pt>
    <dgm:pt modelId="{AE9D3953-D84A-4817-BB3C-F071945A91F1}" type="pres">
      <dgm:prSet presAssocID="{B8B84D78-D0D0-4806-8F12-169A367AEB02}" presName="vert0" presStyleCnt="0">
        <dgm:presLayoutVars>
          <dgm:dir/>
          <dgm:animOne val="branch"/>
          <dgm:animLvl val="lvl"/>
        </dgm:presLayoutVars>
      </dgm:prSet>
      <dgm:spPr/>
    </dgm:pt>
    <dgm:pt modelId="{84E08949-4F68-4102-82B3-5FFF263CAA29}" type="pres">
      <dgm:prSet presAssocID="{E643E249-21D6-4349-AC94-26025D2BEF0B}" presName="thickLine" presStyleLbl="alignNode1" presStyleIdx="0" presStyleCnt="3"/>
      <dgm:spPr/>
    </dgm:pt>
    <dgm:pt modelId="{87CF9E22-69CF-4249-B508-956409994365}" type="pres">
      <dgm:prSet presAssocID="{E643E249-21D6-4349-AC94-26025D2BEF0B}" presName="horz1" presStyleCnt="0"/>
      <dgm:spPr/>
    </dgm:pt>
    <dgm:pt modelId="{C7CBFA13-0C34-414E-B443-92E9B7505E1F}" type="pres">
      <dgm:prSet presAssocID="{E643E249-21D6-4349-AC94-26025D2BEF0B}" presName="tx1" presStyleLbl="revTx" presStyleIdx="0" presStyleCnt="3"/>
      <dgm:spPr/>
    </dgm:pt>
    <dgm:pt modelId="{AE527BAB-9AA4-4E6A-9FB7-846CC952917B}" type="pres">
      <dgm:prSet presAssocID="{E643E249-21D6-4349-AC94-26025D2BEF0B}" presName="vert1" presStyleCnt="0"/>
      <dgm:spPr/>
    </dgm:pt>
    <dgm:pt modelId="{03927F99-680B-48C5-B2A0-A4C6D72CD085}" type="pres">
      <dgm:prSet presAssocID="{1A24D0D5-57F3-4401-9300-8520F8E286A7}" presName="thickLine" presStyleLbl="alignNode1" presStyleIdx="1" presStyleCnt="3"/>
      <dgm:spPr/>
    </dgm:pt>
    <dgm:pt modelId="{165F4BA4-9FE0-4C0D-AC6D-B53EF13A2E80}" type="pres">
      <dgm:prSet presAssocID="{1A24D0D5-57F3-4401-9300-8520F8E286A7}" presName="horz1" presStyleCnt="0"/>
      <dgm:spPr/>
    </dgm:pt>
    <dgm:pt modelId="{4802ACC7-D24F-46D8-9BDB-654E427543A9}" type="pres">
      <dgm:prSet presAssocID="{1A24D0D5-57F3-4401-9300-8520F8E286A7}" presName="tx1" presStyleLbl="revTx" presStyleIdx="1" presStyleCnt="3"/>
      <dgm:spPr/>
    </dgm:pt>
    <dgm:pt modelId="{743EAD8B-DF0A-4E9B-9D05-432F52BD8C0B}" type="pres">
      <dgm:prSet presAssocID="{1A24D0D5-57F3-4401-9300-8520F8E286A7}" presName="vert1" presStyleCnt="0"/>
      <dgm:spPr/>
    </dgm:pt>
    <dgm:pt modelId="{CF126D50-BC7C-4B24-8D87-C5D10F6AA028}" type="pres">
      <dgm:prSet presAssocID="{DEC43832-BB27-49F7-AEA6-329B5E978A1B}" presName="thickLine" presStyleLbl="alignNode1" presStyleIdx="2" presStyleCnt="3"/>
      <dgm:spPr/>
    </dgm:pt>
    <dgm:pt modelId="{A70A45AB-3C13-438A-B722-FC486FC0EDC9}" type="pres">
      <dgm:prSet presAssocID="{DEC43832-BB27-49F7-AEA6-329B5E978A1B}" presName="horz1" presStyleCnt="0"/>
      <dgm:spPr/>
    </dgm:pt>
    <dgm:pt modelId="{50EBF3C7-A647-49D9-9752-6BD72DCD48B7}" type="pres">
      <dgm:prSet presAssocID="{DEC43832-BB27-49F7-AEA6-329B5E978A1B}" presName="tx1" presStyleLbl="revTx" presStyleIdx="2" presStyleCnt="3"/>
      <dgm:spPr/>
    </dgm:pt>
    <dgm:pt modelId="{E5C993CF-7DB7-4760-A69B-868CA3A19225}" type="pres">
      <dgm:prSet presAssocID="{DEC43832-BB27-49F7-AEA6-329B5E978A1B}" presName="vert1" presStyleCnt="0"/>
      <dgm:spPr/>
    </dgm:pt>
  </dgm:ptLst>
  <dgm:cxnLst>
    <dgm:cxn modelId="{8D619F1E-20B5-4058-92A3-A5A4231762FC}" type="presOf" srcId="{DEC43832-BB27-49F7-AEA6-329B5E978A1B}" destId="{50EBF3C7-A647-49D9-9752-6BD72DCD48B7}" srcOrd="0" destOrd="0" presId="urn:microsoft.com/office/officeart/2008/layout/LinedList"/>
    <dgm:cxn modelId="{07C68927-4C08-4CC1-8642-F8E0EA5F271B}" srcId="{B8B84D78-D0D0-4806-8F12-169A367AEB02}" destId="{DEC43832-BB27-49F7-AEA6-329B5E978A1B}" srcOrd="2" destOrd="0" parTransId="{BE7463CA-B418-4FD8-AA77-62BAD84E1932}" sibTransId="{82F3AD31-953E-43F3-888C-3684654EB6C0}"/>
    <dgm:cxn modelId="{9BD9A028-0102-43D8-8F53-224278F780EB}" type="presOf" srcId="{1A24D0D5-57F3-4401-9300-8520F8E286A7}" destId="{4802ACC7-D24F-46D8-9BDB-654E427543A9}" srcOrd="0" destOrd="0" presId="urn:microsoft.com/office/officeart/2008/layout/LinedList"/>
    <dgm:cxn modelId="{D152802C-A1A7-4A7C-B9CE-FD5C1B538763}" srcId="{B8B84D78-D0D0-4806-8F12-169A367AEB02}" destId="{1A24D0D5-57F3-4401-9300-8520F8E286A7}" srcOrd="1" destOrd="0" parTransId="{1B697BC5-7FB5-4C7F-AA06-7B3A2F399FAF}" sibTransId="{8D0A631F-A0E9-4D68-B058-C19373411069}"/>
    <dgm:cxn modelId="{E8698079-9DC6-4499-B69C-DC774BBBDDC2}" srcId="{B8B84D78-D0D0-4806-8F12-169A367AEB02}" destId="{E643E249-21D6-4349-AC94-26025D2BEF0B}" srcOrd="0" destOrd="0" parTransId="{4A8F9102-C349-4898-A3F5-3ED83E8B6275}" sibTransId="{2E69C8E0-555B-4403-9746-0FE9DD194368}"/>
    <dgm:cxn modelId="{AAF3168F-B0C5-46BE-89D1-0526DF8B9CFA}" type="presOf" srcId="{B8B84D78-D0D0-4806-8F12-169A367AEB02}" destId="{AE9D3953-D84A-4817-BB3C-F071945A91F1}" srcOrd="0" destOrd="0" presId="urn:microsoft.com/office/officeart/2008/layout/LinedList"/>
    <dgm:cxn modelId="{98247599-FD05-4E87-B643-E60CCF84501C}" type="presOf" srcId="{E643E249-21D6-4349-AC94-26025D2BEF0B}" destId="{C7CBFA13-0C34-414E-B443-92E9B7505E1F}" srcOrd="0" destOrd="0" presId="urn:microsoft.com/office/officeart/2008/layout/LinedList"/>
    <dgm:cxn modelId="{A005FDFF-CE82-4198-9717-8A815618ACC5}" type="presParOf" srcId="{AE9D3953-D84A-4817-BB3C-F071945A91F1}" destId="{84E08949-4F68-4102-82B3-5FFF263CAA29}" srcOrd="0" destOrd="0" presId="urn:microsoft.com/office/officeart/2008/layout/LinedList"/>
    <dgm:cxn modelId="{A38DBCE5-8910-4A13-A103-208B0C974657}" type="presParOf" srcId="{AE9D3953-D84A-4817-BB3C-F071945A91F1}" destId="{87CF9E22-69CF-4249-B508-956409994365}" srcOrd="1" destOrd="0" presId="urn:microsoft.com/office/officeart/2008/layout/LinedList"/>
    <dgm:cxn modelId="{544D7096-6BEB-41C1-8649-58A9BC329E20}" type="presParOf" srcId="{87CF9E22-69CF-4249-B508-956409994365}" destId="{C7CBFA13-0C34-414E-B443-92E9B7505E1F}" srcOrd="0" destOrd="0" presId="urn:microsoft.com/office/officeart/2008/layout/LinedList"/>
    <dgm:cxn modelId="{734919AD-D906-4B5C-90F1-BC70BEE986B7}" type="presParOf" srcId="{87CF9E22-69CF-4249-B508-956409994365}" destId="{AE527BAB-9AA4-4E6A-9FB7-846CC952917B}" srcOrd="1" destOrd="0" presId="urn:microsoft.com/office/officeart/2008/layout/LinedList"/>
    <dgm:cxn modelId="{5EE2E281-4F61-4D45-B563-CEC00FE24721}" type="presParOf" srcId="{AE9D3953-D84A-4817-BB3C-F071945A91F1}" destId="{03927F99-680B-48C5-B2A0-A4C6D72CD085}" srcOrd="2" destOrd="0" presId="urn:microsoft.com/office/officeart/2008/layout/LinedList"/>
    <dgm:cxn modelId="{BAB438DF-BD5A-4A7A-86CD-1A4C1629A675}" type="presParOf" srcId="{AE9D3953-D84A-4817-BB3C-F071945A91F1}" destId="{165F4BA4-9FE0-4C0D-AC6D-B53EF13A2E80}" srcOrd="3" destOrd="0" presId="urn:microsoft.com/office/officeart/2008/layout/LinedList"/>
    <dgm:cxn modelId="{892A76B5-C3C0-42ED-B200-3F487D67B75E}" type="presParOf" srcId="{165F4BA4-9FE0-4C0D-AC6D-B53EF13A2E80}" destId="{4802ACC7-D24F-46D8-9BDB-654E427543A9}" srcOrd="0" destOrd="0" presId="urn:microsoft.com/office/officeart/2008/layout/LinedList"/>
    <dgm:cxn modelId="{4ABE9372-0A4C-40D7-AC4B-72E02BB7C6B8}" type="presParOf" srcId="{165F4BA4-9FE0-4C0D-AC6D-B53EF13A2E80}" destId="{743EAD8B-DF0A-4E9B-9D05-432F52BD8C0B}" srcOrd="1" destOrd="0" presId="urn:microsoft.com/office/officeart/2008/layout/LinedList"/>
    <dgm:cxn modelId="{52B8EEB1-01FB-482C-AA7E-CF9F8BCC3101}" type="presParOf" srcId="{AE9D3953-D84A-4817-BB3C-F071945A91F1}" destId="{CF126D50-BC7C-4B24-8D87-C5D10F6AA028}" srcOrd="4" destOrd="0" presId="urn:microsoft.com/office/officeart/2008/layout/LinedList"/>
    <dgm:cxn modelId="{27614475-9B52-4E1B-98E3-7D3E4BD6BBC5}" type="presParOf" srcId="{AE9D3953-D84A-4817-BB3C-F071945A91F1}" destId="{A70A45AB-3C13-438A-B722-FC486FC0EDC9}" srcOrd="5" destOrd="0" presId="urn:microsoft.com/office/officeart/2008/layout/LinedList"/>
    <dgm:cxn modelId="{3A7BC6B8-0789-498C-86DA-B51AB675ECB2}" type="presParOf" srcId="{A70A45AB-3C13-438A-B722-FC486FC0EDC9}" destId="{50EBF3C7-A647-49D9-9752-6BD72DCD48B7}" srcOrd="0" destOrd="0" presId="urn:microsoft.com/office/officeart/2008/layout/LinedList"/>
    <dgm:cxn modelId="{8468E2A4-BE6E-42F1-8F4E-705137E256B0}" type="presParOf" srcId="{A70A45AB-3C13-438A-B722-FC486FC0EDC9}" destId="{E5C993CF-7DB7-4760-A69B-868CA3A192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4C2937-C5A6-471B-B1F1-394FF6D6AA9A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2B2F5F2-BACD-4F9E-8470-43F94777B703}">
      <dgm:prSet/>
      <dgm:spPr/>
      <dgm:t>
        <a:bodyPr/>
        <a:lstStyle/>
        <a:p>
          <a:r>
            <a:rPr lang="tr-TR" b="1" i="0" baseline="0"/>
            <a:t>Olumsuz davranış yerine olumlu davranışları artacaktır.</a:t>
          </a:r>
          <a:endParaRPr lang="en-US"/>
        </a:p>
      </dgm:t>
    </dgm:pt>
    <dgm:pt modelId="{001CD297-8E98-45D1-9EFA-5A10D3D7005E}" type="parTrans" cxnId="{106C3299-1DDC-4C16-9457-3676EE776958}">
      <dgm:prSet/>
      <dgm:spPr/>
      <dgm:t>
        <a:bodyPr/>
        <a:lstStyle/>
        <a:p>
          <a:endParaRPr lang="en-US"/>
        </a:p>
      </dgm:t>
    </dgm:pt>
    <dgm:pt modelId="{AA09C091-8315-42F5-A91C-1C2764AC4923}" type="sibTrans" cxnId="{106C3299-1DDC-4C16-9457-3676EE776958}">
      <dgm:prSet/>
      <dgm:spPr/>
      <dgm:t>
        <a:bodyPr/>
        <a:lstStyle/>
        <a:p>
          <a:endParaRPr lang="en-US"/>
        </a:p>
      </dgm:t>
    </dgm:pt>
    <dgm:pt modelId="{99B1C57C-E11A-49B7-8D88-91C179EBC7F9}">
      <dgm:prSet/>
      <dgm:spPr/>
      <dgm:t>
        <a:bodyPr/>
        <a:lstStyle/>
        <a:p>
          <a:r>
            <a:rPr lang="tr-TR" b="1" i="0" baseline="0"/>
            <a:t>Normal Çocuklara Yararları</a:t>
          </a:r>
          <a:endParaRPr lang="en-US"/>
        </a:p>
      </dgm:t>
    </dgm:pt>
    <dgm:pt modelId="{3551AADF-4AB3-4D03-A429-B2DBC53E84FF}" type="parTrans" cxnId="{4A497C44-8FA1-492A-B77B-5BAC2256519C}">
      <dgm:prSet/>
      <dgm:spPr/>
      <dgm:t>
        <a:bodyPr/>
        <a:lstStyle/>
        <a:p>
          <a:endParaRPr lang="en-US"/>
        </a:p>
      </dgm:t>
    </dgm:pt>
    <dgm:pt modelId="{E8940BAD-DE1A-46BD-A550-946AD87F9BC9}" type="sibTrans" cxnId="{4A497C44-8FA1-492A-B77B-5BAC2256519C}">
      <dgm:prSet/>
      <dgm:spPr/>
      <dgm:t>
        <a:bodyPr/>
        <a:lstStyle/>
        <a:p>
          <a:endParaRPr lang="en-US"/>
        </a:p>
      </dgm:t>
    </dgm:pt>
    <dgm:pt modelId="{94C9F4F0-BB3B-4037-9EA7-601BB1B8F429}">
      <dgm:prSet/>
      <dgm:spPr/>
      <dgm:t>
        <a:bodyPr/>
        <a:lstStyle/>
        <a:p>
          <a:r>
            <a:rPr lang="tr-TR" b="1" i="0" baseline="0"/>
            <a:t>Özürlü bireye karşı kabul, hoşgörü, yardımlaşma, demokrasi ve ahlaki anlayışları gelişir.</a:t>
          </a:r>
          <a:endParaRPr lang="en-US"/>
        </a:p>
      </dgm:t>
    </dgm:pt>
    <dgm:pt modelId="{9AAD62E6-9D13-4FD5-9E63-19316BDF60A2}" type="parTrans" cxnId="{ADDBCCAE-98FF-46A6-8353-667CAAE35E90}">
      <dgm:prSet/>
      <dgm:spPr/>
      <dgm:t>
        <a:bodyPr/>
        <a:lstStyle/>
        <a:p>
          <a:endParaRPr lang="en-US"/>
        </a:p>
      </dgm:t>
    </dgm:pt>
    <dgm:pt modelId="{64CAA5E5-7975-4A0B-8AF2-096F44386E5A}" type="sibTrans" cxnId="{ADDBCCAE-98FF-46A6-8353-667CAAE35E90}">
      <dgm:prSet/>
      <dgm:spPr/>
      <dgm:t>
        <a:bodyPr/>
        <a:lstStyle/>
        <a:p>
          <a:endParaRPr lang="en-US"/>
        </a:p>
      </dgm:t>
    </dgm:pt>
    <dgm:pt modelId="{B880A67A-EFD4-4AFF-951C-3EE0651046D7}" type="pres">
      <dgm:prSet presAssocID="{F04C2937-C5A6-471B-B1F1-394FF6D6AA9A}" presName="vert0" presStyleCnt="0">
        <dgm:presLayoutVars>
          <dgm:dir/>
          <dgm:animOne val="branch"/>
          <dgm:animLvl val="lvl"/>
        </dgm:presLayoutVars>
      </dgm:prSet>
      <dgm:spPr/>
    </dgm:pt>
    <dgm:pt modelId="{955B003B-2164-4D0E-90BB-8DF682BD9E01}" type="pres">
      <dgm:prSet presAssocID="{F2B2F5F2-BACD-4F9E-8470-43F94777B703}" presName="thickLine" presStyleLbl="alignNode1" presStyleIdx="0" presStyleCnt="3"/>
      <dgm:spPr/>
    </dgm:pt>
    <dgm:pt modelId="{845322B7-9938-44C5-9CCA-11F65F9E71EF}" type="pres">
      <dgm:prSet presAssocID="{F2B2F5F2-BACD-4F9E-8470-43F94777B703}" presName="horz1" presStyleCnt="0"/>
      <dgm:spPr/>
    </dgm:pt>
    <dgm:pt modelId="{7404B1D4-6327-4323-839A-099F0D2CE8D6}" type="pres">
      <dgm:prSet presAssocID="{F2B2F5F2-BACD-4F9E-8470-43F94777B703}" presName="tx1" presStyleLbl="revTx" presStyleIdx="0" presStyleCnt="3"/>
      <dgm:spPr/>
    </dgm:pt>
    <dgm:pt modelId="{BC8A7B8C-EFEB-4AEB-BA81-3487B903F8E8}" type="pres">
      <dgm:prSet presAssocID="{F2B2F5F2-BACD-4F9E-8470-43F94777B703}" presName="vert1" presStyleCnt="0"/>
      <dgm:spPr/>
    </dgm:pt>
    <dgm:pt modelId="{19A16030-2986-4FC2-BF9A-474EC0A4481B}" type="pres">
      <dgm:prSet presAssocID="{99B1C57C-E11A-49B7-8D88-91C179EBC7F9}" presName="thickLine" presStyleLbl="alignNode1" presStyleIdx="1" presStyleCnt="3"/>
      <dgm:spPr/>
    </dgm:pt>
    <dgm:pt modelId="{30A5C911-8138-4DD9-8C6C-F0FEA756F9D1}" type="pres">
      <dgm:prSet presAssocID="{99B1C57C-E11A-49B7-8D88-91C179EBC7F9}" presName="horz1" presStyleCnt="0"/>
      <dgm:spPr/>
    </dgm:pt>
    <dgm:pt modelId="{EA868523-E7F7-4870-83BF-2F4073620494}" type="pres">
      <dgm:prSet presAssocID="{99B1C57C-E11A-49B7-8D88-91C179EBC7F9}" presName="tx1" presStyleLbl="revTx" presStyleIdx="1" presStyleCnt="3"/>
      <dgm:spPr/>
    </dgm:pt>
    <dgm:pt modelId="{431F5781-5B97-41F8-BDCA-AC808AE31BF0}" type="pres">
      <dgm:prSet presAssocID="{99B1C57C-E11A-49B7-8D88-91C179EBC7F9}" presName="vert1" presStyleCnt="0"/>
      <dgm:spPr/>
    </dgm:pt>
    <dgm:pt modelId="{EBF4281E-0EC5-41E6-8404-E73C2CC8FE70}" type="pres">
      <dgm:prSet presAssocID="{94C9F4F0-BB3B-4037-9EA7-601BB1B8F429}" presName="thickLine" presStyleLbl="alignNode1" presStyleIdx="2" presStyleCnt="3"/>
      <dgm:spPr/>
    </dgm:pt>
    <dgm:pt modelId="{2369C054-471D-4300-AE2E-898878756A38}" type="pres">
      <dgm:prSet presAssocID="{94C9F4F0-BB3B-4037-9EA7-601BB1B8F429}" presName="horz1" presStyleCnt="0"/>
      <dgm:spPr/>
    </dgm:pt>
    <dgm:pt modelId="{77890D56-C5CE-4BC5-8733-EA005AA3D824}" type="pres">
      <dgm:prSet presAssocID="{94C9F4F0-BB3B-4037-9EA7-601BB1B8F429}" presName="tx1" presStyleLbl="revTx" presStyleIdx="2" presStyleCnt="3"/>
      <dgm:spPr/>
    </dgm:pt>
    <dgm:pt modelId="{B0166725-CA74-4D60-937C-3522B19DF21C}" type="pres">
      <dgm:prSet presAssocID="{94C9F4F0-BB3B-4037-9EA7-601BB1B8F429}" presName="vert1" presStyleCnt="0"/>
      <dgm:spPr/>
    </dgm:pt>
  </dgm:ptLst>
  <dgm:cxnLst>
    <dgm:cxn modelId="{4A497C44-8FA1-492A-B77B-5BAC2256519C}" srcId="{F04C2937-C5A6-471B-B1F1-394FF6D6AA9A}" destId="{99B1C57C-E11A-49B7-8D88-91C179EBC7F9}" srcOrd="1" destOrd="0" parTransId="{3551AADF-4AB3-4D03-A429-B2DBC53E84FF}" sibTransId="{E8940BAD-DE1A-46BD-A550-946AD87F9BC9}"/>
    <dgm:cxn modelId="{1112296F-F66C-4C98-8435-DEFD0B473BB1}" type="presOf" srcId="{94C9F4F0-BB3B-4037-9EA7-601BB1B8F429}" destId="{77890D56-C5CE-4BC5-8733-EA005AA3D824}" srcOrd="0" destOrd="0" presId="urn:microsoft.com/office/officeart/2008/layout/LinedList"/>
    <dgm:cxn modelId="{106C3299-1DDC-4C16-9457-3676EE776958}" srcId="{F04C2937-C5A6-471B-B1F1-394FF6D6AA9A}" destId="{F2B2F5F2-BACD-4F9E-8470-43F94777B703}" srcOrd="0" destOrd="0" parTransId="{001CD297-8E98-45D1-9EFA-5A10D3D7005E}" sibTransId="{AA09C091-8315-42F5-A91C-1C2764AC4923}"/>
    <dgm:cxn modelId="{ADDBCCAE-98FF-46A6-8353-667CAAE35E90}" srcId="{F04C2937-C5A6-471B-B1F1-394FF6D6AA9A}" destId="{94C9F4F0-BB3B-4037-9EA7-601BB1B8F429}" srcOrd="2" destOrd="0" parTransId="{9AAD62E6-9D13-4FD5-9E63-19316BDF60A2}" sibTransId="{64CAA5E5-7975-4A0B-8AF2-096F44386E5A}"/>
    <dgm:cxn modelId="{C4C191B1-D96E-4047-B209-1C7E66E94D92}" type="presOf" srcId="{F04C2937-C5A6-471B-B1F1-394FF6D6AA9A}" destId="{B880A67A-EFD4-4AFF-951C-3EE0651046D7}" srcOrd="0" destOrd="0" presId="urn:microsoft.com/office/officeart/2008/layout/LinedList"/>
    <dgm:cxn modelId="{E06D36D4-8A47-464E-A759-EA38646964DB}" type="presOf" srcId="{F2B2F5F2-BACD-4F9E-8470-43F94777B703}" destId="{7404B1D4-6327-4323-839A-099F0D2CE8D6}" srcOrd="0" destOrd="0" presId="urn:microsoft.com/office/officeart/2008/layout/LinedList"/>
    <dgm:cxn modelId="{90CD8DE4-530C-41B3-A18B-4757EB8B13F0}" type="presOf" srcId="{99B1C57C-E11A-49B7-8D88-91C179EBC7F9}" destId="{EA868523-E7F7-4870-83BF-2F4073620494}" srcOrd="0" destOrd="0" presId="urn:microsoft.com/office/officeart/2008/layout/LinedList"/>
    <dgm:cxn modelId="{A8DF0592-8510-4B7C-8DB5-4B8175791598}" type="presParOf" srcId="{B880A67A-EFD4-4AFF-951C-3EE0651046D7}" destId="{955B003B-2164-4D0E-90BB-8DF682BD9E01}" srcOrd="0" destOrd="0" presId="urn:microsoft.com/office/officeart/2008/layout/LinedList"/>
    <dgm:cxn modelId="{0B7A1895-E5F0-4E42-89A9-C63264EE6721}" type="presParOf" srcId="{B880A67A-EFD4-4AFF-951C-3EE0651046D7}" destId="{845322B7-9938-44C5-9CCA-11F65F9E71EF}" srcOrd="1" destOrd="0" presId="urn:microsoft.com/office/officeart/2008/layout/LinedList"/>
    <dgm:cxn modelId="{6711D928-731D-4DFE-B4C1-8FE8254F71C1}" type="presParOf" srcId="{845322B7-9938-44C5-9CCA-11F65F9E71EF}" destId="{7404B1D4-6327-4323-839A-099F0D2CE8D6}" srcOrd="0" destOrd="0" presId="urn:microsoft.com/office/officeart/2008/layout/LinedList"/>
    <dgm:cxn modelId="{84925A80-333A-45FE-B082-C3A92B90705A}" type="presParOf" srcId="{845322B7-9938-44C5-9CCA-11F65F9E71EF}" destId="{BC8A7B8C-EFEB-4AEB-BA81-3487B903F8E8}" srcOrd="1" destOrd="0" presId="urn:microsoft.com/office/officeart/2008/layout/LinedList"/>
    <dgm:cxn modelId="{831EEF9F-9BE7-4580-9905-37594B634FC7}" type="presParOf" srcId="{B880A67A-EFD4-4AFF-951C-3EE0651046D7}" destId="{19A16030-2986-4FC2-BF9A-474EC0A4481B}" srcOrd="2" destOrd="0" presId="urn:microsoft.com/office/officeart/2008/layout/LinedList"/>
    <dgm:cxn modelId="{E9E8EE0D-7637-4509-A77E-1D13E4258E20}" type="presParOf" srcId="{B880A67A-EFD4-4AFF-951C-3EE0651046D7}" destId="{30A5C911-8138-4DD9-8C6C-F0FEA756F9D1}" srcOrd="3" destOrd="0" presId="urn:microsoft.com/office/officeart/2008/layout/LinedList"/>
    <dgm:cxn modelId="{08C9B8CD-3520-4EC8-A063-936F6D5D887E}" type="presParOf" srcId="{30A5C911-8138-4DD9-8C6C-F0FEA756F9D1}" destId="{EA868523-E7F7-4870-83BF-2F4073620494}" srcOrd="0" destOrd="0" presId="urn:microsoft.com/office/officeart/2008/layout/LinedList"/>
    <dgm:cxn modelId="{3A77E85C-7C9D-4994-A3BC-138A45068E91}" type="presParOf" srcId="{30A5C911-8138-4DD9-8C6C-F0FEA756F9D1}" destId="{431F5781-5B97-41F8-BDCA-AC808AE31BF0}" srcOrd="1" destOrd="0" presId="urn:microsoft.com/office/officeart/2008/layout/LinedList"/>
    <dgm:cxn modelId="{421C8F1A-6813-4964-88FD-2A40769D28B3}" type="presParOf" srcId="{B880A67A-EFD4-4AFF-951C-3EE0651046D7}" destId="{EBF4281E-0EC5-41E6-8404-E73C2CC8FE70}" srcOrd="4" destOrd="0" presId="urn:microsoft.com/office/officeart/2008/layout/LinedList"/>
    <dgm:cxn modelId="{B0F2A23E-5F54-4F79-A78C-C74F021A2E3B}" type="presParOf" srcId="{B880A67A-EFD4-4AFF-951C-3EE0651046D7}" destId="{2369C054-471D-4300-AE2E-898878756A38}" srcOrd="5" destOrd="0" presId="urn:microsoft.com/office/officeart/2008/layout/LinedList"/>
    <dgm:cxn modelId="{6CE846B0-D539-48DC-87F7-BAF16F7A92AB}" type="presParOf" srcId="{2369C054-471D-4300-AE2E-898878756A38}" destId="{77890D56-C5CE-4BC5-8733-EA005AA3D824}" srcOrd="0" destOrd="0" presId="urn:microsoft.com/office/officeart/2008/layout/LinedList"/>
    <dgm:cxn modelId="{C8FEA5C8-A0C2-4C4D-A8A6-922AB98FC83D}" type="presParOf" srcId="{2369C054-471D-4300-AE2E-898878756A38}" destId="{B0166725-CA74-4D60-937C-3522B19DF2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E31889-1F8F-440B-B8C3-ADD0FF247C6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77CD8A-E463-4863-9266-1B23D64B91AF}">
      <dgm:prSet/>
      <dgm:spPr/>
      <dgm:t>
        <a:bodyPr/>
        <a:lstStyle/>
        <a:p>
          <a:r>
            <a:rPr lang="tr-TR" b="1" i="0" baseline="0"/>
            <a:t>Liderlik, model olma ve sorumluluk duygusu gelişir.</a:t>
          </a:r>
          <a:endParaRPr lang="en-US"/>
        </a:p>
      </dgm:t>
    </dgm:pt>
    <dgm:pt modelId="{52B40888-661F-4C19-96B1-69FE1D4D91E7}" type="parTrans" cxnId="{A9F3229A-DAAB-4EEA-BF37-EA29310C6B8B}">
      <dgm:prSet/>
      <dgm:spPr/>
      <dgm:t>
        <a:bodyPr/>
        <a:lstStyle/>
        <a:p>
          <a:endParaRPr lang="en-US"/>
        </a:p>
      </dgm:t>
    </dgm:pt>
    <dgm:pt modelId="{765D67D9-E5B0-4C01-8447-704C67F4F673}" type="sibTrans" cxnId="{A9F3229A-DAAB-4EEA-BF37-EA29310C6B8B}">
      <dgm:prSet/>
      <dgm:spPr/>
      <dgm:t>
        <a:bodyPr/>
        <a:lstStyle/>
        <a:p>
          <a:endParaRPr lang="en-US"/>
        </a:p>
      </dgm:t>
    </dgm:pt>
    <dgm:pt modelId="{2F6EF348-07FD-4C31-8330-94ABA2B83326}">
      <dgm:prSet/>
      <dgm:spPr/>
      <dgm:t>
        <a:bodyPr/>
        <a:lstStyle/>
        <a:p>
          <a:r>
            <a:rPr lang="tr-TR" b="1" i="0" baseline="0"/>
            <a:t>Ailelere Yararları </a:t>
          </a:r>
          <a:endParaRPr lang="en-US"/>
        </a:p>
      </dgm:t>
    </dgm:pt>
    <dgm:pt modelId="{38C3E489-3A8C-481E-BDEC-4B6317BD8E03}" type="parTrans" cxnId="{6B26866E-3106-46A0-9635-3FA9CA92F80C}">
      <dgm:prSet/>
      <dgm:spPr/>
      <dgm:t>
        <a:bodyPr/>
        <a:lstStyle/>
        <a:p>
          <a:endParaRPr lang="en-US"/>
        </a:p>
      </dgm:t>
    </dgm:pt>
    <dgm:pt modelId="{8DD01BF8-2671-48CA-8BBC-6A752E2F4DFF}" type="sibTrans" cxnId="{6B26866E-3106-46A0-9635-3FA9CA92F80C}">
      <dgm:prSet/>
      <dgm:spPr/>
      <dgm:t>
        <a:bodyPr/>
        <a:lstStyle/>
        <a:p>
          <a:endParaRPr lang="en-US"/>
        </a:p>
      </dgm:t>
    </dgm:pt>
    <dgm:pt modelId="{DF4EEAD0-F68C-46D8-A25A-5A4F765CBA66}">
      <dgm:prSet/>
      <dgm:spPr/>
      <dgm:t>
        <a:bodyPr/>
        <a:lstStyle/>
        <a:p>
          <a:r>
            <a:rPr lang="tr-TR" b="1" i="0" baseline="0"/>
            <a:t>Çocuk üzerindeki beklentileri çocuklarının kapasiteleriyle uygunluk göstermeye başlar.</a:t>
          </a:r>
          <a:endParaRPr lang="en-US"/>
        </a:p>
      </dgm:t>
    </dgm:pt>
    <dgm:pt modelId="{024F7053-4ECB-4809-8603-643CE55ECB6D}" type="parTrans" cxnId="{2D5BAF5D-79FC-4BC2-B638-468A38E11339}">
      <dgm:prSet/>
      <dgm:spPr/>
      <dgm:t>
        <a:bodyPr/>
        <a:lstStyle/>
        <a:p>
          <a:endParaRPr lang="en-US"/>
        </a:p>
      </dgm:t>
    </dgm:pt>
    <dgm:pt modelId="{5997EC5C-A3F8-4CDE-B766-F4CAF571718A}" type="sibTrans" cxnId="{2D5BAF5D-79FC-4BC2-B638-468A38E11339}">
      <dgm:prSet/>
      <dgm:spPr/>
      <dgm:t>
        <a:bodyPr/>
        <a:lstStyle/>
        <a:p>
          <a:endParaRPr lang="en-US"/>
        </a:p>
      </dgm:t>
    </dgm:pt>
    <dgm:pt modelId="{C0CBB083-52E0-415D-964B-637EE7CEB71C}" type="pres">
      <dgm:prSet presAssocID="{FDE31889-1F8F-440B-B8C3-ADD0FF247C67}" presName="vert0" presStyleCnt="0">
        <dgm:presLayoutVars>
          <dgm:dir/>
          <dgm:animOne val="branch"/>
          <dgm:animLvl val="lvl"/>
        </dgm:presLayoutVars>
      </dgm:prSet>
      <dgm:spPr/>
    </dgm:pt>
    <dgm:pt modelId="{BB1FB196-B113-495A-AB40-0A1D75CAB3D2}" type="pres">
      <dgm:prSet presAssocID="{EE77CD8A-E463-4863-9266-1B23D64B91AF}" presName="thickLine" presStyleLbl="alignNode1" presStyleIdx="0" presStyleCnt="3"/>
      <dgm:spPr/>
    </dgm:pt>
    <dgm:pt modelId="{6420DD9D-A72D-481D-B09C-9A2F82713422}" type="pres">
      <dgm:prSet presAssocID="{EE77CD8A-E463-4863-9266-1B23D64B91AF}" presName="horz1" presStyleCnt="0"/>
      <dgm:spPr/>
    </dgm:pt>
    <dgm:pt modelId="{B164F8BC-6D39-40A2-AD19-D16719B567FF}" type="pres">
      <dgm:prSet presAssocID="{EE77CD8A-E463-4863-9266-1B23D64B91AF}" presName="tx1" presStyleLbl="revTx" presStyleIdx="0" presStyleCnt="3"/>
      <dgm:spPr/>
    </dgm:pt>
    <dgm:pt modelId="{1F625483-4AD8-4897-AF38-FD00E09939F4}" type="pres">
      <dgm:prSet presAssocID="{EE77CD8A-E463-4863-9266-1B23D64B91AF}" presName="vert1" presStyleCnt="0"/>
      <dgm:spPr/>
    </dgm:pt>
    <dgm:pt modelId="{0ACBB142-4E39-487C-BB81-4010B8FEDF6E}" type="pres">
      <dgm:prSet presAssocID="{2F6EF348-07FD-4C31-8330-94ABA2B83326}" presName="thickLine" presStyleLbl="alignNode1" presStyleIdx="1" presStyleCnt="3"/>
      <dgm:spPr/>
    </dgm:pt>
    <dgm:pt modelId="{8AE88722-6B2C-4462-B340-83CDF345C4E4}" type="pres">
      <dgm:prSet presAssocID="{2F6EF348-07FD-4C31-8330-94ABA2B83326}" presName="horz1" presStyleCnt="0"/>
      <dgm:spPr/>
    </dgm:pt>
    <dgm:pt modelId="{88712253-B5D0-44E4-9788-C295E87654F4}" type="pres">
      <dgm:prSet presAssocID="{2F6EF348-07FD-4C31-8330-94ABA2B83326}" presName="tx1" presStyleLbl="revTx" presStyleIdx="1" presStyleCnt="3"/>
      <dgm:spPr/>
    </dgm:pt>
    <dgm:pt modelId="{E54DFA83-0613-42DC-9FDB-FED2AA4ADF90}" type="pres">
      <dgm:prSet presAssocID="{2F6EF348-07FD-4C31-8330-94ABA2B83326}" presName="vert1" presStyleCnt="0"/>
      <dgm:spPr/>
    </dgm:pt>
    <dgm:pt modelId="{DD277B8C-0ECC-447A-8170-970E72FB2029}" type="pres">
      <dgm:prSet presAssocID="{DF4EEAD0-F68C-46D8-A25A-5A4F765CBA66}" presName="thickLine" presStyleLbl="alignNode1" presStyleIdx="2" presStyleCnt="3"/>
      <dgm:spPr/>
    </dgm:pt>
    <dgm:pt modelId="{275B1C96-16FB-4983-8A0B-473B2FE8479C}" type="pres">
      <dgm:prSet presAssocID="{DF4EEAD0-F68C-46D8-A25A-5A4F765CBA66}" presName="horz1" presStyleCnt="0"/>
      <dgm:spPr/>
    </dgm:pt>
    <dgm:pt modelId="{AB1FB6B4-E91F-4CB0-9ECD-6BE807D99313}" type="pres">
      <dgm:prSet presAssocID="{DF4EEAD0-F68C-46D8-A25A-5A4F765CBA66}" presName="tx1" presStyleLbl="revTx" presStyleIdx="2" presStyleCnt="3"/>
      <dgm:spPr/>
    </dgm:pt>
    <dgm:pt modelId="{492226AA-2BFB-46FC-8C17-080DC7B07BDA}" type="pres">
      <dgm:prSet presAssocID="{DF4EEAD0-F68C-46D8-A25A-5A4F765CBA66}" presName="vert1" presStyleCnt="0"/>
      <dgm:spPr/>
    </dgm:pt>
  </dgm:ptLst>
  <dgm:cxnLst>
    <dgm:cxn modelId="{47FC9122-8AE7-487A-8378-96DE7A801355}" type="presOf" srcId="{FDE31889-1F8F-440B-B8C3-ADD0FF247C67}" destId="{C0CBB083-52E0-415D-964B-637EE7CEB71C}" srcOrd="0" destOrd="0" presId="urn:microsoft.com/office/officeart/2008/layout/LinedList"/>
    <dgm:cxn modelId="{2D5BAF5D-79FC-4BC2-B638-468A38E11339}" srcId="{FDE31889-1F8F-440B-B8C3-ADD0FF247C67}" destId="{DF4EEAD0-F68C-46D8-A25A-5A4F765CBA66}" srcOrd="2" destOrd="0" parTransId="{024F7053-4ECB-4809-8603-643CE55ECB6D}" sibTransId="{5997EC5C-A3F8-4CDE-B766-F4CAF571718A}"/>
    <dgm:cxn modelId="{8AE31563-6B49-46C1-AD82-17F7748D04C2}" type="presOf" srcId="{2F6EF348-07FD-4C31-8330-94ABA2B83326}" destId="{88712253-B5D0-44E4-9788-C295E87654F4}" srcOrd="0" destOrd="0" presId="urn:microsoft.com/office/officeart/2008/layout/LinedList"/>
    <dgm:cxn modelId="{6B26866E-3106-46A0-9635-3FA9CA92F80C}" srcId="{FDE31889-1F8F-440B-B8C3-ADD0FF247C67}" destId="{2F6EF348-07FD-4C31-8330-94ABA2B83326}" srcOrd="1" destOrd="0" parTransId="{38C3E489-3A8C-481E-BDEC-4B6317BD8E03}" sibTransId="{8DD01BF8-2671-48CA-8BBC-6A752E2F4DFF}"/>
    <dgm:cxn modelId="{F607C477-B500-47AB-9BBF-32527959EA98}" type="presOf" srcId="{EE77CD8A-E463-4863-9266-1B23D64B91AF}" destId="{B164F8BC-6D39-40A2-AD19-D16719B567FF}" srcOrd="0" destOrd="0" presId="urn:microsoft.com/office/officeart/2008/layout/LinedList"/>
    <dgm:cxn modelId="{A9F3229A-DAAB-4EEA-BF37-EA29310C6B8B}" srcId="{FDE31889-1F8F-440B-B8C3-ADD0FF247C67}" destId="{EE77CD8A-E463-4863-9266-1B23D64B91AF}" srcOrd="0" destOrd="0" parTransId="{52B40888-661F-4C19-96B1-69FE1D4D91E7}" sibTransId="{765D67D9-E5B0-4C01-8447-704C67F4F673}"/>
    <dgm:cxn modelId="{2C455BBD-0D13-4585-BCDB-B45A45A14378}" type="presOf" srcId="{DF4EEAD0-F68C-46D8-A25A-5A4F765CBA66}" destId="{AB1FB6B4-E91F-4CB0-9ECD-6BE807D99313}" srcOrd="0" destOrd="0" presId="urn:microsoft.com/office/officeart/2008/layout/LinedList"/>
    <dgm:cxn modelId="{47D07B3B-A532-4DA9-919E-6A37C0F2D40C}" type="presParOf" srcId="{C0CBB083-52E0-415D-964B-637EE7CEB71C}" destId="{BB1FB196-B113-495A-AB40-0A1D75CAB3D2}" srcOrd="0" destOrd="0" presId="urn:microsoft.com/office/officeart/2008/layout/LinedList"/>
    <dgm:cxn modelId="{6DA6710B-F920-4FDC-8CB9-540790EBB5B0}" type="presParOf" srcId="{C0CBB083-52E0-415D-964B-637EE7CEB71C}" destId="{6420DD9D-A72D-481D-B09C-9A2F82713422}" srcOrd="1" destOrd="0" presId="urn:microsoft.com/office/officeart/2008/layout/LinedList"/>
    <dgm:cxn modelId="{30AAC36C-19A6-4825-9784-689887EF0576}" type="presParOf" srcId="{6420DD9D-A72D-481D-B09C-9A2F82713422}" destId="{B164F8BC-6D39-40A2-AD19-D16719B567FF}" srcOrd="0" destOrd="0" presId="urn:microsoft.com/office/officeart/2008/layout/LinedList"/>
    <dgm:cxn modelId="{32CE3FE0-96D8-49A0-B369-BE16F1C64A9C}" type="presParOf" srcId="{6420DD9D-A72D-481D-B09C-9A2F82713422}" destId="{1F625483-4AD8-4897-AF38-FD00E09939F4}" srcOrd="1" destOrd="0" presId="urn:microsoft.com/office/officeart/2008/layout/LinedList"/>
    <dgm:cxn modelId="{401A6746-7732-4E6C-AABA-02C4F9B89A05}" type="presParOf" srcId="{C0CBB083-52E0-415D-964B-637EE7CEB71C}" destId="{0ACBB142-4E39-487C-BB81-4010B8FEDF6E}" srcOrd="2" destOrd="0" presId="urn:microsoft.com/office/officeart/2008/layout/LinedList"/>
    <dgm:cxn modelId="{000A2F18-2F7D-464C-AA6C-28B348582105}" type="presParOf" srcId="{C0CBB083-52E0-415D-964B-637EE7CEB71C}" destId="{8AE88722-6B2C-4462-B340-83CDF345C4E4}" srcOrd="3" destOrd="0" presId="urn:microsoft.com/office/officeart/2008/layout/LinedList"/>
    <dgm:cxn modelId="{4C09C9F2-A37B-4B71-931B-49AE02F83F99}" type="presParOf" srcId="{8AE88722-6B2C-4462-B340-83CDF345C4E4}" destId="{88712253-B5D0-44E4-9788-C295E87654F4}" srcOrd="0" destOrd="0" presId="urn:microsoft.com/office/officeart/2008/layout/LinedList"/>
    <dgm:cxn modelId="{2352F7F7-04DE-423A-8FFE-BF48A6BA7AC6}" type="presParOf" srcId="{8AE88722-6B2C-4462-B340-83CDF345C4E4}" destId="{E54DFA83-0613-42DC-9FDB-FED2AA4ADF90}" srcOrd="1" destOrd="0" presId="urn:microsoft.com/office/officeart/2008/layout/LinedList"/>
    <dgm:cxn modelId="{F9375A5B-81A2-4F2A-BE15-BAA919FA5BD2}" type="presParOf" srcId="{C0CBB083-52E0-415D-964B-637EE7CEB71C}" destId="{DD277B8C-0ECC-447A-8170-970E72FB2029}" srcOrd="4" destOrd="0" presId="urn:microsoft.com/office/officeart/2008/layout/LinedList"/>
    <dgm:cxn modelId="{6295A600-ECCF-4B9F-A4C4-9DF2A2D83601}" type="presParOf" srcId="{C0CBB083-52E0-415D-964B-637EE7CEB71C}" destId="{275B1C96-16FB-4983-8A0B-473B2FE8479C}" srcOrd="5" destOrd="0" presId="urn:microsoft.com/office/officeart/2008/layout/LinedList"/>
    <dgm:cxn modelId="{684003D9-C5CE-4B6F-A1EE-FACBF8080410}" type="presParOf" srcId="{275B1C96-16FB-4983-8A0B-473B2FE8479C}" destId="{AB1FB6B4-E91F-4CB0-9ECD-6BE807D99313}" srcOrd="0" destOrd="0" presId="urn:microsoft.com/office/officeart/2008/layout/LinedList"/>
    <dgm:cxn modelId="{E662FD50-05CA-4B20-92D2-C692AF1677E5}" type="presParOf" srcId="{275B1C96-16FB-4983-8A0B-473B2FE8479C}" destId="{492226AA-2BFB-46FC-8C17-080DC7B07B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BFF34E-99DC-46E2-B851-40031293146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097C8A9-2CF1-4085-BC34-1887B4583C6D}">
      <dgm:prSet/>
      <dgm:spPr/>
      <dgm:t>
        <a:bodyPr/>
        <a:lstStyle/>
        <a:p>
          <a:r>
            <a:rPr lang="tr-TR" b="1" i="0" baseline="0"/>
            <a:t>Okula bakış açıları değişir.</a:t>
          </a:r>
          <a:endParaRPr lang="en-US"/>
        </a:p>
      </dgm:t>
    </dgm:pt>
    <dgm:pt modelId="{0091FB01-1682-4F63-BB26-68429851BEBB}" type="parTrans" cxnId="{530921F8-3FB7-457C-8E2D-493A4B7DCFB2}">
      <dgm:prSet/>
      <dgm:spPr/>
      <dgm:t>
        <a:bodyPr/>
        <a:lstStyle/>
        <a:p>
          <a:endParaRPr lang="en-US"/>
        </a:p>
      </dgm:t>
    </dgm:pt>
    <dgm:pt modelId="{D6E52E40-1C59-4BAA-B853-BC752FB29CA7}" type="sibTrans" cxnId="{530921F8-3FB7-457C-8E2D-493A4B7DCFB2}">
      <dgm:prSet/>
      <dgm:spPr/>
      <dgm:t>
        <a:bodyPr/>
        <a:lstStyle/>
        <a:p>
          <a:endParaRPr lang="en-US"/>
        </a:p>
      </dgm:t>
    </dgm:pt>
    <dgm:pt modelId="{1B43F4E9-A029-4908-B449-3D96E9DC0420}">
      <dgm:prSet/>
      <dgm:spPr/>
      <dgm:t>
        <a:bodyPr/>
        <a:lstStyle/>
        <a:p>
          <a:r>
            <a:rPr lang="tr-TR" b="1" i="0" baseline="0"/>
            <a:t>Çocukların ilgi ve ihtiyaçları konusunda daha sağlıklı bilgi edinirler.</a:t>
          </a:r>
          <a:endParaRPr lang="en-US"/>
        </a:p>
      </dgm:t>
    </dgm:pt>
    <dgm:pt modelId="{67D679E8-47F1-4E81-BA08-4C463F5379FA}" type="parTrans" cxnId="{9B5E98C6-3180-4245-9C80-00C28D5343E4}">
      <dgm:prSet/>
      <dgm:spPr/>
      <dgm:t>
        <a:bodyPr/>
        <a:lstStyle/>
        <a:p>
          <a:endParaRPr lang="en-US"/>
        </a:p>
      </dgm:t>
    </dgm:pt>
    <dgm:pt modelId="{CE7FD7E0-310F-463A-A419-D5FDD4C2A2F2}" type="sibTrans" cxnId="{9B5E98C6-3180-4245-9C80-00C28D5343E4}">
      <dgm:prSet/>
      <dgm:spPr/>
      <dgm:t>
        <a:bodyPr/>
        <a:lstStyle/>
        <a:p>
          <a:endParaRPr lang="en-US"/>
        </a:p>
      </dgm:t>
    </dgm:pt>
    <dgm:pt modelId="{5F23501C-AF09-47BB-A1BE-80777F54BA38}">
      <dgm:prSet/>
      <dgm:spPr/>
      <dgm:t>
        <a:bodyPr/>
        <a:lstStyle/>
        <a:p>
          <a:r>
            <a:rPr lang="tr-TR" b="1" i="0" baseline="0"/>
            <a:t>Aile içi çatışmalar azalır ve aile sağlığı artar.</a:t>
          </a:r>
          <a:endParaRPr lang="en-US"/>
        </a:p>
      </dgm:t>
    </dgm:pt>
    <dgm:pt modelId="{96407F51-5CAA-4297-9588-F275ACA0BC44}" type="parTrans" cxnId="{735F758C-274C-4223-BC6A-87B309C85B25}">
      <dgm:prSet/>
      <dgm:spPr/>
      <dgm:t>
        <a:bodyPr/>
        <a:lstStyle/>
        <a:p>
          <a:endParaRPr lang="en-US"/>
        </a:p>
      </dgm:t>
    </dgm:pt>
    <dgm:pt modelId="{64CF544C-3DFE-4996-9FFE-5D49F026AB50}" type="sibTrans" cxnId="{735F758C-274C-4223-BC6A-87B309C85B25}">
      <dgm:prSet/>
      <dgm:spPr/>
      <dgm:t>
        <a:bodyPr/>
        <a:lstStyle/>
        <a:p>
          <a:endParaRPr lang="en-US"/>
        </a:p>
      </dgm:t>
    </dgm:pt>
    <dgm:pt modelId="{CB7765BF-D298-408A-A13B-9373A6662FDD}" type="pres">
      <dgm:prSet presAssocID="{70BFF34E-99DC-46E2-B851-4003129314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138825-D463-4AC6-B0EF-F36A0AEDC180}" type="pres">
      <dgm:prSet presAssocID="{F097C8A9-2CF1-4085-BC34-1887B4583C6D}" presName="hierRoot1" presStyleCnt="0"/>
      <dgm:spPr/>
    </dgm:pt>
    <dgm:pt modelId="{DB813B40-6E6A-4872-9344-DC82D26E5807}" type="pres">
      <dgm:prSet presAssocID="{F097C8A9-2CF1-4085-BC34-1887B4583C6D}" presName="composite" presStyleCnt="0"/>
      <dgm:spPr/>
    </dgm:pt>
    <dgm:pt modelId="{66B80206-7F40-411B-9CED-5AFF528F51F6}" type="pres">
      <dgm:prSet presAssocID="{F097C8A9-2CF1-4085-BC34-1887B4583C6D}" presName="background" presStyleLbl="node0" presStyleIdx="0" presStyleCnt="3"/>
      <dgm:spPr/>
    </dgm:pt>
    <dgm:pt modelId="{9E802EAF-91F9-4C86-831A-16B6A00C4CF4}" type="pres">
      <dgm:prSet presAssocID="{F097C8A9-2CF1-4085-BC34-1887B4583C6D}" presName="text" presStyleLbl="fgAcc0" presStyleIdx="0" presStyleCnt="3">
        <dgm:presLayoutVars>
          <dgm:chPref val="3"/>
        </dgm:presLayoutVars>
      </dgm:prSet>
      <dgm:spPr/>
    </dgm:pt>
    <dgm:pt modelId="{1E848321-B9B7-4FAB-966D-8B02583B692D}" type="pres">
      <dgm:prSet presAssocID="{F097C8A9-2CF1-4085-BC34-1887B4583C6D}" presName="hierChild2" presStyleCnt="0"/>
      <dgm:spPr/>
    </dgm:pt>
    <dgm:pt modelId="{519F066E-CAEA-4D19-B5FA-72DCDC1F8D12}" type="pres">
      <dgm:prSet presAssocID="{1B43F4E9-A029-4908-B449-3D96E9DC0420}" presName="hierRoot1" presStyleCnt="0"/>
      <dgm:spPr/>
    </dgm:pt>
    <dgm:pt modelId="{68ADC87E-57DE-4B0A-8C92-9149A5A3A170}" type="pres">
      <dgm:prSet presAssocID="{1B43F4E9-A029-4908-B449-3D96E9DC0420}" presName="composite" presStyleCnt="0"/>
      <dgm:spPr/>
    </dgm:pt>
    <dgm:pt modelId="{DD68A48B-5478-42CA-BD65-872DE3403CFF}" type="pres">
      <dgm:prSet presAssocID="{1B43F4E9-A029-4908-B449-3D96E9DC0420}" presName="background" presStyleLbl="node0" presStyleIdx="1" presStyleCnt="3"/>
      <dgm:spPr/>
    </dgm:pt>
    <dgm:pt modelId="{884D6826-41BE-464F-A887-3CD55FF2C265}" type="pres">
      <dgm:prSet presAssocID="{1B43F4E9-A029-4908-B449-3D96E9DC0420}" presName="text" presStyleLbl="fgAcc0" presStyleIdx="1" presStyleCnt="3">
        <dgm:presLayoutVars>
          <dgm:chPref val="3"/>
        </dgm:presLayoutVars>
      </dgm:prSet>
      <dgm:spPr/>
    </dgm:pt>
    <dgm:pt modelId="{C49B89BD-2A2F-406A-9A80-3C5C63297ED6}" type="pres">
      <dgm:prSet presAssocID="{1B43F4E9-A029-4908-B449-3D96E9DC0420}" presName="hierChild2" presStyleCnt="0"/>
      <dgm:spPr/>
    </dgm:pt>
    <dgm:pt modelId="{4DED2B25-F401-41C3-A8F3-02C5CFB2A0BD}" type="pres">
      <dgm:prSet presAssocID="{5F23501C-AF09-47BB-A1BE-80777F54BA38}" presName="hierRoot1" presStyleCnt="0"/>
      <dgm:spPr/>
    </dgm:pt>
    <dgm:pt modelId="{2DF3323F-BE58-4529-A18E-DFF6CCAB484A}" type="pres">
      <dgm:prSet presAssocID="{5F23501C-AF09-47BB-A1BE-80777F54BA38}" presName="composite" presStyleCnt="0"/>
      <dgm:spPr/>
    </dgm:pt>
    <dgm:pt modelId="{36717A49-5B35-4EE9-AB54-DBC461E6A9BB}" type="pres">
      <dgm:prSet presAssocID="{5F23501C-AF09-47BB-A1BE-80777F54BA38}" presName="background" presStyleLbl="node0" presStyleIdx="2" presStyleCnt="3"/>
      <dgm:spPr/>
    </dgm:pt>
    <dgm:pt modelId="{41FEF05E-B1D8-4A18-8772-B582C1C6B28E}" type="pres">
      <dgm:prSet presAssocID="{5F23501C-AF09-47BB-A1BE-80777F54BA38}" presName="text" presStyleLbl="fgAcc0" presStyleIdx="2" presStyleCnt="3">
        <dgm:presLayoutVars>
          <dgm:chPref val="3"/>
        </dgm:presLayoutVars>
      </dgm:prSet>
      <dgm:spPr/>
    </dgm:pt>
    <dgm:pt modelId="{A2D1159C-FE2A-4E32-8628-DD783BFFEA24}" type="pres">
      <dgm:prSet presAssocID="{5F23501C-AF09-47BB-A1BE-80777F54BA38}" presName="hierChild2" presStyleCnt="0"/>
      <dgm:spPr/>
    </dgm:pt>
  </dgm:ptLst>
  <dgm:cxnLst>
    <dgm:cxn modelId="{A6EEDD54-B7AE-4DA8-82BD-3155E178505E}" type="presOf" srcId="{F097C8A9-2CF1-4085-BC34-1887B4583C6D}" destId="{9E802EAF-91F9-4C86-831A-16B6A00C4CF4}" srcOrd="0" destOrd="0" presId="urn:microsoft.com/office/officeart/2005/8/layout/hierarchy1"/>
    <dgm:cxn modelId="{735F758C-274C-4223-BC6A-87B309C85B25}" srcId="{70BFF34E-99DC-46E2-B851-400312931462}" destId="{5F23501C-AF09-47BB-A1BE-80777F54BA38}" srcOrd="2" destOrd="0" parTransId="{96407F51-5CAA-4297-9588-F275ACA0BC44}" sibTransId="{64CF544C-3DFE-4996-9FFE-5D49F026AB50}"/>
    <dgm:cxn modelId="{554B3E9C-7DCF-4527-B540-8F2A6B808F8F}" type="presOf" srcId="{70BFF34E-99DC-46E2-B851-400312931462}" destId="{CB7765BF-D298-408A-A13B-9373A6662FDD}" srcOrd="0" destOrd="0" presId="urn:microsoft.com/office/officeart/2005/8/layout/hierarchy1"/>
    <dgm:cxn modelId="{86E85CAB-C22A-4D75-A2B5-91C49D9114CC}" type="presOf" srcId="{5F23501C-AF09-47BB-A1BE-80777F54BA38}" destId="{41FEF05E-B1D8-4A18-8772-B582C1C6B28E}" srcOrd="0" destOrd="0" presId="urn:microsoft.com/office/officeart/2005/8/layout/hierarchy1"/>
    <dgm:cxn modelId="{9B5E98C6-3180-4245-9C80-00C28D5343E4}" srcId="{70BFF34E-99DC-46E2-B851-400312931462}" destId="{1B43F4E9-A029-4908-B449-3D96E9DC0420}" srcOrd="1" destOrd="0" parTransId="{67D679E8-47F1-4E81-BA08-4C463F5379FA}" sibTransId="{CE7FD7E0-310F-463A-A419-D5FDD4C2A2F2}"/>
    <dgm:cxn modelId="{6861BAC9-C1F5-4C04-AB6F-AF1E677FE143}" type="presOf" srcId="{1B43F4E9-A029-4908-B449-3D96E9DC0420}" destId="{884D6826-41BE-464F-A887-3CD55FF2C265}" srcOrd="0" destOrd="0" presId="urn:microsoft.com/office/officeart/2005/8/layout/hierarchy1"/>
    <dgm:cxn modelId="{530921F8-3FB7-457C-8E2D-493A4B7DCFB2}" srcId="{70BFF34E-99DC-46E2-B851-400312931462}" destId="{F097C8A9-2CF1-4085-BC34-1887B4583C6D}" srcOrd="0" destOrd="0" parTransId="{0091FB01-1682-4F63-BB26-68429851BEBB}" sibTransId="{D6E52E40-1C59-4BAA-B853-BC752FB29CA7}"/>
    <dgm:cxn modelId="{AD8206F5-4EDE-433A-9DC6-EF672129ED67}" type="presParOf" srcId="{CB7765BF-D298-408A-A13B-9373A6662FDD}" destId="{D3138825-D463-4AC6-B0EF-F36A0AEDC180}" srcOrd="0" destOrd="0" presId="urn:microsoft.com/office/officeart/2005/8/layout/hierarchy1"/>
    <dgm:cxn modelId="{E04AB1CF-6A31-4C0E-92C1-85BBE97A436E}" type="presParOf" srcId="{D3138825-D463-4AC6-B0EF-F36A0AEDC180}" destId="{DB813B40-6E6A-4872-9344-DC82D26E5807}" srcOrd="0" destOrd="0" presId="urn:microsoft.com/office/officeart/2005/8/layout/hierarchy1"/>
    <dgm:cxn modelId="{9BCA1A5A-25DD-4DC2-933A-4070F94DA116}" type="presParOf" srcId="{DB813B40-6E6A-4872-9344-DC82D26E5807}" destId="{66B80206-7F40-411B-9CED-5AFF528F51F6}" srcOrd="0" destOrd="0" presId="urn:microsoft.com/office/officeart/2005/8/layout/hierarchy1"/>
    <dgm:cxn modelId="{E3EC28BA-7D0A-4306-BFC3-64881FEC43F4}" type="presParOf" srcId="{DB813B40-6E6A-4872-9344-DC82D26E5807}" destId="{9E802EAF-91F9-4C86-831A-16B6A00C4CF4}" srcOrd="1" destOrd="0" presId="urn:microsoft.com/office/officeart/2005/8/layout/hierarchy1"/>
    <dgm:cxn modelId="{97C14820-A28C-4169-BB0C-FAEA6C1BE84A}" type="presParOf" srcId="{D3138825-D463-4AC6-B0EF-F36A0AEDC180}" destId="{1E848321-B9B7-4FAB-966D-8B02583B692D}" srcOrd="1" destOrd="0" presId="urn:microsoft.com/office/officeart/2005/8/layout/hierarchy1"/>
    <dgm:cxn modelId="{B512C5EE-3C8F-472F-8258-E4539174A301}" type="presParOf" srcId="{CB7765BF-D298-408A-A13B-9373A6662FDD}" destId="{519F066E-CAEA-4D19-B5FA-72DCDC1F8D12}" srcOrd="1" destOrd="0" presId="urn:microsoft.com/office/officeart/2005/8/layout/hierarchy1"/>
    <dgm:cxn modelId="{FECBA8EA-BFAC-4A43-9D93-E5AD7281B034}" type="presParOf" srcId="{519F066E-CAEA-4D19-B5FA-72DCDC1F8D12}" destId="{68ADC87E-57DE-4B0A-8C92-9149A5A3A170}" srcOrd="0" destOrd="0" presId="urn:microsoft.com/office/officeart/2005/8/layout/hierarchy1"/>
    <dgm:cxn modelId="{92AA51DF-0F35-425A-851D-179656EFFCCF}" type="presParOf" srcId="{68ADC87E-57DE-4B0A-8C92-9149A5A3A170}" destId="{DD68A48B-5478-42CA-BD65-872DE3403CFF}" srcOrd="0" destOrd="0" presId="urn:microsoft.com/office/officeart/2005/8/layout/hierarchy1"/>
    <dgm:cxn modelId="{A93B8087-FD3D-4C7E-AE5B-00E85A3FD203}" type="presParOf" srcId="{68ADC87E-57DE-4B0A-8C92-9149A5A3A170}" destId="{884D6826-41BE-464F-A887-3CD55FF2C265}" srcOrd="1" destOrd="0" presId="urn:microsoft.com/office/officeart/2005/8/layout/hierarchy1"/>
    <dgm:cxn modelId="{28A9ECEA-A0A8-429C-8AFD-68CB8A65E36F}" type="presParOf" srcId="{519F066E-CAEA-4D19-B5FA-72DCDC1F8D12}" destId="{C49B89BD-2A2F-406A-9A80-3C5C63297ED6}" srcOrd="1" destOrd="0" presId="urn:microsoft.com/office/officeart/2005/8/layout/hierarchy1"/>
    <dgm:cxn modelId="{E44FEB9F-D05D-4F5B-B896-4D3678D1C00B}" type="presParOf" srcId="{CB7765BF-D298-408A-A13B-9373A6662FDD}" destId="{4DED2B25-F401-41C3-A8F3-02C5CFB2A0BD}" srcOrd="2" destOrd="0" presId="urn:microsoft.com/office/officeart/2005/8/layout/hierarchy1"/>
    <dgm:cxn modelId="{3EB71062-EA51-4AB5-A2A6-BA058A0344AC}" type="presParOf" srcId="{4DED2B25-F401-41C3-A8F3-02C5CFB2A0BD}" destId="{2DF3323F-BE58-4529-A18E-DFF6CCAB484A}" srcOrd="0" destOrd="0" presId="urn:microsoft.com/office/officeart/2005/8/layout/hierarchy1"/>
    <dgm:cxn modelId="{A6D691D3-3888-4B52-A162-A2ADC7523799}" type="presParOf" srcId="{2DF3323F-BE58-4529-A18E-DFF6CCAB484A}" destId="{36717A49-5B35-4EE9-AB54-DBC461E6A9BB}" srcOrd="0" destOrd="0" presId="urn:microsoft.com/office/officeart/2005/8/layout/hierarchy1"/>
    <dgm:cxn modelId="{642D4EAE-365F-4AB6-8A6C-08FB7763FFDA}" type="presParOf" srcId="{2DF3323F-BE58-4529-A18E-DFF6CCAB484A}" destId="{41FEF05E-B1D8-4A18-8772-B582C1C6B28E}" srcOrd="1" destOrd="0" presId="urn:microsoft.com/office/officeart/2005/8/layout/hierarchy1"/>
    <dgm:cxn modelId="{C1B3B7A8-A8C4-46A5-AE1E-0097FBC17847}" type="presParOf" srcId="{4DED2B25-F401-41C3-A8F3-02C5CFB2A0BD}" destId="{A2D1159C-FE2A-4E32-8628-DD783BFFEA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2DCE62-D59A-4221-A16F-FF942CEDA7BD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7663FF-33C0-4B81-8C1D-95C98AC581B9}">
      <dgm:prSet/>
      <dgm:spPr/>
      <dgm:t>
        <a:bodyPr/>
        <a:lstStyle/>
        <a:p>
          <a:r>
            <a:rPr lang="tr-TR" b="1" i="0" baseline="0"/>
            <a:t>Çocuklarına nasıl yardım edecekleri konusunda yeni yollar öğrenirler.</a:t>
          </a:r>
          <a:endParaRPr lang="en-US"/>
        </a:p>
      </dgm:t>
    </dgm:pt>
    <dgm:pt modelId="{BC25855C-F103-46ED-8766-243915DEB862}" type="parTrans" cxnId="{A1FB8741-C5D1-46EA-A92C-B7EF3E0803BF}">
      <dgm:prSet/>
      <dgm:spPr/>
      <dgm:t>
        <a:bodyPr/>
        <a:lstStyle/>
        <a:p>
          <a:endParaRPr lang="en-US"/>
        </a:p>
      </dgm:t>
    </dgm:pt>
    <dgm:pt modelId="{FE45E466-E7C4-428F-AFE4-EB5DC099B862}" type="sibTrans" cxnId="{A1FB8741-C5D1-46EA-A92C-B7EF3E0803BF}">
      <dgm:prSet/>
      <dgm:spPr/>
      <dgm:t>
        <a:bodyPr/>
        <a:lstStyle/>
        <a:p>
          <a:endParaRPr lang="en-US"/>
        </a:p>
      </dgm:t>
    </dgm:pt>
    <dgm:pt modelId="{D90A7BE1-4D50-432F-A98E-3721FCB032D0}">
      <dgm:prSet/>
      <dgm:spPr/>
      <dgm:t>
        <a:bodyPr/>
        <a:lstStyle/>
        <a:p>
          <a:r>
            <a:rPr lang="tr-TR" b="1" i="0" baseline="0"/>
            <a:t>Öğretmenlere Yararları</a:t>
          </a:r>
          <a:endParaRPr lang="en-US"/>
        </a:p>
      </dgm:t>
    </dgm:pt>
    <dgm:pt modelId="{B9172F87-2A95-463B-8DE3-C82780F9C117}" type="parTrans" cxnId="{95E28E82-C469-4D1A-BF56-270BD9EE1C9F}">
      <dgm:prSet/>
      <dgm:spPr/>
      <dgm:t>
        <a:bodyPr/>
        <a:lstStyle/>
        <a:p>
          <a:endParaRPr lang="en-US"/>
        </a:p>
      </dgm:t>
    </dgm:pt>
    <dgm:pt modelId="{99A3884F-63E7-41E2-95B8-CA088A8A61CA}" type="sibTrans" cxnId="{95E28E82-C469-4D1A-BF56-270BD9EE1C9F}">
      <dgm:prSet/>
      <dgm:spPr/>
      <dgm:t>
        <a:bodyPr/>
        <a:lstStyle/>
        <a:p>
          <a:endParaRPr lang="en-US"/>
        </a:p>
      </dgm:t>
    </dgm:pt>
    <dgm:pt modelId="{2A7E5824-23F7-4A6C-9113-94ACA6B14B92}">
      <dgm:prSet/>
      <dgm:spPr/>
      <dgm:t>
        <a:bodyPr/>
        <a:lstStyle/>
        <a:p>
          <a:r>
            <a:rPr lang="tr-TR" b="1" i="0" baseline="0"/>
            <a:t>Şartsız kabul, sabır, hoşgörü, bireysel özelliklere saygı davranışları gelişir.</a:t>
          </a:r>
          <a:endParaRPr lang="en-US"/>
        </a:p>
      </dgm:t>
    </dgm:pt>
    <dgm:pt modelId="{16F6FC6A-50C4-4571-BA5F-F0DDDEAD00E6}" type="parTrans" cxnId="{C163972D-BB82-4E75-92B2-9C1AD885B1F9}">
      <dgm:prSet/>
      <dgm:spPr/>
      <dgm:t>
        <a:bodyPr/>
        <a:lstStyle/>
        <a:p>
          <a:endParaRPr lang="en-US"/>
        </a:p>
      </dgm:t>
    </dgm:pt>
    <dgm:pt modelId="{CA6DEC4B-980F-4AB8-A7B4-B390C27EA9BF}" type="sibTrans" cxnId="{C163972D-BB82-4E75-92B2-9C1AD885B1F9}">
      <dgm:prSet/>
      <dgm:spPr/>
      <dgm:t>
        <a:bodyPr/>
        <a:lstStyle/>
        <a:p>
          <a:endParaRPr lang="en-US"/>
        </a:p>
      </dgm:t>
    </dgm:pt>
    <dgm:pt modelId="{CF3B3D1F-C4F1-4CC5-B556-6413281AB09A}" type="pres">
      <dgm:prSet presAssocID="{622DCE62-D59A-4221-A16F-FF942CEDA7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241210-E07E-4A92-92FA-F01556912EE5}" type="pres">
      <dgm:prSet presAssocID="{E57663FF-33C0-4B81-8C1D-95C98AC581B9}" presName="root" presStyleCnt="0"/>
      <dgm:spPr/>
    </dgm:pt>
    <dgm:pt modelId="{AA6F9683-0C6D-408B-9206-FAA16F592583}" type="pres">
      <dgm:prSet presAssocID="{E57663FF-33C0-4B81-8C1D-95C98AC581B9}" presName="rootComposite" presStyleCnt="0"/>
      <dgm:spPr/>
    </dgm:pt>
    <dgm:pt modelId="{C99EBBA8-8DC0-4A61-8EB7-5C65C88C0D88}" type="pres">
      <dgm:prSet presAssocID="{E57663FF-33C0-4B81-8C1D-95C98AC581B9}" presName="rootText" presStyleLbl="node1" presStyleIdx="0" presStyleCnt="3"/>
      <dgm:spPr/>
    </dgm:pt>
    <dgm:pt modelId="{2E42BC62-F0F2-4915-8838-FC9EF30E3CED}" type="pres">
      <dgm:prSet presAssocID="{E57663FF-33C0-4B81-8C1D-95C98AC581B9}" presName="rootConnector" presStyleLbl="node1" presStyleIdx="0" presStyleCnt="3"/>
      <dgm:spPr/>
    </dgm:pt>
    <dgm:pt modelId="{DA6ACCCE-1422-4073-81D1-CDD5C72F13A6}" type="pres">
      <dgm:prSet presAssocID="{E57663FF-33C0-4B81-8C1D-95C98AC581B9}" presName="childShape" presStyleCnt="0"/>
      <dgm:spPr/>
    </dgm:pt>
    <dgm:pt modelId="{A285622F-6F23-407D-AADE-F8CF9262DC80}" type="pres">
      <dgm:prSet presAssocID="{D90A7BE1-4D50-432F-A98E-3721FCB032D0}" presName="root" presStyleCnt="0"/>
      <dgm:spPr/>
    </dgm:pt>
    <dgm:pt modelId="{BB2AD398-799A-464A-946B-3A226F9367DD}" type="pres">
      <dgm:prSet presAssocID="{D90A7BE1-4D50-432F-A98E-3721FCB032D0}" presName="rootComposite" presStyleCnt="0"/>
      <dgm:spPr/>
    </dgm:pt>
    <dgm:pt modelId="{6BBDC7BF-4CF2-483A-99F5-6F380C82B828}" type="pres">
      <dgm:prSet presAssocID="{D90A7BE1-4D50-432F-A98E-3721FCB032D0}" presName="rootText" presStyleLbl="node1" presStyleIdx="1" presStyleCnt="3"/>
      <dgm:spPr/>
    </dgm:pt>
    <dgm:pt modelId="{3417D121-1981-4E2F-8936-C4F91F442900}" type="pres">
      <dgm:prSet presAssocID="{D90A7BE1-4D50-432F-A98E-3721FCB032D0}" presName="rootConnector" presStyleLbl="node1" presStyleIdx="1" presStyleCnt="3"/>
      <dgm:spPr/>
    </dgm:pt>
    <dgm:pt modelId="{1ACA6DA3-6747-4AAB-B674-9B7BF51C89E0}" type="pres">
      <dgm:prSet presAssocID="{D90A7BE1-4D50-432F-A98E-3721FCB032D0}" presName="childShape" presStyleCnt="0"/>
      <dgm:spPr/>
    </dgm:pt>
    <dgm:pt modelId="{59DBC720-E70B-4538-8B2E-EACEC1D9CC95}" type="pres">
      <dgm:prSet presAssocID="{2A7E5824-23F7-4A6C-9113-94ACA6B14B92}" presName="root" presStyleCnt="0"/>
      <dgm:spPr/>
    </dgm:pt>
    <dgm:pt modelId="{80B08334-790E-42CD-A5B5-27B79CA3A1BD}" type="pres">
      <dgm:prSet presAssocID="{2A7E5824-23F7-4A6C-9113-94ACA6B14B92}" presName="rootComposite" presStyleCnt="0"/>
      <dgm:spPr/>
    </dgm:pt>
    <dgm:pt modelId="{C74903A4-FB32-46E3-A466-7AABA91992BF}" type="pres">
      <dgm:prSet presAssocID="{2A7E5824-23F7-4A6C-9113-94ACA6B14B92}" presName="rootText" presStyleLbl="node1" presStyleIdx="2" presStyleCnt="3"/>
      <dgm:spPr/>
    </dgm:pt>
    <dgm:pt modelId="{207E5962-F80A-42BB-A5D8-9AD05AF53197}" type="pres">
      <dgm:prSet presAssocID="{2A7E5824-23F7-4A6C-9113-94ACA6B14B92}" presName="rootConnector" presStyleLbl="node1" presStyleIdx="2" presStyleCnt="3"/>
      <dgm:spPr/>
    </dgm:pt>
    <dgm:pt modelId="{C0867F2D-6909-46C5-AC90-16691E7FB06F}" type="pres">
      <dgm:prSet presAssocID="{2A7E5824-23F7-4A6C-9113-94ACA6B14B92}" presName="childShape" presStyleCnt="0"/>
      <dgm:spPr/>
    </dgm:pt>
  </dgm:ptLst>
  <dgm:cxnLst>
    <dgm:cxn modelId="{C163972D-BB82-4E75-92B2-9C1AD885B1F9}" srcId="{622DCE62-D59A-4221-A16F-FF942CEDA7BD}" destId="{2A7E5824-23F7-4A6C-9113-94ACA6B14B92}" srcOrd="2" destOrd="0" parTransId="{16F6FC6A-50C4-4571-BA5F-F0DDDEAD00E6}" sibTransId="{CA6DEC4B-980F-4AB8-A7B4-B390C27EA9BF}"/>
    <dgm:cxn modelId="{AB109B5E-2D99-4475-8189-20DE8B421576}" type="presOf" srcId="{D90A7BE1-4D50-432F-A98E-3721FCB032D0}" destId="{6BBDC7BF-4CF2-483A-99F5-6F380C82B828}" srcOrd="0" destOrd="0" presId="urn:microsoft.com/office/officeart/2005/8/layout/hierarchy3"/>
    <dgm:cxn modelId="{A1FB8741-C5D1-46EA-A92C-B7EF3E0803BF}" srcId="{622DCE62-D59A-4221-A16F-FF942CEDA7BD}" destId="{E57663FF-33C0-4B81-8C1D-95C98AC581B9}" srcOrd="0" destOrd="0" parTransId="{BC25855C-F103-46ED-8766-243915DEB862}" sibTransId="{FE45E466-E7C4-428F-AFE4-EB5DC099B862}"/>
    <dgm:cxn modelId="{D133B463-CD2A-4889-B228-71759D444EB1}" type="presOf" srcId="{E57663FF-33C0-4B81-8C1D-95C98AC581B9}" destId="{C99EBBA8-8DC0-4A61-8EB7-5C65C88C0D88}" srcOrd="0" destOrd="0" presId="urn:microsoft.com/office/officeart/2005/8/layout/hierarchy3"/>
    <dgm:cxn modelId="{B9EB9651-9B18-4C35-8F60-AB2E6DD70779}" type="presOf" srcId="{2A7E5824-23F7-4A6C-9113-94ACA6B14B92}" destId="{C74903A4-FB32-46E3-A466-7AABA91992BF}" srcOrd="0" destOrd="0" presId="urn:microsoft.com/office/officeart/2005/8/layout/hierarchy3"/>
    <dgm:cxn modelId="{C962B156-2005-4D50-83A6-00EF691B9C60}" type="presOf" srcId="{D90A7BE1-4D50-432F-A98E-3721FCB032D0}" destId="{3417D121-1981-4E2F-8936-C4F91F442900}" srcOrd="1" destOrd="0" presId="urn:microsoft.com/office/officeart/2005/8/layout/hierarchy3"/>
    <dgm:cxn modelId="{6539A358-2F16-467D-8C6F-799FF45CE425}" type="presOf" srcId="{622DCE62-D59A-4221-A16F-FF942CEDA7BD}" destId="{CF3B3D1F-C4F1-4CC5-B556-6413281AB09A}" srcOrd="0" destOrd="0" presId="urn:microsoft.com/office/officeart/2005/8/layout/hierarchy3"/>
    <dgm:cxn modelId="{A9C6D359-D3E0-4406-9BB0-D9A73E0E18A0}" type="presOf" srcId="{E57663FF-33C0-4B81-8C1D-95C98AC581B9}" destId="{2E42BC62-F0F2-4915-8838-FC9EF30E3CED}" srcOrd="1" destOrd="0" presId="urn:microsoft.com/office/officeart/2005/8/layout/hierarchy3"/>
    <dgm:cxn modelId="{95E28E82-C469-4D1A-BF56-270BD9EE1C9F}" srcId="{622DCE62-D59A-4221-A16F-FF942CEDA7BD}" destId="{D90A7BE1-4D50-432F-A98E-3721FCB032D0}" srcOrd="1" destOrd="0" parTransId="{B9172F87-2A95-463B-8DE3-C82780F9C117}" sibTransId="{99A3884F-63E7-41E2-95B8-CA088A8A61CA}"/>
    <dgm:cxn modelId="{1D7E44DA-584C-4481-AE2D-1E5D179B8397}" type="presOf" srcId="{2A7E5824-23F7-4A6C-9113-94ACA6B14B92}" destId="{207E5962-F80A-42BB-A5D8-9AD05AF53197}" srcOrd="1" destOrd="0" presId="urn:microsoft.com/office/officeart/2005/8/layout/hierarchy3"/>
    <dgm:cxn modelId="{AD2ABB2B-2029-4FFC-8F89-D06AA819798D}" type="presParOf" srcId="{CF3B3D1F-C4F1-4CC5-B556-6413281AB09A}" destId="{E0241210-E07E-4A92-92FA-F01556912EE5}" srcOrd="0" destOrd="0" presId="urn:microsoft.com/office/officeart/2005/8/layout/hierarchy3"/>
    <dgm:cxn modelId="{9D06EE72-12F1-451F-AD59-1303C19EE521}" type="presParOf" srcId="{E0241210-E07E-4A92-92FA-F01556912EE5}" destId="{AA6F9683-0C6D-408B-9206-FAA16F592583}" srcOrd="0" destOrd="0" presId="urn:microsoft.com/office/officeart/2005/8/layout/hierarchy3"/>
    <dgm:cxn modelId="{4E149707-1552-4619-ABA7-8A1BF2FD76E9}" type="presParOf" srcId="{AA6F9683-0C6D-408B-9206-FAA16F592583}" destId="{C99EBBA8-8DC0-4A61-8EB7-5C65C88C0D88}" srcOrd="0" destOrd="0" presId="urn:microsoft.com/office/officeart/2005/8/layout/hierarchy3"/>
    <dgm:cxn modelId="{D8AE8257-A889-4077-8468-076E6813FFAE}" type="presParOf" srcId="{AA6F9683-0C6D-408B-9206-FAA16F592583}" destId="{2E42BC62-F0F2-4915-8838-FC9EF30E3CED}" srcOrd="1" destOrd="0" presId="urn:microsoft.com/office/officeart/2005/8/layout/hierarchy3"/>
    <dgm:cxn modelId="{F2A2F3AD-1921-4B14-8732-797F6E4C39A1}" type="presParOf" srcId="{E0241210-E07E-4A92-92FA-F01556912EE5}" destId="{DA6ACCCE-1422-4073-81D1-CDD5C72F13A6}" srcOrd="1" destOrd="0" presId="urn:microsoft.com/office/officeart/2005/8/layout/hierarchy3"/>
    <dgm:cxn modelId="{194F005A-4CE8-427E-8D03-A48D5753D8C0}" type="presParOf" srcId="{CF3B3D1F-C4F1-4CC5-B556-6413281AB09A}" destId="{A285622F-6F23-407D-AADE-F8CF9262DC80}" srcOrd="1" destOrd="0" presId="urn:microsoft.com/office/officeart/2005/8/layout/hierarchy3"/>
    <dgm:cxn modelId="{227292C8-A87C-4B16-9577-38B114FDD1CF}" type="presParOf" srcId="{A285622F-6F23-407D-AADE-F8CF9262DC80}" destId="{BB2AD398-799A-464A-946B-3A226F9367DD}" srcOrd="0" destOrd="0" presId="urn:microsoft.com/office/officeart/2005/8/layout/hierarchy3"/>
    <dgm:cxn modelId="{A3073C56-B98D-4970-8695-822C237B0A29}" type="presParOf" srcId="{BB2AD398-799A-464A-946B-3A226F9367DD}" destId="{6BBDC7BF-4CF2-483A-99F5-6F380C82B828}" srcOrd="0" destOrd="0" presId="urn:microsoft.com/office/officeart/2005/8/layout/hierarchy3"/>
    <dgm:cxn modelId="{EFC3ABE2-E4D6-4198-B33C-33B8785A81AC}" type="presParOf" srcId="{BB2AD398-799A-464A-946B-3A226F9367DD}" destId="{3417D121-1981-4E2F-8936-C4F91F442900}" srcOrd="1" destOrd="0" presId="urn:microsoft.com/office/officeart/2005/8/layout/hierarchy3"/>
    <dgm:cxn modelId="{5959A83F-46D8-43C4-882A-6D8D8D7AF759}" type="presParOf" srcId="{A285622F-6F23-407D-AADE-F8CF9262DC80}" destId="{1ACA6DA3-6747-4AAB-B674-9B7BF51C89E0}" srcOrd="1" destOrd="0" presId="urn:microsoft.com/office/officeart/2005/8/layout/hierarchy3"/>
    <dgm:cxn modelId="{A980B25E-50B9-492F-B099-C8EB350A52F1}" type="presParOf" srcId="{CF3B3D1F-C4F1-4CC5-B556-6413281AB09A}" destId="{59DBC720-E70B-4538-8B2E-EACEC1D9CC95}" srcOrd="2" destOrd="0" presId="urn:microsoft.com/office/officeart/2005/8/layout/hierarchy3"/>
    <dgm:cxn modelId="{7BA678CC-990B-4658-B6A1-BA15E10B2CD5}" type="presParOf" srcId="{59DBC720-E70B-4538-8B2E-EACEC1D9CC95}" destId="{80B08334-790E-42CD-A5B5-27B79CA3A1BD}" srcOrd="0" destOrd="0" presId="urn:microsoft.com/office/officeart/2005/8/layout/hierarchy3"/>
    <dgm:cxn modelId="{4ADD70DF-336B-48AE-9BB9-DFD47D75B535}" type="presParOf" srcId="{80B08334-790E-42CD-A5B5-27B79CA3A1BD}" destId="{C74903A4-FB32-46E3-A466-7AABA91992BF}" srcOrd="0" destOrd="0" presId="urn:microsoft.com/office/officeart/2005/8/layout/hierarchy3"/>
    <dgm:cxn modelId="{3135B8D2-12C6-470E-8059-EBB24EDDC57E}" type="presParOf" srcId="{80B08334-790E-42CD-A5B5-27B79CA3A1BD}" destId="{207E5962-F80A-42BB-A5D8-9AD05AF53197}" srcOrd="1" destOrd="0" presId="urn:microsoft.com/office/officeart/2005/8/layout/hierarchy3"/>
    <dgm:cxn modelId="{C7CE1CCD-399C-415F-B105-14C02538AEBB}" type="presParOf" srcId="{59DBC720-E70B-4538-8B2E-EACEC1D9CC95}" destId="{C0867F2D-6909-46C5-AC90-16691E7FB06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0283FC-250A-4C33-A759-8FA06E2AAE4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409F7A1-E23B-451B-8F8D-CEEF51367B68}">
      <dgm:prSet/>
      <dgm:spPr/>
      <dgm:t>
        <a:bodyPr/>
        <a:lstStyle/>
        <a:p>
          <a:r>
            <a:rPr lang="tr-TR" b="0" i="0" baseline="0"/>
            <a:t>Yeniliklere ve değişmeye açık olmalı,</a:t>
          </a:r>
          <a:endParaRPr lang="en-US"/>
        </a:p>
      </dgm:t>
    </dgm:pt>
    <dgm:pt modelId="{F7372A46-0265-4991-8CFB-8FE039A76621}" type="parTrans" cxnId="{EEC44432-8D1A-41FF-A30E-FB92624F0F1E}">
      <dgm:prSet/>
      <dgm:spPr/>
      <dgm:t>
        <a:bodyPr/>
        <a:lstStyle/>
        <a:p>
          <a:endParaRPr lang="en-US"/>
        </a:p>
      </dgm:t>
    </dgm:pt>
    <dgm:pt modelId="{7330C056-4086-43E7-ACF7-FA0958CC6F69}" type="sibTrans" cxnId="{EEC44432-8D1A-41FF-A30E-FB92624F0F1E}">
      <dgm:prSet/>
      <dgm:spPr/>
      <dgm:t>
        <a:bodyPr/>
        <a:lstStyle/>
        <a:p>
          <a:endParaRPr lang="en-US"/>
        </a:p>
      </dgm:t>
    </dgm:pt>
    <dgm:pt modelId="{6B994E74-DBC5-421B-8C2F-094C7304A24B}">
      <dgm:prSet/>
      <dgm:spPr/>
      <dgm:t>
        <a:bodyPr/>
        <a:lstStyle/>
        <a:p>
          <a:r>
            <a:rPr lang="tr-TR" b="0" i="0" baseline="0"/>
            <a:t>İnsanları ön yargısız kabul gösterici olmalı</a:t>
          </a:r>
          <a:endParaRPr lang="en-US"/>
        </a:p>
      </dgm:t>
    </dgm:pt>
    <dgm:pt modelId="{2FD94F17-6A3F-4979-BEC3-898C397C1AFB}" type="parTrans" cxnId="{13F16B73-E35D-42D7-AA3C-2B12D52BB3E5}">
      <dgm:prSet/>
      <dgm:spPr/>
      <dgm:t>
        <a:bodyPr/>
        <a:lstStyle/>
        <a:p>
          <a:endParaRPr lang="en-US"/>
        </a:p>
      </dgm:t>
    </dgm:pt>
    <dgm:pt modelId="{9FB5F470-4429-49E9-B44C-EE95BF0F9A7C}" type="sibTrans" cxnId="{13F16B73-E35D-42D7-AA3C-2B12D52BB3E5}">
      <dgm:prSet/>
      <dgm:spPr/>
      <dgm:t>
        <a:bodyPr/>
        <a:lstStyle/>
        <a:p>
          <a:endParaRPr lang="en-US"/>
        </a:p>
      </dgm:t>
    </dgm:pt>
    <dgm:pt modelId="{8810A2D7-94AC-4E2B-9DB3-3C58F0CA8460}">
      <dgm:prSet/>
      <dgm:spPr/>
      <dgm:t>
        <a:bodyPr/>
        <a:lstStyle/>
        <a:p>
          <a:r>
            <a:rPr lang="tr-TR" b="0" i="0" baseline="0"/>
            <a:t>Tarafsız ve objektif olmalı,</a:t>
          </a:r>
          <a:endParaRPr lang="en-US"/>
        </a:p>
      </dgm:t>
    </dgm:pt>
    <dgm:pt modelId="{F4C116EA-AC56-4CC0-942D-7D909B58D95E}" type="parTrans" cxnId="{07621AA7-26E7-46FF-B0C0-438B096D54E4}">
      <dgm:prSet/>
      <dgm:spPr/>
      <dgm:t>
        <a:bodyPr/>
        <a:lstStyle/>
        <a:p>
          <a:endParaRPr lang="en-US"/>
        </a:p>
      </dgm:t>
    </dgm:pt>
    <dgm:pt modelId="{06AF2E61-C3AE-457A-9C30-85A8D42B23F1}" type="sibTrans" cxnId="{07621AA7-26E7-46FF-B0C0-438B096D54E4}">
      <dgm:prSet/>
      <dgm:spPr/>
      <dgm:t>
        <a:bodyPr/>
        <a:lstStyle/>
        <a:p>
          <a:endParaRPr lang="en-US"/>
        </a:p>
      </dgm:t>
    </dgm:pt>
    <dgm:pt modelId="{45888CC9-4E5D-41BA-B4EE-5B9FF83C7392}">
      <dgm:prSet/>
      <dgm:spPr/>
      <dgm:t>
        <a:bodyPr/>
        <a:lstStyle/>
        <a:p>
          <a:r>
            <a:rPr lang="tr-TR" b="0" i="0" baseline="0"/>
            <a:t>Tutarlı, kararlı, dengeli, kişilik yapısına sahip olmalı,</a:t>
          </a:r>
          <a:endParaRPr lang="en-US"/>
        </a:p>
      </dgm:t>
    </dgm:pt>
    <dgm:pt modelId="{D9479CE8-95D8-4FEB-95B5-65FE68AB1811}" type="parTrans" cxnId="{4DB57137-D75F-4622-8D80-627714EA3F08}">
      <dgm:prSet/>
      <dgm:spPr/>
      <dgm:t>
        <a:bodyPr/>
        <a:lstStyle/>
        <a:p>
          <a:endParaRPr lang="en-US"/>
        </a:p>
      </dgm:t>
    </dgm:pt>
    <dgm:pt modelId="{7AC802DB-9487-4BE3-9EF5-A5F7CACEA12C}" type="sibTrans" cxnId="{4DB57137-D75F-4622-8D80-627714EA3F08}">
      <dgm:prSet/>
      <dgm:spPr/>
      <dgm:t>
        <a:bodyPr/>
        <a:lstStyle/>
        <a:p>
          <a:endParaRPr lang="en-US"/>
        </a:p>
      </dgm:t>
    </dgm:pt>
    <dgm:pt modelId="{56C10E88-7644-4308-A12E-347F83CC0BDE}">
      <dgm:prSet/>
      <dgm:spPr/>
      <dgm:t>
        <a:bodyPr/>
        <a:lstStyle/>
        <a:p>
          <a:r>
            <a:rPr lang="tr-TR" b="0" i="0" baseline="0"/>
            <a:t>Özel eğitim alanını öğrenmeye ve öğretmeye hazır ve istekli olmalı,</a:t>
          </a:r>
          <a:endParaRPr lang="en-US"/>
        </a:p>
      </dgm:t>
    </dgm:pt>
    <dgm:pt modelId="{DFF8B5F1-6144-4F13-A256-792180E0E58A}" type="parTrans" cxnId="{EBBC19DF-2E83-4654-93FC-75E8F1A2D002}">
      <dgm:prSet/>
      <dgm:spPr/>
      <dgm:t>
        <a:bodyPr/>
        <a:lstStyle/>
        <a:p>
          <a:endParaRPr lang="en-US"/>
        </a:p>
      </dgm:t>
    </dgm:pt>
    <dgm:pt modelId="{3D2BF3DE-64F5-4463-8B25-E615B8F8D338}" type="sibTrans" cxnId="{EBBC19DF-2E83-4654-93FC-75E8F1A2D002}">
      <dgm:prSet/>
      <dgm:spPr/>
      <dgm:t>
        <a:bodyPr/>
        <a:lstStyle/>
        <a:p>
          <a:endParaRPr lang="en-US"/>
        </a:p>
      </dgm:t>
    </dgm:pt>
    <dgm:pt modelId="{7E0B7E36-31CF-4BE9-9889-BDFBED433825}">
      <dgm:prSet/>
      <dgm:spPr/>
      <dgm:t>
        <a:bodyPr/>
        <a:lstStyle/>
        <a:p>
          <a:r>
            <a:rPr lang="tr-TR" b="0" i="0" baseline="0"/>
            <a:t>İnsan sevgisi ve insana değer verici olmalı,</a:t>
          </a:r>
          <a:endParaRPr lang="en-US"/>
        </a:p>
      </dgm:t>
    </dgm:pt>
    <dgm:pt modelId="{93F95F16-F18B-445A-B3A1-D445241E2CA7}" type="parTrans" cxnId="{347E7A5A-AB52-4944-85DA-367819E67B81}">
      <dgm:prSet/>
      <dgm:spPr/>
      <dgm:t>
        <a:bodyPr/>
        <a:lstStyle/>
        <a:p>
          <a:endParaRPr lang="en-US"/>
        </a:p>
      </dgm:t>
    </dgm:pt>
    <dgm:pt modelId="{F7835FDF-CAE7-4122-8859-5C33CE660600}" type="sibTrans" cxnId="{347E7A5A-AB52-4944-85DA-367819E67B81}">
      <dgm:prSet/>
      <dgm:spPr/>
      <dgm:t>
        <a:bodyPr/>
        <a:lstStyle/>
        <a:p>
          <a:endParaRPr lang="en-US"/>
        </a:p>
      </dgm:t>
    </dgm:pt>
    <dgm:pt modelId="{E123E946-1A79-48C4-82ED-FE5791BC4583}">
      <dgm:prSet/>
      <dgm:spPr/>
      <dgm:t>
        <a:bodyPr/>
        <a:lstStyle/>
        <a:p>
          <a:r>
            <a:rPr lang="de-DE" b="0" i="0" baseline="0"/>
            <a:t>Empatik bir anlayışa sahip olmalı,</a:t>
          </a:r>
          <a:endParaRPr lang="en-US"/>
        </a:p>
      </dgm:t>
    </dgm:pt>
    <dgm:pt modelId="{AD2793F2-2311-4943-85E1-DED79FF2006B}" type="parTrans" cxnId="{26EE2F87-15B5-43EF-8BE0-365A700A6465}">
      <dgm:prSet/>
      <dgm:spPr/>
      <dgm:t>
        <a:bodyPr/>
        <a:lstStyle/>
        <a:p>
          <a:endParaRPr lang="en-US"/>
        </a:p>
      </dgm:t>
    </dgm:pt>
    <dgm:pt modelId="{9B0BFEE6-CE7C-49AB-A457-49441F782CF3}" type="sibTrans" cxnId="{26EE2F87-15B5-43EF-8BE0-365A700A6465}">
      <dgm:prSet/>
      <dgm:spPr/>
      <dgm:t>
        <a:bodyPr/>
        <a:lstStyle/>
        <a:p>
          <a:endParaRPr lang="en-US"/>
        </a:p>
      </dgm:t>
    </dgm:pt>
    <dgm:pt modelId="{75AF05A3-2041-41D8-B8F2-6EA0AABB513B}">
      <dgm:prSet/>
      <dgm:spPr/>
      <dgm:t>
        <a:bodyPr/>
        <a:lstStyle/>
        <a:p>
          <a:r>
            <a:rPr lang="tr-TR" b="0" i="0" baseline="0"/>
            <a:t>Görev aldığı kurumun amaç ve ilkeleriyle bağdaşım içinde olmalı,</a:t>
          </a:r>
          <a:endParaRPr lang="en-US"/>
        </a:p>
      </dgm:t>
    </dgm:pt>
    <dgm:pt modelId="{033160A2-67C0-427B-90D8-CCB3838C8772}" type="parTrans" cxnId="{4A2C426E-4B0F-4EBB-AFA0-2986C07AC2BD}">
      <dgm:prSet/>
      <dgm:spPr/>
      <dgm:t>
        <a:bodyPr/>
        <a:lstStyle/>
        <a:p>
          <a:endParaRPr lang="en-US"/>
        </a:p>
      </dgm:t>
    </dgm:pt>
    <dgm:pt modelId="{B82F1C61-5615-46DC-879E-15F24657E917}" type="sibTrans" cxnId="{4A2C426E-4B0F-4EBB-AFA0-2986C07AC2BD}">
      <dgm:prSet/>
      <dgm:spPr/>
      <dgm:t>
        <a:bodyPr/>
        <a:lstStyle/>
        <a:p>
          <a:endParaRPr lang="en-US"/>
        </a:p>
      </dgm:t>
    </dgm:pt>
    <dgm:pt modelId="{B44D92EB-C78D-42F0-97EE-E2759329FE01}">
      <dgm:prSet/>
      <dgm:spPr/>
      <dgm:t>
        <a:bodyPr/>
        <a:lstStyle/>
        <a:p>
          <a:r>
            <a:rPr lang="tr-TR" b="0" i="0" baseline="0"/>
            <a:t>İşbirliğini seven bir kişi olmalı</a:t>
          </a:r>
          <a:endParaRPr lang="en-US"/>
        </a:p>
      </dgm:t>
    </dgm:pt>
    <dgm:pt modelId="{3E2435C1-9CE4-41F7-8DAB-23A2763218A5}" type="parTrans" cxnId="{55DE6BE8-BFBD-42F0-B143-A7E9E104158C}">
      <dgm:prSet/>
      <dgm:spPr/>
      <dgm:t>
        <a:bodyPr/>
        <a:lstStyle/>
        <a:p>
          <a:endParaRPr lang="en-US"/>
        </a:p>
      </dgm:t>
    </dgm:pt>
    <dgm:pt modelId="{068BA634-058F-4DF9-BED3-CDC1AB3AD535}" type="sibTrans" cxnId="{55DE6BE8-BFBD-42F0-B143-A7E9E104158C}">
      <dgm:prSet/>
      <dgm:spPr/>
      <dgm:t>
        <a:bodyPr/>
        <a:lstStyle/>
        <a:p>
          <a:endParaRPr lang="en-US"/>
        </a:p>
      </dgm:t>
    </dgm:pt>
    <dgm:pt modelId="{FBF49AF6-9378-4C49-96B2-18BDBB70C4B5}">
      <dgm:prSet/>
      <dgm:spPr/>
      <dgm:t>
        <a:bodyPr/>
        <a:lstStyle/>
        <a:p>
          <a:r>
            <a:rPr lang="tr-TR" b="0" i="0" baseline="0"/>
            <a:t>Sabırlı, sakin, sevgi dolu olmalı.</a:t>
          </a:r>
          <a:endParaRPr lang="en-US"/>
        </a:p>
      </dgm:t>
    </dgm:pt>
    <dgm:pt modelId="{494CF111-7A61-4A58-B402-580ABB6E70C5}" type="parTrans" cxnId="{69FF08E4-DC1C-42A5-9732-D5F2DDEBD636}">
      <dgm:prSet/>
      <dgm:spPr/>
      <dgm:t>
        <a:bodyPr/>
        <a:lstStyle/>
        <a:p>
          <a:endParaRPr lang="en-US"/>
        </a:p>
      </dgm:t>
    </dgm:pt>
    <dgm:pt modelId="{D6CB7478-6371-4954-A8A6-27A1AA5EF484}" type="sibTrans" cxnId="{69FF08E4-DC1C-42A5-9732-D5F2DDEBD636}">
      <dgm:prSet/>
      <dgm:spPr/>
      <dgm:t>
        <a:bodyPr/>
        <a:lstStyle/>
        <a:p>
          <a:endParaRPr lang="en-US"/>
        </a:p>
      </dgm:t>
    </dgm:pt>
    <dgm:pt modelId="{47973751-F0E4-480C-891D-A731C7ECC8AE}" type="pres">
      <dgm:prSet presAssocID="{7C0283FC-250A-4C33-A759-8FA06E2AAE4C}" presName="diagram" presStyleCnt="0">
        <dgm:presLayoutVars>
          <dgm:dir/>
          <dgm:resizeHandles val="exact"/>
        </dgm:presLayoutVars>
      </dgm:prSet>
      <dgm:spPr/>
    </dgm:pt>
    <dgm:pt modelId="{BC6E0CB7-20C7-4173-8D6F-32FA6A47C6EF}" type="pres">
      <dgm:prSet presAssocID="{9409F7A1-E23B-451B-8F8D-CEEF51367B68}" presName="node" presStyleLbl="node1" presStyleIdx="0" presStyleCnt="10">
        <dgm:presLayoutVars>
          <dgm:bulletEnabled val="1"/>
        </dgm:presLayoutVars>
      </dgm:prSet>
      <dgm:spPr/>
    </dgm:pt>
    <dgm:pt modelId="{F06DC947-EBEE-4236-B021-74B29434E029}" type="pres">
      <dgm:prSet presAssocID="{7330C056-4086-43E7-ACF7-FA0958CC6F69}" presName="sibTrans" presStyleCnt="0"/>
      <dgm:spPr/>
    </dgm:pt>
    <dgm:pt modelId="{72A2B100-6A9D-4535-8BA1-CF0BCD613C7F}" type="pres">
      <dgm:prSet presAssocID="{6B994E74-DBC5-421B-8C2F-094C7304A24B}" presName="node" presStyleLbl="node1" presStyleIdx="1" presStyleCnt="10">
        <dgm:presLayoutVars>
          <dgm:bulletEnabled val="1"/>
        </dgm:presLayoutVars>
      </dgm:prSet>
      <dgm:spPr/>
    </dgm:pt>
    <dgm:pt modelId="{692E7B64-AF2B-4B58-BC49-39F7B46B36EE}" type="pres">
      <dgm:prSet presAssocID="{9FB5F470-4429-49E9-B44C-EE95BF0F9A7C}" presName="sibTrans" presStyleCnt="0"/>
      <dgm:spPr/>
    </dgm:pt>
    <dgm:pt modelId="{6F26245C-CD69-4916-B31C-CC190A4D43B0}" type="pres">
      <dgm:prSet presAssocID="{8810A2D7-94AC-4E2B-9DB3-3C58F0CA8460}" presName="node" presStyleLbl="node1" presStyleIdx="2" presStyleCnt="10">
        <dgm:presLayoutVars>
          <dgm:bulletEnabled val="1"/>
        </dgm:presLayoutVars>
      </dgm:prSet>
      <dgm:spPr/>
    </dgm:pt>
    <dgm:pt modelId="{DE43F1DE-85C3-45AF-AB49-23943A3716BB}" type="pres">
      <dgm:prSet presAssocID="{06AF2E61-C3AE-457A-9C30-85A8D42B23F1}" presName="sibTrans" presStyleCnt="0"/>
      <dgm:spPr/>
    </dgm:pt>
    <dgm:pt modelId="{6DE0F137-9E33-407F-8F6E-DA570EB9C5D2}" type="pres">
      <dgm:prSet presAssocID="{45888CC9-4E5D-41BA-B4EE-5B9FF83C7392}" presName="node" presStyleLbl="node1" presStyleIdx="3" presStyleCnt="10">
        <dgm:presLayoutVars>
          <dgm:bulletEnabled val="1"/>
        </dgm:presLayoutVars>
      </dgm:prSet>
      <dgm:spPr/>
    </dgm:pt>
    <dgm:pt modelId="{44DCB6FF-B203-4456-889C-ADE96E64CF8B}" type="pres">
      <dgm:prSet presAssocID="{7AC802DB-9487-4BE3-9EF5-A5F7CACEA12C}" presName="sibTrans" presStyleCnt="0"/>
      <dgm:spPr/>
    </dgm:pt>
    <dgm:pt modelId="{BD55DF4C-7925-466F-8558-0FF2A7AB54B8}" type="pres">
      <dgm:prSet presAssocID="{56C10E88-7644-4308-A12E-347F83CC0BDE}" presName="node" presStyleLbl="node1" presStyleIdx="4" presStyleCnt="10">
        <dgm:presLayoutVars>
          <dgm:bulletEnabled val="1"/>
        </dgm:presLayoutVars>
      </dgm:prSet>
      <dgm:spPr/>
    </dgm:pt>
    <dgm:pt modelId="{812C556D-C042-403D-8E93-309A428486F6}" type="pres">
      <dgm:prSet presAssocID="{3D2BF3DE-64F5-4463-8B25-E615B8F8D338}" presName="sibTrans" presStyleCnt="0"/>
      <dgm:spPr/>
    </dgm:pt>
    <dgm:pt modelId="{7C6E4989-9E03-41C6-821B-57842DA09384}" type="pres">
      <dgm:prSet presAssocID="{7E0B7E36-31CF-4BE9-9889-BDFBED433825}" presName="node" presStyleLbl="node1" presStyleIdx="5" presStyleCnt="10">
        <dgm:presLayoutVars>
          <dgm:bulletEnabled val="1"/>
        </dgm:presLayoutVars>
      </dgm:prSet>
      <dgm:spPr/>
    </dgm:pt>
    <dgm:pt modelId="{E5C64C69-0613-49EE-8C79-72D28016A18B}" type="pres">
      <dgm:prSet presAssocID="{F7835FDF-CAE7-4122-8859-5C33CE660600}" presName="sibTrans" presStyleCnt="0"/>
      <dgm:spPr/>
    </dgm:pt>
    <dgm:pt modelId="{E9A30FA3-67C2-4A94-AEAF-F05C7775E0A7}" type="pres">
      <dgm:prSet presAssocID="{E123E946-1A79-48C4-82ED-FE5791BC4583}" presName="node" presStyleLbl="node1" presStyleIdx="6" presStyleCnt="10">
        <dgm:presLayoutVars>
          <dgm:bulletEnabled val="1"/>
        </dgm:presLayoutVars>
      </dgm:prSet>
      <dgm:spPr/>
    </dgm:pt>
    <dgm:pt modelId="{D41AD7BA-B9F3-4151-9BEB-80195F591F41}" type="pres">
      <dgm:prSet presAssocID="{9B0BFEE6-CE7C-49AB-A457-49441F782CF3}" presName="sibTrans" presStyleCnt="0"/>
      <dgm:spPr/>
    </dgm:pt>
    <dgm:pt modelId="{B4A874A4-75BB-41EC-AE15-2EACD617D747}" type="pres">
      <dgm:prSet presAssocID="{75AF05A3-2041-41D8-B8F2-6EA0AABB513B}" presName="node" presStyleLbl="node1" presStyleIdx="7" presStyleCnt="10">
        <dgm:presLayoutVars>
          <dgm:bulletEnabled val="1"/>
        </dgm:presLayoutVars>
      </dgm:prSet>
      <dgm:spPr/>
    </dgm:pt>
    <dgm:pt modelId="{34BD50DE-DCFB-4868-94FF-33ABE010E843}" type="pres">
      <dgm:prSet presAssocID="{B82F1C61-5615-46DC-879E-15F24657E917}" presName="sibTrans" presStyleCnt="0"/>
      <dgm:spPr/>
    </dgm:pt>
    <dgm:pt modelId="{54D5F81E-1677-4B12-A60B-248E06C72941}" type="pres">
      <dgm:prSet presAssocID="{B44D92EB-C78D-42F0-97EE-E2759329FE01}" presName="node" presStyleLbl="node1" presStyleIdx="8" presStyleCnt="10">
        <dgm:presLayoutVars>
          <dgm:bulletEnabled val="1"/>
        </dgm:presLayoutVars>
      </dgm:prSet>
      <dgm:spPr/>
    </dgm:pt>
    <dgm:pt modelId="{B8CD18D3-85CB-4E8B-BC93-DE13828B3F29}" type="pres">
      <dgm:prSet presAssocID="{068BA634-058F-4DF9-BED3-CDC1AB3AD535}" presName="sibTrans" presStyleCnt="0"/>
      <dgm:spPr/>
    </dgm:pt>
    <dgm:pt modelId="{102FBA70-BFE5-40DD-95C6-D33D1D6B006F}" type="pres">
      <dgm:prSet presAssocID="{FBF49AF6-9378-4C49-96B2-18BDBB70C4B5}" presName="node" presStyleLbl="node1" presStyleIdx="9" presStyleCnt="10">
        <dgm:presLayoutVars>
          <dgm:bulletEnabled val="1"/>
        </dgm:presLayoutVars>
      </dgm:prSet>
      <dgm:spPr/>
    </dgm:pt>
  </dgm:ptLst>
  <dgm:cxnLst>
    <dgm:cxn modelId="{983BB62D-AAC9-4926-B04C-0874384EEFA4}" type="presOf" srcId="{75AF05A3-2041-41D8-B8F2-6EA0AABB513B}" destId="{B4A874A4-75BB-41EC-AE15-2EACD617D747}" srcOrd="0" destOrd="0" presId="urn:microsoft.com/office/officeart/2005/8/layout/default"/>
    <dgm:cxn modelId="{EEC44432-8D1A-41FF-A30E-FB92624F0F1E}" srcId="{7C0283FC-250A-4C33-A759-8FA06E2AAE4C}" destId="{9409F7A1-E23B-451B-8F8D-CEEF51367B68}" srcOrd="0" destOrd="0" parTransId="{F7372A46-0265-4991-8CFB-8FE039A76621}" sibTransId="{7330C056-4086-43E7-ACF7-FA0958CC6F69}"/>
    <dgm:cxn modelId="{4DB57137-D75F-4622-8D80-627714EA3F08}" srcId="{7C0283FC-250A-4C33-A759-8FA06E2AAE4C}" destId="{45888CC9-4E5D-41BA-B4EE-5B9FF83C7392}" srcOrd="3" destOrd="0" parTransId="{D9479CE8-95D8-4FEB-95B5-65FE68AB1811}" sibTransId="{7AC802DB-9487-4BE3-9EF5-A5F7CACEA12C}"/>
    <dgm:cxn modelId="{2D423263-9223-416C-A6C8-CC12F801865F}" type="presOf" srcId="{8810A2D7-94AC-4E2B-9DB3-3C58F0CA8460}" destId="{6F26245C-CD69-4916-B31C-CC190A4D43B0}" srcOrd="0" destOrd="0" presId="urn:microsoft.com/office/officeart/2005/8/layout/default"/>
    <dgm:cxn modelId="{4A2C426E-4B0F-4EBB-AFA0-2986C07AC2BD}" srcId="{7C0283FC-250A-4C33-A759-8FA06E2AAE4C}" destId="{75AF05A3-2041-41D8-B8F2-6EA0AABB513B}" srcOrd="7" destOrd="0" parTransId="{033160A2-67C0-427B-90D8-CCB3838C8772}" sibTransId="{B82F1C61-5615-46DC-879E-15F24657E917}"/>
    <dgm:cxn modelId="{13F16B73-E35D-42D7-AA3C-2B12D52BB3E5}" srcId="{7C0283FC-250A-4C33-A759-8FA06E2AAE4C}" destId="{6B994E74-DBC5-421B-8C2F-094C7304A24B}" srcOrd="1" destOrd="0" parTransId="{2FD94F17-6A3F-4979-BEC3-898C397C1AFB}" sibTransId="{9FB5F470-4429-49E9-B44C-EE95BF0F9A7C}"/>
    <dgm:cxn modelId="{29BB6C57-8F5B-4494-A5FB-6FE1FACF4B37}" type="presOf" srcId="{6B994E74-DBC5-421B-8C2F-094C7304A24B}" destId="{72A2B100-6A9D-4535-8BA1-CF0BCD613C7F}" srcOrd="0" destOrd="0" presId="urn:microsoft.com/office/officeart/2005/8/layout/default"/>
    <dgm:cxn modelId="{347E7A5A-AB52-4944-85DA-367819E67B81}" srcId="{7C0283FC-250A-4C33-A759-8FA06E2AAE4C}" destId="{7E0B7E36-31CF-4BE9-9889-BDFBED433825}" srcOrd="5" destOrd="0" parTransId="{93F95F16-F18B-445A-B3A1-D445241E2CA7}" sibTransId="{F7835FDF-CAE7-4122-8859-5C33CE660600}"/>
    <dgm:cxn modelId="{26EE2F87-15B5-43EF-8BE0-365A700A6465}" srcId="{7C0283FC-250A-4C33-A759-8FA06E2AAE4C}" destId="{E123E946-1A79-48C4-82ED-FE5791BC4583}" srcOrd="6" destOrd="0" parTransId="{AD2793F2-2311-4943-85E1-DED79FF2006B}" sibTransId="{9B0BFEE6-CE7C-49AB-A457-49441F782CF3}"/>
    <dgm:cxn modelId="{BA325C8E-625E-4051-AF9E-60FF2990F02E}" type="presOf" srcId="{B44D92EB-C78D-42F0-97EE-E2759329FE01}" destId="{54D5F81E-1677-4B12-A60B-248E06C72941}" srcOrd="0" destOrd="0" presId="urn:microsoft.com/office/officeart/2005/8/layout/default"/>
    <dgm:cxn modelId="{FF8F6C95-E7A8-4B87-8C8E-D525D011550B}" type="presOf" srcId="{9409F7A1-E23B-451B-8F8D-CEEF51367B68}" destId="{BC6E0CB7-20C7-4173-8D6F-32FA6A47C6EF}" srcOrd="0" destOrd="0" presId="urn:microsoft.com/office/officeart/2005/8/layout/default"/>
    <dgm:cxn modelId="{1460B39A-E587-45B5-A0AA-7AA4A23562B2}" type="presOf" srcId="{FBF49AF6-9378-4C49-96B2-18BDBB70C4B5}" destId="{102FBA70-BFE5-40DD-95C6-D33D1D6B006F}" srcOrd="0" destOrd="0" presId="urn:microsoft.com/office/officeart/2005/8/layout/default"/>
    <dgm:cxn modelId="{07621AA7-26E7-46FF-B0C0-438B096D54E4}" srcId="{7C0283FC-250A-4C33-A759-8FA06E2AAE4C}" destId="{8810A2D7-94AC-4E2B-9DB3-3C58F0CA8460}" srcOrd="2" destOrd="0" parTransId="{F4C116EA-AC56-4CC0-942D-7D909B58D95E}" sibTransId="{06AF2E61-C3AE-457A-9C30-85A8D42B23F1}"/>
    <dgm:cxn modelId="{FDE48CC9-871B-4616-B438-CB15FB53D623}" type="presOf" srcId="{E123E946-1A79-48C4-82ED-FE5791BC4583}" destId="{E9A30FA3-67C2-4A94-AEAF-F05C7775E0A7}" srcOrd="0" destOrd="0" presId="urn:microsoft.com/office/officeart/2005/8/layout/default"/>
    <dgm:cxn modelId="{E475F4DA-0981-4833-B5D6-C071ED45FA78}" type="presOf" srcId="{7E0B7E36-31CF-4BE9-9889-BDFBED433825}" destId="{7C6E4989-9E03-41C6-821B-57842DA09384}" srcOrd="0" destOrd="0" presId="urn:microsoft.com/office/officeart/2005/8/layout/default"/>
    <dgm:cxn modelId="{EBBC19DF-2E83-4654-93FC-75E8F1A2D002}" srcId="{7C0283FC-250A-4C33-A759-8FA06E2AAE4C}" destId="{56C10E88-7644-4308-A12E-347F83CC0BDE}" srcOrd="4" destOrd="0" parTransId="{DFF8B5F1-6144-4F13-A256-792180E0E58A}" sibTransId="{3D2BF3DE-64F5-4463-8B25-E615B8F8D338}"/>
    <dgm:cxn modelId="{69FF08E4-DC1C-42A5-9732-D5F2DDEBD636}" srcId="{7C0283FC-250A-4C33-A759-8FA06E2AAE4C}" destId="{FBF49AF6-9378-4C49-96B2-18BDBB70C4B5}" srcOrd="9" destOrd="0" parTransId="{494CF111-7A61-4A58-B402-580ABB6E70C5}" sibTransId="{D6CB7478-6371-4954-A8A6-27A1AA5EF484}"/>
    <dgm:cxn modelId="{B66188E7-5E7D-4859-9E23-05B3A65CC1EB}" type="presOf" srcId="{56C10E88-7644-4308-A12E-347F83CC0BDE}" destId="{BD55DF4C-7925-466F-8558-0FF2A7AB54B8}" srcOrd="0" destOrd="0" presId="urn:microsoft.com/office/officeart/2005/8/layout/default"/>
    <dgm:cxn modelId="{55DE6BE8-BFBD-42F0-B143-A7E9E104158C}" srcId="{7C0283FC-250A-4C33-A759-8FA06E2AAE4C}" destId="{B44D92EB-C78D-42F0-97EE-E2759329FE01}" srcOrd="8" destOrd="0" parTransId="{3E2435C1-9CE4-41F7-8DAB-23A2763218A5}" sibTransId="{068BA634-058F-4DF9-BED3-CDC1AB3AD535}"/>
    <dgm:cxn modelId="{65340FF6-EAF5-4BE5-86E0-71690E220FCD}" type="presOf" srcId="{7C0283FC-250A-4C33-A759-8FA06E2AAE4C}" destId="{47973751-F0E4-480C-891D-A731C7ECC8AE}" srcOrd="0" destOrd="0" presId="urn:microsoft.com/office/officeart/2005/8/layout/default"/>
    <dgm:cxn modelId="{204857FD-AA56-49EE-9242-091B56B5F3C9}" type="presOf" srcId="{45888CC9-4E5D-41BA-B4EE-5B9FF83C7392}" destId="{6DE0F137-9E33-407F-8F6E-DA570EB9C5D2}" srcOrd="0" destOrd="0" presId="urn:microsoft.com/office/officeart/2005/8/layout/default"/>
    <dgm:cxn modelId="{C5A771AA-1266-4DBE-AB77-4287731B5D3C}" type="presParOf" srcId="{47973751-F0E4-480C-891D-A731C7ECC8AE}" destId="{BC6E0CB7-20C7-4173-8D6F-32FA6A47C6EF}" srcOrd="0" destOrd="0" presId="urn:microsoft.com/office/officeart/2005/8/layout/default"/>
    <dgm:cxn modelId="{86D165A6-FBE5-4E18-BBD1-AB34625E70F0}" type="presParOf" srcId="{47973751-F0E4-480C-891D-A731C7ECC8AE}" destId="{F06DC947-EBEE-4236-B021-74B29434E029}" srcOrd="1" destOrd="0" presId="urn:microsoft.com/office/officeart/2005/8/layout/default"/>
    <dgm:cxn modelId="{B9819FA4-BA0E-4087-82AD-9EDB66D8134A}" type="presParOf" srcId="{47973751-F0E4-480C-891D-A731C7ECC8AE}" destId="{72A2B100-6A9D-4535-8BA1-CF0BCD613C7F}" srcOrd="2" destOrd="0" presId="urn:microsoft.com/office/officeart/2005/8/layout/default"/>
    <dgm:cxn modelId="{D3907DAC-26CB-4B0E-B47F-6D83AECCB2EB}" type="presParOf" srcId="{47973751-F0E4-480C-891D-A731C7ECC8AE}" destId="{692E7B64-AF2B-4B58-BC49-39F7B46B36EE}" srcOrd="3" destOrd="0" presId="urn:microsoft.com/office/officeart/2005/8/layout/default"/>
    <dgm:cxn modelId="{119CE465-84C4-4153-A58E-97C2BED3FDEA}" type="presParOf" srcId="{47973751-F0E4-480C-891D-A731C7ECC8AE}" destId="{6F26245C-CD69-4916-B31C-CC190A4D43B0}" srcOrd="4" destOrd="0" presId="urn:microsoft.com/office/officeart/2005/8/layout/default"/>
    <dgm:cxn modelId="{A66C9414-0172-4F73-9D3B-24A733C1EEF8}" type="presParOf" srcId="{47973751-F0E4-480C-891D-A731C7ECC8AE}" destId="{DE43F1DE-85C3-45AF-AB49-23943A3716BB}" srcOrd="5" destOrd="0" presId="urn:microsoft.com/office/officeart/2005/8/layout/default"/>
    <dgm:cxn modelId="{9F664FE9-0842-4598-899D-2760FC54164B}" type="presParOf" srcId="{47973751-F0E4-480C-891D-A731C7ECC8AE}" destId="{6DE0F137-9E33-407F-8F6E-DA570EB9C5D2}" srcOrd="6" destOrd="0" presId="urn:microsoft.com/office/officeart/2005/8/layout/default"/>
    <dgm:cxn modelId="{A7C89C68-A859-44DB-BEA0-0E0E5E46E41C}" type="presParOf" srcId="{47973751-F0E4-480C-891D-A731C7ECC8AE}" destId="{44DCB6FF-B203-4456-889C-ADE96E64CF8B}" srcOrd="7" destOrd="0" presId="urn:microsoft.com/office/officeart/2005/8/layout/default"/>
    <dgm:cxn modelId="{21E68169-E137-4917-9064-FBD967ED0532}" type="presParOf" srcId="{47973751-F0E4-480C-891D-A731C7ECC8AE}" destId="{BD55DF4C-7925-466F-8558-0FF2A7AB54B8}" srcOrd="8" destOrd="0" presId="urn:microsoft.com/office/officeart/2005/8/layout/default"/>
    <dgm:cxn modelId="{8997227F-4C16-49C6-9BF3-B796FD9D0EB5}" type="presParOf" srcId="{47973751-F0E4-480C-891D-A731C7ECC8AE}" destId="{812C556D-C042-403D-8E93-309A428486F6}" srcOrd="9" destOrd="0" presId="urn:microsoft.com/office/officeart/2005/8/layout/default"/>
    <dgm:cxn modelId="{6E768BD8-B380-46E2-9E62-B0719B0A9EB3}" type="presParOf" srcId="{47973751-F0E4-480C-891D-A731C7ECC8AE}" destId="{7C6E4989-9E03-41C6-821B-57842DA09384}" srcOrd="10" destOrd="0" presId="urn:microsoft.com/office/officeart/2005/8/layout/default"/>
    <dgm:cxn modelId="{88C3517B-2CD5-40F9-AFF4-360457F1B004}" type="presParOf" srcId="{47973751-F0E4-480C-891D-A731C7ECC8AE}" destId="{E5C64C69-0613-49EE-8C79-72D28016A18B}" srcOrd="11" destOrd="0" presId="urn:microsoft.com/office/officeart/2005/8/layout/default"/>
    <dgm:cxn modelId="{CC5F86BE-6AE7-4ACE-9FEC-B610150726B0}" type="presParOf" srcId="{47973751-F0E4-480C-891D-A731C7ECC8AE}" destId="{E9A30FA3-67C2-4A94-AEAF-F05C7775E0A7}" srcOrd="12" destOrd="0" presId="urn:microsoft.com/office/officeart/2005/8/layout/default"/>
    <dgm:cxn modelId="{7B418912-B862-47C7-93AF-89D130443214}" type="presParOf" srcId="{47973751-F0E4-480C-891D-A731C7ECC8AE}" destId="{D41AD7BA-B9F3-4151-9BEB-80195F591F41}" srcOrd="13" destOrd="0" presId="urn:microsoft.com/office/officeart/2005/8/layout/default"/>
    <dgm:cxn modelId="{6DDA0A32-6AFC-4E0A-8509-FE9F3FB0E5CC}" type="presParOf" srcId="{47973751-F0E4-480C-891D-A731C7ECC8AE}" destId="{B4A874A4-75BB-41EC-AE15-2EACD617D747}" srcOrd="14" destOrd="0" presId="urn:microsoft.com/office/officeart/2005/8/layout/default"/>
    <dgm:cxn modelId="{0A1D9DB9-2FEF-44AB-9A83-EE2FEF6C91FF}" type="presParOf" srcId="{47973751-F0E4-480C-891D-A731C7ECC8AE}" destId="{34BD50DE-DCFB-4868-94FF-33ABE010E843}" srcOrd="15" destOrd="0" presId="urn:microsoft.com/office/officeart/2005/8/layout/default"/>
    <dgm:cxn modelId="{4E482748-CA2B-4599-A685-E4088895270D}" type="presParOf" srcId="{47973751-F0E4-480C-891D-A731C7ECC8AE}" destId="{54D5F81E-1677-4B12-A60B-248E06C72941}" srcOrd="16" destOrd="0" presId="urn:microsoft.com/office/officeart/2005/8/layout/default"/>
    <dgm:cxn modelId="{8E183C47-EDF0-4607-9423-42BA2E59527A}" type="presParOf" srcId="{47973751-F0E4-480C-891D-A731C7ECC8AE}" destId="{B8CD18D3-85CB-4E8B-BC93-DE13828B3F29}" srcOrd="17" destOrd="0" presId="urn:microsoft.com/office/officeart/2005/8/layout/default"/>
    <dgm:cxn modelId="{E04CF9B5-E009-40FD-BAD6-035B0B5A85B8}" type="presParOf" srcId="{47973751-F0E4-480C-891D-A731C7ECC8AE}" destId="{102FBA70-BFE5-40DD-95C6-D33D1D6B006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DAE6CC6-5775-4FD7-A1BA-B3DF79A0B8C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978067C-AB39-4856-96D0-CC8E53539EEF}">
      <dgm:prSet/>
      <dgm:spPr/>
      <dgm:t>
        <a:bodyPr/>
        <a:lstStyle/>
        <a:p>
          <a:r>
            <a:rPr lang="tr-TR" b="0" i="0" baseline="0"/>
            <a:t>A- Tam zamanlı kaynaştırma</a:t>
          </a:r>
          <a:endParaRPr lang="en-US"/>
        </a:p>
      </dgm:t>
    </dgm:pt>
    <dgm:pt modelId="{0253B573-A64E-4DE8-9BD4-2DD52898F04A}" type="parTrans" cxnId="{7D3ED33D-EBD1-4332-B714-065DB84AC3EB}">
      <dgm:prSet/>
      <dgm:spPr/>
      <dgm:t>
        <a:bodyPr/>
        <a:lstStyle/>
        <a:p>
          <a:endParaRPr lang="en-US"/>
        </a:p>
      </dgm:t>
    </dgm:pt>
    <dgm:pt modelId="{7383FCA2-B959-4874-A303-8CCDB4ACB4EB}" type="sibTrans" cxnId="{7D3ED33D-EBD1-4332-B714-065DB84AC3EB}">
      <dgm:prSet/>
      <dgm:spPr/>
      <dgm:t>
        <a:bodyPr/>
        <a:lstStyle/>
        <a:p>
          <a:endParaRPr lang="en-US"/>
        </a:p>
      </dgm:t>
    </dgm:pt>
    <dgm:pt modelId="{C1EE7B81-9B9E-4D52-B272-BDACB1BCE7BD}">
      <dgm:prSet/>
      <dgm:spPr/>
      <dgm:t>
        <a:bodyPr/>
        <a:lstStyle/>
        <a:p>
          <a:r>
            <a:rPr lang="tr-TR" b="0" i="0" baseline="0"/>
            <a:t>B- Yarı zamanlı kaynaştırma</a:t>
          </a:r>
          <a:endParaRPr lang="en-US"/>
        </a:p>
      </dgm:t>
    </dgm:pt>
    <dgm:pt modelId="{48AC0056-2901-4F6F-9169-10061C855A22}" type="parTrans" cxnId="{D5BC3EB1-C806-435F-B588-9685A3EAE4AF}">
      <dgm:prSet/>
      <dgm:spPr/>
      <dgm:t>
        <a:bodyPr/>
        <a:lstStyle/>
        <a:p>
          <a:endParaRPr lang="en-US"/>
        </a:p>
      </dgm:t>
    </dgm:pt>
    <dgm:pt modelId="{BEB7B930-B8BD-42A7-8660-6CC34F4D8CA9}" type="sibTrans" cxnId="{D5BC3EB1-C806-435F-B588-9685A3EAE4AF}">
      <dgm:prSet/>
      <dgm:spPr/>
      <dgm:t>
        <a:bodyPr/>
        <a:lstStyle/>
        <a:p>
          <a:endParaRPr lang="en-US"/>
        </a:p>
      </dgm:t>
    </dgm:pt>
    <dgm:pt modelId="{51910941-2F25-4873-B361-3578FA40765E}">
      <dgm:prSet/>
      <dgm:spPr/>
      <dgm:t>
        <a:bodyPr/>
        <a:lstStyle/>
        <a:p>
          <a:r>
            <a:rPr lang="tr-TR" b="0" i="0" baseline="0"/>
            <a:t>C- Tersine Kaynaştırma</a:t>
          </a:r>
          <a:endParaRPr lang="en-US"/>
        </a:p>
      </dgm:t>
    </dgm:pt>
    <dgm:pt modelId="{4B249FE6-6D80-4BC1-9896-658BA9681FDD}" type="parTrans" cxnId="{C6A687A3-41AF-4936-89C1-67FF683340A5}">
      <dgm:prSet/>
      <dgm:spPr/>
      <dgm:t>
        <a:bodyPr/>
        <a:lstStyle/>
        <a:p>
          <a:endParaRPr lang="en-US"/>
        </a:p>
      </dgm:t>
    </dgm:pt>
    <dgm:pt modelId="{D453657F-B545-4472-BC24-426B8F715065}" type="sibTrans" cxnId="{C6A687A3-41AF-4936-89C1-67FF683340A5}">
      <dgm:prSet/>
      <dgm:spPr/>
      <dgm:t>
        <a:bodyPr/>
        <a:lstStyle/>
        <a:p>
          <a:endParaRPr lang="en-US"/>
        </a:p>
      </dgm:t>
    </dgm:pt>
    <dgm:pt modelId="{5816BCD2-FF01-47EC-B9FF-3A19F954F490}">
      <dgm:prSet/>
      <dgm:spPr/>
      <dgm:t>
        <a:bodyPr/>
        <a:lstStyle/>
        <a:p>
          <a:r>
            <a:rPr lang="tr-TR" b="0" i="0" baseline="0"/>
            <a:t>Tam Zamanlı Kaynaştırma:</a:t>
          </a:r>
          <a:endParaRPr lang="en-US"/>
        </a:p>
      </dgm:t>
    </dgm:pt>
    <dgm:pt modelId="{EE2AFF25-3A37-4778-BE61-E260E48AEA4B}" type="parTrans" cxnId="{9D087251-C4AF-426B-A972-F6CB68100858}">
      <dgm:prSet/>
      <dgm:spPr/>
      <dgm:t>
        <a:bodyPr/>
        <a:lstStyle/>
        <a:p>
          <a:endParaRPr lang="en-US"/>
        </a:p>
      </dgm:t>
    </dgm:pt>
    <dgm:pt modelId="{84FE4E6A-E51B-4CD6-9CE4-0A786B98B0C6}" type="sibTrans" cxnId="{9D087251-C4AF-426B-A972-F6CB68100858}">
      <dgm:prSet/>
      <dgm:spPr/>
      <dgm:t>
        <a:bodyPr/>
        <a:lstStyle/>
        <a:p>
          <a:endParaRPr lang="en-US"/>
        </a:p>
      </dgm:t>
    </dgm:pt>
    <dgm:pt modelId="{3AFF6863-D6DA-4061-B8B0-09D1E136FB40}">
      <dgm:prSet/>
      <dgm:spPr/>
      <dgm:t>
        <a:bodyPr/>
        <a:lstStyle/>
        <a:p>
          <a:r>
            <a:rPr lang="tr-TR" b="0" i="0" baseline="0"/>
            <a:t>Özel eğitime ihtiyacı olan öğrencinin kaydı normal sınıftadır; öğrenci tam gün boyunca normal sınıfta eğitim almaktadır. </a:t>
          </a:r>
          <a:endParaRPr lang="en-US"/>
        </a:p>
      </dgm:t>
    </dgm:pt>
    <dgm:pt modelId="{B4D0BC7B-F5E4-404F-ACB7-6AEBAD659C73}" type="parTrans" cxnId="{6D1CF93C-055D-4D0E-AB12-20F4E14A5B5C}">
      <dgm:prSet/>
      <dgm:spPr/>
      <dgm:t>
        <a:bodyPr/>
        <a:lstStyle/>
        <a:p>
          <a:endParaRPr lang="en-US"/>
        </a:p>
      </dgm:t>
    </dgm:pt>
    <dgm:pt modelId="{A05CB9CF-3AF1-4E29-9787-F495589DF568}" type="sibTrans" cxnId="{6D1CF93C-055D-4D0E-AB12-20F4E14A5B5C}">
      <dgm:prSet/>
      <dgm:spPr/>
      <dgm:t>
        <a:bodyPr/>
        <a:lstStyle/>
        <a:p>
          <a:endParaRPr lang="en-US"/>
        </a:p>
      </dgm:t>
    </dgm:pt>
    <dgm:pt modelId="{E6A752EB-BB21-427F-8B37-5532057734EE}" type="pres">
      <dgm:prSet presAssocID="{EDAE6CC6-5775-4FD7-A1BA-B3DF79A0B8C4}" presName="Name0" presStyleCnt="0">
        <dgm:presLayoutVars>
          <dgm:dir/>
          <dgm:animLvl val="lvl"/>
          <dgm:resizeHandles val="exact"/>
        </dgm:presLayoutVars>
      </dgm:prSet>
      <dgm:spPr/>
    </dgm:pt>
    <dgm:pt modelId="{6EB5D523-4C2C-4F75-B613-DDA3C469F33A}" type="pres">
      <dgm:prSet presAssocID="{7978067C-AB39-4856-96D0-CC8E53539EEF}" presName="linNode" presStyleCnt="0"/>
      <dgm:spPr/>
    </dgm:pt>
    <dgm:pt modelId="{CD01E6DA-C57B-43BF-A99B-82B9B1192233}" type="pres">
      <dgm:prSet presAssocID="{7978067C-AB39-4856-96D0-CC8E53539EE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0A7A059A-F1E8-4C4B-B147-29D6382BA907}" type="pres">
      <dgm:prSet presAssocID="{7383FCA2-B959-4874-A303-8CCDB4ACB4EB}" presName="sp" presStyleCnt="0"/>
      <dgm:spPr/>
    </dgm:pt>
    <dgm:pt modelId="{2561D349-8462-4792-A17A-0D279FCBA062}" type="pres">
      <dgm:prSet presAssocID="{C1EE7B81-9B9E-4D52-B272-BDACB1BCE7BD}" presName="linNode" presStyleCnt="0"/>
      <dgm:spPr/>
    </dgm:pt>
    <dgm:pt modelId="{D1498EAC-2A44-4083-B52B-942D2ABDFBD6}" type="pres">
      <dgm:prSet presAssocID="{C1EE7B81-9B9E-4D52-B272-BDACB1BCE7B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16D8C05-1D7C-48B5-8C61-9A26EDFFB1A5}" type="pres">
      <dgm:prSet presAssocID="{BEB7B930-B8BD-42A7-8660-6CC34F4D8CA9}" presName="sp" presStyleCnt="0"/>
      <dgm:spPr/>
    </dgm:pt>
    <dgm:pt modelId="{33AC1623-CD76-4342-A765-35E00D227BE5}" type="pres">
      <dgm:prSet presAssocID="{51910941-2F25-4873-B361-3578FA40765E}" presName="linNode" presStyleCnt="0"/>
      <dgm:spPr/>
    </dgm:pt>
    <dgm:pt modelId="{00996940-26D9-43C8-8AE4-C184E5D5AB36}" type="pres">
      <dgm:prSet presAssocID="{51910941-2F25-4873-B361-3578FA40765E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10F31A1A-E5E1-4979-A289-2ACFF6214359}" type="pres">
      <dgm:prSet presAssocID="{D453657F-B545-4472-BC24-426B8F715065}" presName="sp" presStyleCnt="0"/>
      <dgm:spPr/>
    </dgm:pt>
    <dgm:pt modelId="{11ECA7CC-71A2-41E9-BB9E-63CC0A4B3331}" type="pres">
      <dgm:prSet presAssocID="{5816BCD2-FF01-47EC-B9FF-3A19F954F490}" presName="linNode" presStyleCnt="0"/>
      <dgm:spPr/>
    </dgm:pt>
    <dgm:pt modelId="{898AC047-7639-4B81-81CB-1FB3793347C0}" type="pres">
      <dgm:prSet presAssocID="{5816BCD2-FF01-47EC-B9FF-3A19F954F49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E5723B46-28F1-4BA3-80A3-A80709CAA2D2}" type="pres">
      <dgm:prSet presAssocID="{84FE4E6A-E51B-4CD6-9CE4-0A786B98B0C6}" presName="sp" presStyleCnt="0"/>
      <dgm:spPr/>
    </dgm:pt>
    <dgm:pt modelId="{C869D363-3221-4AFF-B60C-819503065D73}" type="pres">
      <dgm:prSet presAssocID="{3AFF6863-D6DA-4061-B8B0-09D1E136FB40}" presName="linNode" presStyleCnt="0"/>
      <dgm:spPr/>
    </dgm:pt>
    <dgm:pt modelId="{5ED1E659-7284-469D-BA33-276DB46EBF07}" type="pres">
      <dgm:prSet presAssocID="{3AFF6863-D6DA-4061-B8B0-09D1E136FB40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6D1CF93C-055D-4D0E-AB12-20F4E14A5B5C}" srcId="{EDAE6CC6-5775-4FD7-A1BA-B3DF79A0B8C4}" destId="{3AFF6863-D6DA-4061-B8B0-09D1E136FB40}" srcOrd="4" destOrd="0" parTransId="{B4D0BC7B-F5E4-404F-ACB7-6AEBAD659C73}" sibTransId="{A05CB9CF-3AF1-4E29-9787-F495589DF568}"/>
    <dgm:cxn modelId="{7D3ED33D-EBD1-4332-B714-065DB84AC3EB}" srcId="{EDAE6CC6-5775-4FD7-A1BA-B3DF79A0B8C4}" destId="{7978067C-AB39-4856-96D0-CC8E53539EEF}" srcOrd="0" destOrd="0" parTransId="{0253B573-A64E-4DE8-9BD4-2DD52898F04A}" sibTransId="{7383FCA2-B959-4874-A303-8CCDB4ACB4EB}"/>
    <dgm:cxn modelId="{9D087251-C4AF-426B-A972-F6CB68100858}" srcId="{EDAE6CC6-5775-4FD7-A1BA-B3DF79A0B8C4}" destId="{5816BCD2-FF01-47EC-B9FF-3A19F954F490}" srcOrd="3" destOrd="0" parTransId="{EE2AFF25-3A37-4778-BE61-E260E48AEA4B}" sibTransId="{84FE4E6A-E51B-4CD6-9CE4-0A786B98B0C6}"/>
    <dgm:cxn modelId="{D4C22175-FB8E-49CF-946D-BFDDDF0299BC}" type="presOf" srcId="{5816BCD2-FF01-47EC-B9FF-3A19F954F490}" destId="{898AC047-7639-4B81-81CB-1FB3793347C0}" srcOrd="0" destOrd="0" presId="urn:microsoft.com/office/officeart/2005/8/layout/vList5"/>
    <dgm:cxn modelId="{D785A95A-7DBD-4F99-B508-9AF7E55800EC}" type="presOf" srcId="{EDAE6CC6-5775-4FD7-A1BA-B3DF79A0B8C4}" destId="{E6A752EB-BB21-427F-8B37-5532057734EE}" srcOrd="0" destOrd="0" presId="urn:microsoft.com/office/officeart/2005/8/layout/vList5"/>
    <dgm:cxn modelId="{20F7ED87-63BB-4246-91DB-A1DEF2F3CA2C}" type="presOf" srcId="{7978067C-AB39-4856-96D0-CC8E53539EEF}" destId="{CD01E6DA-C57B-43BF-A99B-82B9B1192233}" srcOrd="0" destOrd="0" presId="urn:microsoft.com/office/officeart/2005/8/layout/vList5"/>
    <dgm:cxn modelId="{C6A687A3-41AF-4936-89C1-67FF683340A5}" srcId="{EDAE6CC6-5775-4FD7-A1BA-B3DF79A0B8C4}" destId="{51910941-2F25-4873-B361-3578FA40765E}" srcOrd="2" destOrd="0" parTransId="{4B249FE6-6D80-4BC1-9896-658BA9681FDD}" sibTransId="{D453657F-B545-4472-BC24-426B8F715065}"/>
    <dgm:cxn modelId="{D5BC3EB1-C806-435F-B588-9685A3EAE4AF}" srcId="{EDAE6CC6-5775-4FD7-A1BA-B3DF79A0B8C4}" destId="{C1EE7B81-9B9E-4D52-B272-BDACB1BCE7BD}" srcOrd="1" destOrd="0" parTransId="{48AC0056-2901-4F6F-9169-10061C855A22}" sibTransId="{BEB7B930-B8BD-42A7-8660-6CC34F4D8CA9}"/>
    <dgm:cxn modelId="{16315DBD-D7C5-437B-BDDD-D81C5CE5199E}" type="presOf" srcId="{3AFF6863-D6DA-4061-B8B0-09D1E136FB40}" destId="{5ED1E659-7284-469D-BA33-276DB46EBF07}" srcOrd="0" destOrd="0" presId="urn:microsoft.com/office/officeart/2005/8/layout/vList5"/>
    <dgm:cxn modelId="{5ACAACDA-4268-43C1-8C24-1D1053F2D143}" type="presOf" srcId="{51910941-2F25-4873-B361-3578FA40765E}" destId="{00996940-26D9-43C8-8AE4-C184E5D5AB36}" srcOrd="0" destOrd="0" presId="urn:microsoft.com/office/officeart/2005/8/layout/vList5"/>
    <dgm:cxn modelId="{322B4EF2-F01A-4187-BF89-67E0FFA26202}" type="presOf" srcId="{C1EE7B81-9B9E-4D52-B272-BDACB1BCE7BD}" destId="{D1498EAC-2A44-4083-B52B-942D2ABDFBD6}" srcOrd="0" destOrd="0" presId="urn:microsoft.com/office/officeart/2005/8/layout/vList5"/>
    <dgm:cxn modelId="{01CCBCFB-20BE-4289-A989-BD087659F024}" type="presParOf" srcId="{E6A752EB-BB21-427F-8B37-5532057734EE}" destId="{6EB5D523-4C2C-4F75-B613-DDA3C469F33A}" srcOrd="0" destOrd="0" presId="urn:microsoft.com/office/officeart/2005/8/layout/vList5"/>
    <dgm:cxn modelId="{1FC7A66B-0DEF-4778-85CA-2FAD2D0117D7}" type="presParOf" srcId="{6EB5D523-4C2C-4F75-B613-DDA3C469F33A}" destId="{CD01E6DA-C57B-43BF-A99B-82B9B1192233}" srcOrd="0" destOrd="0" presId="urn:microsoft.com/office/officeart/2005/8/layout/vList5"/>
    <dgm:cxn modelId="{C65C52C6-BFD7-4F48-8B0F-2FE332C6A16A}" type="presParOf" srcId="{E6A752EB-BB21-427F-8B37-5532057734EE}" destId="{0A7A059A-F1E8-4C4B-B147-29D6382BA907}" srcOrd="1" destOrd="0" presId="urn:microsoft.com/office/officeart/2005/8/layout/vList5"/>
    <dgm:cxn modelId="{8D195D3F-F9F9-4F53-93BE-ABEAC8206953}" type="presParOf" srcId="{E6A752EB-BB21-427F-8B37-5532057734EE}" destId="{2561D349-8462-4792-A17A-0D279FCBA062}" srcOrd="2" destOrd="0" presId="urn:microsoft.com/office/officeart/2005/8/layout/vList5"/>
    <dgm:cxn modelId="{80B3EC4F-02E7-482B-8C56-1992B1D2A549}" type="presParOf" srcId="{2561D349-8462-4792-A17A-0D279FCBA062}" destId="{D1498EAC-2A44-4083-B52B-942D2ABDFBD6}" srcOrd="0" destOrd="0" presId="urn:microsoft.com/office/officeart/2005/8/layout/vList5"/>
    <dgm:cxn modelId="{1148F5DA-EC74-4E2B-A6B8-E1AC43BE61A8}" type="presParOf" srcId="{E6A752EB-BB21-427F-8B37-5532057734EE}" destId="{116D8C05-1D7C-48B5-8C61-9A26EDFFB1A5}" srcOrd="3" destOrd="0" presId="urn:microsoft.com/office/officeart/2005/8/layout/vList5"/>
    <dgm:cxn modelId="{E3C58465-5AC5-430B-A688-15C90F72AFDC}" type="presParOf" srcId="{E6A752EB-BB21-427F-8B37-5532057734EE}" destId="{33AC1623-CD76-4342-A765-35E00D227BE5}" srcOrd="4" destOrd="0" presId="urn:microsoft.com/office/officeart/2005/8/layout/vList5"/>
    <dgm:cxn modelId="{7BA84131-1F2E-412F-8A73-E749B582F119}" type="presParOf" srcId="{33AC1623-CD76-4342-A765-35E00D227BE5}" destId="{00996940-26D9-43C8-8AE4-C184E5D5AB36}" srcOrd="0" destOrd="0" presId="urn:microsoft.com/office/officeart/2005/8/layout/vList5"/>
    <dgm:cxn modelId="{86A08082-B50B-40E3-87D4-3DBD443C9415}" type="presParOf" srcId="{E6A752EB-BB21-427F-8B37-5532057734EE}" destId="{10F31A1A-E5E1-4979-A289-2ACFF6214359}" srcOrd="5" destOrd="0" presId="urn:microsoft.com/office/officeart/2005/8/layout/vList5"/>
    <dgm:cxn modelId="{1C5AFB00-B51A-4B12-B4F5-67AB9C485BBA}" type="presParOf" srcId="{E6A752EB-BB21-427F-8B37-5532057734EE}" destId="{11ECA7CC-71A2-41E9-BB9E-63CC0A4B3331}" srcOrd="6" destOrd="0" presId="urn:microsoft.com/office/officeart/2005/8/layout/vList5"/>
    <dgm:cxn modelId="{DC7E9E7D-C4C5-4576-A0AE-B6F381CEC0D2}" type="presParOf" srcId="{11ECA7CC-71A2-41E9-BB9E-63CC0A4B3331}" destId="{898AC047-7639-4B81-81CB-1FB3793347C0}" srcOrd="0" destOrd="0" presId="urn:microsoft.com/office/officeart/2005/8/layout/vList5"/>
    <dgm:cxn modelId="{23EB3DBC-82F7-4302-8842-FF7BD6EC61C5}" type="presParOf" srcId="{E6A752EB-BB21-427F-8B37-5532057734EE}" destId="{E5723B46-28F1-4BA3-80A3-A80709CAA2D2}" srcOrd="7" destOrd="0" presId="urn:microsoft.com/office/officeart/2005/8/layout/vList5"/>
    <dgm:cxn modelId="{795EC149-89FF-44D1-80F2-49D9EC75A70F}" type="presParOf" srcId="{E6A752EB-BB21-427F-8B37-5532057734EE}" destId="{C869D363-3221-4AFF-B60C-819503065D73}" srcOrd="8" destOrd="0" presId="urn:microsoft.com/office/officeart/2005/8/layout/vList5"/>
    <dgm:cxn modelId="{6BF50F69-7537-4A9D-BB7C-8CFA4C241C19}" type="presParOf" srcId="{C869D363-3221-4AFF-B60C-819503065D73}" destId="{5ED1E659-7284-469D-BA33-276DB46EBF0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67D8482-6075-451F-8413-E5F48981AFD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3DDBC10-906F-4347-9B96-CBFA244B8305}">
      <dgm:prSet/>
      <dgm:spPr/>
      <dgm:t>
        <a:bodyPr/>
        <a:lstStyle/>
        <a:p>
          <a:pPr>
            <a:defRPr cap="all"/>
          </a:pPr>
          <a:r>
            <a:rPr lang="tr-TR" b="0" i="0" baseline="0"/>
            <a:t>Destek eğitim odası</a:t>
          </a:r>
          <a:endParaRPr lang="en-US"/>
        </a:p>
      </dgm:t>
    </dgm:pt>
    <dgm:pt modelId="{7D493E77-3439-481E-9C24-EE881550E4C2}" type="parTrans" cxnId="{8D8016E6-770E-49BC-9313-B2D647A651CA}">
      <dgm:prSet/>
      <dgm:spPr/>
      <dgm:t>
        <a:bodyPr/>
        <a:lstStyle/>
        <a:p>
          <a:endParaRPr lang="en-US"/>
        </a:p>
      </dgm:t>
    </dgm:pt>
    <dgm:pt modelId="{D4876B10-7BAE-4FA8-AFCA-3EEEDEC3C85A}" type="sibTrans" cxnId="{8D8016E6-770E-49BC-9313-B2D647A651CA}">
      <dgm:prSet/>
      <dgm:spPr/>
      <dgm:t>
        <a:bodyPr/>
        <a:lstStyle/>
        <a:p>
          <a:endParaRPr lang="en-US"/>
        </a:p>
      </dgm:t>
    </dgm:pt>
    <dgm:pt modelId="{EB3CBB72-81AA-41D1-9408-3286D4202C8E}">
      <dgm:prSet/>
      <dgm:spPr/>
      <dgm:t>
        <a:bodyPr/>
        <a:lstStyle/>
        <a:p>
          <a:pPr>
            <a:defRPr cap="all"/>
          </a:pPr>
          <a:r>
            <a:rPr lang="tr-TR" b="0" i="0" baseline="0"/>
            <a:t>Sınıf içi yardım</a:t>
          </a:r>
          <a:endParaRPr lang="en-US"/>
        </a:p>
      </dgm:t>
    </dgm:pt>
    <dgm:pt modelId="{D35175D2-AF0C-4C4B-B143-CBBB6AC46A0A}" type="parTrans" cxnId="{411126E7-3050-4A4A-A335-A9E44D4AAE67}">
      <dgm:prSet/>
      <dgm:spPr/>
      <dgm:t>
        <a:bodyPr/>
        <a:lstStyle/>
        <a:p>
          <a:endParaRPr lang="en-US"/>
        </a:p>
      </dgm:t>
    </dgm:pt>
    <dgm:pt modelId="{C89D5258-F61A-4B6C-A32D-C077BEE3448C}" type="sibTrans" cxnId="{411126E7-3050-4A4A-A335-A9E44D4AAE67}">
      <dgm:prSet/>
      <dgm:spPr/>
      <dgm:t>
        <a:bodyPr/>
        <a:lstStyle/>
        <a:p>
          <a:endParaRPr lang="en-US"/>
        </a:p>
      </dgm:t>
    </dgm:pt>
    <dgm:pt modelId="{E5D9EE9B-06F5-4322-ACD2-3F0778306DF5}">
      <dgm:prSet/>
      <dgm:spPr/>
      <dgm:t>
        <a:bodyPr/>
        <a:lstStyle/>
        <a:p>
          <a:pPr>
            <a:defRPr cap="all"/>
          </a:pPr>
          <a:r>
            <a:rPr lang="tr-TR" b="0" i="0" baseline="0"/>
            <a:t>Özel eğitim danışmanlığı</a:t>
          </a:r>
          <a:endParaRPr lang="en-US"/>
        </a:p>
      </dgm:t>
    </dgm:pt>
    <dgm:pt modelId="{03DF7970-EC97-433A-860A-0264BC45D0E5}" type="parTrans" cxnId="{A02CC855-2014-4F1E-AD43-D739855EA8B9}">
      <dgm:prSet/>
      <dgm:spPr/>
      <dgm:t>
        <a:bodyPr/>
        <a:lstStyle/>
        <a:p>
          <a:endParaRPr lang="en-US"/>
        </a:p>
      </dgm:t>
    </dgm:pt>
    <dgm:pt modelId="{D6F7F6B8-56D0-495F-9E12-13AD4C301E07}" type="sibTrans" cxnId="{A02CC855-2014-4F1E-AD43-D739855EA8B9}">
      <dgm:prSet/>
      <dgm:spPr/>
      <dgm:t>
        <a:bodyPr/>
        <a:lstStyle/>
        <a:p>
          <a:endParaRPr lang="en-US"/>
        </a:p>
      </dgm:t>
    </dgm:pt>
    <dgm:pt modelId="{812AF26F-3B23-40FE-A406-FC76B0DDF562}" type="pres">
      <dgm:prSet presAssocID="{E67D8482-6075-451F-8413-E5F48981AFDD}" presName="root" presStyleCnt="0">
        <dgm:presLayoutVars>
          <dgm:dir/>
          <dgm:resizeHandles val="exact"/>
        </dgm:presLayoutVars>
      </dgm:prSet>
      <dgm:spPr/>
    </dgm:pt>
    <dgm:pt modelId="{460CC626-12F7-4040-8FD5-C904249469A2}" type="pres">
      <dgm:prSet presAssocID="{13DDBC10-906F-4347-9B96-CBFA244B8305}" presName="compNode" presStyleCnt="0"/>
      <dgm:spPr/>
    </dgm:pt>
    <dgm:pt modelId="{5E4E43E9-A869-4624-8B1D-350DFE5AA976}" type="pres">
      <dgm:prSet presAssocID="{13DDBC10-906F-4347-9B96-CBFA244B8305}" presName="iconBgRect" presStyleLbl="bgShp" presStyleIdx="0" presStyleCnt="3"/>
      <dgm:spPr/>
    </dgm:pt>
    <dgm:pt modelId="{79F6B3CE-9E20-4213-86AC-5DB2D589F895}" type="pres">
      <dgm:prSet presAssocID="{13DDBC10-906F-4347-9B96-CBFA244B830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Öğretmen"/>
        </a:ext>
      </dgm:extLst>
    </dgm:pt>
    <dgm:pt modelId="{DE45F743-CFB0-4F83-B9BF-4AB14DDE757D}" type="pres">
      <dgm:prSet presAssocID="{13DDBC10-906F-4347-9B96-CBFA244B8305}" presName="spaceRect" presStyleCnt="0"/>
      <dgm:spPr/>
    </dgm:pt>
    <dgm:pt modelId="{7279F2B3-47BF-42A9-89D1-795359899094}" type="pres">
      <dgm:prSet presAssocID="{13DDBC10-906F-4347-9B96-CBFA244B8305}" presName="textRect" presStyleLbl="revTx" presStyleIdx="0" presStyleCnt="3">
        <dgm:presLayoutVars>
          <dgm:chMax val="1"/>
          <dgm:chPref val="1"/>
        </dgm:presLayoutVars>
      </dgm:prSet>
      <dgm:spPr/>
    </dgm:pt>
    <dgm:pt modelId="{9056E970-FC32-426D-A35B-CFB030C9510A}" type="pres">
      <dgm:prSet presAssocID="{D4876B10-7BAE-4FA8-AFCA-3EEEDEC3C85A}" presName="sibTrans" presStyleCnt="0"/>
      <dgm:spPr/>
    </dgm:pt>
    <dgm:pt modelId="{BDA59626-94AD-404B-89C1-427245CC27DA}" type="pres">
      <dgm:prSet presAssocID="{EB3CBB72-81AA-41D1-9408-3286D4202C8E}" presName="compNode" presStyleCnt="0"/>
      <dgm:spPr/>
    </dgm:pt>
    <dgm:pt modelId="{2DD517D4-C53B-4EC1-B364-216C5CF599B7}" type="pres">
      <dgm:prSet presAssocID="{EB3CBB72-81AA-41D1-9408-3286D4202C8E}" presName="iconBgRect" presStyleLbl="bgShp" presStyleIdx="1" presStyleCnt="3"/>
      <dgm:spPr/>
    </dgm:pt>
    <dgm:pt modelId="{5D9A81D9-1309-4FB9-8E18-00EF3115E7BA}" type="pres">
      <dgm:prSet presAssocID="{EB3CBB72-81AA-41D1-9408-3286D4202C8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8C0B352E-FA22-493F-B4A5-EDDC1C5EFAFD}" type="pres">
      <dgm:prSet presAssocID="{EB3CBB72-81AA-41D1-9408-3286D4202C8E}" presName="spaceRect" presStyleCnt="0"/>
      <dgm:spPr/>
    </dgm:pt>
    <dgm:pt modelId="{29E699EC-8BC9-4EEB-AC71-24E3BEAA8E1F}" type="pres">
      <dgm:prSet presAssocID="{EB3CBB72-81AA-41D1-9408-3286D4202C8E}" presName="textRect" presStyleLbl="revTx" presStyleIdx="1" presStyleCnt="3">
        <dgm:presLayoutVars>
          <dgm:chMax val="1"/>
          <dgm:chPref val="1"/>
        </dgm:presLayoutVars>
      </dgm:prSet>
      <dgm:spPr/>
    </dgm:pt>
    <dgm:pt modelId="{4D0B67CE-F597-4ECF-91E8-7CE67F9F38FE}" type="pres">
      <dgm:prSet presAssocID="{C89D5258-F61A-4B6C-A32D-C077BEE3448C}" presName="sibTrans" presStyleCnt="0"/>
      <dgm:spPr/>
    </dgm:pt>
    <dgm:pt modelId="{96AC43C4-A096-4AE2-8CDB-DB936821F31E}" type="pres">
      <dgm:prSet presAssocID="{E5D9EE9B-06F5-4322-ACD2-3F0778306DF5}" presName="compNode" presStyleCnt="0"/>
      <dgm:spPr/>
    </dgm:pt>
    <dgm:pt modelId="{21040525-5C5C-46F8-A1EC-DF4C366E62A7}" type="pres">
      <dgm:prSet presAssocID="{E5D9EE9B-06F5-4322-ACD2-3F0778306DF5}" presName="iconBgRect" presStyleLbl="bgShp" presStyleIdx="2" presStyleCnt="3"/>
      <dgm:spPr/>
    </dgm:pt>
    <dgm:pt modelId="{B61E50AA-310A-4DB6-A657-71A7268BA9FF}" type="pres">
      <dgm:prSet presAssocID="{E5D9EE9B-06F5-4322-ACD2-3F0778306DF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v"/>
        </a:ext>
      </dgm:extLst>
    </dgm:pt>
    <dgm:pt modelId="{DDA959DA-6347-4959-8E84-2269B148314F}" type="pres">
      <dgm:prSet presAssocID="{E5D9EE9B-06F5-4322-ACD2-3F0778306DF5}" presName="spaceRect" presStyleCnt="0"/>
      <dgm:spPr/>
    </dgm:pt>
    <dgm:pt modelId="{FD11C821-1935-4511-B815-B72817D070CC}" type="pres">
      <dgm:prSet presAssocID="{E5D9EE9B-06F5-4322-ACD2-3F0778306DF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5408611-A110-49D2-9BC1-C301491287DE}" type="presOf" srcId="{EB3CBB72-81AA-41D1-9408-3286D4202C8E}" destId="{29E699EC-8BC9-4EEB-AC71-24E3BEAA8E1F}" srcOrd="0" destOrd="0" presId="urn:microsoft.com/office/officeart/2018/5/layout/IconCircleLabelList"/>
    <dgm:cxn modelId="{EB33C928-9579-4A77-8655-56E15A3B9DD1}" type="presOf" srcId="{13DDBC10-906F-4347-9B96-CBFA244B8305}" destId="{7279F2B3-47BF-42A9-89D1-795359899094}" srcOrd="0" destOrd="0" presId="urn:microsoft.com/office/officeart/2018/5/layout/IconCircleLabelList"/>
    <dgm:cxn modelId="{B7F55A63-52F3-48FA-B0DF-F0F20EB8F299}" type="presOf" srcId="{E5D9EE9B-06F5-4322-ACD2-3F0778306DF5}" destId="{FD11C821-1935-4511-B815-B72817D070CC}" srcOrd="0" destOrd="0" presId="urn:microsoft.com/office/officeart/2018/5/layout/IconCircleLabelList"/>
    <dgm:cxn modelId="{3002B64D-5A2C-4D25-B806-48A939FF7C3A}" type="presOf" srcId="{E67D8482-6075-451F-8413-E5F48981AFDD}" destId="{812AF26F-3B23-40FE-A406-FC76B0DDF562}" srcOrd="0" destOrd="0" presId="urn:microsoft.com/office/officeart/2018/5/layout/IconCircleLabelList"/>
    <dgm:cxn modelId="{A02CC855-2014-4F1E-AD43-D739855EA8B9}" srcId="{E67D8482-6075-451F-8413-E5F48981AFDD}" destId="{E5D9EE9B-06F5-4322-ACD2-3F0778306DF5}" srcOrd="2" destOrd="0" parTransId="{03DF7970-EC97-433A-860A-0264BC45D0E5}" sibTransId="{D6F7F6B8-56D0-495F-9E12-13AD4C301E07}"/>
    <dgm:cxn modelId="{8D8016E6-770E-49BC-9313-B2D647A651CA}" srcId="{E67D8482-6075-451F-8413-E5F48981AFDD}" destId="{13DDBC10-906F-4347-9B96-CBFA244B8305}" srcOrd="0" destOrd="0" parTransId="{7D493E77-3439-481E-9C24-EE881550E4C2}" sibTransId="{D4876B10-7BAE-4FA8-AFCA-3EEEDEC3C85A}"/>
    <dgm:cxn modelId="{411126E7-3050-4A4A-A335-A9E44D4AAE67}" srcId="{E67D8482-6075-451F-8413-E5F48981AFDD}" destId="{EB3CBB72-81AA-41D1-9408-3286D4202C8E}" srcOrd="1" destOrd="0" parTransId="{D35175D2-AF0C-4C4B-B143-CBBB6AC46A0A}" sibTransId="{C89D5258-F61A-4B6C-A32D-C077BEE3448C}"/>
    <dgm:cxn modelId="{FC6136CF-FF60-41BE-A745-50830105A660}" type="presParOf" srcId="{812AF26F-3B23-40FE-A406-FC76B0DDF562}" destId="{460CC626-12F7-4040-8FD5-C904249469A2}" srcOrd="0" destOrd="0" presId="urn:microsoft.com/office/officeart/2018/5/layout/IconCircleLabelList"/>
    <dgm:cxn modelId="{78ADA657-F7F5-469C-82F7-ADF671DC5B6E}" type="presParOf" srcId="{460CC626-12F7-4040-8FD5-C904249469A2}" destId="{5E4E43E9-A869-4624-8B1D-350DFE5AA976}" srcOrd="0" destOrd="0" presId="urn:microsoft.com/office/officeart/2018/5/layout/IconCircleLabelList"/>
    <dgm:cxn modelId="{C72D4EDA-9870-404F-8E35-45185C2C67FC}" type="presParOf" srcId="{460CC626-12F7-4040-8FD5-C904249469A2}" destId="{79F6B3CE-9E20-4213-86AC-5DB2D589F895}" srcOrd="1" destOrd="0" presId="urn:microsoft.com/office/officeart/2018/5/layout/IconCircleLabelList"/>
    <dgm:cxn modelId="{9EB4D349-9F4F-44E9-BC52-FD69E3316AC2}" type="presParOf" srcId="{460CC626-12F7-4040-8FD5-C904249469A2}" destId="{DE45F743-CFB0-4F83-B9BF-4AB14DDE757D}" srcOrd="2" destOrd="0" presId="urn:microsoft.com/office/officeart/2018/5/layout/IconCircleLabelList"/>
    <dgm:cxn modelId="{B12A688F-AA47-4AF0-9F0D-E3FFFB191690}" type="presParOf" srcId="{460CC626-12F7-4040-8FD5-C904249469A2}" destId="{7279F2B3-47BF-42A9-89D1-795359899094}" srcOrd="3" destOrd="0" presId="urn:microsoft.com/office/officeart/2018/5/layout/IconCircleLabelList"/>
    <dgm:cxn modelId="{F0A74F92-7E16-4D69-B1D2-B4C6CFC964E6}" type="presParOf" srcId="{812AF26F-3B23-40FE-A406-FC76B0DDF562}" destId="{9056E970-FC32-426D-A35B-CFB030C9510A}" srcOrd="1" destOrd="0" presId="urn:microsoft.com/office/officeart/2018/5/layout/IconCircleLabelList"/>
    <dgm:cxn modelId="{72C63F57-4E37-44E1-8BBC-0E3B4AB4CC38}" type="presParOf" srcId="{812AF26F-3B23-40FE-A406-FC76B0DDF562}" destId="{BDA59626-94AD-404B-89C1-427245CC27DA}" srcOrd="2" destOrd="0" presId="urn:microsoft.com/office/officeart/2018/5/layout/IconCircleLabelList"/>
    <dgm:cxn modelId="{6809C31E-61E5-46E3-9CFF-FF4C5BB8D170}" type="presParOf" srcId="{BDA59626-94AD-404B-89C1-427245CC27DA}" destId="{2DD517D4-C53B-4EC1-B364-216C5CF599B7}" srcOrd="0" destOrd="0" presId="urn:microsoft.com/office/officeart/2018/5/layout/IconCircleLabelList"/>
    <dgm:cxn modelId="{8EEC784C-56EC-4694-9A0B-6384A10C6321}" type="presParOf" srcId="{BDA59626-94AD-404B-89C1-427245CC27DA}" destId="{5D9A81D9-1309-4FB9-8E18-00EF3115E7BA}" srcOrd="1" destOrd="0" presId="urn:microsoft.com/office/officeart/2018/5/layout/IconCircleLabelList"/>
    <dgm:cxn modelId="{EA035537-0140-4DF1-98DB-6D6F4B4EA3E3}" type="presParOf" srcId="{BDA59626-94AD-404B-89C1-427245CC27DA}" destId="{8C0B352E-FA22-493F-B4A5-EDDC1C5EFAFD}" srcOrd="2" destOrd="0" presId="urn:microsoft.com/office/officeart/2018/5/layout/IconCircleLabelList"/>
    <dgm:cxn modelId="{054ED2F4-72BB-42EE-AC03-1377D7CBF325}" type="presParOf" srcId="{BDA59626-94AD-404B-89C1-427245CC27DA}" destId="{29E699EC-8BC9-4EEB-AC71-24E3BEAA8E1F}" srcOrd="3" destOrd="0" presId="urn:microsoft.com/office/officeart/2018/5/layout/IconCircleLabelList"/>
    <dgm:cxn modelId="{20F0A267-028C-48C8-BA59-E1F57E6DFA71}" type="presParOf" srcId="{812AF26F-3B23-40FE-A406-FC76B0DDF562}" destId="{4D0B67CE-F597-4ECF-91E8-7CE67F9F38FE}" srcOrd="3" destOrd="0" presId="urn:microsoft.com/office/officeart/2018/5/layout/IconCircleLabelList"/>
    <dgm:cxn modelId="{6B4A5E50-1D44-4A57-86BE-CC7AB5BB8EB6}" type="presParOf" srcId="{812AF26F-3B23-40FE-A406-FC76B0DDF562}" destId="{96AC43C4-A096-4AE2-8CDB-DB936821F31E}" srcOrd="4" destOrd="0" presId="urn:microsoft.com/office/officeart/2018/5/layout/IconCircleLabelList"/>
    <dgm:cxn modelId="{5DEA2938-9874-4CF3-AAF1-C2138B318D8A}" type="presParOf" srcId="{96AC43C4-A096-4AE2-8CDB-DB936821F31E}" destId="{21040525-5C5C-46F8-A1EC-DF4C366E62A7}" srcOrd="0" destOrd="0" presId="urn:microsoft.com/office/officeart/2018/5/layout/IconCircleLabelList"/>
    <dgm:cxn modelId="{AFE64BB3-44E6-4CFB-BB28-CF04BDD373C7}" type="presParOf" srcId="{96AC43C4-A096-4AE2-8CDB-DB936821F31E}" destId="{B61E50AA-310A-4DB6-A657-71A7268BA9FF}" srcOrd="1" destOrd="0" presId="urn:microsoft.com/office/officeart/2018/5/layout/IconCircleLabelList"/>
    <dgm:cxn modelId="{3B286494-20B8-40AE-8F3A-21FA62CD1B44}" type="presParOf" srcId="{96AC43C4-A096-4AE2-8CDB-DB936821F31E}" destId="{DDA959DA-6347-4959-8E84-2269B148314F}" srcOrd="2" destOrd="0" presId="urn:microsoft.com/office/officeart/2018/5/layout/IconCircleLabelList"/>
    <dgm:cxn modelId="{3A4DE2AF-84E7-4744-9489-9ACDEF79656F}" type="presParOf" srcId="{96AC43C4-A096-4AE2-8CDB-DB936821F31E}" destId="{FD11C821-1935-4511-B815-B72817D070C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41FB76B-1255-45EF-B422-21D50C9F184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4B298B9-136A-473D-B196-4B682E7F1DC7}">
      <dgm:prSet/>
      <dgm:spPr/>
      <dgm:t>
        <a:bodyPr/>
        <a:lstStyle/>
        <a:p>
          <a:r>
            <a:rPr lang="tr-TR" b="0" i="0" baseline="0"/>
            <a:t>Öğrencinin belli bir süre için de olsa normal sınıfından ayrılması.</a:t>
          </a:r>
          <a:endParaRPr lang="en-US"/>
        </a:p>
      </dgm:t>
    </dgm:pt>
    <dgm:pt modelId="{6442745C-0DDD-4861-9DC2-AFA6D44350BC}" type="parTrans" cxnId="{D8426D2B-93C6-4601-88FF-E4E6A78558E4}">
      <dgm:prSet/>
      <dgm:spPr/>
      <dgm:t>
        <a:bodyPr/>
        <a:lstStyle/>
        <a:p>
          <a:endParaRPr lang="en-US"/>
        </a:p>
      </dgm:t>
    </dgm:pt>
    <dgm:pt modelId="{53F2B162-BB09-4B75-8E37-CECFD69E8FB1}" type="sibTrans" cxnId="{D8426D2B-93C6-4601-88FF-E4E6A78558E4}">
      <dgm:prSet/>
      <dgm:spPr/>
      <dgm:t>
        <a:bodyPr/>
        <a:lstStyle/>
        <a:p>
          <a:endParaRPr lang="en-US"/>
        </a:p>
      </dgm:t>
    </dgm:pt>
    <dgm:pt modelId="{04DE996A-FC3B-4E05-A534-765DA84A451B}">
      <dgm:prSet/>
      <dgm:spPr/>
      <dgm:t>
        <a:bodyPr/>
        <a:lstStyle/>
        <a:p>
          <a:r>
            <a:rPr lang="tr-TR" b="0" i="0" baseline="0"/>
            <a:t>Destek eğitim odasında verilen eğitim ile normal sınıfta verilen eğitim arasında paralelliğin ortadan kalkması.</a:t>
          </a:r>
          <a:endParaRPr lang="en-US"/>
        </a:p>
      </dgm:t>
    </dgm:pt>
    <dgm:pt modelId="{49B9C0B1-50B1-49EA-AEDF-A759E2F5EA39}" type="parTrans" cxnId="{7B27F4EA-2940-49F4-8639-9989199577A9}">
      <dgm:prSet/>
      <dgm:spPr/>
      <dgm:t>
        <a:bodyPr/>
        <a:lstStyle/>
        <a:p>
          <a:endParaRPr lang="en-US"/>
        </a:p>
      </dgm:t>
    </dgm:pt>
    <dgm:pt modelId="{1B846EEB-26F2-4894-A319-9D4B917792E9}" type="sibTrans" cxnId="{7B27F4EA-2940-49F4-8639-9989199577A9}">
      <dgm:prSet/>
      <dgm:spPr/>
      <dgm:t>
        <a:bodyPr/>
        <a:lstStyle/>
        <a:p>
          <a:endParaRPr lang="en-US"/>
        </a:p>
      </dgm:t>
    </dgm:pt>
    <dgm:pt modelId="{D9CF9D90-DFB6-49EB-A82C-57FB824640AD}">
      <dgm:prSet/>
      <dgm:spPr/>
      <dgm:t>
        <a:bodyPr/>
        <a:lstStyle/>
        <a:p>
          <a:r>
            <a:rPr lang="tr-TR" b="0" i="0" baseline="0"/>
            <a:t>Sınıf öğretmeninin, destek eğitim odasını, sorun olan öğrenciyi sınıftan uzaklaştırma yeri olarak görmesi.</a:t>
          </a:r>
          <a:endParaRPr lang="en-US"/>
        </a:p>
      </dgm:t>
    </dgm:pt>
    <dgm:pt modelId="{669F77EB-3C8B-4400-AE72-44A5A9487812}" type="parTrans" cxnId="{DD7C4F3D-DA3B-4D1E-9127-C0EFDA9A050B}">
      <dgm:prSet/>
      <dgm:spPr/>
      <dgm:t>
        <a:bodyPr/>
        <a:lstStyle/>
        <a:p>
          <a:endParaRPr lang="en-US"/>
        </a:p>
      </dgm:t>
    </dgm:pt>
    <dgm:pt modelId="{5BADAFF9-731C-4AF7-84D7-C8A6D34B383F}" type="sibTrans" cxnId="{DD7C4F3D-DA3B-4D1E-9127-C0EFDA9A050B}">
      <dgm:prSet/>
      <dgm:spPr/>
      <dgm:t>
        <a:bodyPr/>
        <a:lstStyle/>
        <a:p>
          <a:endParaRPr lang="en-US"/>
        </a:p>
      </dgm:t>
    </dgm:pt>
    <dgm:pt modelId="{99921478-052C-4A69-935F-97BE33CEA4A4}" type="pres">
      <dgm:prSet presAssocID="{541FB76B-1255-45EF-B422-21D50C9F184D}" presName="linear" presStyleCnt="0">
        <dgm:presLayoutVars>
          <dgm:animLvl val="lvl"/>
          <dgm:resizeHandles val="exact"/>
        </dgm:presLayoutVars>
      </dgm:prSet>
      <dgm:spPr/>
    </dgm:pt>
    <dgm:pt modelId="{A9E0EC6B-1C8C-47A3-970A-6D8515115FD8}" type="pres">
      <dgm:prSet presAssocID="{B4B298B9-136A-473D-B196-4B682E7F1DC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D70274-E429-4138-B9F1-0C6E2191772A}" type="pres">
      <dgm:prSet presAssocID="{53F2B162-BB09-4B75-8E37-CECFD69E8FB1}" presName="spacer" presStyleCnt="0"/>
      <dgm:spPr/>
    </dgm:pt>
    <dgm:pt modelId="{157E862E-15C1-4CD2-9363-014AA33911F0}" type="pres">
      <dgm:prSet presAssocID="{04DE996A-FC3B-4E05-A534-765DA84A451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29EAA1-4253-422E-A046-EC275892144F}" type="pres">
      <dgm:prSet presAssocID="{1B846EEB-26F2-4894-A319-9D4B917792E9}" presName="spacer" presStyleCnt="0"/>
      <dgm:spPr/>
    </dgm:pt>
    <dgm:pt modelId="{485CEE4E-6CA1-4FED-8FA2-CE10E5540441}" type="pres">
      <dgm:prSet presAssocID="{D9CF9D90-DFB6-49EB-A82C-57FB824640A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8426D2B-93C6-4601-88FF-E4E6A78558E4}" srcId="{541FB76B-1255-45EF-B422-21D50C9F184D}" destId="{B4B298B9-136A-473D-B196-4B682E7F1DC7}" srcOrd="0" destOrd="0" parTransId="{6442745C-0DDD-4861-9DC2-AFA6D44350BC}" sibTransId="{53F2B162-BB09-4B75-8E37-CECFD69E8FB1}"/>
    <dgm:cxn modelId="{DD7C4F3D-DA3B-4D1E-9127-C0EFDA9A050B}" srcId="{541FB76B-1255-45EF-B422-21D50C9F184D}" destId="{D9CF9D90-DFB6-49EB-A82C-57FB824640AD}" srcOrd="2" destOrd="0" parTransId="{669F77EB-3C8B-4400-AE72-44A5A9487812}" sibTransId="{5BADAFF9-731C-4AF7-84D7-C8A6D34B383F}"/>
    <dgm:cxn modelId="{2C70633E-2B3C-4BC2-9EBE-0AC6375EBDF6}" type="presOf" srcId="{04DE996A-FC3B-4E05-A534-765DA84A451B}" destId="{157E862E-15C1-4CD2-9363-014AA33911F0}" srcOrd="0" destOrd="0" presId="urn:microsoft.com/office/officeart/2005/8/layout/vList2"/>
    <dgm:cxn modelId="{E2C03850-4A52-492F-952B-C4A8959B1E2B}" type="presOf" srcId="{B4B298B9-136A-473D-B196-4B682E7F1DC7}" destId="{A9E0EC6B-1C8C-47A3-970A-6D8515115FD8}" srcOrd="0" destOrd="0" presId="urn:microsoft.com/office/officeart/2005/8/layout/vList2"/>
    <dgm:cxn modelId="{C4676C7D-8460-47B9-AFFC-621D2934BBFF}" type="presOf" srcId="{D9CF9D90-DFB6-49EB-A82C-57FB824640AD}" destId="{485CEE4E-6CA1-4FED-8FA2-CE10E5540441}" srcOrd="0" destOrd="0" presId="urn:microsoft.com/office/officeart/2005/8/layout/vList2"/>
    <dgm:cxn modelId="{69DDD8A0-F67D-43E9-BD01-CA6A85CD0F55}" type="presOf" srcId="{541FB76B-1255-45EF-B422-21D50C9F184D}" destId="{99921478-052C-4A69-935F-97BE33CEA4A4}" srcOrd="0" destOrd="0" presId="urn:microsoft.com/office/officeart/2005/8/layout/vList2"/>
    <dgm:cxn modelId="{7B27F4EA-2940-49F4-8639-9989199577A9}" srcId="{541FB76B-1255-45EF-B422-21D50C9F184D}" destId="{04DE996A-FC3B-4E05-A534-765DA84A451B}" srcOrd="1" destOrd="0" parTransId="{49B9C0B1-50B1-49EA-AEDF-A759E2F5EA39}" sibTransId="{1B846EEB-26F2-4894-A319-9D4B917792E9}"/>
    <dgm:cxn modelId="{2E533F47-1DA5-41BD-A931-77568EDC70B1}" type="presParOf" srcId="{99921478-052C-4A69-935F-97BE33CEA4A4}" destId="{A9E0EC6B-1C8C-47A3-970A-6D8515115FD8}" srcOrd="0" destOrd="0" presId="urn:microsoft.com/office/officeart/2005/8/layout/vList2"/>
    <dgm:cxn modelId="{E4FEC137-9470-4CBD-A48A-B4140715B3D3}" type="presParOf" srcId="{99921478-052C-4A69-935F-97BE33CEA4A4}" destId="{B7D70274-E429-4138-B9F1-0C6E2191772A}" srcOrd="1" destOrd="0" presId="urn:microsoft.com/office/officeart/2005/8/layout/vList2"/>
    <dgm:cxn modelId="{5902DF70-ADCF-4CA8-AA53-9C581BE5C153}" type="presParOf" srcId="{99921478-052C-4A69-935F-97BE33CEA4A4}" destId="{157E862E-15C1-4CD2-9363-014AA33911F0}" srcOrd="2" destOrd="0" presId="urn:microsoft.com/office/officeart/2005/8/layout/vList2"/>
    <dgm:cxn modelId="{44754333-43E7-4519-A10A-0CF20A6F0B63}" type="presParOf" srcId="{99921478-052C-4A69-935F-97BE33CEA4A4}" destId="{4A29EAA1-4253-422E-A046-EC275892144F}" srcOrd="3" destOrd="0" presId="urn:microsoft.com/office/officeart/2005/8/layout/vList2"/>
    <dgm:cxn modelId="{376695F6-75A1-4572-AAC1-46CB81BC0D6C}" type="presParOf" srcId="{99921478-052C-4A69-935F-97BE33CEA4A4}" destId="{485CEE4E-6CA1-4FED-8FA2-CE10E55404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782E93D-2017-4439-8C8C-182527CA1DC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2BB962-DD45-4069-A027-BF259685C27F}">
      <dgm:prSet/>
      <dgm:spPr/>
      <dgm:t>
        <a:bodyPr/>
        <a:lstStyle/>
        <a:p>
          <a:r>
            <a:rPr lang="tr-TR" b="0" i="0" baseline="0"/>
            <a:t>Kaynaştırma uygulamaları için</a:t>
          </a:r>
          <a:endParaRPr lang="en-US"/>
        </a:p>
      </dgm:t>
    </dgm:pt>
    <dgm:pt modelId="{7B658CDC-27F6-4B87-B896-446B13CA5348}" type="parTrans" cxnId="{94A3AD77-7B24-4C64-B1EE-A3A85AECBF70}">
      <dgm:prSet/>
      <dgm:spPr/>
      <dgm:t>
        <a:bodyPr/>
        <a:lstStyle/>
        <a:p>
          <a:endParaRPr lang="en-US"/>
        </a:p>
      </dgm:t>
    </dgm:pt>
    <dgm:pt modelId="{06E165D2-64DA-4DAF-BB80-BA1694991CEB}" type="sibTrans" cxnId="{94A3AD77-7B24-4C64-B1EE-A3A85AECBF70}">
      <dgm:prSet/>
      <dgm:spPr/>
      <dgm:t>
        <a:bodyPr/>
        <a:lstStyle/>
        <a:p>
          <a:endParaRPr lang="en-US"/>
        </a:p>
      </dgm:t>
    </dgm:pt>
    <dgm:pt modelId="{A7AE3C2B-FEFE-4AF4-876E-D5FDCD967D32}">
      <dgm:prSet/>
      <dgm:spPr/>
      <dgm:t>
        <a:bodyPr/>
        <a:lstStyle/>
        <a:p>
          <a:r>
            <a:rPr lang="tr-TR" b="0" i="0" baseline="0"/>
            <a:t>Kurumda gerekli düzenlemeleri plânlar </a:t>
          </a:r>
          <a:endParaRPr lang="en-US"/>
        </a:p>
      </dgm:t>
    </dgm:pt>
    <dgm:pt modelId="{779BAAFC-AE35-40D3-9BCF-7302B6D6F869}" type="parTrans" cxnId="{D21E4CC5-DAF5-4A19-9F42-55A5097C33F3}">
      <dgm:prSet/>
      <dgm:spPr/>
      <dgm:t>
        <a:bodyPr/>
        <a:lstStyle/>
        <a:p>
          <a:endParaRPr lang="en-US"/>
        </a:p>
      </dgm:t>
    </dgm:pt>
    <dgm:pt modelId="{ED1042A4-79D7-4EEC-BA5E-71B30166DD1C}" type="sibTrans" cxnId="{D21E4CC5-DAF5-4A19-9F42-55A5097C33F3}">
      <dgm:prSet/>
      <dgm:spPr/>
      <dgm:t>
        <a:bodyPr/>
        <a:lstStyle/>
        <a:p>
          <a:endParaRPr lang="en-US"/>
        </a:p>
      </dgm:t>
    </dgm:pt>
    <dgm:pt modelId="{C48289D7-5A28-4973-891C-EF3D5D9C2093}">
      <dgm:prSet/>
      <dgm:spPr/>
      <dgm:t>
        <a:bodyPr/>
        <a:lstStyle/>
        <a:p>
          <a:r>
            <a:rPr lang="tr-TR" b="0" i="0" baseline="0"/>
            <a:t>Uygulanmasını sağlar, </a:t>
          </a:r>
          <a:endParaRPr lang="en-US"/>
        </a:p>
      </dgm:t>
    </dgm:pt>
    <dgm:pt modelId="{E50F849B-65FC-4DF0-A16C-AFD5BC6CC3CB}" type="parTrans" cxnId="{6E3AE5DB-92D1-4B84-93F4-29F96DDE82D5}">
      <dgm:prSet/>
      <dgm:spPr/>
      <dgm:t>
        <a:bodyPr/>
        <a:lstStyle/>
        <a:p>
          <a:endParaRPr lang="en-US"/>
        </a:p>
      </dgm:t>
    </dgm:pt>
    <dgm:pt modelId="{0693BC38-159A-4FD8-898C-1B9111A6AD32}" type="sibTrans" cxnId="{6E3AE5DB-92D1-4B84-93F4-29F96DDE82D5}">
      <dgm:prSet/>
      <dgm:spPr/>
      <dgm:t>
        <a:bodyPr/>
        <a:lstStyle/>
        <a:p>
          <a:endParaRPr lang="en-US"/>
        </a:p>
      </dgm:t>
    </dgm:pt>
    <dgm:pt modelId="{2841B5FC-DACE-4788-80FD-37172FB3D108}">
      <dgm:prSet/>
      <dgm:spPr/>
      <dgm:t>
        <a:bodyPr/>
        <a:lstStyle/>
        <a:p>
          <a:r>
            <a:rPr lang="tr-TR" b="0" i="0" baseline="0"/>
            <a:t>Özel eğitim hizmetleri kurulu ile iş birliği yapar.</a:t>
          </a:r>
          <a:endParaRPr lang="en-US"/>
        </a:p>
      </dgm:t>
    </dgm:pt>
    <dgm:pt modelId="{702C16BA-03B0-4173-A915-B204C5BABC90}" type="parTrans" cxnId="{0BE47A21-0383-49BA-BFE7-DAA301CE8953}">
      <dgm:prSet/>
      <dgm:spPr/>
      <dgm:t>
        <a:bodyPr/>
        <a:lstStyle/>
        <a:p>
          <a:endParaRPr lang="en-US"/>
        </a:p>
      </dgm:t>
    </dgm:pt>
    <dgm:pt modelId="{49BED892-6AEA-42EC-818B-89802D9BBA84}" type="sibTrans" cxnId="{0BE47A21-0383-49BA-BFE7-DAA301CE8953}">
      <dgm:prSet/>
      <dgm:spPr/>
      <dgm:t>
        <a:bodyPr/>
        <a:lstStyle/>
        <a:p>
          <a:endParaRPr lang="en-US"/>
        </a:p>
      </dgm:t>
    </dgm:pt>
    <dgm:pt modelId="{40740299-F7C0-4927-B916-ED15550087DA}" type="pres">
      <dgm:prSet presAssocID="{5782E93D-2017-4439-8C8C-182527CA1DC9}" presName="vert0" presStyleCnt="0">
        <dgm:presLayoutVars>
          <dgm:dir/>
          <dgm:animOne val="branch"/>
          <dgm:animLvl val="lvl"/>
        </dgm:presLayoutVars>
      </dgm:prSet>
      <dgm:spPr/>
    </dgm:pt>
    <dgm:pt modelId="{EE2F365E-3E93-4960-A185-AA1FFCAD2083}" type="pres">
      <dgm:prSet presAssocID="{B82BB962-DD45-4069-A027-BF259685C27F}" presName="thickLine" presStyleLbl="alignNode1" presStyleIdx="0" presStyleCnt="4"/>
      <dgm:spPr/>
    </dgm:pt>
    <dgm:pt modelId="{E2347760-55ED-49B5-992C-82AF6B0E6CD5}" type="pres">
      <dgm:prSet presAssocID="{B82BB962-DD45-4069-A027-BF259685C27F}" presName="horz1" presStyleCnt="0"/>
      <dgm:spPr/>
    </dgm:pt>
    <dgm:pt modelId="{997844A8-2601-4FBE-96D2-994A728245F3}" type="pres">
      <dgm:prSet presAssocID="{B82BB962-DD45-4069-A027-BF259685C27F}" presName="tx1" presStyleLbl="revTx" presStyleIdx="0" presStyleCnt="4"/>
      <dgm:spPr/>
    </dgm:pt>
    <dgm:pt modelId="{695EF930-1B5E-49F5-A662-4AA3C76F3B8B}" type="pres">
      <dgm:prSet presAssocID="{B82BB962-DD45-4069-A027-BF259685C27F}" presName="vert1" presStyleCnt="0"/>
      <dgm:spPr/>
    </dgm:pt>
    <dgm:pt modelId="{8C8DE05D-92F5-4324-9D72-AFF40F519BA7}" type="pres">
      <dgm:prSet presAssocID="{A7AE3C2B-FEFE-4AF4-876E-D5FDCD967D32}" presName="thickLine" presStyleLbl="alignNode1" presStyleIdx="1" presStyleCnt="4"/>
      <dgm:spPr/>
    </dgm:pt>
    <dgm:pt modelId="{E1E80D69-62EE-43C5-AC9C-4FCE512616D4}" type="pres">
      <dgm:prSet presAssocID="{A7AE3C2B-FEFE-4AF4-876E-D5FDCD967D32}" presName="horz1" presStyleCnt="0"/>
      <dgm:spPr/>
    </dgm:pt>
    <dgm:pt modelId="{BFFD171A-C36C-4B5D-9A77-0A42C66F1599}" type="pres">
      <dgm:prSet presAssocID="{A7AE3C2B-FEFE-4AF4-876E-D5FDCD967D32}" presName="tx1" presStyleLbl="revTx" presStyleIdx="1" presStyleCnt="4"/>
      <dgm:spPr/>
    </dgm:pt>
    <dgm:pt modelId="{A48171D9-DA39-4B9C-8CBD-6D58F0734520}" type="pres">
      <dgm:prSet presAssocID="{A7AE3C2B-FEFE-4AF4-876E-D5FDCD967D32}" presName="vert1" presStyleCnt="0"/>
      <dgm:spPr/>
    </dgm:pt>
    <dgm:pt modelId="{4ED1E853-6E89-42E8-AF4D-3DD97ADE45A6}" type="pres">
      <dgm:prSet presAssocID="{C48289D7-5A28-4973-891C-EF3D5D9C2093}" presName="thickLine" presStyleLbl="alignNode1" presStyleIdx="2" presStyleCnt="4"/>
      <dgm:spPr/>
    </dgm:pt>
    <dgm:pt modelId="{D6A92056-4659-421B-83A9-7C3BD00FE89F}" type="pres">
      <dgm:prSet presAssocID="{C48289D7-5A28-4973-891C-EF3D5D9C2093}" presName="horz1" presStyleCnt="0"/>
      <dgm:spPr/>
    </dgm:pt>
    <dgm:pt modelId="{22F0F12C-CD4E-4DCD-98B5-0E9E8A2A66F4}" type="pres">
      <dgm:prSet presAssocID="{C48289D7-5A28-4973-891C-EF3D5D9C2093}" presName="tx1" presStyleLbl="revTx" presStyleIdx="2" presStyleCnt="4"/>
      <dgm:spPr/>
    </dgm:pt>
    <dgm:pt modelId="{9E034D1F-2849-4B9B-994F-47DFDEC263DC}" type="pres">
      <dgm:prSet presAssocID="{C48289D7-5A28-4973-891C-EF3D5D9C2093}" presName="vert1" presStyleCnt="0"/>
      <dgm:spPr/>
    </dgm:pt>
    <dgm:pt modelId="{BE2291D5-5621-4110-9BEC-9F7384A7E065}" type="pres">
      <dgm:prSet presAssocID="{2841B5FC-DACE-4788-80FD-37172FB3D108}" presName="thickLine" presStyleLbl="alignNode1" presStyleIdx="3" presStyleCnt="4"/>
      <dgm:spPr/>
    </dgm:pt>
    <dgm:pt modelId="{BE97E0C4-40A8-4E4A-A2C6-99E49C4DC6E4}" type="pres">
      <dgm:prSet presAssocID="{2841B5FC-DACE-4788-80FD-37172FB3D108}" presName="horz1" presStyleCnt="0"/>
      <dgm:spPr/>
    </dgm:pt>
    <dgm:pt modelId="{097CF8CB-FC43-4493-9C5A-2F10431855F1}" type="pres">
      <dgm:prSet presAssocID="{2841B5FC-DACE-4788-80FD-37172FB3D108}" presName="tx1" presStyleLbl="revTx" presStyleIdx="3" presStyleCnt="4"/>
      <dgm:spPr/>
    </dgm:pt>
    <dgm:pt modelId="{307464E2-2E0F-4AE9-901B-4FD56FBE3E3C}" type="pres">
      <dgm:prSet presAssocID="{2841B5FC-DACE-4788-80FD-37172FB3D108}" presName="vert1" presStyleCnt="0"/>
      <dgm:spPr/>
    </dgm:pt>
  </dgm:ptLst>
  <dgm:cxnLst>
    <dgm:cxn modelId="{0BE47A21-0383-49BA-BFE7-DAA301CE8953}" srcId="{5782E93D-2017-4439-8C8C-182527CA1DC9}" destId="{2841B5FC-DACE-4788-80FD-37172FB3D108}" srcOrd="3" destOrd="0" parTransId="{702C16BA-03B0-4173-A915-B204C5BABC90}" sibTransId="{49BED892-6AEA-42EC-818B-89802D9BBA84}"/>
    <dgm:cxn modelId="{C9B21A5F-CF63-47D7-810E-C8B6EEC89860}" type="presOf" srcId="{B82BB962-DD45-4069-A027-BF259685C27F}" destId="{997844A8-2601-4FBE-96D2-994A728245F3}" srcOrd="0" destOrd="0" presId="urn:microsoft.com/office/officeart/2008/layout/LinedList"/>
    <dgm:cxn modelId="{A84A8956-43BA-45F6-A90D-4C05BC29745B}" type="presOf" srcId="{2841B5FC-DACE-4788-80FD-37172FB3D108}" destId="{097CF8CB-FC43-4493-9C5A-2F10431855F1}" srcOrd="0" destOrd="0" presId="urn:microsoft.com/office/officeart/2008/layout/LinedList"/>
    <dgm:cxn modelId="{94A3AD77-7B24-4C64-B1EE-A3A85AECBF70}" srcId="{5782E93D-2017-4439-8C8C-182527CA1DC9}" destId="{B82BB962-DD45-4069-A027-BF259685C27F}" srcOrd="0" destOrd="0" parTransId="{7B658CDC-27F6-4B87-B896-446B13CA5348}" sibTransId="{06E165D2-64DA-4DAF-BB80-BA1694991CEB}"/>
    <dgm:cxn modelId="{910028A4-9509-4AA3-BA10-9A7A56BFFB70}" type="presOf" srcId="{5782E93D-2017-4439-8C8C-182527CA1DC9}" destId="{40740299-F7C0-4927-B916-ED15550087DA}" srcOrd="0" destOrd="0" presId="urn:microsoft.com/office/officeart/2008/layout/LinedList"/>
    <dgm:cxn modelId="{D21E4CC5-DAF5-4A19-9F42-55A5097C33F3}" srcId="{5782E93D-2017-4439-8C8C-182527CA1DC9}" destId="{A7AE3C2B-FEFE-4AF4-876E-D5FDCD967D32}" srcOrd="1" destOrd="0" parTransId="{779BAAFC-AE35-40D3-9BCF-7302B6D6F869}" sibTransId="{ED1042A4-79D7-4EEC-BA5E-71B30166DD1C}"/>
    <dgm:cxn modelId="{DC9FA9D2-35D3-4111-91AC-35E124D1F439}" type="presOf" srcId="{C48289D7-5A28-4973-891C-EF3D5D9C2093}" destId="{22F0F12C-CD4E-4DCD-98B5-0E9E8A2A66F4}" srcOrd="0" destOrd="0" presId="urn:microsoft.com/office/officeart/2008/layout/LinedList"/>
    <dgm:cxn modelId="{6E3AE5DB-92D1-4B84-93F4-29F96DDE82D5}" srcId="{5782E93D-2017-4439-8C8C-182527CA1DC9}" destId="{C48289D7-5A28-4973-891C-EF3D5D9C2093}" srcOrd="2" destOrd="0" parTransId="{E50F849B-65FC-4DF0-A16C-AFD5BC6CC3CB}" sibTransId="{0693BC38-159A-4FD8-898C-1B9111A6AD32}"/>
    <dgm:cxn modelId="{252F46DC-9760-4248-B937-D983190913A4}" type="presOf" srcId="{A7AE3C2B-FEFE-4AF4-876E-D5FDCD967D32}" destId="{BFFD171A-C36C-4B5D-9A77-0A42C66F1599}" srcOrd="0" destOrd="0" presId="urn:microsoft.com/office/officeart/2008/layout/LinedList"/>
    <dgm:cxn modelId="{67DF3471-CB96-4631-84F0-6E62EBC3C2D9}" type="presParOf" srcId="{40740299-F7C0-4927-B916-ED15550087DA}" destId="{EE2F365E-3E93-4960-A185-AA1FFCAD2083}" srcOrd="0" destOrd="0" presId="urn:microsoft.com/office/officeart/2008/layout/LinedList"/>
    <dgm:cxn modelId="{3BDEC4F3-5A0D-4086-A4B0-D895DC7A6627}" type="presParOf" srcId="{40740299-F7C0-4927-B916-ED15550087DA}" destId="{E2347760-55ED-49B5-992C-82AF6B0E6CD5}" srcOrd="1" destOrd="0" presId="urn:microsoft.com/office/officeart/2008/layout/LinedList"/>
    <dgm:cxn modelId="{F473A0FE-ED7B-4AB7-81B8-5A5AE40823B4}" type="presParOf" srcId="{E2347760-55ED-49B5-992C-82AF6B0E6CD5}" destId="{997844A8-2601-4FBE-96D2-994A728245F3}" srcOrd="0" destOrd="0" presId="urn:microsoft.com/office/officeart/2008/layout/LinedList"/>
    <dgm:cxn modelId="{5DFDC31E-BB06-4112-BB19-73A8130D803D}" type="presParOf" srcId="{E2347760-55ED-49B5-992C-82AF6B0E6CD5}" destId="{695EF930-1B5E-49F5-A662-4AA3C76F3B8B}" srcOrd="1" destOrd="0" presId="urn:microsoft.com/office/officeart/2008/layout/LinedList"/>
    <dgm:cxn modelId="{4F8D6EE2-A170-4F64-B055-03461A3CA0DD}" type="presParOf" srcId="{40740299-F7C0-4927-B916-ED15550087DA}" destId="{8C8DE05D-92F5-4324-9D72-AFF40F519BA7}" srcOrd="2" destOrd="0" presId="urn:microsoft.com/office/officeart/2008/layout/LinedList"/>
    <dgm:cxn modelId="{9F892D11-9A09-431B-8E7A-9445B57256CA}" type="presParOf" srcId="{40740299-F7C0-4927-B916-ED15550087DA}" destId="{E1E80D69-62EE-43C5-AC9C-4FCE512616D4}" srcOrd="3" destOrd="0" presId="urn:microsoft.com/office/officeart/2008/layout/LinedList"/>
    <dgm:cxn modelId="{B6989D7A-70ED-4D94-9C02-DA9D2A5A78D5}" type="presParOf" srcId="{E1E80D69-62EE-43C5-AC9C-4FCE512616D4}" destId="{BFFD171A-C36C-4B5D-9A77-0A42C66F1599}" srcOrd="0" destOrd="0" presId="urn:microsoft.com/office/officeart/2008/layout/LinedList"/>
    <dgm:cxn modelId="{7A44AA7F-3498-44EC-9291-CA7788EF1081}" type="presParOf" srcId="{E1E80D69-62EE-43C5-AC9C-4FCE512616D4}" destId="{A48171D9-DA39-4B9C-8CBD-6D58F0734520}" srcOrd="1" destOrd="0" presId="urn:microsoft.com/office/officeart/2008/layout/LinedList"/>
    <dgm:cxn modelId="{A29A7E45-60A0-4FF7-840E-8BB24161E5C1}" type="presParOf" srcId="{40740299-F7C0-4927-B916-ED15550087DA}" destId="{4ED1E853-6E89-42E8-AF4D-3DD97ADE45A6}" srcOrd="4" destOrd="0" presId="urn:microsoft.com/office/officeart/2008/layout/LinedList"/>
    <dgm:cxn modelId="{575DB919-B7E5-401A-9182-987A0180D95A}" type="presParOf" srcId="{40740299-F7C0-4927-B916-ED15550087DA}" destId="{D6A92056-4659-421B-83A9-7C3BD00FE89F}" srcOrd="5" destOrd="0" presId="urn:microsoft.com/office/officeart/2008/layout/LinedList"/>
    <dgm:cxn modelId="{1E7E9FB8-F649-4964-84A8-21524C16F450}" type="presParOf" srcId="{D6A92056-4659-421B-83A9-7C3BD00FE89F}" destId="{22F0F12C-CD4E-4DCD-98B5-0E9E8A2A66F4}" srcOrd="0" destOrd="0" presId="urn:microsoft.com/office/officeart/2008/layout/LinedList"/>
    <dgm:cxn modelId="{8BA5121E-8BF7-44D2-B18B-FE6D66CB01EB}" type="presParOf" srcId="{D6A92056-4659-421B-83A9-7C3BD00FE89F}" destId="{9E034D1F-2849-4B9B-994F-47DFDEC263DC}" srcOrd="1" destOrd="0" presId="urn:microsoft.com/office/officeart/2008/layout/LinedList"/>
    <dgm:cxn modelId="{A0A6CD6D-9E24-45AA-BE6E-DFE54CBD5B16}" type="presParOf" srcId="{40740299-F7C0-4927-B916-ED15550087DA}" destId="{BE2291D5-5621-4110-9BEC-9F7384A7E065}" srcOrd="6" destOrd="0" presId="urn:microsoft.com/office/officeart/2008/layout/LinedList"/>
    <dgm:cxn modelId="{6985DB78-C8D3-4502-9961-1BF2B1B976F5}" type="presParOf" srcId="{40740299-F7C0-4927-B916-ED15550087DA}" destId="{BE97E0C4-40A8-4E4A-A2C6-99E49C4DC6E4}" srcOrd="7" destOrd="0" presId="urn:microsoft.com/office/officeart/2008/layout/LinedList"/>
    <dgm:cxn modelId="{585E723F-B80D-4ED5-ABB2-F3EEC39BD493}" type="presParOf" srcId="{BE97E0C4-40A8-4E4A-A2C6-99E49C4DC6E4}" destId="{097CF8CB-FC43-4493-9C5A-2F10431855F1}" srcOrd="0" destOrd="0" presId="urn:microsoft.com/office/officeart/2008/layout/LinedList"/>
    <dgm:cxn modelId="{1A0609FB-422C-4602-9D8C-078637ECB7C9}" type="presParOf" srcId="{BE97E0C4-40A8-4E4A-A2C6-99E49C4DC6E4}" destId="{307464E2-2E0F-4AE9-901B-4FD56FBE3E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38FE76-C762-4185-BEF8-5635411BDB1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C99B6B-4D2F-467F-8DF8-617DA2C326BC}">
      <dgm:prSet/>
      <dgm:spPr/>
      <dgm:t>
        <a:bodyPr/>
        <a:lstStyle/>
        <a:p>
          <a:r>
            <a:rPr lang="tr-TR" b="0" i="0" baseline="0"/>
            <a:t>En az kısıtlayıcı ortam</a:t>
          </a:r>
          <a:endParaRPr lang="en-US"/>
        </a:p>
      </dgm:t>
    </dgm:pt>
    <dgm:pt modelId="{5240B98F-1364-48A7-B670-FC3931C6E901}" type="parTrans" cxnId="{0B7C512F-D0A6-4937-BC7E-CB6764C34E77}">
      <dgm:prSet/>
      <dgm:spPr/>
      <dgm:t>
        <a:bodyPr/>
        <a:lstStyle/>
        <a:p>
          <a:endParaRPr lang="en-US"/>
        </a:p>
      </dgm:t>
    </dgm:pt>
    <dgm:pt modelId="{B16D3D46-740C-4914-9E21-B7DACC932A96}" type="sibTrans" cxnId="{0B7C512F-D0A6-4937-BC7E-CB6764C34E77}">
      <dgm:prSet/>
      <dgm:spPr/>
      <dgm:t>
        <a:bodyPr/>
        <a:lstStyle/>
        <a:p>
          <a:endParaRPr lang="en-US"/>
        </a:p>
      </dgm:t>
    </dgm:pt>
    <dgm:pt modelId="{6FE14C6A-CCCA-48CF-AB60-26F31F2B4528}">
      <dgm:prSet/>
      <dgm:spPr/>
      <dgm:t>
        <a:bodyPr/>
        <a:lstStyle/>
        <a:p>
          <a:r>
            <a:rPr lang="tr-TR" b="0" i="0" baseline="0"/>
            <a:t>Tam zamanlı kaynaştırma</a:t>
          </a:r>
          <a:endParaRPr lang="en-US"/>
        </a:p>
      </dgm:t>
    </dgm:pt>
    <dgm:pt modelId="{CA116E0A-E557-4737-9D05-9F72408B90F1}" type="parTrans" cxnId="{83674848-DA52-4710-8A47-07D8AB92CD0A}">
      <dgm:prSet/>
      <dgm:spPr/>
      <dgm:t>
        <a:bodyPr/>
        <a:lstStyle/>
        <a:p>
          <a:endParaRPr lang="en-US"/>
        </a:p>
      </dgm:t>
    </dgm:pt>
    <dgm:pt modelId="{0058D47C-34F9-4965-9A00-954FA78E180D}" type="sibTrans" cxnId="{83674848-DA52-4710-8A47-07D8AB92CD0A}">
      <dgm:prSet/>
      <dgm:spPr/>
      <dgm:t>
        <a:bodyPr/>
        <a:lstStyle/>
        <a:p>
          <a:endParaRPr lang="en-US"/>
        </a:p>
      </dgm:t>
    </dgm:pt>
    <dgm:pt modelId="{05BA539E-7E8A-46E5-929A-97A1DBDF9877}">
      <dgm:prSet/>
      <dgm:spPr/>
      <dgm:t>
        <a:bodyPr/>
        <a:lstStyle/>
        <a:p>
          <a:r>
            <a:rPr lang="tr-TR" b="0" i="0" baseline="0"/>
            <a:t>Kaynak oda destekli kaynaştırma</a:t>
          </a:r>
          <a:endParaRPr lang="en-US"/>
        </a:p>
      </dgm:t>
    </dgm:pt>
    <dgm:pt modelId="{C43A98AF-296C-43CA-B3DC-2C482FE7DE6B}" type="parTrans" cxnId="{31375E40-9E06-4270-92F8-CD6DD0A83F0F}">
      <dgm:prSet/>
      <dgm:spPr/>
      <dgm:t>
        <a:bodyPr/>
        <a:lstStyle/>
        <a:p>
          <a:endParaRPr lang="en-US"/>
        </a:p>
      </dgm:t>
    </dgm:pt>
    <dgm:pt modelId="{ECA45B1F-FED9-4B5D-8DE5-98B56EC93713}" type="sibTrans" cxnId="{31375E40-9E06-4270-92F8-CD6DD0A83F0F}">
      <dgm:prSet/>
      <dgm:spPr/>
      <dgm:t>
        <a:bodyPr/>
        <a:lstStyle/>
        <a:p>
          <a:endParaRPr lang="en-US"/>
        </a:p>
      </dgm:t>
    </dgm:pt>
    <dgm:pt modelId="{4F566292-A711-4725-BF86-112FE3B86C18}">
      <dgm:prSet/>
      <dgm:spPr/>
      <dgm:t>
        <a:bodyPr/>
        <a:lstStyle/>
        <a:p>
          <a:r>
            <a:rPr lang="tr-TR" b="0" i="0" baseline="0"/>
            <a:t>Yarım zamanlı kaynaştırma</a:t>
          </a:r>
          <a:endParaRPr lang="en-US"/>
        </a:p>
      </dgm:t>
    </dgm:pt>
    <dgm:pt modelId="{7292C29E-C8D4-4620-8195-1C9D62958EBC}" type="parTrans" cxnId="{054F13DF-5320-4D77-9766-34F8CF33C653}">
      <dgm:prSet/>
      <dgm:spPr/>
      <dgm:t>
        <a:bodyPr/>
        <a:lstStyle/>
        <a:p>
          <a:endParaRPr lang="en-US"/>
        </a:p>
      </dgm:t>
    </dgm:pt>
    <dgm:pt modelId="{43E5103A-0F99-4F4F-BB8C-2DC6E8BF90DD}" type="sibTrans" cxnId="{054F13DF-5320-4D77-9766-34F8CF33C653}">
      <dgm:prSet/>
      <dgm:spPr/>
      <dgm:t>
        <a:bodyPr/>
        <a:lstStyle/>
        <a:p>
          <a:endParaRPr lang="en-US"/>
        </a:p>
      </dgm:t>
    </dgm:pt>
    <dgm:pt modelId="{BF3EB15A-9F46-47D0-98A6-607CA3570A78}" type="pres">
      <dgm:prSet presAssocID="{5738FE76-C762-4185-BEF8-5635411BDB19}" presName="matrix" presStyleCnt="0">
        <dgm:presLayoutVars>
          <dgm:chMax val="1"/>
          <dgm:dir/>
          <dgm:resizeHandles val="exact"/>
        </dgm:presLayoutVars>
      </dgm:prSet>
      <dgm:spPr/>
    </dgm:pt>
    <dgm:pt modelId="{C50845FB-CC09-4A58-B0AE-F0C153D03B2D}" type="pres">
      <dgm:prSet presAssocID="{5738FE76-C762-4185-BEF8-5635411BDB19}" presName="diamond" presStyleLbl="bgShp" presStyleIdx="0" presStyleCnt="1"/>
      <dgm:spPr/>
    </dgm:pt>
    <dgm:pt modelId="{68B784CB-4BFF-498E-9884-AB09C4F99AB0}" type="pres">
      <dgm:prSet presAssocID="{5738FE76-C762-4185-BEF8-5635411BDB1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497958E-95D4-432A-8B59-A63229C93703}" type="pres">
      <dgm:prSet presAssocID="{5738FE76-C762-4185-BEF8-5635411BDB1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76872A7-4F21-4B4A-BA28-FA4BC7C4BE9B}" type="pres">
      <dgm:prSet presAssocID="{5738FE76-C762-4185-BEF8-5635411BDB1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7BFF650-6830-4034-966E-D4FF1C4241E3}" type="pres">
      <dgm:prSet presAssocID="{5738FE76-C762-4185-BEF8-5635411BDB1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B7C512F-D0A6-4937-BC7E-CB6764C34E77}" srcId="{5738FE76-C762-4185-BEF8-5635411BDB19}" destId="{63C99B6B-4D2F-467F-8DF8-617DA2C326BC}" srcOrd="0" destOrd="0" parTransId="{5240B98F-1364-48A7-B670-FC3931C6E901}" sibTransId="{B16D3D46-740C-4914-9E21-B7DACC932A96}"/>
    <dgm:cxn modelId="{31375E40-9E06-4270-92F8-CD6DD0A83F0F}" srcId="{5738FE76-C762-4185-BEF8-5635411BDB19}" destId="{05BA539E-7E8A-46E5-929A-97A1DBDF9877}" srcOrd="2" destOrd="0" parTransId="{C43A98AF-296C-43CA-B3DC-2C482FE7DE6B}" sibTransId="{ECA45B1F-FED9-4B5D-8DE5-98B56EC93713}"/>
    <dgm:cxn modelId="{83674848-DA52-4710-8A47-07D8AB92CD0A}" srcId="{5738FE76-C762-4185-BEF8-5635411BDB19}" destId="{6FE14C6A-CCCA-48CF-AB60-26F31F2B4528}" srcOrd="1" destOrd="0" parTransId="{CA116E0A-E557-4737-9D05-9F72408B90F1}" sibTransId="{0058D47C-34F9-4965-9A00-954FA78E180D}"/>
    <dgm:cxn modelId="{C87BAF79-B12E-43BF-B52A-D52235830A95}" type="presOf" srcId="{4F566292-A711-4725-BF86-112FE3B86C18}" destId="{77BFF650-6830-4034-966E-D4FF1C4241E3}" srcOrd="0" destOrd="0" presId="urn:microsoft.com/office/officeart/2005/8/layout/matrix3"/>
    <dgm:cxn modelId="{242DF6BA-70F6-4976-B7C8-291B763A29C4}" type="presOf" srcId="{5738FE76-C762-4185-BEF8-5635411BDB19}" destId="{BF3EB15A-9F46-47D0-98A6-607CA3570A78}" srcOrd="0" destOrd="0" presId="urn:microsoft.com/office/officeart/2005/8/layout/matrix3"/>
    <dgm:cxn modelId="{A0485FC2-C567-476D-B532-01E5DBFCED3F}" type="presOf" srcId="{05BA539E-7E8A-46E5-929A-97A1DBDF9877}" destId="{376872A7-4F21-4B4A-BA28-FA4BC7C4BE9B}" srcOrd="0" destOrd="0" presId="urn:microsoft.com/office/officeart/2005/8/layout/matrix3"/>
    <dgm:cxn modelId="{9E847BC9-2E90-485F-B682-7BC5A85C2DAB}" type="presOf" srcId="{6FE14C6A-CCCA-48CF-AB60-26F31F2B4528}" destId="{D497958E-95D4-432A-8B59-A63229C93703}" srcOrd="0" destOrd="0" presId="urn:microsoft.com/office/officeart/2005/8/layout/matrix3"/>
    <dgm:cxn modelId="{054F13DF-5320-4D77-9766-34F8CF33C653}" srcId="{5738FE76-C762-4185-BEF8-5635411BDB19}" destId="{4F566292-A711-4725-BF86-112FE3B86C18}" srcOrd="3" destOrd="0" parTransId="{7292C29E-C8D4-4620-8195-1C9D62958EBC}" sibTransId="{43E5103A-0F99-4F4F-BB8C-2DC6E8BF90DD}"/>
    <dgm:cxn modelId="{D25DC4E1-81E7-4E6E-9483-CEE8EF07EFB3}" type="presOf" srcId="{63C99B6B-4D2F-467F-8DF8-617DA2C326BC}" destId="{68B784CB-4BFF-498E-9884-AB09C4F99AB0}" srcOrd="0" destOrd="0" presId="urn:microsoft.com/office/officeart/2005/8/layout/matrix3"/>
    <dgm:cxn modelId="{D87FA962-FC70-43D8-B9CD-08522B8DD4C4}" type="presParOf" srcId="{BF3EB15A-9F46-47D0-98A6-607CA3570A78}" destId="{C50845FB-CC09-4A58-B0AE-F0C153D03B2D}" srcOrd="0" destOrd="0" presId="urn:microsoft.com/office/officeart/2005/8/layout/matrix3"/>
    <dgm:cxn modelId="{84C91539-F5D4-43AF-97BE-3C39E84E0F5A}" type="presParOf" srcId="{BF3EB15A-9F46-47D0-98A6-607CA3570A78}" destId="{68B784CB-4BFF-498E-9884-AB09C4F99AB0}" srcOrd="1" destOrd="0" presId="urn:microsoft.com/office/officeart/2005/8/layout/matrix3"/>
    <dgm:cxn modelId="{6002474B-D6D2-4C2D-8F88-5F3175570350}" type="presParOf" srcId="{BF3EB15A-9F46-47D0-98A6-607CA3570A78}" destId="{D497958E-95D4-432A-8B59-A63229C93703}" srcOrd="2" destOrd="0" presId="urn:microsoft.com/office/officeart/2005/8/layout/matrix3"/>
    <dgm:cxn modelId="{DB117668-7EAE-45DC-86CF-EEA2E7B9E938}" type="presParOf" srcId="{BF3EB15A-9F46-47D0-98A6-607CA3570A78}" destId="{376872A7-4F21-4B4A-BA28-FA4BC7C4BE9B}" srcOrd="3" destOrd="0" presId="urn:microsoft.com/office/officeart/2005/8/layout/matrix3"/>
    <dgm:cxn modelId="{FBFB1D44-F782-4F03-9A7F-3F56E934D320}" type="presParOf" srcId="{BF3EB15A-9F46-47D0-98A6-607CA3570A78}" destId="{77BFF650-6830-4034-966E-D4FF1C4241E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610A5CF-AAD3-4C26-A1F6-81ED7BAB7DC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3772A68-6BCD-4C71-99DC-B92D44030EBB}">
      <dgm:prSet/>
      <dgm:spPr/>
      <dgm:t>
        <a:bodyPr/>
        <a:lstStyle/>
        <a:p>
          <a:r>
            <a:rPr lang="tr-TR" b="0" i="0" baseline="0"/>
            <a:t>Bireyselleştirilmiş eğitim programlarını uygular,</a:t>
          </a:r>
          <a:endParaRPr lang="en-US"/>
        </a:p>
      </dgm:t>
    </dgm:pt>
    <dgm:pt modelId="{67F4A42F-2F47-46AD-AD51-9751E57DFD48}" type="parTrans" cxnId="{700B0948-365C-4AEB-B548-9F19C6B05E48}">
      <dgm:prSet/>
      <dgm:spPr/>
      <dgm:t>
        <a:bodyPr/>
        <a:lstStyle/>
        <a:p>
          <a:endParaRPr lang="en-US"/>
        </a:p>
      </dgm:t>
    </dgm:pt>
    <dgm:pt modelId="{4D10570D-8FCF-46C6-AB78-6B52C6DB9A48}" type="sibTrans" cxnId="{700B0948-365C-4AEB-B548-9F19C6B05E48}">
      <dgm:prSet/>
      <dgm:spPr/>
      <dgm:t>
        <a:bodyPr/>
        <a:lstStyle/>
        <a:p>
          <a:endParaRPr lang="en-US"/>
        </a:p>
      </dgm:t>
    </dgm:pt>
    <dgm:pt modelId="{76ACCB29-00B3-4238-9BCC-0DCC54DDD5A8}">
      <dgm:prSet/>
      <dgm:spPr/>
      <dgm:t>
        <a:bodyPr/>
        <a:lstStyle/>
        <a:p>
          <a:r>
            <a:rPr lang="tr-TR" b="0" i="0" baseline="0"/>
            <a:t>Değerlendirir,</a:t>
          </a:r>
          <a:endParaRPr lang="en-US"/>
        </a:p>
      </dgm:t>
    </dgm:pt>
    <dgm:pt modelId="{15F0F4FC-A220-45A3-95DA-6F73475805DF}" type="parTrans" cxnId="{C8C5EC4F-5412-4CA2-B3AA-C20E28E63405}">
      <dgm:prSet/>
      <dgm:spPr/>
      <dgm:t>
        <a:bodyPr/>
        <a:lstStyle/>
        <a:p>
          <a:endParaRPr lang="en-US"/>
        </a:p>
      </dgm:t>
    </dgm:pt>
    <dgm:pt modelId="{29F8FBA4-3B6B-43D2-ACBC-AE859D8935E8}" type="sibTrans" cxnId="{C8C5EC4F-5412-4CA2-B3AA-C20E28E63405}">
      <dgm:prSet/>
      <dgm:spPr/>
      <dgm:t>
        <a:bodyPr/>
        <a:lstStyle/>
        <a:p>
          <a:endParaRPr lang="en-US"/>
        </a:p>
      </dgm:t>
    </dgm:pt>
    <dgm:pt modelId="{95E0EDBE-6FD1-44EE-BC56-D2A3352068C4}">
      <dgm:prSet/>
      <dgm:spPr/>
      <dgm:t>
        <a:bodyPr/>
        <a:lstStyle/>
        <a:p>
          <a:r>
            <a:rPr lang="tr-TR" b="0" i="0" baseline="0"/>
            <a:t>Gerektiğinde bireye, aileye, öğretmene ve kuruma bilgi verir.</a:t>
          </a:r>
          <a:endParaRPr lang="en-US"/>
        </a:p>
      </dgm:t>
    </dgm:pt>
    <dgm:pt modelId="{9469CE7B-F946-45E7-9420-CB0B8552A3E3}" type="parTrans" cxnId="{F797AC98-B3B7-4DF2-A606-14CEF632B2E4}">
      <dgm:prSet/>
      <dgm:spPr/>
      <dgm:t>
        <a:bodyPr/>
        <a:lstStyle/>
        <a:p>
          <a:endParaRPr lang="en-US"/>
        </a:p>
      </dgm:t>
    </dgm:pt>
    <dgm:pt modelId="{55069406-F265-49F4-B432-C9B3B02E8D89}" type="sibTrans" cxnId="{F797AC98-B3B7-4DF2-A606-14CEF632B2E4}">
      <dgm:prSet/>
      <dgm:spPr/>
      <dgm:t>
        <a:bodyPr/>
        <a:lstStyle/>
        <a:p>
          <a:endParaRPr lang="en-US"/>
        </a:p>
      </dgm:t>
    </dgm:pt>
    <dgm:pt modelId="{87B3F673-1724-4590-A7D2-886822DBB831}" type="pres">
      <dgm:prSet presAssocID="{C610A5CF-AAD3-4C26-A1F6-81ED7BAB7DC6}" presName="linear" presStyleCnt="0">
        <dgm:presLayoutVars>
          <dgm:animLvl val="lvl"/>
          <dgm:resizeHandles val="exact"/>
        </dgm:presLayoutVars>
      </dgm:prSet>
      <dgm:spPr/>
    </dgm:pt>
    <dgm:pt modelId="{E25F61B1-DBB2-49E5-86CA-5CE460F6C9AF}" type="pres">
      <dgm:prSet presAssocID="{03772A68-6BCD-4C71-99DC-B92D44030EB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6B7C8A4-E51B-45F3-BD1B-3309A9EDBFD9}" type="pres">
      <dgm:prSet presAssocID="{4D10570D-8FCF-46C6-AB78-6B52C6DB9A48}" presName="spacer" presStyleCnt="0"/>
      <dgm:spPr/>
    </dgm:pt>
    <dgm:pt modelId="{9A23E6E2-8750-47F4-94CD-73218E408EBF}" type="pres">
      <dgm:prSet presAssocID="{76ACCB29-00B3-4238-9BCC-0DCC54DDD5A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93A2C7-3255-449A-9B25-B3D6663D0209}" type="pres">
      <dgm:prSet presAssocID="{29F8FBA4-3B6B-43D2-ACBC-AE859D8935E8}" presName="spacer" presStyleCnt="0"/>
      <dgm:spPr/>
    </dgm:pt>
    <dgm:pt modelId="{DDF7370C-8D26-450D-B0ED-7F8B541A67BB}" type="pres">
      <dgm:prSet presAssocID="{95E0EDBE-6FD1-44EE-BC56-D2A3352068C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9DAB5E-3009-4597-88FE-8EF800E11B8B}" type="presOf" srcId="{03772A68-6BCD-4C71-99DC-B92D44030EBB}" destId="{E25F61B1-DBB2-49E5-86CA-5CE460F6C9AF}" srcOrd="0" destOrd="0" presId="urn:microsoft.com/office/officeart/2005/8/layout/vList2"/>
    <dgm:cxn modelId="{700B0948-365C-4AEB-B548-9F19C6B05E48}" srcId="{C610A5CF-AAD3-4C26-A1F6-81ED7BAB7DC6}" destId="{03772A68-6BCD-4C71-99DC-B92D44030EBB}" srcOrd="0" destOrd="0" parTransId="{67F4A42F-2F47-46AD-AD51-9751E57DFD48}" sibTransId="{4D10570D-8FCF-46C6-AB78-6B52C6DB9A48}"/>
    <dgm:cxn modelId="{C8C5EC4F-5412-4CA2-B3AA-C20E28E63405}" srcId="{C610A5CF-AAD3-4C26-A1F6-81ED7BAB7DC6}" destId="{76ACCB29-00B3-4238-9BCC-0DCC54DDD5A8}" srcOrd="1" destOrd="0" parTransId="{15F0F4FC-A220-45A3-95DA-6F73475805DF}" sibTransId="{29F8FBA4-3B6B-43D2-ACBC-AE859D8935E8}"/>
    <dgm:cxn modelId="{F797AC98-B3B7-4DF2-A606-14CEF632B2E4}" srcId="{C610A5CF-AAD3-4C26-A1F6-81ED7BAB7DC6}" destId="{95E0EDBE-6FD1-44EE-BC56-D2A3352068C4}" srcOrd="2" destOrd="0" parTransId="{9469CE7B-F946-45E7-9420-CB0B8552A3E3}" sibTransId="{55069406-F265-49F4-B432-C9B3B02E8D89}"/>
    <dgm:cxn modelId="{64BE31F5-E091-43CF-ABFB-E3D4B03163AD}" type="presOf" srcId="{95E0EDBE-6FD1-44EE-BC56-D2A3352068C4}" destId="{DDF7370C-8D26-450D-B0ED-7F8B541A67BB}" srcOrd="0" destOrd="0" presId="urn:microsoft.com/office/officeart/2005/8/layout/vList2"/>
    <dgm:cxn modelId="{830DDEF5-CABD-4BA3-B48E-81A68F06B70C}" type="presOf" srcId="{76ACCB29-00B3-4238-9BCC-0DCC54DDD5A8}" destId="{9A23E6E2-8750-47F4-94CD-73218E408EBF}" srcOrd="0" destOrd="0" presId="urn:microsoft.com/office/officeart/2005/8/layout/vList2"/>
    <dgm:cxn modelId="{ADA3E2F7-F24D-4C4D-8EE7-2CC87B167957}" type="presOf" srcId="{C610A5CF-AAD3-4C26-A1F6-81ED7BAB7DC6}" destId="{87B3F673-1724-4590-A7D2-886822DBB831}" srcOrd="0" destOrd="0" presId="urn:microsoft.com/office/officeart/2005/8/layout/vList2"/>
    <dgm:cxn modelId="{6F31434B-BCDB-40AE-A4F1-D15C82E72EB8}" type="presParOf" srcId="{87B3F673-1724-4590-A7D2-886822DBB831}" destId="{E25F61B1-DBB2-49E5-86CA-5CE460F6C9AF}" srcOrd="0" destOrd="0" presId="urn:microsoft.com/office/officeart/2005/8/layout/vList2"/>
    <dgm:cxn modelId="{06FA35AD-C521-4EC4-B807-0DCC712E72CF}" type="presParOf" srcId="{87B3F673-1724-4590-A7D2-886822DBB831}" destId="{66B7C8A4-E51B-45F3-BD1B-3309A9EDBFD9}" srcOrd="1" destOrd="0" presId="urn:microsoft.com/office/officeart/2005/8/layout/vList2"/>
    <dgm:cxn modelId="{D170D3B3-2391-4BCD-8EC6-65B48F53ECF4}" type="presParOf" srcId="{87B3F673-1724-4590-A7D2-886822DBB831}" destId="{9A23E6E2-8750-47F4-94CD-73218E408EBF}" srcOrd="2" destOrd="0" presId="urn:microsoft.com/office/officeart/2005/8/layout/vList2"/>
    <dgm:cxn modelId="{D418B62F-5066-49AC-87DC-58231EDD0D4F}" type="presParOf" srcId="{87B3F673-1724-4590-A7D2-886822DBB831}" destId="{AC93A2C7-3255-449A-9B25-B3D6663D0209}" srcOrd="3" destOrd="0" presId="urn:microsoft.com/office/officeart/2005/8/layout/vList2"/>
    <dgm:cxn modelId="{3D7ADB89-7A14-42EB-97EA-B17FBAD052ED}" type="presParOf" srcId="{87B3F673-1724-4590-A7D2-886822DBB831}" destId="{DDF7370C-8D26-450D-B0ED-7F8B541A67B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D192096-4ED2-43CB-8B3B-A68B848E656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D456B94-EFE2-4ECE-A9ED-5405F2E0B048}">
      <dgm:prSet/>
      <dgm:spPr/>
      <dgm:t>
        <a:bodyPr/>
        <a:lstStyle/>
        <a:p>
          <a:r>
            <a:rPr lang="tr-TR" b="0" i="0" baseline="0"/>
            <a:t>Özel eğitime ihtiyacı olan öğrencilerin sınıf tarafından sosyal kabulü için önlemler alır, </a:t>
          </a:r>
          <a:endParaRPr lang="en-US"/>
        </a:p>
      </dgm:t>
    </dgm:pt>
    <dgm:pt modelId="{FBE7FDB6-349F-4E56-ABD6-4063CB52D3BB}" type="parTrans" cxnId="{BB8ECADC-8557-4211-8A64-46F8341A3A8F}">
      <dgm:prSet/>
      <dgm:spPr/>
      <dgm:t>
        <a:bodyPr/>
        <a:lstStyle/>
        <a:p>
          <a:endParaRPr lang="en-US"/>
        </a:p>
      </dgm:t>
    </dgm:pt>
    <dgm:pt modelId="{E089B6D0-0F3B-4107-9006-F3FEEFE6BFD4}" type="sibTrans" cxnId="{BB8ECADC-8557-4211-8A64-46F8341A3A8F}">
      <dgm:prSet/>
      <dgm:spPr/>
      <dgm:t>
        <a:bodyPr/>
        <a:lstStyle/>
        <a:p>
          <a:endParaRPr lang="en-US"/>
        </a:p>
      </dgm:t>
    </dgm:pt>
    <dgm:pt modelId="{2975F568-8B17-4973-A7F1-68C23FEA00CD}">
      <dgm:prSet/>
      <dgm:spPr/>
      <dgm:t>
        <a:bodyPr/>
        <a:lstStyle/>
        <a:p>
          <a:r>
            <a:rPr lang="tr-TR" b="0" i="0" baseline="0"/>
            <a:t>Bireysel ve gelişim özelliklerini dikkate alarak değerlendirme yapar, </a:t>
          </a:r>
          <a:endParaRPr lang="en-US"/>
        </a:p>
      </dgm:t>
    </dgm:pt>
    <dgm:pt modelId="{2DAE3EDC-DDAC-49B2-83B9-837D561ABB71}" type="parTrans" cxnId="{3F5BCAB9-C606-4E0F-90D1-A0EA8427BCA2}">
      <dgm:prSet/>
      <dgm:spPr/>
      <dgm:t>
        <a:bodyPr/>
        <a:lstStyle/>
        <a:p>
          <a:endParaRPr lang="en-US"/>
        </a:p>
      </dgm:t>
    </dgm:pt>
    <dgm:pt modelId="{670A40B8-1102-41C7-BBA4-25831EAD438E}" type="sibTrans" cxnId="{3F5BCAB9-C606-4E0F-90D1-A0EA8427BCA2}">
      <dgm:prSet/>
      <dgm:spPr/>
      <dgm:t>
        <a:bodyPr/>
        <a:lstStyle/>
        <a:p>
          <a:endParaRPr lang="en-US"/>
        </a:p>
      </dgm:t>
    </dgm:pt>
    <dgm:pt modelId="{5232732C-A388-4FA5-843E-A7E3FA23EEA8}">
      <dgm:prSet/>
      <dgm:spPr/>
      <dgm:t>
        <a:bodyPr/>
        <a:lstStyle/>
        <a:p>
          <a:r>
            <a:rPr lang="tr-TR" b="0" i="0" baseline="0"/>
            <a:t>Programını bireyselleştirerek uygular. </a:t>
          </a:r>
          <a:endParaRPr lang="en-US"/>
        </a:p>
      </dgm:t>
    </dgm:pt>
    <dgm:pt modelId="{CC55D11F-5155-406C-817E-45795E0E10FC}" type="parTrans" cxnId="{449D351E-18FD-4E10-A20A-1991E55EAA44}">
      <dgm:prSet/>
      <dgm:spPr/>
      <dgm:t>
        <a:bodyPr/>
        <a:lstStyle/>
        <a:p>
          <a:endParaRPr lang="en-US"/>
        </a:p>
      </dgm:t>
    </dgm:pt>
    <dgm:pt modelId="{4651A756-C5EB-42D5-B61C-A07C0FC34AE0}" type="sibTrans" cxnId="{449D351E-18FD-4E10-A20A-1991E55EAA44}">
      <dgm:prSet/>
      <dgm:spPr/>
      <dgm:t>
        <a:bodyPr/>
        <a:lstStyle/>
        <a:p>
          <a:endParaRPr lang="en-US"/>
        </a:p>
      </dgm:t>
    </dgm:pt>
    <dgm:pt modelId="{2FAFAD1B-02D6-4C52-801E-1A1F30B507B6}">
      <dgm:prSet/>
      <dgm:spPr/>
      <dgm:t>
        <a:bodyPr/>
        <a:lstStyle/>
        <a:p>
          <a:r>
            <a:rPr lang="tr-TR" b="0" i="0" baseline="0"/>
            <a:t>Aileler, ilgili kurum ve kuruluşlar ile iş birliği içinde çalışır.</a:t>
          </a:r>
          <a:endParaRPr lang="en-US"/>
        </a:p>
      </dgm:t>
    </dgm:pt>
    <dgm:pt modelId="{F7E12429-39C6-4D3A-8F60-CDEC8A931D36}" type="parTrans" cxnId="{73A545A1-43A7-4D65-B29C-158AA5F8E979}">
      <dgm:prSet/>
      <dgm:spPr/>
      <dgm:t>
        <a:bodyPr/>
        <a:lstStyle/>
        <a:p>
          <a:endParaRPr lang="en-US"/>
        </a:p>
      </dgm:t>
    </dgm:pt>
    <dgm:pt modelId="{52861218-7DED-472E-9B08-B50280734A6F}" type="sibTrans" cxnId="{73A545A1-43A7-4D65-B29C-158AA5F8E979}">
      <dgm:prSet/>
      <dgm:spPr/>
      <dgm:t>
        <a:bodyPr/>
        <a:lstStyle/>
        <a:p>
          <a:endParaRPr lang="en-US"/>
        </a:p>
      </dgm:t>
    </dgm:pt>
    <dgm:pt modelId="{F7B12F98-190C-4CB7-8472-2C29886EF820}" type="pres">
      <dgm:prSet presAssocID="{4D192096-4ED2-43CB-8B3B-A68B848E6568}" presName="linear" presStyleCnt="0">
        <dgm:presLayoutVars>
          <dgm:animLvl val="lvl"/>
          <dgm:resizeHandles val="exact"/>
        </dgm:presLayoutVars>
      </dgm:prSet>
      <dgm:spPr/>
    </dgm:pt>
    <dgm:pt modelId="{5C1B8DF2-A387-4FC8-B93F-B8E746534080}" type="pres">
      <dgm:prSet presAssocID="{5D456B94-EFE2-4ECE-A9ED-5405F2E0B04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FD3AAD9-BE8F-4D56-B8E6-F6FD8730C2BA}" type="pres">
      <dgm:prSet presAssocID="{E089B6D0-0F3B-4107-9006-F3FEEFE6BFD4}" presName="spacer" presStyleCnt="0"/>
      <dgm:spPr/>
    </dgm:pt>
    <dgm:pt modelId="{DFECE144-C8AA-42D9-9998-DDA5219BE235}" type="pres">
      <dgm:prSet presAssocID="{2975F568-8B17-4973-A7F1-68C23FEA00C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F15910C-868F-4CEC-826C-B3646EEF813B}" type="pres">
      <dgm:prSet presAssocID="{670A40B8-1102-41C7-BBA4-25831EAD438E}" presName="spacer" presStyleCnt="0"/>
      <dgm:spPr/>
    </dgm:pt>
    <dgm:pt modelId="{24DDD72F-6A15-4EB1-BD88-455D732639A2}" type="pres">
      <dgm:prSet presAssocID="{5232732C-A388-4FA5-843E-A7E3FA23EEA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DF1AD18-11D2-4444-B631-34BDC23C36BE}" type="pres">
      <dgm:prSet presAssocID="{4651A756-C5EB-42D5-B61C-A07C0FC34AE0}" presName="spacer" presStyleCnt="0"/>
      <dgm:spPr/>
    </dgm:pt>
    <dgm:pt modelId="{171B36CF-D493-48D0-85B8-BC154BD423F7}" type="pres">
      <dgm:prSet presAssocID="{2FAFAD1B-02D6-4C52-801E-1A1F30B507B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49D351E-18FD-4E10-A20A-1991E55EAA44}" srcId="{4D192096-4ED2-43CB-8B3B-A68B848E6568}" destId="{5232732C-A388-4FA5-843E-A7E3FA23EEA8}" srcOrd="2" destOrd="0" parTransId="{CC55D11F-5155-406C-817E-45795E0E10FC}" sibTransId="{4651A756-C5EB-42D5-B61C-A07C0FC34AE0}"/>
    <dgm:cxn modelId="{A57F213E-1739-4950-91E9-4BC453BCB80C}" type="presOf" srcId="{4D192096-4ED2-43CB-8B3B-A68B848E6568}" destId="{F7B12F98-190C-4CB7-8472-2C29886EF820}" srcOrd="0" destOrd="0" presId="urn:microsoft.com/office/officeart/2005/8/layout/vList2"/>
    <dgm:cxn modelId="{D43ABE62-C5CA-46F2-967B-1CB4B4D6642D}" type="presOf" srcId="{5232732C-A388-4FA5-843E-A7E3FA23EEA8}" destId="{24DDD72F-6A15-4EB1-BD88-455D732639A2}" srcOrd="0" destOrd="0" presId="urn:microsoft.com/office/officeart/2005/8/layout/vList2"/>
    <dgm:cxn modelId="{87A3F446-97A8-4B33-91D2-57EEEDD4547B}" type="presOf" srcId="{5D456B94-EFE2-4ECE-A9ED-5405F2E0B048}" destId="{5C1B8DF2-A387-4FC8-B93F-B8E746534080}" srcOrd="0" destOrd="0" presId="urn:microsoft.com/office/officeart/2005/8/layout/vList2"/>
    <dgm:cxn modelId="{C803EE95-029F-459D-80C9-A22463BA7526}" type="presOf" srcId="{2FAFAD1B-02D6-4C52-801E-1A1F30B507B6}" destId="{171B36CF-D493-48D0-85B8-BC154BD423F7}" srcOrd="0" destOrd="0" presId="urn:microsoft.com/office/officeart/2005/8/layout/vList2"/>
    <dgm:cxn modelId="{73A545A1-43A7-4D65-B29C-158AA5F8E979}" srcId="{4D192096-4ED2-43CB-8B3B-A68B848E6568}" destId="{2FAFAD1B-02D6-4C52-801E-1A1F30B507B6}" srcOrd="3" destOrd="0" parTransId="{F7E12429-39C6-4D3A-8F60-CDEC8A931D36}" sibTransId="{52861218-7DED-472E-9B08-B50280734A6F}"/>
    <dgm:cxn modelId="{3F5BCAB9-C606-4E0F-90D1-A0EA8427BCA2}" srcId="{4D192096-4ED2-43CB-8B3B-A68B848E6568}" destId="{2975F568-8B17-4973-A7F1-68C23FEA00CD}" srcOrd="1" destOrd="0" parTransId="{2DAE3EDC-DDAC-49B2-83B9-837D561ABB71}" sibTransId="{670A40B8-1102-41C7-BBA4-25831EAD438E}"/>
    <dgm:cxn modelId="{BB8ECADC-8557-4211-8A64-46F8341A3A8F}" srcId="{4D192096-4ED2-43CB-8B3B-A68B848E6568}" destId="{5D456B94-EFE2-4ECE-A9ED-5405F2E0B048}" srcOrd="0" destOrd="0" parTransId="{FBE7FDB6-349F-4E56-ABD6-4063CB52D3BB}" sibTransId="{E089B6D0-0F3B-4107-9006-F3FEEFE6BFD4}"/>
    <dgm:cxn modelId="{26CFB1E7-5A16-41F8-BAAA-1C3F0F011CCC}" type="presOf" srcId="{2975F568-8B17-4973-A7F1-68C23FEA00CD}" destId="{DFECE144-C8AA-42D9-9998-DDA5219BE235}" srcOrd="0" destOrd="0" presId="urn:microsoft.com/office/officeart/2005/8/layout/vList2"/>
    <dgm:cxn modelId="{A81EDF73-2B10-40F1-99A7-C8F6ABC94C44}" type="presParOf" srcId="{F7B12F98-190C-4CB7-8472-2C29886EF820}" destId="{5C1B8DF2-A387-4FC8-B93F-B8E746534080}" srcOrd="0" destOrd="0" presId="urn:microsoft.com/office/officeart/2005/8/layout/vList2"/>
    <dgm:cxn modelId="{9459BB62-A34D-4CA1-886D-2CF0F93F1026}" type="presParOf" srcId="{F7B12F98-190C-4CB7-8472-2C29886EF820}" destId="{BFD3AAD9-BE8F-4D56-B8E6-F6FD8730C2BA}" srcOrd="1" destOrd="0" presId="urn:microsoft.com/office/officeart/2005/8/layout/vList2"/>
    <dgm:cxn modelId="{84B7C4C6-DA30-4941-8CA9-022650046425}" type="presParOf" srcId="{F7B12F98-190C-4CB7-8472-2C29886EF820}" destId="{DFECE144-C8AA-42D9-9998-DDA5219BE235}" srcOrd="2" destOrd="0" presId="urn:microsoft.com/office/officeart/2005/8/layout/vList2"/>
    <dgm:cxn modelId="{FB43B678-7D14-45D2-9FCA-FD772B4DD4D5}" type="presParOf" srcId="{F7B12F98-190C-4CB7-8472-2C29886EF820}" destId="{AF15910C-868F-4CEC-826C-B3646EEF813B}" srcOrd="3" destOrd="0" presId="urn:microsoft.com/office/officeart/2005/8/layout/vList2"/>
    <dgm:cxn modelId="{95884A3B-4AFB-4B78-9B6A-2EBB9BD5FD96}" type="presParOf" srcId="{F7B12F98-190C-4CB7-8472-2C29886EF820}" destId="{24DDD72F-6A15-4EB1-BD88-455D732639A2}" srcOrd="4" destOrd="0" presId="urn:microsoft.com/office/officeart/2005/8/layout/vList2"/>
    <dgm:cxn modelId="{42A9A406-2EC9-4475-ACA2-5ADFD39F053D}" type="presParOf" srcId="{F7B12F98-190C-4CB7-8472-2C29886EF820}" destId="{ADF1AD18-11D2-4444-B631-34BDC23C36BE}" srcOrd="5" destOrd="0" presId="urn:microsoft.com/office/officeart/2005/8/layout/vList2"/>
    <dgm:cxn modelId="{C0486055-301F-44A8-B063-C68882405FF8}" type="presParOf" srcId="{F7B12F98-190C-4CB7-8472-2C29886EF820}" destId="{171B36CF-D493-48D0-85B8-BC154BD423F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6ADD896-3BE7-4876-9C9B-0BD92827FED4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1937CE-B946-4924-8A6A-C7E95B6861BE}">
      <dgm:prSet/>
      <dgm:spPr/>
      <dgm:t>
        <a:bodyPr/>
        <a:lstStyle/>
        <a:p>
          <a:r>
            <a:rPr lang="tr-TR" b="0" i="0" baseline="0"/>
            <a:t>Kaynaştırma uygulaması kararı ile gelen öğrenciler için, </a:t>
          </a:r>
          <a:endParaRPr lang="en-US"/>
        </a:p>
      </dgm:t>
    </dgm:pt>
    <dgm:pt modelId="{6A87A8FF-9F35-4F4A-A4B3-54D5F9BFA2CA}" type="parTrans" cxnId="{0C28D56C-ED94-456A-A73D-6A48699183E2}">
      <dgm:prSet/>
      <dgm:spPr/>
      <dgm:t>
        <a:bodyPr/>
        <a:lstStyle/>
        <a:p>
          <a:endParaRPr lang="en-US"/>
        </a:p>
      </dgm:t>
    </dgm:pt>
    <dgm:pt modelId="{C6C70E6F-3DB5-473A-8087-FC3FAC990314}" type="sibTrans" cxnId="{0C28D56C-ED94-456A-A73D-6A48699183E2}">
      <dgm:prSet/>
      <dgm:spPr/>
      <dgm:t>
        <a:bodyPr/>
        <a:lstStyle/>
        <a:p>
          <a:endParaRPr lang="en-US"/>
        </a:p>
      </dgm:t>
    </dgm:pt>
    <dgm:pt modelId="{E19AB32F-D05F-4521-9783-3ADA230A8C61}">
      <dgm:prSet/>
      <dgm:spPr/>
      <dgm:t>
        <a:bodyPr/>
        <a:lstStyle/>
        <a:p>
          <a:r>
            <a:rPr lang="tr-TR" b="0" i="0" baseline="0"/>
            <a:t>Uygun eğitim ortamının düzenlenmesi,</a:t>
          </a:r>
          <a:endParaRPr lang="en-US"/>
        </a:p>
      </dgm:t>
    </dgm:pt>
    <dgm:pt modelId="{B7B1884E-2A83-4A91-BB41-F3700ADB7B12}" type="parTrans" cxnId="{8F91CBC0-2B74-492E-A6B0-C899E026BF73}">
      <dgm:prSet/>
      <dgm:spPr/>
      <dgm:t>
        <a:bodyPr/>
        <a:lstStyle/>
        <a:p>
          <a:endParaRPr lang="en-US"/>
        </a:p>
      </dgm:t>
    </dgm:pt>
    <dgm:pt modelId="{0DE2DDC9-45D3-4FA7-98DD-9E4EE7F59DD0}" type="sibTrans" cxnId="{8F91CBC0-2B74-492E-A6B0-C899E026BF73}">
      <dgm:prSet/>
      <dgm:spPr/>
      <dgm:t>
        <a:bodyPr/>
        <a:lstStyle/>
        <a:p>
          <a:endParaRPr lang="en-US"/>
        </a:p>
      </dgm:t>
    </dgm:pt>
    <dgm:pt modelId="{0ADA9AF2-9C52-4E09-AA83-F73351B0A12C}">
      <dgm:prSet/>
      <dgm:spPr/>
      <dgm:t>
        <a:bodyPr/>
        <a:lstStyle/>
        <a:p>
          <a:r>
            <a:rPr lang="tr-TR" b="0" i="0" baseline="0"/>
            <a:t>Öğrencilerin gelişimlerini izleme ve aile eğitimi konularında öğretmenlere, rehberlik eder.</a:t>
          </a:r>
          <a:endParaRPr lang="en-US"/>
        </a:p>
      </dgm:t>
    </dgm:pt>
    <dgm:pt modelId="{08EE1929-3B11-4558-9C83-B739E1F33B03}" type="parTrans" cxnId="{F0C1CBAC-9F4C-4DF2-9E7C-C3AF3AA71801}">
      <dgm:prSet/>
      <dgm:spPr/>
      <dgm:t>
        <a:bodyPr/>
        <a:lstStyle/>
        <a:p>
          <a:endParaRPr lang="en-US"/>
        </a:p>
      </dgm:t>
    </dgm:pt>
    <dgm:pt modelId="{00730BB6-B667-4276-81A8-D825FE957977}" type="sibTrans" cxnId="{F0C1CBAC-9F4C-4DF2-9E7C-C3AF3AA71801}">
      <dgm:prSet/>
      <dgm:spPr/>
      <dgm:t>
        <a:bodyPr/>
        <a:lstStyle/>
        <a:p>
          <a:endParaRPr lang="en-US"/>
        </a:p>
      </dgm:t>
    </dgm:pt>
    <dgm:pt modelId="{36EF665A-84F0-478C-B693-07B796ADD3D3}" type="pres">
      <dgm:prSet presAssocID="{E6ADD896-3BE7-4876-9C9B-0BD92827FED4}" presName="diagram" presStyleCnt="0">
        <dgm:presLayoutVars>
          <dgm:dir/>
          <dgm:resizeHandles val="exact"/>
        </dgm:presLayoutVars>
      </dgm:prSet>
      <dgm:spPr/>
    </dgm:pt>
    <dgm:pt modelId="{D4A0C077-28B2-47D6-9F49-04FA14F33F8E}" type="pres">
      <dgm:prSet presAssocID="{681937CE-B946-4924-8A6A-C7E95B6861BE}" presName="arrow" presStyleLbl="node1" presStyleIdx="0" presStyleCnt="3">
        <dgm:presLayoutVars>
          <dgm:bulletEnabled val="1"/>
        </dgm:presLayoutVars>
      </dgm:prSet>
      <dgm:spPr/>
    </dgm:pt>
    <dgm:pt modelId="{0307C1FE-A7A2-4106-90F4-A4EFCD616250}" type="pres">
      <dgm:prSet presAssocID="{E19AB32F-D05F-4521-9783-3ADA230A8C61}" presName="arrow" presStyleLbl="node1" presStyleIdx="1" presStyleCnt="3">
        <dgm:presLayoutVars>
          <dgm:bulletEnabled val="1"/>
        </dgm:presLayoutVars>
      </dgm:prSet>
      <dgm:spPr/>
    </dgm:pt>
    <dgm:pt modelId="{D16826E0-40F7-4BC9-9AA2-79A501AD5E39}" type="pres">
      <dgm:prSet presAssocID="{0ADA9AF2-9C52-4E09-AA83-F73351B0A12C}" presName="arrow" presStyleLbl="node1" presStyleIdx="2" presStyleCnt="3">
        <dgm:presLayoutVars>
          <dgm:bulletEnabled val="1"/>
        </dgm:presLayoutVars>
      </dgm:prSet>
      <dgm:spPr/>
    </dgm:pt>
  </dgm:ptLst>
  <dgm:cxnLst>
    <dgm:cxn modelId="{0C28D56C-ED94-456A-A73D-6A48699183E2}" srcId="{E6ADD896-3BE7-4876-9C9B-0BD92827FED4}" destId="{681937CE-B946-4924-8A6A-C7E95B6861BE}" srcOrd="0" destOrd="0" parTransId="{6A87A8FF-9F35-4F4A-A4B3-54D5F9BFA2CA}" sibTransId="{C6C70E6F-3DB5-473A-8087-FC3FAC990314}"/>
    <dgm:cxn modelId="{3EC5B18D-E271-41FD-BF4C-E784731C9085}" type="presOf" srcId="{681937CE-B946-4924-8A6A-C7E95B6861BE}" destId="{D4A0C077-28B2-47D6-9F49-04FA14F33F8E}" srcOrd="0" destOrd="0" presId="urn:microsoft.com/office/officeart/2005/8/layout/arrow5"/>
    <dgm:cxn modelId="{7FB92195-2B4D-4B56-8D0A-EE1EDC6CB13F}" type="presOf" srcId="{0ADA9AF2-9C52-4E09-AA83-F73351B0A12C}" destId="{D16826E0-40F7-4BC9-9AA2-79A501AD5E39}" srcOrd="0" destOrd="0" presId="urn:microsoft.com/office/officeart/2005/8/layout/arrow5"/>
    <dgm:cxn modelId="{343DDEA3-1624-4B40-AE78-4BFDF1D5CC09}" type="presOf" srcId="{E6ADD896-3BE7-4876-9C9B-0BD92827FED4}" destId="{36EF665A-84F0-478C-B693-07B796ADD3D3}" srcOrd="0" destOrd="0" presId="urn:microsoft.com/office/officeart/2005/8/layout/arrow5"/>
    <dgm:cxn modelId="{F0C1CBAC-9F4C-4DF2-9E7C-C3AF3AA71801}" srcId="{E6ADD896-3BE7-4876-9C9B-0BD92827FED4}" destId="{0ADA9AF2-9C52-4E09-AA83-F73351B0A12C}" srcOrd="2" destOrd="0" parTransId="{08EE1929-3B11-4558-9C83-B739E1F33B03}" sibTransId="{00730BB6-B667-4276-81A8-D825FE957977}"/>
    <dgm:cxn modelId="{8F91CBC0-2B74-492E-A6B0-C899E026BF73}" srcId="{E6ADD896-3BE7-4876-9C9B-0BD92827FED4}" destId="{E19AB32F-D05F-4521-9783-3ADA230A8C61}" srcOrd="1" destOrd="0" parTransId="{B7B1884E-2A83-4A91-BB41-F3700ADB7B12}" sibTransId="{0DE2DDC9-45D3-4FA7-98DD-9E4EE7F59DD0}"/>
    <dgm:cxn modelId="{0E66FEF4-068A-495F-A640-DC70B880CEB3}" type="presOf" srcId="{E19AB32F-D05F-4521-9783-3ADA230A8C61}" destId="{0307C1FE-A7A2-4106-90F4-A4EFCD616250}" srcOrd="0" destOrd="0" presId="urn:microsoft.com/office/officeart/2005/8/layout/arrow5"/>
    <dgm:cxn modelId="{857D56E1-70E6-4A4E-975D-44F2A06E7B8E}" type="presParOf" srcId="{36EF665A-84F0-478C-B693-07B796ADD3D3}" destId="{D4A0C077-28B2-47D6-9F49-04FA14F33F8E}" srcOrd="0" destOrd="0" presId="urn:microsoft.com/office/officeart/2005/8/layout/arrow5"/>
    <dgm:cxn modelId="{6B1BA258-4F13-46E9-8D2A-ABD3D3DCDED6}" type="presParOf" srcId="{36EF665A-84F0-478C-B693-07B796ADD3D3}" destId="{0307C1FE-A7A2-4106-90F4-A4EFCD616250}" srcOrd="1" destOrd="0" presId="urn:microsoft.com/office/officeart/2005/8/layout/arrow5"/>
    <dgm:cxn modelId="{C1F55D0D-B704-475B-B104-C4C5243493EA}" type="presParOf" srcId="{36EF665A-84F0-478C-B693-07B796ADD3D3}" destId="{D16826E0-40F7-4BC9-9AA2-79A501AD5E39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54B265B-B67B-408A-82E2-1C287C5C911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01098E-10F1-44A7-AC16-586C77EAAD3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i="0" baseline="0"/>
            <a:t>Programın uygulanması sırasında çalışmalara etkin bir şekilde katılır,</a:t>
          </a:r>
          <a:endParaRPr lang="en-US"/>
        </a:p>
      </dgm:t>
    </dgm:pt>
    <dgm:pt modelId="{6BA6A9FA-A28E-4F62-A7E9-8F1C925DBA33}" type="parTrans" cxnId="{7B6BF0EA-33D5-4EDD-954F-6A0A4D8401A3}">
      <dgm:prSet/>
      <dgm:spPr/>
      <dgm:t>
        <a:bodyPr/>
        <a:lstStyle/>
        <a:p>
          <a:endParaRPr lang="en-US"/>
        </a:p>
      </dgm:t>
    </dgm:pt>
    <dgm:pt modelId="{960CB980-EF4F-4F8C-8F2E-74A595E1FBB9}" type="sibTrans" cxnId="{7B6BF0EA-33D5-4EDD-954F-6A0A4D8401A3}">
      <dgm:prSet/>
      <dgm:spPr/>
      <dgm:t>
        <a:bodyPr/>
        <a:lstStyle/>
        <a:p>
          <a:endParaRPr lang="en-US"/>
        </a:p>
      </dgm:t>
    </dgm:pt>
    <dgm:pt modelId="{992C588B-6213-4F17-9C39-DBAC56BCBE02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i="0" baseline="0"/>
            <a:t>Gerektiğinde eğitim araç-gereç desteği sağlar.</a:t>
          </a:r>
          <a:endParaRPr lang="en-US"/>
        </a:p>
      </dgm:t>
    </dgm:pt>
    <dgm:pt modelId="{E7C911A1-291E-4AF8-B7B3-C4CBCF2E74EA}" type="parTrans" cxnId="{1AFDC8E0-71AF-4F6C-86DB-052A1411EEF6}">
      <dgm:prSet/>
      <dgm:spPr/>
      <dgm:t>
        <a:bodyPr/>
        <a:lstStyle/>
        <a:p>
          <a:endParaRPr lang="en-US"/>
        </a:p>
      </dgm:t>
    </dgm:pt>
    <dgm:pt modelId="{E4A8F20E-C1C8-4AD2-B915-2E0AB396CE6C}" type="sibTrans" cxnId="{1AFDC8E0-71AF-4F6C-86DB-052A1411EEF6}">
      <dgm:prSet/>
      <dgm:spPr/>
      <dgm:t>
        <a:bodyPr/>
        <a:lstStyle/>
        <a:p>
          <a:endParaRPr lang="en-US"/>
        </a:p>
      </dgm:t>
    </dgm:pt>
    <dgm:pt modelId="{104CA706-DC22-4C40-9199-73148F6B4268}" type="pres">
      <dgm:prSet presAssocID="{C54B265B-B67B-408A-82E2-1C287C5C9115}" presName="root" presStyleCnt="0">
        <dgm:presLayoutVars>
          <dgm:dir/>
          <dgm:resizeHandles val="exact"/>
        </dgm:presLayoutVars>
      </dgm:prSet>
      <dgm:spPr/>
    </dgm:pt>
    <dgm:pt modelId="{0E9EAB0F-00AA-4629-B1EB-2341EE5BF5DC}" type="pres">
      <dgm:prSet presAssocID="{7601098E-10F1-44A7-AC16-586C77EAAD3D}" presName="compNode" presStyleCnt="0"/>
      <dgm:spPr/>
    </dgm:pt>
    <dgm:pt modelId="{9BA02BFA-F420-494A-946A-EBBAE7578CDA}" type="pres">
      <dgm:prSet presAssocID="{7601098E-10F1-44A7-AC16-586C77EAAD3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züstü Güvenli"/>
        </a:ext>
      </dgm:extLst>
    </dgm:pt>
    <dgm:pt modelId="{B965D657-90D3-401F-BE1C-3CC56B1BA76D}" type="pres">
      <dgm:prSet presAssocID="{7601098E-10F1-44A7-AC16-586C77EAAD3D}" presName="spaceRect" presStyleCnt="0"/>
      <dgm:spPr/>
    </dgm:pt>
    <dgm:pt modelId="{4C4E1365-DF4F-4395-8027-0B6FA9429147}" type="pres">
      <dgm:prSet presAssocID="{7601098E-10F1-44A7-AC16-586C77EAAD3D}" presName="textRect" presStyleLbl="revTx" presStyleIdx="0" presStyleCnt="2">
        <dgm:presLayoutVars>
          <dgm:chMax val="1"/>
          <dgm:chPref val="1"/>
        </dgm:presLayoutVars>
      </dgm:prSet>
      <dgm:spPr/>
    </dgm:pt>
    <dgm:pt modelId="{50E1B8CF-5139-40BE-9745-1BD109DBB9D1}" type="pres">
      <dgm:prSet presAssocID="{960CB980-EF4F-4F8C-8F2E-74A595E1FBB9}" presName="sibTrans" presStyleCnt="0"/>
      <dgm:spPr/>
    </dgm:pt>
    <dgm:pt modelId="{C408E302-C1CD-41E5-AB95-C220D87CC2EE}" type="pres">
      <dgm:prSet presAssocID="{992C588B-6213-4F17-9C39-DBAC56BCBE02}" presName="compNode" presStyleCnt="0"/>
      <dgm:spPr/>
    </dgm:pt>
    <dgm:pt modelId="{8FFE686F-A3C1-49FC-8DF1-B3A59715BEFF}" type="pres">
      <dgm:prSet presAssocID="{992C588B-6213-4F17-9C39-DBAC56BCBE0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ğitim"/>
        </a:ext>
      </dgm:extLst>
    </dgm:pt>
    <dgm:pt modelId="{ABE03DF2-6879-4A57-9D7F-EFD855895DE9}" type="pres">
      <dgm:prSet presAssocID="{992C588B-6213-4F17-9C39-DBAC56BCBE02}" presName="spaceRect" presStyleCnt="0"/>
      <dgm:spPr/>
    </dgm:pt>
    <dgm:pt modelId="{92C1029A-4FEE-4165-96A9-63687C54A00B}" type="pres">
      <dgm:prSet presAssocID="{992C588B-6213-4F17-9C39-DBAC56BCBE0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8B22971-61D5-4392-8C94-8CA9B0DB974E}" type="presOf" srcId="{992C588B-6213-4F17-9C39-DBAC56BCBE02}" destId="{92C1029A-4FEE-4165-96A9-63687C54A00B}" srcOrd="0" destOrd="0" presId="urn:microsoft.com/office/officeart/2018/2/layout/IconLabelList"/>
    <dgm:cxn modelId="{AA7B2589-0398-4263-8B54-5EAD9CDC17F5}" type="presOf" srcId="{C54B265B-B67B-408A-82E2-1C287C5C9115}" destId="{104CA706-DC22-4C40-9199-73148F6B4268}" srcOrd="0" destOrd="0" presId="urn:microsoft.com/office/officeart/2018/2/layout/IconLabelList"/>
    <dgm:cxn modelId="{220A09C3-824E-4F9E-8335-88D199DCD889}" type="presOf" srcId="{7601098E-10F1-44A7-AC16-586C77EAAD3D}" destId="{4C4E1365-DF4F-4395-8027-0B6FA9429147}" srcOrd="0" destOrd="0" presId="urn:microsoft.com/office/officeart/2018/2/layout/IconLabelList"/>
    <dgm:cxn modelId="{1AFDC8E0-71AF-4F6C-86DB-052A1411EEF6}" srcId="{C54B265B-B67B-408A-82E2-1C287C5C9115}" destId="{992C588B-6213-4F17-9C39-DBAC56BCBE02}" srcOrd="1" destOrd="0" parTransId="{E7C911A1-291E-4AF8-B7B3-C4CBCF2E74EA}" sibTransId="{E4A8F20E-C1C8-4AD2-B915-2E0AB396CE6C}"/>
    <dgm:cxn modelId="{7B6BF0EA-33D5-4EDD-954F-6A0A4D8401A3}" srcId="{C54B265B-B67B-408A-82E2-1C287C5C9115}" destId="{7601098E-10F1-44A7-AC16-586C77EAAD3D}" srcOrd="0" destOrd="0" parTransId="{6BA6A9FA-A28E-4F62-A7E9-8F1C925DBA33}" sibTransId="{960CB980-EF4F-4F8C-8F2E-74A595E1FBB9}"/>
    <dgm:cxn modelId="{0BBB270C-1EE1-4D8B-8CDC-E63EDC3C0315}" type="presParOf" srcId="{104CA706-DC22-4C40-9199-73148F6B4268}" destId="{0E9EAB0F-00AA-4629-B1EB-2341EE5BF5DC}" srcOrd="0" destOrd="0" presId="urn:microsoft.com/office/officeart/2018/2/layout/IconLabelList"/>
    <dgm:cxn modelId="{864F101C-A247-4705-9727-BB72E3948F27}" type="presParOf" srcId="{0E9EAB0F-00AA-4629-B1EB-2341EE5BF5DC}" destId="{9BA02BFA-F420-494A-946A-EBBAE7578CDA}" srcOrd="0" destOrd="0" presId="urn:microsoft.com/office/officeart/2018/2/layout/IconLabelList"/>
    <dgm:cxn modelId="{B8B2A4C8-F79F-4C89-9918-D8C1A7AEEE32}" type="presParOf" srcId="{0E9EAB0F-00AA-4629-B1EB-2341EE5BF5DC}" destId="{B965D657-90D3-401F-BE1C-3CC56B1BA76D}" srcOrd="1" destOrd="0" presId="urn:microsoft.com/office/officeart/2018/2/layout/IconLabelList"/>
    <dgm:cxn modelId="{66DB2D32-4B0C-443B-BD14-8A1011E07BE7}" type="presParOf" srcId="{0E9EAB0F-00AA-4629-B1EB-2341EE5BF5DC}" destId="{4C4E1365-DF4F-4395-8027-0B6FA9429147}" srcOrd="2" destOrd="0" presId="urn:microsoft.com/office/officeart/2018/2/layout/IconLabelList"/>
    <dgm:cxn modelId="{98EB7095-E85F-4735-8A61-2993868F228D}" type="presParOf" srcId="{104CA706-DC22-4C40-9199-73148F6B4268}" destId="{50E1B8CF-5139-40BE-9745-1BD109DBB9D1}" srcOrd="1" destOrd="0" presId="urn:microsoft.com/office/officeart/2018/2/layout/IconLabelList"/>
    <dgm:cxn modelId="{67EBCEB3-35DB-46EF-B96A-E43B40045672}" type="presParOf" srcId="{104CA706-DC22-4C40-9199-73148F6B4268}" destId="{C408E302-C1CD-41E5-AB95-C220D87CC2EE}" srcOrd="2" destOrd="0" presId="urn:microsoft.com/office/officeart/2018/2/layout/IconLabelList"/>
    <dgm:cxn modelId="{D97881BD-5E23-43B2-848F-1FFD74492112}" type="presParOf" srcId="{C408E302-C1CD-41E5-AB95-C220D87CC2EE}" destId="{8FFE686F-A3C1-49FC-8DF1-B3A59715BEFF}" srcOrd="0" destOrd="0" presId="urn:microsoft.com/office/officeart/2018/2/layout/IconLabelList"/>
    <dgm:cxn modelId="{B14D3629-4C20-4F0D-B0A4-3A068545297B}" type="presParOf" srcId="{C408E302-C1CD-41E5-AB95-C220D87CC2EE}" destId="{ABE03DF2-6879-4A57-9D7F-EFD855895DE9}" srcOrd="1" destOrd="0" presId="urn:microsoft.com/office/officeart/2018/2/layout/IconLabelList"/>
    <dgm:cxn modelId="{D5DF3DE3-5E15-4705-B0F6-6969B57117AF}" type="presParOf" srcId="{C408E302-C1CD-41E5-AB95-C220D87CC2EE}" destId="{92C1029A-4FEE-4165-96A9-63687C54A00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939A9DB-1561-44A2-B016-286649E6970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7A42CC-E5E2-4FE6-B1B1-E74F50CD6C3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i="0" baseline="0"/>
            <a:t>Devam ettikleri okulun sınıf geçme ve sınavlarla ilgili hükümlerine göre değerlendirilir. </a:t>
          </a:r>
          <a:endParaRPr lang="en-US"/>
        </a:p>
      </dgm:t>
    </dgm:pt>
    <dgm:pt modelId="{A4D64726-5C2E-43E8-B20A-0392DB1C409D}" type="parTrans" cxnId="{E8BD85EB-E7FA-465E-9413-F2B89C1290DF}">
      <dgm:prSet/>
      <dgm:spPr/>
      <dgm:t>
        <a:bodyPr/>
        <a:lstStyle/>
        <a:p>
          <a:endParaRPr lang="en-US"/>
        </a:p>
      </dgm:t>
    </dgm:pt>
    <dgm:pt modelId="{75A9FB9B-7DB8-4D05-B5B8-0E2EB8F7D255}" type="sibTrans" cxnId="{E8BD85EB-E7FA-465E-9413-F2B89C1290DF}">
      <dgm:prSet/>
      <dgm:spPr/>
      <dgm:t>
        <a:bodyPr/>
        <a:lstStyle/>
        <a:p>
          <a:endParaRPr lang="en-US"/>
        </a:p>
      </dgm:t>
    </dgm:pt>
    <dgm:pt modelId="{AFEF77EF-EB5C-4BE8-9002-E1F54485750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i="0" baseline="0"/>
            <a:t>Bireysel ve gelişim özellikleri dikkate alınarak, sınavlarda gerekli önlemler alınır ve düzenlemeler yapılır. </a:t>
          </a:r>
          <a:endParaRPr lang="en-US"/>
        </a:p>
      </dgm:t>
    </dgm:pt>
    <dgm:pt modelId="{BF1A910B-40DD-47BB-97D5-301DFC1D1852}" type="parTrans" cxnId="{4982F2E3-AE31-4F96-8723-C1655D00D66E}">
      <dgm:prSet/>
      <dgm:spPr/>
      <dgm:t>
        <a:bodyPr/>
        <a:lstStyle/>
        <a:p>
          <a:endParaRPr lang="en-US"/>
        </a:p>
      </dgm:t>
    </dgm:pt>
    <dgm:pt modelId="{67212A01-9CEA-4645-B848-228494D2637D}" type="sibTrans" cxnId="{4982F2E3-AE31-4F96-8723-C1655D00D66E}">
      <dgm:prSet/>
      <dgm:spPr/>
      <dgm:t>
        <a:bodyPr/>
        <a:lstStyle/>
        <a:p>
          <a:endParaRPr lang="en-US"/>
        </a:p>
      </dgm:t>
    </dgm:pt>
    <dgm:pt modelId="{4D1ADE0D-8A4E-4477-A13D-940A8E67F54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i="0" baseline="0"/>
            <a:t>Değerlendirmede, öncelikle bireyselleştirilmiş eğitim programlarında hedeflerin gerçekleştirilmesi esas alınır."</a:t>
          </a:r>
          <a:endParaRPr lang="en-US"/>
        </a:p>
      </dgm:t>
    </dgm:pt>
    <dgm:pt modelId="{7BDB377F-2D2B-4B30-B679-4FCAA5A76487}" type="parTrans" cxnId="{DB03D455-ACEA-4A67-B1F0-F3DE6C9A930F}">
      <dgm:prSet/>
      <dgm:spPr/>
      <dgm:t>
        <a:bodyPr/>
        <a:lstStyle/>
        <a:p>
          <a:endParaRPr lang="en-US"/>
        </a:p>
      </dgm:t>
    </dgm:pt>
    <dgm:pt modelId="{94910324-6244-4D67-B755-07904E48249B}" type="sibTrans" cxnId="{DB03D455-ACEA-4A67-B1F0-F3DE6C9A930F}">
      <dgm:prSet/>
      <dgm:spPr/>
      <dgm:t>
        <a:bodyPr/>
        <a:lstStyle/>
        <a:p>
          <a:endParaRPr lang="en-US"/>
        </a:p>
      </dgm:t>
    </dgm:pt>
    <dgm:pt modelId="{5FDB8B18-C97E-44F9-8075-B776F1D9E646}" type="pres">
      <dgm:prSet presAssocID="{D939A9DB-1561-44A2-B016-286649E69706}" presName="root" presStyleCnt="0">
        <dgm:presLayoutVars>
          <dgm:dir/>
          <dgm:resizeHandles val="exact"/>
        </dgm:presLayoutVars>
      </dgm:prSet>
      <dgm:spPr/>
    </dgm:pt>
    <dgm:pt modelId="{08AE7894-00A0-4CA8-83DF-0AE28790F309}" type="pres">
      <dgm:prSet presAssocID="{F07A42CC-E5E2-4FE6-B1B1-E74F50CD6C3C}" presName="compNode" presStyleCnt="0"/>
      <dgm:spPr/>
    </dgm:pt>
    <dgm:pt modelId="{66B36068-DA7A-4E90-A037-5993AB79E1A9}" type="pres">
      <dgm:prSet presAssocID="{F07A42CC-E5E2-4FE6-B1B1-E74F50CD6C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ınıf"/>
        </a:ext>
      </dgm:extLst>
    </dgm:pt>
    <dgm:pt modelId="{945ED6F3-E6EA-47C6-ADBE-98BF4BAC19CA}" type="pres">
      <dgm:prSet presAssocID="{F07A42CC-E5E2-4FE6-B1B1-E74F50CD6C3C}" presName="spaceRect" presStyleCnt="0"/>
      <dgm:spPr/>
    </dgm:pt>
    <dgm:pt modelId="{CD876F7A-6B1A-4D7B-8900-1A9F79ACDF3C}" type="pres">
      <dgm:prSet presAssocID="{F07A42CC-E5E2-4FE6-B1B1-E74F50CD6C3C}" presName="textRect" presStyleLbl="revTx" presStyleIdx="0" presStyleCnt="3">
        <dgm:presLayoutVars>
          <dgm:chMax val="1"/>
          <dgm:chPref val="1"/>
        </dgm:presLayoutVars>
      </dgm:prSet>
      <dgm:spPr/>
    </dgm:pt>
    <dgm:pt modelId="{6933C9BD-E63A-4F72-BECB-ABDAA6F5645A}" type="pres">
      <dgm:prSet presAssocID="{75A9FB9B-7DB8-4D05-B5B8-0E2EB8F7D255}" presName="sibTrans" presStyleCnt="0"/>
      <dgm:spPr/>
    </dgm:pt>
    <dgm:pt modelId="{9EDA195F-0760-4615-A893-760AFDE79FA8}" type="pres">
      <dgm:prSet presAssocID="{AFEF77EF-EB5C-4BE8-9002-E1F544857505}" presName="compNode" presStyleCnt="0"/>
      <dgm:spPr/>
    </dgm:pt>
    <dgm:pt modelId="{9B4D0809-AC96-4D59-AF17-3591C43D2D1D}" type="pres">
      <dgm:prSet presAssocID="{AFEF77EF-EB5C-4BE8-9002-E1F54485750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980E72F6-137B-4A7D-AD33-D62279E978F3}" type="pres">
      <dgm:prSet presAssocID="{AFEF77EF-EB5C-4BE8-9002-E1F544857505}" presName="spaceRect" presStyleCnt="0"/>
      <dgm:spPr/>
    </dgm:pt>
    <dgm:pt modelId="{7949EF93-EB36-4021-8A04-DF2938F73563}" type="pres">
      <dgm:prSet presAssocID="{AFEF77EF-EB5C-4BE8-9002-E1F544857505}" presName="textRect" presStyleLbl="revTx" presStyleIdx="1" presStyleCnt="3">
        <dgm:presLayoutVars>
          <dgm:chMax val="1"/>
          <dgm:chPref val="1"/>
        </dgm:presLayoutVars>
      </dgm:prSet>
      <dgm:spPr/>
    </dgm:pt>
    <dgm:pt modelId="{2421F849-A637-4A08-9499-4CBF4E2E3B34}" type="pres">
      <dgm:prSet presAssocID="{67212A01-9CEA-4645-B848-228494D2637D}" presName="sibTrans" presStyleCnt="0"/>
      <dgm:spPr/>
    </dgm:pt>
    <dgm:pt modelId="{0F207C8A-7E11-4D3E-8D70-3501E5C54FAD}" type="pres">
      <dgm:prSet presAssocID="{4D1ADE0D-8A4E-4477-A13D-940A8E67F54E}" presName="compNode" presStyleCnt="0"/>
      <dgm:spPr/>
    </dgm:pt>
    <dgm:pt modelId="{023BDCEB-295E-4A60-84EB-E4EE9CD81C2F}" type="pres">
      <dgm:prSet presAssocID="{4D1ADE0D-8A4E-4477-A13D-940A8E67F54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8DAEF13F-607F-4277-BC02-EC426EFE1BDB}" type="pres">
      <dgm:prSet presAssocID="{4D1ADE0D-8A4E-4477-A13D-940A8E67F54E}" presName="spaceRect" presStyleCnt="0"/>
      <dgm:spPr/>
    </dgm:pt>
    <dgm:pt modelId="{91F63048-B8C5-4D47-8F02-7A29C9FFEB37}" type="pres">
      <dgm:prSet presAssocID="{4D1ADE0D-8A4E-4477-A13D-940A8E67F54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656080C-C749-48EA-95EF-E89309E20218}" type="presOf" srcId="{4D1ADE0D-8A4E-4477-A13D-940A8E67F54E}" destId="{91F63048-B8C5-4D47-8F02-7A29C9FFEB37}" srcOrd="0" destOrd="0" presId="urn:microsoft.com/office/officeart/2018/2/layout/IconLabelList"/>
    <dgm:cxn modelId="{DB03D455-ACEA-4A67-B1F0-F3DE6C9A930F}" srcId="{D939A9DB-1561-44A2-B016-286649E69706}" destId="{4D1ADE0D-8A4E-4477-A13D-940A8E67F54E}" srcOrd="2" destOrd="0" parTransId="{7BDB377F-2D2B-4B30-B679-4FCAA5A76487}" sibTransId="{94910324-6244-4D67-B755-07904E48249B}"/>
    <dgm:cxn modelId="{6E037B8D-D4C5-4146-A21C-9F76BFF98365}" type="presOf" srcId="{D939A9DB-1561-44A2-B016-286649E69706}" destId="{5FDB8B18-C97E-44F9-8075-B776F1D9E646}" srcOrd="0" destOrd="0" presId="urn:microsoft.com/office/officeart/2018/2/layout/IconLabelList"/>
    <dgm:cxn modelId="{9F04C1A7-5489-4016-AC0B-4E928F7F1DB6}" type="presOf" srcId="{F07A42CC-E5E2-4FE6-B1B1-E74F50CD6C3C}" destId="{CD876F7A-6B1A-4D7B-8900-1A9F79ACDF3C}" srcOrd="0" destOrd="0" presId="urn:microsoft.com/office/officeart/2018/2/layout/IconLabelList"/>
    <dgm:cxn modelId="{4F1ED0AC-A169-4406-A260-E9FDEDF9CA3B}" type="presOf" srcId="{AFEF77EF-EB5C-4BE8-9002-E1F544857505}" destId="{7949EF93-EB36-4021-8A04-DF2938F73563}" srcOrd="0" destOrd="0" presId="urn:microsoft.com/office/officeart/2018/2/layout/IconLabelList"/>
    <dgm:cxn modelId="{4982F2E3-AE31-4F96-8723-C1655D00D66E}" srcId="{D939A9DB-1561-44A2-B016-286649E69706}" destId="{AFEF77EF-EB5C-4BE8-9002-E1F544857505}" srcOrd="1" destOrd="0" parTransId="{BF1A910B-40DD-47BB-97D5-301DFC1D1852}" sibTransId="{67212A01-9CEA-4645-B848-228494D2637D}"/>
    <dgm:cxn modelId="{E8BD85EB-E7FA-465E-9413-F2B89C1290DF}" srcId="{D939A9DB-1561-44A2-B016-286649E69706}" destId="{F07A42CC-E5E2-4FE6-B1B1-E74F50CD6C3C}" srcOrd="0" destOrd="0" parTransId="{A4D64726-5C2E-43E8-B20A-0392DB1C409D}" sibTransId="{75A9FB9B-7DB8-4D05-B5B8-0E2EB8F7D255}"/>
    <dgm:cxn modelId="{89DBEDFA-BE9F-45AE-A30F-FBA1E85C4875}" type="presParOf" srcId="{5FDB8B18-C97E-44F9-8075-B776F1D9E646}" destId="{08AE7894-00A0-4CA8-83DF-0AE28790F309}" srcOrd="0" destOrd="0" presId="urn:microsoft.com/office/officeart/2018/2/layout/IconLabelList"/>
    <dgm:cxn modelId="{CE64B4E8-ABD4-4F85-B18F-D8775D574C60}" type="presParOf" srcId="{08AE7894-00A0-4CA8-83DF-0AE28790F309}" destId="{66B36068-DA7A-4E90-A037-5993AB79E1A9}" srcOrd="0" destOrd="0" presId="urn:microsoft.com/office/officeart/2018/2/layout/IconLabelList"/>
    <dgm:cxn modelId="{DC74ACDC-6CD6-4BBA-9F39-BE302CDB70BD}" type="presParOf" srcId="{08AE7894-00A0-4CA8-83DF-0AE28790F309}" destId="{945ED6F3-E6EA-47C6-ADBE-98BF4BAC19CA}" srcOrd="1" destOrd="0" presId="urn:microsoft.com/office/officeart/2018/2/layout/IconLabelList"/>
    <dgm:cxn modelId="{A63430E1-BAE7-4FC6-88CB-AD9445D5C1A5}" type="presParOf" srcId="{08AE7894-00A0-4CA8-83DF-0AE28790F309}" destId="{CD876F7A-6B1A-4D7B-8900-1A9F79ACDF3C}" srcOrd="2" destOrd="0" presId="urn:microsoft.com/office/officeart/2018/2/layout/IconLabelList"/>
    <dgm:cxn modelId="{7B6C0A52-B389-4C6F-A8A7-AB94D10A083C}" type="presParOf" srcId="{5FDB8B18-C97E-44F9-8075-B776F1D9E646}" destId="{6933C9BD-E63A-4F72-BECB-ABDAA6F5645A}" srcOrd="1" destOrd="0" presId="urn:microsoft.com/office/officeart/2018/2/layout/IconLabelList"/>
    <dgm:cxn modelId="{2838266F-C481-436B-A1F8-92F0180E1BD2}" type="presParOf" srcId="{5FDB8B18-C97E-44F9-8075-B776F1D9E646}" destId="{9EDA195F-0760-4615-A893-760AFDE79FA8}" srcOrd="2" destOrd="0" presId="urn:microsoft.com/office/officeart/2018/2/layout/IconLabelList"/>
    <dgm:cxn modelId="{F92D5DD7-92E7-4EA1-AC77-71ACB559E6A1}" type="presParOf" srcId="{9EDA195F-0760-4615-A893-760AFDE79FA8}" destId="{9B4D0809-AC96-4D59-AF17-3591C43D2D1D}" srcOrd="0" destOrd="0" presId="urn:microsoft.com/office/officeart/2018/2/layout/IconLabelList"/>
    <dgm:cxn modelId="{982DD479-69D7-41BF-BD79-AA1EC6F70BDC}" type="presParOf" srcId="{9EDA195F-0760-4615-A893-760AFDE79FA8}" destId="{980E72F6-137B-4A7D-AD33-D62279E978F3}" srcOrd="1" destOrd="0" presId="urn:microsoft.com/office/officeart/2018/2/layout/IconLabelList"/>
    <dgm:cxn modelId="{36E0F14A-B456-4D9B-B389-9FFB66AD5DBC}" type="presParOf" srcId="{9EDA195F-0760-4615-A893-760AFDE79FA8}" destId="{7949EF93-EB36-4021-8A04-DF2938F73563}" srcOrd="2" destOrd="0" presId="urn:microsoft.com/office/officeart/2018/2/layout/IconLabelList"/>
    <dgm:cxn modelId="{F624EF1E-476B-40B0-9311-E979BC70F47E}" type="presParOf" srcId="{5FDB8B18-C97E-44F9-8075-B776F1D9E646}" destId="{2421F849-A637-4A08-9499-4CBF4E2E3B34}" srcOrd="3" destOrd="0" presId="urn:microsoft.com/office/officeart/2018/2/layout/IconLabelList"/>
    <dgm:cxn modelId="{9654A619-7F4D-4BEA-9519-F392782CA735}" type="presParOf" srcId="{5FDB8B18-C97E-44F9-8075-B776F1D9E646}" destId="{0F207C8A-7E11-4D3E-8D70-3501E5C54FAD}" srcOrd="4" destOrd="0" presId="urn:microsoft.com/office/officeart/2018/2/layout/IconLabelList"/>
    <dgm:cxn modelId="{76F7A6D0-ACF0-41D8-A26B-B1E4D1AB28B4}" type="presParOf" srcId="{0F207C8A-7E11-4D3E-8D70-3501E5C54FAD}" destId="{023BDCEB-295E-4A60-84EB-E4EE9CD81C2F}" srcOrd="0" destOrd="0" presId="urn:microsoft.com/office/officeart/2018/2/layout/IconLabelList"/>
    <dgm:cxn modelId="{62046478-F6CD-4469-AFB7-19D040E2A0F1}" type="presParOf" srcId="{0F207C8A-7E11-4D3E-8D70-3501E5C54FAD}" destId="{8DAEF13F-607F-4277-BC02-EC426EFE1BDB}" srcOrd="1" destOrd="0" presId="urn:microsoft.com/office/officeart/2018/2/layout/IconLabelList"/>
    <dgm:cxn modelId="{8A13783E-6A7A-48AB-9F7D-A148B1E31E71}" type="presParOf" srcId="{0F207C8A-7E11-4D3E-8D70-3501E5C54FAD}" destId="{91F63048-B8C5-4D47-8F02-7A29C9FFEB3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0770529-2538-475E-AC1E-94082B732FEE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3A36C30-9569-4295-ADF6-F74A3285AA44}">
      <dgm:prSet/>
      <dgm:spPr/>
      <dgm:t>
        <a:bodyPr/>
        <a:lstStyle/>
        <a:p>
          <a:r>
            <a:rPr lang="tr-TR" b="0" i="0" baseline="0"/>
            <a:t>Yazılı yoklamalarda yeteri kadar zaman verilir. </a:t>
          </a:r>
          <a:endParaRPr lang="en-US"/>
        </a:p>
      </dgm:t>
    </dgm:pt>
    <dgm:pt modelId="{73FA64E7-75BC-484D-BBC7-CE9CC97B93C4}" type="parTrans" cxnId="{EA149C52-AB29-453D-8F46-77D95CFA489C}">
      <dgm:prSet/>
      <dgm:spPr/>
      <dgm:t>
        <a:bodyPr/>
        <a:lstStyle/>
        <a:p>
          <a:endParaRPr lang="en-US"/>
        </a:p>
      </dgm:t>
    </dgm:pt>
    <dgm:pt modelId="{CC3EB4ED-E2A8-4869-A14F-B3EFDE3AD097}" type="sibTrans" cxnId="{EA149C52-AB29-453D-8F46-77D95CFA489C}">
      <dgm:prSet/>
      <dgm:spPr/>
      <dgm:t>
        <a:bodyPr/>
        <a:lstStyle/>
        <a:p>
          <a:endParaRPr lang="en-US"/>
        </a:p>
      </dgm:t>
    </dgm:pt>
    <dgm:pt modelId="{35C14EE5-15FE-4B93-85D8-3D3F4AFEF2A3}">
      <dgm:prSet/>
      <dgm:spPr/>
      <dgm:t>
        <a:bodyPr/>
        <a:lstStyle/>
        <a:p>
          <a:r>
            <a:rPr lang="tr-TR" b="0" i="0" baseline="0"/>
            <a:t>Braille (kabartma yazı) olarak verilen yanıtlar sınavdan hemen sonra öğretmenin öğrenciye okutmasıyla değerlendirilir. </a:t>
          </a:r>
          <a:endParaRPr lang="en-US"/>
        </a:p>
      </dgm:t>
    </dgm:pt>
    <dgm:pt modelId="{09D84AB9-16A8-476E-A69C-AF29364D2130}" type="parTrans" cxnId="{C5A0A937-9FB5-4EE4-96CC-F13F701B119B}">
      <dgm:prSet/>
      <dgm:spPr/>
      <dgm:t>
        <a:bodyPr/>
        <a:lstStyle/>
        <a:p>
          <a:endParaRPr lang="en-US"/>
        </a:p>
      </dgm:t>
    </dgm:pt>
    <dgm:pt modelId="{FDD79A0D-3967-47DA-A255-E3DBA9DD3616}" type="sibTrans" cxnId="{C5A0A937-9FB5-4EE4-96CC-F13F701B119B}">
      <dgm:prSet/>
      <dgm:spPr/>
      <dgm:t>
        <a:bodyPr/>
        <a:lstStyle/>
        <a:p>
          <a:endParaRPr lang="en-US"/>
        </a:p>
      </dgm:t>
    </dgm:pt>
    <dgm:pt modelId="{84B5BF69-DEE7-43A8-BA3B-34349997DE05}">
      <dgm:prSet/>
      <dgm:spPr/>
      <dgm:t>
        <a:bodyPr/>
        <a:lstStyle/>
        <a:p>
          <a:r>
            <a:rPr lang="tr-TR" b="0" i="0" baseline="0"/>
            <a:t>Yazılı yoklamalarda daktilo, bilgisayar gibi cihazlardan yararlanılabilir. </a:t>
          </a:r>
          <a:endParaRPr lang="en-US"/>
        </a:p>
      </dgm:t>
    </dgm:pt>
    <dgm:pt modelId="{F1D34E3E-7C9F-40DD-88A9-ED9642688B1F}" type="parTrans" cxnId="{CD5DF48E-B52A-4506-AA79-A06B632B8EC6}">
      <dgm:prSet/>
      <dgm:spPr/>
      <dgm:t>
        <a:bodyPr/>
        <a:lstStyle/>
        <a:p>
          <a:endParaRPr lang="en-US"/>
        </a:p>
      </dgm:t>
    </dgm:pt>
    <dgm:pt modelId="{403E73E2-99C3-4B8C-99C4-E41C2275C6A7}" type="sibTrans" cxnId="{CD5DF48E-B52A-4506-AA79-A06B632B8EC6}">
      <dgm:prSet/>
      <dgm:spPr/>
      <dgm:t>
        <a:bodyPr/>
        <a:lstStyle/>
        <a:p>
          <a:endParaRPr lang="en-US"/>
        </a:p>
      </dgm:t>
    </dgm:pt>
    <dgm:pt modelId="{42BC0B5C-41E9-419D-9B1F-5E79E328C35A}">
      <dgm:prSet/>
      <dgm:spPr/>
      <dgm:t>
        <a:bodyPr/>
        <a:lstStyle/>
        <a:p>
          <a:r>
            <a:rPr lang="tr-TR" b="0" i="0" baseline="0"/>
            <a:t>Bu öğrenciler, çizimli ve şekilli sorulardan muaf tutulurlar. </a:t>
          </a:r>
          <a:endParaRPr lang="en-US"/>
        </a:p>
      </dgm:t>
    </dgm:pt>
    <dgm:pt modelId="{FF067977-4CDD-48B0-9808-2BECD9AF1076}" type="parTrans" cxnId="{68B23BFE-7658-4D93-9EAA-940C8774EF9A}">
      <dgm:prSet/>
      <dgm:spPr/>
      <dgm:t>
        <a:bodyPr/>
        <a:lstStyle/>
        <a:p>
          <a:endParaRPr lang="en-US"/>
        </a:p>
      </dgm:t>
    </dgm:pt>
    <dgm:pt modelId="{B50ABD83-7E23-4FE8-BB88-052C88D4DFFA}" type="sibTrans" cxnId="{68B23BFE-7658-4D93-9EAA-940C8774EF9A}">
      <dgm:prSet/>
      <dgm:spPr/>
      <dgm:t>
        <a:bodyPr/>
        <a:lstStyle/>
        <a:p>
          <a:endParaRPr lang="en-US"/>
        </a:p>
      </dgm:t>
    </dgm:pt>
    <dgm:pt modelId="{C8A822ED-88C9-45C1-8571-1A10C5DD865D}" type="pres">
      <dgm:prSet presAssocID="{00770529-2538-475E-AC1E-94082B732FEE}" presName="matrix" presStyleCnt="0">
        <dgm:presLayoutVars>
          <dgm:chMax val="1"/>
          <dgm:dir/>
          <dgm:resizeHandles val="exact"/>
        </dgm:presLayoutVars>
      </dgm:prSet>
      <dgm:spPr/>
    </dgm:pt>
    <dgm:pt modelId="{838348EE-C182-4956-92CA-B25AB5D27500}" type="pres">
      <dgm:prSet presAssocID="{00770529-2538-475E-AC1E-94082B732FEE}" presName="axisShape" presStyleLbl="bgShp" presStyleIdx="0" presStyleCnt="1"/>
      <dgm:spPr/>
    </dgm:pt>
    <dgm:pt modelId="{7F701D30-8F37-441E-A6A7-20C0B87FBF03}" type="pres">
      <dgm:prSet presAssocID="{00770529-2538-475E-AC1E-94082B732FEE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5C927E6-236C-4EB5-B11C-A67511CD0BC1}" type="pres">
      <dgm:prSet presAssocID="{00770529-2538-475E-AC1E-94082B732FEE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338BB5E-DDBD-4613-8D17-7E0EDFA78816}" type="pres">
      <dgm:prSet presAssocID="{00770529-2538-475E-AC1E-94082B732FEE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65354D2-855C-45D9-9A72-C9BCEAD1311B}" type="pres">
      <dgm:prSet presAssocID="{00770529-2538-475E-AC1E-94082B732FEE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6319F15-61D9-4485-B8A7-8E6018206FD0}" type="presOf" srcId="{35C14EE5-15FE-4B93-85D8-3D3F4AFEF2A3}" destId="{A5C927E6-236C-4EB5-B11C-A67511CD0BC1}" srcOrd="0" destOrd="0" presId="urn:microsoft.com/office/officeart/2005/8/layout/matrix2"/>
    <dgm:cxn modelId="{C5A0A937-9FB5-4EE4-96CC-F13F701B119B}" srcId="{00770529-2538-475E-AC1E-94082B732FEE}" destId="{35C14EE5-15FE-4B93-85D8-3D3F4AFEF2A3}" srcOrd="1" destOrd="0" parTransId="{09D84AB9-16A8-476E-A69C-AF29364D2130}" sibTransId="{FDD79A0D-3967-47DA-A255-E3DBA9DD3616}"/>
    <dgm:cxn modelId="{1803034E-C1F8-4487-B73C-3600B890D902}" type="presOf" srcId="{83A36C30-9569-4295-ADF6-F74A3285AA44}" destId="{7F701D30-8F37-441E-A6A7-20C0B87FBF03}" srcOrd="0" destOrd="0" presId="urn:microsoft.com/office/officeart/2005/8/layout/matrix2"/>
    <dgm:cxn modelId="{EA149C52-AB29-453D-8F46-77D95CFA489C}" srcId="{00770529-2538-475E-AC1E-94082B732FEE}" destId="{83A36C30-9569-4295-ADF6-F74A3285AA44}" srcOrd="0" destOrd="0" parTransId="{73FA64E7-75BC-484D-BBC7-CE9CC97B93C4}" sibTransId="{CC3EB4ED-E2A8-4869-A14F-B3EFDE3AD097}"/>
    <dgm:cxn modelId="{CD5DF48E-B52A-4506-AA79-A06B632B8EC6}" srcId="{00770529-2538-475E-AC1E-94082B732FEE}" destId="{84B5BF69-DEE7-43A8-BA3B-34349997DE05}" srcOrd="2" destOrd="0" parTransId="{F1D34E3E-7C9F-40DD-88A9-ED9642688B1F}" sibTransId="{403E73E2-99C3-4B8C-99C4-E41C2275C6A7}"/>
    <dgm:cxn modelId="{DE5721B1-4B5D-49B1-86CD-6F1E5E86B29A}" type="presOf" srcId="{00770529-2538-475E-AC1E-94082B732FEE}" destId="{C8A822ED-88C9-45C1-8571-1A10C5DD865D}" srcOrd="0" destOrd="0" presId="urn:microsoft.com/office/officeart/2005/8/layout/matrix2"/>
    <dgm:cxn modelId="{CCA4B2D2-5261-4AD7-AA7E-2435E5DB227B}" type="presOf" srcId="{84B5BF69-DEE7-43A8-BA3B-34349997DE05}" destId="{6338BB5E-DDBD-4613-8D17-7E0EDFA78816}" srcOrd="0" destOrd="0" presId="urn:microsoft.com/office/officeart/2005/8/layout/matrix2"/>
    <dgm:cxn modelId="{E62152DF-DBCE-4BE2-8776-BCAF0EC85BEC}" type="presOf" srcId="{42BC0B5C-41E9-419D-9B1F-5E79E328C35A}" destId="{865354D2-855C-45D9-9A72-C9BCEAD1311B}" srcOrd="0" destOrd="0" presId="urn:microsoft.com/office/officeart/2005/8/layout/matrix2"/>
    <dgm:cxn modelId="{68B23BFE-7658-4D93-9EAA-940C8774EF9A}" srcId="{00770529-2538-475E-AC1E-94082B732FEE}" destId="{42BC0B5C-41E9-419D-9B1F-5E79E328C35A}" srcOrd="3" destOrd="0" parTransId="{FF067977-4CDD-48B0-9808-2BECD9AF1076}" sibTransId="{B50ABD83-7E23-4FE8-BB88-052C88D4DFFA}"/>
    <dgm:cxn modelId="{BE0B0893-CA9D-4593-B6D8-43CF82F1865F}" type="presParOf" srcId="{C8A822ED-88C9-45C1-8571-1A10C5DD865D}" destId="{838348EE-C182-4956-92CA-B25AB5D27500}" srcOrd="0" destOrd="0" presId="urn:microsoft.com/office/officeart/2005/8/layout/matrix2"/>
    <dgm:cxn modelId="{1CE6B304-2ECC-4021-B054-2821E985AB0F}" type="presParOf" srcId="{C8A822ED-88C9-45C1-8571-1A10C5DD865D}" destId="{7F701D30-8F37-441E-A6A7-20C0B87FBF03}" srcOrd="1" destOrd="0" presId="urn:microsoft.com/office/officeart/2005/8/layout/matrix2"/>
    <dgm:cxn modelId="{2E845A13-11C4-4F18-9B05-7E4536FF3615}" type="presParOf" srcId="{C8A822ED-88C9-45C1-8571-1A10C5DD865D}" destId="{A5C927E6-236C-4EB5-B11C-A67511CD0BC1}" srcOrd="2" destOrd="0" presId="urn:microsoft.com/office/officeart/2005/8/layout/matrix2"/>
    <dgm:cxn modelId="{F3D87CBC-D0AB-49B9-8573-DE9ED42E4164}" type="presParOf" srcId="{C8A822ED-88C9-45C1-8571-1A10C5DD865D}" destId="{6338BB5E-DDBD-4613-8D17-7E0EDFA78816}" srcOrd="3" destOrd="0" presId="urn:microsoft.com/office/officeart/2005/8/layout/matrix2"/>
    <dgm:cxn modelId="{6B57A895-C2F3-40CC-B50C-C0283C9B1872}" type="presParOf" srcId="{C8A822ED-88C9-45C1-8571-1A10C5DD865D}" destId="{865354D2-855C-45D9-9A72-C9BCEAD1311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D2845C9-0BC7-41FA-AAB6-06B13821BA9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C6BEB9A-D321-4844-B4C8-B11172BC606B}">
      <dgm:prSet/>
      <dgm:spPr/>
      <dgm:t>
        <a:bodyPr/>
        <a:lstStyle/>
        <a:p>
          <a:r>
            <a:rPr lang="tr-TR" b="0" i="0" baseline="0"/>
            <a:t>İstekleri doğrultusunda, yabancı dil programlarının bazı konularından veya tamamından muaf tutulurlar. </a:t>
          </a:r>
          <a:endParaRPr lang="en-US"/>
        </a:p>
      </dgm:t>
    </dgm:pt>
    <dgm:pt modelId="{D9896CAD-54F1-4358-B10C-D0925B459945}" type="parTrans" cxnId="{72061586-5B4D-46E0-8AE4-17D0BA72F555}">
      <dgm:prSet/>
      <dgm:spPr/>
      <dgm:t>
        <a:bodyPr/>
        <a:lstStyle/>
        <a:p>
          <a:endParaRPr lang="en-US"/>
        </a:p>
      </dgm:t>
    </dgm:pt>
    <dgm:pt modelId="{F8EE4B72-0B01-4821-B1FA-4035F952A400}" type="sibTrans" cxnId="{72061586-5B4D-46E0-8AE4-17D0BA72F555}">
      <dgm:prSet/>
      <dgm:spPr/>
      <dgm:t>
        <a:bodyPr/>
        <a:lstStyle/>
        <a:p>
          <a:endParaRPr lang="en-US"/>
        </a:p>
      </dgm:t>
    </dgm:pt>
    <dgm:pt modelId="{74AD13E4-CB6B-4865-8F73-5A2B8983636A}">
      <dgm:prSet/>
      <dgm:spPr/>
      <dgm:t>
        <a:bodyPr/>
        <a:lstStyle/>
        <a:p>
          <a:r>
            <a:rPr lang="tr-TR" b="0" i="0" baseline="0"/>
            <a:t>Bu öğrencilerin başarıları yazılı sınavlar, ödevler ve projelerle değerlendirilir. </a:t>
          </a:r>
          <a:endParaRPr lang="en-US"/>
        </a:p>
      </dgm:t>
    </dgm:pt>
    <dgm:pt modelId="{3C198412-4200-4A2E-87B4-46A43FA039A1}" type="parTrans" cxnId="{B605BF6D-A702-4283-8883-266081CA03BC}">
      <dgm:prSet/>
      <dgm:spPr/>
      <dgm:t>
        <a:bodyPr/>
        <a:lstStyle/>
        <a:p>
          <a:endParaRPr lang="en-US"/>
        </a:p>
      </dgm:t>
    </dgm:pt>
    <dgm:pt modelId="{FA4438FD-3217-42E2-9295-5F0AA3C4ED7B}" type="sibTrans" cxnId="{B605BF6D-A702-4283-8883-266081CA03BC}">
      <dgm:prSet/>
      <dgm:spPr/>
      <dgm:t>
        <a:bodyPr/>
        <a:lstStyle/>
        <a:p>
          <a:endParaRPr lang="en-US"/>
        </a:p>
      </dgm:t>
    </dgm:pt>
    <dgm:pt modelId="{3DF5F486-44E6-4F9E-8F48-98518C879677}" type="pres">
      <dgm:prSet presAssocID="{AD2845C9-0BC7-41FA-AAB6-06B13821BA92}" presName="diagram" presStyleCnt="0">
        <dgm:presLayoutVars>
          <dgm:dir/>
          <dgm:resizeHandles val="exact"/>
        </dgm:presLayoutVars>
      </dgm:prSet>
      <dgm:spPr/>
    </dgm:pt>
    <dgm:pt modelId="{8949F58D-6D15-4B31-9843-12A440411F9C}" type="pres">
      <dgm:prSet presAssocID="{7C6BEB9A-D321-4844-B4C8-B11172BC606B}" presName="node" presStyleLbl="node1" presStyleIdx="0" presStyleCnt="2">
        <dgm:presLayoutVars>
          <dgm:bulletEnabled val="1"/>
        </dgm:presLayoutVars>
      </dgm:prSet>
      <dgm:spPr/>
    </dgm:pt>
    <dgm:pt modelId="{B949AD78-DB58-4129-A2E2-00D608F91DA0}" type="pres">
      <dgm:prSet presAssocID="{F8EE4B72-0B01-4821-B1FA-4035F952A400}" presName="sibTrans" presStyleCnt="0"/>
      <dgm:spPr/>
    </dgm:pt>
    <dgm:pt modelId="{B0B485E3-981F-4D67-BAD5-9513A537E994}" type="pres">
      <dgm:prSet presAssocID="{74AD13E4-CB6B-4865-8F73-5A2B8983636A}" presName="node" presStyleLbl="node1" presStyleIdx="1" presStyleCnt="2">
        <dgm:presLayoutVars>
          <dgm:bulletEnabled val="1"/>
        </dgm:presLayoutVars>
      </dgm:prSet>
      <dgm:spPr/>
    </dgm:pt>
  </dgm:ptLst>
  <dgm:cxnLst>
    <dgm:cxn modelId="{A3AC0D08-113E-465A-B942-C0ACC524379C}" type="presOf" srcId="{AD2845C9-0BC7-41FA-AAB6-06B13821BA92}" destId="{3DF5F486-44E6-4F9E-8F48-98518C879677}" srcOrd="0" destOrd="0" presId="urn:microsoft.com/office/officeart/2005/8/layout/default"/>
    <dgm:cxn modelId="{3D555713-24FC-4F4B-861A-CF9C06E3B661}" type="presOf" srcId="{74AD13E4-CB6B-4865-8F73-5A2B8983636A}" destId="{B0B485E3-981F-4D67-BAD5-9513A537E994}" srcOrd="0" destOrd="0" presId="urn:microsoft.com/office/officeart/2005/8/layout/default"/>
    <dgm:cxn modelId="{B605BF6D-A702-4283-8883-266081CA03BC}" srcId="{AD2845C9-0BC7-41FA-AAB6-06B13821BA92}" destId="{74AD13E4-CB6B-4865-8F73-5A2B8983636A}" srcOrd="1" destOrd="0" parTransId="{3C198412-4200-4A2E-87B4-46A43FA039A1}" sibTransId="{FA4438FD-3217-42E2-9295-5F0AA3C4ED7B}"/>
    <dgm:cxn modelId="{F681BE7B-0A14-4D57-B02D-46B29ACB49E7}" type="presOf" srcId="{7C6BEB9A-D321-4844-B4C8-B11172BC606B}" destId="{8949F58D-6D15-4B31-9843-12A440411F9C}" srcOrd="0" destOrd="0" presId="urn:microsoft.com/office/officeart/2005/8/layout/default"/>
    <dgm:cxn modelId="{72061586-5B4D-46E0-8AE4-17D0BA72F555}" srcId="{AD2845C9-0BC7-41FA-AAB6-06B13821BA92}" destId="{7C6BEB9A-D321-4844-B4C8-B11172BC606B}" srcOrd="0" destOrd="0" parTransId="{D9896CAD-54F1-4358-B10C-D0925B459945}" sibTransId="{F8EE4B72-0B01-4821-B1FA-4035F952A400}"/>
    <dgm:cxn modelId="{A7EBE1D2-A296-4AC5-A6C0-F7ADE13B6027}" type="presParOf" srcId="{3DF5F486-44E6-4F9E-8F48-98518C879677}" destId="{8949F58D-6D15-4B31-9843-12A440411F9C}" srcOrd="0" destOrd="0" presId="urn:microsoft.com/office/officeart/2005/8/layout/default"/>
    <dgm:cxn modelId="{23EC788C-13E4-498C-8053-24A2AEED9A92}" type="presParOf" srcId="{3DF5F486-44E6-4F9E-8F48-98518C879677}" destId="{B949AD78-DB58-4129-A2E2-00D608F91DA0}" srcOrd="1" destOrd="0" presId="urn:microsoft.com/office/officeart/2005/8/layout/default"/>
    <dgm:cxn modelId="{438806BF-F4B9-4B89-A8BA-05FA7254142F}" type="presParOf" srcId="{3DF5F486-44E6-4F9E-8F48-98518C879677}" destId="{B0B485E3-981F-4D67-BAD5-9513A537E99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77FDF06-35D9-4CE5-8891-FDFF35E9B1F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78B1638-E0E0-4EF9-B821-5AA4D1C64A46}">
      <dgm:prSet/>
      <dgm:spPr/>
      <dgm:t>
        <a:bodyPr/>
        <a:lstStyle/>
        <a:p>
          <a:r>
            <a:rPr lang="tr-TR" b="0" i="0" baseline="0"/>
            <a:t>Öğretmeni hazırlama</a:t>
          </a:r>
          <a:endParaRPr lang="en-US"/>
        </a:p>
      </dgm:t>
    </dgm:pt>
    <dgm:pt modelId="{6A081D14-A29C-46D9-80E7-026CB9694B52}" type="parTrans" cxnId="{4112B713-CDB8-4004-A13A-AA8C067CEF5E}">
      <dgm:prSet/>
      <dgm:spPr/>
      <dgm:t>
        <a:bodyPr/>
        <a:lstStyle/>
        <a:p>
          <a:endParaRPr lang="en-US"/>
        </a:p>
      </dgm:t>
    </dgm:pt>
    <dgm:pt modelId="{AA7FF16D-BAD2-476A-9ABD-7B67E88BD893}" type="sibTrans" cxnId="{4112B713-CDB8-4004-A13A-AA8C067CEF5E}">
      <dgm:prSet/>
      <dgm:spPr/>
      <dgm:t>
        <a:bodyPr/>
        <a:lstStyle/>
        <a:p>
          <a:endParaRPr lang="en-US"/>
        </a:p>
      </dgm:t>
    </dgm:pt>
    <dgm:pt modelId="{6747F992-8F0F-4F80-9F51-A5FD1FDA57F1}">
      <dgm:prSet/>
      <dgm:spPr/>
      <dgm:t>
        <a:bodyPr/>
        <a:lstStyle/>
        <a:p>
          <a:r>
            <a:rPr lang="tr-TR" b="0" i="0" baseline="0"/>
            <a:t>Engelli öğrenciyi hazırlama</a:t>
          </a:r>
          <a:endParaRPr lang="en-US"/>
        </a:p>
      </dgm:t>
    </dgm:pt>
    <dgm:pt modelId="{E0AD86C6-F25F-4DE2-BE64-169A2BF953A9}" type="parTrans" cxnId="{704B2C41-2443-4DAC-891B-E1ABD8256F9C}">
      <dgm:prSet/>
      <dgm:spPr/>
      <dgm:t>
        <a:bodyPr/>
        <a:lstStyle/>
        <a:p>
          <a:endParaRPr lang="en-US"/>
        </a:p>
      </dgm:t>
    </dgm:pt>
    <dgm:pt modelId="{1347FE03-7918-453E-B7DB-A8A46A129356}" type="sibTrans" cxnId="{704B2C41-2443-4DAC-891B-E1ABD8256F9C}">
      <dgm:prSet/>
      <dgm:spPr/>
      <dgm:t>
        <a:bodyPr/>
        <a:lstStyle/>
        <a:p>
          <a:endParaRPr lang="en-US"/>
        </a:p>
      </dgm:t>
    </dgm:pt>
    <dgm:pt modelId="{2A1C933D-1E74-4CDB-A1D4-0C79451E95EA}">
      <dgm:prSet/>
      <dgm:spPr/>
      <dgm:t>
        <a:bodyPr/>
        <a:lstStyle/>
        <a:p>
          <a:r>
            <a:rPr lang="tr-TR" b="0" i="0" baseline="0"/>
            <a:t>Diğer öğrencileri hazırlama</a:t>
          </a:r>
          <a:endParaRPr lang="en-US"/>
        </a:p>
      </dgm:t>
    </dgm:pt>
    <dgm:pt modelId="{1F37D907-8CE6-4FD2-A4CB-EF55E5412D26}" type="parTrans" cxnId="{8D1498E4-296A-4C1B-B2BF-A929B8BFC43D}">
      <dgm:prSet/>
      <dgm:spPr/>
      <dgm:t>
        <a:bodyPr/>
        <a:lstStyle/>
        <a:p>
          <a:endParaRPr lang="en-US"/>
        </a:p>
      </dgm:t>
    </dgm:pt>
    <dgm:pt modelId="{7D9BCB9A-BEA0-4BF3-9733-C25A5246692B}" type="sibTrans" cxnId="{8D1498E4-296A-4C1B-B2BF-A929B8BFC43D}">
      <dgm:prSet/>
      <dgm:spPr/>
      <dgm:t>
        <a:bodyPr/>
        <a:lstStyle/>
        <a:p>
          <a:endParaRPr lang="en-US"/>
        </a:p>
      </dgm:t>
    </dgm:pt>
    <dgm:pt modelId="{378F3C0D-B1AA-492E-9940-B8762A43B8A2}">
      <dgm:prSet/>
      <dgm:spPr/>
      <dgm:t>
        <a:bodyPr/>
        <a:lstStyle/>
        <a:p>
          <a:r>
            <a:rPr lang="tr-TR" b="0" i="0" baseline="0"/>
            <a:t>Aile ve yakın çevreyi hazırlama</a:t>
          </a:r>
          <a:endParaRPr lang="en-US"/>
        </a:p>
      </dgm:t>
    </dgm:pt>
    <dgm:pt modelId="{0643D62D-EDC5-4C72-885B-4CCA67A96CC6}" type="parTrans" cxnId="{FA744007-F503-4C26-A620-AB374C7EA464}">
      <dgm:prSet/>
      <dgm:spPr/>
      <dgm:t>
        <a:bodyPr/>
        <a:lstStyle/>
        <a:p>
          <a:endParaRPr lang="en-US"/>
        </a:p>
      </dgm:t>
    </dgm:pt>
    <dgm:pt modelId="{82C1545A-BB00-46C7-917A-6F7F4DAEF34D}" type="sibTrans" cxnId="{FA744007-F503-4C26-A620-AB374C7EA464}">
      <dgm:prSet/>
      <dgm:spPr/>
      <dgm:t>
        <a:bodyPr/>
        <a:lstStyle/>
        <a:p>
          <a:endParaRPr lang="en-US"/>
        </a:p>
      </dgm:t>
    </dgm:pt>
    <dgm:pt modelId="{99A1105E-BA7D-429A-A79F-B17F0C891CD3}">
      <dgm:prSet/>
      <dgm:spPr/>
      <dgm:t>
        <a:bodyPr/>
        <a:lstStyle/>
        <a:p>
          <a:r>
            <a:rPr lang="tr-TR" b="0" i="0" baseline="0"/>
            <a:t>Okul yönetimini hazırlama</a:t>
          </a:r>
          <a:endParaRPr lang="en-US"/>
        </a:p>
      </dgm:t>
    </dgm:pt>
    <dgm:pt modelId="{4CE6B2E7-1AE9-4DD1-B764-07AA36FA06C1}" type="parTrans" cxnId="{AD13E78B-60B2-47E1-AC4A-EDACC2E852E4}">
      <dgm:prSet/>
      <dgm:spPr/>
      <dgm:t>
        <a:bodyPr/>
        <a:lstStyle/>
        <a:p>
          <a:endParaRPr lang="en-US"/>
        </a:p>
      </dgm:t>
    </dgm:pt>
    <dgm:pt modelId="{BA40F1D6-7038-4A59-B81F-5344CEBBE615}" type="sibTrans" cxnId="{AD13E78B-60B2-47E1-AC4A-EDACC2E852E4}">
      <dgm:prSet/>
      <dgm:spPr/>
      <dgm:t>
        <a:bodyPr/>
        <a:lstStyle/>
        <a:p>
          <a:endParaRPr lang="en-US"/>
        </a:p>
      </dgm:t>
    </dgm:pt>
    <dgm:pt modelId="{1C7D2095-0DFD-44F6-800D-A5D4CF98A440}">
      <dgm:prSet/>
      <dgm:spPr/>
      <dgm:t>
        <a:bodyPr/>
        <a:lstStyle/>
        <a:p>
          <a:r>
            <a:rPr lang="tr-TR" b="0" i="0" baseline="0"/>
            <a:t>Eğitim ortamını hazırlama</a:t>
          </a:r>
          <a:endParaRPr lang="en-US"/>
        </a:p>
      </dgm:t>
    </dgm:pt>
    <dgm:pt modelId="{91AC1DDB-9420-49A3-952B-A8EDBC87B39A}" type="parTrans" cxnId="{53D23F89-D368-40D1-824F-9432CFFCC521}">
      <dgm:prSet/>
      <dgm:spPr/>
      <dgm:t>
        <a:bodyPr/>
        <a:lstStyle/>
        <a:p>
          <a:endParaRPr lang="en-US"/>
        </a:p>
      </dgm:t>
    </dgm:pt>
    <dgm:pt modelId="{3F1999C8-A749-424A-BD34-2C337661C587}" type="sibTrans" cxnId="{53D23F89-D368-40D1-824F-9432CFFCC521}">
      <dgm:prSet/>
      <dgm:spPr/>
      <dgm:t>
        <a:bodyPr/>
        <a:lstStyle/>
        <a:p>
          <a:endParaRPr lang="en-US"/>
        </a:p>
      </dgm:t>
    </dgm:pt>
    <dgm:pt modelId="{95B3BE07-0F1D-4E7A-A972-73220D8354D4}">
      <dgm:prSet/>
      <dgm:spPr/>
      <dgm:t>
        <a:bodyPr/>
        <a:lstStyle/>
        <a:p>
          <a:r>
            <a:rPr lang="tr-TR" b="0" i="0" baseline="0"/>
            <a:t>Eğitim programını hazırlama </a:t>
          </a:r>
          <a:endParaRPr lang="en-US"/>
        </a:p>
      </dgm:t>
    </dgm:pt>
    <dgm:pt modelId="{1EE9B42D-D4B6-4CE6-B5F3-EE81E9384827}" type="parTrans" cxnId="{C3095D68-7CBF-400A-914B-7592DC04D219}">
      <dgm:prSet/>
      <dgm:spPr/>
      <dgm:t>
        <a:bodyPr/>
        <a:lstStyle/>
        <a:p>
          <a:endParaRPr lang="en-US"/>
        </a:p>
      </dgm:t>
    </dgm:pt>
    <dgm:pt modelId="{8F9B92DA-347F-41C2-96E4-467509888D69}" type="sibTrans" cxnId="{C3095D68-7CBF-400A-914B-7592DC04D219}">
      <dgm:prSet/>
      <dgm:spPr/>
      <dgm:t>
        <a:bodyPr/>
        <a:lstStyle/>
        <a:p>
          <a:endParaRPr lang="en-US"/>
        </a:p>
      </dgm:t>
    </dgm:pt>
    <dgm:pt modelId="{F69FC5DA-3F52-4438-9810-B24CEB147F47}" type="pres">
      <dgm:prSet presAssocID="{777FDF06-35D9-4CE5-8891-FDFF35E9B1F4}" presName="diagram" presStyleCnt="0">
        <dgm:presLayoutVars>
          <dgm:dir/>
          <dgm:resizeHandles val="exact"/>
        </dgm:presLayoutVars>
      </dgm:prSet>
      <dgm:spPr/>
    </dgm:pt>
    <dgm:pt modelId="{9DECCA97-EA24-4CFD-8735-10E698E4DB22}" type="pres">
      <dgm:prSet presAssocID="{878B1638-E0E0-4EF9-B821-5AA4D1C64A46}" presName="node" presStyleLbl="node1" presStyleIdx="0" presStyleCnt="7">
        <dgm:presLayoutVars>
          <dgm:bulletEnabled val="1"/>
        </dgm:presLayoutVars>
      </dgm:prSet>
      <dgm:spPr/>
    </dgm:pt>
    <dgm:pt modelId="{38717B11-502C-4302-9532-7A6D6012C575}" type="pres">
      <dgm:prSet presAssocID="{AA7FF16D-BAD2-476A-9ABD-7B67E88BD893}" presName="sibTrans" presStyleCnt="0"/>
      <dgm:spPr/>
    </dgm:pt>
    <dgm:pt modelId="{1A297A71-1D43-4F77-AC82-06C696B18223}" type="pres">
      <dgm:prSet presAssocID="{6747F992-8F0F-4F80-9F51-A5FD1FDA57F1}" presName="node" presStyleLbl="node1" presStyleIdx="1" presStyleCnt="7">
        <dgm:presLayoutVars>
          <dgm:bulletEnabled val="1"/>
        </dgm:presLayoutVars>
      </dgm:prSet>
      <dgm:spPr/>
    </dgm:pt>
    <dgm:pt modelId="{B86BA8ED-9AAE-432F-8A27-BA6F8BAA7914}" type="pres">
      <dgm:prSet presAssocID="{1347FE03-7918-453E-B7DB-A8A46A129356}" presName="sibTrans" presStyleCnt="0"/>
      <dgm:spPr/>
    </dgm:pt>
    <dgm:pt modelId="{D236EC67-77C7-4AAD-9328-C1E109BD4FEF}" type="pres">
      <dgm:prSet presAssocID="{2A1C933D-1E74-4CDB-A1D4-0C79451E95EA}" presName="node" presStyleLbl="node1" presStyleIdx="2" presStyleCnt="7">
        <dgm:presLayoutVars>
          <dgm:bulletEnabled val="1"/>
        </dgm:presLayoutVars>
      </dgm:prSet>
      <dgm:spPr/>
    </dgm:pt>
    <dgm:pt modelId="{D8C7D7BF-40F6-4546-9A38-E2FA02942368}" type="pres">
      <dgm:prSet presAssocID="{7D9BCB9A-BEA0-4BF3-9733-C25A5246692B}" presName="sibTrans" presStyleCnt="0"/>
      <dgm:spPr/>
    </dgm:pt>
    <dgm:pt modelId="{43096576-1985-40E9-839F-166F57238BC1}" type="pres">
      <dgm:prSet presAssocID="{378F3C0D-B1AA-492E-9940-B8762A43B8A2}" presName="node" presStyleLbl="node1" presStyleIdx="3" presStyleCnt="7">
        <dgm:presLayoutVars>
          <dgm:bulletEnabled val="1"/>
        </dgm:presLayoutVars>
      </dgm:prSet>
      <dgm:spPr/>
    </dgm:pt>
    <dgm:pt modelId="{6B3641F0-08DA-4CFE-ABDF-3A68C039E51F}" type="pres">
      <dgm:prSet presAssocID="{82C1545A-BB00-46C7-917A-6F7F4DAEF34D}" presName="sibTrans" presStyleCnt="0"/>
      <dgm:spPr/>
    </dgm:pt>
    <dgm:pt modelId="{E58220D1-224A-41F2-A57F-F90348C91615}" type="pres">
      <dgm:prSet presAssocID="{99A1105E-BA7D-429A-A79F-B17F0C891CD3}" presName="node" presStyleLbl="node1" presStyleIdx="4" presStyleCnt="7">
        <dgm:presLayoutVars>
          <dgm:bulletEnabled val="1"/>
        </dgm:presLayoutVars>
      </dgm:prSet>
      <dgm:spPr/>
    </dgm:pt>
    <dgm:pt modelId="{759EE9AA-D3F1-4EC5-B20B-A289131B50AE}" type="pres">
      <dgm:prSet presAssocID="{BA40F1D6-7038-4A59-B81F-5344CEBBE615}" presName="sibTrans" presStyleCnt="0"/>
      <dgm:spPr/>
    </dgm:pt>
    <dgm:pt modelId="{FA59E0B4-8688-49AF-95C8-F5AFA4168D86}" type="pres">
      <dgm:prSet presAssocID="{1C7D2095-0DFD-44F6-800D-A5D4CF98A440}" presName="node" presStyleLbl="node1" presStyleIdx="5" presStyleCnt="7">
        <dgm:presLayoutVars>
          <dgm:bulletEnabled val="1"/>
        </dgm:presLayoutVars>
      </dgm:prSet>
      <dgm:spPr/>
    </dgm:pt>
    <dgm:pt modelId="{D76C114C-E828-42FC-BA74-060C20DF163B}" type="pres">
      <dgm:prSet presAssocID="{3F1999C8-A749-424A-BD34-2C337661C587}" presName="sibTrans" presStyleCnt="0"/>
      <dgm:spPr/>
    </dgm:pt>
    <dgm:pt modelId="{A3DACCD5-469E-4D41-85A6-A9E8E3C2BF84}" type="pres">
      <dgm:prSet presAssocID="{95B3BE07-0F1D-4E7A-A972-73220D8354D4}" presName="node" presStyleLbl="node1" presStyleIdx="6" presStyleCnt="7">
        <dgm:presLayoutVars>
          <dgm:bulletEnabled val="1"/>
        </dgm:presLayoutVars>
      </dgm:prSet>
      <dgm:spPr/>
    </dgm:pt>
  </dgm:ptLst>
  <dgm:cxnLst>
    <dgm:cxn modelId="{FA744007-F503-4C26-A620-AB374C7EA464}" srcId="{777FDF06-35D9-4CE5-8891-FDFF35E9B1F4}" destId="{378F3C0D-B1AA-492E-9940-B8762A43B8A2}" srcOrd="3" destOrd="0" parTransId="{0643D62D-EDC5-4C72-885B-4CCA67A96CC6}" sibTransId="{82C1545A-BB00-46C7-917A-6F7F4DAEF34D}"/>
    <dgm:cxn modelId="{4112B713-CDB8-4004-A13A-AA8C067CEF5E}" srcId="{777FDF06-35D9-4CE5-8891-FDFF35E9B1F4}" destId="{878B1638-E0E0-4EF9-B821-5AA4D1C64A46}" srcOrd="0" destOrd="0" parTransId="{6A081D14-A29C-46D9-80E7-026CB9694B52}" sibTransId="{AA7FF16D-BAD2-476A-9ABD-7B67E88BD893}"/>
    <dgm:cxn modelId="{704B2C41-2443-4DAC-891B-E1ABD8256F9C}" srcId="{777FDF06-35D9-4CE5-8891-FDFF35E9B1F4}" destId="{6747F992-8F0F-4F80-9F51-A5FD1FDA57F1}" srcOrd="1" destOrd="0" parTransId="{E0AD86C6-F25F-4DE2-BE64-169A2BF953A9}" sibTransId="{1347FE03-7918-453E-B7DB-A8A46A129356}"/>
    <dgm:cxn modelId="{64E58561-ECAC-4D62-A2AE-EA8B8283BD3D}" type="presOf" srcId="{777FDF06-35D9-4CE5-8891-FDFF35E9B1F4}" destId="{F69FC5DA-3F52-4438-9810-B24CEB147F47}" srcOrd="0" destOrd="0" presId="urn:microsoft.com/office/officeart/2005/8/layout/default"/>
    <dgm:cxn modelId="{C3095D68-7CBF-400A-914B-7592DC04D219}" srcId="{777FDF06-35D9-4CE5-8891-FDFF35E9B1F4}" destId="{95B3BE07-0F1D-4E7A-A972-73220D8354D4}" srcOrd="6" destOrd="0" parTransId="{1EE9B42D-D4B6-4CE6-B5F3-EE81E9384827}" sibTransId="{8F9B92DA-347F-41C2-96E4-467509888D69}"/>
    <dgm:cxn modelId="{7A1B946C-4B62-4BC4-AD3D-58BB75FDFE23}" type="presOf" srcId="{99A1105E-BA7D-429A-A79F-B17F0C891CD3}" destId="{E58220D1-224A-41F2-A57F-F90348C91615}" srcOrd="0" destOrd="0" presId="urn:microsoft.com/office/officeart/2005/8/layout/default"/>
    <dgm:cxn modelId="{B5F6677C-C4FA-491F-A46D-0382590FB4B5}" type="presOf" srcId="{878B1638-E0E0-4EF9-B821-5AA4D1C64A46}" destId="{9DECCA97-EA24-4CFD-8735-10E698E4DB22}" srcOrd="0" destOrd="0" presId="urn:microsoft.com/office/officeart/2005/8/layout/default"/>
    <dgm:cxn modelId="{7F418B7F-556F-4BAB-AB08-438FA6238CCF}" type="presOf" srcId="{1C7D2095-0DFD-44F6-800D-A5D4CF98A440}" destId="{FA59E0B4-8688-49AF-95C8-F5AFA4168D86}" srcOrd="0" destOrd="0" presId="urn:microsoft.com/office/officeart/2005/8/layout/default"/>
    <dgm:cxn modelId="{E8485F82-8D1A-4140-80BF-646BECCA50C2}" type="presOf" srcId="{6747F992-8F0F-4F80-9F51-A5FD1FDA57F1}" destId="{1A297A71-1D43-4F77-AC82-06C696B18223}" srcOrd="0" destOrd="0" presId="urn:microsoft.com/office/officeart/2005/8/layout/default"/>
    <dgm:cxn modelId="{53D23F89-D368-40D1-824F-9432CFFCC521}" srcId="{777FDF06-35D9-4CE5-8891-FDFF35E9B1F4}" destId="{1C7D2095-0DFD-44F6-800D-A5D4CF98A440}" srcOrd="5" destOrd="0" parTransId="{91AC1DDB-9420-49A3-952B-A8EDBC87B39A}" sibTransId="{3F1999C8-A749-424A-BD34-2C337661C587}"/>
    <dgm:cxn modelId="{AD13E78B-60B2-47E1-AC4A-EDACC2E852E4}" srcId="{777FDF06-35D9-4CE5-8891-FDFF35E9B1F4}" destId="{99A1105E-BA7D-429A-A79F-B17F0C891CD3}" srcOrd="4" destOrd="0" parTransId="{4CE6B2E7-1AE9-4DD1-B764-07AA36FA06C1}" sibTransId="{BA40F1D6-7038-4A59-B81F-5344CEBBE615}"/>
    <dgm:cxn modelId="{38920EC3-57D8-4680-BB2F-E160FD91BE97}" type="presOf" srcId="{95B3BE07-0F1D-4E7A-A972-73220D8354D4}" destId="{A3DACCD5-469E-4D41-85A6-A9E8E3C2BF84}" srcOrd="0" destOrd="0" presId="urn:microsoft.com/office/officeart/2005/8/layout/default"/>
    <dgm:cxn modelId="{060D82D2-7FB7-4612-A2A1-E2A0BB1FA449}" type="presOf" srcId="{2A1C933D-1E74-4CDB-A1D4-0C79451E95EA}" destId="{D236EC67-77C7-4AAD-9328-C1E109BD4FEF}" srcOrd="0" destOrd="0" presId="urn:microsoft.com/office/officeart/2005/8/layout/default"/>
    <dgm:cxn modelId="{8D1498E4-296A-4C1B-B2BF-A929B8BFC43D}" srcId="{777FDF06-35D9-4CE5-8891-FDFF35E9B1F4}" destId="{2A1C933D-1E74-4CDB-A1D4-0C79451E95EA}" srcOrd="2" destOrd="0" parTransId="{1F37D907-8CE6-4FD2-A4CB-EF55E5412D26}" sibTransId="{7D9BCB9A-BEA0-4BF3-9733-C25A5246692B}"/>
    <dgm:cxn modelId="{E0E928E7-5446-4F1F-AD11-0232A87AE833}" type="presOf" srcId="{378F3C0D-B1AA-492E-9940-B8762A43B8A2}" destId="{43096576-1985-40E9-839F-166F57238BC1}" srcOrd="0" destOrd="0" presId="urn:microsoft.com/office/officeart/2005/8/layout/default"/>
    <dgm:cxn modelId="{3707B8B5-9061-40D2-B273-7A647E46BEAA}" type="presParOf" srcId="{F69FC5DA-3F52-4438-9810-B24CEB147F47}" destId="{9DECCA97-EA24-4CFD-8735-10E698E4DB22}" srcOrd="0" destOrd="0" presId="urn:microsoft.com/office/officeart/2005/8/layout/default"/>
    <dgm:cxn modelId="{37C248EB-0C47-47F8-84A9-3CC129567CAF}" type="presParOf" srcId="{F69FC5DA-3F52-4438-9810-B24CEB147F47}" destId="{38717B11-502C-4302-9532-7A6D6012C575}" srcOrd="1" destOrd="0" presId="urn:microsoft.com/office/officeart/2005/8/layout/default"/>
    <dgm:cxn modelId="{10989586-402B-4300-84B4-127CE9237CE4}" type="presParOf" srcId="{F69FC5DA-3F52-4438-9810-B24CEB147F47}" destId="{1A297A71-1D43-4F77-AC82-06C696B18223}" srcOrd="2" destOrd="0" presId="urn:microsoft.com/office/officeart/2005/8/layout/default"/>
    <dgm:cxn modelId="{912F97D3-AF3C-452F-92CC-5A4EDBAF8480}" type="presParOf" srcId="{F69FC5DA-3F52-4438-9810-B24CEB147F47}" destId="{B86BA8ED-9AAE-432F-8A27-BA6F8BAA7914}" srcOrd="3" destOrd="0" presId="urn:microsoft.com/office/officeart/2005/8/layout/default"/>
    <dgm:cxn modelId="{12AC6F8D-50D0-4948-A259-C5045CE0F04F}" type="presParOf" srcId="{F69FC5DA-3F52-4438-9810-B24CEB147F47}" destId="{D236EC67-77C7-4AAD-9328-C1E109BD4FEF}" srcOrd="4" destOrd="0" presId="urn:microsoft.com/office/officeart/2005/8/layout/default"/>
    <dgm:cxn modelId="{FA86374D-8A52-4F68-A9C0-E5B5383F149C}" type="presParOf" srcId="{F69FC5DA-3F52-4438-9810-B24CEB147F47}" destId="{D8C7D7BF-40F6-4546-9A38-E2FA02942368}" srcOrd="5" destOrd="0" presId="urn:microsoft.com/office/officeart/2005/8/layout/default"/>
    <dgm:cxn modelId="{F87F8996-86CC-42AB-B1AD-B7CEB19D4E9F}" type="presParOf" srcId="{F69FC5DA-3F52-4438-9810-B24CEB147F47}" destId="{43096576-1985-40E9-839F-166F57238BC1}" srcOrd="6" destOrd="0" presId="urn:microsoft.com/office/officeart/2005/8/layout/default"/>
    <dgm:cxn modelId="{F7636B4D-F509-493A-AE1E-41A19788B051}" type="presParOf" srcId="{F69FC5DA-3F52-4438-9810-B24CEB147F47}" destId="{6B3641F0-08DA-4CFE-ABDF-3A68C039E51F}" srcOrd="7" destOrd="0" presId="urn:microsoft.com/office/officeart/2005/8/layout/default"/>
    <dgm:cxn modelId="{24BD87E6-104E-4C29-A66F-5F68DCE0B52D}" type="presParOf" srcId="{F69FC5DA-3F52-4438-9810-B24CEB147F47}" destId="{E58220D1-224A-41F2-A57F-F90348C91615}" srcOrd="8" destOrd="0" presId="urn:microsoft.com/office/officeart/2005/8/layout/default"/>
    <dgm:cxn modelId="{6B986E7F-9824-4369-8F3E-879B308DB551}" type="presParOf" srcId="{F69FC5DA-3F52-4438-9810-B24CEB147F47}" destId="{759EE9AA-D3F1-4EC5-B20B-A289131B50AE}" srcOrd="9" destOrd="0" presId="urn:microsoft.com/office/officeart/2005/8/layout/default"/>
    <dgm:cxn modelId="{A94CECB4-8D67-44D1-8F25-8818A154872D}" type="presParOf" srcId="{F69FC5DA-3F52-4438-9810-B24CEB147F47}" destId="{FA59E0B4-8688-49AF-95C8-F5AFA4168D86}" srcOrd="10" destOrd="0" presId="urn:microsoft.com/office/officeart/2005/8/layout/default"/>
    <dgm:cxn modelId="{1CDBCF0B-66B8-4865-928B-E769B0DA23F6}" type="presParOf" srcId="{F69FC5DA-3F52-4438-9810-B24CEB147F47}" destId="{D76C114C-E828-42FC-BA74-060C20DF163B}" srcOrd="11" destOrd="0" presId="urn:microsoft.com/office/officeart/2005/8/layout/default"/>
    <dgm:cxn modelId="{5B73B80B-7976-4475-8FB1-6F37FD9F196D}" type="presParOf" srcId="{F69FC5DA-3F52-4438-9810-B24CEB147F47}" destId="{A3DACCD5-469E-4D41-85A6-A9E8E3C2BF8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2DC63FD-5D5D-49B0-A5EB-495451279B2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B7F4696-DDA4-42A3-BBE0-8575228EBD50}">
      <dgm:prSet/>
      <dgm:spPr/>
      <dgm:t>
        <a:bodyPr/>
        <a:lstStyle/>
        <a:p>
          <a:r>
            <a:rPr lang="tr-TR" b="0" i="0" baseline="0"/>
            <a:t>Öğretmenin aile, okul çevreyle olan işbirliğini arttırma. </a:t>
          </a:r>
          <a:endParaRPr lang="en-US"/>
        </a:p>
      </dgm:t>
    </dgm:pt>
    <dgm:pt modelId="{1DE0C34E-8282-422C-A43C-066A4A72452A}" type="parTrans" cxnId="{3E26AE6C-E3F2-4E37-BBCE-D07493B4FCF4}">
      <dgm:prSet/>
      <dgm:spPr/>
      <dgm:t>
        <a:bodyPr/>
        <a:lstStyle/>
        <a:p>
          <a:endParaRPr lang="en-US"/>
        </a:p>
      </dgm:t>
    </dgm:pt>
    <dgm:pt modelId="{E315B295-ABAC-499E-BA6D-0790E2E79450}" type="sibTrans" cxnId="{3E26AE6C-E3F2-4E37-BBCE-D07493B4FCF4}">
      <dgm:prSet/>
      <dgm:spPr/>
      <dgm:t>
        <a:bodyPr/>
        <a:lstStyle/>
        <a:p>
          <a:endParaRPr lang="en-US"/>
        </a:p>
      </dgm:t>
    </dgm:pt>
    <dgm:pt modelId="{4DC05F75-689F-42ED-BC14-F936FC337B21}">
      <dgm:prSet/>
      <dgm:spPr/>
      <dgm:t>
        <a:bodyPr/>
        <a:lstStyle/>
        <a:p>
          <a:r>
            <a:rPr lang="tr-TR" b="0" i="0" baseline="0"/>
            <a:t>Öğretmenlere kaynaştırma uygulamasının en önemli öğesi olduğu benimsetilmeli. </a:t>
          </a:r>
          <a:endParaRPr lang="en-US"/>
        </a:p>
      </dgm:t>
    </dgm:pt>
    <dgm:pt modelId="{9486F8DB-4E23-4DAF-AD5E-4AEFFE59F45B}" type="parTrans" cxnId="{A7B84018-9605-4B41-9319-2A92B60C5F83}">
      <dgm:prSet/>
      <dgm:spPr/>
      <dgm:t>
        <a:bodyPr/>
        <a:lstStyle/>
        <a:p>
          <a:endParaRPr lang="en-US"/>
        </a:p>
      </dgm:t>
    </dgm:pt>
    <dgm:pt modelId="{3A77B0E0-F2B8-4CFE-9609-1F0DAE139C66}" type="sibTrans" cxnId="{A7B84018-9605-4B41-9319-2A92B60C5F83}">
      <dgm:prSet/>
      <dgm:spPr/>
      <dgm:t>
        <a:bodyPr/>
        <a:lstStyle/>
        <a:p>
          <a:endParaRPr lang="en-US"/>
        </a:p>
      </dgm:t>
    </dgm:pt>
    <dgm:pt modelId="{55DE6757-0915-48C9-B630-DD3AAE54577F}">
      <dgm:prSet/>
      <dgm:spPr/>
      <dgm:t>
        <a:bodyPr/>
        <a:lstStyle/>
        <a:p>
          <a:r>
            <a:rPr lang="tr-TR" b="0" i="0" baseline="0"/>
            <a:t>Özür türleri ve özellikleri konusunda bilgi verilmeli</a:t>
          </a:r>
          <a:endParaRPr lang="en-US"/>
        </a:p>
      </dgm:t>
    </dgm:pt>
    <dgm:pt modelId="{3CE7D9FC-DAA2-41EF-86B9-121BCDBAB93D}" type="parTrans" cxnId="{C8DE502F-12EE-4090-8BC9-D7962F19E0CB}">
      <dgm:prSet/>
      <dgm:spPr/>
      <dgm:t>
        <a:bodyPr/>
        <a:lstStyle/>
        <a:p>
          <a:endParaRPr lang="en-US"/>
        </a:p>
      </dgm:t>
    </dgm:pt>
    <dgm:pt modelId="{0EB28CD8-EC2C-4DE3-9DB7-911575722C89}" type="sibTrans" cxnId="{C8DE502F-12EE-4090-8BC9-D7962F19E0CB}">
      <dgm:prSet/>
      <dgm:spPr/>
      <dgm:t>
        <a:bodyPr/>
        <a:lstStyle/>
        <a:p>
          <a:endParaRPr lang="en-US"/>
        </a:p>
      </dgm:t>
    </dgm:pt>
    <dgm:pt modelId="{CB18B955-91C5-42E3-9036-7CCFCA17A29C}" type="pres">
      <dgm:prSet presAssocID="{22DC63FD-5D5D-49B0-A5EB-495451279B20}" presName="root" presStyleCnt="0">
        <dgm:presLayoutVars>
          <dgm:dir/>
          <dgm:resizeHandles val="exact"/>
        </dgm:presLayoutVars>
      </dgm:prSet>
      <dgm:spPr/>
    </dgm:pt>
    <dgm:pt modelId="{AA8FA2E8-2ECE-47FA-8ADB-1035C58AEFCB}" type="pres">
      <dgm:prSet presAssocID="{EB7F4696-DDA4-42A3-BBE0-8575228EBD50}" presName="compNode" presStyleCnt="0"/>
      <dgm:spPr/>
    </dgm:pt>
    <dgm:pt modelId="{093EDFFF-01A1-4294-8592-5551C7E4BA5E}" type="pres">
      <dgm:prSet presAssocID="{EB7F4696-DDA4-42A3-BBE0-8575228EBD5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DC819D09-AD87-45B5-B3C8-230D08994266}" type="pres">
      <dgm:prSet presAssocID="{EB7F4696-DDA4-42A3-BBE0-8575228EBD50}" presName="spaceRect" presStyleCnt="0"/>
      <dgm:spPr/>
    </dgm:pt>
    <dgm:pt modelId="{E5927030-A650-4B36-82D9-F10C0A11C499}" type="pres">
      <dgm:prSet presAssocID="{EB7F4696-DDA4-42A3-BBE0-8575228EBD50}" presName="textRect" presStyleLbl="revTx" presStyleIdx="0" presStyleCnt="3">
        <dgm:presLayoutVars>
          <dgm:chMax val="1"/>
          <dgm:chPref val="1"/>
        </dgm:presLayoutVars>
      </dgm:prSet>
      <dgm:spPr/>
    </dgm:pt>
    <dgm:pt modelId="{8AD3E9B6-E985-4406-9E62-C33B94A9E2B3}" type="pres">
      <dgm:prSet presAssocID="{E315B295-ABAC-499E-BA6D-0790E2E79450}" presName="sibTrans" presStyleCnt="0"/>
      <dgm:spPr/>
    </dgm:pt>
    <dgm:pt modelId="{890B2BC0-8EA1-4539-B51C-81B3CC1A854B}" type="pres">
      <dgm:prSet presAssocID="{4DC05F75-689F-42ED-BC14-F936FC337B21}" presName="compNode" presStyleCnt="0"/>
      <dgm:spPr/>
    </dgm:pt>
    <dgm:pt modelId="{A6C8F324-27D9-4833-A928-EF13012C8933}" type="pres">
      <dgm:prSet presAssocID="{4DC05F75-689F-42ED-BC14-F936FC337B2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ıldız"/>
        </a:ext>
      </dgm:extLst>
    </dgm:pt>
    <dgm:pt modelId="{1F35F2B3-5BB7-4257-BA67-7A4E86A1D36A}" type="pres">
      <dgm:prSet presAssocID="{4DC05F75-689F-42ED-BC14-F936FC337B21}" presName="spaceRect" presStyleCnt="0"/>
      <dgm:spPr/>
    </dgm:pt>
    <dgm:pt modelId="{D503D2C6-A7FA-48ED-A9BE-0D3EAA2DBB3E}" type="pres">
      <dgm:prSet presAssocID="{4DC05F75-689F-42ED-BC14-F936FC337B21}" presName="textRect" presStyleLbl="revTx" presStyleIdx="1" presStyleCnt="3">
        <dgm:presLayoutVars>
          <dgm:chMax val="1"/>
          <dgm:chPref val="1"/>
        </dgm:presLayoutVars>
      </dgm:prSet>
      <dgm:spPr/>
    </dgm:pt>
    <dgm:pt modelId="{F71B572C-A0D0-444D-B8FD-E04D825514CE}" type="pres">
      <dgm:prSet presAssocID="{3A77B0E0-F2B8-4CFE-9609-1F0DAE139C66}" presName="sibTrans" presStyleCnt="0"/>
      <dgm:spPr/>
    </dgm:pt>
    <dgm:pt modelId="{FFB3C2C0-D46C-42D9-8417-710CDF6029AE}" type="pres">
      <dgm:prSet presAssocID="{55DE6757-0915-48C9-B630-DD3AAE54577F}" presName="compNode" presStyleCnt="0"/>
      <dgm:spPr/>
    </dgm:pt>
    <dgm:pt modelId="{9AEC7897-15F4-47D5-8BA9-FCABBABAE3FD}" type="pres">
      <dgm:prSet presAssocID="{55DE6757-0915-48C9-B630-DD3AAE54577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226054C-B209-4AB2-8D98-DA286475D79B}" type="pres">
      <dgm:prSet presAssocID="{55DE6757-0915-48C9-B630-DD3AAE54577F}" presName="spaceRect" presStyleCnt="0"/>
      <dgm:spPr/>
    </dgm:pt>
    <dgm:pt modelId="{6C2036FA-F480-4087-A217-1D2895BC6806}" type="pres">
      <dgm:prSet presAssocID="{55DE6757-0915-48C9-B630-DD3AAE54577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7B84018-9605-4B41-9319-2A92B60C5F83}" srcId="{22DC63FD-5D5D-49B0-A5EB-495451279B20}" destId="{4DC05F75-689F-42ED-BC14-F936FC337B21}" srcOrd="1" destOrd="0" parTransId="{9486F8DB-4E23-4DAF-AD5E-4AEFFE59F45B}" sibTransId="{3A77B0E0-F2B8-4CFE-9609-1F0DAE139C66}"/>
    <dgm:cxn modelId="{C8DE502F-12EE-4090-8BC9-D7962F19E0CB}" srcId="{22DC63FD-5D5D-49B0-A5EB-495451279B20}" destId="{55DE6757-0915-48C9-B630-DD3AAE54577F}" srcOrd="2" destOrd="0" parTransId="{3CE7D9FC-DAA2-41EF-86B9-121BCDBAB93D}" sibTransId="{0EB28CD8-EC2C-4DE3-9DB7-911575722C89}"/>
    <dgm:cxn modelId="{D3805634-F463-4A14-8FF7-CA49B0DC9D22}" type="presOf" srcId="{4DC05F75-689F-42ED-BC14-F936FC337B21}" destId="{D503D2C6-A7FA-48ED-A9BE-0D3EAA2DBB3E}" srcOrd="0" destOrd="0" presId="urn:microsoft.com/office/officeart/2018/2/layout/IconLabelList"/>
    <dgm:cxn modelId="{3E26AE6C-E3F2-4E37-BBCE-D07493B4FCF4}" srcId="{22DC63FD-5D5D-49B0-A5EB-495451279B20}" destId="{EB7F4696-DDA4-42A3-BBE0-8575228EBD50}" srcOrd="0" destOrd="0" parTransId="{1DE0C34E-8282-422C-A43C-066A4A72452A}" sibTransId="{E315B295-ABAC-499E-BA6D-0790E2E79450}"/>
    <dgm:cxn modelId="{B015EF74-4574-44D3-9D4E-4182A1C52986}" type="presOf" srcId="{55DE6757-0915-48C9-B630-DD3AAE54577F}" destId="{6C2036FA-F480-4087-A217-1D2895BC6806}" srcOrd="0" destOrd="0" presId="urn:microsoft.com/office/officeart/2018/2/layout/IconLabelList"/>
    <dgm:cxn modelId="{43DD71BA-9EF9-4364-9620-6D60BF5788E7}" type="presOf" srcId="{EB7F4696-DDA4-42A3-BBE0-8575228EBD50}" destId="{E5927030-A650-4B36-82D9-F10C0A11C499}" srcOrd="0" destOrd="0" presId="urn:microsoft.com/office/officeart/2018/2/layout/IconLabelList"/>
    <dgm:cxn modelId="{FD3A25E5-630F-41CA-8167-E7C48221E80B}" type="presOf" srcId="{22DC63FD-5D5D-49B0-A5EB-495451279B20}" destId="{CB18B955-91C5-42E3-9036-7CCFCA17A29C}" srcOrd="0" destOrd="0" presId="urn:microsoft.com/office/officeart/2018/2/layout/IconLabelList"/>
    <dgm:cxn modelId="{B1026511-8DB3-43E7-8653-71AABEB3806E}" type="presParOf" srcId="{CB18B955-91C5-42E3-9036-7CCFCA17A29C}" destId="{AA8FA2E8-2ECE-47FA-8ADB-1035C58AEFCB}" srcOrd="0" destOrd="0" presId="urn:microsoft.com/office/officeart/2018/2/layout/IconLabelList"/>
    <dgm:cxn modelId="{5A2FB72C-B32C-4458-82F9-711EB853D287}" type="presParOf" srcId="{AA8FA2E8-2ECE-47FA-8ADB-1035C58AEFCB}" destId="{093EDFFF-01A1-4294-8592-5551C7E4BA5E}" srcOrd="0" destOrd="0" presId="urn:microsoft.com/office/officeart/2018/2/layout/IconLabelList"/>
    <dgm:cxn modelId="{61802007-7708-44DB-A336-87D7567B91E0}" type="presParOf" srcId="{AA8FA2E8-2ECE-47FA-8ADB-1035C58AEFCB}" destId="{DC819D09-AD87-45B5-B3C8-230D08994266}" srcOrd="1" destOrd="0" presId="urn:microsoft.com/office/officeart/2018/2/layout/IconLabelList"/>
    <dgm:cxn modelId="{8DA6CCF6-A7AA-4C86-83AD-4DAF626CA3B5}" type="presParOf" srcId="{AA8FA2E8-2ECE-47FA-8ADB-1035C58AEFCB}" destId="{E5927030-A650-4B36-82D9-F10C0A11C499}" srcOrd="2" destOrd="0" presId="urn:microsoft.com/office/officeart/2018/2/layout/IconLabelList"/>
    <dgm:cxn modelId="{29605877-FF8B-44B7-AE67-D93B559D5FFD}" type="presParOf" srcId="{CB18B955-91C5-42E3-9036-7CCFCA17A29C}" destId="{8AD3E9B6-E985-4406-9E62-C33B94A9E2B3}" srcOrd="1" destOrd="0" presId="urn:microsoft.com/office/officeart/2018/2/layout/IconLabelList"/>
    <dgm:cxn modelId="{BED28BF1-26DD-4E2E-9550-95A39D7760CE}" type="presParOf" srcId="{CB18B955-91C5-42E3-9036-7CCFCA17A29C}" destId="{890B2BC0-8EA1-4539-B51C-81B3CC1A854B}" srcOrd="2" destOrd="0" presId="urn:microsoft.com/office/officeart/2018/2/layout/IconLabelList"/>
    <dgm:cxn modelId="{854D77EF-1CCE-453B-ADAD-7FBE4DDA08F2}" type="presParOf" srcId="{890B2BC0-8EA1-4539-B51C-81B3CC1A854B}" destId="{A6C8F324-27D9-4833-A928-EF13012C8933}" srcOrd="0" destOrd="0" presId="urn:microsoft.com/office/officeart/2018/2/layout/IconLabelList"/>
    <dgm:cxn modelId="{F25C5577-DC4E-4B4A-9D8F-42474726DA7D}" type="presParOf" srcId="{890B2BC0-8EA1-4539-B51C-81B3CC1A854B}" destId="{1F35F2B3-5BB7-4257-BA67-7A4E86A1D36A}" srcOrd="1" destOrd="0" presId="urn:microsoft.com/office/officeart/2018/2/layout/IconLabelList"/>
    <dgm:cxn modelId="{D067B781-01C5-4D13-A78F-8E9989BD6B07}" type="presParOf" srcId="{890B2BC0-8EA1-4539-B51C-81B3CC1A854B}" destId="{D503D2C6-A7FA-48ED-A9BE-0D3EAA2DBB3E}" srcOrd="2" destOrd="0" presId="urn:microsoft.com/office/officeart/2018/2/layout/IconLabelList"/>
    <dgm:cxn modelId="{361CA0F8-6BC3-4835-B586-C024CE0D9F17}" type="presParOf" srcId="{CB18B955-91C5-42E3-9036-7CCFCA17A29C}" destId="{F71B572C-A0D0-444D-B8FD-E04D825514CE}" srcOrd="3" destOrd="0" presId="urn:microsoft.com/office/officeart/2018/2/layout/IconLabelList"/>
    <dgm:cxn modelId="{6CDB26A8-4CBF-4CD4-95E0-DB1B403D8EFB}" type="presParOf" srcId="{CB18B955-91C5-42E3-9036-7CCFCA17A29C}" destId="{FFB3C2C0-D46C-42D9-8417-710CDF6029AE}" srcOrd="4" destOrd="0" presId="urn:microsoft.com/office/officeart/2018/2/layout/IconLabelList"/>
    <dgm:cxn modelId="{9F3B00E2-6521-4A75-AF06-70610ECAF63A}" type="presParOf" srcId="{FFB3C2C0-D46C-42D9-8417-710CDF6029AE}" destId="{9AEC7897-15F4-47D5-8BA9-FCABBABAE3FD}" srcOrd="0" destOrd="0" presId="urn:microsoft.com/office/officeart/2018/2/layout/IconLabelList"/>
    <dgm:cxn modelId="{B305C5A3-DFA1-43C3-B926-34140D139D1E}" type="presParOf" srcId="{FFB3C2C0-D46C-42D9-8417-710CDF6029AE}" destId="{A226054C-B209-4AB2-8D98-DA286475D79B}" srcOrd="1" destOrd="0" presId="urn:microsoft.com/office/officeart/2018/2/layout/IconLabelList"/>
    <dgm:cxn modelId="{6DE0B021-CE1E-41EE-B7BC-EBE79B62F21F}" type="presParOf" srcId="{FFB3C2C0-D46C-42D9-8417-710CDF6029AE}" destId="{6C2036FA-F480-4087-A217-1D2895BC680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183FCCF-9709-4916-B3FF-DD12718201E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4586557-187A-4EAE-B207-CEF439AE9547}">
      <dgm:prSet/>
      <dgm:spPr/>
      <dgm:t>
        <a:bodyPr/>
        <a:lstStyle/>
        <a:p>
          <a:r>
            <a:rPr lang="tr-TR" b="0" i="0" baseline="0"/>
            <a:t>Öğrenciye kendinden beklenen davranışları söyleyin.</a:t>
          </a:r>
          <a:endParaRPr lang="en-US"/>
        </a:p>
      </dgm:t>
    </dgm:pt>
    <dgm:pt modelId="{4F26D5EE-0EAB-444C-A5DB-267681894FEC}" type="parTrans" cxnId="{6DD00678-E08E-40FF-A0F7-C654504C0294}">
      <dgm:prSet/>
      <dgm:spPr/>
      <dgm:t>
        <a:bodyPr/>
        <a:lstStyle/>
        <a:p>
          <a:endParaRPr lang="en-US"/>
        </a:p>
      </dgm:t>
    </dgm:pt>
    <dgm:pt modelId="{64DF5CC1-83FB-471E-9F9F-BD1B5BAD6F54}" type="sibTrans" cxnId="{6DD00678-E08E-40FF-A0F7-C654504C0294}">
      <dgm:prSet/>
      <dgm:spPr/>
      <dgm:t>
        <a:bodyPr/>
        <a:lstStyle/>
        <a:p>
          <a:endParaRPr lang="en-US"/>
        </a:p>
      </dgm:t>
    </dgm:pt>
    <dgm:pt modelId="{9B42A523-F789-40C4-A013-D78F4BE8877A}">
      <dgm:prSet/>
      <dgm:spPr/>
      <dgm:t>
        <a:bodyPr/>
        <a:lstStyle/>
        <a:p>
          <a:r>
            <a:rPr lang="tr-TR" b="0" i="0" baseline="0"/>
            <a:t>Bu tür çocuklar için gerekli araç gereçleri temin edin</a:t>
          </a:r>
          <a:endParaRPr lang="en-US"/>
        </a:p>
      </dgm:t>
    </dgm:pt>
    <dgm:pt modelId="{46D1491A-5836-4E02-AE98-DA5E27756BE5}" type="parTrans" cxnId="{BBD23174-4D55-4561-AC3E-430C3C7FF985}">
      <dgm:prSet/>
      <dgm:spPr/>
      <dgm:t>
        <a:bodyPr/>
        <a:lstStyle/>
        <a:p>
          <a:endParaRPr lang="en-US"/>
        </a:p>
      </dgm:t>
    </dgm:pt>
    <dgm:pt modelId="{BE00C412-6664-4C8C-A9C3-D8089F926F5E}" type="sibTrans" cxnId="{BBD23174-4D55-4561-AC3E-430C3C7FF985}">
      <dgm:prSet/>
      <dgm:spPr/>
      <dgm:t>
        <a:bodyPr/>
        <a:lstStyle/>
        <a:p>
          <a:endParaRPr lang="en-US"/>
        </a:p>
      </dgm:t>
    </dgm:pt>
    <dgm:pt modelId="{3DD07D5D-95FD-4AB1-A461-D7968D14B0EC}">
      <dgm:prSet/>
      <dgm:spPr/>
      <dgm:t>
        <a:bodyPr/>
        <a:lstStyle/>
        <a:p>
          <a:r>
            <a:rPr lang="tr-TR" b="0" i="0" baseline="0"/>
            <a:t>Karşılaşabileceği sorunlarla ilgili konuşun.</a:t>
          </a:r>
          <a:endParaRPr lang="en-US"/>
        </a:p>
      </dgm:t>
    </dgm:pt>
    <dgm:pt modelId="{ACDF6954-C22C-4DB5-8D49-7CC4FC4CB330}" type="parTrans" cxnId="{CB3B992F-F217-49AD-A822-9DF4724B344A}">
      <dgm:prSet/>
      <dgm:spPr/>
      <dgm:t>
        <a:bodyPr/>
        <a:lstStyle/>
        <a:p>
          <a:endParaRPr lang="en-US"/>
        </a:p>
      </dgm:t>
    </dgm:pt>
    <dgm:pt modelId="{C38AAB1A-4693-44CE-83B0-961AD2302E76}" type="sibTrans" cxnId="{CB3B992F-F217-49AD-A822-9DF4724B344A}">
      <dgm:prSet/>
      <dgm:spPr/>
      <dgm:t>
        <a:bodyPr/>
        <a:lstStyle/>
        <a:p>
          <a:endParaRPr lang="en-US"/>
        </a:p>
      </dgm:t>
    </dgm:pt>
    <dgm:pt modelId="{3B106F9B-3A4A-452C-A681-746FB1F58940}">
      <dgm:prSet/>
      <dgm:spPr/>
      <dgm:t>
        <a:bodyPr/>
        <a:lstStyle/>
        <a:p>
          <a:r>
            <a:rPr lang="tr-TR" b="0" i="0" baseline="0"/>
            <a:t>Öğrencinin sağlık durumu ile ilgili bilgi edenin.</a:t>
          </a:r>
          <a:endParaRPr lang="en-US"/>
        </a:p>
      </dgm:t>
    </dgm:pt>
    <dgm:pt modelId="{A19BF338-B674-4F11-A24E-D7BFB864F386}" type="parTrans" cxnId="{DFC7EEB0-DF3F-4EC8-8F4F-D44BA38ABF93}">
      <dgm:prSet/>
      <dgm:spPr/>
      <dgm:t>
        <a:bodyPr/>
        <a:lstStyle/>
        <a:p>
          <a:endParaRPr lang="en-US"/>
        </a:p>
      </dgm:t>
    </dgm:pt>
    <dgm:pt modelId="{01122D6D-65AF-494E-A882-5FD243795E91}" type="sibTrans" cxnId="{DFC7EEB0-DF3F-4EC8-8F4F-D44BA38ABF93}">
      <dgm:prSet/>
      <dgm:spPr/>
      <dgm:t>
        <a:bodyPr/>
        <a:lstStyle/>
        <a:p>
          <a:endParaRPr lang="en-US"/>
        </a:p>
      </dgm:t>
    </dgm:pt>
    <dgm:pt modelId="{E2E9B846-33AB-45BD-9663-B3BDDB22FC81}" type="pres">
      <dgm:prSet presAssocID="{6183FCCF-9709-4916-B3FF-DD12718201EC}" presName="linear" presStyleCnt="0">
        <dgm:presLayoutVars>
          <dgm:animLvl val="lvl"/>
          <dgm:resizeHandles val="exact"/>
        </dgm:presLayoutVars>
      </dgm:prSet>
      <dgm:spPr/>
    </dgm:pt>
    <dgm:pt modelId="{6F447375-BAD3-4FCD-B9F7-FDE624293FF4}" type="pres">
      <dgm:prSet presAssocID="{B4586557-187A-4EAE-B207-CEF439AE954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492DAB8-B46F-474F-AF57-E858F06F4811}" type="pres">
      <dgm:prSet presAssocID="{64DF5CC1-83FB-471E-9F9F-BD1B5BAD6F54}" presName="spacer" presStyleCnt="0"/>
      <dgm:spPr/>
    </dgm:pt>
    <dgm:pt modelId="{4C73E243-8E9B-4925-816A-F10453E2FC4C}" type="pres">
      <dgm:prSet presAssocID="{9B42A523-F789-40C4-A013-D78F4BE8877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FA2923B-4A70-487A-8CB7-BD9347DB8B64}" type="pres">
      <dgm:prSet presAssocID="{BE00C412-6664-4C8C-A9C3-D8089F926F5E}" presName="spacer" presStyleCnt="0"/>
      <dgm:spPr/>
    </dgm:pt>
    <dgm:pt modelId="{3CAD6425-08AE-446A-BE7E-8FDC9CA0D9CE}" type="pres">
      <dgm:prSet presAssocID="{3DD07D5D-95FD-4AB1-A461-D7968D14B0E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7C7C165-AD3E-4568-8386-7B3C19FF2066}" type="pres">
      <dgm:prSet presAssocID="{C38AAB1A-4693-44CE-83B0-961AD2302E76}" presName="spacer" presStyleCnt="0"/>
      <dgm:spPr/>
    </dgm:pt>
    <dgm:pt modelId="{B9F31EA0-B2F7-4F54-82BE-2711B0F3B4B1}" type="pres">
      <dgm:prSet presAssocID="{3B106F9B-3A4A-452C-A681-746FB1F5894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B3B992F-F217-49AD-A822-9DF4724B344A}" srcId="{6183FCCF-9709-4916-B3FF-DD12718201EC}" destId="{3DD07D5D-95FD-4AB1-A461-D7968D14B0EC}" srcOrd="2" destOrd="0" parTransId="{ACDF6954-C22C-4DB5-8D49-7CC4FC4CB330}" sibTransId="{C38AAB1A-4693-44CE-83B0-961AD2302E76}"/>
    <dgm:cxn modelId="{54C18340-3037-46CA-9A34-1B085AC42491}" type="presOf" srcId="{B4586557-187A-4EAE-B207-CEF439AE9547}" destId="{6F447375-BAD3-4FCD-B9F7-FDE624293FF4}" srcOrd="0" destOrd="0" presId="urn:microsoft.com/office/officeart/2005/8/layout/vList2"/>
    <dgm:cxn modelId="{BBD23174-4D55-4561-AC3E-430C3C7FF985}" srcId="{6183FCCF-9709-4916-B3FF-DD12718201EC}" destId="{9B42A523-F789-40C4-A013-D78F4BE8877A}" srcOrd="1" destOrd="0" parTransId="{46D1491A-5836-4E02-AE98-DA5E27756BE5}" sibTransId="{BE00C412-6664-4C8C-A9C3-D8089F926F5E}"/>
    <dgm:cxn modelId="{6DD00678-E08E-40FF-A0F7-C654504C0294}" srcId="{6183FCCF-9709-4916-B3FF-DD12718201EC}" destId="{B4586557-187A-4EAE-B207-CEF439AE9547}" srcOrd="0" destOrd="0" parTransId="{4F26D5EE-0EAB-444C-A5DB-267681894FEC}" sibTransId="{64DF5CC1-83FB-471E-9F9F-BD1B5BAD6F54}"/>
    <dgm:cxn modelId="{AD7D7C9B-17BF-4FD3-AC60-6988B938FE5A}" type="presOf" srcId="{9B42A523-F789-40C4-A013-D78F4BE8877A}" destId="{4C73E243-8E9B-4925-816A-F10453E2FC4C}" srcOrd="0" destOrd="0" presId="urn:microsoft.com/office/officeart/2005/8/layout/vList2"/>
    <dgm:cxn modelId="{211A6CA6-098F-4F47-BD79-1C41FABE16B3}" type="presOf" srcId="{3DD07D5D-95FD-4AB1-A461-D7968D14B0EC}" destId="{3CAD6425-08AE-446A-BE7E-8FDC9CA0D9CE}" srcOrd="0" destOrd="0" presId="urn:microsoft.com/office/officeart/2005/8/layout/vList2"/>
    <dgm:cxn modelId="{DFC7EEB0-DF3F-4EC8-8F4F-D44BA38ABF93}" srcId="{6183FCCF-9709-4916-B3FF-DD12718201EC}" destId="{3B106F9B-3A4A-452C-A681-746FB1F58940}" srcOrd="3" destOrd="0" parTransId="{A19BF338-B674-4F11-A24E-D7BFB864F386}" sibTransId="{01122D6D-65AF-494E-A882-5FD243795E91}"/>
    <dgm:cxn modelId="{52B4EFDC-6861-4E85-A6D8-FAC8600F9EA0}" type="presOf" srcId="{3B106F9B-3A4A-452C-A681-746FB1F58940}" destId="{B9F31EA0-B2F7-4F54-82BE-2711B0F3B4B1}" srcOrd="0" destOrd="0" presId="urn:microsoft.com/office/officeart/2005/8/layout/vList2"/>
    <dgm:cxn modelId="{EC1990E6-35B1-4873-8C08-6D41D6714DA0}" type="presOf" srcId="{6183FCCF-9709-4916-B3FF-DD12718201EC}" destId="{E2E9B846-33AB-45BD-9663-B3BDDB22FC81}" srcOrd="0" destOrd="0" presId="urn:microsoft.com/office/officeart/2005/8/layout/vList2"/>
    <dgm:cxn modelId="{74D8F061-4633-4A9D-B232-C0BD4BCA1C5F}" type="presParOf" srcId="{E2E9B846-33AB-45BD-9663-B3BDDB22FC81}" destId="{6F447375-BAD3-4FCD-B9F7-FDE624293FF4}" srcOrd="0" destOrd="0" presId="urn:microsoft.com/office/officeart/2005/8/layout/vList2"/>
    <dgm:cxn modelId="{DEDFA583-28EC-48D7-99C9-E41BD400B5B5}" type="presParOf" srcId="{E2E9B846-33AB-45BD-9663-B3BDDB22FC81}" destId="{B492DAB8-B46F-474F-AF57-E858F06F4811}" srcOrd="1" destOrd="0" presId="urn:microsoft.com/office/officeart/2005/8/layout/vList2"/>
    <dgm:cxn modelId="{D58E644E-4AC6-4738-BA71-8ACC39171C96}" type="presParOf" srcId="{E2E9B846-33AB-45BD-9663-B3BDDB22FC81}" destId="{4C73E243-8E9B-4925-816A-F10453E2FC4C}" srcOrd="2" destOrd="0" presId="urn:microsoft.com/office/officeart/2005/8/layout/vList2"/>
    <dgm:cxn modelId="{A94A10BA-7539-4083-9609-FC1207197BE4}" type="presParOf" srcId="{E2E9B846-33AB-45BD-9663-B3BDDB22FC81}" destId="{6FA2923B-4A70-487A-8CB7-BD9347DB8B64}" srcOrd="3" destOrd="0" presId="urn:microsoft.com/office/officeart/2005/8/layout/vList2"/>
    <dgm:cxn modelId="{1AB6BA39-AE3C-4534-8A57-89F01990A6FB}" type="presParOf" srcId="{E2E9B846-33AB-45BD-9663-B3BDDB22FC81}" destId="{3CAD6425-08AE-446A-BE7E-8FDC9CA0D9CE}" srcOrd="4" destOrd="0" presId="urn:microsoft.com/office/officeart/2005/8/layout/vList2"/>
    <dgm:cxn modelId="{4317CB49-82D2-4726-9B37-2BFB3CD2C107}" type="presParOf" srcId="{E2E9B846-33AB-45BD-9663-B3BDDB22FC81}" destId="{07C7C165-AD3E-4568-8386-7B3C19FF2066}" srcOrd="5" destOrd="0" presId="urn:microsoft.com/office/officeart/2005/8/layout/vList2"/>
    <dgm:cxn modelId="{F3F6BA3D-10C1-4686-A17F-12D57EEF9312}" type="presParOf" srcId="{E2E9B846-33AB-45BD-9663-B3BDDB22FC81}" destId="{B9F31EA0-B2F7-4F54-82BE-2711B0F3B4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ECA2BE-B232-4927-8440-B071A6BF3CD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8AA73E-5AEF-49AF-B7F9-E1BA6F36507A}">
      <dgm:prSet/>
      <dgm:spPr/>
      <dgm:t>
        <a:bodyPr/>
        <a:lstStyle/>
        <a:p>
          <a:r>
            <a:rPr lang="tr-TR" b="0" i="0" baseline="0"/>
            <a:t>Özel sınıf</a:t>
          </a:r>
          <a:endParaRPr lang="en-US"/>
        </a:p>
      </dgm:t>
    </dgm:pt>
    <dgm:pt modelId="{58802D33-EE3A-4867-8E9C-51EBDCEF9F2E}" type="parTrans" cxnId="{53E09FA7-827D-487F-9095-96B760C82A35}">
      <dgm:prSet/>
      <dgm:spPr/>
      <dgm:t>
        <a:bodyPr/>
        <a:lstStyle/>
        <a:p>
          <a:endParaRPr lang="en-US"/>
        </a:p>
      </dgm:t>
    </dgm:pt>
    <dgm:pt modelId="{E400C51D-58D7-4D15-98F7-EF0500CDEEC2}" type="sibTrans" cxnId="{53E09FA7-827D-487F-9095-96B760C82A35}">
      <dgm:prSet/>
      <dgm:spPr/>
      <dgm:t>
        <a:bodyPr/>
        <a:lstStyle/>
        <a:p>
          <a:endParaRPr lang="en-US"/>
        </a:p>
      </dgm:t>
    </dgm:pt>
    <dgm:pt modelId="{59EE44E9-8BEE-423B-8C05-ABFCF3373E73}">
      <dgm:prSet/>
      <dgm:spPr/>
      <dgm:t>
        <a:bodyPr/>
        <a:lstStyle/>
        <a:p>
          <a:r>
            <a:rPr lang="tr-TR" b="0" i="0" baseline="0"/>
            <a:t>Gündüzlü özel eğitim okulu</a:t>
          </a:r>
          <a:endParaRPr lang="en-US"/>
        </a:p>
      </dgm:t>
    </dgm:pt>
    <dgm:pt modelId="{78C02C45-EA54-47BB-8096-795EA4CC0C6B}" type="parTrans" cxnId="{60BD6937-0846-4F24-9BA3-4F68A72FB021}">
      <dgm:prSet/>
      <dgm:spPr/>
      <dgm:t>
        <a:bodyPr/>
        <a:lstStyle/>
        <a:p>
          <a:endParaRPr lang="en-US"/>
        </a:p>
      </dgm:t>
    </dgm:pt>
    <dgm:pt modelId="{F514D1AA-3E2A-4CFE-B049-88521A3B9E65}" type="sibTrans" cxnId="{60BD6937-0846-4F24-9BA3-4F68A72FB021}">
      <dgm:prSet/>
      <dgm:spPr/>
      <dgm:t>
        <a:bodyPr/>
        <a:lstStyle/>
        <a:p>
          <a:endParaRPr lang="en-US"/>
        </a:p>
      </dgm:t>
    </dgm:pt>
    <dgm:pt modelId="{B962D255-7791-41B4-B57E-0B731BAA0578}">
      <dgm:prSet/>
      <dgm:spPr/>
      <dgm:t>
        <a:bodyPr/>
        <a:lstStyle/>
        <a:p>
          <a:r>
            <a:rPr lang="tr-TR" b="0" i="0" baseline="0"/>
            <a:t>Yatılı özel eğitim okulu</a:t>
          </a:r>
          <a:endParaRPr lang="en-US"/>
        </a:p>
      </dgm:t>
    </dgm:pt>
    <dgm:pt modelId="{A33E8F6C-7653-45DB-891F-03CC64EA62AE}" type="parTrans" cxnId="{8B6BCF0B-76A6-45C6-A786-3C157F03AC5D}">
      <dgm:prSet/>
      <dgm:spPr/>
      <dgm:t>
        <a:bodyPr/>
        <a:lstStyle/>
        <a:p>
          <a:endParaRPr lang="en-US"/>
        </a:p>
      </dgm:t>
    </dgm:pt>
    <dgm:pt modelId="{20E01ACC-23BF-450E-B65E-A97389F79DD7}" type="sibTrans" cxnId="{8B6BCF0B-76A6-45C6-A786-3C157F03AC5D}">
      <dgm:prSet/>
      <dgm:spPr/>
      <dgm:t>
        <a:bodyPr/>
        <a:lstStyle/>
        <a:p>
          <a:endParaRPr lang="en-US"/>
        </a:p>
      </dgm:t>
    </dgm:pt>
    <dgm:pt modelId="{40FB662E-DE5E-449F-A76F-9AA85AA5E5DB}">
      <dgm:prSet/>
      <dgm:spPr/>
      <dgm:t>
        <a:bodyPr/>
        <a:lstStyle/>
        <a:p>
          <a:r>
            <a:rPr lang="tr-TR" b="0" i="0" baseline="0"/>
            <a:t>En fazla kısıtlayıcı ortam</a:t>
          </a:r>
          <a:endParaRPr lang="en-US"/>
        </a:p>
      </dgm:t>
    </dgm:pt>
    <dgm:pt modelId="{104759D7-7261-4FA9-83A5-5B115AD489C9}" type="parTrans" cxnId="{3E91DCB9-7D21-4FFC-AB8C-ED38867F13ED}">
      <dgm:prSet/>
      <dgm:spPr/>
      <dgm:t>
        <a:bodyPr/>
        <a:lstStyle/>
        <a:p>
          <a:endParaRPr lang="en-US"/>
        </a:p>
      </dgm:t>
    </dgm:pt>
    <dgm:pt modelId="{C4E4777B-09FF-4FD8-A7F2-D8575BCF59E9}" type="sibTrans" cxnId="{3E91DCB9-7D21-4FFC-AB8C-ED38867F13ED}">
      <dgm:prSet/>
      <dgm:spPr/>
      <dgm:t>
        <a:bodyPr/>
        <a:lstStyle/>
        <a:p>
          <a:endParaRPr lang="en-US"/>
        </a:p>
      </dgm:t>
    </dgm:pt>
    <dgm:pt modelId="{8CE8BA3C-FA58-43F4-BFF4-C059B1188EAD}" type="pres">
      <dgm:prSet presAssocID="{00ECA2BE-B232-4927-8440-B071A6BF3C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801041-D16D-4A78-B8D7-4FD4F55D944F}" type="pres">
      <dgm:prSet presAssocID="{D98AA73E-5AEF-49AF-B7F9-E1BA6F36507A}" presName="hierRoot1" presStyleCnt="0"/>
      <dgm:spPr/>
    </dgm:pt>
    <dgm:pt modelId="{DE4892B0-C69D-4E01-9844-CE673F16EE21}" type="pres">
      <dgm:prSet presAssocID="{D98AA73E-5AEF-49AF-B7F9-E1BA6F36507A}" presName="composite" presStyleCnt="0"/>
      <dgm:spPr/>
    </dgm:pt>
    <dgm:pt modelId="{F0F3E97F-C5CD-481D-B96D-3760E264BC9A}" type="pres">
      <dgm:prSet presAssocID="{D98AA73E-5AEF-49AF-B7F9-E1BA6F36507A}" presName="background" presStyleLbl="node0" presStyleIdx="0" presStyleCnt="4"/>
      <dgm:spPr/>
    </dgm:pt>
    <dgm:pt modelId="{EA3E4762-9DA1-4B8D-86CC-E70EC695CC7A}" type="pres">
      <dgm:prSet presAssocID="{D98AA73E-5AEF-49AF-B7F9-E1BA6F36507A}" presName="text" presStyleLbl="fgAcc0" presStyleIdx="0" presStyleCnt="4">
        <dgm:presLayoutVars>
          <dgm:chPref val="3"/>
        </dgm:presLayoutVars>
      </dgm:prSet>
      <dgm:spPr/>
    </dgm:pt>
    <dgm:pt modelId="{F8B084F7-0F1E-4562-A0AF-A7808569D5DF}" type="pres">
      <dgm:prSet presAssocID="{D98AA73E-5AEF-49AF-B7F9-E1BA6F36507A}" presName="hierChild2" presStyleCnt="0"/>
      <dgm:spPr/>
    </dgm:pt>
    <dgm:pt modelId="{2DC21401-AE7A-40F7-8B2E-A67766F21C88}" type="pres">
      <dgm:prSet presAssocID="{59EE44E9-8BEE-423B-8C05-ABFCF3373E73}" presName="hierRoot1" presStyleCnt="0"/>
      <dgm:spPr/>
    </dgm:pt>
    <dgm:pt modelId="{133B7DE1-21EC-4FE2-BACF-A3E10ACF8595}" type="pres">
      <dgm:prSet presAssocID="{59EE44E9-8BEE-423B-8C05-ABFCF3373E73}" presName="composite" presStyleCnt="0"/>
      <dgm:spPr/>
    </dgm:pt>
    <dgm:pt modelId="{B3DBF099-995F-4E67-A9F7-65758BE59611}" type="pres">
      <dgm:prSet presAssocID="{59EE44E9-8BEE-423B-8C05-ABFCF3373E73}" presName="background" presStyleLbl="node0" presStyleIdx="1" presStyleCnt="4"/>
      <dgm:spPr/>
    </dgm:pt>
    <dgm:pt modelId="{941ED44B-9969-45F1-88C3-FD4EEF4DCC6F}" type="pres">
      <dgm:prSet presAssocID="{59EE44E9-8BEE-423B-8C05-ABFCF3373E73}" presName="text" presStyleLbl="fgAcc0" presStyleIdx="1" presStyleCnt="4">
        <dgm:presLayoutVars>
          <dgm:chPref val="3"/>
        </dgm:presLayoutVars>
      </dgm:prSet>
      <dgm:spPr/>
    </dgm:pt>
    <dgm:pt modelId="{D163D29C-DBD4-42B4-BAA8-6C21B30967B4}" type="pres">
      <dgm:prSet presAssocID="{59EE44E9-8BEE-423B-8C05-ABFCF3373E73}" presName="hierChild2" presStyleCnt="0"/>
      <dgm:spPr/>
    </dgm:pt>
    <dgm:pt modelId="{56C4E38B-DF3E-4E31-963D-C2AB5FA3C1BB}" type="pres">
      <dgm:prSet presAssocID="{B962D255-7791-41B4-B57E-0B731BAA0578}" presName="hierRoot1" presStyleCnt="0"/>
      <dgm:spPr/>
    </dgm:pt>
    <dgm:pt modelId="{8BDE2AC7-22B8-4171-8800-61DA0BB69537}" type="pres">
      <dgm:prSet presAssocID="{B962D255-7791-41B4-B57E-0B731BAA0578}" presName="composite" presStyleCnt="0"/>
      <dgm:spPr/>
    </dgm:pt>
    <dgm:pt modelId="{9BD93650-4EED-4042-A9BD-FC62F08C751C}" type="pres">
      <dgm:prSet presAssocID="{B962D255-7791-41B4-B57E-0B731BAA0578}" presName="background" presStyleLbl="node0" presStyleIdx="2" presStyleCnt="4"/>
      <dgm:spPr/>
    </dgm:pt>
    <dgm:pt modelId="{E08CAEBE-67BB-458E-8573-0FE8D3E8CD44}" type="pres">
      <dgm:prSet presAssocID="{B962D255-7791-41B4-B57E-0B731BAA0578}" presName="text" presStyleLbl="fgAcc0" presStyleIdx="2" presStyleCnt="4">
        <dgm:presLayoutVars>
          <dgm:chPref val="3"/>
        </dgm:presLayoutVars>
      </dgm:prSet>
      <dgm:spPr/>
    </dgm:pt>
    <dgm:pt modelId="{401B9B53-E3FA-4CEA-AD3C-C22B437B7DC0}" type="pres">
      <dgm:prSet presAssocID="{B962D255-7791-41B4-B57E-0B731BAA0578}" presName="hierChild2" presStyleCnt="0"/>
      <dgm:spPr/>
    </dgm:pt>
    <dgm:pt modelId="{7EE01301-76AA-4BC4-B590-9674F6890743}" type="pres">
      <dgm:prSet presAssocID="{40FB662E-DE5E-449F-A76F-9AA85AA5E5DB}" presName="hierRoot1" presStyleCnt="0"/>
      <dgm:spPr/>
    </dgm:pt>
    <dgm:pt modelId="{9760920A-9763-4188-883A-35EFB32D16B4}" type="pres">
      <dgm:prSet presAssocID="{40FB662E-DE5E-449F-A76F-9AA85AA5E5DB}" presName="composite" presStyleCnt="0"/>
      <dgm:spPr/>
    </dgm:pt>
    <dgm:pt modelId="{4E6DA524-38A7-4B38-AF4A-324D2B094C19}" type="pres">
      <dgm:prSet presAssocID="{40FB662E-DE5E-449F-A76F-9AA85AA5E5DB}" presName="background" presStyleLbl="node0" presStyleIdx="3" presStyleCnt="4"/>
      <dgm:spPr/>
    </dgm:pt>
    <dgm:pt modelId="{971B4DBE-8F7B-49CB-955A-17EB4E66B63A}" type="pres">
      <dgm:prSet presAssocID="{40FB662E-DE5E-449F-A76F-9AA85AA5E5DB}" presName="text" presStyleLbl="fgAcc0" presStyleIdx="3" presStyleCnt="4">
        <dgm:presLayoutVars>
          <dgm:chPref val="3"/>
        </dgm:presLayoutVars>
      </dgm:prSet>
      <dgm:spPr/>
    </dgm:pt>
    <dgm:pt modelId="{66BDCD4C-43B7-4574-AC46-B999614EA7F5}" type="pres">
      <dgm:prSet presAssocID="{40FB662E-DE5E-449F-A76F-9AA85AA5E5DB}" presName="hierChild2" presStyleCnt="0"/>
      <dgm:spPr/>
    </dgm:pt>
  </dgm:ptLst>
  <dgm:cxnLst>
    <dgm:cxn modelId="{8B6BCF0B-76A6-45C6-A786-3C157F03AC5D}" srcId="{00ECA2BE-B232-4927-8440-B071A6BF3CDD}" destId="{B962D255-7791-41B4-B57E-0B731BAA0578}" srcOrd="2" destOrd="0" parTransId="{A33E8F6C-7653-45DB-891F-03CC64EA62AE}" sibTransId="{20E01ACC-23BF-450E-B65E-A97389F79DD7}"/>
    <dgm:cxn modelId="{56D78329-C0EC-492C-9D32-5E7B961D9A8C}" type="presOf" srcId="{59EE44E9-8BEE-423B-8C05-ABFCF3373E73}" destId="{941ED44B-9969-45F1-88C3-FD4EEF4DCC6F}" srcOrd="0" destOrd="0" presId="urn:microsoft.com/office/officeart/2005/8/layout/hierarchy1"/>
    <dgm:cxn modelId="{60BD6937-0846-4F24-9BA3-4F68A72FB021}" srcId="{00ECA2BE-B232-4927-8440-B071A6BF3CDD}" destId="{59EE44E9-8BEE-423B-8C05-ABFCF3373E73}" srcOrd="1" destOrd="0" parTransId="{78C02C45-EA54-47BB-8096-795EA4CC0C6B}" sibTransId="{F514D1AA-3E2A-4CFE-B049-88521A3B9E65}"/>
    <dgm:cxn modelId="{B1E6E647-174D-464A-9782-0A010B882D0E}" type="presOf" srcId="{D98AA73E-5AEF-49AF-B7F9-E1BA6F36507A}" destId="{EA3E4762-9DA1-4B8D-86CC-E70EC695CC7A}" srcOrd="0" destOrd="0" presId="urn:microsoft.com/office/officeart/2005/8/layout/hierarchy1"/>
    <dgm:cxn modelId="{5716DD52-26E4-4467-8470-EF58F53B8639}" type="presOf" srcId="{00ECA2BE-B232-4927-8440-B071A6BF3CDD}" destId="{8CE8BA3C-FA58-43F4-BFF4-C059B1188EAD}" srcOrd="0" destOrd="0" presId="urn:microsoft.com/office/officeart/2005/8/layout/hierarchy1"/>
    <dgm:cxn modelId="{41E36C84-C357-410A-AC8A-F15268AE0878}" type="presOf" srcId="{B962D255-7791-41B4-B57E-0B731BAA0578}" destId="{E08CAEBE-67BB-458E-8573-0FE8D3E8CD44}" srcOrd="0" destOrd="0" presId="urn:microsoft.com/office/officeart/2005/8/layout/hierarchy1"/>
    <dgm:cxn modelId="{53E09FA7-827D-487F-9095-96B760C82A35}" srcId="{00ECA2BE-B232-4927-8440-B071A6BF3CDD}" destId="{D98AA73E-5AEF-49AF-B7F9-E1BA6F36507A}" srcOrd="0" destOrd="0" parTransId="{58802D33-EE3A-4867-8E9C-51EBDCEF9F2E}" sibTransId="{E400C51D-58D7-4D15-98F7-EF0500CDEEC2}"/>
    <dgm:cxn modelId="{3E91DCB9-7D21-4FFC-AB8C-ED38867F13ED}" srcId="{00ECA2BE-B232-4927-8440-B071A6BF3CDD}" destId="{40FB662E-DE5E-449F-A76F-9AA85AA5E5DB}" srcOrd="3" destOrd="0" parTransId="{104759D7-7261-4FA9-83A5-5B115AD489C9}" sibTransId="{C4E4777B-09FF-4FD8-A7F2-D8575BCF59E9}"/>
    <dgm:cxn modelId="{C5984BD4-CB2C-4A49-B0F1-0223882F2BB9}" type="presOf" srcId="{40FB662E-DE5E-449F-A76F-9AA85AA5E5DB}" destId="{971B4DBE-8F7B-49CB-955A-17EB4E66B63A}" srcOrd="0" destOrd="0" presId="urn:microsoft.com/office/officeart/2005/8/layout/hierarchy1"/>
    <dgm:cxn modelId="{BDDA8609-C26F-4307-AC06-3887881A92BE}" type="presParOf" srcId="{8CE8BA3C-FA58-43F4-BFF4-C059B1188EAD}" destId="{E4801041-D16D-4A78-B8D7-4FD4F55D944F}" srcOrd="0" destOrd="0" presId="urn:microsoft.com/office/officeart/2005/8/layout/hierarchy1"/>
    <dgm:cxn modelId="{EDB1B375-2135-47B1-9E4F-6ADFF6B3F0DD}" type="presParOf" srcId="{E4801041-D16D-4A78-B8D7-4FD4F55D944F}" destId="{DE4892B0-C69D-4E01-9844-CE673F16EE21}" srcOrd="0" destOrd="0" presId="urn:microsoft.com/office/officeart/2005/8/layout/hierarchy1"/>
    <dgm:cxn modelId="{393B2326-3F11-4EE6-BD59-6A3EE2D0090E}" type="presParOf" srcId="{DE4892B0-C69D-4E01-9844-CE673F16EE21}" destId="{F0F3E97F-C5CD-481D-B96D-3760E264BC9A}" srcOrd="0" destOrd="0" presId="urn:microsoft.com/office/officeart/2005/8/layout/hierarchy1"/>
    <dgm:cxn modelId="{F9F84D36-3E9B-4497-910B-DD1D270775BF}" type="presParOf" srcId="{DE4892B0-C69D-4E01-9844-CE673F16EE21}" destId="{EA3E4762-9DA1-4B8D-86CC-E70EC695CC7A}" srcOrd="1" destOrd="0" presId="urn:microsoft.com/office/officeart/2005/8/layout/hierarchy1"/>
    <dgm:cxn modelId="{6049357E-9AC2-4E92-8F07-581FC5807F4B}" type="presParOf" srcId="{E4801041-D16D-4A78-B8D7-4FD4F55D944F}" destId="{F8B084F7-0F1E-4562-A0AF-A7808569D5DF}" srcOrd="1" destOrd="0" presId="urn:microsoft.com/office/officeart/2005/8/layout/hierarchy1"/>
    <dgm:cxn modelId="{E7622142-F2D4-4C2A-80D6-B988D6F8B67D}" type="presParOf" srcId="{8CE8BA3C-FA58-43F4-BFF4-C059B1188EAD}" destId="{2DC21401-AE7A-40F7-8B2E-A67766F21C88}" srcOrd="1" destOrd="0" presId="urn:microsoft.com/office/officeart/2005/8/layout/hierarchy1"/>
    <dgm:cxn modelId="{45D8954F-2B34-4ED9-A875-6A606CF2028D}" type="presParOf" srcId="{2DC21401-AE7A-40F7-8B2E-A67766F21C88}" destId="{133B7DE1-21EC-4FE2-BACF-A3E10ACF8595}" srcOrd="0" destOrd="0" presId="urn:microsoft.com/office/officeart/2005/8/layout/hierarchy1"/>
    <dgm:cxn modelId="{41B3991F-C411-48F5-83B7-987D6DF1F8D2}" type="presParOf" srcId="{133B7DE1-21EC-4FE2-BACF-A3E10ACF8595}" destId="{B3DBF099-995F-4E67-A9F7-65758BE59611}" srcOrd="0" destOrd="0" presId="urn:microsoft.com/office/officeart/2005/8/layout/hierarchy1"/>
    <dgm:cxn modelId="{7F6072A2-C2A7-4E99-8997-D854D255A36E}" type="presParOf" srcId="{133B7DE1-21EC-4FE2-BACF-A3E10ACF8595}" destId="{941ED44B-9969-45F1-88C3-FD4EEF4DCC6F}" srcOrd="1" destOrd="0" presId="urn:microsoft.com/office/officeart/2005/8/layout/hierarchy1"/>
    <dgm:cxn modelId="{D15C7879-7455-4B28-AD9C-CFB7176BCFD1}" type="presParOf" srcId="{2DC21401-AE7A-40F7-8B2E-A67766F21C88}" destId="{D163D29C-DBD4-42B4-BAA8-6C21B30967B4}" srcOrd="1" destOrd="0" presId="urn:microsoft.com/office/officeart/2005/8/layout/hierarchy1"/>
    <dgm:cxn modelId="{D37E9209-D6CB-4E43-B552-735AF4FBF151}" type="presParOf" srcId="{8CE8BA3C-FA58-43F4-BFF4-C059B1188EAD}" destId="{56C4E38B-DF3E-4E31-963D-C2AB5FA3C1BB}" srcOrd="2" destOrd="0" presId="urn:microsoft.com/office/officeart/2005/8/layout/hierarchy1"/>
    <dgm:cxn modelId="{85EB16B9-94DB-452F-94D8-249E985F236B}" type="presParOf" srcId="{56C4E38B-DF3E-4E31-963D-C2AB5FA3C1BB}" destId="{8BDE2AC7-22B8-4171-8800-61DA0BB69537}" srcOrd="0" destOrd="0" presId="urn:microsoft.com/office/officeart/2005/8/layout/hierarchy1"/>
    <dgm:cxn modelId="{0F1BCB33-4B41-457C-BE11-2FCE43F18DCB}" type="presParOf" srcId="{8BDE2AC7-22B8-4171-8800-61DA0BB69537}" destId="{9BD93650-4EED-4042-A9BD-FC62F08C751C}" srcOrd="0" destOrd="0" presId="urn:microsoft.com/office/officeart/2005/8/layout/hierarchy1"/>
    <dgm:cxn modelId="{7B6011B6-D790-4D55-9781-09029FFD6C34}" type="presParOf" srcId="{8BDE2AC7-22B8-4171-8800-61DA0BB69537}" destId="{E08CAEBE-67BB-458E-8573-0FE8D3E8CD44}" srcOrd="1" destOrd="0" presId="urn:microsoft.com/office/officeart/2005/8/layout/hierarchy1"/>
    <dgm:cxn modelId="{2562EF12-37A0-4970-9CFE-BAC97AC97B6C}" type="presParOf" srcId="{56C4E38B-DF3E-4E31-963D-C2AB5FA3C1BB}" destId="{401B9B53-E3FA-4CEA-AD3C-C22B437B7DC0}" srcOrd="1" destOrd="0" presId="urn:microsoft.com/office/officeart/2005/8/layout/hierarchy1"/>
    <dgm:cxn modelId="{7E109E3C-4D41-45AF-89DE-ECBAA6570E80}" type="presParOf" srcId="{8CE8BA3C-FA58-43F4-BFF4-C059B1188EAD}" destId="{7EE01301-76AA-4BC4-B590-9674F6890743}" srcOrd="3" destOrd="0" presId="urn:microsoft.com/office/officeart/2005/8/layout/hierarchy1"/>
    <dgm:cxn modelId="{E769EA8C-C0E5-422C-A6C4-C54D5FF5D624}" type="presParOf" srcId="{7EE01301-76AA-4BC4-B590-9674F6890743}" destId="{9760920A-9763-4188-883A-35EFB32D16B4}" srcOrd="0" destOrd="0" presId="urn:microsoft.com/office/officeart/2005/8/layout/hierarchy1"/>
    <dgm:cxn modelId="{316A72FA-5F96-46DA-8309-64C7DABB6253}" type="presParOf" srcId="{9760920A-9763-4188-883A-35EFB32D16B4}" destId="{4E6DA524-38A7-4B38-AF4A-324D2B094C19}" srcOrd="0" destOrd="0" presId="urn:microsoft.com/office/officeart/2005/8/layout/hierarchy1"/>
    <dgm:cxn modelId="{90731208-473B-40D0-B6B8-87C923417E76}" type="presParOf" srcId="{9760920A-9763-4188-883A-35EFB32D16B4}" destId="{971B4DBE-8F7B-49CB-955A-17EB4E66B63A}" srcOrd="1" destOrd="0" presId="urn:microsoft.com/office/officeart/2005/8/layout/hierarchy1"/>
    <dgm:cxn modelId="{C76D93E8-E291-4D8B-AF4A-B5A5EC08CB91}" type="presParOf" srcId="{7EE01301-76AA-4BC4-B590-9674F6890743}" destId="{66BDCD4C-43B7-4574-AC46-B999614EA7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EA01B5B-A4AA-42CC-BEA5-D60ACFE4822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044BCC2-528F-4A3C-AB89-D3BBB5CF2D90}">
      <dgm:prSet/>
      <dgm:spPr/>
      <dgm:t>
        <a:bodyPr/>
        <a:lstStyle/>
        <a:p>
          <a:r>
            <a:rPr lang="tr-TR" b="0" i="0" baseline="0"/>
            <a:t>Özürlü çocuklar hakkında bilgilendirme.</a:t>
          </a:r>
          <a:endParaRPr lang="en-US"/>
        </a:p>
      </dgm:t>
    </dgm:pt>
    <dgm:pt modelId="{C6EFDEB2-806A-4DE4-8DBC-AA5065C146A2}" type="parTrans" cxnId="{6A1110CB-0F25-4644-A35F-FDA82EE8120A}">
      <dgm:prSet/>
      <dgm:spPr/>
      <dgm:t>
        <a:bodyPr/>
        <a:lstStyle/>
        <a:p>
          <a:endParaRPr lang="en-US"/>
        </a:p>
      </dgm:t>
    </dgm:pt>
    <dgm:pt modelId="{ECEEA1CA-2CB4-4298-A352-6282AEC22540}" type="sibTrans" cxnId="{6A1110CB-0F25-4644-A35F-FDA82EE8120A}">
      <dgm:prSet/>
      <dgm:spPr/>
      <dgm:t>
        <a:bodyPr/>
        <a:lstStyle/>
        <a:p>
          <a:endParaRPr lang="en-US"/>
        </a:p>
      </dgm:t>
    </dgm:pt>
    <dgm:pt modelId="{03437C4A-8F6E-4084-94D2-257A94C254DF}">
      <dgm:prSet/>
      <dgm:spPr/>
      <dgm:t>
        <a:bodyPr/>
        <a:lstStyle/>
        <a:p>
          <a:r>
            <a:rPr lang="tr-TR" b="0" i="0" baseline="0"/>
            <a:t>Kendilerini özel eğitime ihtiyacı olan bireylerin yerine koyma çalışmaları yapmak </a:t>
          </a:r>
          <a:endParaRPr lang="en-US"/>
        </a:p>
      </dgm:t>
    </dgm:pt>
    <dgm:pt modelId="{C775E252-E8FF-46D7-A44E-07D097E8043A}" type="parTrans" cxnId="{AAC0DD0C-310B-4538-8AC6-7045B09245CD}">
      <dgm:prSet/>
      <dgm:spPr/>
      <dgm:t>
        <a:bodyPr/>
        <a:lstStyle/>
        <a:p>
          <a:endParaRPr lang="en-US"/>
        </a:p>
      </dgm:t>
    </dgm:pt>
    <dgm:pt modelId="{A84F526C-9DE4-46EB-A02E-D1BB45922CD7}" type="sibTrans" cxnId="{AAC0DD0C-310B-4538-8AC6-7045B09245CD}">
      <dgm:prSet/>
      <dgm:spPr/>
      <dgm:t>
        <a:bodyPr/>
        <a:lstStyle/>
        <a:p>
          <a:endParaRPr lang="en-US"/>
        </a:p>
      </dgm:t>
    </dgm:pt>
    <dgm:pt modelId="{A2904D0F-256B-40F3-B8A3-0F00E0E300F0}">
      <dgm:prSet/>
      <dgm:spPr/>
      <dgm:t>
        <a:bodyPr/>
        <a:lstStyle/>
        <a:p>
          <a:r>
            <a:rPr lang="tr-TR" b="0" i="0" baseline="0"/>
            <a:t>Olumlu tutum, anlayış ve davranış geliştirme çalışmaları yapılmalı</a:t>
          </a:r>
          <a:endParaRPr lang="en-US"/>
        </a:p>
      </dgm:t>
    </dgm:pt>
    <dgm:pt modelId="{B3E290DA-76F0-42C3-8B0E-47105B4A2B95}" type="parTrans" cxnId="{71C3CB46-155E-4C70-8DE3-868A105037FA}">
      <dgm:prSet/>
      <dgm:spPr/>
      <dgm:t>
        <a:bodyPr/>
        <a:lstStyle/>
        <a:p>
          <a:endParaRPr lang="en-US"/>
        </a:p>
      </dgm:t>
    </dgm:pt>
    <dgm:pt modelId="{5C21A3EC-5DE1-49AD-AB6D-58622CECF6C0}" type="sibTrans" cxnId="{71C3CB46-155E-4C70-8DE3-868A105037FA}">
      <dgm:prSet/>
      <dgm:spPr/>
      <dgm:t>
        <a:bodyPr/>
        <a:lstStyle/>
        <a:p>
          <a:endParaRPr lang="en-US"/>
        </a:p>
      </dgm:t>
    </dgm:pt>
    <dgm:pt modelId="{09569FFD-84F3-4D7C-B6E8-6467A40CA2F5}" type="pres">
      <dgm:prSet presAssocID="{5EA01B5B-A4AA-42CC-BEA5-D60ACFE4822D}" presName="linear" presStyleCnt="0">
        <dgm:presLayoutVars>
          <dgm:animLvl val="lvl"/>
          <dgm:resizeHandles val="exact"/>
        </dgm:presLayoutVars>
      </dgm:prSet>
      <dgm:spPr/>
    </dgm:pt>
    <dgm:pt modelId="{149FF4DD-BEF3-44DE-9AE3-7D6A8CAAE4A2}" type="pres">
      <dgm:prSet presAssocID="{D044BCC2-528F-4A3C-AB89-D3BBB5CF2D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E8B352-5D41-42A6-BDAB-AF246C23E728}" type="pres">
      <dgm:prSet presAssocID="{ECEEA1CA-2CB4-4298-A352-6282AEC22540}" presName="spacer" presStyleCnt="0"/>
      <dgm:spPr/>
    </dgm:pt>
    <dgm:pt modelId="{094DEABA-2384-414B-925A-BD746D310243}" type="pres">
      <dgm:prSet presAssocID="{03437C4A-8F6E-4084-94D2-257A94C254D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950184-BD4E-47A2-94BC-926266C74A80}" type="pres">
      <dgm:prSet presAssocID="{A84F526C-9DE4-46EB-A02E-D1BB45922CD7}" presName="spacer" presStyleCnt="0"/>
      <dgm:spPr/>
    </dgm:pt>
    <dgm:pt modelId="{46F84705-A9CC-4955-B397-DF0341FD841B}" type="pres">
      <dgm:prSet presAssocID="{A2904D0F-256B-40F3-B8A3-0F00E0E300F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AC0DD0C-310B-4538-8AC6-7045B09245CD}" srcId="{5EA01B5B-A4AA-42CC-BEA5-D60ACFE4822D}" destId="{03437C4A-8F6E-4084-94D2-257A94C254DF}" srcOrd="1" destOrd="0" parTransId="{C775E252-E8FF-46D7-A44E-07D097E8043A}" sibTransId="{A84F526C-9DE4-46EB-A02E-D1BB45922CD7}"/>
    <dgm:cxn modelId="{C4CEFA21-1E7A-4A9C-AA8D-0656BB89EA15}" type="presOf" srcId="{5EA01B5B-A4AA-42CC-BEA5-D60ACFE4822D}" destId="{09569FFD-84F3-4D7C-B6E8-6467A40CA2F5}" srcOrd="0" destOrd="0" presId="urn:microsoft.com/office/officeart/2005/8/layout/vList2"/>
    <dgm:cxn modelId="{71C3CB46-155E-4C70-8DE3-868A105037FA}" srcId="{5EA01B5B-A4AA-42CC-BEA5-D60ACFE4822D}" destId="{A2904D0F-256B-40F3-B8A3-0F00E0E300F0}" srcOrd="2" destOrd="0" parTransId="{B3E290DA-76F0-42C3-8B0E-47105B4A2B95}" sibTransId="{5C21A3EC-5DE1-49AD-AB6D-58622CECF6C0}"/>
    <dgm:cxn modelId="{F648D06F-2C99-49FC-BE2F-69EFD132EE63}" type="presOf" srcId="{03437C4A-8F6E-4084-94D2-257A94C254DF}" destId="{094DEABA-2384-414B-925A-BD746D310243}" srcOrd="0" destOrd="0" presId="urn:microsoft.com/office/officeart/2005/8/layout/vList2"/>
    <dgm:cxn modelId="{8AA930C6-12E5-4AE3-B010-3BE7F2791D5E}" type="presOf" srcId="{D044BCC2-528F-4A3C-AB89-D3BBB5CF2D90}" destId="{149FF4DD-BEF3-44DE-9AE3-7D6A8CAAE4A2}" srcOrd="0" destOrd="0" presId="urn:microsoft.com/office/officeart/2005/8/layout/vList2"/>
    <dgm:cxn modelId="{6A1110CB-0F25-4644-A35F-FDA82EE8120A}" srcId="{5EA01B5B-A4AA-42CC-BEA5-D60ACFE4822D}" destId="{D044BCC2-528F-4A3C-AB89-D3BBB5CF2D90}" srcOrd="0" destOrd="0" parTransId="{C6EFDEB2-806A-4DE4-8DBC-AA5065C146A2}" sibTransId="{ECEEA1CA-2CB4-4298-A352-6282AEC22540}"/>
    <dgm:cxn modelId="{6C6B1ECC-173E-4AF0-82A4-3A2F21D0ABD8}" type="presOf" srcId="{A2904D0F-256B-40F3-B8A3-0F00E0E300F0}" destId="{46F84705-A9CC-4955-B397-DF0341FD841B}" srcOrd="0" destOrd="0" presId="urn:microsoft.com/office/officeart/2005/8/layout/vList2"/>
    <dgm:cxn modelId="{69AB3A62-6318-4A87-B9C7-76E764B24AF6}" type="presParOf" srcId="{09569FFD-84F3-4D7C-B6E8-6467A40CA2F5}" destId="{149FF4DD-BEF3-44DE-9AE3-7D6A8CAAE4A2}" srcOrd="0" destOrd="0" presId="urn:microsoft.com/office/officeart/2005/8/layout/vList2"/>
    <dgm:cxn modelId="{FBB198A4-432F-4D96-B0D9-57CC2779E58E}" type="presParOf" srcId="{09569FFD-84F3-4D7C-B6E8-6467A40CA2F5}" destId="{B7E8B352-5D41-42A6-BDAB-AF246C23E728}" srcOrd="1" destOrd="0" presId="urn:microsoft.com/office/officeart/2005/8/layout/vList2"/>
    <dgm:cxn modelId="{E242C157-4F25-4C56-BF72-D2F3F0AE3068}" type="presParOf" srcId="{09569FFD-84F3-4D7C-B6E8-6467A40CA2F5}" destId="{094DEABA-2384-414B-925A-BD746D310243}" srcOrd="2" destOrd="0" presId="urn:microsoft.com/office/officeart/2005/8/layout/vList2"/>
    <dgm:cxn modelId="{3F673421-D05B-459D-B2EE-614803B6F085}" type="presParOf" srcId="{09569FFD-84F3-4D7C-B6E8-6467A40CA2F5}" destId="{39950184-BD4E-47A2-94BC-926266C74A80}" srcOrd="3" destOrd="0" presId="urn:microsoft.com/office/officeart/2005/8/layout/vList2"/>
    <dgm:cxn modelId="{A371C2D3-F625-428D-917E-41BACDE90838}" type="presParOf" srcId="{09569FFD-84F3-4D7C-B6E8-6467A40CA2F5}" destId="{46F84705-A9CC-4955-B397-DF0341FD84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41BC2C6-5D94-4D67-99DF-E04224C2E141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324FBCC-9F3B-4901-AA48-66957730D43B}">
      <dgm:prSet/>
      <dgm:spPr/>
      <dgm:t>
        <a:bodyPr/>
        <a:lstStyle/>
        <a:p>
          <a:r>
            <a:rPr lang="tr-TR" b="0" i="0" baseline="0"/>
            <a:t>Ailelerle düzenli toplantılar yapmak </a:t>
          </a:r>
          <a:endParaRPr lang="en-US"/>
        </a:p>
      </dgm:t>
    </dgm:pt>
    <dgm:pt modelId="{090F041B-BA32-45AA-807B-0FDD48382F69}" type="parTrans" cxnId="{9F5DCC30-6F4B-490D-8EE5-E4A296F19DD6}">
      <dgm:prSet/>
      <dgm:spPr/>
      <dgm:t>
        <a:bodyPr/>
        <a:lstStyle/>
        <a:p>
          <a:endParaRPr lang="en-US"/>
        </a:p>
      </dgm:t>
    </dgm:pt>
    <dgm:pt modelId="{D16E0C2B-B56D-4699-B6B3-56089F4DA103}" type="sibTrans" cxnId="{9F5DCC30-6F4B-490D-8EE5-E4A296F19DD6}">
      <dgm:prSet/>
      <dgm:spPr/>
      <dgm:t>
        <a:bodyPr/>
        <a:lstStyle/>
        <a:p>
          <a:endParaRPr lang="en-US"/>
        </a:p>
      </dgm:t>
    </dgm:pt>
    <dgm:pt modelId="{6BD21DBE-54AE-4C45-9AAF-F9D9D5C907B4}">
      <dgm:prSet/>
      <dgm:spPr/>
      <dgm:t>
        <a:bodyPr/>
        <a:lstStyle/>
        <a:p>
          <a:r>
            <a:rPr lang="tr-TR" b="0" i="0" baseline="0"/>
            <a:t>Ailelere bilgilendirici konuşmalar, seminerler düzenlemek </a:t>
          </a:r>
          <a:endParaRPr lang="en-US"/>
        </a:p>
      </dgm:t>
    </dgm:pt>
    <dgm:pt modelId="{4C4677E7-B8D8-4C96-8F3F-9344DD093A00}" type="parTrans" cxnId="{F73D8477-38AA-43C0-B361-566B0F8669BA}">
      <dgm:prSet/>
      <dgm:spPr/>
      <dgm:t>
        <a:bodyPr/>
        <a:lstStyle/>
        <a:p>
          <a:endParaRPr lang="en-US"/>
        </a:p>
      </dgm:t>
    </dgm:pt>
    <dgm:pt modelId="{320455D5-E9C9-4996-B0B5-14BCD74A07C2}" type="sibTrans" cxnId="{F73D8477-38AA-43C0-B361-566B0F8669BA}">
      <dgm:prSet/>
      <dgm:spPr/>
      <dgm:t>
        <a:bodyPr/>
        <a:lstStyle/>
        <a:p>
          <a:endParaRPr lang="en-US"/>
        </a:p>
      </dgm:t>
    </dgm:pt>
    <dgm:pt modelId="{C5EF901B-5060-43CA-8BD8-6C5C4B0EF56E}">
      <dgm:prSet/>
      <dgm:spPr/>
      <dgm:t>
        <a:bodyPr/>
        <a:lstStyle/>
        <a:p>
          <a:r>
            <a:rPr lang="tr-TR" b="0" i="0" baseline="0"/>
            <a:t>Her aşamada aileyi de işe katmak </a:t>
          </a:r>
          <a:endParaRPr lang="en-US"/>
        </a:p>
      </dgm:t>
    </dgm:pt>
    <dgm:pt modelId="{F8ACC04A-E0B8-4F48-BD7E-2B44F11B1D67}" type="parTrans" cxnId="{883CAA2E-CA7B-432D-9B49-A359B7EDEC4B}">
      <dgm:prSet/>
      <dgm:spPr/>
      <dgm:t>
        <a:bodyPr/>
        <a:lstStyle/>
        <a:p>
          <a:endParaRPr lang="en-US"/>
        </a:p>
      </dgm:t>
    </dgm:pt>
    <dgm:pt modelId="{32333D8F-AFBE-4A8F-B1BC-B113473A27FE}" type="sibTrans" cxnId="{883CAA2E-CA7B-432D-9B49-A359B7EDEC4B}">
      <dgm:prSet/>
      <dgm:spPr/>
      <dgm:t>
        <a:bodyPr/>
        <a:lstStyle/>
        <a:p>
          <a:endParaRPr lang="en-US"/>
        </a:p>
      </dgm:t>
    </dgm:pt>
    <dgm:pt modelId="{7D54064F-B83D-42A0-9180-6EB2BC7E53AF}">
      <dgm:prSet/>
      <dgm:spPr/>
      <dgm:t>
        <a:bodyPr/>
        <a:lstStyle/>
        <a:p>
          <a:r>
            <a:rPr lang="tr-TR" b="0" i="0" baseline="0"/>
            <a:t>Çocuğundaki gelişmeleri aileyle paylaşmak </a:t>
          </a:r>
          <a:endParaRPr lang="en-US"/>
        </a:p>
      </dgm:t>
    </dgm:pt>
    <dgm:pt modelId="{1A1C5383-2F32-49EC-9774-604257914C2E}" type="parTrans" cxnId="{5A16A917-D03D-43DC-A84B-82BE27163999}">
      <dgm:prSet/>
      <dgm:spPr/>
      <dgm:t>
        <a:bodyPr/>
        <a:lstStyle/>
        <a:p>
          <a:endParaRPr lang="en-US"/>
        </a:p>
      </dgm:t>
    </dgm:pt>
    <dgm:pt modelId="{C22B8AC9-6451-4583-A1F1-48449AC28930}" type="sibTrans" cxnId="{5A16A917-D03D-43DC-A84B-82BE27163999}">
      <dgm:prSet/>
      <dgm:spPr/>
      <dgm:t>
        <a:bodyPr/>
        <a:lstStyle/>
        <a:p>
          <a:endParaRPr lang="en-US"/>
        </a:p>
      </dgm:t>
    </dgm:pt>
    <dgm:pt modelId="{BA1B695D-4E47-4352-8F97-284DB1D7FE14}" type="pres">
      <dgm:prSet presAssocID="{941BC2C6-5D94-4D67-99DF-E04224C2E141}" presName="matrix" presStyleCnt="0">
        <dgm:presLayoutVars>
          <dgm:chMax val="1"/>
          <dgm:dir/>
          <dgm:resizeHandles val="exact"/>
        </dgm:presLayoutVars>
      </dgm:prSet>
      <dgm:spPr/>
    </dgm:pt>
    <dgm:pt modelId="{979E5F00-6E61-4ECC-AFBA-921E0F5B3D87}" type="pres">
      <dgm:prSet presAssocID="{941BC2C6-5D94-4D67-99DF-E04224C2E141}" presName="diamond" presStyleLbl="bgShp" presStyleIdx="0" presStyleCnt="1"/>
      <dgm:spPr/>
    </dgm:pt>
    <dgm:pt modelId="{DEE10F89-FF78-4D40-824E-73FD9E4E83A4}" type="pres">
      <dgm:prSet presAssocID="{941BC2C6-5D94-4D67-99DF-E04224C2E14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28C40EE-2C3A-4C2C-B58D-2854128F2BF8}" type="pres">
      <dgm:prSet presAssocID="{941BC2C6-5D94-4D67-99DF-E04224C2E14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D235D82-8382-42AB-9398-CC272952FF3B}" type="pres">
      <dgm:prSet presAssocID="{941BC2C6-5D94-4D67-99DF-E04224C2E14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17D7F8C-6F10-4252-8438-F7636EC3B581}" type="pres">
      <dgm:prSet presAssocID="{941BC2C6-5D94-4D67-99DF-E04224C2E14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09C0902-A49B-41E4-959A-DF17E9A563AD}" type="presOf" srcId="{7D54064F-B83D-42A0-9180-6EB2BC7E53AF}" destId="{317D7F8C-6F10-4252-8438-F7636EC3B581}" srcOrd="0" destOrd="0" presId="urn:microsoft.com/office/officeart/2005/8/layout/matrix3"/>
    <dgm:cxn modelId="{5A16A917-D03D-43DC-A84B-82BE27163999}" srcId="{941BC2C6-5D94-4D67-99DF-E04224C2E141}" destId="{7D54064F-B83D-42A0-9180-6EB2BC7E53AF}" srcOrd="3" destOrd="0" parTransId="{1A1C5383-2F32-49EC-9774-604257914C2E}" sibTransId="{C22B8AC9-6451-4583-A1F1-48449AC28930}"/>
    <dgm:cxn modelId="{883CAA2E-CA7B-432D-9B49-A359B7EDEC4B}" srcId="{941BC2C6-5D94-4D67-99DF-E04224C2E141}" destId="{C5EF901B-5060-43CA-8BD8-6C5C4B0EF56E}" srcOrd="2" destOrd="0" parTransId="{F8ACC04A-E0B8-4F48-BD7E-2B44F11B1D67}" sibTransId="{32333D8F-AFBE-4A8F-B1BC-B113473A27FE}"/>
    <dgm:cxn modelId="{9F5DCC30-6F4B-490D-8EE5-E4A296F19DD6}" srcId="{941BC2C6-5D94-4D67-99DF-E04224C2E141}" destId="{A324FBCC-9F3B-4901-AA48-66957730D43B}" srcOrd="0" destOrd="0" parTransId="{090F041B-BA32-45AA-807B-0FDD48382F69}" sibTransId="{D16E0C2B-B56D-4699-B6B3-56089F4DA103}"/>
    <dgm:cxn modelId="{9A213B3D-FC85-41C9-AAA1-3ABC6BDFC2F3}" type="presOf" srcId="{941BC2C6-5D94-4D67-99DF-E04224C2E141}" destId="{BA1B695D-4E47-4352-8F97-284DB1D7FE14}" srcOrd="0" destOrd="0" presId="urn:microsoft.com/office/officeart/2005/8/layout/matrix3"/>
    <dgm:cxn modelId="{EB3B9B66-B077-45D3-8228-AEB9141E3B79}" type="presOf" srcId="{C5EF901B-5060-43CA-8BD8-6C5C4B0EF56E}" destId="{1D235D82-8382-42AB-9398-CC272952FF3B}" srcOrd="0" destOrd="0" presId="urn:microsoft.com/office/officeart/2005/8/layout/matrix3"/>
    <dgm:cxn modelId="{FA0E4B70-0BBF-4E12-9AB9-72509AE6EC9E}" type="presOf" srcId="{A324FBCC-9F3B-4901-AA48-66957730D43B}" destId="{DEE10F89-FF78-4D40-824E-73FD9E4E83A4}" srcOrd="0" destOrd="0" presId="urn:microsoft.com/office/officeart/2005/8/layout/matrix3"/>
    <dgm:cxn modelId="{F73D8477-38AA-43C0-B361-566B0F8669BA}" srcId="{941BC2C6-5D94-4D67-99DF-E04224C2E141}" destId="{6BD21DBE-54AE-4C45-9AAF-F9D9D5C907B4}" srcOrd="1" destOrd="0" parTransId="{4C4677E7-B8D8-4C96-8F3F-9344DD093A00}" sibTransId="{320455D5-E9C9-4996-B0B5-14BCD74A07C2}"/>
    <dgm:cxn modelId="{AFFE03B3-58ED-47BF-B7E3-3F13A79A5E0B}" type="presOf" srcId="{6BD21DBE-54AE-4C45-9AAF-F9D9D5C907B4}" destId="{428C40EE-2C3A-4C2C-B58D-2854128F2BF8}" srcOrd="0" destOrd="0" presId="urn:microsoft.com/office/officeart/2005/8/layout/matrix3"/>
    <dgm:cxn modelId="{6D9FAE35-3387-4B9E-883D-CAE8B56C0431}" type="presParOf" srcId="{BA1B695D-4E47-4352-8F97-284DB1D7FE14}" destId="{979E5F00-6E61-4ECC-AFBA-921E0F5B3D87}" srcOrd="0" destOrd="0" presId="urn:microsoft.com/office/officeart/2005/8/layout/matrix3"/>
    <dgm:cxn modelId="{7EEA8466-C241-4051-9898-B4C199C7E3B6}" type="presParOf" srcId="{BA1B695D-4E47-4352-8F97-284DB1D7FE14}" destId="{DEE10F89-FF78-4D40-824E-73FD9E4E83A4}" srcOrd="1" destOrd="0" presId="urn:microsoft.com/office/officeart/2005/8/layout/matrix3"/>
    <dgm:cxn modelId="{FB734164-18C7-41E6-B28C-136DFD307EDF}" type="presParOf" srcId="{BA1B695D-4E47-4352-8F97-284DB1D7FE14}" destId="{428C40EE-2C3A-4C2C-B58D-2854128F2BF8}" srcOrd="2" destOrd="0" presId="urn:microsoft.com/office/officeart/2005/8/layout/matrix3"/>
    <dgm:cxn modelId="{55054707-D06A-4587-8760-2AB3D5C9D17C}" type="presParOf" srcId="{BA1B695D-4E47-4352-8F97-284DB1D7FE14}" destId="{1D235D82-8382-42AB-9398-CC272952FF3B}" srcOrd="3" destOrd="0" presId="urn:microsoft.com/office/officeart/2005/8/layout/matrix3"/>
    <dgm:cxn modelId="{5FB7CAA8-C624-4AD1-9220-00879813BBE8}" type="presParOf" srcId="{BA1B695D-4E47-4352-8F97-284DB1D7FE14}" destId="{317D7F8C-6F10-4252-8438-F7636EC3B58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A641C62-94A4-4872-B705-DA2773E81E2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256F149-C643-43C0-86FC-B8737346A932}">
      <dgm:prSet/>
      <dgm:spPr/>
      <dgm:t>
        <a:bodyPr/>
        <a:lstStyle/>
        <a:p>
          <a:r>
            <a:rPr lang="tr-TR" b="0" i="0" baseline="0"/>
            <a:t>Okul yönetimini kaynaştırmanın gereğine ve önemine inandırma. </a:t>
          </a:r>
          <a:endParaRPr lang="en-US"/>
        </a:p>
      </dgm:t>
    </dgm:pt>
    <dgm:pt modelId="{1A05243E-F109-4D3C-A6BF-E289B7537FA5}" type="parTrans" cxnId="{0A7DDBB1-92B0-4845-9030-16883349AB38}">
      <dgm:prSet/>
      <dgm:spPr/>
      <dgm:t>
        <a:bodyPr/>
        <a:lstStyle/>
        <a:p>
          <a:endParaRPr lang="en-US"/>
        </a:p>
      </dgm:t>
    </dgm:pt>
    <dgm:pt modelId="{4C815685-3D45-46D7-BD1F-8CCE2C2805BE}" type="sibTrans" cxnId="{0A7DDBB1-92B0-4845-9030-16883349AB38}">
      <dgm:prSet/>
      <dgm:spPr/>
      <dgm:t>
        <a:bodyPr/>
        <a:lstStyle/>
        <a:p>
          <a:endParaRPr lang="en-US"/>
        </a:p>
      </dgm:t>
    </dgm:pt>
    <dgm:pt modelId="{5EB8B3A9-A019-4A37-923E-060174AD8BCC}">
      <dgm:prSet/>
      <dgm:spPr/>
      <dgm:t>
        <a:bodyPr/>
        <a:lstStyle/>
        <a:p>
          <a:r>
            <a:rPr lang="tr-TR" b="0" i="0" baseline="0"/>
            <a:t>Kaynaştırma öğrencilerine yönelik tutumunun olumlu olmasını sağlama. </a:t>
          </a:r>
          <a:endParaRPr lang="en-US"/>
        </a:p>
      </dgm:t>
    </dgm:pt>
    <dgm:pt modelId="{566671F2-D79E-4EAF-85CC-84305CD5FFA4}" type="parTrans" cxnId="{916CA3A9-E007-48B0-BB16-4E245D7E2336}">
      <dgm:prSet/>
      <dgm:spPr/>
      <dgm:t>
        <a:bodyPr/>
        <a:lstStyle/>
        <a:p>
          <a:endParaRPr lang="en-US"/>
        </a:p>
      </dgm:t>
    </dgm:pt>
    <dgm:pt modelId="{4802E0AC-1B03-405F-A3FD-2B3AE497E1C5}" type="sibTrans" cxnId="{916CA3A9-E007-48B0-BB16-4E245D7E2336}">
      <dgm:prSet/>
      <dgm:spPr/>
      <dgm:t>
        <a:bodyPr/>
        <a:lstStyle/>
        <a:p>
          <a:endParaRPr lang="en-US"/>
        </a:p>
      </dgm:t>
    </dgm:pt>
    <dgm:pt modelId="{D68B55C3-18EA-4B13-978D-87F3D7A12BAA}">
      <dgm:prSet/>
      <dgm:spPr/>
      <dgm:t>
        <a:bodyPr/>
        <a:lstStyle/>
        <a:p>
          <a:r>
            <a:rPr lang="tr-TR" b="0" i="0" baseline="0"/>
            <a:t>Okul yönetiminin özel eğitim personeliyle olan işbirlikçi tutumu, diğer öğretmenlere ve okul personeline model olacak ve onları olumlu yönde etkileyecektir. </a:t>
          </a:r>
          <a:endParaRPr lang="en-US"/>
        </a:p>
      </dgm:t>
    </dgm:pt>
    <dgm:pt modelId="{34B1C1DC-9379-4967-BC96-AA5EE9D63D8F}" type="parTrans" cxnId="{7246BC6D-9A71-46A1-8CCC-EB2CCC6AD4F6}">
      <dgm:prSet/>
      <dgm:spPr/>
      <dgm:t>
        <a:bodyPr/>
        <a:lstStyle/>
        <a:p>
          <a:endParaRPr lang="en-US"/>
        </a:p>
      </dgm:t>
    </dgm:pt>
    <dgm:pt modelId="{9B2188EA-41BA-44BA-B20A-FF60CA66814C}" type="sibTrans" cxnId="{7246BC6D-9A71-46A1-8CCC-EB2CCC6AD4F6}">
      <dgm:prSet/>
      <dgm:spPr/>
      <dgm:t>
        <a:bodyPr/>
        <a:lstStyle/>
        <a:p>
          <a:endParaRPr lang="en-US"/>
        </a:p>
      </dgm:t>
    </dgm:pt>
    <dgm:pt modelId="{0D598DF8-3A8F-4411-B63E-B9981DD8FD43}" type="pres">
      <dgm:prSet presAssocID="{1A641C62-94A4-4872-B705-DA2773E81E26}" presName="linear" presStyleCnt="0">
        <dgm:presLayoutVars>
          <dgm:animLvl val="lvl"/>
          <dgm:resizeHandles val="exact"/>
        </dgm:presLayoutVars>
      </dgm:prSet>
      <dgm:spPr/>
    </dgm:pt>
    <dgm:pt modelId="{CDD7275D-8135-4C9D-9640-BCC24E8D5E37}" type="pres">
      <dgm:prSet presAssocID="{2256F149-C643-43C0-86FC-B8737346A93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96F869-A515-44DD-AA38-EACE38B9D2CD}" type="pres">
      <dgm:prSet presAssocID="{4C815685-3D45-46D7-BD1F-8CCE2C2805BE}" presName="spacer" presStyleCnt="0"/>
      <dgm:spPr/>
    </dgm:pt>
    <dgm:pt modelId="{92F5D7F0-6BC5-433B-A75B-4C29CCB9D67C}" type="pres">
      <dgm:prSet presAssocID="{5EB8B3A9-A019-4A37-923E-060174AD8BC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BCEA67-E92F-48A4-A1E3-60D4CCCFD7D7}" type="pres">
      <dgm:prSet presAssocID="{4802E0AC-1B03-405F-A3FD-2B3AE497E1C5}" presName="spacer" presStyleCnt="0"/>
      <dgm:spPr/>
    </dgm:pt>
    <dgm:pt modelId="{66025228-4120-4311-AEF0-C8E7B16107FF}" type="pres">
      <dgm:prSet presAssocID="{D68B55C3-18EA-4B13-978D-87F3D7A12BA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E94963E-2981-48D2-9D80-A54531653C33}" type="presOf" srcId="{5EB8B3A9-A019-4A37-923E-060174AD8BCC}" destId="{92F5D7F0-6BC5-433B-A75B-4C29CCB9D67C}" srcOrd="0" destOrd="0" presId="urn:microsoft.com/office/officeart/2005/8/layout/vList2"/>
    <dgm:cxn modelId="{52E03540-16AE-49A1-B38C-4F18A3EDBD7A}" type="presOf" srcId="{1A641C62-94A4-4872-B705-DA2773E81E26}" destId="{0D598DF8-3A8F-4411-B63E-B9981DD8FD43}" srcOrd="0" destOrd="0" presId="urn:microsoft.com/office/officeart/2005/8/layout/vList2"/>
    <dgm:cxn modelId="{7246BC6D-9A71-46A1-8CCC-EB2CCC6AD4F6}" srcId="{1A641C62-94A4-4872-B705-DA2773E81E26}" destId="{D68B55C3-18EA-4B13-978D-87F3D7A12BAA}" srcOrd="2" destOrd="0" parTransId="{34B1C1DC-9379-4967-BC96-AA5EE9D63D8F}" sibTransId="{9B2188EA-41BA-44BA-B20A-FF60CA66814C}"/>
    <dgm:cxn modelId="{916CA3A9-E007-48B0-BB16-4E245D7E2336}" srcId="{1A641C62-94A4-4872-B705-DA2773E81E26}" destId="{5EB8B3A9-A019-4A37-923E-060174AD8BCC}" srcOrd="1" destOrd="0" parTransId="{566671F2-D79E-4EAF-85CC-84305CD5FFA4}" sibTransId="{4802E0AC-1B03-405F-A3FD-2B3AE497E1C5}"/>
    <dgm:cxn modelId="{0A7DDBB1-92B0-4845-9030-16883349AB38}" srcId="{1A641C62-94A4-4872-B705-DA2773E81E26}" destId="{2256F149-C643-43C0-86FC-B8737346A932}" srcOrd="0" destOrd="0" parTransId="{1A05243E-F109-4D3C-A6BF-E289B7537FA5}" sibTransId="{4C815685-3D45-46D7-BD1F-8CCE2C2805BE}"/>
    <dgm:cxn modelId="{7311C3D9-20E2-428F-8AA8-5A16A1AB6EF1}" type="presOf" srcId="{D68B55C3-18EA-4B13-978D-87F3D7A12BAA}" destId="{66025228-4120-4311-AEF0-C8E7B16107FF}" srcOrd="0" destOrd="0" presId="urn:microsoft.com/office/officeart/2005/8/layout/vList2"/>
    <dgm:cxn modelId="{DC46D3F5-CAD9-4C5C-BD1C-06F59D99BF1C}" type="presOf" srcId="{2256F149-C643-43C0-86FC-B8737346A932}" destId="{CDD7275D-8135-4C9D-9640-BCC24E8D5E37}" srcOrd="0" destOrd="0" presId="urn:microsoft.com/office/officeart/2005/8/layout/vList2"/>
    <dgm:cxn modelId="{AC714DA3-C39D-4ADB-8A62-00767642EBD7}" type="presParOf" srcId="{0D598DF8-3A8F-4411-B63E-B9981DD8FD43}" destId="{CDD7275D-8135-4C9D-9640-BCC24E8D5E37}" srcOrd="0" destOrd="0" presId="urn:microsoft.com/office/officeart/2005/8/layout/vList2"/>
    <dgm:cxn modelId="{1BB85D91-8431-485B-BA77-288E787280A3}" type="presParOf" srcId="{0D598DF8-3A8F-4411-B63E-B9981DD8FD43}" destId="{5C96F869-A515-44DD-AA38-EACE38B9D2CD}" srcOrd="1" destOrd="0" presId="urn:microsoft.com/office/officeart/2005/8/layout/vList2"/>
    <dgm:cxn modelId="{C34B4072-D585-4BBF-9B5C-FB488396BF67}" type="presParOf" srcId="{0D598DF8-3A8F-4411-B63E-B9981DD8FD43}" destId="{92F5D7F0-6BC5-433B-A75B-4C29CCB9D67C}" srcOrd="2" destOrd="0" presId="urn:microsoft.com/office/officeart/2005/8/layout/vList2"/>
    <dgm:cxn modelId="{C19DBB01-D4EC-42B0-B022-78817839A178}" type="presParOf" srcId="{0D598DF8-3A8F-4411-B63E-B9981DD8FD43}" destId="{49BCEA67-E92F-48A4-A1E3-60D4CCCFD7D7}" srcOrd="3" destOrd="0" presId="urn:microsoft.com/office/officeart/2005/8/layout/vList2"/>
    <dgm:cxn modelId="{6C04419F-6045-4DA6-B9BB-CC90F290597A}" type="presParOf" srcId="{0D598DF8-3A8F-4411-B63E-B9981DD8FD43}" destId="{66025228-4120-4311-AEF0-C8E7B16107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F8C68F27-1A1B-410D-8699-F23C5A94ACB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75D774-072C-4F2D-8355-651EBDC63E0F}">
      <dgm:prSet/>
      <dgm:spPr/>
      <dgm:t>
        <a:bodyPr/>
        <a:lstStyle/>
        <a:p>
          <a:r>
            <a:rPr lang="tr-TR" b="0" i="0" baseline="0"/>
            <a:t>Ortam çocukların kolay hareket edebileceği şekilde olmalıdır.</a:t>
          </a:r>
          <a:endParaRPr lang="en-US"/>
        </a:p>
      </dgm:t>
    </dgm:pt>
    <dgm:pt modelId="{395F9955-4984-4E80-A598-8912C054F0B7}" type="parTrans" cxnId="{FBF31810-124C-4965-96BA-A5714364E9D5}">
      <dgm:prSet/>
      <dgm:spPr/>
      <dgm:t>
        <a:bodyPr/>
        <a:lstStyle/>
        <a:p>
          <a:endParaRPr lang="en-US"/>
        </a:p>
      </dgm:t>
    </dgm:pt>
    <dgm:pt modelId="{88C621A2-0E60-4D7C-A542-99A319A85133}" type="sibTrans" cxnId="{FBF31810-124C-4965-96BA-A5714364E9D5}">
      <dgm:prSet/>
      <dgm:spPr/>
      <dgm:t>
        <a:bodyPr/>
        <a:lstStyle/>
        <a:p>
          <a:endParaRPr lang="en-US"/>
        </a:p>
      </dgm:t>
    </dgm:pt>
    <dgm:pt modelId="{6FA80F15-F652-4C54-BA74-ECD39F1EF152}">
      <dgm:prSet/>
      <dgm:spPr/>
      <dgm:t>
        <a:bodyPr/>
        <a:lstStyle/>
        <a:p>
          <a:r>
            <a:rPr lang="tr-TR" b="0" i="0" baseline="0"/>
            <a:t>Sınıf mevcutları sınırlı tutulmalıdır.</a:t>
          </a:r>
          <a:endParaRPr lang="en-US"/>
        </a:p>
      </dgm:t>
    </dgm:pt>
    <dgm:pt modelId="{8BF6BE2A-67D5-4B76-8205-7C5E60185A74}" type="parTrans" cxnId="{7EE8BFDC-E43D-4D3A-8ACB-D388AD3F4FC9}">
      <dgm:prSet/>
      <dgm:spPr/>
      <dgm:t>
        <a:bodyPr/>
        <a:lstStyle/>
        <a:p>
          <a:endParaRPr lang="en-US"/>
        </a:p>
      </dgm:t>
    </dgm:pt>
    <dgm:pt modelId="{96A15D50-718E-43C4-AA68-29D7F682516D}" type="sibTrans" cxnId="{7EE8BFDC-E43D-4D3A-8ACB-D388AD3F4FC9}">
      <dgm:prSet/>
      <dgm:spPr/>
      <dgm:t>
        <a:bodyPr/>
        <a:lstStyle/>
        <a:p>
          <a:endParaRPr lang="en-US"/>
        </a:p>
      </dgm:t>
    </dgm:pt>
    <dgm:pt modelId="{C8BD575D-F4C7-49A3-9447-302908849132}">
      <dgm:prSet/>
      <dgm:spPr/>
      <dgm:t>
        <a:bodyPr/>
        <a:lstStyle/>
        <a:p>
          <a:r>
            <a:rPr lang="tr-TR" b="0" i="0" baseline="0"/>
            <a:t>Öğrenci sınıf ortamında en uygun bir yere oturtulmalıdır.</a:t>
          </a:r>
          <a:endParaRPr lang="en-US"/>
        </a:p>
      </dgm:t>
    </dgm:pt>
    <dgm:pt modelId="{EB19D639-2926-4AC3-9630-7D9AD75D9708}" type="parTrans" cxnId="{CC0002F4-9D5E-4F14-8446-1145B4753104}">
      <dgm:prSet/>
      <dgm:spPr/>
      <dgm:t>
        <a:bodyPr/>
        <a:lstStyle/>
        <a:p>
          <a:endParaRPr lang="en-US"/>
        </a:p>
      </dgm:t>
    </dgm:pt>
    <dgm:pt modelId="{A45E1BD1-C8C7-4A31-ACD1-249C86967732}" type="sibTrans" cxnId="{CC0002F4-9D5E-4F14-8446-1145B4753104}">
      <dgm:prSet/>
      <dgm:spPr/>
      <dgm:t>
        <a:bodyPr/>
        <a:lstStyle/>
        <a:p>
          <a:endParaRPr lang="en-US"/>
        </a:p>
      </dgm:t>
    </dgm:pt>
    <dgm:pt modelId="{FB84CA75-ADB4-4E8F-A55D-F421A8DF3D14}">
      <dgm:prSet/>
      <dgm:spPr/>
      <dgm:t>
        <a:bodyPr/>
        <a:lstStyle/>
        <a:p>
          <a:r>
            <a:rPr lang="tr-TR" b="0" i="0" baseline="0"/>
            <a:t>Sınıfta çocuğun engeline uygun gerekli araç gereç bulunmalıdır </a:t>
          </a:r>
          <a:endParaRPr lang="en-US"/>
        </a:p>
      </dgm:t>
    </dgm:pt>
    <dgm:pt modelId="{C8C9F396-F49D-4922-92CD-D7F60C730A12}" type="parTrans" cxnId="{241FC864-2DBF-47AD-8EFE-C3119160D56D}">
      <dgm:prSet/>
      <dgm:spPr/>
      <dgm:t>
        <a:bodyPr/>
        <a:lstStyle/>
        <a:p>
          <a:endParaRPr lang="en-US"/>
        </a:p>
      </dgm:t>
    </dgm:pt>
    <dgm:pt modelId="{91F73E92-FB01-4260-B065-DD6667A8FFC2}" type="sibTrans" cxnId="{241FC864-2DBF-47AD-8EFE-C3119160D56D}">
      <dgm:prSet/>
      <dgm:spPr/>
      <dgm:t>
        <a:bodyPr/>
        <a:lstStyle/>
        <a:p>
          <a:endParaRPr lang="en-US"/>
        </a:p>
      </dgm:t>
    </dgm:pt>
    <dgm:pt modelId="{9523A4D8-1ABF-42AB-8A06-B42743330619}" type="pres">
      <dgm:prSet presAssocID="{F8C68F27-1A1B-410D-8699-F23C5A94ACBB}" presName="matrix" presStyleCnt="0">
        <dgm:presLayoutVars>
          <dgm:chMax val="1"/>
          <dgm:dir/>
          <dgm:resizeHandles val="exact"/>
        </dgm:presLayoutVars>
      </dgm:prSet>
      <dgm:spPr/>
    </dgm:pt>
    <dgm:pt modelId="{064E2763-62A9-4998-A7EC-FDDAE9A7DEBB}" type="pres">
      <dgm:prSet presAssocID="{F8C68F27-1A1B-410D-8699-F23C5A94ACBB}" presName="diamond" presStyleLbl="bgShp" presStyleIdx="0" presStyleCnt="1"/>
      <dgm:spPr/>
    </dgm:pt>
    <dgm:pt modelId="{628EC6EF-4F4D-49A4-9D06-9D77AFE4719C}" type="pres">
      <dgm:prSet presAssocID="{F8C68F27-1A1B-410D-8699-F23C5A94ACB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59F2A61-04E5-49D4-98E9-50E55AEF6408}" type="pres">
      <dgm:prSet presAssocID="{F8C68F27-1A1B-410D-8699-F23C5A94ACB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6AB3F07-1544-47E6-A2C8-28CCA13FF735}" type="pres">
      <dgm:prSet presAssocID="{F8C68F27-1A1B-410D-8699-F23C5A94ACB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357C3E6-53BB-4169-A89C-2E40332C0140}" type="pres">
      <dgm:prSet presAssocID="{F8C68F27-1A1B-410D-8699-F23C5A94ACB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BF31810-124C-4965-96BA-A5714364E9D5}" srcId="{F8C68F27-1A1B-410D-8699-F23C5A94ACBB}" destId="{0475D774-072C-4F2D-8355-651EBDC63E0F}" srcOrd="0" destOrd="0" parTransId="{395F9955-4984-4E80-A598-8912C054F0B7}" sibTransId="{88C621A2-0E60-4D7C-A542-99A319A85133}"/>
    <dgm:cxn modelId="{8EC5F220-D27A-4DF6-AA91-8134EFE2FCFE}" type="presOf" srcId="{0475D774-072C-4F2D-8355-651EBDC63E0F}" destId="{628EC6EF-4F4D-49A4-9D06-9D77AFE4719C}" srcOrd="0" destOrd="0" presId="urn:microsoft.com/office/officeart/2005/8/layout/matrix3"/>
    <dgm:cxn modelId="{241FC864-2DBF-47AD-8EFE-C3119160D56D}" srcId="{F8C68F27-1A1B-410D-8699-F23C5A94ACBB}" destId="{FB84CA75-ADB4-4E8F-A55D-F421A8DF3D14}" srcOrd="3" destOrd="0" parTransId="{C8C9F396-F49D-4922-92CD-D7F60C730A12}" sibTransId="{91F73E92-FB01-4260-B065-DD6667A8FFC2}"/>
    <dgm:cxn modelId="{AE67CD64-AE8D-4B12-A968-1BA77164BF37}" type="presOf" srcId="{C8BD575D-F4C7-49A3-9447-302908849132}" destId="{26AB3F07-1544-47E6-A2C8-28CCA13FF735}" srcOrd="0" destOrd="0" presId="urn:microsoft.com/office/officeart/2005/8/layout/matrix3"/>
    <dgm:cxn modelId="{E1DD9181-19B0-4C21-B2EE-314605CA4947}" type="presOf" srcId="{FB84CA75-ADB4-4E8F-A55D-F421A8DF3D14}" destId="{4357C3E6-53BB-4169-A89C-2E40332C0140}" srcOrd="0" destOrd="0" presId="urn:microsoft.com/office/officeart/2005/8/layout/matrix3"/>
    <dgm:cxn modelId="{01D4A3B8-6CA8-40A6-B64C-AC7E7AA275BB}" type="presOf" srcId="{F8C68F27-1A1B-410D-8699-F23C5A94ACBB}" destId="{9523A4D8-1ABF-42AB-8A06-B42743330619}" srcOrd="0" destOrd="0" presId="urn:microsoft.com/office/officeart/2005/8/layout/matrix3"/>
    <dgm:cxn modelId="{7EE8BFDC-E43D-4D3A-8ACB-D388AD3F4FC9}" srcId="{F8C68F27-1A1B-410D-8699-F23C5A94ACBB}" destId="{6FA80F15-F652-4C54-BA74-ECD39F1EF152}" srcOrd="1" destOrd="0" parTransId="{8BF6BE2A-67D5-4B76-8205-7C5E60185A74}" sibTransId="{96A15D50-718E-43C4-AA68-29D7F682516D}"/>
    <dgm:cxn modelId="{CC0002F4-9D5E-4F14-8446-1145B4753104}" srcId="{F8C68F27-1A1B-410D-8699-F23C5A94ACBB}" destId="{C8BD575D-F4C7-49A3-9447-302908849132}" srcOrd="2" destOrd="0" parTransId="{EB19D639-2926-4AC3-9630-7D9AD75D9708}" sibTransId="{A45E1BD1-C8C7-4A31-ACD1-249C86967732}"/>
    <dgm:cxn modelId="{135975F6-0B8B-4FF6-AA3E-CD688558EFD0}" type="presOf" srcId="{6FA80F15-F652-4C54-BA74-ECD39F1EF152}" destId="{059F2A61-04E5-49D4-98E9-50E55AEF6408}" srcOrd="0" destOrd="0" presId="urn:microsoft.com/office/officeart/2005/8/layout/matrix3"/>
    <dgm:cxn modelId="{CF95A45C-41F0-48F5-9FB3-C5A42F114830}" type="presParOf" srcId="{9523A4D8-1ABF-42AB-8A06-B42743330619}" destId="{064E2763-62A9-4998-A7EC-FDDAE9A7DEBB}" srcOrd="0" destOrd="0" presId="urn:microsoft.com/office/officeart/2005/8/layout/matrix3"/>
    <dgm:cxn modelId="{95874E3C-A29D-45F1-8E7B-E653621E04E6}" type="presParOf" srcId="{9523A4D8-1ABF-42AB-8A06-B42743330619}" destId="{628EC6EF-4F4D-49A4-9D06-9D77AFE4719C}" srcOrd="1" destOrd="0" presId="urn:microsoft.com/office/officeart/2005/8/layout/matrix3"/>
    <dgm:cxn modelId="{F52ABC6C-0FA3-43F7-8A92-3B566DC7F086}" type="presParOf" srcId="{9523A4D8-1ABF-42AB-8A06-B42743330619}" destId="{059F2A61-04E5-49D4-98E9-50E55AEF6408}" srcOrd="2" destOrd="0" presId="urn:microsoft.com/office/officeart/2005/8/layout/matrix3"/>
    <dgm:cxn modelId="{D8DBE581-4B97-478A-AECD-4411324171A2}" type="presParOf" srcId="{9523A4D8-1ABF-42AB-8A06-B42743330619}" destId="{26AB3F07-1544-47E6-A2C8-28CCA13FF735}" srcOrd="3" destOrd="0" presId="urn:microsoft.com/office/officeart/2005/8/layout/matrix3"/>
    <dgm:cxn modelId="{8C8C3EB1-660D-4E97-9510-3092C0A208D1}" type="presParOf" srcId="{9523A4D8-1ABF-42AB-8A06-B42743330619}" destId="{4357C3E6-53BB-4169-A89C-2E40332C014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3BC888E-4ECC-4DE1-A632-7BA7249395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405712C-40F9-4875-8DE7-00634374348F}">
      <dgm:prSet/>
      <dgm:spPr/>
      <dgm:t>
        <a:bodyPr/>
        <a:lstStyle/>
        <a:p>
          <a:r>
            <a:rPr lang="tr-TR" b="0" i="0" baseline="0"/>
            <a:t>Öğrencinin yetersiz yönleri kadar yeterli yönleri de bilinmelidir.</a:t>
          </a:r>
          <a:endParaRPr lang="en-US"/>
        </a:p>
      </dgm:t>
    </dgm:pt>
    <dgm:pt modelId="{3056AD50-7945-46F2-AC52-43DEE48E085A}" type="parTrans" cxnId="{22B3F906-A020-48E6-B7AB-78D86276B449}">
      <dgm:prSet/>
      <dgm:spPr/>
      <dgm:t>
        <a:bodyPr/>
        <a:lstStyle/>
        <a:p>
          <a:endParaRPr lang="en-US"/>
        </a:p>
      </dgm:t>
    </dgm:pt>
    <dgm:pt modelId="{A6EE26B7-5D78-4B90-B885-EDA4B3F62C27}" type="sibTrans" cxnId="{22B3F906-A020-48E6-B7AB-78D86276B449}">
      <dgm:prSet/>
      <dgm:spPr/>
      <dgm:t>
        <a:bodyPr/>
        <a:lstStyle/>
        <a:p>
          <a:endParaRPr lang="en-US"/>
        </a:p>
      </dgm:t>
    </dgm:pt>
    <dgm:pt modelId="{0E3A7A7B-0C39-45C5-A898-94D19E54F798}">
      <dgm:prSet/>
      <dgm:spPr/>
      <dgm:t>
        <a:bodyPr/>
        <a:lstStyle/>
        <a:p>
          <a:r>
            <a:rPr lang="tr-TR" b="0" i="0" baseline="0"/>
            <a:t>Normal sınıf içinde tek bir yetersizlik türüne yönelik yerleştirme yapılmalıdır.</a:t>
          </a:r>
          <a:endParaRPr lang="en-US"/>
        </a:p>
      </dgm:t>
    </dgm:pt>
    <dgm:pt modelId="{1576E3DE-F614-4D94-A954-8DBC14F22535}" type="parTrans" cxnId="{69F288F0-E585-4083-9040-9E280D81C9E5}">
      <dgm:prSet/>
      <dgm:spPr/>
      <dgm:t>
        <a:bodyPr/>
        <a:lstStyle/>
        <a:p>
          <a:endParaRPr lang="en-US"/>
        </a:p>
      </dgm:t>
    </dgm:pt>
    <dgm:pt modelId="{9AC3E9D0-1DBD-4C9D-B033-CCBCE064F014}" type="sibTrans" cxnId="{69F288F0-E585-4083-9040-9E280D81C9E5}">
      <dgm:prSet/>
      <dgm:spPr/>
      <dgm:t>
        <a:bodyPr/>
        <a:lstStyle/>
        <a:p>
          <a:endParaRPr lang="en-US"/>
        </a:p>
      </dgm:t>
    </dgm:pt>
    <dgm:pt modelId="{F6BB919F-6651-4913-AA46-EED07AE69282}">
      <dgm:prSet/>
      <dgm:spPr/>
      <dgm:t>
        <a:bodyPr/>
        <a:lstStyle/>
        <a:p>
          <a:r>
            <a:rPr lang="tr-TR" b="0" i="0" baseline="0"/>
            <a:t>Eğitim okulda olduğu kadar okul dışı ortamlarda da devam ettirilmeye çalışılmalıdır.</a:t>
          </a:r>
          <a:endParaRPr lang="en-US"/>
        </a:p>
      </dgm:t>
    </dgm:pt>
    <dgm:pt modelId="{C89F8F5D-8715-41FB-A779-20D346D84DEB}" type="parTrans" cxnId="{4724605A-1670-4467-907A-A08DEBB06918}">
      <dgm:prSet/>
      <dgm:spPr/>
      <dgm:t>
        <a:bodyPr/>
        <a:lstStyle/>
        <a:p>
          <a:endParaRPr lang="en-US"/>
        </a:p>
      </dgm:t>
    </dgm:pt>
    <dgm:pt modelId="{13636E9C-D6EE-4107-8B64-C8F031036B89}" type="sibTrans" cxnId="{4724605A-1670-4467-907A-A08DEBB06918}">
      <dgm:prSet/>
      <dgm:spPr/>
      <dgm:t>
        <a:bodyPr/>
        <a:lstStyle/>
        <a:p>
          <a:endParaRPr lang="en-US"/>
        </a:p>
      </dgm:t>
    </dgm:pt>
    <dgm:pt modelId="{82CB9FA9-6432-4744-8E00-DDF1FBFABCE9}" type="pres">
      <dgm:prSet presAssocID="{F3BC888E-4ECC-4DE1-A632-7BA72493957A}" presName="linear" presStyleCnt="0">
        <dgm:presLayoutVars>
          <dgm:animLvl val="lvl"/>
          <dgm:resizeHandles val="exact"/>
        </dgm:presLayoutVars>
      </dgm:prSet>
      <dgm:spPr/>
    </dgm:pt>
    <dgm:pt modelId="{41E237AE-345A-43A8-B46A-8748042D7837}" type="pres">
      <dgm:prSet presAssocID="{D405712C-40F9-4875-8DE7-00634374348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BAED5DD-C8AD-4C83-A102-27A85F6D6B3C}" type="pres">
      <dgm:prSet presAssocID="{A6EE26B7-5D78-4B90-B885-EDA4B3F62C27}" presName="spacer" presStyleCnt="0"/>
      <dgm:spPr/>
    </dgm:pt>
    <dgm:pt modelId="{AB5F502D-EE50-4669-959B-859AD71E1F66}" type="pres">
      <dgm:prSet presAssocID="{0E3A7A7B-0C39-45C5-A898-94D19E54F7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E6224A-D5CF-4F6E-B862-D1E866F4D9AE}" type="pres">
      <dgm:prSet presAssocID="{9AC3E9D0-1DBD-4C9D-B033-CCBCE064F014}" presName="spacer" presStyleCnt="0"/>
      <dgm:spPr/>
    </dgm:pt>
    <dgm:pt modelId="{C67322A0-4F66-495C-ADBE-997BF74864C9}" type="pres">
      <dgm:prSet presAssocID="{F6BB919F-6651-4913-AA46-EED07AE6928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2B3F906-A020-48E6-B7AB-78D86276B449}" srcId="{F3BC888E-4ECC-4DE1-A632-7BA72493957A}" destId="{D405712C-40F9-4875-8DE7-00634374348F}" srcOrd="0" destOrd="0" parTransId="{3056AD50-7945-46F2-AC52-43DEE48E085A}" sibTransId="{A6EE26B7-5D78-4B90-B885-EDA4B3F62C27}"/>
    <dgm:cxn modelId="{F149E821-15AE-43F5-A22B-D870CEDFCBF1}" type="presOf" srcId="{0E3A7A7B-0C39-45C5-A898-94D19E54F798}" destId="{AB5F502D-EE50-4669-959B-859AD71E1F66}" srcOrd="0" destOrd="0" presId="urn:microsoft.com/office/officeart/2005/8/layout/vList2"/>
    <dgm:cxn modelId="{4724605A-1670-4467-907A-A08DEBB06918}" srcId="{F3BC888E-4ECC-4DE1-A632-7BA72493957A}" destId="{F6BB919F-6651-4913-AA46-EED07AE69282}" srcOrd="2" destOrd="0" parTransId="{C89F8F5D-8715-41FB-A779-20D346D84DEB}" sibTransId="{13636E9C-D6EE-4107-8B64-C8F031036B89}"/>
    <dgm:cxn modelId="{28BACD82-2FF5-48BA-8C78-462BFB63C55B}" type="presOf" srcId="{F3BC888E-4ECC-4DE1-A632-7BA72493957A}" destId="{82CB9FA9-6432-4744-8E00-DDF1FBFABCE9}" srcOrd="0" destOrd="0" presId="urn:microsoft.com/office/officeart/2005/8/layout/vList2"/>
    <dgm:cxn modelId="{69F288F0-E585-4083-9040-9E280D81C9E5}" srcId="{F3BC888E-4ECC-4DE1-A632-7BA72493957A}" destId="{0E3A7A7B-0C39-45C5-A898-94D19E54F798}" srcOrd="1" destOrd="0" parTransId="{1576E3DE-F614-4D94-A954-8DBC14F22535}" sibTransId="{9AC3E9D0-1DBD-4C9D-B033-CCBCE064F014}"/>
    <dgm:cxn modelId="{038A96F9-AC2D-45B9-BAB4-91F3492EC8E1}" type="presOf" srcId="{D405712C-40F9-4875-8DE7-00634374348F}" destId="{41E237AE-345A-43A8-B46A-8748042D7837}" srcOrd="0" destOrd="0" presId="urn:microsoft.com/office/officeart/2005/8/layout/vList2"/>
    <dgm:cxn modelId="{5EE1BEFF-1674-4CED-94E5-347027A341E5}" type="presOf" srcId="{F6BB919F-6651-4913-AA46-EED07AE69282}" destId="{C67322A0-4F66-495C-ADBE-997BF74864C9}" srcOrd="0" destOrd="0" presId="urn:microsoft.com/office/officeart/2005/8/layout/vList2"/>
    <dgm:cxn modelId="{B5D65B04-9E62-410F-A42A-4D97A07EE310}" type="presParOf" srcId="{82CB9FA9-6432-4744-8E00-DDF1FBFABCE9}" destId="{41E237AE-345A-43A8-B46A-8748042D7837}" srcOrd="0" destOrd="0" presId="urn:microsoft.com/office/officeart/2005/8/layout/vList2"/>
    <dgm:cxn modelId="{A6499E1B-B9BF-4C68-96AE-10A9F1457198}" type="presParOf" srcId="{82CB9FA9-6432-4744-8E00-DDF1FBFABCE9}" destId="{DBAED5DD-C8AD-4C83-A102-27A85F6D6B3C}" srcOrd="1" destOrd="0" presId="urn:microsoft.com/office/officeart/2005/8/layout/vList2"/>
    <dgm:cxn modelId="{5143B673-ADB0-4BBC-A020-E8F4B916ED42}" type="presParOf" srcId="{82CB9FA9-6432-4744-8E00-DDF1FBFABCE9}" destId="{AB5F502D-EE50-4669-959B-859AD71E1F66}" srcOrd="2" destOrd="0" presId="urn:microsoft.com/office/officeart/2005/8/layout/vList2"/>
    <dgm:cxn modelId="{F191251F-50BE-4C2E-8C16-D11226F9FBCD}" type="presParOf" srcId="{82CB9FA9-6432-4744-8E00-DDF1FBFABCE9}" destId="{EFE6224A-D5CF-4F6E-B862-D1E866F4D9AE}" srcOrd="3" destOrd="0" presId="urn:microsoft.com/office/officeart/2005/8/layout/vList2"/>
    <dgm:cxn modelId="{0F1EFD9D-F09F-4239-B48F-1AD681ED51C4}" type="presParOf" srcId="{82CB9FA9-6432-4744-8E00-DDF1FBFABCE9}" destId="{C67322A0-4F66-495C-ADBE-997BF74864C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E2CF041-0B3B-49CC-9C4B-BD7BB20CA7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04B9A3-1BA2-40DA-9894-85DCC41778BA}">
      <dgm:prSet/>
      <dgm:spPr/>
      <dgm:t>
        <a:bodyPr/>
        <a:lstStyle/>
        <a:p>
          <a:r>
            <a:rPr lang="tr-TR" b="0" i="0" baseline="0"/>
            <a:t>Çocuklara başarabilecekleri görevler verilmeli başarılar ödüllendirilmelidir.</a:t>
          </a:r>
          <a:endParaRPr lang="en-US"/>
        </a:p>
      </dgm:t>
    </dgm:pt>
    <dgm:pt modelId="{D87DA3DF-3825-452E-9D1F-5229ABD139F3}" type="parTrans" cxnId="{D3B63997-435A-428E-A8B9-34011C22D308}">
      <dgm:prSet/>
      <dgm:spPr/>
      <dgm:t>
        <a:bodyPr/>
        <a:lstStyle/>
        <a:p>
          <a:endParaRPr lang="en-US"/>
        </a:p>
      </dgm:t>
    </dgm:pt>
    <dgm:pt modelId="{DF1B241B-38A0-43AF-B507-9EBB7802FBC7}" type="sibTrans" cxnId="{D3B63997-435A-428E-A8B9-34011C22D308}">
      <dgm:prSet/>
      <dgm:spPr/>
      <dgm:t>
        <a:bodyPr/>
        <a:lstStyle/>
        <a:p>
          <a:endParaRPr lang="en-US"/>
        </a:p>
      </dgm:t>
    </dgm:pt>
    <dgm:pt modelId="{36DD7C1C-87D5-40DC-BC12-903417CD93E8}">
      <dgm:prSet/>
      <dgm:spPr/>
      <dgm:t>
        <a:bodyPr/>
        <a:lstStyle/>
        <a:p>
          <a:r>
            <a:rPr lang="tr-TR" b="0" i="0" baseline="0"/>
            <a:t>Çocuğun güvenini, kişiliğini, ilgisini sarsacak sözlerden kaçınılmalıdır.</a:t>
          </a:r>
          <a:endParaRPr lang="en-US"/>
        </a:p>
      </dgm:t>
    </dgm:pt>
    <dgm:pt modelId="{9FDB08E0-4B02-4024-B515-C11E7FA7BA33}" type="parTrans" cxnId="{C62BF19F-6B3D-4469-B3E7-FA1F5B78FE68}">
      <dgm:prSet/>
      <dgm:spPr/>
      <dgm:t>
        <a:bodyPr/>
        <a:lstStyle/>
        <a:p>
          <a:endParaRPr lang="en-US"/>
        </a:p>
      </dgm:t>
    </dgm:pt>
    <dgm:pt modelId="{95147A91-421D-49A4-BC5E-8EED2C098DA4}" type="sibTrans" cxnId="{C62BF19F-6B3D-4469-B3E7-FA1F5B78FE68}">
      <dgm:prSet/>
      <dgm:spPr/>
      <dgm:t>
        <a:bodyPr/>
        <a:lstStyle/>
        <a:p>
          <a:endParaRPr lang="en-US"/>
        </a:p>
      </dgm:t>
    </dgm:pt>
    <dgm:pt modelId="{102EBA57-C065-4F0E-B60B-7D5EEC7E509D}">
      <dgm:prSet/>
      <dgm:spPr/>
      <dgm:t>
        <a:bodyPr/>
        <a:lstStyle/>
        <a:p>
          <a:r>
            <a:rPr lang="tr-TR" b="0" i="0" baseline="0"/>
            <a:t>Çocuğu normal hale getirmek değil de yeteneklerini en iyi şekilde kullanmalarını sağlamak en önemli hedef olmalıdır.</a:t>
          </a:r>
          <a:endParaRPr lang="en-US"/>
        </a:p>
      </dgm:t>
    </dgm:pt>
    <dgm:pt modelId="{05928251-01DD-45D1-9F40-27E3408F4591}" type="parTrans" cxnId="{DCD76831-BB49-415E-9C1F-E55E98B834C8}">
      <dgm:prSet/>
      <dgm:spPr/>
      <dgm:t>
        <a:bodyPr/>
        <a:lstStyle/>
        <a:p>
          <a:endParaRPr lang="en-US"/>
        </a:p>
      </dgm:t>
    </dgm:pt>
    <dgm:pt modelId="{F4B84B9D-A7CA-4584-BB15-7FA1A31082C2}" type="sibTrans" cxnId="{DCD76831-BB49-415E-9C1F-E55E98B834C8}">
      <dgm:prSet/>
      <dgm:spPr/>
      <dgm:t>
        <a:bodyPr/>
        <a:lstStyle/>
        <a:p>
          <a:endParaRPr lang="en-US"/>
        </a:p>
      </dgm:t>
    </dgm:pt>
    <dgm:pt modelId="{42650B94-64A7-4CC6-BEA3-EC260537B812}" type="pres">
      <dgm:prSet presAssocID="{4E2CF041-0B3B-49CC-9C4B-BD7BB20CA7C9}" presName="linear" presStyleCnt="0">
        <dgm:presLayoutVars>
          <dgm:animLvl val="lvl"/>
          <dgm:resizeHandles val="exact"/>
        </dgm:presLayoutVars>
      </dgm:prSet>
      <dgm:spPr/>
    </dgm:pt>
    <dgm:pt modelId="{29D03595-F92F-433E-8540-53B185D209EB}" type="pres">
      <dgm:prSet presAssocID="{4704B9A3-1BA2-40DA-9894-85DCC41778B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5B39DF-766E-4E32-99CB-5185CC5DA5BF}" type="pres">
      <dgm:prSet presAssocID="{DF1B241B-38A0-43AF-B507-9EBB7802FBC7}" presName="spacer" presStyleCnt="0"/>
      <dgm:spPr/>
    </dgm:pt>
    <dgm:pt modelId="{DDC6A0DB-CD9F-4C42-BB58-2C737B3AFB0C}" type="pres">
      <dgm:prSet presAssocID="{36DD7C1C-87D5-40DC-BC12-903417CD93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5302BF7-A1E6-45FD-AEEF-3F11CA1A3B1D}" type="pres">
      <dgm:prSet presAssocID="{95147A91-421D-49A4-BC5E-8EED2C098DA4}" presName="spacer" presStyleCnt="0"/>
      <dgm:spPr/>
    </dgm:pt>
    <dgm:pt modelId="{0C58A470-951D-42A0-91BB-CA5B03FD096B}" type="pres">
      <dgm:prSet presAssocID="{102EBA57-C065-4F0E-B60B-7D5EEC7E509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3D52812-C343-44C3-8D27-9E43C09964D1}" type="presOf" srcId="{4E2CF041-0B3B-49CC-9C4B-BD7BB20CA7C9}" destId="{42650B94-64A7-4CC6-BEA3-EC260537B812}" srcOrd="0" destOrd="0" presId="urn:microsoft.com/office/officeart/2005/8/layout/vList2"/>
    <dgm:cxn modelId="{F5E7692A-72EA-4345-AA72-5CDC79207309}" type="presOf" srcId="{102EBA57-C065-4F0E-B60B-7D5EEC7E509D}" destId="{0C58A470-951D-42A0-91BB-CA5B03FD096B}" srcOrd="0" destOrd="0" presId="urn:microsoft.com/office/officeart/2005/8/layout/vList2"/>
    <dgm:cxn modelId="{DCD76831-BB49-415E-9C1F-E55E98B834C8}" srcId="{4E2CF041-0B3B-49CC-9C4B-BD7BB20CA7C9}" destId="{102EBA57-C065-4F0E-B60B-7D5EEC7E509D}" srcOrd="2" destOrd="0" parTransId="{05928251-01DD-45D1-9F40-27E3408F4591}" sibTransId="{F4B84B9D-A7CA-4584-BB15-7FA1A31082C2}"/>
    <dgm:cxn modelId="{D3B63997-435A-428E-A8B9-34011C22D308}" srcId="{4E2CF041-0B3B-49CC-9C4B-BD7BB20CA7C9}" destId="{4704B9A3-1BA2-40DA-9894-85DCC41778BA}" srcOrd="0" destOrd="0" parTransId="{D87DA3DF-3825-452E-9D1F-5229ABD139F3}" sibTransId="{DF1B241B-38A0-43AF-B507-9EBB7802FBC7}"/>
    <dgm:cxn modelId="{C62BF19F-6B3D-4469-B3E7-FA1F5B78FE68}" srcId="{4E2CF041-0B3B-49CC-9C4B-BD7BB20CA7C9}" destId="{36DD7C1C-87D5-40DC-BC12-903417CD93E8}" srcOrd="1" destOrd="0" parTransId="{9FDB08E0-4B02-4024-B515-C11E7FA7BA33}" sibTransId="{95147A91-421D-49A4-BC5E-8EED2C098DA4}"/>
    <dgm:cxn modelId="{4FF762AF-2A02-4783-B3BA-8A8326CFCBB0}" type="presOf" srcId="{4704B9A3-1BA2-40DA-9894-85DCC41778BA}" destId="{29D03595-F92F-433E-8540-53B185D209EB}" srcOrd="0" destOrd="0" presId="urn:microsoft.com/office/officeart/2005/8/layout/vList2"/>
    <dgm:cxn modelId="{1BAFFAE1-5AB0-4EFC-891D-3E5067C86495}" type="presOf" srcId="{36DD7C1C-87D5-40DC-BC12-903417CD93E8}" destId="{DDC6A0DB-CD9F-4C42-BB58-2C737B3AFB0C}" srcOrd="0" destOrd="0" presId="urn:microsoft.com/office/officeart/2005/8/layout/vList2"/>
    <dgm:cxn modelId="{189FDD2F-80A2-4A17-992F-3792CC3DC445}" type="presParOf" srcId="{42650B94-64A7-4CC6-BEA3-EC260537B812}" destId="{29D03595-F92F-433E-8540-53B185D209EB}" srcOrd="0" destOrd="0" presId="urn:microsoft.com/office/officeart/2005/8/layout/vList2"/>
    <dgm:cxn modelId="{7AAC3075-38D2-4840-99AE-5BB633D19551}" type="presParOf" srcId="{42650B94-64A7-4CC6-BEA3-EC260537B812}" destId="{6A5B39DF-766E-4E32-99CB-5185CC5DA5BF}" srcOrd="1" destOrd="0" presId="urn:microsoft.com/office/officeart/2005/8/layout/vList2"/>
    <dgm:cxn modelId="{59FDCC17-BBE4-4E00-8578-AC3CDF19AF42}" type="presParOf" srcId="{42650B94-64A7-4CC6-BEA3-EC260537B812}" destId="{DDC6A0DB-CD9F-4C42-BB58-2C737B3AFB0C}" srcOrd="2" destOrd="0" presId="urn:microsoft.com/office/officeart/2005/8/layout/vList2"/>
    <dgm:cxn modelId="{99258DB9-7A24-47F6-BCA7-D9A15CABA487}" type="presParOf" srcId="{42650B94-64A7-4CC6-BEA3-EC260537B812}" destId="{D5302BF7-A1E6-45FD-AEEF-3F11CA1A3B1D}" srcOrd="3" destOrd="0" presId="urn:microsoft.com/office/officeart/2005/8/layout/vList2"/>
    <dgm:cxn modelId="{EAB7868D-AEFB-4B7A-B743-A870DFB26A25}" type="presParOf" srcId="{42650B94-64A7-4CC6-BEA3-EC260537B812}" destId="{0C58A470-951D-42A0-91BB-CA5B03FD09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C6FD836-1240-44A5-85C0-AA339ED9DE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33BFB71-C399-40C4-909B-C78045794756}">
      <dgm:prSet/>
      <dgm:spPr/>
      <dgm:t>
        <a:bodyPr/>
        <a:lstStyle/>
        <a:p>
          <a:r>
            <a:rPr lang="tr-TR" b="0" i="0" baseline="0"/>
            <a:t>Çocuklara başarabilecekleri görevler verilmeli başarılar ödüllendirilmelidir.</a:t>
          </a:r>
          <a:endParaRPr lang="en-US"/>
        </a:p>
      </dgm:t>
    </dgm:pt>
    <dgm:pt modelId="{31C3AA1E-820E-4681-AABF-15DB898BF467}" type="parTrans" cxnId="{9C3BBE1C-9900-480A-A0F6-7F3B36E3A308}">
      <dgm:prSet/>
      <dgm:spPr/>
      <dgm:t>
        <a:bodyPr/>
        <a:lstStyle/>
        <a:p>
          <a:endParaRPr lang="en-US"/>
        </a:p>
      </dgm:t>
    </dgm:pt>
    <dgm:pt modelId="{C5AAFD6E-2A9E-49C7-9F86-69B4A5C84F62}" type="sibTrans" cxnId="{9C3BBE1C-9900-480A-A0F6-7F3B36E3A308}">
      <dgm:prSet/>
      <dgm:spPr/>
      <dgm:t>
        <a:bodyPr/>
        <a:lstStyle/>
        <a:p>
          <a:endParaRPr lang="en-US"/>
        </a:p>
      </dgm:t>
    </dgm:pt>
    <dgm:pt modelId="{00D72623-0622-4B1A-84D5-A63F1A245DA6}">
      <dgm:prSet/>
      <dgm:spPr/>
      <dgm:t>
        <a:bodyPr/>
        <a:lstStyle/>
        <a:p>
          <a:r>
            <a:rPr lang="tr-TR" b="0" i="0" baseline="0"/>
            <a:t>Çocuğun güvenini, kişiliğini, ilgisini sarsacak sözlerden kaçınılmalıdır.</a:t>
          </a:r>
          <a:endParaRPr lang="en-US"/>
        </a:p>
      </dgm:t>
    </dgm:pt>
    <dgm:pt modelId="{486B78A1-4F21-4764-B02B-5EC0F9E1D76F}" type="parTrans" cxnId="{0455D806-E38E-452B-8B06-6C41F2357C3C}">
      <dgm:prSet/>
      <dgm:spPr/>
      <dgm:t>
        <a:bodyPr/>
        <a:lstStyle/>
        <a:p>
          <a:endParaRPr lang="en-US"/>
        </a:p>
      </dgm:t>
    </dgm:pt>
    <dgm:pt modelId="{06BC207B-6016-4332-BB58-01567CF93110}" type="sibTrans" cxnId="{0455D806-E38E-452B-8B06-6C41F2357C3C}">
      <dgm:prSet/>
      <dgm:spPr/>
      <dgm:t>
        <a:bodyPr/>
        <a:lstStyle/>
        <a:p>
          <a:endParaRPr lang="en-US"/>
        </a:p>
      </dgm:t>
    </dgm:pt>
    <dgm:pt modelId="{EF3B4C1A-62DD-4C32-AD82-9D46D21665C0}">
      <dgm:prSet/>
      <dgm:spPr/>
      <dgm:t>
        <a:bodyPr/>
        <a:lstStyle/>
        <a:p>
          <a:r>
            <a:rPr lang="tr-TR" b="0" i="0" baseline="0"/>
            <a:t>Çocuğu normal hale getirmek değil de yeteneklerini en iyi şekilde kullanmalarını sağlamak en önemli hedef olmalıdır.</a:t>
          </a:r>
          <a:endParaRPr lang="en-US"/>
        </a:p>
      </dgm:t>
    </dgm:pt>
    <dgm:pt modelId="{4164383C-80E6-47DA-8598-7BD43AD72146}" type="parTrans" cxnId="{1A4AD993-D1E8-4F40-9FA2-2B1C519CF932}">
      <dgm:prSet/>
      <dgm:spPr/>
      <dgm:t>
        <a:bodyPr/>
        <a:lstStyle/>
        <a:p>
          <a:endParaRPr lang="en-US"/>
        </a:p>
      </dgm:t>
    </dgm:pt>
    <dgm:pt modelId="{B6B78BD9-4097-4E1E-85E3-4632B9314197}" type="sibTrans" cxnId="{1A4AD993-D1E8-4F40-9FA2-2B1C519CF932}">
      <dgm:prSet/>
      <dgm:spPr/>
      <dgm:t>
        <a:bodyPr/>
        <a:lstStyle/>
        <a:p>
          <a:endParaRPr lang="en-US"/>
        </a:p>
      </dgm:t>
    </dgm:pt>
    <dgm:pt modelId="{9EC05798-D6FE-42F7-8D80-11F6504A93DE}" type="pres">
      <dgm:prSet presAssocID="{8C6FD836-1240-44A5-85C0-AA339ED9DEF1}" presName="linear" presStyleCnt="0">
        <dgm:presLayoutVars>
          <dgm:animLvl val="lvl"/>
          <dgm:resizeHandles val="exact"/>
        </dgm:presLayoutVars>
      </dgm:prSet>
      <dgm:spPr/>
    </dgm:pt>
    <dgm:pt modelId="{9BDFAE24-0D3D-43FE-9F51-88E8201DCF5F}" type="pres">
      <dgm:prSet presAssocID="{A33BFB71-C399-40C4-909B-C780457947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25FF4D-B547-4141-8CD8-430ECED879F7}" type="pres">
      <dgm:prSet presAssocID="{C5AAFD6E-2A9E-49C7-9F86-69B4A5C84F62}" presName="spacer" presStyleCnt="0"/>
      <dgm:spPr/>
    </dgm:pt>
    <dgm:pt modelId="{5979CECD-235B-413D-AEB4-26336B5DBD7E}" type="pres">
      <dgm:prSet presAssocID="{00D72623-0622-4B1A-84D5-A63F1A245D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F485BC-FBBE-4911-9726-AFEA9A6FF6E2}" type="pres">
      <dgm:prSet presAssocID="{06BC207B-6016-4332-BB58-01567CF93110}" presName="spacer" presStyleCnt="0"/>
      <dgm:spPr/>
    </dgm:pt>
    <dgm:pt modelId="{16F8BDAD-3997-4C82-9262-0F6FD715A639}" type="pres">
      <dgm:prSet presAssocID="{EF3B4C1A-62DD-4C32-AD82-9D46D21665C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455D806-E38E-452B-8B06-6C41F2357C3C}" srcId="{8C6FD836-1240-44A5-85C0-AA339ED9DEF1}" destId="{00D72623-0622-4B1A-84D5-A63F1A245DA6}" srcOrd="1" destOrd="0" parTransId="{486B78A1-4F21-4764-B02B-5EC0F9E1D76F}" sibTransId="{06BC207B-6016-4332-BB58-01567CF93110}"/>
    <dgm:cxn modelId="{9C3BBE1C-9900-480A-A0F6-7F3B36E3A308}" srcId="{8C6FD836-1240-44A5-85C0-AA339ED9DEF1}" destId="{A33BFB71-C399-40C4-909B-C78045794756}" srcOrd="0" destOrd="0" parTransId="{31C3AA1E-820E-4681-AABF-15DB898BF467}" sibTransId="{C5AAFD6E-2A9E-49C7-9F86-69B4A5C84F62}"/>
    <dgm:cxn modelId="{826A9E8C-5B82-4A0C-8704-FE8FA1E03082}" type="presOf" srcId="{EF3B4C1A-62DD-4C32-AD82-9D46D21665C0}" destId="{16F8BDAD-3997-4C82-9262-0F6FD715A639}" srcOrd="0" destOrd="0" presId="urn:microsoft.com/office/officeart/2005/8/layout/vList2"/>
    <dgm:cxn modelId="{1A4AD993-D1E8-4F40-9FA2-2B1C519CF932}" srcId="{8C6FD836-1240-44A5-85C0-AA339ED9DEF1}" destId="{EF3B4C1A-62DD-4C32-AD82-9D46D21665C0}" srcOrd="2" destOrd="0" parTransId="{4164383C-80E6-47DA-8598-7BD43AD72146}" sibTransId="{B6B78BD9-4097-4E1E-85E3-4632B9314197}"/>
    <dgm:cxn modelId="{8F782C97-2B11-41F1-9EE9-05E6A1D68F6B}" type="presOf" srcId="{00D72623-0622-4B1A-84D5-A63F1A245DA6}" destId="{5979CECD-235B-413D-AEB4-26336B5DBD7E}" srcOrd="0" destOrd="0" presId="urn:microsoft.com/office/officeart/2005/8/layout/vList2"/>
    <dgm:cxn modelId="{0A1D54CA-1195-49E8-8072-A9C2F28BE493}" type="presOf" srcId="{8C6FD836-1240-44A5-85C0-AA339ED9DEF1}" destId="{9EC05798-D6FE-42F7-8D80-11F6504A93DE}" srcOrd="0" destOrd="0" presId="urn:microsoft.com/office/officeart/2005/8/layout/vList2"/>
    <dgm:cxn modelId="{E81503E6-ADD9-4579-AEAE-9EB54C8FAB4A}" type="presOf" srcId="{A33BFB71-C399-40C4-909B-C78045794756}" destId="{9BDFAE24-0D3D-43FE-9F51-88E8201DCF5F}" srcOrd="0" destOrd="0" presId="urn:microsoft.com/office/officeart/2005/8/layout/vList2"/>
    <dgm:cxn modelId="{F500EB42-CA9C-40F6-8C5A-03216F9C2721}" type="presParOf" srcId="{9EC05798-D6FE-42F7-8D80-11F6504A93DE}" destId="{9BDFAE24-0D3D-43FE-9F51-88E8201DCF5F}" srcOrd="0" destOrd="0" presId="urn:microsoft.com/office/officeart/2005/8/layout/vList2"/>
    <dgm:cxn modelId="{FEC3DA20-E64E-4973-A992-39000E894E57}" type="presParOf" srcId="{9EC05798-D6FE-42F7-8D80-11F6504A93DE}" destId="{5325FF4D-B547-4141-8CD8-430ECED879F7}" srcOrd="1" destOrd="0" presId="urn:microsoft.com/office/officeart/2005/8/layout/vList2"/>
    <dgm:cxn modelId="{04A65FA4-C39C-4190-9E6D-82C9A2CB2905}" type="presParOf" srcId="{9EC05798-D6FE-42F7-8D80-11F6504A93DE}" destId="{5979CECD-235B-413D-AEB4-26336B5DBD7E}" srcOrd="2" destOrd="0" presId="urn:microsoft.com/office/officeart/2005/8/layout/vList2"/>
    <dgm:cxn modelId="{4EECC7C5-4CAB-49A7-8160-CCC5B8A6C378}" type="presParOf" srcId="{9EC05798-D6FE-42F7-8D80-11F6504A93DE}" destId="{97F485BC-FBBE-4911-9726-AFEA9A6FF6E2}" srcOrd="3" destOrd="0" presId="urn:microsoft.com/office/officeart/2005/8/layout/vList2"/>
    <dgm:cxn modelId="{427CB6D2-48FE-42A1-8B31-10D097DCF435}" type="presParOf" srcId="{9EC05798-D6FE-42F7-8D80-11F6504A93DE}" destId="{16F8BDAD-3997-4C82-9262-0F6FD715A6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F1A6C44-0037-48A0-98BE-A6C6577739A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D890F5-0ED3-48FE-97CD-9FE55406102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i="0" baseline="0"/>
            <a:t>Yapılan etkinlikler bireyin duyu kalıntısına hitap edecek şekilde planlanmalıdır</a:t>
          </a:r>
          <a:endParaRPr lang="en-US"/>
        </a:p>
      </dgm:t>
    </dgm:pt>
    <dgm:pt modelId="{425CE096-B5D2-431E-91F0-F19032B11125}" type="parTrans" cxnId="{83E9A12A-3D14-40AC-9B09-33BE8B8C4957}">
      <dgm:prSet/>
      <dgm:spPr/>
      <dgm:t>
        <a:bodyPr/>
        <a:lstStyle/>
        <a:p>
          <a:endParaRPr lang="en-US"/>
        </a:p>
      </dgm:t>
    </dgm:pt>
    <dgm:pt modelId="{C98F21BD-B40C-48A7-91E0-A33D31A3AD6C}" type="sibTrans" cxnId="{83E9A12A-3D14-40AC-9B09-33BE8B8C4957}">
      <dgm:prSet/>
      <dgm:spPr/>
      <dgm:t>
        <a:bodyPr/>
        <a:lstStyle/>
        <a:p>
          <a:endParaRPr lang="en-US"/>
        </a:p>
      </dgm:t>
    </dgm:pt>
    <dgm:pt modelId="{12F545D2-D482-4374-B252-A86C773B3A81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i="0" baseline="0"/>
            <a:t>Ders konularının analizleri yapılmalı konular parçalara ayrılmalıdır.</a:t>
          </a:r>
          <a:endParaRPr lang="en-US"/>
        </a:p>
      </dgm:t>
    </dgm:pt>
    <dgm:pt modelId="{045F2931-145D-4EC3-842D-3EC5D98E004D}" type="parTrans" cxnId="{EB6B0C01-854E-4E54-B4C1-E5287C9CD13F}">
      <dgm:prSet/>
      <dgm:spPr/>
      <dgm:t>
        <a:bodyPr/>
        <a:lstStyle/>
        <a:p>
          <a:endParaRPr lang="en-US"/>
        </a:p>
      </dgm:t>
    </dgm:pt>
    <dgm:pt modelId="{0BEC9F32-6D75-4AF1-AC44-2CA99A0777E8}" type="sibTrans" cxnId="{EB6B0C01-854E-4E54-B4C1-E5287C9CD13F}">
      <dgm:prSet/>
      <dgm:spPr/>
      <dgm:t>
        <a:bodyPr/>
        <a:lstStyle/>
        <a:p>
          <a:endParaRPr lang="en-US"/>
        </a:p>
      </dgm:t>
    </dgm:pt>
    <dgm:pt modelId="{D0233221-84F3-4D34-886E-F3A4CC1EC0D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i="0" baseline="0"/>
            <a:t>Sosyal, kültürel, iş ve meslek eğitimi çalışmalarına ağırlık verilmelidir.</a:t>
          </a:r>
          <a:endParaRPr lang="en-US"/>
        </a:p>
      </dgm:t>
    </dgm:pt>
    <dgm:pt modelId="{8BD52CB3-C96A-4221-B24E-09D5F73C3272}" type="parTrans" cxnId="{4C3DAE26-B806-48BB-A38A-85A741288635}">
      <dgm:prSet/>
      <dgm:spPr/>
      <dgm:t>
        <a:bodyPr/>
        <a:lstStyle/>
        <a:p>
          <a:endParaRPr lang="en-US"/>
        </a:p>
      </dgm:t>
    </dgm:pt>
    <dgm:pt modelId="{0DB636EF-491E-4519-827D-B7975BE79B17}" type="sibTrans" cxnId="{4C3DAE26-B806-48BB-A38A-85A741288635}">
      <dgm:prSet/>
      <dgm:spPr/>
      <dgm:t>
        <a:bodyPr/>
        <a:lstStyle/>
        <a:p>
          <a:endParaRPr lang="en-US"/>
        </a:p>
      </dgm:t>
    </dgm:pt>
    <dgm:pt modelId="{10DE0221-A450-4473-B5AA-FE62E1A07012}" type="pres">
      <dgm:prSet presAssocID="{6F1A6C44-0037-48A0-98BE-A6C6577739A6}" presName="root" presStyleCnt="0">
        <dgm:presLayoutVars>
          <dgm:dir/>
          <dgm:resizeHandles val="exact"/>
        </dgm:presLayoutVars>
      </dgm:prSet>
      <dgm:spPr/>
    </dgm:pt>
    <dgm:pt modelId="{4F2A4B47-6C78-4D6E-8057-396401C495FC}" type="pres">
      <dgm:prSet presAssocID="{E6D890F5-0ED3-48FE-97CD-9FE55406102E}" presName="compNode" presStyleCnt="0"/>
      <dgm:spPr/>
    </dgm:pt>
    <dgm:pt modelId="{D7B4A1F8-BC44-4E6F-986A-5DA0293D8722}" type="pres">
      <dgm:prSet presAssocID="{E6D890F5-0ED3-48FE-97CD-9FE55406102E}" presName="bgRect" presStyleLbl="bgShp" presStyleIdx="0" presStyleCnt="3"/>
      <dgm:spPr/>
    </dgm:pt>
    <dgm:pt modelId="{10402798-35DA-4DC5-B0F5-A5E1A15109E3}" type="pres">
      <dgm:prSet presAssocID="{E6D890F5-0ED3-48FE-97CD-9FE55406102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öz"/>
        </a:ext>
      </dgm:extLst>
    </dgm:pt>
    <dgm:pt modelId="{340AB5A6-656F-41B3-82E3-247051EB3BBF}" type="pres">
      <dgm:prSet presAssocID="{E6D890F5-0ED3-48FE-97CD-9FE55406102E}" presName="spaceRect" presStyleCnt="0"/>
      <dgm:spPr/>
    </dgm:pt>
    <dgm:pt modelId="{A6759A4F-8D62-457E-BF5A-06E5F65E9938}" type="pres">
      <dgm:prSet presAssocID="{E6D890F5-0ED3-48FE-97CD-9FE55406102E}" presName="parTx" presStyleLbl="revTx" presStyleIdx="0" presStyleCnt="3">
        <dgm:presLayoutVars>
          <dgm:chMax val="0"/>
          <dgm:chPref val="0"/>
        </dgm:presLayoutVars>
      </dgm:prSet>
      <dgm:spPr/>
    </dgm:pt>
    <dgm:pt modelId="{7B58B010-A681-4FCF-B7C0-1432495E6A20}" type="pres">
      <dgm:prSet presAssocID="{C98F21BD-B40C-48A7-91E0-A33D31A3AD6C}" presName="sibTrans" presStyleCnt="0"/>
      <dgm:spPr/>
    </dgm:pt>
    <dgm:pt modelId="{E9742449-5575-4E52-9785-BC3569B4BB04}" type="pres">
      <dgm:prSet presAssocID="{12F545D2-D482-4374-B252-A86C773B3A81}" presName="compNode" presStyleCnt="0"/>
      <dgm:spPr/>
    </dgm:pt>
    <dgm:pt modelId="{D2FA1B68-5B87-4457-A4A9-332BA6719BFC}" type="pres">
      <dgm:prSet presAssocID="{12F545D2-D482-4374-B252-A86C773B3A81}" presName="bgRect" presStyleLbl="bgShp" presStyleIdx="1" presStyleCnt="3"/>
      <dgm:spPr/>
    </dgm:pt>
    <dgm:pt modelId="{740F0AB5-1198-4333-BDBF-76C390FAFFE0}" type="pres">
      <dgm:prSet presAssocID="{12F545D2-D482-4374-B252-A86C773B3A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ınıf"/>
        </a:ext>
      </dgm:extLst>
    </dgm:pt>
    <dgm:pt modelId="{F27EF160-41DA-426A-AC85-BED64FAF0215}" type="pres">
      <dgm:prSet presAssocID="{12F545D2-D482-4374-B252-A86C773B3A81}" presName="spaceRect" presStyleCnt="0"/>
      <dgm:spPr/>
    </dgm:pt>
    <dgm:pt modelId="{203F5D2D-4C65-4CF5-BAD4-BB8648016781}" type="pres">
      <dgm:prSet presAssocID="{12F545D2-D482-4374-B252-A86C773B3A81}" presName="parTx" presStyleLbl="revTx" presStyleIdx="1" presStyleCnt="3">
        <dgm:presLayoutVars>
          <dgm:chMax val="0"/>
          <dgm:chPref val="0"/>
        </dgm:presLayoutVars>
      </dgm:prSet>
      <dgm:spPr/>
    </dgm:pt>
    <dgm:pt modelId="{42735F1B-A431-4F26-AE94-ABE2A405E1BC}" type="pres">
      <dgm:prSet presAssocID="{0BEC9F32-6D75-4AF1-AC44-2CA99A0777E8}" presName="sibTrans" presStyleCnt="0"/>
      <dgm:spPr/>
    </dgm:pt>
    <dgm:pt modelId="{25C47BFD-102C-4444-8382-136BF2216759}" type="pres">
      <dgm:prSet presAssocID="{D0233221-84F3-4D34-886E-F3A4CC1EC0D8}" presName="compNode" presStyleCnt="0"/>
      <dgm:spPr/>
    </dgm:pt>
    <dgm:pt modelId="{74D2CDF9-33EA-4C49-9A35-4895B3F105D2}" type="pres">
      <dgm:prSet presAssocID="{D0233221-84F3-4D34-886E-F3A4CC1EC0D8}" presName="bgRect" presStyleLbl="bgShp" presStyleIdx="2" presStyleCnt="3"/>
      <dgm:spPr/>
    </dgm:pt>
    <dgm:pt modelId="{2E8E853A-786C-4354-A7DB-95BCAD35413C}" type="pres">
      <dgm:prSet presAssocID="{D0233221-84F3-4D34-886E-F3A4CC1EC0D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9D59E294-A95B-40AE-982E-3A1E46F5BA3D}" type="pres">
      <dgm:prSet presAssocID="{D0233221-84F3-4D34-886E-F3A4CC1EC0D8}" presName="spaceRect" presStyleCnt="0"/>
      <dgm:spPr/>
    </dgm:pt>
    <dgm:pt modelId="{230B92FF-993F-49B9-BA42-422A1031DBFB}" type="pres">
      <dgm:prSet presAssocID="{D0233221-84F3-4D34-886E-F3A4CC1EC0D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A526200-75F0-4364-8288-D4F98F200134}" type="presOf" srcId="{12F545D2-D482-4374-B252-A86C773B3A81}" destId="{203F5D2D-4C65-4CF5-BAD4-BB8648016781}" srcOrd="0" destOrd="0" presId="urn:microsoft.com/office/officeart/2018/2/layout/IconVerticalSolidList"/>
    <dgm:cxn modelId="{EB6B0C01-854E-4E54-B4C1-E5287C9CD13F}" srcId="{6F1A6C44-0037-48A0-98BE-A6C6577739A6}" destId="{12F545D2-D482-4374-B252-A86C773B3A81}" srcOrd="1" destOrd="0" parTransId="{045F2931-145D-4EC3-842D-3EC5D98E004D}" sibTransId="{0BEC9F32-6D75-4AF1-AC44-2CA99A0777E8}"/>
    <dgm:cxn modelId="{4C3DAE26-B806-48BB-A38A-85A741288635}" srcId="{6F1A6C44-0037-48A0-98BE-A6C6577739A6}" destId="{D0233221-84F3-4D34-886E-F3A4CC1EC0D8}" srcOrd="2" destOrd="0" parTransId="{8BD52CB3-C96A-4221-B24E-09D5F73C3272}" sibTransId="{0DB636EF-491E-4519-827D-B7975BE79B17}"/>
    <dgm:cxn modelId="{83E9A12A-3D14-40AC-9B09-33BE8B8C4957}" srcId="{6F1A6C44-0037-48A0-98BE-A6C6577739A6}" destId="{E6D890F5-0ED3-48FE-97CD-9FE55406102E}" srcOrd="0" destOrd="0" parTransId="{425CE096-B5D2-431E-91F0-F19032B11125}" sibTransId="{C98F21BD-B40C-48A7-91E0-A33D31A3AD6C}"/>
    <dgm:cxn modelId="{01D60443-AF53-44BE-AA4A-AE7E48F02153}" type="presOf" srcId="{6F1A6C44-0037-48A0-98BE-A6C6577739A6}" destId="{10DE0221-A450-4473-B5AA-FE62E1A07012}" srcOrd="0" destOrd="0" presId="urn:microsoft.com/office/officeart/2018/2/layout/IconVerticalSolidList"/>
    <dgm:cxn modelId="{7DC42943-6591-4E92-8047-0BA0110DFBFA}" type="presOf" srcId="{E6D890F5-0ED3-48FE-97CD-9FE55406102E}" destId="{A6759A4F-8D62-457E-BF5A-06E5F65E9938}" srcOrd="0" destOrd="0" presId="urn:microsoft.com/office/officeart/2018/2/layout/IconVerticalSolidList"/>
    <dgm:cxn modelId="{EB5B594E-4A1A-48DB-AD61-82987FF8E179}" type="presOf" srcId="{D0233221-84F3-4D34-886E-F3A4CC1EC0D8}" destId="{230B92FF-993F-49B9-BA42-422A1031DBFB}" srcOrd="0" destOrd="0" presId="urn:microsoft.com/office/officeart/2018/2/layout/IconVerticalSolidList"/>
    <dgm:cxn modelId="{A9E82E49-D06C-4B74-9072-D0FBB00376D5}" type="presParOf" srcId="{10DE0221-A450-4473-B5AA-FE62E1A07012}" destId="{4F2A4B47-6C78-4D6E-8057-396401C495FC}" srcOrd="0" destOrd="0" presId="urn:microsoft.com/office/officeart/2018/2/layout/IconVerticalSolidList"/>
    <dgm:cxn modelId="{82ECF776-535A-4B33-A3FF-B2AFA8907CC7}" type="presParOf" srcId="{4F2A4B47-6C78-4D6E-8057-396401C495FC}" destId="{D7B4A1F8-BC44-4E6F-986A-5DA0293D8722}" srcOrd="0" destOrd="0" presId="urn:microsoft.com/office/officeart/2018/2/layout/IconVerticalSolidList"/>
    <dgm:cxn modelId="{7E25D71E-C607-4B87-B9B8-A8115179501A}" type="presParOf" srcId="{4F2A4B47-6C78-4D6E-8057-396401C495FC}" destId="{10402798-35DA-4DC5-B0F5-A5E1A15109E3}" srcOrd="1" destOrd="0" presId="urn:microsoft.com/office/officeart/2018/2/layout/IconVerticalSolidList"/>
    <dgm:cxn modelId="{7C4B7863-621A-4980-8E71-883287F54A5E}" type="presParOf" srcId="{4F2A4B47-6C78-4D6E-8057-396401C495FC}" destId="{340AB5A6-656F-41B3-82E3-247051EB3BBF}" srcOrd="2" destOrd="0" presId="urn:microsoft.com/office/officeart/2018/2/layout/IconVerticalSolidList"/>
    <dgm:cxn modelId="{A8B3E9D9-60EC-4A09-A981-428EF0E35910}" type="presParOf" srcId="{4F2A4B47-6C78-4D6E-8057-396401C495FC}" destId="{A6759A4F-8D62-457E-BF5A-06E5F65E9938}" srcOrd="3" destOrd="0" presId="urn:microsoft.com/office/officeart/2018/2/layout/IconVerticalSolidList"/>
    <dgm:cxn modelId="{D66DDF75-D285-4600-9CBD-4D8235D65614}" type="presParOf" srcId="{10DE0221-A450-4473-B5AA-FE62E1A07012}" destId="{7B58B010-A681-4FCF-B7C0-1432495E6A20}" srcOrd="1" destOrd="0" presId="urn:microsoft.com/office/officeart/2018/2/layout/IconVerticalSolidList"/>
    <dgm:cxn modelId="{4738BA72-AD7A-44F6-9587-49A3DDE18B70}" type="presParOf" srcId="{10DE0221-A450-4473-B5AA-FE62E1A07012}" destId="{E9742449-5575-4E52-9785-BC3569B4BB04}" srcOrd="2" destOrd="0" presId="urn:microsoft.com/office/officeart/2018/2/layout/IconVerticalSolidList"/>
    <dgm:cxn modelId="{E7F32D38-F728-46D7-AB1C-2E9A69BE4E66}" type="presParOf" srcId="{E9742449-5575-4E52-9785-BC3569B4BB04}" destId="{D2FA1B68-5B87-4457-A4A9-332BA6719BFC}" srcOrd="0" destOrd="0" presId="urn:microsoft.com/office/officeart/2018/2/layout/IconVerticalSolidList"/>
    <dgm:cxn modelId="{81866155-E219-49A1-91DD-52E61A2ABA43}" type="presParOf" srcId="{E9742449-5575-4E52-9785-BC3569B4BB04}" destId="{740F0AB5-1198-4333-BDBF-76C390FAFFE0}" srcOrd="1" destOrd="0" presId="urn:microsoft.com/office/officeart/2018/2/layout/IconVerticalSolidList"/>
    <dgm:cxn modelId="{7F037090-19AA-45C2-A6B7-74FA1C801E9E}" type="presParOf" srcId="{E9742449-5575-4E52-9785-BC3569B4BB04}" destId="{F27EF160-41DA-426A-AC85-BED64FAF0215}" srcOrd="2" destOrd="0" presId="urn:microsoft.com/office/officeart/2018/2/layout/IconVerticalSolidList"/>
    <dgm:cxn modelId="{485E8CA5-F07A-4091-88F9-3286F1576B61}" type="presParOf" srcId="{E9742449-5575-4E52-9785-BC3569B4BB04}" destId="{203F5D2D-4C65-4CF5-BAD4-BB8648016781}" srcOrd="3" destOrd="0" presId="urn:microsoft.com/office/officeart/2018/2/layout/IconVerticalSolidList"/>
    <dgm:cxn modelId="{02AE498C-547E-46B8-8FE2-8417DB078E56}" type="presParOf" srcId="{10DE0221-A450-4473-B5AA-FE62E1A07012}" destId="{42735F1B-A431-4F26-AE94-ABE2A405E1BC}" srcOrd="3" destOrd="0" presId="urn:microsoft.com/office/officeart/2018/2/layout/IconVerticalSolidList"/>
    <dgm:cxn modelId="{997164B2-83CF-4BDC-B933-D9F53CA0CF66}" type="presParOf" srcId="{10DE0221-A450-4473-B5AA-FE62E1A07012}" destId="{25C47BFD-102C-4444-8382-136BF2216759}" srcOrd="4" destOrd="0" presId="urn:microsoft.com/office/officeart/2018/2/layout/IconVerticalSolidList"/>
    <dgm:cxn modelId="{BB235E44-B44C-4F89-A4C9-585600E29EDD}" type="presParOf" srcId="{25C47BFD-102C-4444-8382-136BF2216759}" destId="{74D2CDF9-33EA-4C49-9A35-4895B3F105D2}" srcOrd="0" destOrd="0" presId="urn:microsoft.com/office/officeart/2018/2/layout/IconVerticalSolidList"/>
    <dgm:cxn modelId="{21FA6C0F-5097-44CC-9922-54E821BDD281}" type="presParOf" srcId="{25C47BFD-102C-4444-8382-136BF2216759}" destId="{2E8E853A-786C-4354-A7DB-95BCAD35413C}" srcOrd="1" destOrd="0" presId="urn:microsoft.com/office/officeart/2018/2/layout/IconVerticalSolidList"/>
    <dgm:cxn modelId="{F05D984C-E045-4F4B-AA9F-79D1ACCF619A}" type="presParOf" srcId="{25C47BFD-102C-4444-8382-136BF2216759}" destId="{9D59E294-A95B-40AE-982E-3A1E46F5BA3D}" srcOrd="2" destOrd="0" presId="urn:microsoft.com/office/officeart/2018/2/layout/IconVerticalSolidList"/>
    <dgm:cxn modelId="{04432B55-B55E-4309-85D1-6A995458C0C5}" type="presParOf" srcId="{25C47BFD-102C-4444-8382-136BF2216759}" destId="{230B92FF-993F-49B9-BA42-422A1031DB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B8A8DDF-8E90-4DD0-A333-42788C35F3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7411E5F-9F28-408F-AB3B-978CB2FDC651}">
      <dgm:prSet/>
      <dgm:spPr/>
      <dgm:t>
        <a:bodyPr/>
        <a:lstStyle/>
        <a:p>
          <a:r>
            <a:rPr lang="tr-TR" b="0" i="0" baseline="0"/>
            <a:t>Her aşamada çocuklar güdülenmeli ve teşvik edilmelidir.</a:t>
          </a:r>
          <a:endParaRPr lang="en-US"/>
        </a:p>
      </dgm:t>
    </dgm:pt>
    <dgm:pt modelId="{FFBF043B-5E9D-4976-B733-8C18FD55017E}" type="parTrans" cxnId="{FDF11E09-0600-490B-BF45-B20314620493}">
      <dgm:prSet/>
      <dgm:spPr/>
      <dgm:t>
        <a:bodyPr/>
        <a:lstStyle/>
        <a:p>
          <a:endParaRPr lang="en-US"/>
        </a:p>
      </dgm:t>
    </dgm:pt>
    <dgm:pt modelId="{D92C8C9A-6042-459D-BD52-16154A9B942E}" type="sibTrans" cxnId="{FDF11E09-0600-490B-BF45-B20314620493}">
      <dgm:prSet/>
      <dgm:spPr/>
      <dgm:t>
        <a:bodyPr/>
        <a:lstStyle/>
        <a:p>
          <a:endParaRPr lang="en-US"/>
        </a:p>
      </dgm:t>
    </dgm:pt>
    <dgm:pt modelId="{DDCC5256-ADB1-4016-91E7-C694DBCF975A}">
      <dgm:prSet/>
      <dgm:spPr/>
      <dgm:t>
        <a:bodyPr/>
        <a:lstStyle/>
        <a:p>
          <a:r>
            <a:rPr lang="tr-TR" b="0" i="0" baseline="0"/>
            <a:t>Yetersizlik ne olursa olsun bireyi olduğu gibi kabul etmek esas alınmalıdır</a:t>
          </a:r>
          <a:endParaRPr lang="en-US"/>
        </a:p>
      </dgm:t>
    </dgm:pt>
    <dgm:pt modelId="{CCCC20D6-8442-4D08-9016-E5216243717E}" type="parTrans" cxnId="{CAFD454C-5A46-4CFC-BDD8-E6C8594A0E6A}">
      <dgm:prSet/>
      <dgm:spPr/>
      <dgm:t>
        <a:bodyPr/>
        <a:lstStyle/>
        <a:p>
          <a:endParaRPr lang="en-US"/>
        </a:p>
      </dgm:t>
    </dgm:pt>
    <dgm:pt modelId="{0E568462-2768-44EF-A823-F6C206E3832B}" type="sibTrans" cxnId="{CAFD454C-5A46-4CFC-BDD8-E6C8594A0E6A}">
      <dgm:prSet/>
      <dgm:spPr/>
      <dgm:t>
        <a:bodyPr/>
        <a:lstStyle/>
        <a:p>
          <a:endParaRPr lang="en-US"/>
        </a:p>
      </dgm:t>
    </dgm:pt>
    <dgm:pt modelId="{F8C95BE7-693C-403E-A267-AF71CD6E8085}">
      <dgm:prSet/>
      <dgm:spPr/>
      <dgm:t>
        <a:bodyPr/>
        <a:lstStyle/>
        <a:p>
          <a:r>
            <a:rPr lang="tr-TR" b="0" i="0" baseline="0"/>
            <a:t>Çalışmalarda aile ve yakın çevresinin desteği alınmalıdır.</a:t>
          </a:r>
          <a:endParaRPr lang="en-US"/>
        </a:p>
      </dgm:t>
    </dgm:pt>
    <dgm:pt modelId="{B66D1543-75F0-4FAF-9769-3FD42EEFA54E}" type="parTrans" cxnId="{7266BCFF-20BB-4FF8-B7F0-B7FCDA36A850}">
      <dgm:prSet/>
      <dgm:spPr/>
      <dgm:t>
        <a:bodyPr/>
        <a:lstStyle/>
        <a:p>
          <a:endParaRPr lang="en-US"/>
        </a:p>
      </dgm:t>
    </dgm:pt>
    <dgm:pt modelId="{2EB8F359-83D3-4241-9B03-A52CE4548D4E}" type="sibTrans" cxnId="{7266BCFF-20BB-4FF8-B7F0-B7FCDA36A850}">
      <dgm:prSet/>
      <dgm:spPr/>
      <dgm:t>
        <a:bodyPr/>
        <a:lstStyle/>
        <a:p>
          <a:endParaRPr lang="en-US"/>
        </a:p>
      </dgm:t>
    </dgm:pt>
    <dgm:pt modelId="{03C89F9B-3216-4E1A-AFE7-D2EC15593472}" type="pres">
      <dgm:prSet presAssocID="{7B8A8DDF-8E90-4DD0-A333-42788C35F39D}" presName="linear" presStyleCnt="0">
        <dgm:presLayoutVars>
          <dgm:animLvl val="lvl"/>
          <dgm:resizeHandles val="exact"/>
        </dgm:presLayoutVars>
      </dgm:prSet>
      <dgm:spPr/>
    </dgm:pt>
    <dgm:pt modelId="{CC08BD9C-F4AF-4BDD-AB48-5EE1E054B28A}" type="pres">
      <dgm:prSet presAssocID="{17411E5F-9F28-408F-AB3B-978CB2FDC6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B850D9-40CF-45CE-812A-6191D44D8A15}" type="pres">
      <dgm:prSet presAssocID="{D92C8C9A-6042-459D-BD52-16154A9B942E}" presName="spacer" presStyleCnt="0"/>
      <dgm:spPr/>
    </dgm:pt>
    <dgm:pt modelId="{50986680-271E-490B-B6C0-6EE293282BF8}" type="pres">
      <dgm:prSet presAssocID="{DDCC5256-ADB1-4016-91E7-C694DBCF97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7B1A19-4731-4388-9BEC-68BAD97CB6E0}" type="pres">
      <dgm:prSet presAssocID="{0E568462-2768-44EF-A823-F6C206E3832B}" presName="spacer" presStyleCnt="0"/>
      <dgm:spPr/>
    </dgm:pt>
    <dgm:pt modelId="{29724A7B-CC7B-43B3-9509-3E2DC56AC8A7}" type="pres">
      <dgm:prSet presAssocID="{F8C95BE7-693C-403E-A267-AF71CD6E808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DF11E09-0600-490B-BF45-B20314620493}" srcId="{7B8A8DDF-8E90-4DD0-A333-42788C35F39D}" destId="{17411E5F-9F28-408F-AB3B-978CB2FDC651}" srcOrd="0" destOrd="0" parTransId="{FFBF043B-5E9D-4976-B733-8C18FD55017E}" sibTransId="{D92C8C9A-6042-459D-BD52-16154A9B942E}"/>
    <dgm:cxn modelId="{AC516768-B31D-473E-B7D2-2132D3A64C69}" type="presOf" srcId="{DDCC5256-ADB1-4016-91E7-C694DBCF975A}" destId="{50986680-271E-490B-B6C0-6EE293282BF8}" srcOrd="0" destOrd="0" presId="urn:microsoft.com/office/officeart/2005/8/layout/vList2"/>
    <dgm:cxn modelId="{CAFD454C-5A46-4CFC-BDD8-E6C8594A0E6A}" srcId="{7B8A8DDF-8E90-4DD0-A333-42788C35F39D}" destId="{DDCC5256-ADB1-4016-91E7-C694DBCF975A}" srcOrd="1" destOrd="0" parTransId="{CCCC20D6-8442-4D08-9016-E5216243717E}" sibTransId="{0E568462-2768-44EF-A823-F6C206E3832B}"/>
    <dgm:cxn modelId="{EA7A7D8C-A4F0-468F-A4D3-09286096A54C}" type="presOf" srcId="{7B8A8DDF-8E90-4DD0-A333-42788C35F39D}" destId="{03C89F9B-3216-4E1A-AFE7-D2EC15593472}" srcOrd="0" destOrd="0" presId="urn:microsoft.com/office/officeart/2005/8/layout/vList2"/>
    <dgm:cxn modelId="{ABEFC392-5C4D-4511-A45E-B0325B08347D}" type="presOf" srcId="{17411E5F-9F28-408F-AB3B-978CB2FDC651}" destId="{CC08BD9C-F4AF-4BDD-AB48-5EE1E054B28A}" srcOrd="0" destOrd="0" presId="urn:microsoft.com/office/officeart/2005/8/layout/vList2"/>
    <dgm:cxn modelId="{2B1042A6-EC18-41B3-A8B7-4B7E1397D55E}" type="presOf" srcId="{F8C95BE7-693C-403E-A267-AF71CD6E8085}" destId="{29724A7B-CC7B-43B3-9509-3E2DC56AC8A7}" srcOrd="0" destOrd="0" presId="urn:microsoft.com/office/officeart/2005/8/layout/vList2"/>
    <dgm:cxn modelId="{7266BCFF-20BB-4FF8-B7F0-B7FCDA36A850}" srcId="{7B8A8DDF-8E90-4DD0-A333-42788C35F39D}" destId="{F8C95BE7-693C-403E-A267-AF71CD6E8085}" srcOrd="2" destOrd="0" parTransId="{B66D1543-75F0-4FAF-9769-3FD42EEFA54E}" sibTransId="{2EB8F359-83D3-4241-9B03-A52CE4548D4E}"/>
    <dgm:cxn modelId="{E2EDAC05-9EBB-44C5-B2B3-009B00DA3D0F}" type="presParOf" srcId="{03C89F9B-3216-4E1A-AFE7-D2EC15593472}" destId="{CC08BD9C-F4AF-4BDD-AB48-5EE1E054B28A}" srcOrd="0" destOrd="0" presId="urn:microsoft.com/office/officeart/2005/8/layout/vList2"/>
    <dgm:cxn modelId="{D1F051AB-01E0-4738-B48F-A8268EEE3ABB}" type="presParOf" srcId="{03C89F9B-3216-4E1A-AFE7-D2EC15593472}" destId="{C0B850D9-40CF-45CE-812A-6191D44D8A15}" srcOrd="1" destOrd="0" presId="urn:microsoft.com/office/officeart/2005/8/layout/vList2"/>
    <dgm:cxn modelId="{7EAF572E-F5B5-46E0-8E77-0D95576B23FE}" type="presParOf" srcId="{03C89F9B-3216-4E1A-AFE7-D2EC15593472}" destId="{50986680-271E-490B-B6C0-6EE293282BF8}" srcOrd="2" destOrd="0" presId="urn:microsoft.com/office/officeart/2005/8/layout/vList2"/>
    <dgm:cxn modelId="{F62FD639-5BB6-4576-B159-2CA8727815B5}" type="presParOf" srcId="{03C89F9B-3216-4E1A-AFE7-D2EC15593472}" destId="{AB7B1A19-4731-4388-9BEC-68BAD97CB6E0}" srcOrd="3" destOrd="0" presId="urn:microsoft.com/office/officeart/2005/8/layout/vList2"/>
    <dgm:cxn modelId="{C9A41EDE-D528-467C-BAD4-635F11FC37AC}" type="presParOf" srcId="{03C89F9B-3216-4E1A-AFE7-D2EC15593472}" destId="{29724A7B-CC7B-43B3-9509-3E2DC56AC8A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8755BAF-CBBD-490F-99B8-7650DD152E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4BB2C08-EC28-43F1-B979-55EE4C9E1063}">
      <dgm:prSet/>
      <dgm:spPr/>
      <dgm:t>
        <a:bodyPr/>
        <a:lstStyle/>
        <a:p>
          <a:r>
            <a:rPr lang="tr-TR" b="0" i="0" baseline="0"/>
            <a:t>Öğrencinin öğrenciye rehberlik etmesine yer verilmelidir.</a:t>
          </a:r>
          <a:endParaRPr lang="en-US"/>
        </a:p>
      </dgm:t>
    </dgm:pt>
    <dgm:pt modelId="{F023547A-30E8-435D-BAA6-DE948B6A99C1}" type="parTrans" cxnId="{00256D1C-C303-4B97-B68B-1E2F44329278}">
      <dgm:prSet/>
      <dgm:spPr/>
      <dgm:t>
        <a:bodyPr/>
        <a:lstStyle/>
        <a:p>
          <a:endParaRPr lang="en-US"/>
        </a:p>
      </dgm:t>
    </dgm:pt>
    <dgm:pt modelId="{1DA6A5A3-D7BA-46A6-A88C-25C8C0D3E410}" type="sibTrans" cxnId="{00256D1C-C303-4B97-B68B-1E2F44329278}">
      <dgm:prSet/>
      <dgm:spPr/>
      <dgm:t>
        <a:bodyPr/>
        <a:lstStyle/>
        <a:p>
          <a:endParaRPr lang="en-US"/>
        </a:p>
      </dgm:t>
    </dgm:pt>
    <dgm:pt modelId="{50A34078-C2F3-40DB-ADEB-C1B89A977C5F}">
      <dgm:prSet/>
      <dgm:spPr/>
      <dgm:t>
        <a:bodyPr/>
        <a:lstStyle/>
        <a:p>
          <a:r>
            <a:rPr lang="tr-TR" b="0" i="0" baseline="0"/>
            <a:t>Etkinlikler sonucunda çocuğa geri bildirimler verilmeli, geldiği durum hakkında bilgiler verilmelidir.</a:t>
          </a:r>
          <a:endParaRPr lang="en-US"/>
        </a:p>
      </dgm:t>
    </dgm:pt>
    <dgm:pt modelId="{0E900299-E841-4C4C-8FA0-D1215DC4BF64}" type="parTrans" cxnId="{AA529353-4784-4B91-80CA-7D939A83FD94}">
      <dgm:prSet/>
      <dgm:spPr/>
      <dgm:t>
        <a:bodyPr/>
        <a:lstStyle/>
        <a:p>
          <a:endParaRPr lang="en-US"/>
        </a:p>
      </dgm:t>
    </dgm:pt>
    <dgm:pt modelId="{4BFB05A0-4053-4354-A591-AFE1012A1BE5}" type="sibTrans" cxnId="{AA529353-4784-4B91-80CA-7D939A83FD94}">
      <dgm:prSet/>
      <dgm:spPr/>
      <dgm:t>
        <a:bodyPr/>
        <a:lstStyle/>
        <a:p>
          <a:endParaRPr lang="en-US"/>
        </a:p>
      </dgm:t>
    </dgm:pt>
    <dgm:pt modelId="{A46D776B-6592-4EF1-9805-B2B1F231A658}">
      <dgm:prSet/>
      <dgm:spPr/>
      <dgm:t>
        <a:bodyPr/>
        <a:lstStyle/>
        <a:p>
          <a:r>
            <a:rPr lang="tr-TR" b="0" i="0" baseline="0"/>
            <a:t>Çalışmalar sürekli gözlenmeli kayıt edilmeli ve durum hakkında aileye açıklamalar yapılmalıdır.</a:t>
          </a:r>
          <a:endParaRPr lang="en-US"/>
        </a:p>
      </dgm:t>
    </dgm:pt>
    <dgm:pt modelId="{5EBDFE26-F5B3-443C-9E44-56C4EBD72425}" type="parTrans" cxnId="{352FA192-6A10-43A4-9F21-7B169A8F3500}">
      <dgm:prSet/>
      <dgm:spPr/>
      <dgm:t>
        <a:bodyPr/>
        <a:lstStyle/>
        <a:p>
          <a:endParaRPr lang="en-US"/>
        </a:p>
      </dgm:t>
    </dgm:pt>
    <dgm:pt modelId="{D212241D-3AF1-462E-AF4F-50097E22754A}" type="sibTrans" cxnId="{352FA192-6A10-43A4-9F21-7B169A8F3500}">
      <dgm:prSet/>
      <dgm:spPr/>
      <dgm:t>
        <a:bodyPr/>
        <a:lstStyle/>
        <a:p>
          <a:endParaRPr lang="en-US"/>
        </a:p>
      </dgm:t>
    </dgm:pt>
    <dgm:pt modelId="{D6E088E5-D3DC-44FB-90C9-903D314EBD4E}" type="pres">
      <dgm:prSet presAssocID="{08755BAF-CBBD-490F-99B8-7650DD152EA6}" presName="linear" presStyleCnt="0">
        <dgm:presLayoutVars>
          <dgm:animLvl val="lvl"/>
          <dgm:resizeHandles val="exact"/>
        </dgm:presLayoutVars>
      </dgm:prSet>
      <dgm:spPr/>
    </dgm:pt>
    <dgm:pt modelId="{C8925386-7698-4FA6-BFDA-69D3BD92E999}" type="pres">
      <dgm:prSet presAssocID="{E4BB2C08-EC28-43F1-B979-55EE4C9E106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C25B131-0AC2-4EEB-AACF-A6A282235E6D}" type="pres">
      <dgm:prSet presAssocID="{1DA6A5A3-D7BA-46A6-A88C-25C8C0D3E410}" presName="spacer" presStyleCnt="0"/>
      <dgm:spPr/>
    </dgm:pt>
    <dgm:pt modelId="{8E6D020E-643D-4CD2-B77F-1D77D1283D8E}" type="pres">
      <dgm:prSet presAssocID="{50A34078-C2F3-40DB-ADEB-C1B89A977C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E4DD51A-0AE7-4B7B-A3F8-EF796786B2C9}" type="pres">
      <dgm:prSet presAssocID="{4BFB05A0-4053-4354-A591-AFE1012A1BE5}" presName="spacer" presStyleCnt="0"/>
      <dgm:spPr/>
    </dgm:pt>
    <dgm:pt modelId="{5B9AC453-7067-4B16-A50E-DE084761116A}" type="pres">
      <dgm:prSet presAssocID="{A46D776B-6592-4EF1-9805-B2B1F231A65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8BC91B-9E7B-40BD-B861-CACB8C7FDF33}" type="presOf" srcId="{50A34078-C2F3-40DB-ADEB-C1B89A977C5F}" destId="{8E6D020E-643D-4CD2-B77F-1D77D1283D8E}" srcOrd="0" destOrd="0" presId="urn:microsoft.com/office/officeart/2005/8/layout/vList2"/>
    <dgm:cxn modelId="{00256D1C-C303-4B97-B68B-1E2F44329278}" srcId="{08755BAF-CBBD-490F-99B8-7650DD152EA6}" destId="{E4BB2C08-EC28-43F1-B979-55EE4C9E1063}" srcOrd="0" destOrd="0" parTransId="{F023547A-30E8-435D-BAA6-DE948B6A99C1}" sibTransId="{1DA6A5A3-D7BA-46A6-A88C-25C8C0D3E410}"/>
    <dgm:cxn modelId="{6D8C3128-C06C-4E30-9D3D-15FEDD5023E3}" type="presOf" srcId="{E4BB2C08-EC28-43F1-B979-55EE4C9E1063}" destId="{C8925386-7698-4FA6-BFDA-69D3BD92E999}" srcOrd="0" destOrd="0" presId="urn:microsoft.com/office/officeart/2005/8/layout/vList2"/>
    <dgm:cxn modelId="{AA529353-4784-4B91-80CA-7D939A83FD94}" srcId="{08755BAF-CBBD-490F-99B8-7650DD152EA6}" destId="{50A34078-C2F3-40DB-ADEB-C1B89A977C5F}" srcOrd="1" destOrd="0" parTransId="{0E900299-E841-4C4C-8FA0-D1215DC4BF64}" sibTransId="{4BFB05A0-4053-4354-A591-AFE1012A1BE5}"/>
    <dgm:cxn modelId="{352FA192-6A10-43A4-9F21-7B169A8F3500}" srcId="{08755BAF-CBBD-490F-99B8-7650DD152EA6}" destId="{A46D776B-6592-4EF1-9805-B2B1F231A658}" srcOrd="2" destOrd="0" parTransId="{5EBDFE26-F5B3-443C-9E44-56C4EBD72425}" sibTransId="{D212241D-3AF1-462E-AF4F-50097E22754A}"/>
    <dgm:cxn modelId="{AD3700AB-28D4-458C-ACF8-A0DDEAE9CF59}" type="presOf" srcId="{A46D776B-6592-4EF1-9805-B2B1F231A658}" destId="{5B9AC453-7067-4B16-A50E-DE084761116A}" srcOrd="0" destOrd="0" presId="urn:microsoft.com/office/officeart/2005/8/layout/vList2"/>
    <dgm:cxn modelId="{AB19E5EB-4F90-4170-B291-1B4F1CFE80B4}" type="presOf" srcId="{08755BAF-CBBD-490F-99B8-7650DD152EA6}" destId="{D6E088E5-D3DC-44FB-90C9-903D314EBD4E}" srcOrd="0" destOrd="0" presId="urn:microsoft.com/office/officeart/2005/8/layout/vList2"/>
    <dgm:cxn modelId="{63B556FE-CF0A-41AE-81F1-9303163A50D8}" type="presParOf" srcId="{D6E088E5-D3DC-44FB-90C9-903D314EBD4E}" destId="{C8925386-7698-4FA6-BFDA-69D3BD92E999}" srcOrd="0" destOrd="0" presId="urn:microsoft.com/office/officeart/2005/8/layout/vList2"/>
    <dgm:cxn modelId="{057D701F-1CD5-4712-9D74-F0B76C511786}" type="presParOf" srcId="{D6E088E5-D3DC-44FB-90C9-903D314EBD4E}" destId="{9C25B131-0AC2-4EEB-AACF-A6A282235E6D}" srcOrd="1" destOrd="0" presId="urn:microsoft.com/office/officeart/2005/8/layout/vList2"/>
    <dgm:cxn modelId="{D9B6E0D9-8CD9-4281-A4BC-0EB4F8FDC7E7}" type="presParOf" srcId="{D6E088E5-D3DC-44FB-90C9-903D314EBD4E}" destId="{8E6D020E-643D-4CD2-B77F-1D77D1283D8E}" srcOrd="2" destOrd="0" presId="urn:microsoft.com/office/officeart/2005/8/layout/vList2"/>
    <dgm:cxn modelId="{4405F881-67D6-4219-B044-13F20DAEA4FB}" type="presParOf" srcId="{D6E088E5-D3DC-44FB-90C9-903D314EBD4E}" destId="{1E4DD51A-0AE7-4B7B-A3F8-EF796786B2C9}" srcOrd="3" destOrd="0" presId="urn:microsoft.com/office/officeart/2005/8/layout/vList2"/>
    <dgm:cxn modelId="{01E96ABB-7C70-4AAD-A948-8DEEDAD25B34}" type="presParOf" srcId="{D6E088E5-D3DC-44FB-90C9-903D314EBD4E}" destId="{5B9AC453-7067-4B16-A50E-DE08476111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A92AA1-1E49-407F-BCE3-5967BE36B9B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D9EB62C-D30F-4D94-A367-21DC91609A2A}">
      <dgm:prSet/>
      <dgm:spPr/>
      <dgm:t>
        <a:bodyPr/>
        <a:lstStyle/>
        <a:p>
          <a:r>
            <a:rPr lang="tr-TR" b="0" i="0" baseline="0"/>
            <a:t>Her insanda olduğu gibi özel eğitime muhtaç birey de sevilmek, takdir   edilmek, beğenilmek, değer görmek ve kimseye bağımlı olmadan yaşamak ister . </a:t>
          </a:r>
          <a:endParaRPr lang="en-US"/>
        </a:p>
      </dgm:t>
    </dgm:pt>
    <dgm:pt modelId="{B06D25BB-FA64-44A6-8FF3-AB18C9DB80A0}" type="parTrans" cxnId="{544BF20A-F658-4177-93EA-A92D61A6B832}">
      <dgm:prSet/>
      <dgm:spPr/>
      <dgm:t>
        <a:bodyPr/>
        <a:lstStyle/>
        <a:p>
          <a:endParaRPr lang="en-US"/>
        </a:p>
      </dgm:t>
    </dgm:pt>
    <dgm:pt modelId="{281AFFBB-D339-4677-B248-E3552265BBF7}" type="sibTrans" cxnId="{544BF20A-F658-4177-93EA-A92D61A6B832}">
      <dgm:prSet/>
      <dgm:spPr/>
      <dgm:t>
        <a:bodyPr/>
        <a:lstStyle/>
        <a:p>
          <a:endParaRPr lang="en-US"/>
        </a:p>
      </dgm:t>
    </dgm:pt>
    <dgm:pt modelId="{6F6ADE48-D0C7-4CD7-8C20-64B2CF233159}">
      <dgm:prSet/>
      <dgm:spPr/>
      <dgm:t>
        <a:bodyPr/>
        <a:lstStyle/>
        <a:p>
          <a:r>
            <a:rPr lang="tr-TR" b="0" i="0" baseline="0"/>
            <a:t>Bu onların en doğal hakkı olduğu gibi, toplumsal bütünlüğün ve kalkınmanın temelidir.</a:t>
          </a:r>
          <a:endParaRPr lang="en-US"/>
        </a:p>
      </dgm:t>
    </dgm:pt>
    <dgm:pt modelId="{F46ABFF6-9A75-4FE3-93BB-7E217129352D}" type="parTrans" cxnId="{D5838A78-60A0-45B2-AE87-B9F4323D4884}">
      <dgm:prSet/>
      <dgm:spPr/>
      <dgm:t>
        <a:bodyPr/>
        <a:lstStyle/>
        <a:p>
          <a:endParaRPr lang="en-US"/>
        </a:p>
      </dgm:t>
    </dgm:pt>
    <dgm:pt modelId="{04EC4EB5-5B07-4E9A-8530-DD6900D5C16A}" type="sibTrans" cxnId="{D5838A78-60A0-45B2-AE87-B9F4323D4884}">
      <dgm:prSet/>
      <dgm:spPr/>
      <dgm:t>
        <a:bodyPr/>
        <a:lstStyle/>
        <a:p>
          <a:endParaRPr lang="en-US"/>
        </a:p>
      </dgm:t>
    </dgm:pt>
    <dgm:pt modelId="{43507B54-7CA4-4597-B838-BCB0F2176728}">
      <dgm:prSet/>
      <dgm:spPr/>
      <dgm:t>
        <a:bodyPr/>
        <a:lstStyle/>
        <a:p>
          <a:r>
            <a:rPr lang="tr-TR" b="0" i="0" baseline="0"/>
            <a:t>Özel eğitime ihtiyacı olan bireylere verilen eğitimin niteliği ne kadar iyi olursa olsun sonuçta onu, içinde yaşadığı toplumun bir üyesi haline getirmiyor ve kabul görmesini sağlamıyorsa verilen eğitim işe yaramayacaktır.</a:t>
          </a:r>
          <a:endParaRPr lang="en-US"/>
        </a:p>
      </dgm:t>
    </dgm:pt>
    <dgm:pt modelId="{127B1E1F-CD5C-4B27-B798-2280337265FA}" type="parTrans" cxnId="{A597C5C2-C5A3-4637-B759-084399E5B332}">
      <dgm:prSet/>
      <dgm:spPr/>
      <dgm:t>
        <a:bodyPr/>
        <a:lstStyle/>
        <a:p>
          <a:endParaRPr lang="en-US"/>
        </a:p>
      </dgm:t>
    </dgm:pt>
    <dgm:pt modelId="{EE5AEBEA-2C0A-47CA-B932-79E47A30AA46}" type="sibTrans" cxnId="{A597C5C2-C5A3-4637-B759-084399E5B332}">
      <dgm:prSet/>
      <dgm:spPr/>
      <dgm:t>
        <a:bodyPr/>
        <a:lstStyle/>
        <a:p>
          <a:endParaRPr lang="en-US"/>
        </a:p>
      </dgm:t>
    </dgm:pt>
    <dgm:pt modelId="{BC426F13-73AD-41D6-8588-1CBC9B333EF5}" type="pres">
      <dgm:prSet presAssocID="{54A92AA1-1E49-407F-BCE3-5967BE36B9BD}" presName="vert0" presStyleCnt="0">
        <dgm:presLayoutVars>
          <dgm:dir/>
          <dgm:animOne val="branch"/>
          <dgm:animLvl val="lvl"/>
        </dgm:presLayoutVars>
      </dgm:prSet>
      <dgm:spPr/>
    </dgm:pt>
    <dgm:pt modelId="{33488EF9-A154-457E-AEF3-B8F4CDDC2D50}" type="pres">
      <dgm:prSet presAssocID="{DD9EB62C-D30F-4D94-A367-21DC91609A2A}" presName="thickLine" presStyleLbl="alignNode1" presStyleIdx="0" presStyleCnt="3"/>
      <dgm:spPr/>
    </dgm:pt>
    <dgm:pt modelId="{E544FB34-ED9B-4571-804B-57C8ACAC7022}" type="pres">
      <dgm:prSet presAssocID="{DD9EB62C-D30F-4D94-A367-21DC91609A2A}" presName="horz1" presStyleCnt="0"/>
      <dgm:spPr/>
    </dgm:pt>
    <dgm:pt modelId="{015C39D0-4F1F-46F3-91F0-1EE1EC8DBD67}" type="pres">
      <dgm:prSet presAssocID="{DD9EB62C-D30F-4D94-A367-21DC91609A2A}" presName="tx1" presStyleLbl="revTx" presStyleIdx="0" presStyleCnt="3"/>
      <dgm:spPr/>
    </dgm:pt>
    <dgm:pt modelId="{1FBD02A6-AFBA-41B3-A4B3-7331B435B984}" type="pres">
      <dgm:prSet presAssocID="{DD9EB62C-D30F-4D94-A367-21DC91609A2A}" presName="vert1" presStyleCnt="0"/>
      <dgm:spPr/>
    </dgm:pt>
    <dgm:pt modelId="{C394DBE3-3C7A-43A5-8905-48E246225440}" type="pres">
      <dgm:prSet presAssocID="{6F6ADE48-D0C7-4CD7-8C20-64B2CF233159}" presName="thickLine" presStyleLbl="alignNode1" presStyleIdx="1" presStyleCnt="3"/>
      <dgm:spPr/>
    </dgm:pt>
    <dgm:pt modelId="{36253032-5AD8-412D-98A2-24944F3F7755}" type="pres">
      <dgm:prSet presAssocID="{6F6ADE48-D0C7-4CD7-8C20-64B2CF233159}" presName="horz1" presStyleCnt="0"/>
      <dgm:spPr/>
    </dgm:pt>
    <dgm:pt modelId="{1F6D2EF9-D4C2-4805-A136-A9BA903BF566}" type="pres">
      <dgm:prSet presAssocID="{6F6ADE48-D0C7-4CD7-8C20-64B2CF233159}" presName="tx1" presStyleLbl="revTx" presStyleIdx="1" presStyleCnt="3"/>
      <dgm:spPr/>
    </dgm:pt>
    <dgm:pt modelId="{1FB9DB03-85EF-4698-9E5A-D86DFC380C27}" type="pres">
      <dgm:prSet presAssocID="{6F6ADE48-D0C7-4CD7-8C20-64B2CF233159}" presName="vert1" presStyleCnt="0"/>
      <dgm:spPr/>
    </dgm:pt>
    <dgm:pt modelId="{DA22DB87-C1C1-4081-B722-BBB9B2F45BFF}" type="pres">
      <dgm:prSet presAssocID="{43507B54-7CA4-4597-B838-BCB0F2176728}" presName="thickLine" presStyleLbl="alignNode1" presStyleIdx="2" presStyleCnt="3"/>
      <dgm:spPr/>
    </dgm:pt>
    <dgm:pt modelId="{48C0831A-B146-49E1-A8C3-11B1B8647FF4}" type="pres">
      <dgm:prSet presAssocID="{43507B54-7CA4-4597-B838-BCB0F2176728}" presName="horz1" presStyleCnt="0"/>
      <dgm:spPr/>
    </dgm:pt>
    <dgm:pt modelId="{3FA70778-6F02-4159-95BC-D9CB9863FC10}" type="pres">
      <dgm:prSet presAssocID="{43507B54-7CA4-4597-B838-BCB0F2176728}" presName="tx1" presStyleLbl="revTx" presStyleIdx="2" presStyleCnt="3"/>
      <dgm:spPr/>
    </dgm:pt>
    <dgm:pt modelId="{8378BD69-6D21-4570-BD1A-E58D6C370357}" type="pres">
      <dgm:prSet presAssocID="{43507B54-7CA4-4597-B838-BCB0F2176728}" presName="vert1" presStyleCnt="0"/>
      <dgm:spPr/>
    </dgm:pt>
  </dgm:ptLst>
  <dgm:cxnLst>
    <dgm:cxn modelId="{544BF20A-F658-4177-93EA-A92D61A6B832}" srcId="{54A92AA1-1E49-407F-BCE3-5967BE36B9BD}" destId="{DD9EB62C-D30F-4D94-A367-21DC91609A2A}" srcOrd="0" destOrd="0" parTransId="{B06D25BB-FA64-44A6-8FF3-AB18C9DB80A0}" sibTransId="{281AFFBB-D339-4677-B248-E3552265BBF7}"/>
    <dgm:cxn modelId="{5F184223-96F8-4B1A-99BA-A45E110ED2B6}" type="presOf" srcId="{DD9EB62C-D30F-4D94-A367-21DC91609A2A}" destId="{015C39D0-4F1F-46F3-91F0-1EE1EC8DBD67}" srcOrd="0" destOrd="0" presId="urn:microsoft.com/office/officeart/2008/layout/LinedList"/>
    <dgm:cxn modelId="{D7DB1726-DE72-42D7-8FA9-D0342CD691E3}" type="presOf" srcId="{43507B54-7CA4-4597-B838-BCB0F2176728}" destId="{3FA70778-6F02-4159-95BC-D9CB9863FC10}" srcOrd="0" destOrd="0" presId="urn:microsoft.com/office/officeart/2008/layout/LinedList"/>
    <dgm:cxn modelId="{D5838A78-60A0-45B2-AE87-B9F4323D4884}" srcId="{54A92AA1-1E49-407F-BCE3-5967BE36B9BD}" destId="{6F6ADE48-D0C7-4CD7-8C20-64B2CF233159}" srcOrd="1" destOrd="0" parTransId="{F46ABFF6-9A75-4FE3-93BB-7E217129352D}" sibTransId="{04EC4EB5-5B07-4E9A-8530-DD6900D5C16A}"/>
    <dgm:cxn modelId="{91B51E9C-5773-48AA-9B1C-6CF0B394209F}" type="presOf" srcId="{54A92AA1-1E49-407F-BCE3-5967BE36B9BD}" destId="{BC426F13-73AD-41D6-8588-1CBC9B333EF5}" srcOrd="0" destOrd="0" presId="urn:microsoft.com/office/officeart/2008/layout/LinedList"/>
    <dgm:cxn modelId="{A597C5C2-C5A3-4637-B759-084399E5B332}" srcId="{54A92AA1-1E49-407F-BCE3-5967BE36B9BD}" destId="{43507B54-7CA4-4597-B838-BCB0F2176728}" srcOrd="2" destOrd="0" parTransId="{127B1E1F-CD5C-4B27-B798-2280337265FA}" sibTransId="{EE5AEBEA-2C0A-47CA-B932-79E47A30AA46}"/>
    <dgm:cxn modelId="{8D90DACF-E5BA-4AA4-98DD-26F40BBA7CF9}" type="presOf" srcId="{6F6ADE48-D0C7-4CD7-8C20-64B2CF233159}" destId="{1F6D2EF9-D4C2-4805-A136-A9BA903BF566}" srcOrd="0" destOrd="0" presId="urn:microsoft.com/office/officeart/2008/layout/LinedList"/>
    <dgm:cxn modelId="{947CF92C-8BCE-4AF5-B24B-84205AC83220}" type="presParOf" srcId="{BC426F13-73AD-41D6-8588-1CBC9B333EF5}" destId="{33488EF9-A154-457E-AEF3-B8F4CDDC2D50}" srcOrd="0" destOrd="0" presId="urn:microsoft.com/office/officeart/2008/layout/LinedList"/>
    <dgm:cxn modelId="{65C655BC-13F4-4F0C-861D-6F5B34F5DAEA}" type="presParOf" srcId="{BC426F13-73AD-41D6-8588-1CBC9B333EF5}" destId="{E544FB34-ED9B-4571-804B-57C8ACAC7022}" srcOrd="1" destOrd="0" presId="urn:microsoft.com/office/officeart/2008/layout/LinedList"/>
    <dgm:cxn modelId="{98E9BE3C-9D59-4039-85F6-2C70B7279E94}" type="presParOf" srcId="{E544FB34-ED9B-4571-804B-57C8ACAC7022}" destId="{015C39D0-4F1F-46F3-91F0-1EE1EC8DBD67}" srcOrd="0" destOrd="0" presId="urn:microsoft.com/office/officeart/2008/layout/LinedList"/>
    <dgm:cxn modelId="{06AB2A97-1A54-4D18-99D4-7118F2113E07}" type="presParOf" srcId="{E544FB34-ED9B-4571-804B-57C8ACAC7022}" destId="{1FBD02A6-AFBA-41B3-A4B3-7331B435B984}" srcOrd="1" destOrd="0" presId="urn:microsoft.com/office/officeart/2008/layout/LinedList"/>
    <dgm:cxn modelId="{5ECF4A01-85A6-43FC-89E1-6BE9AC9A29F3}" type="presParOf" srcId="{BC426F13-73AD-41D6-8588-1CBC9B333EF5}" destId="{C394DBE3-3C7A-43A5-8905-48E246225440}" srcOrd="2" destOrd="0" presId="urn:microsoft.com/office/officeart/2008/layout/LinedList"/>
    <dgm:cxn modelId="{BAC238E9-332B-4470-9BCA-8D7F0ECB6B7F}" type="presParOf" srcId="{BC426F13-73AD-41D6-8588-1CBC9B333EF5}" destId="{36253032-5AD8-412D-98A2-24944F3F7755}" srcOrd="3" destOrd="0" presId="urn:microsoft.com/office/officeart/2008/layout/LinedList"/>
    <dgm:cxn modelId="{F1A34221-8A28-4216-8768-EFCED9320B62}" type="presParOf" srcId="{36253032-5AD8-412D-98A2-24944F3F7755}" destId="{1F6D2EF9-D4C2-4805-A136-A9BA903BF566}" srcOrd="0" destOrd="0" presId="urn:microsoft.com/office/officeart/2008/layout/LinedList"/>
    <dgm:cxn modelId="{357DD0C2-B3E5-4187-B6CE-4DB2087A74F6}" type="presParOf" srcId="{36253032-5AD8-412D-98A2-24944F3F7755}" destId="{1FB9DB03-85EF-4698-9E5A-D86DFC380C27}" srcOrd="1" destOrd="0" presId="urn:microsoft.com/office/officeart/2008/layout/LinedList"/>
    <dgm:cxn modelId="{AB65EB9E-F18F-414F-98B6-03401F092D1F}" type="presParOf" srcId="{BC426F13-73AD-41D6-8588-1CBC9B333EF5}" destId="{DA22DB87-C1C1-4081-B722-BBB9B2F45BFF}" srcOrd="4" destOrd="0" presId="urn:microsoft.com/office/officeart/2008/layout/LinedList"/>
    <dgm:cxn modelId="{8104E578-5DA1-4943-A6E9-585DCBE8B728}" type="presParOf" srcId="{BC426F13-73AD-41D6-8588-1CBC9B333EF5}" destId="{48C0831A-B146-49E1-A8C3-11B1B8647FF4}" srcOrd="5" destOrd="0" presId="urn:microsoft.com/office/officeart/2008/layout/LinedList"/>
    <dgm:cxn modelId="{0AFACF6E-824F-45FC-80F3-85BED74AF45A}" type="presParOf" srcId="{48C0831A-B146-49E1-A8C3-11B1B8647FF4}" destId="{3FA70778-6F02-4159-95BC-D9CB9863FC10}" srcOrd="0" destOrd="0" presId="urn:microsoft.com/office/officeart/2008/layout/LinedList"/>
    <dgm:cxn modelId="{A4A21F5A-CF56-4F4C-938B-0F707D152D97}" type="presParOf" srcId="{48C0831A-B146-49E1-A8C3-11B1B8647FF4}" destId="{8378BD69-6D21-4570-BD1A-E58D6C3703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70257C8-7F62-49D9-9D75-89EB34E902E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64A1D7-D86F-46E7-B033-517BC6894C0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i="0" baseline="0"/>
            <a:t>Her kaynaştırma öğrencisi için ayrı bir B.E.P  hazırlanmalıdır.</a:t>
          </a:r>
          <a:endParaRPr lang="en-US"/>
        </a:p>
      </dgm:t>
    </dgm:pt>
    <dgm:pt modelId="{8386BCF8-A4DA-4DEF-9CEC-110D53479173}" type="parTrans" cxnId="{AF9CFB69-009B-438F-88EE-457E905AD446}">
      <dgm:prSet/>
      <dgm:spPr/>
      <dgm:t>
        <a:bodyPr/>
        <a:lstStyle/>
        <a:p>
          <a:endParaRPr lang="en-US"/>
        </a:p>
      </dgm:t>
    </dgm:pt>
    <dgm:pt modelId="{D1AA18EE-63F4-4906-BFB5-7AF5534F3B1D}" type="sibTrans" cxnId="{AF9CFB69-009B-438F-88EE-457E905AD446}">
      <dgm:prSet/>
      <dgm:spPr/>
      <dgm:t>
        <a:bodyPr/>
        <a:lstStyle/>
        <a:p>
          <a:endParaRPr lang="en-US"/>
        </a:p>
      </dgm:t>
    </dgm:pt>
    <dgm:pt modelId="{4A6FE7E1-02A7-4C59-8747-D4E2629EC186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i="0" baseline="0"/>
            <a:t>En iyi öğretim somuttan soyuta, bilinenden bilinmeyene, yakından uzağa doğru giden yoldur. Öğretmenlerin öğrenciye sunacakları bilgi alanlarını bu eğitim ilkelerine göre düzenlemeleri yararlı olacaktır.</a:t>
          </a:r>
          <a:endParaRPr lang="en-US"/>
        </a:p>
      </dgm:t>
    </dgm:pt>
    <dgm:pt modelId="{77EF5AAD-5A5A-41EF-96E0-CD4A93466DC6}" type="parTrans" cxnId="{C97C81A1-FA7B-417D-8A81-72F1235F8EE1}">
      <dgm:prSet/>
      <dgm:spPr/>
      <dgm:t>
        <a:bodyPr/>
        <a:lstStyle/>
        <a:p>
          <a:endParaRPr lang="en-US"/>
        </a:p>
      </dgm:t>
    </dgm:pt>
    <dgm:pt modelId="{F02FD031-6EA9-4D14-9561-7DCA1190A5ED}" type="sibTrans" cxnId="{C97C81A1-FA7B-417D-8A81-72F1235F8EE1}">
      <dgm:prSet/>
      <dgm:spPr/>
      <dgm:t>
        <a:bodyPr/>
        <a:lstStyle/>
        <a:p>
          <a:endParaRPr lang="en-US"/>
        </a:p>
      </dgm:t>
    </dgm:pt>
    <dgm:pt modelId="{DA1242AC-4D58-4491-8FC6-05F321B4DE7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i="0" baseline="0"/>
            <a:t>Öğrenmen verimini artırmak için, sözel yöntemin yanında gözlem, deney, modelleştirme, problem çözme, soru- cevap, tartışma, grup çalışması, özel eğitimde kullanılan açık anlatım ve basamaklandırılmış öğretim yöntemlerinin de kullanması uygun olacaktır.</a:t>
          </a:r>
          <a:endParaRPr lang="en-US"/>
        </a:p>
      </dgm:t>
    </dgm:pt>
    <dgm:pt modelId="{4BD43453-05BC-4EFA-B506-254DA7C10931}" type="parTrans" cxnId="{F76544AB-A274-4201-881F-6D836A55E12D}">
      <dgm:prSet/>
      <dgm:spPr/>
      <dgm:t>
        <a:bodyPr/>
        <a:lstStyle/>
        <a:p>
          <a:endParaRPr lang="en-US"/>
        </a:p>
      </dgm:t>
    </dgm:pt>
    <dgm:pt modelId="{3836B485-679A-43F2-94CA-B2B0AA86C751}" type="sibTrans" cxnId="{F76544AB-A274-4201-881F-6D836A55E12D}">
      <dgm:prSet/>
      <dgm:spPr/>
      <dgm:t>
        <a:bodyPr/>
        <a:lstStyle/>
        <a:p>
          <a:endParaRPr lang="en-US"/>
        </a:p>
      </dgm:t>
    </dgm:pt>
    <dgm:pt modelId="{38DD73DA-B071-4757-91CB-96716BA47D9B}" type="pres">
      <dgm:prSet presAssocID="{470257C8-7F62-49D9-9D75-89EB34E902EA}" presName="root" presStyleCnt="0">
        <dgm:presLayoutVars>
          <dgm:dir/>
          <dgm:resizeHandles val="exact"/>
        </dgm:presLayoutVars>
      </dgm:prSet>
      <dgm:spPr/>
    </dgm:pt>
    <dgm:pt modelId="{81351573-2D57-41EC-A5C8-C2679555FA8F}" type="pres">
      <dgm:prSet presAssocID="{5664A1D7-D86F-46E7-B033-517BC6894C00}" presName="compNode" presStyleCnt="0"/>
      <dgm:spPr/>
    </dgm:pt>
    <dgm:pt modelId="{D51BA2D9-7286-43E9-BA09-D979FDBC2170}" type="pres">
      <dgm:prSet presAssocID="{5664A1D7-D86F-46E7-B033-517BC6894C00}" presName="bgRect" presStyleLbl="bgShp" presStyleIdx="0" presStyleCnt="3"/>
      <dgm:spPr/>
    </dgm:pt>
    <dgm:pt modelId="{A41B6187-C29D-401E-90EB-0CE286B9A294}" type="pres">
      <dgm:prSet presAssocID="{5664A1D7-D86F-46E7-B033-517BC6894C0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70FFE205-468D-43DB-A10A-FFEE8291026E}" type="pres">
      <dgm:prSet presAssocID="{5664A1D7-D86F-46E7-B033-517BC6894C00}" presName="spaceRect" presStyleCnt="0"/>
      <dgm:spPr/>
    </dgm:pt>
    <dgm:pt modelId="{B356F182-C029-4FF5-A3C9-5D4D004B8ACA}" type="pres">
      <dgm:prSet presAssocID="{5664A1D7-D86F-46E7-B033-517BC6894C00}" presName="parTx" presStyleLbl="revTx" presStyleIdx="0" presStyleCnt="3">
        <dgm:presLayoutVars>
          <dgm:chMax val="0"/>
          <dgm:chPref val="0"/>
        </dgm:presLayoutVars>
      </dgm:prSet>
      <dgm:spPr/>
    </dgm:pt>
    <dgm:pt modelId="{935854E1-383C-4D30-BABD-DC75D8C8649C}" type="pres">
      <dgm:prSet presAssocID="{D1AA18EE-63F4-4906-BFB5-7AF5534F3B1D}" presName="sibTrans" presStyleCnt="0"/>
      <dgm:spPr/>
    </dgm:pt>
    <dgm:pt modelId="{30CFF729-60C6-4931-A390-82F64AE309BA}" type="pres">
      <dgm:prSet presAssocID="{4A6FE7E1-02A7-4C59-8747-D4E2629EC186}" presName="compNode" presStyleCnt="0"/>
      <dgm:spPr/>
    </dgm:pt>
    <dgm:pt modelId="{0FD4E08B-7792-4C44-A2C6-839C96437B2C}" type="pres">
      <dgm:prSet presAssocID="{4A6FE7E1-02A7-4C59-8747-D4E2629EC186}" presName="bgRect" presStyleLbl="bgShp" presStyleIdx="1" presStyleCnt="3"/>
      <dgm:spPr/>
    </dgm:pt>
    <dgm:pt modelId="{26E8A71E-2446-4FB3-A4AF-53CEC9A0CECD}" type="pres">
      <dgm:prSet presAssocID="{4A6FE7E1-02A7-4C59-8747-D4E2629EC18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D5CA3E39-3F05-40AC-B4DD-0E220A97718B}" type="pres">
      <dgm:prSet presAssocID="{4A6FE7E1-02A7-4C59-8747-D4E2629EC186}" presName="spaceRect" presStyleCnt="0"/>
      <dgm:spPr/>
    </dgm:pt>
    <dgm:pt modelId="{37081BA8-14F7-4EF8-994E-C9F3C8A40609}" type="pres">
      <dgm:prSet presAssocID="{4A6FE7E1-02A7-4C59-8747-D4E2629EC186}" presName="parTx" presStyleLbl="revTx" presStyleIdx="1" presStyleCnt="3">
        <dgm:presLayoutVars>
          <dgm:chMax val="0"/>
          <dgm:chPref val="0"/>
        </dgm:presLayoutVars>
      </dgm:prSet>
      <dgm:spPr/>
    </dgm:pt>
    <dgm:pt modelId="{3170CCBD-5774-44D0-8038-9334D16310EF}" type="pres">
      <dgm:prSet presAssocID="{F02FD031-6EA9-4D14-9561-7DCA1190A5ED}" presName="sibTrans" presStyleCnt="0"/>
      <dgm:spPr/>
    </dgm:pt>
    <dgm:pt modelId="{745964D2-E60E-43C0-983D-095C078AB87E}" type="pres">
      <dgm:prSet presAssocID="{DA1242AC-4D58-4491-8FC6-05F321B4DE74}" presName="compNode" presStyleCnt="0"/>
      <dgm:spPr/>
    </dgm:pt>
    <dgm:pt modelId="{1B2A1547-E1EA-4BD9-827F-EDE7A2A94474}" type="pres">
      <dgm:prSet presAssocID="{DA1242AC-4D58-4491-8FC6-05F321B4DE74}" presName="bgRect" presStyleLbl="bgShp" presStyleIdx="2" presStyleCnt="3"/>
      <dgm:spPr/>
    </dgm:pt>
    <dgm:pt modelId="{DC9712DA-4C09-4F6B-B711-36520A9790C4}" type="pres">
      <dgm:prSet presAssocID="{DA1242AC-4D58-4491-8FC6-05F321B4DE7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kroskop"/>
        </a:ext>
      </dgm:extLst>
    </dgm:pt>
    <dgm:pt modelId="{EB6105E4-A834-4473-80FF-1E0772F0385F}" type="pres">
      <dgm:prSet presAssocID="{DA1242AC-4D58-4491-8FC6-05F321B4DE74}" presName="spaceRect" presStyleCnt="0"/>
      <dgm:spPr/>
    </dgm:pt>
    <dgm:pt modelId="{949596FF-5A02-4949-AAAF-7C7EDB695831}" type="pres">
      <dgm:prSet presAssocID="{DA1242AC-4D58-4491-8FC6-05F321B4DE7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B57D337-8AEC-4FE3-B223-5D40975B6023}" type="presOf" srcId="{DA1242AC-4D58-4491-8FC6-05F321B4DE74}" destId="{949596FF-5A02-4949-AAAF-7C7EDB695831}" srcOrd="0" destOrd="0" presId="urn:microsoft.com/office/officeart/2018/2/layout/IconVerticalSolidList"/>
    <dgm:cxn modelId="{4C02813C-E95F-4F1F-8CEA-0AB3CABED0E5}" type="presOf" srcId="{470257C8-7F62-49D9-9D75-89EB34E902EA}" destId="{38DD73DA-B071-4757-91CB-96716BA47D9B}" srcOrd="0" destOrd="0" presId="urn:microsoft.com/office/officeart/2018/2/layout/IconVerticalSolidList"/>
    <dgm:cxn modelId="{AF9CFB69-009B-438F-88EE-457E905AD446}" srcId="{470257C8-7F62-49D9-9D75-89EB34E902EA}" destId="{5664A1D7-D86F-46E7-B033-517BC6894C00}" srcOrd="0" destOrd="0" parTransId="{8386BCF8-A4DA-4DEF-9CEC-110D53479173}" sibTransId="{D1AA18EE-63F4-4906-BFB5-7AF5534F3B1D}"/>
    <dgm:cxn modelId="{345A0F83-3433-4827-A972-D305658B8D5E}" type="presOf" srcId="{4A6FE7E1-02A7-4C59-8747-D4E2629EC186}" destId="{37081BA8-14F7-4EF8-994E-C9F3C8A40609}" srcOrd="0" destOrd="0" presId="urn:microsoft.com/office/officeart/2018/2/layout/IconVerticalSolidList"/>
    <dgm:cxn modelId="{C97C81A1-FA7B-417D-8A81-72F1235F8EE1}" srcId="{470257C8-7F62-49D9-9D75-89EB34E902EA}" destId="{4A6FE7E1-02A7-4C59-8747-D4E2629EC186}" srcOrd="1" destOrd="0" parTransId="{77EF5AAD-5A5A-41EF-96E0-CD4A93466DC6}" sibTransId="{F02FD031-6EA9-4D14-9561-7DCA1190A5ED}"/>
    <dgm:cxn modelId="{F76544AB-A274-4201-881F-6D836A55E12D}" srcId="{470257C8-7F62-49D9-9D75-89EB34E902EA}" destId="{DA1242AC-4D58-4491-8FC6-05F321B4DE74}" srcOrd="2" destOrd="0" parTransId="{4BD43453-05BC-4EFA-B506-254DA7C10931}" sibTransId="{3836B485-679A-43F2-94CA-B2B0AA86C751}"/>
    <dgm:cxn modelId="{5450C3E2-2E92-45ED-B99F-372E4A066E40}" type="presOf" srcId="{5664A1D7-D86F-46E7-B033-517BC6894C00}" destId="{B356F182-C029-4FF5-A3C9-5D4D004B8ACA}" srcOrd="0" destOrd="0" presId="urn:microsoft.com/office/officeart/2018/2/layout/IconVerticalSolidList"/>
    <dgm:cxn modelId="{C9A7FF68-4789-4BB7-837B-C1C8A3B1308F}" type="presParOf" srcId="{38DD73DA-B071-4757-91CB-96716BA47D9B}" destId="{81351573-2D57-41EC-A5C8-C2679555FA8F}" srcOrd="0" destOrd="0" presId="urn:microsoft.com/office/officeart/2018/2/layout/IconVerticalSolidList"/>
    <dgm:cxn modelId="{812DFCC3-3588-43B9-88C3-F849EFEBC1C1}" type="presParOf" srcId="{81351573-2D57-41EC-A5C8-C2679555FA8F}" destId="{D51BA2D9-7286-43E9-BA09-D979FDBC2170}" srcOrd="0" destOrd="0" presId="urn:microsoft.com/office/officeart/2018/2/layout/IconVerticalSolidList"/>
    <dgm:cxn modelId="{9B3A9B3E-7015-4083-8CE4-A20EA2016BA7}" type="presParOf" srcId="{81351573-2D57-41EC-A5C8-C2679555FA8F}" destId="{A41B6187-C29D-401E-90EB-0CE286B9A294}" srcOrd="1" destOrd="0" presId="urn:microsoft.com/office/officeart/2018/2/layout/IconVerticalSolidList"/>
    <dgm:cxn modelId="{B7DC71E6-916A-4CA9-8A39-03823795EB49}" type="presParOf" srcId="{81351573-2D57-41EC-A5C8-C2679555FA8F}" destId="{70FFE205-468D-43DB-A10A-FFEE8291026E}" srcOrd="2" destOrd="0" presId="urn:microsoft.com/office/officeart/2018/2/layout/IconVerticalSolidList"/>
    <dgm:cxn modelId="{78A20689-6CD0-4C8C-9B8B-193B7CFEC9C5}" type="presParOf" srcId="{81351573-2D57-41EC-A5C8-C2679555FA8F}" destId="{B356F182-C029-4FF5-A3C9-5D4D004B8ACA}" srcOrd="3" destOrd="0" presId="urn:microsoft.com/office/officeart/2018/2/layout/IconVerticalSolidList"/>
    <dgm:cxn modelId="{225795EC-4A7B-42E1-B40E-4FC7DECBE113}" type="presParOf" srcId="{38DD73DA-B071-4757-91CB-96716BA47D9B}" destId="{935854E1-383C-4D30-BABD-DC75D8C8649C}" srcOrd="1" destOrd="0" presId="urn:microsoft.com/office/officeart/2018/2/layout/IconVerticalSolidList"/>
    <dgm:cxn modelId="{C5335668-CD58-4982-8EDE-06BAEA7B98DC}" type="presParOf" srcId="{38DD73DA-B071-4757-91CB-96716BA47D9B}" destId="{30CFF729-60C6-4931-A390-82F64AE309BA}" srcOrd="2" destOrd="0" presId="urn:microsoft.com/office/officeart/2018/2/layout/IconVerticalSolidList"/>
    <dgm:cxn modelId="{8DF4D2E3-BE35-45DF-920B-386E0BE1C36F}" type="presParOf" srcId="{30CFF729-60C6-4931-A390-82F64AE309BA}" destId="{0FD4E08B-7792-4C44-A2C6-839C96437B2C}" srcOrd="0" destOrd="0" presId="urn:microsoft.com/office/officeart/2018/2/layout/IconVerticalSolidList"/>
    <dgm:cxn modelId="{F7594D20-A483-411F-9CD8-85B4501BBC00}" type="presParOf" srcId="{30CFF729-60C6-4931-A390-82F64AE309BA}" destId="{26E8A71E-2446-4FB3-A4AF-53CEC9A0CECD}" srcOrd="1" destOrd="0" presId="urn:microsoft.com/office/officeart/2018/2/layout/IconVerticalSolidList"/>
    <dgm:cxn modelId="{E9C1D3E8-F036-41AC-A8A9-A3D8F1C77EFD}" type="presParOf" srcId="{30CFF729-60C6-4931-A390-82F64AE309BA}" destId="{D5CA3E39-3F05-40AC-B4DD-0E220A97718B}" srcOrd="2" destOrd="0" presId="urn:microsoft.com/office/officeart/2018/2/layout/IconVerticalSolidList"/>
    <dgm:cxn modelId="{66D4A0EA-CA41-4738-B849-771144809F3A}" type="presParOf" srcId="{30CFF729-60C6-4931-A390-82F64AE309BA}" destId="{37081BA8-14F7-4EF8-994E-C9F3C8A40609}" srcOrd="3" destOrd="0" presId="urn:microsoft.com/office/officeart/2018/2/layout/IconVerticalSolidList"/>
    <dgm:cxn modelId="{A81CA12C-7C68-4B82-B8D6-0F906D9CC152}" type="presParOf" srcId="{38DD73DA-B071-4757-91CB-96716BA47D9B}" destId="{3170CCBD-5774-44D0-8038-9334D16310EF}" srcOrd="3" destOrd="0" presId="urn:microsoft.com/office/officeart/2018/2/layout/IconVerticalSolidList"/>
    <dgm:cxn modelId="{396B6F65-9529-44AF-8F05-CBC3EFD0F38B}" type="presParOf" srcId="{38DD73DA-B071-4757-91CB-96716BA47D9B}" destId="{745964D2-E60E-43C0-983D-095C078AB87E}" srcOrd="4" destOrd="0" presId="urn:microsoft.com/office/officeart/2018/2/layout/IconVerticalSolidList"/>
    <dgm:cxn modelId="{BBC7A14B-A525-4387-A319-DF18529D70FE}" type="presParOf" srcId="{745964D2-E60E-43C0-983D-095C078AB87E}" destId="{1B2A1547-E1EA-4BD9-827F-EDE7A2A94474}" srcOrd="0" destOrd="0" presId="urn:microsoft.com/office/officeart/2018/2/layout/IconVerticalSolidList"/>
    <dgm:cxn modelId="{A068CA36-4713-4239-A623-072728A90865}" type="presParOf" srcId="{745964D2-E60E-43C0-983D-095C078AB87E}" destId="{DC9712DA-4C09-4F6B-B711-36520A9790C4}" srcOrd="1" destOrd="0" presId="urn:microsoft.com/office/officeart/2018/2/layout/IconVerticalSolidList"/>
    <dgm:cxn modelId="{C44C5DAE-B34D-41E3-AD5F-1CE8C896173C}" type="presParOf" srcId="{745964D2-E60E-43C0-983D-095C078AB87E}" destId="{EB6105E4-A834-4473-80FF-1E0772F0385F}" srcOrd="2" destOrd="0" presId="urn:microsoft.com/office/officeart/2018/2/layout/IconVerticalSolidList"/>
    <dgm:cxn modelId="{19F323A5-2B8A-4A14-85CF-06D02BAFF4C1}" type="presParOf" srcId="{745964D2-E60E-43C0-983D-095C078AB87E}" destId="{949596FF-5A02-4949-AAAF-7C7EDB6958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D71506D6-5E12-45C9-92E8-A7BEB64A13D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D986D0-2D7F-4BAB-8E52-CD0B82FEC7D1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i="0" baseline="0"/>
            <a:t>En iyi öğrenilen şeyler kendi kendine yaparak ve yaşayarak öğrenme durumuyla ortaya çıkar. Öğretmen bu yöntemi tüm etkinliklerin temeline almalıdır. Yaşantı, dramatize, gösteri yöntemlerinin kullanılmasına özen göstermelidir </a:t>
          </a:r>
          <a:endParaRPr lang="en-US"/>
        </a:p>
      </dgm:t>
    </dgm:pt>
    <dgm:pt modelId="{378F1DA5-FBF2-4BB8-BEF2-4E951B48FC50}" type="parTrans" cxnId="{A8A40E81-0502-45B3-B69F-68537123E5BD}">
      <dgm:prSet/>
      <dgm:spPr/>
      <dgm:t>
        <a:bodyPr/>
        <a:lstStyle/>
        <a:p>
          <a:endParaRPr lang="en-US"/>
        </a:p>
      </dgm:t>
    </dgm:pt>
    <dgm:pt modelId="{3B296BB7-F609-449E-A7B0-FCC58D6338D9}" type="sibTrans" cxnId="{A8A40E81-0502-45B3-B69F-68537123E5BD}">
      <dgm:prSet/>
      <dgm:spPr/>
      <dgm:t>
        <a:bodyPr/>
        <a:lstStyle/>
        <a:p>
          <a:endParaRPr lang="en-US"/>
        </a:p>
      </dgm:t>
    </dgm:pt>
    <dgm:pt modelId="{CDC961AC-2AC7-4096-8BA2-69AF3CC9481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i="0" baseline="0"/>
            <a:t>Öğretim etkinliklerinde görsel- işitsel materyaller kullanılması uygun olur. Çünkü öğrenme işlemine katılan duyu organlarının sayısı ne kadar çoksa öğrenme o kadar iyi, unutma o kadar geç olacaktır </a:t>
          </a:r>
          <a:endParaRPr lang="en-US"/>
        </a:p>
      </dgm:t>
    </dgm:pt>
    <dgm:pt modelId="{554B8604-B1FD-4EAC-AFF7-BC99304D4666}" type="parTrans" cxnId="{5185773B-3932-42D4-BF48-D56D76BFFE47}">
      <dgm:prSet/>
      <dgm:spPr/>
      <dgm:t>
        <a:bodyPr/>
        <a:lstStyle/>
        <a:p>
          <a:endParaRPr lang="en-US"/>
        </a:p>
      </dgm:t>
    </dgm:pt>
    <dgm:pt modelId="{2A775BFA-84C2-41EF-A77F-1D5911E0DEFF}" type="sibTrans" cxnId="{5185773B-3932-42D4-BF48-D56D76BFFE47}">
      <dgm:prSet/>
      <dgm:spPr/>
      <dgm:t>
        <a:bodyPr/>
        <a:lstStyle/>
        <a:p>
          <a:endParaRPr lang="en-US"/>
        </a:p>
      </dgm:t>
    </dgm:pt>
    <dgm:pt modelId="{DF371A7E-A4C4-4C8E-9204-DBD086FD9FF6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i="0" baseline="0"/>
            <a:t>Öğrenciler düşük not aldıkları zaman öğretmenler öğrenciler hakkında önyargı beslememeli onlara karşı ilgi ve güvenini yitirmemelidir.</a:t>
          </a:r>
          <a:endParaRPr lang="en-US"/>
        </a:p>
      </dgm:t>
    </dgm:pt>
    <dgm:pt modelId="{5C573C16-9B45-4B67-B603-D36B3B82CF96}" type="parTrans" cxnId="{87FE00E8-5F3C-4B02-B6FA-A1CA27B5587E}">
      <dgm:prSet/>
      <dgm:spPr/>
      <dgm:t>
        <a:bodyPr/>
        <a:lstStyle/>
        <a:p>
          <a:endParaRPr lang="en-US"/>
        </a:p>
      </dgm:t>
    </dgm:pt>
    <dgm:pt modelId="{4FC08CBE-CE8A-4B94-BEE5-B9F3E1B53AA0}" type="sibTrans" cxnId="{87FE00E8-5F3C-4B02-B6FA-A1CA27B5587E}">
      <dgm:prSet/>
      <dgm:spPr/>
      <dgm:t>
        <a:bodyPr/>
        <a:lstStyle/>
        <a:p>
          <a:endParaRPr lang="en-US"/>
        </a:p>
      </dgm:t>
    </dgm:pt>
    <dgm:pt modelId="{DEB8C16C-6DDF-474E-A4B4-82279BA62B56}" type="pres">
      <dgm:prSet presAssocID="{D71506D6-5E12-45C9-92E8-A7BEB64A13D9}" presName="root" presStyleCnt="0">
        <dgm:presLayoutVars>
          <dgm:dir/>
          <dgm:resizeHandles val="exact"/>
        </dgm:presLayoutVars>
      </dgm:prSet>
      <dgm:spPr/>
    </dgm:pt>
    <dgm:pt modelId="{C7C71DE1-628C-4C50-B612-2EF46C83360C}" type="pres">
      <dgm:prSet presAssocID="{55D986D0-2D7F-4BAB-8E52-CD0B82FEC7D1}" presName="compNode" presStyleCnt="0"/>
      <dgm:spPr/>
    </dgm:pt>
    <dgm:pt modelId="{60045F68-ADDF-4EA6-8A0B-BFF73D9A3915}" type="pres">
      <dgm:prSet presAssocID="{55D986D0-2D7F-4BAB-8E52-CD0B82FEC7D1}" presName="bgRect" presStyleLbl="bgShp" presStyleIdx="0" presStyleCnt="3"/>
      <dgm:spPr/>
    </dgm:pt>
    <dgm:pt modelId="{0E00F205-A354-4B4C-BAEB-60B67C79A16E}" type="pres">
      <dgm:prSet presAssocID="{55D986D0-2D7F-4BAB-8E52-CD0B82FEC7D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rşun kalem"/>
        </a:ext>
      </dgm:extLst>
    </dgm:pt>
    <dgm:pt modelId="{82A9D164-B0A0-42D8-90E2-7CA0C4EF0742}" type="pres">
      <dgm:prSet presAssocID="{55D986D0-2D7F-4BAB-8E52-CD0B82FEC7D1}" presName="spaceRect" presStyleCnt="0"/>
      <dgm:spPr/>
    </dgm:pt>
    <dgm:pt modelId="{3BBC4018-75CF-40B9-9148-D95676A472DF}" type="pres">
      <dgm:prSet presAssocID="{55D986D0-2D7F-4BAB-8E52-CD0B82FEC7D1}" presName="parTx" presStyleLbl="revTx" presStyleIdx="0" presStyleCnt="3">
        <dgm:presLayoutVars>
          <dgm:chMax val="0"/>
          <dgm:chPref val="0"/>
        </dgm:presLayoutVars>
      </dgm:prSet>
      <dgm:spPr/>
    </dgm:pt>
    <dgm:pt modelId="{45D21F27-2FD8-4F47-8FA5-B6DEDCDC0DBE}" type="pres">
      <dgm:prSet presAssocID="{3B296BB7-F609-449E-A7B0-FCC58D6338D9}" presName="sibTrans" presStyleCnt="0"/>
      <dgm:spPr/>
    </dgm:pt>
    <dgm:pt modelId="{2501D86C-61F8-4390-9B90-E9B58F399576}" type="pres">
      <dgm:prSet presAssocID="{CDC961AC-2AC7-4096-8BA2-69AF3CC94819}" presName="compNode" presStyleCnt="0"/>
      <dgm:spPr/>
    </dgm:pt>
    <dgm:pt modelId="{BA0DB74D-58CE-477D-B6DC-02E4FC3171A2}" type="pres">
      <dgm:prSet presAssocID="{CDC961AC-2AC7-4096-8BA2-69AF3CC94819}" presName="bgRect" presStyleLbl="bgShp" presStyleIdx="1" presStyleCnt="3"/>
      <dgm:spPr/>
    </dgm:pt>
    <dgm:pt modelId="{35C236BC-9FB0-45AC-80FA-3E47B09AFCF2}" type="pres">
      <dgm:prSet presAssocID="{CDC961AC-2AC7-4096-8BA2-69AF3CC9481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İşitme engelli"/>
        </a:ext>
      </dgm:extLst>
    </dgm:pt>
    <dgm:pt modelId="{24E7903C-7F49-4FF6-9382-FE128553FF33}" type="pres">
      <dgm:prSet presAssocID="{CDC961AC-2AC7-4096-8BA2-69AF3CC94819}" presName="spaceRect" presStyleCnt="0"/>
      <dgm:spPr/>
    </dgm:pt>
    <dgm:pt modelId="{667AF8C5-8B5C-4B2E-8A02-376FB59EADC9}" type="pres">
      <dgm:prSet presAssocID="{CDC961AC-2AC7-4096-8BA2-69AF3CC94819}" presName="parTx" presStyleLbl="revTx" presStyleIdx="1" presStyleCnt="3">
        <dgm:presLayoutVars>
          <dgm:chMax val="0"/>
          <dgm:chPref val="0"/>
        </dgm:presLayoutVars>
      </dgm:prSet>
      <dgm:spPr/>
    </dgm:pt>
    <dgm:pt modelId="{87517AE5-F614-4167-8AC0-71057474AF2B}" type="pres">
      <dgm:prSet presAssocID="{2A775BFA-84C2-41EF-A77F-1D5911E0DEFF}" presName="sibTrans" presStyleCnt="0"/>
      <dgm:spPr/>
    </dgm:pt>
    <dgm:pt modelId="{993F8FCE-E2F0-4141-812C-3E44391BB40D}" type="pres">
      <dgm:prSet presAssocID="{DF371A7E-A4C4-4C8E-9204-DBD086FD9FF6}" presName="compNode" presStyleCnt="0"/>
      <dgm:spPr/>
    </dgm:pt>
    <dgm:pt modelId="{FB7A535E-FD2F-44C4-927D-2457A16E29AE}" type="pres">
      <dgm:prSet presAssocID="{DF371A7E-A4C4-4C8E-9204-DBD086FD9FF6}" presName="bgRect" presStyleLbl="bgShp" presStyleIdx="2" presStyleCnt="3"/>
      <dgm:spPr/>
    </dgm:pt>
    <dgm:pt modelId="{22A11A2D-A71F-44E6-9359-D5485554ECE1}" type="pres">
      <dgm:prSet presAssocID="{DF371A7E-A4C4-4C8E-9204-DBD086FD9FF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D9EEB0F1-C73F-4A20-AAC2-822D4659FBEF}" type="pres">
      <dgm:prSet presAssocID="{DF371A7E-A4C4-4C8E-9204-DBD086FD9FF6}" presName="spaceRect" presStyleCnt="0"/>
      <dgm:spPr/>
    </dgm:pt>
    <dgm:pt modelId="{BC5FC3D5-93D8-4662-BE5E-CDA5A9561ED3}" type="pres">
      <dgm:prSet presAssocID="{DF371A7E-A4C4-4C8E-9204-DBD086FD9FF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86BAF39-519A-4C6A-81E2-ADBD97818AE4}" type="presOf" srcId="{D71506D6-5E12-45C9-92E8-A7BEB64A13D9}" destId="{DEB8C16C-6DDF-474E-A4B4-82279BA62B56}" srcOrd="0" destOrd="0" presId="urn:microsoft.com/office/officeart/2018/2/layout/IconVerticalSolidList"/>
    <dgm:cxn modelId="{5185773B-3932-42D4-BF48-D56D76BFFE47}" srcId="{D71506D6-5E12-45C9-92E8-A7BEB64A13D9}" destId="{CDC961AC-2AC7-4096-8BA2-69AF3CC94819}" srcOrd="1" destOrd="0" parTransId="{554B8604-B1FD-4EAC-AFF7-BC99304D4666}" sibTransId="{2A775BFA-84C2-41EF-A77F-1D5911E0DEFF}"/>
    <dgm:cxn modelId="{B4B1BD4E-5E09-4056-ACD4-5A62B7E2C67B}" type="presOf" srcId="{CDC961AC-2AC7-4096-8BA2-69AF3CC94819}" destId="{667AF8C5-8B5C-4B2E-8A02-376FB59EADC9}" srcOrd="0" destOrd="0" presId="urn:microsoft.com/office/officeart/2018/2/layout/IconVerticalSolidList"/>
    <dgm:cxn modelId="{A8A40E81-0502-45B3-B69F-68537123E5BD}" srcId="{D71506D6-5E12-45C9-92E8-A7BEB64A13D9}" destId="{55D986D0-2D7F-4BAB-8E52-CD0B82FEC7D1}" srcOrd="0" destOrd="0" parTransId="{378F1DA5-FBF2-4BB8-BEF2-4E951B48FC50}" sibTransId="{3B296BB7-F609-449E-A7B0-FCC58D6338D9}"/>
    <dgm:cxn modelId="{ECBCCFA3-3D8F-4DF3-922D-F4FF134F9752}" type="presOf" srcId="{DF371A7E-A4C4-4C8E-9204-DBD086FD9FF6}" destId="{BC5FC3D5-93D8-4662-BE5E-CDA5A9561ED3}" srcOrd="0" destOrd="0" presId="urn:microsoft.com/office/officeart/2018/2/layout/IconVerticalSolidList"/>
    <dgm:cxn modelId="{AFBAEFC8-6CE3-487F-A6A8-57339C680746}" type="presOf" srcId="{55D986D0-2D7F-4BAB-8E52-CD0B82FEC7D1}" destId="{3BBC4018-75CF-40B9-9148-D95676A472DF}" srcOrd="0" destOrd="0" presId="urn:microsoft.com/office/officeart/2018/2/layout/IconVerticalSolidList"/>
    <dgm:cxn modelId="{87FE00E8-5F3C-4B02-B6FA-A1CA27B5587E}" srcId="{D71506D6-5E12-45C9-92E8-A7BEB64A13D9}" destId="{DF371A7E-A4C4-4C8E-9204-DBD086FD9FF6}" srcOrd="2" destOrd="0" parTransId="{5C573C16-9B45-4B67-B603-D36B3B82CF96}" sibTransId="{4FC08CBE-CE8A-4B94-BEE5-B9F3E1B53AA0}"/>
    <dgm:cxn modelId="{761A3E5B-FA4D-4A0D-961A-1BD66D89CF9B}" type="presParOf" srcId="{DEB8C16C-6DDF-474E-A4B4-82279BA62B56}" destId="{C7C71DE1-628C-4C50-B612-2EF46C83360C}" srcOrd="0" destOrd="0" presId="urn:microsoft.com/office/officeart/2018/2/layout/IconVerticalSolidList"/>
    <dgm:cxn modelId="{6E36F08D-472E-44CF-A17A-C98877B68221}" type="presParOf" srcId="{C7C71DE1-628C-4C50-B612-2EF46C83360C}" destId="{60045F68-ADDF-4EA6-8A0B-BFF73D9A3915}" srcOrd="0" destOrd="0" presId="urn:microsoft.com/office/officeart/2018/2/layout/IconVerticalSolidList"/>
    <dgm:cxn modelId="{081BF615-F5FA-4A69-9A95-4515C87F5456}" type="presParOf" srcId="{C7C71DE1-628C-4C50-B612-2EF46C83360C}" destId="{0E00F205-A354-4B4C-BAEB-60B67C79A16E}" srcOrd="1" destOrd="0" presId="urn:microsoft.com/office/officeart/2018/2/layout/IconVerticalSolidList"/>
    <dgm:cxn modelId="{09BE2DBD-0C5E-468C-9F63-2DD62D1136D1}" type="presParOf" srcId="{C7C71DE1-628C-4C50-B612-2EF46C83360C}" destId="{82A9D164-B0A0-42D8-90E2-7CA0C4EF0742}" srcOrd="2" destOrd="0" presId="urn:microsoft.com/office/officeart/2018/2/layout/IconVerticalSolidList"/>
    <dgm:cxn modelId="{6EF219E3-725B-481D-9610-782DFA53288B}" type="presParOf" srcId="{C7C71DE1-628C-4C50-B612-2EF46C83360C}" destId="{3BBC4018-75CF-40B9-9148-D95676A472DF}" srcOrd="3" destOrd="0" presId="urn:microsoft.com/office/officeart/2018/2/layout/IconVerticalSolidList"/>
    <dgm:cxn modelId="{AE591CCE-7118-4475-BE31-83CA002A5424}" type="presParOf" srcId="{DEB8C16C-6DDF-474E-A4B4-82279BA62B56}" destId="{45D21F27-2FD8-4F47-8FA5-B6DEDCDC0DBE}" srcOrd="1" destOrd="0" presId="urn:microsoft.com/office/officeart/2018/2/layout/IconVerticalSolidList"/>
    <dgm:cxn modelId="{E504A3A2-3D43-4E94-8CB5-E308509B012C}" type="presParOf" srcId="{DEB8C16C-6DDF-474E-A4B4-82279BA62B56}" destId="{2501D86C-61F8-4390-9B90-E9B58F399576}" srcOrd="2" destOrd="0" presId="urn:microsoft.com/office/officeart/2018/2/layout/IconVerticalSolidList"/>
    <dgm:cxn modelId="{7B1BDA28-FDE6-4D50-86B0-CC3C78085FBC}" type="presParOf" srcId="{2501D86C-61F8-4390-9B90-E9B58F399576}" destId="{BA0DB74D-58CE-477D-B6DC-02E4FC3171A2}" srcOrd="0" destOrd="0" presId="urn:microsoft.com/office/officeart/2018/2/layout/IconVerticalSolidList"/>
    <dgm:cxn modelId="{D445AD7A-5015-4557-97BB-2C80898742FC}" type="presParOf" srcId="{2501D86C-61F8-4390-9B90-E9B58F399576}" destId="{35C236BC-9FB0-45AC-80FA-3E47B09AFCF2}" srcOrd="1" destOrd="0" presId="urn:microsoft.com/office/officeart/2018/2/layout/IconVerticalSolidList"/>
    <dgm:cxn modelId="{5811BD3A-81B1-42FC-9AB9-B3501002A88A}" type="presParOf" srcId="{2501D86C-61F8-4390-9B90-E9B58F399576}" destId="{24E7903C-7F49-4FF6-9382-FE128553FF33}" srcOrd="2" destOrd="0" presId="urn:microsoft.com/office/officeart/2018/2/layout/IconVerticalSolidList"/>
    <dgm:cxn modelId="{B4EBDA08-3104-4F66-B7B3-ADC27FC9593D}" type="presParOf" srcId="{2501D86C-61F8-4390-9B90-E9B58F399576}" destId="{667AF8C5-8B5C-4B2E-8A02-376FB59EADC9}" srcOrd="3" destOrd="0" presId="urn:microsoft.com/office/officeart/2018/2/layout/IconVerticalSolidList"/>
    <dgm:cxn modelId="{8A0FDD67-56B3-46EA-B182-60456DCC8C90}" type="presParOf" srcId="{DEB8C16C-6DDF-474E-A4B4-82279BA62B56}" destId="{87517AE5-F614-4167-8AC0-71057474AF2B}" srcOrd="3" destOrd="0" presId="urn:microsoft.com/office/officeart/2018/2/layout/IconVerticalSolidList"/>
    <dgm:cxn modelId="{AAB3938F-EEF8-4BCF-BD55-92416035C3F5}" type="presParOf" srcId="{DEB8C16C-6DDF-474E-A4B4-82279BA62B56}" destId="{993F8FCE-E2F0-4141-812C-3E44391BB40D}" srcOrd="4" destOrd="0" presId="urn:microsoft.com/office/officeart/2018/2/layout/IconVerticalSolidList"/>
    <dgm:cxn modelId="{7039D7A9-F39A-465D-8C5F-D37603E80FBD}" type="presParOf" srcId="{993F8FCE-E2F0-4141-812C-3E44391BB40D}" destId="{FB7A535E-FD2F-44C4-927D-2457A16E29AE}" srcOrd="0" destOrd="0" presId="urn:microsoft.com/office/officeart/2018/2/layout/IconVerticalSolidList"/>
    <dgm:cxn modelId="{8E356334-A2A1-4361-A367-CA677B568C67}" type="presParOf" srcId="{993F8FCE-E2F0-4141-812C-3E44391BB40D}" destId="{22A11A2D-A71F-44E6-9359-D5485554ECE1}" srcOrd="1" destOrd="0" presId="urn:microsoft.com/office/officeart/2018/2/layout/IconVerticalSolidList"/>
    <dgm:cxn modelId="{883F04E3-47F9-45C4-A040-634E1EC31E8D}" type="presParOf" srcId="{993F8FCE-E2F0-4141-812C-3E44391BB40D}" destId="{D9EEB0F1-C73F-4A20-AAC2-822D4659FBEF}" srcOrd="2" destOrd="0" presId="urn:microsoft.com/office/officeart/2018/2/layout/IconVerticalSolidList"/>
    <dgm:cxn modelId="{B2AAEBAE-0DE4-4115-993E-80722705F386}" type="presParOf" srcId="{993F8FCE-E2F0-4141-812C-3E44391BB40D}" destId="{BC5FC3D5-93D8-4662-BE5E-CDA5A9561E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17C40E7-A804-4846-95C1-9FF6E33625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2FC1C1-93ED-4350-9607-A803EC356104}">
      <dgm:prSet/>
      <dgm:spPr/>
      <dgm:t>
        <a:bodyPr/>
        <a:lstStyle/>
        <a:p>
          <a:r>
            <a:rPr lang="tr-TR" b="0" i="0" baseline="0"/>
            <a:t>Öğretmen ders anlatırken öğrenci ile sürekli göz iletişiminde bulunmalıdır.</a:t>
          </a:r>
          <a:endParaRPr lang="en-US"/>
        </a:p>
      </dgm:t>
    </dgm:pt>
    <dgm:pt modelId="{F6D47DDB-CCD2-42D1-8803-459A7327B0DC}" type="parTrans" cxnId="{68405E60-0F55-4595-B6EB-1FD61FC9704D}">
      <dgm:prSet/>
      <dgm:spPr/>
      <dgm:t>
        <a:bodyPr/>
        <a:lstStyle/>
        <a:p>
          <a:endParaRPr lang="en-US"/>
        </a:p>
      </dgm:t>
    </dgm:pt>
    <dgm:pt modelId="{E33554C3-64D8-40E5-A182-22D097A83DE9}" type="sibTrans" cxnId="{68405E60-0F55-4595-B6EB-1FD61FC9704D}">
      <dgm:prSet/>
      <dgm:spPr/>
      <dgm:t>
        <a:bodyPr/>
        <a:lstStyle/>
        <a:p>
          <a:endParaRPr lang="en-US"/>
        </a:p>
      </dgm:t>
    </dgm:pt>
    <dgm:pt modelId="{A1C0E57B-3B3E-4420-9378-AAC0CBDA48C4}">
      <dgm:prSet/>
      <dgm:spPr/>
      <dgm:t>
        <a:bodyPr/>
        <a:lstStyle/>
        <a:p>
          <a:r>
            <a:rPr lang="tr-TR" b="0" i="0" baseline="0"/>
            <a:t>Göz iletişimi hem sınıfın denetiminde hem de derse karşı uyanık ve dikkatli tutmada etkili bir yöntemdir </a:t>
          </a:r>
          <a:endParaRPr lang="en-US"/>
        </a:p>
      </dgm:t>
    </dgm:pt>
    <dgm:pt modelId="{048331E9-30CA-4359-9C81-18DB543B886E}" type="parTrans" cxnId="{73690903-2B35-4BD6-9A1F-376B0F5DA2C3}">
      <dgm:prSet/>
      <dgm:spPr/>
      <dgm:t>
        <a:bodyPr/>
        <a:lstStyle/>
        <a:p>
          <a:endParaRPr lang="en-US"/>
        </a:p>
      </dgm:t>
    </dgm:pt>
    <dgm:pt modelId="{AEB4F349-74A4-4CC2-9C2E-4B5A56D97447}" type="sibTrans" cxnId="{73690903-2B35-4BD6-9A1F-376B0F5DA2C3}">
      <dgm:prSet/>
      <dgm:spPr/>
      <dgm:t>
        <a:bodyPr/>
        <a:lstStyle/>
        <a:p>
          <a:endParaRPr lang="en-US"/>
        </a:p>
      </dgm:t>
    </dgm:pt>
    <dgm:pt modelId="{872C663B-35E4-41F2-9FB1-F735BA87F818}">
      <dgm:prSet/>
      <dgm:spPr/>
      <dgm:t>
        <a:bodyPr/>
        <a:lstStyle/>
        <a:p>
          <a:r>
            <a:rPr lang="tr-TR" b="0" i="0" baseline="0"/>
            <a:t>Öğrencilerin ilgi, ihtiyaç ve olgunluk düzeyleri ve bazı özelikleri dikkate alınarak en uygun  pekiştireçler seçilmeli ve bunlar başarıyı ödünlendirici olarak kullanılmalıdır</a:t>
          </a:r>
          <a:endParaRPr lang="en-US"/>
        </a:p>
      </dgm:t>
    </dgm:pt>
    <dgm:pt modelId="{3DED0D45-1038-4501-9CDA-3DE2BF684D3F}" type="parTrans" cxnId="{CE869CA2-3578-4E85-A223-B226593F021A}">
      <dgm:prSet/>
      <dgm:spPr/>
      <dgm:t>
        <a:bodyPr/>
        <a:lstStyle/>
        <a:p>
          <a:endParaRPr lang="en-US"/>
        </a:p>
      </dgm:t>
    </dgm:pt>
    <dgm:pt modelId="{4296156D-0B26-48EE-816E-70DE6BB5DCE3}" type="sibTrans" cxnId="{CE869CA2-3578-4E85-A223-B226593F021A}">
      <dgm:prSet/>
      <dgm:spPr/>
      <dgm:t>
        <a:bodyPr/>
        <a:lstStyle/>
        <a:p>
          <a:endParaRPr lang="en-US"/>
        </a:p>
      </dgm:t>
    </dgm:pt>
    <dgm:pt modelId="{E542C032-FD94-41FE-96CF-89E287717E21}">
      <dgm:prSet/>
      <dgm:spPr/>
      <dgm:t>
        <a:bodyPr/>
        <a:lstStyle/>
        <a:p>
          <a:r>
            <a:rPr lang="tr-TR" b="0" i="0" baseline="0"/>
            <a:t>Olumsuz davranışlardan çok olumlu davranışların, yetersizliklerden çok çocuğun yeterli yönlerinin görülüp pekiştirilmesi daha uygun bir yöntemdir.</a:t>
          </a:r>
          <a:endParaRPr lang="en-US"/>
        </a:p>
      </dgm:t>
    </dgm:pt>
    <dgm:pt modelId="{C1C6672E-10CD-4C95-AA3D-327A8C8FBDA8}" type="parTrans" cxnId="{F68A2372-FA1E-4D4E-B9A8-8B2264298232}">
      <dgm:prSet/>
      <dgm:spPr/>
      <dgm:t>
        <a:bodyPr/>
        <a:lstStyle/>
        <a:p>
          <a:endParaRPr lang="en-US"/>
        </a:p>
      </dgm:t>
    </dgm:pt>
    <dgm:pt modelId="{33B6EFF1-35E0-498B-8DA1-1B71F5E09448}" type="sibTrans" cxnId="{F68A2372-FA1E-4D4E-B9A8-8B2264298232}">
      <dgm:prSet/>
      <dgm:spPr/>
      <dgm:t>
        <a:bodyPr/>
        <a:lstStyle/>
        <a:p>
          <a:endParaRPr lang="en-US"/>
        </a:p>
      </dgm:t>
    </dgm:pt>
    <dgm:pt modelId="{C9820085-6FA5-4901-853E-A6B12721D26C}" type="pres">
      <dgm:prSet presAssocID="{917C40E7-A804-4846-95C1-9FF6E33625F3}" presName="linear" presStyleCnt="0">
        <dgm:presLayoutVars>
          <dgm:animLvl val="lvl"/>
          <dgm:resizeHandles val="exact"/>
        </dgm:presLayoutVars>
      </dgm:prSet>
      <dgm:spPr/>
    </dgm:pt>
    <dgm:pt modelId="{06BC20DF-A190-4BD9-A748-EBA206B29989}" type="pres">
      <dgm:prSet presAssocID="{3D2FC1C1-93ED-4350-9607-A803EC35610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DF57A4F-390D-4C09-B7A5-6937380660E4}" type="pres">
      <dgm:prSet presAssocID="{E33554C3-64D8-40E5-A182-22D097A83DE9}" presName="spacer" presStyleCnt="0"/>
      <dgm:spPr/>
    </dgm:pt>
    <dgm:pt modelId="{77F3945B-1A2D-42EA-ABB9-0CBA7489E091}" type="pres">
      <dgm:prSet presAssocID="{A1C0E57B-3B3E-4420-9378-AAC0CBDA48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082469-9C38-422F-94B3-8E880D7F9600}" type="pres">
      <dgm:prSet presAssocID="{AEB4F349-74A4-4CC2-9C2E-4B5A56D97447}" presName="spacer" presStyleCnt="0"/>
      <dgm:spPr/>
    </dgm:pt>
    <dgm:pt modelId="{304EB228-212A-41F9-9822-A81A6305C7E2}" type="pres">
      <dgm:prSet presAssocID="{872C663B-35E4-41F2-9FB1-F735BA87F8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BCACAA3-EBD4-4358-AAA1-F37F93A57825}" type="pres">
      <dgm:prSet presAssocID="{4296156D-0B26-48EE-816E-70DE6BB5DCE3}" presName="spacer" presStyleCnt="0"/>
      <dgm:spPr/>
    </dgm:pt>
    <dgm:pt modelId="{3A3893F5-8BB6-4422-A0CC-D713F9E94ABF}" type="pres">
      <dgm:prSet presAssocID="{E542C032-FD94-41FE-96CF-89E287717E2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3690903-2B35-4BD6-9A1F-376B0F5DA2C3}" srcId="{917C40E7-A804-4846-95C1-9FF6E33625F3}" destId="{A1C0E57B-3B3E-4420-9378-AAC0CBDA48C4}" srcOrd="1" destOrd="0" parTransId="{048331E9-30CA-4359-9C81-18DB543B886E}" sibTransId="{AEB4F349-74A4-4CC2-9C2E-4B5A56D97447}"/>
    <dgm:cxn modelId="{68405E60-0F55-4595-B6EB-1FD61FC9704D}" srcId="{917C40E7-A804-4846-95C1-9FF6E33625F3}" destId="{3D2FC1C1-93ED-4350-9607-A803EC356104}" srcOrd="0" destOrd="0" parTransId="{F6D47DDB-CCD2-42D1-8803-459A7327B0DC}" sibTransId="{E33554C3-64D8-40E5-A182-22D097A83DE9}"/>
    <dgm:cxn modelId="{4119D048-806C-4C4C-BF7A-C0BC530EDBF0}" type="presOf" srcId="{A1C0E57B-3B3E-4420-9378-AAC0CBDA48C4}" destId="{77F3945B-1A2D-42EA-ABB9-0CBA7489E091}" srcOrd="0" destOrd="0" presId="urn:microsoft.com/office/officeart/2005/8/layout/vList2"/>
    <dgm:cxn modelId="{F68A2372-FA1E-4D4E-B9A8-8B2264298232}" srcId="{917C40E7-A804-4846-95C1-9FF6E33625F3}" destId="{E542C032-FD94-41FE-96CF-89E287717E21}" srcOrd="3" destOrd="0" parTransId="{C1C6672E-10CD-4C95-AA3D-327A8C8FBDA8}" sibTransId="{33B6EFF1-35E0-498B-8DA1-1B71F5E09448}"/>
    <dgm:cxn modelId="{3350FB8F-8801-4734-B0CB-A8C9DB4E4AEF}" type="presOf" srcId="{3D2FC1C1-93ED-4350-9607-A803EC356104}" destId="{06BC20DF-A190-4BD9-A748-EBA206B29989}" srcOrd="0" destOrd="0" presId="urn:microsoft.com/office/officeart/2005/8/layout/vList2"/>
    <dgm:cxn modelId="{CE869CA2-3578-4E85-A223-B226593F021A}" srcId="{917C40E7-A804-4846-95C1-9FF6E33625F3}" destId="{872C663B-35E4-41F2-9FB1-F735BA87F818}" srcOrd="2" destOrd="0" parTransId="{3DED0D45-1038-4501-9CDA-3DE2BF684D3F}" sibTransId="{4296156D-0B26-48EE-816E-70DE6BB5DCE3}"/>
    <dgm:cxn modelId="{BA8467C6-06E4-4FC3-B2EC-6CA0B6151AE8}" type="presOf" srcId="{917C40E7-A804-4846-95C1-9FF6E33625F3}" destId="{C9820085-6FA5-4901-853E-A6B12721D26C}" srcOrd="0" destOrd="0" presId="urn:microsoft.com/office/officeart/2005/8/layout/vList2"/>
    <dgm:cxn modelId="{7008FCEB-08BB-43D4-9AB5-1878C1DA305C}" type="presOf" srcId="{872C663B-35E4-41F2-9FB1-F735BA87F818}" destId="{304EB228-212A-41F9-9822-A81A6305C7E2}" srcOrd="0" destOrd="0" presId="urn:microsoft.com/office/officeart/2005/8/layout/vList2"/>
    <dgm:cxn modelId="{3858C9F8-E068-4636-A2FF-71BF2B2FA5BA}" type="presOf" srcId="{E542C032-FD94-41FE-96CF-89E287717E21}" destId="{3A3893F5-8BB6-4422-A0CC-D713F9E94ABF}" srcOrd="0" destOrd="0" presId="urn:microsoft.com/office/officeart/2005/8/layout/vList2"/>
    <dgm:cxn modelId="{50064738-522E-4B1F-A8D7-7341BE94A355}" type="presParOf" srcId="{C9820085-6FA5-4901-853E-A6B12721D26C}" destId="{06BC20DF-A190-4BD9-A748-EBA206B29989}" srcOrd="0" destOrd="0" presId="urn:microsoft.com/office/officeart/2005/8/layout/vList2"/>
    <dgm:cxn modelId="{166D8F91-F28A-4D11-B251-35885428D520}" type="presParOf" srcId="{C9820085-6FA5-4901-853E-A6B12721D26C}" destId="{ADF57A4F-390D-4C09-B7A5-6937380660E4}" srcOrd="1" destOrd="0" presId="urn:microsoft.com/office/officeart/2005/8/layout/vList2"/>
    <dgm:cxn modelId="{E2B8A07F-36F9-4864-B70A-76873F0A325C}" type="presParOf" srcId="{C9820085-6FA5-4901-853E-A6B12721D26C}" destId="{77F3945B-1A2D-42EA-ABB9-0CBA7489E091}" srcOrd="2" destOrd="0" presId="urn:microsoft.com/office/officeart/2005/8/layout/vList2"/>
    <dgm:cxn modelId="{CAD5A408-EC84-4AB2-BE19-C9D9D9859D1F}" type="presParOf" srcId="{C9820085-6FA5-4901-853E-A6B12721D26C}" destId="{D6082469-9C38-422F-94B3-8E880D7F9600}" srcOrd="3" destOrd="0" presId="urn:microsoft.com/office/officeart/2005/8/layout/vList2"/>
    <dgm:cxn modelId="{A3522836-7FCF-4234-9DA6-48D28ACF5255}" type="presParOf" srcId="{C9820085-6FA5-4901-853E-A6B12721D26C}" destId="{304EB228-212A-41F9-9822-A81A6305C7E2}" srcOrd="4" destOrd="0" presId="urn:microsoft.com/office/officeart/2005/8/layout/vList2"/>
    <dgm:cxn modelId="{ABFC4A89-E34D-45EB-9066-D626850FA8D5}" type="presParOf" srcId="{C9820085-6FA5-4901-853E-A6B12721D26C}" destId="{CBCACAA3-EBD4-4358-AAA1-F37F93A57825}" srcOrd="5" destOrd="0" presId="urn:microsoft.com/office/officeart/2005/8/layout/vList2"/>
    <dgm:cxn modelId="{07709A1A-3360-4638-B81C-B5CFEEA86475}" type="presParOf" srcId="{C9820085-6FA5-4901-853E-A6B12721D26C}" destId="{3A3893F5-8BB6-4422-A0CC-D713F9E94AB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EA5DB687-35FF-4218-B965-8ABD1B9D90C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3861997-9510-4B8B-8877-C318D595CED7}">
      <dgm:prSet/>
      <dgm:spPr/>
      <dgm:t>
        <a:bodyPr/>
        <a:lstStyle/>
        <a:p>
          <a:r>
            <a:rPr lang="tr-TR" b="0" i="0" baseline="0"/>
            <a:t>1. Kaynaştırma yoluyla eğitim uygulaması yapılan sınıfların öğrenci sayısının 30’dan fazla olması,</a:t>
          </a:r>
          <a:endParaRPr lang="en-US"/>
        </a:p>
      </dgm:t>
    </dgm:pt>
    <dgm:pt modelId="{0D1F843D-E85F-402A-A86D-6FB23F4D56FD}" type="parTrans" cxnId="{0008918C-B704-4957-A3BB-460DF624FEDF}">
      <dgm:prSet/>
      <dgm:spPr/>
      <dgm:t>
        <a:bodyPr/>
        <a:lstStyle/>
        <a:p>
          <a:endParaRPr lang="en-US"/>
        </a:p>
      </dgm:t>
    </dgm:pt>
    <dgm:pt modelId="{48F8EA49-84F9-418E-B2E6-6EF3BB855868}" type="sibTrans" cxnId="{0008918C-B704-4957-A3BB-460DF624FEDF}">
      <dgm:prSet/>
      <dgm:spPr/>
      <dgm:t>
        <a:bodyPr/>
        <a:lstStyle/>
        <a:p>
          <a:endParaRPr lang="en-US"/>
        </a:p>
      </dgm:t>
    </dgm:pt>
    <dgm:pt modelId="{BCE2736B-83E4-465D-9DD5-C480528A10A1}">
      <dgm:prSet/>
      <dgm:spPr/>
      <dgm:t>
        <a:bodyPr/>
        <a:lstStyle/>
        <a:p>
          <a:r>
            <a:rPr lang="tr-TR" b="0" i="0" baseline="0"/>
            <a:t>2. Engelli öğrenciler için sınıf ortamında kullanılacak araç-gerecin yetersiz olması,</a:t>
          </a:r>
          <a:endParaRPr lang="en-US"/>
        </a:p>
      </dgm:t>
    </dgm:pt>
    <dgm:pt modelId="{1E000ED1-66D4-4BB1-AA82-CB3AB7DA1040}" type="parTrans" cxnId="{97285996-E398-40E3-8A61-64911708015F}">
      <dgm:prSet/>
      <dgm:spPr/>
      <dgm:t>
        <a:bodyPr/>
        <a:lstStyle/>
        <a:p>
          <a:endParaRPr lang="en-US"/>
        </a:p>
      </dgm:t>
    </dgm:pt>
    <dgm:pt modelId="{59C7313A-A066-4A74-A937-20D2302A3C99}" type="sibTrans" cxnId="{97285996-E398-40E3-8A61-64911708015F}">
      <dgm:prSet/>
      <dgm:spPr/>
      <dgm:t>
        <a:bodyPr/>
        <a:lstStyle/>
        <a:p>
          <a:endParaRPr lang="en-US"/>
        </a:p>
      </dgm:t>
    </dgm:pt>
    <dgm:pt modelId="{4F580BA1-0604-47F5-8179-A8E43B8E1E78}">
      <dgm:prSet/>
      <dgm:spPr/>
      <dgm:t>
        <a:bodyPr/>
        <a:lstStyle/>
        <a:p>
          <a:r>
            <a:rPr lang="tr-TR" b="0" i="0" baseline="0"/>
            <a:t>3. Okullarda oluşturulması gereken BEP birimlerinin oluşturulamaması, oluşturan okullarda ise BEP birimine işlevsellik kazandırılmaması,</a:t>
          </a:r>
          <a:endParaRPr lang="en-US"/>
        </a:p>
      </dgm:t>
    </dgm:pt>
    <dgm:pt modelId="{DDC6C038-7086-4ED1-A1DD-BB1873A9F1B6}" type="parTrans" cxnId="{5A38D5E0-448A-4DBB-B421-824A8466643E}">
      <dgm:prSet/>
      <dgm:spPr/>
      <dgm:t>
        <a:bodyPr/>
        <a:lstStyle/>
        <a:p>
          <a:endParaRPr lang="en-US"/>
        </a:p>
      </dgm:t>
    </dgm:pt>
    <dgm:pt modelId="{FD68AA55-364E-4CBA-AF8F-45737CBC067B}" type="sibTrans" cxnId="{5A38D5E0-448A-4DBB-B421-824A8466643E}">
      <dgm:prSet/>
      <dgm:spPr/>
      <dgm:t>
        <a:bodyPr/>
        <a:lstStyle/>
        <a:p>
          <a:endParaRPr lang="en-US"/>
        </a:p>
      </dgm:t>
    </dgm:pt>
    <dgm:pt modelId="{002C27D1-56E3-43F7-9B9B-0E7D65783A25}" type="pres">
      <dgm:prSet presAssocID="{EA5DB687-35FF-4218-B965-8ABD1B9D90C3}" presName="linear" presStyleCnt="0">
        <dgm:presLayoutVars>
          <dgm:animLvl val="lvl"/>
          <dgm:resizeHandles val="exact"/>
        </dgm:presLayoutVars>
      </dgm:prSet>
      <dgm:spPr/>
    </dgm:pt>
    <dgm:pt modelId="{648EC5BE-262F-4BEB-8545-754F650AE3AE}" type="pres">
      <dgm:prSet presAssocID="{53861997-9510-4B8B-8877-C318D595CED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ABE7C1-A6AB-4CF1-B665-B3BE605F4C45}" type="pres">
      <dgm:prSet presAssocID="{48F8EA49-84F9-418E-B2E6-6EF3BB855868}" presName="spacer" presStyleCnt="0"/>
      <dgm:spPr/>
    </dgm:pt>
    <dgm:pt modelId="{1E4F0FB1-D91E-46BF-9727-F6A974E24AB3}" type="pres">
      <dgm:prSet presAssocID="{BCE2736B-83E4-465D-9DD5-C480528A10A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A5B79C-A056-4FFF-96EE-4CA65AE93204}" type="pres">
      <dgm:prSet presAssocID="{59C7313A-A066-4A74-A937-20D2302A3C99}" presName="spacer" presStyleCnt="0"/>
      <dgm:spPr/>
    </dgm:pt>
    <dgm:pt modelId="{093C03F9-A4E6-4A2E-8957-86967AF4FE7F}" type="pres">
      <dgm:prSet presAssocID="{4F580BA1-0604-47F5-8179-A8E43B8E1E7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82B9D21-AEED-4ED8-AB27-419F0715BCEF}" type="presOf" srcId="{4F580BA1-0604-47F5-8179-A8E43B8E1E78}" destId="{093C03F9-A4E6-4A2E-8957-86967AF4FE7F}" srcOrd="0" destOrd="0" presId="urn:microsoft.com/office/officeart/2005/8/layout/vList2"/>
    <dgm:cxn modelId="{0008918C-B704-4957-A3BB-460DF624FEDF}" srcId="{EA5DB687-35FF-4218-B965-8ABD1B9D90C3}" destId="{53861997-9510-4B8B-8877-C318D595CED7}" srcOrd="0" destOrd="0" parTransId="{0D1F843D-E85F-402A-A86D-6FB23F4D56FD}" sibTransId="{48F8EA49-84F9-418E-B2E6-6EF3BB855868}"/>
    <dgm:cxn modelId="{97285996-E398-40E3-8A61-64911708015F}" srcId="{EA5DB687-35FF-4218-B965-8ABD1B9D90C3}" destId="{BCE2736B-83E4-465D-9DD5-C480528A10A1}" srcOrd="1" destOrd="0" parTransId="{1E000ED1-66D4-4BB1-AA82-CB3AB7DA1040}" sibTransId="{59C7313A-A066-4A74-A937-20D2302A3C99}"/>
    <dgm:cxn modelId="{F90B5ABF-4A55-4DD5-B5D7-930DF494C00A}" type="presOf" srcId="{EA5DB687-35FF-4218-B965-8ABD1B9D90C3}" destId="{002C27D1-56E3-43F7-9B9B-0E7D65783A25}" srcOrd="0" destOrd="0" presId="urn:microsoft.com/office/officeart/2005/8/layout/vList2"/>
    <dgm:cxn modelId="{A9FE5FCD-E9EB-460D-8800-F243BE97163B}" type="presOf" srcId="{53861997-9510-4B8B-8877-C318D595CED7}" destId="{648EC5BE-262F-4BEB-8545-754F650AE3AE}" srcOrd="0" destOrd="0" presId="urn:microsoft.com/office/officeart/2005/8/layout/vList2"/>
    <dgm:cxn modelId="{91DFADDE-8252-4D19-ACB5-3B54E6F92E88}" type="presOf" srcId="{BCE2736B-83E4-465D-9DD5-C480528A10A1}" destId="{1E4F0FB1-D91E-46BF-9727-F6A974E24AB3}" srcOrd="0" destOrd="0" presId="urn:microsoft.com/office/officeart/2005/8/layout/vList2"/>
    <dgm:cxn modelId="{5A38D5E0-448A-4DBB-B421-824A8466643E}" srcId="{EA5DB687-35FF-4218-B965-8ABD1B9D90C3}" destId="{4F580BA1-0604-47F5-8179-A8E43B8E1E78}" srcOrd="2" destOrd="0" parTransId="{DDC6C038-7086-4ED1-A1DD-BB1873A9F1B6}" sibTransId="{FD68AA55-364E-4CBA-AF8F-45737CBC067B}"/>
    <dgm:cxn modelId="{7FAAEF82-BD3A-486E-8F6C-80D74FE815F1}" type="presParOf" srcId="{002C27D1-56E3-43F7-9B9B-0E7D65783A25}" destId="{648EC5BE-262F-4BEB-8545-754F650AE3AE}" srcOrd="0" destOrd="0" presId="urn:microsoft.com/office/officeart/2005/8/layout/vList2"/>
    <dgm:cxn modelId="{BFF0FFC7-A833-4EEB-A520-21157B5409DA}" type="presParOf" srcId="{002C27D1-56E3-43F7-9B9B-0E7D65783A25}" destId="{12ABE7C1-A6AB-4CF1-B665-B3BE605F4C45}" srcOrd="1" destOrd="0" presId="urn:microsoft.com/office/officeart/2005/8/layout/vList2"/>
    <dgm:cxn modelId="{C552003A-774F-483F-A806-8102BFBB18B9}" type="presParOf" srcId="{002C27D1-56E3-43F7-9B9B-0E7D65783A25}" destId="{1E4F0FB1-D91E-46BF-9727-F6A974E24AB3}" srcOrd="2" destOrd="0" presId="urn:microsoft.com/office/officeart/2005/8/layout/vList2"/>
    <dgm:cxn modelId="{50DA6201-B33B-4256-BB83-C21E8EBBAC34}" type="presParOf" srcId="{002C27D1-56E3-43F7-9B9B-0E7D65783A25}" destId="{3DA5B79C-A056-4FFF-96EE-4CA65AE93204}" srcOrd="3" destOrd="0" presId="urn:microsoft.com/office/officeart/2005/8/layout/vList2"/>
    <dgm:cxn modelId="{87EFADB7-7BC6-449E-8FCB-353E533FDAA0}" type="presParOf" srcId="{002C27D1-56E3-43F7-9B9B-0E7D65783A25}" destId="{093C03F9-A4E6-4A2E-8957-86967AF4FE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68729F40-5053-4068-B3E6-A8BB4EAD84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FE8C5B1-5666-4C4F-BA2D-E0BA1C233685}">
      <dgm:prSet/>
      <dgm:spPr/>
      <dgm:t>
        <a:bodyPr/>
        <a:lstStyle/>
        <a:p>
          <a:r>
            <a:rPr lang="tr-TR" b="0" i="0" baseline="0"/>
            <a:t>4. Okullarda oluşturulan BEP birimlerinin yükünün daha çok rehber öğretmenlerde olması; görev dağılımının eşit bir şekilde yapılamaması,</a:t>
          </a:r>
          <a:endParaRPr lang="en-US"/>
        </a:p>
      </dgm:t>
    </dgm:pt>
    <dgm:pt modelId="{8AA4CB59-A23D-47E8-A1F5-915C0FD848AE}" type="parTrans" cxnId="{5AD82CD4-BE4A-49A6-8105-E2B9B02DA50B}">
      <dgm:prSet/>
      <dgm:spPr/>
      <dgm:t>
        <a:bodyPr/>
        <a:lstStyle/>
        <a:p>
          <a:endParaRPr lang="en-US"/>
        </a:p>
      </dgm:t>
    </dgm:pt>
    <dgm:pt modelId="{D42F6DD4-37FE-4678-BB8A-BDCA73660753}" type="sibTrans" cxnId="{5AD82CD4-BE4A-49A6-8105-E2B9B02DA50B}">
      <dgm:prSet/>
      <dgm:spPr/>
      <dgm:t>
        <a:bodyPr/>
        <a:lstStyle/>
        <a:p>
          <a:endParaRPr lang="en-US"/>
        </a:p>
      </dgm:t>
    </dgm:pt>
    <dgm:pt modelId="{C2C812FE-E7E5-4E58-A9BD-F2EB7054A293}">
      <dgm:prSet/>
      <dgm:spPr/>
      <dgm:t>
        <a:bodyPr/>
        <a:lstStyle/>
        <a:p>
          <a:r>
            <a:rPr lang="tr-TR" b="0" i="0" baseline="0"/>
            <a:t>5. Rehber öğretmenin “aile eğitimi” ve “aile danışmanlığın-da” yeterli olamaması,</a:t>
          </a:r>
          <a:endParaRPr lang="en-US"/>
        </a:p>
      </dgm:t>
    </dgm:pt>
    <dgm:pt modelId="{5AC48A47-11B8-4DBD-B04B-81BB5DD9FD48}" type="parTrans" cxnId="{7E814B46-2F01-48AF-B0B8-787C7567014F}">
      <dgm:prSet/>
      <dgm:spPr/>
      <dgm:t>
        <a:bodyPr/>
        <a:lstStyle/>
        <a:p>
          <a:endParaRPr lang="en-US"/>
        </a:p>
      </dgm:t>
    </dgm:pt>
    <dgm:pt modelId="{FC27473D-D564-4456-B2F7-C0A64B1F3990}" type="sibTrans" cxnId="{7E814B46-2F01-48AF-B0B8-787C7567014F}">
      <dgm:prSet/>
      <dgm:spPr/>
      <dgm:t>
        <a:bodyPr/>
        <a:lstStyle/>
        <a:p>
          <a:endParaRPr lang="en-US"/>
        </a:p>
      </dgm:t>
    </dgm:pt>
    <dgm:pt modelId="{4E3FC7BA-A7E6-4BD1-B58E-2D5DCF725C66}">
      <dgm:prSet/>
      <dgm:spPr/>
      <dgm:t>
        <a:bodyPr/>
        <a:lstStyle/>
        <a:p>
          <a:r>
            <a:rPr lang="tr-TR" b="0" i="0" baseline="0"/>
            <a:t>6. Okul yönetiminin kaynaştırma eğitim uygulaması hakkında yeterli bilgiye sahip olmamasından dolayı BEP birimini yeterince desteklememesi, ,</a:t>
          </a:r>
          <a:endParaRPr lang="en-US"/>
        </a:p>
      </dgm:t>
    </dgm:pt>
    <dgm:pt modelId="{5453A501-B111-4369-9E4D-58587E00B4D6}" type="parTrans" cxnId="{C1AB7F6B-E9CA-49E4-B47F-E17FC3F9F411}">
      <dgm:prSet/>
      <dgm:spPr/>
      <dgm:t>
        <a:bodyPr/>
        <a:lstStyle/>
        <a:p>
          <a:endParaRPr lang="en-US"/>
        </a:p>
      </dgm:t>
    </dgm:pt>
    <dgm:pt modelId="{FE10AB6E-FAB9-4FC9-8998-E6F680B6BE1F}" type="sibTrans" cxnId="{C1AB7F6B-E9CA-49E4-B47F-E17FC3F9F411}">
      <dgm:prSet/>
      <dgm:spPr/>
      <dgm:t>
        <a:bodyPr/>
        <a:lstStyle/>
        <a:p>
          <a:endParaRPr lang="en-US"/>
        </a:p>
      </dgm:t>
    </dgm:pt>
    <dgm:pt modelId="{90EC9CC9-CE9B-42BF-A803-34438D74EFBE}" type="pres">
      <dgm:prSet presAssocID="{68729F40-5053-4068-B3E6-A8BB4EAD8409}" presName="linear" presStyleCnt="0">
        <dgm:presLayoutVars>
          <dgm:animLvl val="lvl"/>
          <dgm:resizeHandles val="exact"/>
        </dgm:presLayoutVars>
      </dgm:prSet>
      <dgm:spPr/>
    </dgm:pt>
    <dgm:pt modelId="{10E77838-B8C6-424F-9AEC-2ECAAC6B92A4}" type="pres">
      <dgm:prSet presAssocID="{6FE8C5B1-5666-4C4F-BA2D-E0BA1C2336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EA22F46-E22B-4236-8E42-51DEBFAE2F25}" type="pres">
      <dgm:prSet presAssocID="{D42F6DD4-37FE-4678-BB8A-BDCA73660753}" presName="spacer" presStyleCnt="0"/>
      <dgm:spPr/>
    </dgm:pt>
    <dgm:pt modelId="{39090D72-492D-4642-A63A-141F06D48E4D}" type="pres">
      <dgm:prSet presAssocID="{C2C812FE-E7E5-4E58-A9BD-F2EB7054A2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AD2B80-1C4F-4FDB-B221-DD03C2F46F03}" type="pres">
      <dgm:prSet presAssocID="{FC27473D-D564-4456-B2F7-C0A64B1F3990}" presName="spacer" presStyleCnt="0"/>
      <dgm:spPr/>
    </dgm:pt>
    <dgm:pt modelId="{54EEDB35-B3AA-47E0-90E2-A517C37E3D6C}" type="pres">
      <dgm:prSet presAssocID="{4E3FC7BA-A7E6-4BD1-B58E-2D5DCF725C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59560A-49E7-42C3-9E87-0968562C0508}" type="presOf" srcId="{4E3FC7BA-A7E6-4BD1-B58E-2D5DCF725C66}" destId="{54EEDB35-B3AA-47E0-90E2-A517C37E3D6C}" srcOrd="0" destOrd="0" presId="urn:microsoft.com/office/officeart/2005/8/layout/vList2"/>
    <dgm:cxn modelId="{7E814B46-2F01-48AF-B0B8-787C7567014F}" srcId="{68729F40-5053-4068-B3E6-A8BB4EAD8409}" destId="{C2C812FE-E7E5-4E58-A9BD-F2EB7054A293}" srcOrd="1" destOrd="0" parTransId="{5AC48A47-11B8-4DBD-B04B-81BB5DD9FD48}" sibTransId="{FC27473D-D564-4456-B2F7-C0A64B1F3990}"/>
    <dgm:cxn modelId="{C1AB7F6B-E9CA-49E4-B47F-E17FC3F9F411}" srcId="{68729F40-5053-4068-B3E6-A8BB4EAD8409}" destId="{4E3FC7BA-A7E6-4BD1-B58E-2D5DCF725C66}" srcOrd="2" destOrd="0" parTransId="{5453A501-B111-4369-9E4D-58587E00B4D6}" sibTransId="{FE10AB6E-FAB9-4FC9-8998-E6F680B6BE1F}"/>
    <dgm:cxn modelId="{C741A78A-C93B-43AC-A6B2-B2B1DB5FA8D1}" type="presOf" srcId="{68729F40-5053-4068-B3E6-A8BB4EAD8409}" destId="{90EC9CC9-CE9B-42BF-A803-34438D74EFBE}" srcOrd="0" destOrd="0" presId="urn:microsoft.com/office/officeart/2005/8/layout/vList2"/>
    <dgm:cxn modelId="{F435A891-78E3-454F-8CA8-D32F8165E895}" type="presOf" srcId="{C2C812FE-E7E5-4E58-A9BD-F2EB7054A293}" destId="{39090D72-492D-4642-A63A-141F06D48E4D}" srcOrd="0" destOrd="0" presId="urn:microsoft.com/office/officeart/2005/8/layout/vList2"/>
    <dgm:cxn modelId="{66D16BCE-7366-485C-B396-3247B2B8637A}" type="presOf" srcId="{6FE8C5B1-5666-4C4F-BA2D-E0BA1C233685}" destId="{10E77838-B8C6-424F-9AEC-2ECAAC6B92A4}" srcOrd="0" destOrd="0" presId="urn:microsoft.com/office/officeart/2005/8/layout/vList2"/>
    <dgm:cxn modelId="{5AD82CD4-BE4A-49A6-8105-E2B9B02DA50B}" srcId="{68729F40-5053-4068-B3E6-A8BB4EAD8409}" destId="{6FE8C5B1-5666-4C4F-BA2D-E0BA1C233685}" srcOrd="0" destOrd="0" parTransId="{8AA4CB59-A23D-47E8-A1F5-915C0FD848AE}" sibTransId="{D42F6DD4-37FE-4678-BB8A-BDCA73660753}"/>
    <dgm:cxn modelId="{C55471A4-2C58-4905-85A0-29AA8EF232DA}" type="presParOf" srcId="{90EC9CC9-CE9B-42BF-A803-34438D74EFBE}" destId="{10E77838-B8C6-424F-9AEC-2ECAAC6B92A4}" srcOrd="0" destOrd="0" presId="urn:microsoft.com/office/officeart/2005/8/layout/vList2"/>
    <dgm:cxn modelId="{AAC0B21B-4058-4E88-B8EE-D303EE2D42C3}" type="presParOf" srcId="{90EC9CC9-CE9B-42BF-A803-34438D74EFBE}" destId="{FEA22F46-E22B-4236-8E42-51DEBFAE2F25}" srcOrd="1" destOrd="0" presId="urn:microsoft.com/office/officeart/2005/8/layout/vList2"/>
    <dgm:cxn modelId="{A9951D08-A5D2-4F29-BC76-911AA0A599C4}" type="presParOf" srcId="{90EC9CC9-CE9B-42BF-A803-34438D74EFBE}" destId="{39090D72-492D-4642-A63A-141F06D48E4D}" srcOrd="2" destOrd="0" presId="urn:microsoft.com/office/officeart/2005/8/layout/vList2"/>
    <dgm:cxn modelId="{A3D38949-18B4-4B3C-9462-CD5664B1CC48}" type="presParOf" srcId="{90EC9CC9-CE9B-42BF-A803-34438D74EFBE}" destId="{D9AD2B80-1C4F-4FDB-B221-DD03C2F46F03}" srcOrd="3" destOrd="0" presId="urn:microsoft.com/office/officeart/2005/8/layout/vList2"/>
    <dgm:cxn modelId="{71D0E09A-CF07-4A77-8E3E-D37A7BD74678}" type="presParOf" srcId="{90EC9CC9-CE9B-42BF-A803-34438D74EFBE}" destId="{54EEDB35-B3AA-47E0-90E2-A517C37E3D6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A7345F7-81CE-40E6-8F9D-6309BABF0C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10DCDAF-BD3F-4DAD-B3B4-57C52FC4EEAF}">
      <dgm:prSet/>
      <dgm:spPr/>
      <dgm:t>
        <a:bodyPr/>
        <a:lstStyle/>
        <a:p>
          <a:r>
            <a:rPr lang="tr-TR" b="0" i="0" baseline="0"/>
            <a:t>7. Okulda kaynak oda oluşturacak yerin olmaması,</a:t>
          </a:r>
          <a:endParaRPr lang="en-US"/>
        </a:p>
      </dgm:t>
    </dgm:pt>
    <dgm:pt modelId="{9408DEEE-D869-46C5-908D-F2AE099B340F}" type="parTrans" cxnId="{2A6970E7-3348-448C-A20A-DE0952B98030}">
      <dgm:prSet/>
      <dgm:spPr/>
      <dgm:t>
        <a:bodyPr/>
        <a:lstStyle/>
        <a:p>
          <a:endParaRPr lang="en-US"/>
        </a:p>
      </dgm:t>
    </dgm:pt>
    <dgm:pt modelId="{C0006727-6687-49EC-A68F-62E421D901C7}" type="sibTrans" cxnId="{2A6970E7-3348-448C-A20A-DE0952B98030}">
      <dgm:prSet/>
      <dgm:spPr/>
      <dgm:t>
        <a:bodyPr/>
        <a:lstStyle/>
        <a:p>
          <a:endParaRPr lang="en-US"/>
        </a:p>
      </dgm:t>
    </dgm:pt>
    <dgm:pt modelId="{FC2D8831-707C-4A7D-8A60-EEB49BE38D34}">
      <dgm:prSet/>
      <dgm:spPr/>
      <dgm:t>
        <a:bodyPr/>
        <a:lstStyle/>
        <a:p>
          <a:r>
            <a:rPr lang="tr-TR" b="0" i="0" baseline="0"/>
            <a:t>8. Okulda oluşturulan rehberlik ve psikolojik danışma hizmetleri komisyonunun Özel Eğitim Hizmetleri Yönetmeliği’nde belirtilen görevleri yerine getirememesi,</a:t>
          </a:r>
          <a:endParaRPr lang="en-US"/>
        </a:p>
      </dgm:t>
    </dgm:pt>
    <dgm:pt modelId="{15E549A7-F2A0-4C68-AA4D-427624822508}" type="parTrans" cxnId="{A6469ACA-EABF-43CF-9D4B-11AA8C6703A3}">
      <dgm:prSet/>
      <dgm:spPr/>
      <dgm:t>
        <a:bodyPr/>
        <a:lstStyle/>
        <a:p>
          <a:endParaRPr lang="en-US"/>
        </a:p>
      </dgm:t>
    </dgm:pt>
    <dgm:pt modelId="{CF5EE5F6-1455-403F-9827-2C86A5AAFB84}" type="sibTrans" cxnId="{A6469ACA-EABF-43CF-9D4B-11AA8C6703A3}">
      <dgm:prSet/>
      <dgm:spPr/>
      <dgm:t>
        <a:bodyPr/>
        <a:lstStyle/>
        <a:p>
          <a:endParaRPr lang="en-US"/>
        </a:p>
      </dgm:t>
    </dgm:pt>
    <dgm:pt modelId="{09D2088B-6E2B-4243-91F7-F6846A979C8A}">
      <dgm:prSet/>
      <dgm:spPr/>
      <dgm:t>
        <a:bodyPr/>
        <a:lstStyle/>
        <a:p>
          <a:r>
            <a:rPr lang="tr-TR" b="0" i="0" baseline="0"/>
            <a:t>9. Rehberlik ve psikolojik danışma hizmetleri komisyonu ile BEP biriminin eşgüdüm içinde çalışamaması, </a:t>
          </a:r>
          <a:endParaRPr lang="en-US"/>
        </a:p>
      </dgm:t>
    </dgm:pt>
    <dgm:pt modelId="{E3E18687-803E-4ADE-AF93-66746C7CD0A1}" type="parTrans" cxnId="{9F53A68B-110E-428B-B810-33FD064DCFEB}">
      <dgm:prSet/>
      <dgm:spPr/>
      <dgm:t>
        <a:bodyPr/>
        <a:lstStyle/>
        <a:p>
          <a:endParaRPr lang="en-US"/>
        </a:p>
      </dgm:t>
    </dgm:pt>
    <dgm:pt modelId="{929A904E-9197-44F4-8893-BFE6A57AE95D}" type="sibTrans" cxnId="{9F53A68B-110E-428B-B810-33FD064DCFEB}">
      <dgm:prSet/>
      <dgm:spPr/>
      <dgm:t>
        <a:bodyPr/>
        <a:lstStyle/>
        <a:p>
          <a:endParaRPr lang="en-US"/>
        </a:p>
      </dgm:t>
    </dgm:pt>
    <dgm:pt modelId="{9BD45B71-E6A2-4527-B631-FC725AFC3FCD}" type="pres">
      <dgm:prSet presAssocID="{CA7345F7-81CE-40E6-8F9D-6309BABF0CE2}" presName="linear" presStyleCnt="0">
        <dgm:presLayoutVars>
          <dgm:animLvl val="lvl"/>
          <dgm:resizeHandles val="exact"/>
        </dgm:presLayoutVars>
      </dgm:prSet>
      <dgm:spPr/>
    </dgm:pt>
    <dgm:pt modelId="{7B3C746F-0F5E-432F-BADB-F8E283862EA3}" type="pres">
      <dgm:prSet presAssocID="{C10DCDAF-BD3F-4DAD-B3B4-57C52FC4EEA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D628DF-D904-47A2-8258-50B7FB5DF084}" type="pres">
      <dgm:prSet presAssocID="{C0006727-6687-49EC-A68F-62E421D901C7}" presName="spacer" presStyleCnt="0"/>
      <dgm:spPr/>
    </dgm:pt>
    <dgm:pt modelId="{C6E62F0C-5CB4-4A07-87A5-AD25E6CB386C}" type="pres">
      <dgm:prSet presAssocID="{FC2D8831-707C-4A7D-8A60-EEB49BE38D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B112172-C265-45FE-BF21-C55578366758}" type="pres">
      <dgm:prSet presAssocID="{CF5EE5F6-1455-403F-9827-2C86A5AAFB84}" presName="spacer" presStyleCnt="0"/>
      <dgm:spPr/>
    </dgm:pt>
    <dgm:pt modelId="{E076D56D-4211-4DC5-AE2C-55CF244369E3}" type="pres">
      <dgm:prSet presAssocID="{09D2088B-6E2B-4243-91F7-F6846A979C8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C151118-8CAA-4198-BC77-FB0B4EA9CB0D}" type="presOf" srcId="{CA7345F7-81CE-40E6-8F9D-6309BABF0CE2}" destId="{9BD45B71-E6A2-4527-B631-FC725AFC3FCD}" srcOrd="0" destOrd="0" presId="urn:microsoft.com/office/officeart/2005/8/layout/vList2"/>
    <dgm:cxn modelId="{AA2CF76B-8EA3-4997-A4DF-022D4724D958}" type="presOf" srcId="{FC2D8831-707C-4A7D-8A60-EEB49BE38D34}" destId="{C6E62F0C-5CB4-4A07-87A5-AD25E6CB386C}" srcOrd="0" destOrd="0" presId="urn:microsoft.com/office/officeart/2005/8/layout/vList2"/>
    <dgm:cxn modelId="{9F53A68B-110E-428B-B810-33FD064DCFEB}" srcId="{CA7345F7-81CE-40E6-8F9D-6309BABF0CE2}" destId="{09D2088B-6E2B-4243-91F7-F6846A979C8A}" srcOrd="2" destOrd="0" parTransId="{E3E18687-803E-4ADE-AF93-66746C7CD0A1}" sibTransId="{929A904E-9197-44F4-8893-BFE6A57AE95D}"/>
    <dgm:cxn modelId="{46A8BFC4-4DBC-4ADB-86AC-14A80434B17F}" type="presOf" srcId="{09D2088B-6E2B-4243-91F7-F6846A979C8A}" destId="{E076D56D-4211-4DC5-AE2C-55CF244369E3}" srcOrd="0" destOrd="0" presId="urn:microsoft.com/office/officeart/2005/8/layout/vList2"/>
    <dgm:cxn modelId="{A6469ACA-EABF-43CF-9D4B-11AA8C6703A3}" srcId="{CA7345F7-81CE-40E6-8F9D-6309BABF0CE2}" destId="{FC2D8831-707C-4A7D-8A60-EEB49BE38D34}" srcOrd="1" destOrd="0" parTransId="{15E549A7-F2A0-4C68-AA4D-427624822508}" sibTransId="{CF5EE5F6-1455-403F-9827-2C86A5AAFB84}"/>
    <dgm:cxn modelId="{E0B798D6-7B77-48B8-883E-58EF71156257}" type="presOf" srcId="{C10DCDAF-BD3F-4DAD-B3B4-57C52FC4EEAF}" destId="{7B3C746F-0F5E-432F-BADB-F8E283862EA3}" srcOrd="0" destOrd="0" presId="urn:microsoft.com/office/officeart/2005/8/layout/vList2"/>
    <dgm:cxn modelId="{2A6970E7-3348-448C-A20A-DE0952B98030}" srcId="{CA7345F7-81CE-40E6-8F9D-6309BABF0CE2}" destId="{C10DCDAF-BD3F-4DAD-B3B4-57C52FC4EEAF}" srcOrd="0" destOrd="0" parTransId="{9408DEEE-D869-46C5-908D-F2AE099B340F}" sibTransId="{C0006727-6687-49EC-A68F-62E421D901C7}"/>
    <dgm:cxn modelId="{8E0807B0-E550-4224-AA6E-0A6BC3797243}" type="presParOf" srcId="{9BD45B71-E6A2-4527-B631-FC725AFC3FCD}" destId="{7B3C746F-0F5E-432F-BADB-F8E283862EA3}" srcOrd="0" destOrd="0" presId="urn:microsoft.com/office/officeart/2005/8/layout/vList2"/>
    <dgm:cxn modelId="{96395691-B852-4A18-8C30-AF7776D68AA9}" type="presParOf" srcId="{9BD45B71-E6A2-4527-B631-FC725AFC3FCD}" destId="{F0D628DF-D904-47A2-8258-50B7FB5DF084}" srcOrd="1" destOrd="0" presId="urn:microsoft.com/office/officeart/2005/8/layout/vList2"/>
    <dgm:cxn modelId="{6B6E4BE2-A2B6-44AD-8AFA-D3C06DBB1D92}" type="presParOf" srcId="{9BD45B71-E6A2-4527-B631-FC725AFC3FCD}" destId="{C6E62F0C-5CB4-4A07-87A5-AD25E6CB386C}" srcOrd="2" destOrd="0" presId="urn:microsoft.com/office/officeart/2005/8/layout/vList2"/>
    <dgm:cxn modelId="{49E06AE0-12BB-4272-ACCF-2565BCF5C855}" type="presParOf" srcId="{9BD45B71-E6A2-4527-B631-FC725AFC3FCD}" destId="{6B112172-C265-45FE-BF21-C55578366758}" srcOrd="3" destOrd="0" presId="urn:microsoft.com/office/officeart/2005/8/layout/vList2"/>
    <dgm:cxn modelId="{CC5E4B7A-BEEA-45B7-B5C7-E99A83B35794}" type="presParOf" srcId="{9BD45B71-E6A2-4527-B631-FC725AFC3FCD}" destId="{E076D56D-4211-4DC5-AE2C-55CF244369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B66FC2D-911D-43FD-93C8-7814A0C4411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102526-0BF9-4F30-BA2B-60494223BA11}">
      <dgm:prSet/>
      <dgm:spPr/>
      <dgm:t>
        <a:bodyPr/>
        <a:lstStyle/>
        <a:p>
          <a:r>
            <a:rPr lang="tr-TR" b="0" i="0" baseline="0"/>
            <a:t>10. “Okul yönetimi-öğretmen-veli” kaynaştırma eğitim uygulamalarına yönelik yasal haklarını bilmemeleri,</a:t>
          </a:r>
          <a:endParaRPr lang="en-US"/>
        </a:p>
      </dgm:t>
    </dgm:pt>
    <dgm:pt modelId="{9E323724-5284-458D-BF2F-45DB39AC5805}" type="parTrans" cxnId="{9CBABE9F-5E4A-484B-ABAC-F0C7438F357A}">
      <dgm:prSet/>
      <dgm:spPr/>
      <dgm:t>
        <a:bodyPr/>
        <a:lstStyle/>
        <a:p>
          <a:endParaRPr lang="en-US"/>
        </a:p>
      </dgm:t>
    </dgm:pt>
    <dgm:pt modelId="{F076EE65-A77B-4268-8D39-849197E675EE}" type="sibTrans" cxnId="{9CBABE9F-5E4A-484B-ABAC-F0C7438F357A}">
      <dgm:prSet/>
      <dgm:spPr/>
      <dgm:t>
        <a:bodyPr/>
        <a:lstStyle/>
        <a:p>
          <a:endParaRPr lang="en-US"/>
        </a:p>
      </dgm:t>
    </dgm:pt>
    <dgm:pt modelId="{734AEBC0-86C0-4270-8F53-129E5C7E3AD1}">
      <dgm:prSet/>
      <dgm:spPr/>
      <dgm:t>
        <a:bodyPr/>
        <a:lstStyle/>
        <a:p>
          <a:r>
            <a:rPr lang="tr-TR" b="0" i="0" baseline="0"/>
            <a:t>11. Sınıf öğretmeninin kaynaştırma eğitiminden yararlanan öğrencinin engeline ilişkin bilgi sahibi olmaması,</a:t>
          </a:r>
          <a:endParaRPr lang="en-US"/>
        </a:p>
      </dgm:t>
    </dgm:pt>
    <dgm:pt modelId="{AB8910D0-8D22-4A75-96BB-F3687C5E2587}" type="parTrans" cxnId="{FA4A8E70-457D-4E6A-A479-3093036CB624}">
      <dgm:prSet/>
      <dgm:spPr/>
      <dgm:t>
        <a:bodyPr/>
        <a:lstStyle/>
        <a:p>
          <a:endParaRPr lang="en-US"/>
        </a:p>
      </dgm:t>
    </dgm:pt>
    <dgm:pt modelId="{DD77E5D7-879F-4F44-B3D5-842000437B82}" type="sibTrans" cxnId="{FA4A8E70-457D-4E6A-A479-3093036CB624}">
      <dgm:prSet/>
      <dgm:spPr/>
      <dgm:t>
        <a:bodyPr/>
        <a:lstStyle/>
        <a:p>
          <a:endParaRPr lang="en-US"/>
        </a:p>
      </dgm:t>
    </dgm:pt>
    <dgm:pt modelId="{3F5490B5-7461-4A68-9B63-632336653D21}">
      <dgm:prSet/>
      <dgm:spPr/>
      <dgm:t>
        <a:bodyPr/>
        <a:lstStyle/>
        <a:p>
          <a:r>
            <a:rPr lang="tr-TR" b="0" i="0" baseline="0"/>
            <a:t>12. Sınıf öğretmeninin kaynaştırma eğitimi uygulamasına alınan öğrenciye uygulanacak öğretim yöntem ve tekniklerine ilişkin bilgi sahibi olmaması, </a:t>
          </a:r>
          <a:endParaRPr lang="en-US"/>
        </a:p>
      </dgm:t>
    </dgm:pt>
    <dgm:pt modelId="{6A45E2AF-8AF7-4007-8257-F45D14D27488}" type="parTrans" cxnId="{16CE3DC5-186D-4034-A8D6-3E8496C1854E}">
      <dgm:prSet/>
      <dgm:spPr/>
      <dgm:t>
        <a:bodyPr/>
        <a:lstStyle/>
        <a:p>
          <a:endParaRPr lang="en-US"/>
        </a:p>
      </dgm:t>
    </dgm:pt>
    <dgm:pt modelId="{1824EAE4-1AAB-426E-BEA5-5A9A0651206E}" type="sibTrans" cxnId="{16CE3DC5-186D-4034-A8D6-3E8496C1854E}">
      <dgm:prSet/>
      <dgm:spPr/>
      <dgm:t>
        <a:bodyPr/>
        <a:lstStyle/>
        <a:p>
          <a:endParaRPr lang="en-US"/>
        </a:p>
      </dgm:t>
    </dgm:pt>
    <dgm:pt modelId="{BB8D6258-5181-49C9-BDB8-5DBAD2798274}" type="pres">
      <dgm:prSet presAssocID="{3B66FC2D-911D-43FD-93C8-7814A0C44117}" presName="linear" presStyleCnt="0">
        <dgm:presLayoutVars>
          <dgm:animLvl val="lvl"/>
          <dgm:resizeHandles val="exact"/>
        </dgm:presLayoutVars>
      </dgm:prSet>
      <dgm:spPr/>
    </dgm:pt>
    <dgm:pt modelId="{94C3129A-CEE9-4A22-9A01-520BD541DC6C}" type="pres">
      <dgm:prSet presAssocID="{E3102526-0BF9-4F30-BA2B-60494223BA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07973A-2B50-4EB6-B629-2ED42BF71C8E}" type="pres">
      <dgm:prSet presAssocID="{F076EE65-A77B-4268-8D39-849197E675EE}" presName="spacer" presStyleCnt="0"/>
      <dgm:spPr/>
    </dgm:pt>
    <dgm:pt modelId="{09414E0F-E144-439F-82D4-844BC534FF89}" type="pres">
      <dgm:prSet presAssocID="{734AEBC0-86C0-4270-8F53-129E5C7E3AD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C236A09-9251-4804-8E6F-99DEA2D52E23}" type="pres">
      <dgm:prSet presAssocID="{DD77E5D7-879F-4F44-B3D5-842000437B82}" presName="spacer" presStyleCnt="0"/>
      <dgm:spPr/>
    </dgm:pt>
    <dgm:pt modelId="{65C5C198-C226-49B3-9745-10491F55AFF3}" type="pres">
      <dgm:prSet presAssocID="{3F5490B5-7461-4A68-9B63-632336653D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7F1BC03-1974-4551-9585-DC62FCA1331B}" type="presOf" srcId="{734AEBC0-86C0-4270-8F53-129E5C7E3AD1}" destId="{09414E0F-E144-439F-82D4-844BC534FF89}" srcOrd="0" destOrd="0" presId="urn:microsoft.com/office/officeart/2005/8/layout/vList2"/>
    <dgm:cxn modelId="{BD97541F-2577-42F3-902C-2096557DA332}" type="presOf" srcId="{3B66FC2D-911D-43FD-93C8-7814A0C44117}" destId="{BB8D6258-5181-49C9-BDB8-5DBAD2798274}" srcOrd="0" destOrd="0" presId="urn:microsoft.com/office/officeart/2005/8/layout/vList2"/>
    <dgm:cxn modelId="{FA4A8E70-457D-4E6A-A479-3093036CB624}" srcId="{3B66FC2D-911D-43FD-93C8-7814A0C44117}" destId="{734AEBC0-86C0-4270-8F53-129E5C7E3AD1}" srcOrd="1" destOrd="0" parTransId="{AB8910D0-8D22-4A75-96BB-F3687C5E2587}" sibTransId="{DD77E5D7-879F-4F44-B3D5-842000437B82}"/>
    <dgm:cxn modelId="{9CBABE9F-5E4A-484B-ABAC-F0C7438F357A}" srcId="{3B66FC2D-911D-43FD-93C8-7814A0C44117}" destId="{E3102526-0BF9-4F30-BA2B-60494223BA11}" srcOrd="0" destOrd="0" parTransId="{9E323724-5284-458D-BF2F-45DB39AC5805}" sibTransId="{F076EE65-A77B-4268-8D39-849197E675EE}"/>
    <dgm:cxn modelId="{16CE3DC5-186D-4034-A8D6-3E8496C1854E}" srcId="{3B66FC2D-911D-43FD-93C8-7814A0C44117}" destId="{3F5490B5-7461-4A68-9B63-632336653D21}" srcOrd="2" destOrd="0" parTransId="{6A45E2AF-8AF7-4007-8257-F45D14D27488}" sibTransId="{1824EAE4-1AAB-426E-BEA5-5A9A0651206E}"/>
    <dgm:cxn modelId="{A1BED2CD-D083-4200-90D0-3F79439B1111}" type="presOf" srcId="{3F5490B5-7461-4A68-9B63-632336653D21}" destId="{65C5C198-C226-49B3-9745-10491F55AFF3}" srcOrd="0" destOrd="0" presId="urn:microsoft.com/office/officeart/2005/8/layout/vList2"/>
    <dgm:cxn modelId="{95742CE7-180E-4947-86C1-C81BAA256048}" type="presOf" srcId="{E3102526-0BF9-4F30-BA2B-60494223BA11}" destId="{94C3129A-CEE9-4A22-9A01-520BD541DC6C}" srcOrd="0" destOrd="0" presId="urn:microsoft.com/office/officeart/2005/8/layout/vList2"/>
    <dgm:cxn modelId="{2EA075CF-A7B2-4981-9101-CD2C73C0CF78}" type="presParOf" srcId="{BB8D6258-5181-49C9-BDB8-5DBAD2798274}" destId="{94C3129A-CEE9-4A22-9A01-520BD541DC6C}" srcOrd="0" destOrd="0" presId="urn:microsoft.com/office/officeart/2005/8/layout/vList2"/>
    <dgm:cxn modelId="{8A5D6D18-E829-4050-85FB-DF05F32F0495}" type="presParOf" srcId="{BB8D6258-5181-49C9-BDB8-5DBAD2798274}" destId="{9407973A-2B50-4EB6-B629-2ED42BF71C8E}" srcOrd="1" destOrd="0" presId="urn:microsoft.com/office/officeart/2005/8/layout/vList2"/>
    <dgm:cxn modelId="{7C26CBB3-62E5-422D-AB87-7B022BC38FE9}" type="presParOf" srcId="{BB8D6258-5181-49C9-BDB8-5DBAD2798274}" destId="{09414E0F-E144-439F-82D4-844BC534FF89}" srcOrd="2" destOrd="0" presId="urn:microsoft.com/office/officeart/2005/8/layout/vList2"/>
    <dgm:cxn modelId="{C524252D-6606-4DAE-8165-3699632E927C}" type="presParOf" srcId="{BB8D6258-5181-49C9-BDB8-5DBAD2798274}" destId="{4C236A09-9251-4804-8E6F-99DEA2D52E23}" srcOrd="3" destOrd="0" presId="urn:microsoft.com/office/officeart/2005/8/layout/vList2"/>
    <dgm:cxn modelId="{9898226B-685A-41BC-A134-9A18D914DE22}" type="presParOf" srcId="{BB8D6258-5181-49C9-BDB8-5DBAD2798274}" destId="{65C5C198-C226-49B3-9745-10491F55AF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34CF07AA-7319-4057-8EDE-7F39E45C7B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ADA55E-A2DE-4117-B3EE-56BE51A3BD8B}">
      <dgm:prSet/>
      <dgm:spPr/>
      <dgm:t>
        <a:bodyPr/>
        <a:lstStyle/>
        <a:p>
          <a:r>
            <a:rPr lang="tr-TR" b="0" i="0" baseline="0"/>
            <a:t>13. Rehberlik ve Araştırma Merkezlerinde oluşturulan Özel eğitim değerlendirme kurulunun “izleme” çalışmalarını aralıklı olarak yapamaması,</a:t>
          </a:r>
          <a:endParaRPr lang="en-US"/>
        </a:p>
      </dgm:t>
    </dgm:pt>
    <dgm:pt modelId="{C8A35795-4DF6-410C-8C8E-CD47B23F62BD}" type="parTrans" cxnId="{50CF12C9-3CC4-467A-B8F8-3D05D97A09ED}">
      <dgm:prSet/>
      <dgm:spPr/>
      <dgm:t>
        <a:bodyPr/>
        <a:lstStyle/>
        <a:p>
          <a:endParaRPr lang="en-US"/>
        </a:p>
      </dgm:t>
    </dgm:pt>
    <dgm:pt modelId="{77DFD720-9CCF-46EE-BE9C-75E0B2839777}" type="sibTrans" cxnId="{50CF12C9-3CC4-467A-B8F8-3D05D97A09ED}">
      <dgm:prSet/>
      <dgm:spPr/>
      <dgm:t>
        <a:bodyPr/>
        <a:lstStyle/>
        <a:p>
          <a:endParaRPr lang="en-US"/>
        </a:p>
      </dgm:t>
    </dgm:pt>
    <dgm:pt modelId="{1E5E5FF4-4F0B-45A6-96A0-0678553C65B9}">
      <dgm:prSet/>
      <dgm:spPr/>
      <dgm:t>
        <a:bodyPr/>
        <a:lstStyle/>
        <a:p>
          <a:r>
            <a:rPr lang="tr-TR" b="0" i="0" baseline="0"/>
            <a:t>14. Rehberlik ve Araştırma Merkezlerinde oluşturulan Özel eğitim değerlendirme kurulunun eğitsel tanılamada kullandıkları ölçme araçlarının bir kısmının güncelliğini yitirmesi, bir kısmının da revizyondan (yenileme) geçirilmemesi,</a:t>
          </a:r>
          <a:br>
            <a:rPr lang="tr-TR" b="0" i="0" baseline="0"/>
          </a:br>
          <a:br>
            <a:rPr lang="tr-TR" b="0" i="0" baseline="0"/>
          </a:br>
          <a:endParaRPr lang="en-US"/>
        </a:p>
      </dgm:t>
    </dgm:pt>
    <dgm:pt modelId="{F518C65B-D750-42A4-A686-8716122F5839}" type="parTrans" cxnId="{7BDAE291-FFA4-4050-9CCE-53173B696A79}">
      <dgm:prSet/>
      <dgm:spPr/>
      <dgm:t>
        <a:bodyPr/>
        <a:lstStyle/>
        <a:p>
          <a:endParaRPr lang="en-US"/>
        </a:p>
      </dgm:t>
    </dgm:pt>
    <dgm:pt modelId="{06C66D95-9DCC-481C-8A75-AFB691B135B8}" type="sibTrans" cxnId="{7BDAE291-FFA4-4050-9CCE-53173B696A79}">
      <dgm:prSet/>
      <dgm:spPr/>
      <dgm:t>
        <a:bodyPr/>
        <a:lstStyle/>
        <a:p>
          <a:endParaRPr lang="en-US"/>
        </a:p>
      </dgm:t>
    </dgm:pt>
    <dgm:pt modelId="{5F65F07B-0E33-4656-A593-CFE1375AEB90}">
      <dgm:prSet/>
      <dgm:spPr/>
      <dgm:t>
        <a:bodyPr/>
        <a:lstStyle/>
        <a:p>
          <a:r>
            <a:rPr lang="tr-TR" b="0" i="0" baseline="0"/>
            <a:t>15. Rehberlik ve Araştırma Merkezlerinde oluşturulan Özel eğitim değerlendirme kurulunun eğitsel tanılamada “ölçüt bağımlı testlerin” azlığı,</a:t>
          </a:r>
          <a:endParaRPr lang="en-US"/>
        </a:p>
      </dgm:t>
    </dgm:pt>
    <dgm:pt modelId="{E9CC1109-63D6-4980-BB62-955BA5E2B9D0}" type="parTrans" cxnId="{725039F6-D632-4599-993A-820794496681}">
      <dgm:prSet/>
      <dgm:spPr/>
      <dgm:t>
        <a:bodyPr/>
        <a:lstStyle/>
        <a:p>
          <a:endParaRPr lang="en-US"/>
        </a:p>
      </dgm:t>
    </dgm:pt>
    <dgm:pt modelId="{394E5978-7082-447D-B279-544CC0E4930E}" type="sibTrans" cxnId="{725039F6-D632-4599-993A-820794496681}">
      <dgm:prSet/>
      <dgm:spPr/>
      <dgm:t>
        <a:bodyPr/>
        <a:lstStyle/>
        <a:p>
          <a:endParaRPr lang="en-US"/>
        </a:p>
      </dgm:t>
    </dgm:pt>
    <dgm:pt modelId="{E87E0550-49CB-4452-98AE-4D5A365EFCD5}" type="pres">
      <dgm:prSet presAssocID="{34CF07AA-7319-4057-8EDE-7F39E45C7B39}" presName="linear" presStyleCnt="0">
        <dgm:presLayoutVars>
          <dgm:animLvl val="lvl"/>
          <dgm:resizeHandles val="exact"/>
        </dgm:presLayoutVars>
      </dgm:prSet>
      <dgm:spPr/>
    </dgm:pt>
    <dgm:pt modelId="{51205BB1-2A42-46E3-9EEE-B93E596B66F8}" type="pres">
      <dgm:prSet presAssocID="{D8ADA55E-A2DE-4117-B3EE-56BE51A3BD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D60C26-B00F-4BC4-954B-7A1FE7A336C3}" type="pres">
      <dgm:prSet presAssocID="{77DFD720-9CCF-46EE-BE9C-75E0B2839777}" presName="spacer" presStyleCnt="0"/>
      <dgm:spPr/>
    </dgm:pt>
    <dgm:pt modelId="{6E8A7B36-771E-4337-82CF-F00BD9C2210A}" type="pres">
      <dgm:prSet presAssocID="{1E5E5FF4-4F0B-45A6-96A0-0678553C65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CCCABA2-0556-4308-8541-BE468E65AB4D}" type="pres">
      <dgm:prSet presAssocID="{06C66D95-9DCC-481C-8A75-AFB691B135B8}" presName="spacer" presStyleCnt="0"/>
      <dgm:spPr/>
    </dgm:pt>
    <dgm:pt modelId="{8BFE01C0-B68A-4751-BC2A-404A68B978DF}" type="pres">
      <dgm:prSet presAssocID="{5F65F07B-0E33-4656-A593-CFE1375AEB9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188972C-C3AD-49C9-A095-0F35A7EC989E}" type="presOf" srcId="{5F65F07B-0E33-4656-A593-CFE1375AEB90}" destId="{8BFE01C0-B68A-4751-BC2A-404A68B978DF}" srcOrd="0" destOrd="0" presId="urn:microsoft.com/office/officeart/2005/8/layout/vList2"/>
    <dgm:cxn modelId="{C9CAF245-689A-4221-81B9-80A885B37F93}" type="presOf" srcId="{34CF07AA-7319-4057-8EDE-7F39E45C7B39}" destId="{E87E0550-49CB-4452-98AE-4D5A365EFCD5}" srcOrd="0" destOrd="0" presId="urn:microsoft.com/office/officeart/2005/8/layout/vList2"/>
    <dgm:cxn modelId="{66398A4E-EBF6-4E4E-B31E-E636371ACD35}" type="presOf" srcId="{D8ADA55E-A2DE-4117-B3EE-56BE51A3BD8B}" destId="{51205BB1-2A42-46E3-9EEE-B93E596B66F8}" srcOrd="0" destOrd="0" presId="urn:microsoft.com/office/officeart/2005/8/layout/vList2"/>
    <dgm:cxn modelId="{854A2F78-74DF-43CB-9EFB-95CF22C09361}" type="presOf" srcId="{1E5E5FF4-4F0B-45A6-96A0-0678553C65B9}" destId="{6E8A7B36-771E-4337-82CF-F00BD9C2210A}" srcOrd="0" destOrd="0" presId="urn:microsoft.com/office/officeart/2005/8/layout/vList2"/>
    <dgm:cxn modelId="{7BDAE291-FFA4-4050-9CCE-53173B696A79}" srcId="{34CF07AA-7319-4057-8EDE-7F39E45C7B39}" destId="{1E5E5FF4-4F0B-45A6-96A0-0678553C65B9}" srcOrd="1" destOrd="0" parTransId="{F518C65B-D750-42A4-A686-8716122F5839}" sibTransId="{06C66D95-9DCC-481C-8A75-AFB691B135B8}"/>
    <dgm:cxn modelId="{50CF12C9-3CC4-467A-B8F8-3D05D97A09ED}" srcId="{34CF07AA-7319-4057-8EDE-7F39E45C7B39}" destId="{D8ADA55E-A2DE-4117-B3EE-56BE51A3BD8B}" srcOrd="0" destOrd="0" parTransId="{C8A35795-4DF6-410C-8C8E-CD47B23F62BD}" sibTransId="{77DFD720-9CCF-46EE-BE9C-75E0B2839777}"/>
    <dgm:cxn modelId="{725039F6-D632-4599-993A-820794496681}" srcId="{34CF07AA-7319-4057-8EDE-7F39E45C7B39}" destId="{5F65F07B-0E33-4656-A593-CFE1375AEB90}" srcOrd="2" destOrd="0" parTransId="{E9CC1109-63D6-4980-BB62-955BA5E2B9D0}" sibTransId="{394E5978-7082-447D-B279-544CC0E4930E}"/>
    <dgm:cxn modelId="{D3F94882-5ED4-4E72-85B5-C033C903FDC0}" type="presParOf" srcId="{E87E0550-49CB-4452-98AE-4D5A365EFCD5}" destId="{51205BB1-2A42-46E3-9EEE-B93E596B66F8}" srcOrd="0" destOrd="0" presId="urn:microsoft.com/office/officeart/2005/8/layout/vList2"/>
    <dgm:cxn modelId="{DFD705D5-8ADB-40AE-ADED-56EF7F8110E6}" type="presParOf" srcId="{E87E0550-49CB-4452-98AE-4D5A365EFCD5}" destId="{5ED60C26-B00F-4BC4-954B-7A1FE7A336C3}" srcOrd="1" destOrd="0" presId="urn:microsoft.com/office/officeart/2005/8/layout/vList2"/>
    <dgm:cxn modelId="{827512EB-8686-423F-905F-5AC4B5A490C1}" type="presParOf" srcId="{E87E0550-49CB-4452-98AE-4D5A365EFCD5}" destId="{6E8A7B36-771E-4337-82CF-F00BD9C2210A}" srcOrd="2" destOrd="0" presId="urn:microsoft.com/office/officeart/2005/8/layout/vList2"/>
    <dgm:cxn modelId="{BD8173CE-D91C-4C60-A1A1-67F709916EB4}" type="presParOf" srcId="{E87E0550-49CB-4452-98AE-4D5A365EFCD5}" destId="{DCCCABA2-0556-4308-8541-BE468E65AB4D}" srcOrd="3" destOrd="0" presId="urn:microsoft.com/office/officeart/2005/8/layout/vList2"/>
    <dgm:cxn modelId="{5A0D1865-D7D5-4B7E-8300-DC9565C9CD96}" type="presParOf" srcId="{E87E0550-49CB-4452-98AE-4D5A365EFCD5}" destId="{8BFE01C0-B68A-4751-BC2A-404A68B978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7EF5500F-6D71-4051-976F-A0493E29501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5CB4897-CB10-47D0-9C63-C07516EC067C}">
      <dgm:prSet/>
      <dgm:spPr/>
      <dgm:t>
        <a:bodyPr/>
        <a:lstStyle/>
        <a:p>
          <a:r>
            <a:rPr lang="tr-TR" b="0" i="0" baseline="0"/>
            <a:t>16. Kaynaştırma eğitim uygulamasına alınan öğrencinin bulunduğu sınıftaki diğer öğrencilerin velilerinin öğrenciyi istememeleri, </a:t>
          </a:r>
          <a:endParaRPr lang="en-US"/>
        </a:p>
      </dgm:t>
    </dgm:pt>
    <dgm:pt modelId="{05364800-DDE5-415F-BB78-52C33AA316DE}" type="parTrans" cxnId="{4B5D9028-31C1-4982-873B-935046E9C1CF}">
      <dgm:prSet/>
      <dgm:spPr/>
      <dgm:t>
        <a:bodyPr/>
        <a:lstStyle/>
        <a:p>
          <a:endParaRPr lang="en-US"/>
        </a:p>
      </dgm:t>
    </dgm:pt>
    <dgm:pt modelId="{F30D60BC-8F34-4139-9AA9-6EA2E92FB92E}" type="sibTrans" cxnId="{4B5D9028-31C1-4982-873B-935046E9C1CF}">
      <dgm:prSet/>
      <dgm:spPr/>
      <dgm:t>
        <a:bodyPr/>
        <a:lstStyle/>
        <a:p>
          <a:endParaRPr lang="en-US"/>
        </a:p>
      </dgm:t>
    </dgm:pt>
    <dgm:pt modelId="{CA18FE4B-7DF4-45F9-B1A6-7F19B5ECFAB1}">
      <dgm:prSet/>
      <dgm:spPr/>
      <dgm:t>
        <a:bodyPr/>
        <a:lstStyle/>
        <a:p>
          <a:r>
            <a:rPr lang="tr-TR" b="0" i="0" baseline="0"/>
            <a:t>17. Sınıfta bulunan öğrencilerin velilerine yönelik “aile eğitimi” verilmemesi,</a:t>
          </a:r>
          <a:endParaRPr lang="en-US"/>
        </a:p>
      </dgm:t>
    </dgm:pt>
    <dgm:pt modelId="{02849797-5548-4566-B5D2-D61387340A58}" type="parTrans" cxnId="{6CC15C5B-45A1-4896-BD46-90D393C81DA7}">
      <dgm:prSet/>
      <dgm:spPr/>
      <dgm:t>
        <a:bodyPr/>
        <a:lstStyle/>
        <a:p>
          <a:endParaRPr lang="en-US"/>
        </a:p>
      </dgm:t>
    </dgm:pt>
    <dgm:pt modelId="{D933DDDA-C94A-4265-91D9-D2C38317F8CE}" type="sibTrans" cxnId="{6CC15C5B-45A1-4896-BD46-90D393C81DA7}">
      <dgm:prSet/>
      <dgm:spPr/>
      <dgm:t>
        <a:bodyPr/>
        <a:lstStyle/>
        <a:p>
          <a:endParaRPr lang="en-US"/>
        </a:p>
      </dgm:t>
    </dgm:pt>
    <dgm:pt modelId="{C3D764D2-DC60-4FE8-AC99-93E98E2A934C}">
      <dgm:prSet/>
      <dgm:spPr/>
      <dgm:t>
        <a:bodyPr/>
        <a:lstStyle/>
        <a:p>
          <a:r>
            <a:rPr lang="tr-TR" b="0" i="0" baseline="0"/>
            <a:t>18. MEB (İl / İlçe Millî Eğitim Müdürlüklerinin) resmi ve özel okullarda engelli öğrencileri belirleyememesi, buna dayalı olarak veri tabanını oluşturamaması.</a:t>
          </a:r>
          <a:endParaRPr lang="en-US"/>
        </a:p>
      </dgm:t>
    </dgm:pt>
    <dgm:pt modelId="{30437FC2-C371-454E-849A-240C77B68CE8}" type="parTrans" cxnId="{420C244B-100B-402F-9552-3BB380D1B275}">
      <dgm:prSet/>
      <dgm:spPr/>
      <dgm:t>
        <a:bodyPr/>
        <a:lstStyle/>
        <a:p>
          <a:endParaRPr lang="en-US"/>
        </a:p>
      </dgm:t>
    </dgm:pt>
    <dgm:pt modelId="{DF4EB500-1C89-4D2B-B5FB-044C223D18F8}" type="sibTrans" cxnId="{420C244B-100B-402F-9552-3BB380D1B275}">
      <dgm:prSet/>
      <dgm:spPr/>
      <dgm:t>
        <a:bodyPr/>
        <a:lstStyle/>
        <a:p>
          <a:endParaRPr lang="en-US"/>
        </a:p>
      </dgm:t>
    </dgm:pt>
    <dgm:pt modelId="{482A8924-364E-4D80-B67E-D33DDD3AB42F}" type="pres">
      <dgm:prSet presAssocID="{7EF5500F-6D71-4051-976F-A0493E295011}" presName="linear" presStyleCnt="0">
        <dgm:presLayoutVars>
          <dgm:animLvl val="lvl"/>
          <dgm:resizeHandles val="exact"/>
        </dgm:presLayoutVars>
      </dgm:prSet>
      <dgm:spPr/>
    </dgm:pt>
    <dgm:pt modelId="{31937F1F-18E1-41AF-8BB5-7B34D80FB5EF}" type="pres">
      <dgm:prSet presAssocID="{65CB4897-CB10-47D0-9C63-C07516EC06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BDF9D7A-E5CD-40A9-A92C-FE85EB4B291F}" type="pres">
      <dgm:prSet presAssocID="{F30D60BC-8F34-4139-9AA9-6EA2E92FB92E}" presName="spacer" presStyleCnt="0"/>
      <dgm:spPr/>
    </dgm:pt>
    <dgm:pt modelId="{5D0EC72D-033A-4645-A113-E63514A264E8}" type="pres">
      <dgm:prSet presAssocID="{CA18FE4B-7DF4-45F9-B1A6-7F19B5ECFA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A5356F-7A59-42C9-B4BB-7899478311C1}" type="pres">
      <dgm:prSet presAssocID="{D933DDDA-C94A-4265-91D9-D2C38317F8CE}" presName="spacer" presStyleCnt="0"/>
      <dgm:spPr/>
    </dgm:pt>
    <dgm:pt modelId="{FFA57007-D974-49C1-B2E3-0AD694A71AF0}" type="pres">
      <dgm:prSet presAssocID="{C3D764D2-DC60-4FE8-AC99-93E98E2A934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054F20-ABA6-4088-8706-7392B8E263A1}" type="presOf" srcId="{7EF5500F-6D71-4051-976F-A0493E295011}" destId="{482A8924-364E-4D80-B67E-D33DDD3AB42F}" srcOrd="0" destOrd="0" presId="urn:microsoft.com/office/officeart/2005/8/layout/vList2"/>
    <dgm:cxn modelId="{4B5D9028-31C1-4982-873B-935046E9C1CF}" srcId="{7EF5500F-6D71-4051-976F-A0493E295011}" destId="{65CB4897-CB10-47D0-9C63-C07516EC067C}" srcOrd="0" destOrd="0" parTransId="{05364800-DDE5-415F-BB78-52C33AA316DE}" sibTransId="{F30D60BC-8F34-4139-9AA9-6EA2E92FB92E}"/>
    <dgm:cxn modelId="{6CC15C5B-45A1-4896-BD46-90D393C81DA7}" srcId="{7EF5500F-6D71-4051-976F-A0493E295011}" destId="{CA18FE4B-7DF4-45F9-B1A6-7F19B5ECFAB1}" srcOrd="1" destOrd="0" parTransId="{02849797-5548-4566-B5D2-D61387340A58}" sibTransId="{D933DDDA-C94A-4265-91D9-D2C38317F8CE}"/>
    <dgm:cxn modelId="{F812BA4A-EE1A-4DC4-BB11-CCDA03F4A4D4}" type="presOf" srcId="{CA18FE4B-7DF4-45F9-B1A6-7F19B5ECFAB1}" destId="{5D0EC72D-033A-4645-A113-E63514A264E8}" srcOrd="0" destOrd="0" presId="urn:microsoft.com/office/officeart/2005/8/layout/vList2"/>
    <dgm:cxn modelId="{420C244B-100B-402F-9552-3BB380D1B275}" srcId="{7EF5500F-6D71-4051-976F-A0493E295011}" destId="{C3D764D2-DC60-4FE8-AC99-93E98E2A934C}" srcOrd="2" destOrd="0" parTransId="{30437FC2-C371-454E-849A-240C77B68CE8}" sibTransId="{DF4EB500-1C89-4D2B-B5FB-044C223D18F8}"/>
    <dgm:cxn modelId="{3137838A-C027-4876-997B-A53B5720134A}" type="presOf" srcId="{C3D764D2-DC60-4FE8-AC99-93E98E2A934C}" destId="{FFA57007-D974-49C1-B2E3-0AD694A71AF0}" srcOrd="0" destOrd="0" presId="urn:microsoft.com/office/officeart/2005/8/layout/vList2"/>
    <dgm:cxn modelId="{FE06CBE4-F977-4B5F-B8F8-780DB8A0E691}" type="presOf" srcId="{65CB4897-CB10-47D0-9C63-C07516EC067C}" destId="{31937F1F-18E1-41AF-8BB5-7B34D80FB5EF}" srcOrd="0" destOrd="0" presId="urn:microsoft.com/office/officeart/2005/8/layout/vList2"/>
    <dgm:cxn modelId="{782BBC6E-03BE-4A01-95D5-78E29EB5DA0C}" type="presParOf" srcId="{482A8924-364E-4D80-B67E-D33DDD3AB42F}" destId="{31937F1F-18E1-41AF-8BB5-7B34D80FB5EF}" srcOrd="0" destOrd="0" presId="urn:microsoft.com/office/officeart/2005/8/layout/vList2"/>
    <dgm:cxn modelId="{2377BA4D-A59F-42B2-ABD4-33D192BED943}" type="presParOf" srcId="{482A8924-364E-4D80-B67E-D33DDD3AB42F}" destId="{6BDF9D7A-E5CD-40A9-A92C-FE85EB4B291F}" srcOrd="1" destOrd="0" presId="urn:microsoft.com/office/officeart/2005/8/layout/vList2"/>
    <dgm:cxn modelId="{D11E2ABF-7309-4827-9089-CA589830BE01}" type="presParOf" srcId="{482A8924-364E-4D80-B67E-D33DDD3AB42F}" destId="{5D0EC72D-033A-4645-A113-E63514A264E8}" srcOrd="2" destOrd="0" presId="urn:microsoft.com/office/officeart/2005/8/layout/vList2"/>
    <dgm:cxn modelId="{666DF0EC-21D8-4D4B-A001-7D2D0FB58579}" type="presParOf" srcId="{482A8924-364E-4D80-B67E-D33DDD3AB42F}" destId="{0CA5356F-7A59-42C9-B4BB-7899478311C1}" srcOrd="3" destOrd="0" presId="urn:microsoft.com/office/officeart/2005/8/layout/vList2"/>
    <dgm:cxn modelId="{6CBB4C64-6D75-4998-A7FC-F189A889608D}" type="presParOf" srcId="{482A8924-364E-4D80-B67E-D33DDD3AB42F}" destId="{FFA57007-D974-49C1-B2E3-0AD694A71A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BCA11D-6F69-45DF-B1FB-60B275384DF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A9483B-F43B-49F6-BCAD-91CC65CF1203}">
      <dgm:prSet/>
      <dgm:spPr/>
      <dgm:t>
        <a:bodyPr/>
        <a:lstStyle/>
        <a:p>
          <a:r>
            <a:rPr lang="tr-TR" b="0" i="0" baseline="0"/>
            <a:t>Kaynaştırmanın Amacı</a:t>
          </a:r>
          <a:endParaRPr lang="en-US"/>
        </a:p>
      </dgm:t>
    </dgm:pt>
    <dgm:pt modelId="{52852D4E-DE21-4A1A-866B-F9039E841A18}" type="parTrans" cxnId="{B2826B01-0BAD-4036-86B4-6415B2A006CB}">
      <dgm:prSet/>
      <dgm:spPr/>
      <dgm:t>
        <a:bodyPr/>
        <a:lstStyle/>
        <a:p>
          <a:endParaRPr lang="en-US"/>
        </a:p>
      </dgm:t>
    </dgm:pt>
    <dgm:pt modelId="{E36831A4-4F84-44C5-958C-B3461254ED1A}" type="sibTrans" cxnId="{B2826B01-0BAD-4036-86B4-6415B2A006CB}">
      <dgm:prSet/>
      <dgm:spPr/>
      <dgm:t>
        <a:bodyPr/>
        <a:lstStyle/>
        <a:p>
          <a:endParaRPr lang="en-US"/>
        </a:p>
      </dgm:t>
    </dgm:pt>
    <dgm:pt modelId="{39839307-CAB4-4300-B58A-7BD6980D00EC}">
      <dgm:prSet/>
      <dgm:spPr/>
      <dgm:t>
        <a:bodyPr/>
        <a:lstStyle/>
        <a:p>
          <a:r>
            <a:rPr lang="tr-TR" b="0" i="0" baseline="0"/>
            <a:t>Çocuğu normal hale getirmek değil,</a:t>
          </a:r>
          <a:endParaRPr lang="en-US"/>
        </a:p>
      </dgm:t>
    </dgm:pt>
    <dgm:pt modelId="{F026C3AA-D3ED-4F79-AB1C-0574534761C0}" type="parTrans" cxnId="{B25BCA9C-11B6-4689-9AB2-74E151B3D85A}">
      <dgm:prSet/>
      <dgm:spPr/>
      <dgm:t>
        <a:bodyPr/>
        <a:lstStyle/>
        <a:p>
          <a:endParaRPr lang="en-US"/>
        </a:p>
      </dgm:t>
    </dgm:pt>
    <dgm:pt modelId="{40D7F17A-BDA3-4F67-9F9B-4A8130DF36F4}" type="sibTrans" cxnId="{B25BCA9C-11B6-4689-9AB2-74E151B3D85A}">
      <dgm:prSet/>
      <dgm:spPr/>
      <dgm:t>
        <a:bodyPr/>
        <a:lstStyle/>
        <a:p>
          <a:endParaRPr lang="en-US"/>
        </a:p>
      </dgm:t>
    </dgm:pt>
    <dgm:pt modelId="{BC2C01C0-5B3C-43BC-9099-62B58018193F}">
      <dgm:prSet/>
      <dgm:spPr/>
      <dgm:t>
        <a:bodyPr/>
        <a:lstStyle/>
        <a:p>
          <a:r>
            <a:rPr lang="tr-TR" b="0" i="0" baseline="0"/>
            <a:t>Onun ilgi ve yeteneklerini </a:t>
          </a:r>
          <a:endParaRPr lang="en-US"/>
        </a:p>
      </dgm:t>
    </dgm:pt>
    <dgm:pt modelId="{6AEDAC55-BD03-484D-B637-AD840E1E6EE9}" type="parTrans" cxnId="{8FF10D3E-F375-46A0-9344-54B4B8D46D02}">
      <dgm:prSet/>
      <dgm:spPr/>
      <dgm:t>
        <a:bodyPr/>
        <a:lstStyle/>
        <a:p>
          <a:endParaRPr lang="en-US"/>
        </a:p>
      </dgm:t>
    </dgm:pt>
    <dgm:pt modelId="{8D2C1C6E-28EB-4C7F-97BA-8E6904B33E60}" type="sibTrans" cxnId="{8FF10D3E-F375-46A0-9344-54B4B8D46D02}">
      <dgm:prSet/>
      <dgm:spPr/>
      <dgm:t>
        <a:bodyPr/>
        <a:lstStyle/>
        <a:p>
          <a:endParaRPr lang="en-US"/>
        </a:p>
      </dgm:t>
    </dgm:pt>
    <dgm:pt modelId="{ABD7FFD8-C912-4D4A-BAAF-5C10CBCE8C7E}">
      <dgm:prSet/>
      <dgm:spPr/>
      <dgm:t>
        <a:bodyPr/>
        <a:lstStyle/>
        <a:p>
          <a:r>
            <a:rPr lang="tr-TR" b="0" i="0" baseline="0"/>
            <a:t>En iyi şekilde kullanmasını sağlamak </a:t>
          </a:r>
          <a:endParaRPr lang="en-US"/>
        </a:p>
      </dgm:t>
    </dgm:pt>
    <dgm:pt modelId="{F00B9106-0925-4B9E-8285-B5AFF40397E4}" type="parTrans" cxnId="{5609DA2B-93DB-4FFE-8852-CC021639321B}">
      <dgm:prSet/>
      <dgm:spPr/>
      <dgm:t>
        <a:bodyPr/>
        <a:lstStyle/>
        <a:p>
          <a:endParaRPr lang="en-US"/>
        </a:p>
      </dgm:t>
    </dgm:pt>
    <dgm:pt modelId="{1070120F-7C3E-4154-BC3B-551FB31900FC}" type="sibTrans" cxnId="{5609DA2B-93DB-4FFE-8852-CC021639321B}">
      <dgm:prSet/>
      <dgm:spPr/>
      <dgm:t>
        <a:bodyPr/>
        <a:lstStyle/>
        <a:p>
          <a:endParaRPr lang="en-US"/>
        </a:p>
      </dgm:t>
    </dgm:pt>
    <dgm:pt modelId="{B4D2F5EA-DC44-483E-BB72-811652C90C5C}">
      <dgm:prSet/>
      <dgm:spPr/>
      <dgm:t>
        <a:bodyPr/>
        <a:lstStyle/>
        <a:p>
          <a:r>
            <a:rPr lang="tr-TR" b="0" i="0" baseline="0"/>
            <a:t>Toplum içinde yaşayabilmesini kolaylaştırmaktır.</a:t>
          </a:r>
          <a:endParaRPr lang="en-US"/>
        </a:p>
      </dgm:t>
    </dgm:pt>
    <dgm:pt modelId="{3338B791-DDC6-4E9B-B3BC-5ACACC14D054}" type="parTrans" cxnId="{08534F72-98E6-431C-886E-A47FE0249D3F}">
      <dgm:prSet/>
      <dgm:spPr/>
      <dgm:t>
        <a:bodyPr/>
        <a:lstStyle/>
        <a:p>
          <a:endParaRPr lang="en-US"/>
        </a:p>
      </dgm:t>
    </dgm:pt>
    <dgm:pt modelId="{0913D008-46CB-4E6A-8310-A96715A998BC}" type="sibTrans" cxnId="{08534F72-98E6-431C-886E-A47FE0249D3F}">
      <dgm:prSet/>
      <dgm:spPr/>
      <dgm:t>
        <a:bodyPr/>
        <a:lstStyle/>
        <a:p>
          <a:endParaRPr lang="en-US"/>
        </a:p>
      </dgm:t>
    </dgm:pt>
    <dgm:pt modelId="{45A62ACE-F74A-4C5E-A218-9EC79303BF92}" type="pres">
      <dgm:prSet presAssocID="{29BCA11D-6F69-45DF-B1FB-60B275384DF1}" presName="diagram" presStyleCnt="0">
        <dgm:presLayoutVars>
          <dgm:dir/>
          <dgm:resizeHandles val="exact"/>
        </dgm:presLayoutVars>
      </dgm:prSet>
      <dgm:spPr/>
    </dgm:pt>
    <dgm:pt modelId="{EBE7B9F7-BE32-4130-AE74-7FCB015A056A}" type="pres">
      <dgm:prSet presAssocID="{3EA9483B-F43B-49F6-BCAD-91CC65CF1203}" presName="arrow" presStyleLbl="node1" presStyleIdx="0" presStyleCnt="5">
        <dgm:presLayoutVars>
          <dgm:bulletEnabled val="1"/>
        </dgm:presLayoutVars>
      </dgm:prSet>
      <dgm:spPr/>
    </dgm:pt>
    <dgm:pt modelId="{92DDC0A8-3372-4109-962D-9AEFE6B3C13A}" type="pres">
      <dgm:prSet presAssocID="{39839307-CAB4-4300-B58A-7BD6980D00EC}" presName="arrow" presStyleLbl="node1" presStyleIdx="1" presStyleCnt="5">
        <dgm:presLayoutVars>
          <dgm:bulletEnabled val="1"/>
        </dgm:presLayoutVars>
      </dgm:prSet>
      <dgm:spPr/>
    </dgm:pt>
    <dgm:pt modelId="{BCAD6D56-EF23-4D2B-A285-A6C87B5F9AB0}" type="pres">
      <dgm:prSet presAssocID="{BC2C01C0-5B3C-43BC-9099-62B58018193F}" presName="arrow" presStyleLbl="node1" presStyleIdx="2" presStyleCnt="5">
        <dgm:presLayoutVars>
          <dgm:bulletEnabled val="1"/>
        </dgm:presLayoutVars>
      </dgm:prSet>
      <dgm:spPr/>
    </dgm:pt>
    <dgm:pt modelId="{74A1FD2F-42EB-4C1B-8A4E-8AA93A94EDEA}" type="pres">
      <dgm:prSet presAssocID="{ABD7FFD8-C912-4D4A-BAAF-5C10CBCE8C7E}" presName="arrow" presStyleLbl="node1" presStyleIdx="3" presStyleCnt="5">
        <dgm:presLayoutVars>
          <dgm:bulletEnabled val="1"/>
        </dgm:presLayoutVars>
      </dgm:prSet>
      <dgm:spPr/>
    </dgm:pt>
    <dgm:pt modelId="{A5A6B1A5-0794-4CC3-B5A0-539E51349D7D}" type="pres">
      <dgm:prSet presAssocID="{B4D2F5EA-DC44-483E-BB72-811652C90C5C}" presName="arrow" presStyleLbl="node1" presStyleIdx="4" presStyleCnt="5">
        <dgm:presLayoutVars>
          <dgm:bulletEnabled val="1"/>
        </dgm:presLayoutVars>
      </dgm:prSet>
      <dgm:spPr/>
    </dgm:pt>
  </dgm:ptLst>
  <dgm:cxnLst>
    <dgm:cxn modelId="{B2826B01-0BAD-4036-86B4-6415B2A006CB}" srcId="{29BCA11D-6F69-45DF-B1FB-60B275384DF1}" destId="{3EA9483B-F43B-49F6-BCAD-91CC65CF1203}" srcOrd="0" destOrd="0" parTransId="{52852D4E-DE21-4A1A-866B-F9039E841A18}" sibTransId="{E36831A4-4F84-44C5-958C-B3461254ED1A}"/>
    <dgm:cxn modelId="{8A10812A-1330-4824-9DE4-839B9522FB7D}" type="presOf" srcId="{39839307-CAB4-4300-B58A-7BD6980D00EC}" destId="{92DDC0A8-3372-4109-962D-9AEFE6B3C13A}" srcOrd="0" destOrd="0" presId="urn:microsoft.com/office/officeart/2005/8/layout/arrow5"/>
    <dgm:cxn modelId="{5609DA2B-93DB-4FFE-8852-CC021639321B}" srcId="{29BCA11D-6F69-45DF-B1FB-60B275384DF1}" destId="{ABD7FFD8-C912-4D4A-BAAF-5C10CBCE8C7E}" srcOrd="3" destOrd="0" parTransId="{F00B9106-0925-4B9E-8285-B5AFF40397E4}" sibTransId="{1070120F-7C3E-4154-BC3B-551FB31900FC}"/>
    <dgm:cxn modelId="{9B30552C-C7A0-46E2-89A4-0F6A02125A32}" type="presOf" srcId="{BC2C01C0-5B3C-43BC-9099-62B58018193F}" destId="{BCAD6D56-EF23-4D2B-A285-A6C87B5F9AB0}" srcOrd="0" destOrd="0" presId="urn:microsoft.com/office/officeart/2005/8/layout/arrow5"/>
    <dgm:cxn modelId="{2807CA31-EDF3-4EB3-B794-429A714D2C29}" type="presOf" srcId="{29BCA11D-6F69-45DF-B1FB-60B275384DF1}" destId="{45A62ACE-F74A-4C5E-A218-9EC79303BF92}" srcOrd="0" destOrd="0" presId="urn:microsoft.com/office/officeart/2005/8/layout/arrow5"/>
    <dgm:cxn modelId="{8FF10D3E-F375-46A0-9344-54B4B8D46D02}" srcId="{29BCA11D-6F69-45DF-B1FB-60B275384DF1}" destId="{BC2C01C0-5B3C-43BC-9099-62B58018193F}" srcOrd="2" destOrd="0" parTransId="{6AEDAC55-BD03-484D-B637-AD840E1E6EE9}" sibTransId="{8D2C1C6E-28EB-4C7F-97BA-8E6904B33E60}"/>
    <dgm:cxn modelId="{08534F72-98E6-431C-886E-A47FE0249D3F}" srcId="{29BCA11D-6F69-45DF-B1FB-60B275384DF1}" destId="{B4D2F5EA-DC44-483E-BB72-811652C90C5C}" srcOrd="4" destOrd="0" parTransId="{3338B791-DDC6-4E9B-B3BC-5ACACC14D054}" sibTransId="{0913D008-46CB-4E6A-8310-A96715A998BC}"/>
    <dgm:cxn modelId="{2661EB78-CC04-4C74-9385-6E59B76C34CD}" type="presOf" srcId="{B4D2F5EA-DC44-483E-BB72-811652C90C5C}" destId="{A5A6B1A5-0794-4CC3-B5A0-539E51349D7D}" srcOrd="0" destOrd="0" presId="urn:microsoft.com/office/officeart/2005/8/layout/arrow5"/>
    <dgm:cxn modelId="{1CF0988D-CA72-4EF4-ACF4-87DF3B4DDD6A}" type="presOf" srcId="{ABD7FFD8-C912-4D4A-BAAF-5C10CBCE8C7E}" destId="{74A1FD2F-42EB-4C1B-8A4E-8AA93A94EDEA}" srcOrd="0" destOrd="0" presId="urn:microsoft.com/office/officeart/2005/8/layout/arrow5"/>
    <dgm:cxn modelId="{B25BCA9C-11B6-4689-9AB2-74E151B3D85A}" srcId="{29BCA11D-6F69-45DF-B1FB-60B275384DF1}" destId="{39839307-CAB4-4300-B58A-7BD6980D00EC}" srcOrd="1" destOrd="0" parTransId="{F026C3AA-D3ED-4F79-AB1C-0574534761C0}" sibTransId="{40D7F17A-BDA3-4F67-9F9B-4A8130DF36F4}"/>
    <dgm:cxn modelId="{6583079F-D26A-4389-B0AA-DFD48E8E2CAF}" type="presOf" srcId="{3EA9483B-F43B-49F6-BCAD-91CC65CF1203}" destId="{EBE7B9F7-BE32-4130-AE74-7FCB015A056A}" srcOrd="0" destOrd="0" presId="urn:microsoft.com/office/officeart/2005/8/layout/arrow5"/>
    <dgm:cxn modelId="{A3D7866B-2CEC-4565-9118-9BCB94BFC3CD}" type="presParOf" srcId="{45A62ACE-F74A-4C5E-A218-9EC79303BF92}" destId="{EBE7B9F7-BE32-4130-AE74-7FCB015A056A}" srcOrd="0" destOrd="0" presId="urn:microsoft.com/office/officeart/2005/8/layout/arrow5"/>
    <dgm:cxn modelId="{7592C1CB-81B4-4BB6-91A2-8A39E77F7BF7}" type="presParOf" srcId="{45A62ACE-F74A-4C5E-A218-9EC79303BF92}" destId="{92DDC0A8-3372-4109-962D-9AEFE6B3C13A}" srcOrd="1" destOrd="0" presId="urn:microsoft.com/office/officeart/2005/8/layout/arrow5"/>
    <dgm:cxn modelId="{2D7BB51A-BFBC-4C68-B89A-EDB3439296F7}" type="presParOf" srcId="{45A62ACE-F74A-4C5E-A218-9EC79303BF92}" destId="{BCAD6D56-EF23-4D2B-A285-A6C87B5F9AB0}" srcOrd="2" destOrd="0" presId="urn:microsoft.com/office/officeart/2005/8/layout/arrow5"/>
    <dgm:cxn modelId="{75C4B492-61C8-40AF-9C10-3580E8131595}" type="presParOf" srcId="{45A62ACE-F74A-4C5E-A218-9EC79303BF92}" destId="{74A1FD2F-42EB-4C1B-8A4E-8AA93A94EDEA}" srcOrd="3" destOrd="0" presId="urn:microsoft.com/office/officeart/2005/8/layout/arrow5"/>
    <dgm:cxn modelId="{91F1046B-6695-4414-8F64-483B79A1EA52}" type="presParOf" srcId="{45A62ACE-F74A-4C5E-A218-9EC79303BF92}" destId="{A5A6B1A5-0794-4CC3-B5A0-539E51349D7D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AE64C7-DB71-490C-A1F5-2891817A515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2DD459-A9CA-4FCE-AEE1-D02BE72B1EC1}">
      <dgm:prSet/>
      <dgm:spPr/>
      <dgm:t>
        <a:bodyPr/>
        <a:lstStyle/>
        <a:p>
          <a:r>
            <a:rPr lang="tr-TR" b="0" i="0" baseline="0"/>
            <a:t>Tarihe bakıldığında engellilerin normal gelişim gösteren akranlarından ayrı olarak özel eğitim okullarında veya özel eğitim sınıflarında eğitildiği görülmektedir .</a:t>
          </a:r>
          <a:endParaRPr lang="en-US"/>
        </a:p>
      </dgm:t>
    </dgm:pt>
    <dgm:pt modelId="{8DA0A8CF-A6AA-4CCC-8F0E-787E94B4C290}" type="parTrans" cxnId="{FE622C12-4956-46C7-9609-4ED5E4CA52E6}">
      <dgm:prSet/>
      <dgm:spPr/>
      <dgm:t>
        <a:bodyPr/>
        <a:lstStyle/>
        <a:p>
          <a:endParaRPr lang="en-US"/>
        </a:p>
      </dgm:t>
    </dgm:pt>
    <dgm:pt modelId="{D5748215-A21C-4EF5-B2B5-DE92CBDACAF7}" type="sibTrans" cxnId="{FE622C12-4956-46C7-9609-4ED5E4CA52E6}">
      <dgm:prSet/>
      <dgm:spPr/>
      <dgm:t>
        <a:bodyPr/>
        <a:lstStyle/>
        <a:p>
          <a:endParaRPr lang="en-US"/>
        </a:p>
      </dgm:t>
    </dgm:pt>
    <dgm:pt modelId="{F6E28F43-0F10-46B7-997A-DF9723AC3B89}">
      <dgm:prSet/>
      <dgm:spPr/>
      <dgm:t>
        <a:bodyPr/>
        <a:lstStyle/>
        <a:p>
          <a:r>
            <a:rPr lang="tr-TR" b="0" i="0" baseline="0"/>
            <a:t>İkinci dünya savaşı sonrası 1950'li yıllarda çok nadir dile getirilmeye başlanan engelli bireylerin engelli olmayan yaşıtlarıyla aynı eğitim ortamını paylaşması fikri 1960‘lı yıllarda giderek daha fazla taraflar bulmaya başlamıştır.</a:t>
          </a:r>
          <a:endParaRPr lang="en-US"/>
        </a:p>
      </dgm:t>
    </dgm:pt>
    <dgm:pt modelId="{188DB0D5-E39B-4221-AA26-C0FC25465D3C}" type="parTrans" cxnId="{35A401A8-9E4E-4DC4-8E5A-628FC59DD484}">
      <dgm:prSet/>
      <dgm:spPr/>
      <dgm:t>
        <a:bodyPr/>
        <a:lstStyle/>
        <a:p>
          <a:endParaRPr lang="en-US"/>
        </a:p>
      </dgm:t>
    </dgm:pt>
    <dgm:pt modelId="{975F3816-E36C-4A82-B7A5-570396B62BAB}" type="sibTrans" cxnId="{35A401A8-9E4E-4DC4-8E5A-628FC59DD484}">
      <dgm:prSet/>
      <dgm:spPr/>
      <dgm:t>
        <a:bodyPr/>
        <a:lstStyle/>
        <a:p>
          <a:endParaRPr lang="en-US"/>
        </a:p>
      </dgm:t>
    </dgm:pt>
    <dgm:pt modelId="{F2EDD23C-F67D-4453-99E0-ECCBE6F28931}">
      <dgm:prSet/>
      <dgm:spPr/>
      <dgm:t>
        <a:bodyPr/>
        <a:lstStyle/>
        <a:p>
          <a:r>
            <a:rPr lang="tr-TR" b="0" i="0" baseline="0"/>
            <a:t>Bu dönemde yapılan araştırmalarda bu öğrencilerin bir çoğuna normal sınıflarda okuma hakkı verildiğinde normal akranlarıyla ilişki kurabildiği ve sınıf aktivitelerine katılabildikleri görülmüştür. </a:t>
          </a:r>
          <a:endParaRPr lang="en-US"/>
        </a:p>
      </dgm:t>
    </dgm:pt>
    <dgm:pt modelId="{D10D3902-01BB-4281-A4F3-32F42A6451DF}" type="parTrans" cxnId="{FEAEB6C1-2CAA-42FD-9409-BC9DD9231275}">
      <dgm:prSet/>
      <dgm:spPr/>
      <dgm:t>
        <a:bodyPr/>
        <a:lstStyle/>
        <a:p>
          <a:endParaRPr lang="en-US"/>
        </a:p>
      </dgm:t>
    </dgm:pt>
    <dgm:pt modelId="{9CFDB869-B7AF-475A-98CB-C9971AD46D34}" type="sibTrans" cxnId="{FEAEB6C1-2CAA-42FD-9409-BC9DD9231275}">
      <dgm:prSet/>
      <dgm:spPr/>
      <dgm:t>
        <a:bodyPr/>
        <a:lstStyle/>
        <a:p>
          <a:endParaRPr lang="en-US"/>
        </a:p>
      </dgm:t>
    </dgm:pt>
    <dgm:pt modelId="{7C902A98-7F90-4BF3-AAF6-ECDF2DBBDB19}">
      <dgm:prSet/>
      <dgm:spPr/>
      <dgm:t>
        <a:bodyPr/>
        <a:lstStyle/>
        <a:p>
          <a:r>
            <a:rPr lang="tr-TR" b="0" i="0" baseline="0"/>
            <a:t>Hareketin öncülüğünü ise engelli bireylerin ebeveynleri başlatmıştır. Bu dönemlerde dünyada kaynaştırılmaya başlayan ilk engel grubunu görme engelliler oluşturmuştur.</a:t>
          </a:r>
          <a:endParaRPr lang="en-US"/>
        </a:p>
      </dgm:t>
    </dgm:pt>
    <dgm:pt modelId="{80F6ECA2-78C6-4E66-B26C-2B33A866CB88}" type="parTrans" cxnId="{300B940F-9DFF-44B7-BFDB-2B0D64C68163}">
      <dgm:prSet/>
      <dgm:spPr/>
      <dgm:t>
        <a:bodyPr/>
        <a:lstStyle/>
        <a:p>
          <a:endParaRPr lang="en-US"/>
        </a:p>
      </dgm:t>
    </dgm:pt>
    <dgm:pt modelId="{16E2B0B1-C259-4882-9578-2B9A326F80E5}" type="sibTrans" cxnId="{300B940F-9DFF-44B7-BFDB-2B0D64C68163}">
      <dgm:prSet/>
      <dgm:spPr/>
      <dgm:t>
        <a:bodyPr/>
        <a:lstStyle/>
        <a:p>
          <a:endParaRPr lang="en-US"/>
        </a:p>
      </dgm:t>
    </dgm:pt>
    <dgm:pt modelId="{910B0ECE-D5D4-4849-8384-06126524EE5D}" type="pres">
      <dgm:prSet presAssocID="{96AE64C7-DB71-490C-A1F5-2891817A5159}" presName="vert0" presStyleCnt="0">
        <dgm:presLayoutVars>
          <dgm:dir/>
          <dgm:animOne val="branch"/>
          <dgm:animLvl val="lvl"/>
        </dgm:presLayoutVars>
      </dgm:prSet>
      <dgm:spPr/>
    </dgm:pt>
    <dgm:pt modelId="{07E297D1-5A62-4DBC-8862-4D7AFB6A1EAF}" type="pres">
      <dgm:prSet presAssocID="{162DD459-A9CA-4FCE-AEE1-D02BE72B1EC1}" presName="thickLine" presStyleLbl="alignNode1" presStyleIdx="0" presStyleCnt="4"/>
      <dgm:spPr/>
    </dgm:pt>
    <dgm:pt modelId="{5D118D19-E666-4789-946B-A1C468C0A868}" type="pres">
      <dgm:prSet presAssocID="{162DD459-A9CA-4FCE-AEE1-D02BE72B1EC1}" presName="horz1" presStyleCnt="0"/>
      <dgm:spPr/>
    </dgm:pt>
    <dgm:pt modelId="{7B557F9E-0E55-414C-A6E3-5B05C3DF3ABD}" type="pres">
      <dgm:prSet presAssocID="{162DD459-A9CA-4FCE-AEE1-D02BE72B1EC1}" presName="tx1" presStyleLbl="revTx" presStyleIdx="0" presStyleCnt="4"/>
      <dgm:spPr/>
    </dgm:pt>
    <dgm:pt modelId="{5F194E18-F07E-4699-B23F-854020A92E57}" type="pres">
      <dgm:prSet presAssocID="{162DD459-A9CA-4FCE-AEE1-D02BE72B1EC1}" presName="vert1" presStyleCnt="0"/>
      <dgm:spPr/>
    </dgm:pt>
    <dgm:pt modelId="{23395C7E-C921-437E-9552-84558DA0806B}" type="pres">
      <dgm:prSet presAssocID="{F6E28F43-0F10-46B7-997A-DF9723AC3B89}" presName="thickLine" presStyleLbl="alignNode1" presStyleIdx="1" presStyleCnt="4"/>
      <dgm:spPr/>
    </dgm:pt>
    <dgm:pt modelId="{5811BF53-0A79-4E32-AF84-0E01E02A7841}" type="pres">
      <dgm:prSet presAssocID="{F6E28F43-0F10-46B7-997A-DF9723AC3B89}" presName="horz1" presStyleCnt="0"/>
      <dgm:spPr/>
    </dgm:pt>
    <dgm:pt modelId="{744B39B8-E967-4DBC-875A-19CD8EE3064F}" type="pres">
      <dgm:prSet presAssocID="{F6E28F43-0F10-46B7-997A-DF9723AC3B89}" presName="tx1" presStyleLbl="revTx" presStyleIdx="1" presStyleCnt="4"/>
      <dgm:spPr/>
    </dgm:pt>
    <dgm:pt modelId="{68305FE9-DD4A-4BE3-BEF4-DDB3304CC6D1}" type="pres">
      <dgm:prSet presAssocID="{F6E28F43-0F10-46B7-997A-DF9723AC3B89}" presName="vert1" presStyleCnt="0"/>
      <dgm:spPr/>
    </dgm:pt>
    <dgm:pt modelId="{B182412F-FC87-49DD-94C7-1BC45C9DE06A}" type="pres">
      <dgm:prSet presAssocID="{F2EDD23C-F67D-4453-99E0-ECCBE6F28931}" presName="thickLine" presStyleLbl="alignNode1" presStyleIdx="2" presStyleCnt="4"/>
      <dgm:spPr/>
    </dgm:pt>
    <dgm:pt modelId="{CD581AF4-2F30-401A-B5A0-03F82F65DF5E}" type="pres">
      <dgm:prSet presAssocID="{F2EDD23C-F67D-4453-99E0-ECCBE6F28931}" presName="horz1" presStyleCnt="0"/>
      <dgm:spPr/>
    </dgm:pt>
    <dgm:pt modelId="{B3DB1B01-DB29-40EA-81CA-C169EE26FF78}" type="pres">
      <dgm:prSet presAssocID="{F2EDD23C-F67D-4453-99E0-ECCBE6F28931}" presName="tx1" presStyleLbl="revTx" presStyleIdx="2" presStyleCnt="4"/>
      <dgm:spPr/>
    </dgm:pt>
    <dgm:pt modelId="{D2B23786-512C-41C3-956F-096FC8C33AF5}" type="pres">
      <dgm:prSet presAssocID="{F2EDD23C-F67D-4453-99E0-ECCBE6F28931}" presName="vert1" presStyleCnt="0"/>
      <dgm:spPr/>
    </dgm:pt>
    <dgm:pt modelId="{EBB11E3B-0E51-4C2F-9E28-B88F12685812}" type="pres">
      <dgm:prSet presAssocID="{7C902A98-7F90-4BF3-AAF6-ECDF2DBBDB19}" presName="thickLine" presStyleLbl="alignNode1" presStyleIdx="3" presStyleCnt="4"/>
      <dgm:spPr/>
    </dgm:pt>
    <dgm:pt modelId="{5E92AE82-3DA2-4EA2-AA88-DCE8D888B5EB}" type="pres">
      <dgm:prSet presAssocID="{7C902A98-7F90-4BF3-AAF6-ECDF2DBBDB19}" presName="horz1" presStyleCnt="0"/>
      <dgm:spPr/>
    </dgm:pt>
    <dgm:pt modelId="{12B7664D-5969-49E4-963C-BB8B94CB52E0}" type="pres">
      <dgm:prSet presAssocID="{7C902A98-7F90-4BF3-AAF6-ECDF2DBBDB19}" presName="tx1" presStyleLbl="revTx" presStyleIdx="3" presStyleCnt="4"/>
      <dgm:spPr/>
    </dgm:pt>
    <dgm:pt modelId="{06E43919-474F-4748-BEF3-9699F4093B69}" type="pres">
      <dgm:prSet presAssocID="{7C902A98-7F90-4BF3-AAF6-ECDF2DBBDB19}" presName="vert1" presStyleCnt="0"/>
      <dgm:spPr/>
    </dgm:pt>
  </dgm:ptLst>
  <dgm:cxnLst>
    <dgm:cxn modelId="{300B940F-9DFF-44B7-BFDB-2B0D64C68163}" srcId="{96AE64C7-DB71-490C-A1F5-2891817A5159}" destId="{7C902A98-7F90-4BF3-AAF6-ECDF2DBBDB19}" srcOrd="3" destOrd="0" parTransId="{80F6ECA2-78C6-4E66-B26C-2B33A866CB88}" sibTransId="{16E2B0B1-C259-4882-9578-2B9A326F80E5}"/>
    <dgm:cxn modelId="{FE622C12-4956-46C7-9609-4ED5E4CA52E6}" srcId="{96AE64C7-DB71-490C-A1F5-2891817A5159}" destId="{162DD459-A9CA-4FCE-AEE1-D02BE72B1EC1}" srcOrd="0" destOrd="0" parTransId="{8DA0A8CF-A6AA-4CCC-8F0E-787E94B4C290}" sibTransId="{D5748215-A21C-4EF5-B2B5-DE92CBDACAF7}"/>
    <dgm:cxn modelId="{FF08AE3A-E8A2-46AD-A213-C225787FCB3E}" type="presOf" srcId="{F6E28F43-0F10-46B7-997A-DF9723AC3B89}" destId="{744B39B8-E967-4DBC-875A-19CD8EE3064F}" srcOrd="0" destOrd="0" presId="urn:microsoft.com/office/officeart/2008/layout/LinedList"/>
    <dgm:cxn modelId="{91B74D67-7144-40BE-97A2-B91138C7263A}" type="presOf" srcId="{96AE64C7-DB71-490C-A1F5-2891817A5159}" destId="{910B0ECE-D5D4-4849-8384-06126524EE5D}" srcOrd="0" destOrd="0" presId="urn:microsoft.com/office/officeart/2008/layout/LinedList"/>
    <dgm:cxn modelId="{B403F950-44BF-4079-8A9C-9EE0F712F485}" type="presOf" srcId="{F2EDD23C-F67D-4453-99E0-ECCBE6F28931}" destId="{B3DB1B01-DB29-40EA-81CA-C169EE26FF78}" srcOrd="0" destOrd="0" presId="urn:microsoft.com/office/officeart/2008/layout/LinedList"/>
    <dgm:cxn modelId="{16FF247A-28BE-455D-AC80-AC8F837CA415}" type="presOf" srcId="{7C902A98-7F90-4BF3-AAF6-ECDF2DBBDB19}" destId="{12B7664D-5969-49E4-963C-BB8B94CB52E0}" srcOrd="0" destOrd="0" presId="urn:microsoft.com/office/officeart/2008/layout/LinedList"/>
    <dgm:cxn modelId="{A3FCD49B-3F46-4145-9C74-FB0BA3576B18}" type="presOf" srcId="{162DD459-A9CA-4FCE-AEE1-D02BE72B1EC1}" destId="{7B557F9E-0E55-414C-A6E3-5B05C3DF3ABD}" srcOrd="0" destOrd="0" presId="urn:microsoft.com/office/officeart/2008/layout/LinedList"/>
    <dgm:cxn modelId="{35A401A8-9E4E-4DC4-8E5A-628FC59DD484}" srcId="{96AE64C7-DB71-490C-A1F5-2891817A5159}" destId="{F6E28F43-0F10-46B7-997A-DF9723AC3B89}" srcOrd="1" destOrd="0" parTransId="{188DB0D5-E39B-4221-AA26-C0FC25465D3C}" sibTransId="{975F3816-E36C-4A82-B7A5-570396B62BAB}"/>
    <dgm:cxn modelId="{FEAEB6C1-2CAA-42FD-9409-BC9DD9231275}" srcId="{96AE64C7-DB71-490C-A1F5-2891817A5159}" destId="{F2EDD23C-F67D-4453-99E0-ECCBE6F28931}" srcOrd="2" destOrd="0" parTransId="{D10D3902-01BB-4281-A4F3-32F42A6451DF}" sibTransId="{9CFDB869-B7AF-475A-98CB-C9971AD46D34}"/>
    <dgm:cxn modelId="{75F097FD-479F-48EF-B89E-1C9F24CC62A2}" type="presParOf" srcId="{910B0ECE-D5D4-4849-8384-06126524EE5D}" destId="{07E297D1-5A62-4DBC-8862-4D7AFB6A1EAF}" srcOrd="0" destOrd="0" presId="urn:microsoft.com/office/officeart/2008/layout/LinedList"/>
    <dgm:cxn modelId="{A9BD2629-95CC-44CE-BE8D-D5E4600B97D7}" type="presParOf" srcId="{910B0ECE-D5D4-4849-8384-06126524EE5D}" destId="{5D118D19-E666-4789-946B-A1C468C0A868}" srcOrd="1" destOrd="0" presId="urn:microsoft.com/office/officeart/2008/layout/LinedList"/>
    <dgm:cxn modelId="{75EDD5BF-D221-4085-80A6-3226C59D91C0}" type="presParOf" srcId="{5D118D19-E666-4789-946B-A1C468C0A868}" destId="{7B557F9E-0E55-414C-A6E3-5B05C3DF3ABD}" srcOrd="0" destOrd="0" presId="urn:microsoft.com/office/officeart/2008/layout/LinedList"/>
    <dgm:cxn modelId="{6C7599E4-E0D8-4895-A197-5BFA2434FE3B}" type="presParOf" srcId="{5D118D19-E666-4789-946B-A1C468C0A868}" destId="{5F194E18-F07E-4699-B23F-854020A92E57}" srcOrd="1" destOrd="0" presId="urn:microsoft.com/office/officeart/2008/layout/LinedList"/>
    <dgm:cxn modelId="{2A1186BA-6383-4805-9A7B-159BF5456007}" type="presParOf" srcId="{910B0ECE-D5D4-4849-8384-06126524EE5D}" destId="{23395C7E-C921-437E-9552-84558DA0806B}" srcOrd="2" destOrd="0" presId="urn:microsoft.com/office/officeart/2008/layout/LinedList"/>
    <dgm:cxn modelId="{7924FE74-46AE-4812-A0D5-C60CC003F114}" type="presParOf" srcId="{910B0ECE-D5D4-4849-8384-06126524EE5D}" destId="{5811BF53-0A79-4E32-AF84-0E01E02A7841}" srcOrd="3" destOrd="0" presId="urn:microsoft.com/office/officeart/2008/layout/LinedList"/>
    <dgm:cxn modelId="{A51FD854-DDAB-4BA2-B4A8-66E61F7243DC}" type="presParOf" srcId="{5811BF53-0A79-4E32-AF84-0E01E02A7841}" destId="{744B39B8-E967-4DBC-875A-19CD8EE3064F}" srcOrd="0" destOrd="0" presId="urn:microsoft.com/office/officeart/2008/layout/LinedList"/>
    <dgm:cxn modelId="{FD29F9D2-16A0-44E5-98AF-F92EE66B6D68}" type="presParOf" srcId="{5811BF53-0A79-4E32-AF84-0E01E02A7841}" destId="{68305FE9-DD4A-4BE3-BEF4-DDB3304CC6D1}" srcOrd="1" destOrd="0" presId="urn:microsoft.com/office/officeart/2008/layout/LinedList"/>
    <dgm:cxn modelId="{5A6957D0-9BE4-4C0D-87E7-CB341752C63C}" type="presParOf" srcId="{910B0ECE-D5D4-4849-8384-06126524EE5D}" destId="{B182412F-FC87-49DD-94C7-1BC45C9DE06A}" srcOrd="4" destOrd="0" presId="urn:microsoft.com/office/officeart/2008/layout/LinedList"/>
    <dgm:cxn modelId="{AEFAC918-E63E-4A29-8BF2-7014BEB9EEC4}" type="presParOf" srcId="{910B0ECE-D5D4-4849-8384-06126524EE5D}" destId="{CD581AF4-2F30-401A-B5A0-03F82F65DF5E}" srcOrd="5" destOrd="0" presId="urn:microsoft.com/office/officeart/2008/layout/LinedList"/>
    <dgm:cxn modelId="{69E59101-308B-4471-B534-0E6AFD8ADF9D}" type="presParOf" srcId="{CD581AF4-2F30-401A-B5A0-03F82F65DF5E}" destId="{B3DB1B01-DB29-40EA-81CA-C169EE26FF78}" srcOrd="0" destOrd="0" presId="urn:microsoft.com/office/officeart/2008/layout/LinedList"/>
    <dgm:cxn modelId="{AFA613AF-9A8C-4981-A068-23B7C8B1DE82}" type="presParOf" srcId="{CD581AF4-2F30-401A-B5A0-03F82F65DF5E}" destId="{D2B23786-512C-41C3-956F-096FC8C33AF5}" srcOrd="1" destOrd="0" presId="urn:microsoft.com/office/officeart/2008/layout/LinedList"/>
    <dgm:cxn modelId="{A52405A4-5313-4BCC-8E02-A4A17C8C9BE2}" type="presParOf" srcId="{910B0ECE-D5D4-4849-8384-06126524EE5D}" destId="{EBB11E3B-0E51-4C2F-9E28-B88F12685812}" srcOrd="6" destOrd="0" presId="urn:microsoft.com/office/officeart/2008/layout/LinedList"/>
    <dgm:cxn modelId="{A350FF2F-7D37-47EB-9388-C5528110FBD4}" type="presParOf" srcId="{910B0ECE-D5D4-4849-8384-06126524EE5D}" destId="{5E92AE82-3DA2-4EA2-AA88-DCE8D888B5EB}" srcOrd="7" destOrd="0" presId="urn:microsoft.com/office/officeart/2008/layout/LinedList"/>
    <dgm:cxn modelId="{4C7E12A8-3593-4986-9FF7-DC2420D73C2E}" type="presParOf" srcId="{5E92AE82-3DA2-4EA2-AA88-DCE8D888B5EB}" destId="{12B7664D-5969-49E4-963C-BB8B94CB52E0}" srcOrd="0" destOrd="0" presId="urn:microsoft.com/office/officeart/2008/layout/LinedList"/>
    <dgm:cxn modelId="{AC4D8478-5EA4-48BA-946B-1B8A0E5119DD}" type="presParOf" srcId="{5E92AE82-3DA2-4EA2-AA88-DCE8D888B5EB}" destId="{06E43919-474F-4748-BEF3-9699F4093B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C78F7A-99E7-4A28-ACE4-B20B00FB993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5B3F15D-8B26-4B25-8BC6-1214AB3CA9A7}">
      <dgm:prSet/>
      <dgm:spPr/>
      <dgm:t>
        <a:bodyPr/>
        <a:lstStyle/>
        <a:p>
          <a:pPr>
            <a:defRPr cap="all"/>
          </a:pPr>
          <a:r>
            <a:rPr lang="tr-TR" b="0" i="0" baseline="0"/>
            <a:t>573 sayılı “Özel Eğitim Hakkında Kanun Hükmünde Kararname” (Madde 12) (30.05.1997)</a:t>
          </a:r>
          <a:endParaRPr lang="en-US"/>
        </a:p>
      </dgm:t>
    </dgm:pt>
    <dgm:pt modelId="{E7596908-338A-4970-A8E5-85CF6801D444}" type="parTrans" cxnId="{606D7808-C5F6-4D7B-A344-F17A3CE90FE6}">
      <dgm:prSet/>
      <dgm:spPr/>
      <dgm:t>
        <a:bodyPr/>
        <a:lstStyle/>
        <a:p>
          <a:endParaRPr lang="en-US"/>
        </a:p>
      </dgm:t>
    </dgm:pt>
    <dgm:pt modelId="{4BEA8B41-F0F4-4043-8E3E-E80659AD2932}" type="sibTrans" cxnId="{606D7808-C5F6-4D7B-A344-F17A3CE90FE6}">
      <dgm:prSet/>
      <dgm:spPr/>
      <dgm:t>
        <a:bodyPr/>
        <a:lstStyle/>
        <a:p>
          <a:endParaRPr lang="en-US"/>
        </a:p>
      </dgm:t>
    </dgm:pt>
    <dgm:pt modelId="{F99A5E07-F136-413B-8A06-FD366F7488F9}">
      <dgm:prSet/>
      <dgm:spPr/>
      <dgm:t>
        <a:bodyPr/>
        <a:lstStyle/>
        <a:p>
          <a:pPr>
            <a:defRPr cap="all"/>
          </a:pPr>
          <a:r>
            <a:rPr lang="tr-TR" b="0" i="0" baseline="0"/>
            <a:t>Özel Eğitim Hizmetleri Yönetmeliği </a:t>
          </a:r>
          <a:endParaRPr lang="en-US"/>
        </a:p>
      </dgm:t>
    </dgm:pt>
    <dgm:pt modelId="{1A6B9F4A-4B7B-4DBF-880B-67FF2CB6E1D3}" type="parTrans" cxnId="{4D9F9EF9-F843-4ABD-A062-9410E95083C3}">
      <dgm:prSet/>
      <dgm:spPr/>
      <dgm:t>
        <a:bodyPr/>
        <a:lstStyle/>
        <a:p>
          <a:endParaRPr lang="en-US"/>
        </a:p>
      </dgm:t>
    </dgm:pt>
    <dgm:pt modelId="{B522D848-E578-4C7B-9062-A89BD21D196E}" type="sibTrans" cxnId="{4D9F9EF9-F843-4ABD-A062-9410E95083C3}">
      <dgm:prSet/>
      <dgm:spPr/>
      <dgm:t>
        <a:bodyPr/>
        <a:lstStyle/>
        <a:p>
          <a:endParaRPr lang="en-US"/>
        </a:p>
      </dgm:t>
    </dgm:pt>
    <dgm:pt modelId="{72573030-B9EF-4807-AC5B-22F558BF7372}">
      <dgm:prSet/>
      <dgm:spPr/>
      <dgm:t>
        <a:bodyPr/>
        <a:lstStyle/>
        <a:p>
          <a:pPr>
            <a:defRPr cap="all"/>
          </a:pPr>
          <a:r>
            <a:rPr lang="tr-TR" b="0" i="0" baseline="0"/>
            <a:t>Anayasa (Madde 42)</a:t>
          </a:r>
          <a:endParaRPr lang="en-US"/>
        </a:p>
      </dgm:t>
    </dgm:pt>
    <dgm:pt modelId="{BAD96676-2FA1-46E9-80D0-788E269B7589}" type="parTrans" cxnId="{4FA7975D-4141-4B43-B8AF-FBB3353BAAA6}">
      <dgm:prSet/>
      <dgm:spPr/>
      <dgm:t>
        <a:bodyPr/>
        <a:lstStyle/>
        <a:p>
          <a:endParaRPr lang="en-US"/>
        </a:p>
      </dgm:t>
    </dgm:pt>
    <dgm:pt modelId="{A9D6A503-8553-48A7-AC8F-B86F34D8B596}" type="sibTrans" cxnId="{4FA7975D-4141-4B43-B8AF-FBB3353BAAA6}">
      <dgm:prSet/>
      <dgm:spPr/>
      <dgm:t>
        <a:bodyPr/>
        <a:lstStyle/>
        <a:p>
          <a:endParaRPr lang="en-US"/>
        </a:p>
      </dgm:t>
    </dgm:pt>
    <dgm:pt modelId="{1AF91FF1-B5F2-4760-ABB7-1F295775C1AC}" type="pres">
      <dgm:prSet presAssocID="{DAC78F7A-99E7-4A28-ACE4-B20B00FB9939}" presName="root" presStyleCnt="0">
        <dgm:presLayoutVars>
          <dgm:dir/>
          <dgm:resizeHandles val="exact"/>
        </dgm:presLayoutVars>
      </dgm:prSet>
      <dgm:spPr/>
    </dgm:pt>
    <dgm:pt modelId="{CE510EB8-0CC3-4017-BF22-753DBD8EFBBB}" type="pres">
      <dgm:prSet presAssocID="{C5B3F15D-8B26-4B25-8BC6-1214AB3CA9A7}" presName="compNode" presStyleCnt="0"/>
      <dgm:spPr/>
    </dgm:pt>
    <dgm:pt modelId="{9BD2887C-C3B9-4CBA-B520-9363644282EC}" type="pres">
      <dgm:prSet presAssocID="{C5B3F15D-8B26-4B25-8BC6-1214AB3CA9A7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22B525C-3753-40AD-B478-DFDA8337D200}" type="pres">
      <dgm:prSet presAssocID="{C5B3F15D-8B26-4B25-8BC6-1214AB3CA9A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2B77CEA-43A4-46E2-B1CF-6F9E53B77090}" type="pres">
      <dgm:prSet presAssocID="{C5B3F15D-8B26-4B25-8BC6-1214AB3CA9A7}" presName="spaceRect" presStyleCnt="0"/>
      <dgm:spPr/>
    </dgm:pt>
    <dgm:pt modelId="{B8DB92ED-0CB7-47F2-B630-9B75028C6AC5}" type="pres">
      <dgm:prSet presAssocID="{C5B3F15D-8B26-4B25-8BC6-1214AB3CA9A7}" presName="textRect" presStyleLbl="revTx" presStyleIdx="0" presStyleCnt="3">
        <dgm:presLayoutVars>
          <dgm:chMax val="1"/>
          <dgm:chPref val="1"/>
        </dgm:presLayoutVars>
      </dgm:prSet>
      <dgm:spPr/>
    </dgm:pt>
    <dgm:pt modelId="{927B6D9F-036A-4285-86C5-F193291BDD51}" type="pres">
      <dgm:prSet presAssocID="{4BEA8B41-F0F4-4043-8E3E-E80659AD2932}" presName="sibTrans" presStyleCnt="0"/>
      <dgm:spPr/>
    </dgm:pt>
    <dgm:pt modelId="{1587335C-1109-40D3-83DB-57B140221ABF}" type="pres">
      <dgm:prSet presAssocID="{F99A5E07-F136-413B-8A06-FD366F7488F9}" presName="compNode" presStyleCnt="0"/>
      <dgm:spPr/>
    </dgm:pt>
    <dgm:pt modelId="{A28ECDC5-3E94-44CE-8046-0B85B28B8E8C}" type="pres">
      <dgm:prSet presAssocID="{F99A5E07-F136-413B-8A06-FD366F7488F9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DFC2E7B-3212-4B9C-A105-B213A01B2FB5}" type="pres">
      <dgm:prSet presAssocID="{F99A5E07-F136-413B-8A06-FD366F7488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528A6E59-C5DF-4216-8890-937C147CEA44}" type="pres">
      <dgm:prSet presAssocID="{F99A5E07-F136-413B-8A06-FD366F7488F9}" presName="spaceRect" presStyleCnt="0"/>
      <dgm:spPr/>
    </dgm:pt>
    <dgm:pt modelId="{24477729-7C33-4F87-9B16-63190F10243F}" type="pres">
      <dgm:prSet presAssocID="{F99A5E07-F136-413B-8A06-FD366F7488F9}" presName="textRect" presStyleLbl="revTx" presStyleIdx="1" presStyleCnt="3">
        <dgm:presLayoutVars>
          <dgm:chMax val="1"/>
          <dgm:chPref val="1"/>
        </dgm:presLayoutVars>
      </dgm:prSet>
      <dgm:spPr/>
    </dgm:pt>
    <dgm:pt modelId="{4477BE60-F422-4A01-A9B1-07E702B8A101}" type="pres">
      <dgm:prSet presAssocID="{B522D848-E578-4C7B-9062-A89BD21D196E}" presName="sibTrans" presStyleCnt="0"/>
      <dgm:spPr/>
    </dgm:pt>
    <dgm:pt modelId="{63D8BD66-A6AE-48E9-B4FA-77D73682B388}" type="pres">
      <dgm:prSet presAssocID="{72573030-B9EF-4807-AC5B-22F558BF7372}" presName="compNode" presStyleCnt="0"/>
      <dgm:spPr/>
    </dgm:pt>
    <dgm:pt modelId="{2BF7A706-86A3-49F0-9DC1-4592E0B58712}" type="pres">
      <dgm:prSet presAssocID="{72573030-B9EF-4807-AC5B-22F558BF737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36D5213-9CC6-4B13-8364-08D2E7A1D762}" type="pres">
      <dgm:prSet presAssocID="{72573030-B9EF-4807-AC5B-22F558BF737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kmak"/>
        </a:ext>
      </dgm:extLst>
    </dgm:pt>
    <dgm:pt modelId="{4681BF60-A8C9-4296-841F-DE03559D0413}" type="pres">
      <dgm:prSet presAssocID="{72573030-B9EF-4807-AC5B-22F558BF7372}" presName="spaceRect" presStyleCnt="0"/>
      <dgm:spPr/>
    </dgm:pt>
    <dgm:pt modelId="{4DC52E08-6CA6-4D00-ADB7-0D1F2566BDBD}" type="pres">
      <dgm:prSet presAssocID="{72573030-B9EF-4807-AC5B-22F558BF737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06D7808-C5F6-4D7B-A344-F17A3CE90FE6}" srcId="{DAC78F7A-99E7-4A28-ACE4-B20B00FB9939}" destId="{C5B3F15D-8B26-4B25-8BC6-1214AB3CA9A7}" srcOrd="0" destOrd="0" parTransId="{E7596908-338A-4970-A8E5-85CF6801D444}" sibTransId="{4BEA8B41-F0F4-4043-8E3E-E80659AD2932}"/>
    <dgm:cxn modelId="{4FA7975D-4141-4B43-B8AF-FBB3353BAAA6}" srcId="{DAC78F7A-99E7-4A28-ACE4-B20B00FB9939}" destId="{72573030-B9EF-4807-AC5B-22F558BF7372}" srcOrd="2" destOrd="0" parTransId="{BAD96676-2FA1-46E9-80D0-788E269B7589}" sibTransId="{A9D6A503-8553-48A7-AC8F-B86F34D8B596}"/>
    <dgm:cxn modelId="{381D3048-73C3-4E6F-AFCD-FFF9EC1E2A40}" type="presOf" srcId="{C5B3F15D-8B26-4B25-8BC6-1214AB3CA9A7}" destId="{B8DB92ED-0CB7-47F2-B630-9B75028C6AC5}" srcOrd="0" destOrd="0" presId="urn:microsoft.com/office/officeart/2018/5/layout/IconLeafLabelList"/>
    <dgm:cxn modelId="{C47FDF6B-737E-4CC1-B41C-F263A56F2F6C}" type="presOf" srcId="{F99A5E07-F136-413B-8A06-FD366F7488F9}" destId="{24477729-7C33-4F87-9B16-63190F10243F}" srcOrd="0" destOrd="0" presId="urn:microsoft.com/office/officeart/2018/5/layout/IconLeafLabelList"/>
    <dgm:cxn modelId="{581609AB-85C0-48DC-AFB5-B5295C6F2641}" type="presOf" srcId="{72573030-B9EF-4807-AC5B-22F558BF7372}" destId="{4DC52E08-6CA6-4D00-ADB7-0D1F2566BDBD}" srcOrd="0" destOrd="0" presId="urn:microsoft.com/office/officeart/2018/5/layout/IconLeafLabelList"/>
    <dgm:cxn modelId="{E6B47AB2-9009-4DDC-A779-F56F9CC7E510}" type="presOf" srcId="{DAC78F7A-99E7-4A28-ACE4-B20B00FB9939}" destId="{1AF91FF1-B5F2-4760-ABB7-1F295775C1AC}" srcOrd="0" destOrd="0" presId="urn:microsoft.com/office/officeart/2018/5/layout/IconLeafLabelList"/>
    <dgm:cxn modelId="{4D9F9EF9-F843-4ABD-A062-9410E95083C3}" srcId="{DAC78F7A-99E7-4A28-ACE4-B20B00FB9939}" destId="{F99A5E07-F136-413B-8A06-FD366F7488F9}" srcOrd="1" destOrd="0" parTransId="{1A6B9F4A-4B7B-4DBF-880B-67FF2CB6E1D3}" sibTransId="{B522D848-E578-4C7B-9062-A89BD21D196E}"/>
    <dgm:cxn modelId="{540EF19E-433D-4583-B603-915D551416C1}" type="presParOf" srcId="{1AF91FF1-B5F2-4760-ABB7-1F295775C1AC}" destId="{CE510EB8-0CC3-4017-BF22-753DBD8EFBBB}" srcOrd="0" destOrd="0" presId="urn:microsoft.com/office/officeart/2018/5/layout/IconLeafLabelList"/>
    <dgm:cxn modelId="{F48DBD73-75D9-460B-851C-B769C734C22B}" type="presParOf" srcId="{CE510EB8-0CC3-4017-BF22-753DBD8EFBBB}" destId="{9BD2887C-C3B9-4CBA-B520-9363644282EC}" srcOrd="0" destOrd="0" presId="urn:microsoft.com/office/officeart/2018/5/layout/IconLeafLabelList"/>
    <dgm:cxn modelId="{72C64590-B218-4B73-9172-6EBE6F98EAFB}" type="presParOf" srcId="{CE510EB8-0CC3-4017-BF22-753DBD8EFBBB}" destId="{A22B525C-3753-40AD-B478-DFDA8337D200}" srcOrd="1" destOrd="0" presId="urn:microsoft.com/office/officeart/2018/5/layout/IconLeafLabelList"/>
    <dgm:cxn modelId="{8F797E84-552F-49B3-B4F4-B73E059DA6BB}" type="presParOf" srcId="{CE510EB8-0CC3-4017-BF22-753DBD8EFBBB}" destId="{92B77CEA-43A4-46E2-B1CF-6F9E53B77090}" srcOrd="2" destOrd="0" presId="urn:microsoft.com/office/officeart/2018/5/layout/IconLeafLabelList"/>
    <dgm:cxn modelId="{8F6D8A9D-B4D2-4DD9-A38E-A875B19ADDC0}" type="presParOf" srcId="{CE510EB8-0CC3-4017-BF22-753DBD8EFBBB}" destId="{B8DB92ED-0CB7-47F2-B630-9B75028C6AC5}" srcOrd="3" destOrd="0" presId="urn:microsoft.com/office/officeart/2018/5/layout/IconLeafLabelList"/>
    <dgm:cxn modelId="{8B79CDC6-0928-4703-A266-F62C9C7804ED}" type="presParOf" srcId="{1AF91FF1-B5F2-4760-ABB7-1F295775C1AC}" destId="{927B6D9F-036A-4285-86C5-F193291BDD51}" srcOrd="1" destOrd="0" presId="urn:microsoft.com/office/officeart/2018/5/layout/IconLeafLabelList"/>
    <dgm:cxn modelId="{2862D81F-456E-4E0E-8BC7-E355AC1D9D20}" type="presParOf" srcId="{1AF91FF1-B5F2-4760-ABB7-1F295775C1AC}" destId="{1587335C-1109-40D3-83DB-57B140221ABF}" srcOrd="2" destOrd="0" presId="urn:microsoft.com/office/officeart/2018/5/layout/IconLeafLabelList"/>
    <dgm:cxn modelId="{DF8C01F9-6E4F-4467-B3C6-132B0EC204FA}" type="presParOf" srcId="{1587335C-1109-40D3-83DB-57B140221ABF}" destId="{A28ECDC5-3E94-44CE-8046-0B85B28B8E8C}" srcOrd="0" destOrd="0" presId="urn:microsoft.com/office/officeart/2018/5/layout/IconLeafLabelList"/>
    <dgm:cxn modelId="{38F4FFCA-364B-4D82-83E4-69B0D3BFAB27}" type="presParOf" srcId="{1587335C-1109-40D3-83DB-57B140221ABF}" destId="{5DFC2E7B-3212-4B9C-A105-B213A01B2FB5}" srcOrd="1" destOrd="0" presId="urn:microsoft.com/office/officeart/2018/5/layout/IconLeafLabelList"/>
    <dgm:cxn modelId="{6BF1C258-CD5C-41F1-843F-30BCBBBD1FF1}" type="presParOf" srcId="{1587335C-1109-40D3-83DB-57B140221ABF}" destId="{528A6E59-C5DF-4216-8890-937C147CEA44}" srcOrd="2" destOrd="0" presId="urn:microsoft.com/office/officeart/2018/5/layout/IconLeafLabelList"/>
    <dgm:cxn modelId="{8690573A-CC9E-4D93-8493-B56F25B5AB14}" type="presParOf" srcId="{1587335C-1109-40D3-83DB-57B140221ABF}" destId="{24477729-7C33-4F87-9B16-63190F10243F}" srcOrd="3" destOrd="0" presId="urn:microsoft.com/office/officeart/2018/5/layout/IconLeafLabelList"/>
    <dgm:cxn modelId="{BA1E7AFE-252F-42C7-B2FD-87F2AFE1C128}" type="presParOf" srcId="{1AF91FF1-B5F2-4760-ABB7-1F295775C1AC}" destId="{4477BE60-F422-4A01-A9B1-07E702B8A101}" srcOrd="3" destOrd="0" presId="urn:microsoft.com/office/officeart/2018/5/layout/IconLeafLabelList"/>
    <dgm:cxn modelId="{DE6149FD-4117-4DE4-AA91-BAB0935576F4}" type="presParOf" srcId="{1AF91FF1-B5F2-4760-ABB7-1F295775C1AC}" destId="{63D8BD66-A6AE-48E9-B4FA-77D73682B388}" srcOrd="4" destOrd="0" presId="urn:microsoft.com/office/officeart/2018/5/layout/IconLeafLabelList"/>
    <dgm:cxn modelId="{301858D5-1C17-47D2-847E-E1AC8D69BC8A}" type="presParOf" srcId="{63D8BD66-A6AE-48E9-B4FA-77D73682B388}" destId="{2BF7A706-86A3-49F0-9DC1-4592E0B58712}" srcOrd="0" destOrd="0" presId="urn:microsoft.com/office/officeart/2018/5/layout/IconLeafLabelList"/>
    <dgm:cxn modelId="{3949FB5A-38C2-4CBB-840F-EFED3F209A3A}" type="presParOf" srcId="{63D8BD66-A6AE-48E9-B4FA-77D73682B388}" destId="{336D5213-9CC6-4B13-8364-08D2E7A1D762}" srcOrd="1" destOrd="0" presId="urn:microsoft.com/office/officeart/2018/5/layout/IconLeafLabelList"/>
    <dgm:cxn modelId="{A8A7FB7B-CAA7-4A7B-82E1-6D1E2D5D831C}" type="presParOf" srcId="{63D8BD66-A6AE-48E9-B4FA-77D73682B388}" destId="{4681BF60-A8C9-4296-841F-DE03559D0413}" srcOrd="2" destOrd="0" presId="urn:microsoft.com/office/officeart/2018/5/layout/IconLeafLabelList"/>
    <dgm:cxn modelId="{8EB69296-E499-4122-A760-2ECA097E8C8B}" type="presParOf" srcId="{63D8BD66-A6AE-48E9-B4FA-77D73682B388}" destId="{4DC52E08-6CA6-4D00-ADB7-0D1F2566BDB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F90553-8A28-401D-BD04-32559058903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A9E9C5-989E-446A-AA91-DB6A5458E643}">
      <dgm:prSet/>
      <dgm:spPr/>
      <dgm:t>
        <a:bodyPr/>
        <a:lstStyle/>
        <a:p>
          <a:r>
            <a:rPr lang="tr-TR" b="0" i="0" baseline="0"/>
            <a:t>Özel eğitime ihtiyacı olan bireyin akranlarıyla aynı kurumda eğitim görme hakkı vardır.</a:t>
          </a:r>
          <a:endParaRPr lang="en-US"/>
        </a:p>
      </dgm:t>
    </dgm:pt>
    <dgm:pt modelId="{79C0A8A6-9586-46D6-9F5D-1BA7C014AE25}" type="parTrans" cxnId="{1DCE347E-FA16-4F99-93DA-13A3EBCB0C77}">
      <dgm:prSet/>
      <dgm:spPr/>
      <dgm:t>
        <a:bodyPr/>
        <a:lstStyle/>
        <a:p>
          <a:endParaRPr lang="en-US"/>
        </a:p>
      </dgm:t>
    </dgm:pt>
    <dgm:pt modelId="{F3DD0956-BBE8-4E3E-87A0-9DEDC2F1D8B7}" type="sibTrans" cxnId="{1DCE347E-FA16-4F99-93DA-13A3EBCB0C77}">
      <dgm:prSet/>
      <dgm:spPr/>
      <dgm:t>
        <a:bodyPr/>
        <a:lstStyle/>
        <a:p>
          <a:endParaRPr lang="en-US"/>
        </a:p>
      </dgm:t>
    </dgm:pt>
    <dgm:pt modelId="{56A1ABB3-0619-4623-BE68-6D7175E1CED2}">
      <dgm:prSet/>
      <dgm:spPr/>
      <dgm:t>
        <a:bodyPr/>
        <a:lstStyle/>
        <a:p>
          <a:r>
            <a:rPr lang="tr-TR" b="0" i="0" baseline="0"/>
            <a:t>Kaynaştırma, özel ve genel eğitimin ayrılmaz bir parçasıdır.</a:t>
          </a:r>
          <a:endParaRPr lang="en-US"/>
        </a:p>
      </dgm:t>
    </dgm:pt>
    <dgm:pt modelId="{7ADFEB45-3D29-4190-B08E-377D29C534C1}" type="parTrans" cxnId="{584E6C76-959F-4D4C-BC3B-B8AF2E201016}">
      <dgm:prSet/>
      <dgm:spPr/>
      <dgm:t>
        <a:bodyPr/>
        <a:lstStyle/>
        <a:p>
          <a:endParaRPr lang="en-US"/>
        </a:p>
      </dgm:t>
    </dgm:pt>
    <dgm:pt modelId="{75FE2D66-DA54-4031-91CA-7A30ED7600FA}" type="sibTrans" cxnId="{584E6C76-959F-4D4C-BC3B-B8AF2E201016}">
      <dgm:prSet/>
      <dgm:spPr/>
      <dgm:t>
        <a:bodyPr/>
        <a:lstStyle/>
        <a:p>
          <a:endParaRPr lang="en-US"/>
        </a:p>
      </dgm:t>
    </dgm:pt>
    <dgm:pt modelId="{3189B769-9A7A-4CB4-861E-04E764756076}">
      <dgm:prSet/>
      <dgm:spPr/>
      <dgm:t>
        <a:bodyPr/>
        <a:lstStyle/>
        <a:p>
          <a:r>
            <a:rPr lang="tr-TR" b="0" i="0" baseline="0"/>
            <a:t>Hizmetler yetersizliğe göre değil, eğitim ihtiyaçlarına göre planlanır.</a:t>
          </a:r>
          <a:endParaRPr lang="en-US"/>
        </a:p>
      </dgm:t>
    </dgm:pt>
    <dgm:pt modelId="{5136179D-F95A-425C-818B-51FADE562C8C}" type="parTrans" cxnId="{9CFFDA50-1448-47F0-B7B6-C6646E9FBCF7}">
      <dgm:prSet/>
      <dgm:spPr/>
      <dgm:t>
        <a:bodyPr/>
        <a:lstStyle/>
        <a:p>
          <a:endParaRPr lang="en-US"/>
        </a:p>
      </dgm:t>
    </dgm:pt>
    <dgm:pt modelId="{3507B149-0378-44A5-BE55-7119F189DA46}" type="sibTrans" cxnId="{9CFFDA50-1448-47F0-B7B6-C6646E9FBCF7}">
      <dgm:prSet/>
      <dgm:spPr/>
      <dgm:t>
        <a:bodyPr/>
        <a:lstStyle/>
        <a:p>
          <a:endParaRPr lang="en-US"/>
        </a:p>
      </dgm:t>
    </dgm:pt>
    <dgm:pt modelId="{BF9CD47E-C409-4189-B187-D697D2DD3F66}">
      <dgm:prSet/>
      <dgm:spPr/>
      <dgm:t>
        <a:bodyPr/>
        <a:lstStyle/>
        <a:p>
          <a:r>
            <a:rPr lang="tr-TR" b="0" i="0" baseline="0"/>
            <a:t>Karar verme süreci aile-okul-eğitsel tanılama sürecine göre gerçekleşir.</a:t>
          </a:r>
          <a:endParaRPr lang="en-US"/>
        </a:p>
      </dgm:t>
    </dgm:pt>
    <dgm:pt modelId="{8F6331C9-B5F8-47B7-9F6D-CA95C80E798B}" type="parTrans" cxnId="{1F591209-91A0-4487-BD69-3F9B75E2BF0D}">
      <dgm:prSet/>
      <dgm:spPr/>
      <dgm:t>
        <a:bodyPr/>
        <a:lstStyle/>
        <a:p>
          <a:endParaRPr lang="en-US"/>
        </a:p>
      </dgm:t>
    </dgm:pt>
    <dgm:pt modelId="{FCAE4D15-8CB7-406E-978D-3DB99FAB2515}" type="sibTrans" cxnId="{1F591209-91A0-4487-BD69-3F9B75E2BF0D}">
      <dgm:prSet/>
      <dgm:spPr/>
      <dgm:t>
        <a:bodyPr/>
        <a:lstStyle/>
        <a:p>
          <a:endParaRPr lang="en-US"/>
        </a:p>
      </dgm:t>
    </dgm:pt>
    <dgm:pt modelId="{534222C3-A7AA-4F7F-9162-A29EBFEE2A8B}">
      <dgm:prSet/>
      <dgm:spPr/>
      <dgm:t>
        <a:bodyPr/>
        <a:lstStyle/>
        <a:p>
          <a:r>
            <a:rPr lang="tr-TR" b="0" i="0" baseline="0"/>
            <a:t>Kaynaştırmaya erken başlamak esastır.</a:t>
          </a:r>
          <a:endParaRPr lang="en-US"/>
        </a:p>
      </dgm:t>
    </dgm:pt>
    <dgm:pt modelId="{EC8190EA-B77B-4898-AC70-771632C31866}" type="parTrans" cxnId="{95CC8F5D-5447-4EBC-A3D7-99A58E662F35}">
      <dgm:prSet/>
      <dgm:spPr/>
      <dgm:t>
        <a:bodyPr/>
        <a:lstStyle/>
        <a:p>
          <a:endParaRPr lang="en-US"/>
        </a:p>
      </dgm:t>
    </dgm:pt>
    <dgm:pt modelId="{65D80173-7894-4990-9609-A54269B636EA}" type="sibTrans" cxnId="{95CC8F5D-5447-4EBC-A3D7-99A58E662F35}">
      <dgm:prSet/>
      <dgm:spPr/>
      <dgm:t>
        <a:bodyPr/>
        <a:lstStyle/>
        <a:p>
          <a:endParaRPr lang="en-US"/>
        </a:p>
      </dgm:t>
    </dgm:pt>
    <dgm:pt modelId="{18AFF557-07CA-4B58-9636-3EA3B51B5A7F}">
      <dgm:prSet/>
      <dgm:spPr/>
      <dgm:t>
        <a:bodyPr/>
        <a:lstStyle/>
        <a:p>
          <a:r>
            <a:rPr lang="tr-TR" b="0" i="0" baseline="0"/>
            <a:t>Kaynaştırmada bireysel farklılıklar esastır.</a:t>
          </a:r>
          <a:endParaRPr lang="en-US"/>
        </a:p>
      </dgm:t>
    </dgm:pt>
    <dgm:pt modelId="{343A8B98-8D49-45BC-A189-69525B02ABAC}" type="parTrans" cxnId="{0062B8C0-D711-48CC-9E94-009FA14408C4}">
      <dgm:prSet/>
      <dgm:spPr/>
      <dgm:t>
        <a:bodyPr/>
        <a:lstStyle/>
        <a:p>
          <a:endParaRPr lang="en-US"/>
        </a:p>
      </dgm:t>
    </dgm:pt>
    <dgm:pt modelId="{0DC6D8CA-CFC4-4887-B340-A4357EEE0DDF}" type="sibTrans" cxnId="{0062B8C0-D711-48CC-9E94-009FA14408C4}">
      <dgm:prSet/>
      <dgm:spPr/>
      <dgm:t>
        <a:bodyPr/>
        <a:lstStyle/>
        <a:p>
          <a:endParaRPr lang="en-US"/>
        </a:p>
      </dgm:t>
    </dgm:pt>
    <dgm:pt modelId="{E28ADF3A-E020-499B-96BE-F8C55F23AE21}">
      <dgm:prSet/>
      <dgm:spPr/>
      <dgm:t>
        <a:bodyPr/>
        <a:lstStyle/>
        <a:p>
          <a:r>
            <a:rPr lang="tr-TR" b="0" i="0" baseline="0"/>
            <a:t>Duyu kalıntısından yararlanmak esastır.</a:t>
          </a:r>
          <a:endParaRPr lang="en-US"/>
        </a:p>
      </dgm:t>
    </dgm:pt>
    <dgm:pt modelId="{C198A14D-AD86-4AC0-B968-FA6B14C3313C}" type="parTrans" cxnId="{748E85C7-03E5-47F1-ACC7-F2D60F0A9248}">
      <dgm:prSet/>
      <dgm:spPr/>
      <dgm:t>
        <a:bodyPr/>
        <a:lstStyle/>
        <a:p>
          <a:endParaRPr lang="en-US"/>
        </a:p>
      </dgm:t>
    </dgm:pt>
    <dgm:pt modelId="{213F6D35-2D17-4BD6-ADD1-39C4EAEBB3A5}" type="sibTrans" cxnId="{748E85C7-03E5-47F1-ACC7-F2D60F0A9248}">
      <dgm:prSet/>
      <dgm:spPr/>
      <dgm:t>
        <a:bodyPr/>
        <a:lstStyle/>
        <a:p>
          <a:endParaRPr lang="en-US"/>
        </a:p>
      </dgm:t>
    </dgm:pt>
    <dgm:pt modelId="{3D224458-BF58-40E3-B99E-37B0E3794EEE}">
      <dgm:prSet/>
      <dgm:spPr/>
      <dgm:t>
        <a:bodyPr/>
        <a:lstStyle/>
        <a:p>
          <a:r>
            <a:rPr lang="tr-TR" b="0" i="0" baseline="0"/>
            <a:t>Eğitim normal insanlarla ve doğal ortamlar da verilmelidir.</a:t>
          </a:r>
          <a:endParaRPr lang="en-US"/>
        </a:p>
      </dgm:t>
    </dgm:pt>
    <dgm:pt modelId="{248D77F5-F22E-4499-9BC7-4BC92216D1EA}" type="parTrans" cxnId="{042234F0-BE4F-4681-B370-B0173C86431E}">
      <dgm:prSet/>
      <dgm:spPr/>
      <dgm:t>
        <a:bodyPr/>
        <a:lstStyle/>
        <a:p>
          <a:endParaRPr lang="en-US"/>
        </a:p>
      </dgm:t>
    </dgm:pt>
    <dgm:pt modelId="{7CCD7919-C19C-4D18-9940-440A161C1E94}" type="sibTrans" cxnId="{042234F0-BE4F-4681-B370-B0173C86431E}">
      <dgm:prSet/>
      <dgm:spPr/>
      <dgm:t>
        <a:bodyPr/>
        <a:lstStyle/>
        <a:p>
          <a:endParaRPr lang="en-US"/>
        </a:p>
      </dgm:t>
    </dgm:pt>
    <dgm:pt modelId="{E4CBAAC4-A41F-4054-A09C-561F5A4460D5}">
      <dgm:prSet/>
      <dgm:spPr/>
      <dgm:t>
        <a:bodyPr/>
        <a:lstStyle/>
        <a:p>
          <a:r>
            <a:rPr lang="tr-TR" b="0" i="0" baseline="0"/>
            <a:t>Eğitim, bireyi toplumun bir parçası haline getirmeyi amaçlar.</a:t>
          </a:r>
          <a:endParaRPr lang="en-US"/>
        </a:p>
      </dgm:t>
    </dgm:pt>
    <dgm:pt modelId="{589C05FA-0C4B-49D8-9F8A-6942C8D4848E}" type="parTrans" cxnId="{DAD86657-B56C-4156-B801-136E9D9099CE}">
      <dgm:prSet/>
      <dgm:spPr/>
      <dgm:t>
        <a:bodyPr/>
        <a:lstStyle/>
        <a:p>
          <a:endParaRPr lang="en-US"/>
        </a:p>
      </dgm:t>
    </dgm:pt>
    <dgm:pt modelId="{0C6C2215-45AA-43A0-9FE7-BE9D16FE9A8E}" type="sibTrans" cxnId="{DAD86657-B56C-4156-B801-136E9D9099CE}">
      <dgm:prSet/>
      <dgm:spPr/>
      <dgm:t>
        <a:bodyPr/>
        <a:lstStyle/>
        <a:p>
          <a:endParaRPr lang="en-US"/>
        </a:p>
      </dgm:t>
    </dgm:pt>
    <dgm:pt modelId="{BDD5B95F-101F-47EC-9C3D-895DF7B232EC}">
      <dgm:prSet/>
      <dgm:spPr/>
      <dgm:t>
        <a:bodyPr/>
        <a:lstStyle/>
        <a:p>
          <a:r>
            <a:rPr lang="tr-TR" b="0" i="0" baseline="0"/>
            <a:t>Gönüllülük, sevgi, sabır, gayret gerekmektedir.</a:t>
          </a:r>
          <a:endParaRPr lang="en-US"/>
        </a:p>
      </dgm:t>
    </dgm:pt>
    <dgm:pt modelId="{3CA9E9A0-0B78-47B6-A72A-8E112C188FAB}" type="parTrans" cxnId="{E90ACD18-23F7-436A-A272-F7EC2A8F982E}">
      <dgm:prSet/>
      <dgm:spPr/>
      <dgm:t>
        <a:bodyPr/>
        <a:lstStyle/>
        <a:p>
          <a:endParaRPr lang="en-US"/>
        </a:p>
      </dgm:t>
    </dgm:pt>
    <dgm:pt modelId="{886959ED-A71B-4230-9190-DBC98C7C4189}" type="sibTrans" cxnId="{E90ACD18-23F7-436A-A272-F7EC2A8F982E}">
      <dgm:prSet/>
      <dgm:spPr/>
      <dgm:t>
        <a:bodyPr/>
        <a:lstStyle/>
        <a:p>
          <a:endParaRPr lang="en-US"/>
        </a:p>
      </dgm:t>
    </dgm:pt>
    <dgm:pt modelId="{73DE23E8-53A6-4D7D-B68C-20C8C7A758BE}" type="pres">
      <dgm:prSet presAssocID="{FEF90553-8A28-401D-BD04-32559058903D}" presName="diagram" presStyleCnt="0">
        <dgm:presLayoutVars>
          <dgm:dir/>
          <dgm:resizeHandles val="exact"/>
        </dgm:presLayoutVars>
      </dgm:prSet>
      <dgm:spPr/>
    </dgm:pt>
    <dgm:pt modelId="{74F28B6D-61E9-4DAD-93EF-BB7B22F96241}" type="pres">
      <dgm:prSet presAssocID="{33A9E9C5-989E-446A-AA91-DB6A5458E643}" presName="node" presStyleLbl="node1" presStyleIdx="0" presStyleCnt="10">
        <dgm:presLayoutVars>
          <dgm:bulletEnabled val="1"/>
        </dgm:presLayoutVars>
      </dgm:prSet>
      <dgm:spPr/>
    </dgm:pt>
    <dgm:pt modelId="{2AB78F54-A688-4796-90E2-A43824BE9EA0}" type="pres">
      <dgm:prSet presAssocID="{F3DD0956-BBE8-4E3E-87A0-9DEDC2F1D8B7}" presName="sibTrans" presStyleCnt="0"/>
      <dgm:spPr/>
    </dgm:pt>
    <dgm:pt modelId="{80C0A293-CEA4-4716-ABD8-4B30CFFEC9FC}" type="pres">
      <dgm:prSet presAssocID="{56A1ABB3-0619-4623-BE68-6D7175E1CED2}" presName="node" presStyleLbl="node1" presStyleIdx="1" presStyleCnt="10">
        <dgm:presLayoutVars>
          <dgm:bulletEnabled val="1"/>
        </dgm:presLayoutVars>
      </dgm:prSet>
      <dgm:spPr/>
    </dgm:pt>
    <dgm:pt modelId="{4751DE7B-7E77-4B7E-807E-46F096FAFAED}" type="pres">
      <dgm:prSet presAssocID="{75FE2D66-DA54-4031-91CA-7A30ED7600FA}" presName="sibTrans" presStyleCnt="0"/>
      <dgm:spPr/>
    </dgm:pt>
    <dgm:pt modelId="{2A9780A3-E79A-4B38-B58B-F785E3A596E0}" type="pres">
      <dgm:prSet presAssocID="{3189B769-9A7A-4CB4-861E-04E764756076}" presName="node" presStyleLbl="node1" presStyleIdx="2" presStyleCnt="10">
        <dgm:presLayoutVars>
          <dgm:bulletEnabled val="1"/>
        </dgm:presLayoutVars>
      </dgm:prSet>
      <dgm:spPr/>
    </dgm:pt>
    <dgm:pt modelId="{F27FC332-E646-4B63-B0C5-3CB5F9F4F1E5}" type="pres">
      <dgm:prSet presAssocID="{3507B149-0378-44A5-BE55-7119F189DA46}" presName="sibTrans" presStyleCnt="0"/>
      <dgm:spPr/>
    </dgm:pt>
    <dgm:pt modelId="{D288205D-2EA0-4743-BBDF-71D8372BFFF7}" type="pres">
      <dgm:prSet presAssocID="{BF9CD47E-C409-4189-B187-D697D2DD3F66}" presName="node" presStyleLbl="node1" presStyleIdx="3" presStyleCnt="10">
        <dgm:presLayoutVars>
          <dgm:bulletEnabled val="1"/>
        </dgm:presLayoutVars>
      </dgm:prSet>
      <dgm:spPr/>
    </dgm:pt>
    <dgm:pt modelId="{FCCF4856-1787-41B1-9999-FB7F65711CDA}" type="pres">
      <dgm:prSet presAssocID="{FCAE4D15-8CB7-406E-978D-3DB99FAB2515}" presName="sibTrans" presStyleCnt="0"/>
      <dgm:spPr/>
    </dgm:pt>
    <dgm:pt modelId="{38B609AC-A645-4657-B4E1-146E5045BB77}" type="pres">
      <dgm:prSet presAssocID="{534222C3-A7AA-4F7F-9162-A29EBFEE2A8B}" presName="node" presStyleLbl="node1" presStyleIdx="4" presStyleCnt="10">
        <dgm:presLayoutVars>
          <dgm:bulletEnabled val="1"/>
        </dgm:presLayoutVars>
      </dgm:prSet>
      <dgm:spPr/>
    </dgm:pt>
    <dgm:pt modelId="{13F98653-5A3E-4643-9EA5-880D90B1610F}" type="pres">
      <dgm:prSet presAssocID="{65D80173-7894-4990-9609-A54269B636EA}" presName="sibTrans" presStyleCnt="0"/>
      <dgm:spPr/>
    </dgm:pt>
    <dgm:pt modelId="{B68CAF61-1E48-4B93-ABC6-CBF6D933682A}" type="pres">
      <dgm:prSet presAssocID="{18AFF557-07CA-4B58-9636-3EA3B51B5A7F}" presName="node" presStyleLbl="node1" presStyleIdx="5" presStyleCnt="10">
        <dgm:presLayoutVars>
          <dgm:bulletEnabled val="1"/>
        </dgm:presLayoutVars>
      </dgm:prSet>
      <dgm:spPr/>
    </dgm:pt>
    <dgm:pt modelId="{6F897ED7-4268-4D07-B10D-138D5D8DF875}" type="pres">
      <dgm:prSet presAssocID="{0DC6D8CA-CFC4-4887-B340-A4357EEE0DDF}" presName="sibTrans" presStyleCnt="0"/>
      <dgm:spPr/>
    </dgm:pt>
    <dgm:pt modelId="{DEA71026-8B29-4B1F-893A-8CF83825C060}" type="pres">
      <dgm:prSet presAssocID="{E28ADF3A-E020-499B-96BE-F8C55F23AE21}" presName="node" presStyleLbl="node1" presStyleIdx="6" presStyleCnt="10">
        <dgm:presLayoutVars>
          <dgm:bulletEnabled val="1"/>
        </dgm:presLayoutVars>
      </dgm:prSet>
      <dgm:spPr/>
    </dgm:pt>
    <dgm:pt modelId="{A3B0C1CE-3156-4824-B63B-BA814E29CE86}" type="pres">
      <dgm:prSet presAssocID="{213F6D35-2D17-4BD6-ADD1-39C4EAEBB3A5}" presName="sibTrans" presStyleCnt="0"/>
      <dgm:spPr/>
    </dgm:pt>
    <dgm:pt modelId="{7AF5A0F7-FDCB-484E-81C2-A13BA920643E}" type="pres">
      <dgm:prSet presAssocID="{3D224458-BF58-40E3-B99E-37B0E3794EEE}" presName="node" presStyleLbl="node1" presStyleIdx="7" presStyleCnt="10">
        <dgm:presLayoutVars>
          <dgm:bulletEnabled val="1"/>
        </dgm:presLayoutVars>
      </dgm:prSet>
      <dgm:spPr/>
    </dgm:pt>
    <dgm:pt modelId="{94F42014-E2B4-43E5-875F-2997422809E5}" type="pres">
      <dgm:prSet presAssocID="{7CCD7919-C19C-4D18-9940-440A161C1E94}" presName="sibTrans" presStyleCnt="0"/>
      <dgm:spPr/>
    </dgm:pt>
    <dgm:pt modelId="{27500A48-0888-4E54-B334-75C41351BA15}" type="pres">
      <dgm:prSet presAssocID="{E4CBAAC4-A41F-4054-A09C-561F5A4460D5}" presName="node" presStyleLbl="node1" presStyleIdx="8" presStyleCnt="10">
        <dgm:presLayoutVars>
          <dgm:bulletEnabled val="1"/>
        </dgm:presLayoutVars>
      </dgm:prSet>
      <dgm:spPr/>
    </dgm:pt>
    <dgm:pt modelId="{186828A9-9DD0-465F-969B-7A455DBA0907}" type="pres">
      <dgm:prSet presAssocID="{0C6C2215-45AA-43A0-9FE7-BE9D16FE9A8E}" presName="sibTrans" presStyleCnt="0"/>
      <dgm:spPr/>
    </dgm:pt>
    <dgm:pt modelId="{92DDAE8D-DEB0-4313-A6D7-A1EEF4CD5425}" type="pres">
      <dgm:prSet presAssocID="{BDD5B95F-101F-47EC-9C3D-895DF7B232EC}" presName="node" presStyleLbl="node1" presStyleIdx="9" presStyleCnt="10">
        <dgm:presLayoutVars>
          <dgm:bulletEnabled val="1"/>
        </dgm:presLayoutVars>
      </dgm:prSet>
      <dgm:spPr/>
    </dgm:pt>
  </dgm:ptLst>
  <dgm:cxnLst>
    <dgm:cxn modelId="{1F591209-91A0-4487-BD69-3F9B75E2BF0D}" srcId="{FEF90553-8A28-401D-BD04-32559058903D}" destId="{BF9CD47E-C409-4189-B187-D697D2DD3F66}" srcOrd="3" destOrd="0" parTransId="{8F6331C9-B5F8-47B7-9F6D-CA95C80E798B}" sibTransId="{FCAE4D15-8CB7-406E-978D-3DB99FAB2515}"/>
    <dgm:cxn modelId="{E90ACD18-23F7-436A-A272-F7EC2A8F982E}" srcId="{FEF90553-8A28-401D-BD04-32559058903D}" destId="{BDD5B95F-101F-47EC-9C3D-895DF7B232EC}" srcOrd="9" destOrd="0" parTransId="{3CA9E9A0-0B78-47B6-A72A-8E112C188FAB}" sibTransId="{886959ED-A71B-4230-9190-DBC98C7C4189}"/>
    <dgm:cxn modelId="{AB4DFD2E-0AC2-4B9B-89C9-A8BDC3F02CF8}" type="presOf" srcId="{E4CBAAC4-A41F-4054-A09C-561F5A4460D5}" destId="{27500A48-0888-4E54-B334-75C41351BA15}" srcOrd="0" destOrd="0" presId="urn:microsoft.com/office/officeart/2005/8/layout/default"/>
    <dgm:cxn modelId="{95CC8F5D-5447-4EBC-A3D7-99A58E662F35}" srcId="{FEF90553-8A28-401D-BD04-32559058903D}" destId="{534222C3-A7AA-4F7F-9162-A29EBFEE2A8B}" srcOrd="4" destOrd="0" parTransId="{EC8190EA-B77B-4898-AC70-771632C31866}" sibTransId="{65D80173-7894-4990-9609-A54269B636EA}"/>
    <dgm:cxn modelId="{A1402C66-9C30-48EB-B517-B0AB8836EEBC}" type="presOf" srcId="{BF9CD47E-C409-4189-B187-D697D2DD3F66}" destId="{D288205D-2EA0-4743-BBDF-71D8372BFFF7}" srcOrd="0" destOrd="0" presId="urn:microsoft.com/office/officeart/2005/8/layout/default"/>
    <dgm:cxn modelId="{9CFFDA50-1448-47F0-B7B6-C6646E9FBCF7}" srcId="{FEF90553-8A28-401D-BD04-32559058903D}" destId="{3189B769-9A7A-4CB4-861E-04E764756076}" srcOrd="2" destOrd="0" parTransId="{5136179D-F95A-425C-818B-51FADE562C8C}" sibTransId="{3507B149-0378-44A5-BE55-7119F189DA46}"/>
    <dgm:cxn modelId="{91ED4E55-3DDB-471D-8444-715A47ED5636}" type="presOf" srcId="{FEF90553-8A28-401D-BD04-32559058903D}" destId="{73DE23E8-53A6-4D7D-B68C-20C8C7A758BE}" srcOrd="0" destOrd="0" presId="urn:microsoft.com/office/officeart/2005/8/layout/default"/>
    <dgm:cxn modelId="{584E6C76-959F-4D4C-BC3B-B8AF2E201016}" srcId="{FEF90553-8A28-401D-BD04-32559058903D}" destId="{56A1ABB3-0619-4623-BE68-6D7175E1CED2}" srcOrd="1" destOrd="0" parTransId="{7ADFEB45-3D29-4190-B08E-377D29C534C1}" sibTransId="{75FE2D66-DA54-4031-91CA-7A30ED7600FA}"/>
    <dgm:cxn modelId="{DAD86657-B56C-4156-B801-136E9D9099CE}" srcId="{FEF90553-8A28-401D-BD04-32559058903D}" destId="{E4CBAAC4-A41F-4054-A09C-561F5A4460D5}" srcOrd="8" destOrd="0" parTransId="{589C05FA-0C4B-49D8-9F8A-6942C8D4848E}" sibTransId="{0C6C2215-45AA-43A0-9FE7-BE9D16FE9A8E}"/>
    <dgm:cxn modelId="{33199C57-0E12-4B31-929D-BEBEB428EE45}" type="presOf" srcId="{33A9E9C5-989E-446A-AA91-DB6A5458E643}" destId="{74F28B6D-61E9-4DAD-93EF-BB7B22F96241}" srcOrd="0" destOrd="0" presId="urn:microsoft.com/office/officeart/2005/8/layout/default"/>
    <dgm:cxn modelId="{1DCE347E-FA16-4F99-93DA-13A3EBCB0C77}" srcId="{FEF90553-8A28-401D-BD04-32559058903D}" destId="{33A9E9C5-989E-446A-AA91-DB6A5458E643}" srcOrd="0" destOrd="0" parTransId="{79C0A8A6-9586-46D6-9F5D-1BA7C014AE25}" sibTransId="{F3DD0956-BBE8-4E3E-87A0-9DEDC2F1D8B7}"/>
    <dgm:cxn modelId="{55FEAA85-F973-401E-ACB2-F008DE578906}" type="presOf" srcId="{534222C3-A7AA-4F7F-9162-A29EBFEE2A8B}" destId="{38B609AC-A645-4657-B4E1-146E5045BB77}" srcOrd="0" destOrd="0" presId="urn:microsoft.com/office/officeart/2005/8/layout/default"/>
    <dgm:cxn modelId="{70287A92-AFC7-4154-9C78-E3424E2EC0DE}" type="presOf" srcId="{3D224458-BF58-40E3-B99E-37B0E3794EEE}" destId="{7AF5A0F7-FDCB-484E-81C2-A13BA920643E}" srcOrd="0" destOrd="0" presId="urn:microsoft.com/office/officeart/2005/8/layout/default"/>
    <dgm:cxn modelId="{3D97789E-E92E-4C90-BCF0-310417712E5F}" type="presOf" srcId="{18AFF557-07CA-4B58-9636-3EA3B51B5A7F}" destId="{B68CAF61-1E48-4B93-ABC6-CBF6D933682A}" srcOrd="0" destOrd="0" presId="urn:microsoft.com/office/officeart/2005/8/layout/default"/>
    <dgm:cxn modelId="{5FFDF2B3-2750-4687-BB14-8DA3B0097CFD}" type="presOf" srcId="{3189B769-9A7A-4CB4-861E-04E764756076}" destId="{2A9780A3-E79A-4B38-B58B-F785E3A596E0}" srcOrd="0" destOrd="0" presId="urn:microsoft.com/office/officeart/2005/8/layout/default"/>
    <dgm:cxn modelId="{4D1D6EC0-342D-4F71-9118-52A06F7A2CA7}" type="presOf" srcId="{BDD5B95F-101F-47EC-9C3D-895DF7B232EC}" destId="{92DDAE8D-DEB0-4313-A6D7-A1EEF4CD5425}" srcOrd="0" destOrd="0" presId="urn:microsoft.com/office/officeart/2005/8/layout/default"/>
    <dgm:cxn modelId="{0062B8C0-D711-48CC-9E94-009FA14408C4}" srcId="{FEF90553-8A28-401D-BD04-32559058903D}" destId="{18AFF557-07CA-4B58-9636-3EA3B51B5A7F}" srcOrd="5" destOrd="0" parTransId="{343A8B98-8D49-45BC-A189-69525B02ABAC}" sibTransId="{0DC6D8CA-CFC4-4887-B340-A4357EEE0DDF}"/>
    <dgm:cxn modelId="{748E85C7-03E5-47F1-ACC7-F2D60F0A9248}" srcId="{FEF90553-8A28-401D-BD04-32559058903D}" destId="{E28ADF3A-E020-499B-96BE-F8C55F23AE21}" srcOrd="6" destOrd="0" parTransId="{C198A14D-AD86-4AC0-B968-FA6B14C3313C}" sibTransId="{213F6D35-2D17-4BD6-ADD1-39C4EAEBB3A5}"/>
    <dgm:cxn modelId="{9D312BD9-043F-4F9D-8121-61F87865498D}" type="presOf" srcId="{E28ADF3A-E020-499B-96BE-F8C55F23AE21}" destId="{DEA71026-8B29-4B1F-893A-8CF83825C060}" srcOrd="0" destOrd="0" presId="urn:microsoft.com/office/officeart/2005/8/layout/default"/>
    <dgm:cxn modelId="{042234F0-BE4F-4681-B370-B0173C86431E}" srcId="{FEF90553-8A28-401D-BD04-32559058903D}" destId="{3D224458-BF58-40E3-B99E-37B0E3794EEE}" srcOrd="7" destOrd="0" parTransId="{248D77F5-F22E-4499-9BC7-4BC92216D1EA}" sibTransId="{7CCD7919-C19C-4D18-9940-440A161C1E94}"/>
    <dgm:cxn modelId="{F64AA6F2-D94C-4A3E-A83A-02C8841EE31A}" type="presOf" srcId="{56A1ABB3-0619-4623-BE68-6D7175E1CED2}" destId="{80C0A293-CEA4-4716-ABD8-4B30CFFEC9FC}" srcOrd="0" destOrd="0" presId="urn:microsoft.com/office/officeart/2005/8/layout/default"/>
    <dgm:cxn modelId="{D8B19FC6-C448-4998-858F-D17CD38AF780}" type="presParOf" srcId="{73DE23E8-53A6-4D7D-B68C-20C8C7A758BE}" destId="{74F28B6D-61E9-4DAD-93EF-BB7B22F96241}" srcOrd="0" destOrd="0" presId="urn:microsoft.com/office/officeart/2005/8/layout/default"/>
    <dgm:cxn modelId="{DF2501F2-1A14-4892-AB4B-CC61675AD5A3}" type="presParOf" srcId="{73DE23E8-53A6-4D7D-B68C-20C8C7A758BE}" destId="{2AB78F54-A688-4796-90E2-A43824BE9EA0}" srcOrd="1" destOrd="0" presId="urn:microsoft.com/office/officeart/2005/8/layout/default"/>
    <dgm:cxn modelId="{F32011F7-E1FA-495F-ADBA-598AC9D46F6D}" type="presParOf" srcId="{73DE23E8-53A6-4D7D-B68C-20C8C7A758BE}" destId="{80C0A293-CEA4-4716-ABD8-4B30CFFEC9FC}" srcOrd="2" destOrd="0" presId="urn:microsoft.com/office/officeart/2005/8/layout/default"/>
    <dgm:cxn modelId="{71713EBB-74D2-4019-B5E6-B0D04C4D712E}" type="presParOf" srcId="{73DE23E8-53A6-4D7D-B68C-20C8C7A758BE}" destId="{4751DE7B-7E77-4B7E-807E-46F096FAFAED}" srcOrd="3" destOrd="0" presId="urn:microsoft.com/office/officeart/2005/8/layout/default"/>
    <dgm:cxn modelId="{DFA76D28-25AA-4A9E-9831-884BC027A71F}" type="presParOf" srcId="{73DE23E8-53A6-4D7D-B68C-20C8C7A758BE}" destId="{2A9780A3-E79A-4B38-B58B-F785E3A596E0}" srcOrd="4" destOrd="0" presId="urn:microsoft.com/office/officeart/2005/8/layout/default"/>
    <dgm:cxn modelId="{9E7F5F1E-7BD7-425F-B0FF-4BF4B938D201}" type="presParOf" srcId="{73DE23E8-53A6-4D7D-B68C-20C8C7A758BE}" destId="{F27FC332-E646-4B63-B0C5-3CB5F9F4F1E5}" srcOrd="5" destOrd="0" presId="urn:microsoft.com/office/officeart/2005/8/layout/default"/>
    <dgm:cxn modelId="{5EC3A7F3-6B5E-4836-9F90-9A1C22CFA82F}" type="presParOf" srcId="{73DE23E8-53A6-4D7D-B68C-20C8C7A758BE}" destId="{D288205D-2EA0-4743-BBDF-71D8372BFFF7}" srcOrd="6" destOrd="0" presId="urn:microsoft.com/office/officeart/2005/8/layout/default"/>
    <dgm:cxn modelId="{F148FAA2-01B7-4AF9-9E05-2116982B1A37}" type="presParOf" srcId="{73DE23E8-53A6-4D7D-B68C-20C8C7A758BE}" destId="{FCCF4856-1787-41B1-9999-FB7F65711CDA}" srcOrd="7" destOrd="0" presId="urn:microsoft.com/office/officeart/2005/8/layout/default"/>
    <dgm:cxn modelId="{980D94A1-63C2-480D-A266-5FAD9235987D}" type="presParOf" srcId="{73DE23E8-53A6-4D7D-B68C-20C8C7A758BE}" destId="{38B609AC-A645-4657-B4E1-146E5045BB77}" srcOrd="8" destOrd="0" presId="urn:microsoft.com/office/officeart/2005/8/layout/default"/>
    <dgm:cxn modelId="{0C1BEB2A-CF1C-46BC-8573-C1A0CE6121B3}" type="presParOf" srcId="{73DE23E8-53A6-4D7D-B68C-20C8C7A758BE}" destId="{13F98653-5A3E-4643-9EA5-880D90B1610F}" srcOrd="9" destOrd="0" presId="urn:microsoft.com/office/officeart/2005/8/layout/default"/>
    <dgm:cxn modelId="{755BFB16-B3DD-4DB8-8DF4-1EC66C2733B6}" type="presParOf" srcId="{73DE23E8-53A6-4D7D-B68C-20C8C7A758BE}" destId="{B68CAF61-1E48-4B93-ABC6-CBF6D933682A}" srcOrd="10" destOrd="0" presId="urn:microsoft.com/office/officeart/2005/8/layout/default"/>
    <dgm:cxn modelId="{107FAAB2-EE1E-4ECD-9859-C62F2FCCFF8B}" type="presParOf" srcId="{73DE23E8-53A6-4D7D-B68C-20C8C7A758BE}" destId="{6F897ED7-4268-4D07-B10D-138D5D8DF875}" srcOrd="11" destOrd="0" presId="urn:microsoft.com/office/officeart/2005/8/layout/default"/>
    <dgm:cxn modelId="{D44492D6-F535-44E0-8C3B-1E3B36381105}" type="presParOf" srcId="{73DE23E8-53A6-4D7D-B68C-20C8C7A758BE}" destId="{DEA71026-8B29-4B1F-893A-8CF83825C060}" srcOrd="12" destOrd="0" presId="urn:microsoft.com/office/officeart/2005/8/layout/default"/>
    <dgm:cxn modelId="{DF6F2A68-035F-4064-A167-E6C9836EFF0E}" type="presParOf" srcId="{73DE23E8-53A6-4D7D-B68C-20C8C7A758BE}" destId="{A3B0C1CE-3156-4824-B63B-BA814E29CE86}" srcOrd="13" destOrd="0" presId="urn:microsoft.com/office/officeart/2005/8/layout/default"/>
    <dgm:cxn modelId="{A7EF400A-B4CC-4A4D-9B05-B75E15FD5A8E}" type="presParOf" srcId="{73DE23E8-53A6-4D7D-B68C-20C8C7A758BE}" destId="{7AF5A0F7-FDCB-484E-81C2-A13BA920643E}" srcOrd="14" destOrd="0" presId="urn:microsoft.com/office/officeart/2005/8/layout/default"/>
    <dgm:cxn modelId="{89B3F8A3-23FF-46B6-8BAB-4A39B25D7A17}" type="presParOf" srcId="{73DE23E8-53A6-4D7D-B68C-20C8C7A758BE}" destId="{94F42014-E2B4-43E5-875F-2997422809E5}" srcOrd="15" destOrd="0" presId="urn:microsoft.com/office/officeart/2005/8/layout/default"/>
    <dgm:cxn modelId="{90C7E1B6-1533-489E-B164-8E23C750E80D}" type="presParOf" srcId="{73DE23E8-53A6-4D7D-B68C-20C8C7A758BE}" destId="{27500A48-0888-4E54-B334-75C41351BA15}" srcOrd="16" destOrd="0" presId="urn:microsoft.com/office/officeart/2005/8/layout/default"/>
    <dgm:cxn modelId="{0076927E-1B31-4130-9134-8E124C526A8F}" type="presParOf" srcId="{73DE23E8-53A6-4D7D-B68C-20C8C7A758BE}" destId="{186828A9-9DD0-465F-969B-7A455DBA0907}" srcOrd="17" destOrd="0" presId="urn:microsoft.com/office/officeart/2005/8/layout/default"/>
    <dgm:cxn modelId="{12A93424-3E67-46C4-BE91-26494F2F31B9}" type="presParOf" srcId="{73DE23E8-53A6-4D7D-B68C-20C8C7A758BE}" destId="{92DDAE8D-DEB0-4313-A6D7-A1EEF4CD542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D509DE-703A-4C78-92E0-D3257C24FFF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4A6EB3C-9FB3-4B30-B195-FB46FEE19BBC}">
      <dgm:prSet/>
      <dgm:spPr/>
      <dgm:t>
        <a:bodyPr/>
        <a:lstStyle/>
        <a:p>
          <a:r>
            <a:rPr lang="tr-TR" b="0" i="0" baseline="0"/>
            <a:t>Özel Eğitime İhtiyacı Olan Bireylere, </a:t>
          </a:r>
          <a:endParaRPr lang="en-US"/>
        </a:p>
      </dgm:t>
    </dgm:pt>
    <dgm:pt modelId="{B0526272-5B91-4710-AF40-046693D5094F}" type="parTrans" cxnId="{B62ACE37-380E-4E71-92E6-5A7F90511AA1}">
      <dgm:prSet/>
      <dgm:spPr/>
      <dgm:t>
        <a:bodyPr/>
        <a:lstStyle/>
        <a:p>
          <a:endParaRPr lang="en-US"/>
        </a:p>
      </dgm:t>
    </dgm:pt>
    <dgm:pt modelId="{E5ADD071-0E95-4B08-AF62-7B66FA6885FB}" type="sibTrans" cxnId="{B62ACE37-380E-4E71-92E6-5A7F90511AA1}">
      <dgm:prSet/>
      <dgm:spPr/>
      <dgm:t>
        <a:bodyPr/>
        <a:lstStyle/>
        <a:p>
          <a:endParaRPr lang="en-US"/>
        </a:p>
      </dgm:t>
    </dgm:pt>
    <dgm:pt modelId="{F8D07422-6C9F-4591-AFEC-DA795A2EC660}">
      <dgm:prSet/>
      <dgm:spPr/>
      <dgm:t>
        <a:bodyPr/>
        <a:lstStyle/>
        <a:p>
          <a:r>
            <a:rPr lang="tr-TR" b="0" i="0" baseline="0"/>
            <a:t>Normal Çocuklara, </a:t>
          </a:r>
          <a:endParaRPr lang="en-US"/>
        </a:p>
      </dgm:t>
    </dgm:pt>
    <dgm:pt modelId="{6443D465-B682-4493-8B79-8C05EAED3E1C}" type="parTrans" cxnId="{44CC0000-075E-4670-B1B9-3D861B10D799}">
      <dgm:prSet/>
      <dgm:spPr/>
      <dgm:t>
        <a:bodyPr/>
        <a:lstStyle/>
        <a:p>
          <a:endParaRPr lang="en-US"/>
        </a:p>
      </dgm:t>
    </dgm:pt>
    <dgm:pt modelId="{872A5F21-6A69-4C63-99A2-FBC8EBCB18E7}" type="sibTrans" cxnId="{44CC0000-075E-4670-B1B9-3D861B10D799}">
      <dgm:prSet/>
      <dgm:spPr/>
      <dgm:t>
        <a:bodyPr/>
        <a:lstStyle/>
        <a:p>
          <a:endParaRPr lang="en-US"/>
        </a:p>
      </dgm:t>
    </dgm:pt>
    <dgm:pt modelId="{7D2CA2DC-BB9F-4362-A021-86ADFE5B0744}">
      <dgm:prSet/>
      <dgm:spPr/>
      <dgm:t>
        <a:bodyPr/>
        <a:lstStyle/>
        <a:p>
          <a:r>
            <a:rPr lang="tr-TR" b="0" i="0" baseline="0"/>
            <a:t>Ailelere, </a:t>
          </a:r>
          <a:endParaRPr lang="en-US"/>
        </a:p>
      </dgm:t>
    </dgm:pt>
    <dgm:pt modelId="{9B9A6AB9-5A97-455C-A950-1064069B9F77}" type="parTrans" cxnId="{6E4BC905-9C9C-4A33-A3A2-1A2288AB6A68}">
      <dgm:prSet/>
      <dgm:spPr/>
      <dgm:t>
        <a:bodyPr/>
        <a:lstStyle/>
        <a:p>
          <a:endParaRPr lang="en-US"/>
        </a:p>
      </dgm:t>
    </dgm:pt>
    <dgm:pt modelId="{8AD0F53F-9233-4D9B-964B-16C88BC357CD}" type="sibTrans" cxnId="{6E4BC905-9C9C-4A33-A3A2-1A2288AB6A68}">
      <dgm:prSet/>
      <dgm:spPr/>
      <dgm:t>
        <a:bodyPr/>
        <a:lstStyle/>
        <a:p>
          <a:endParaRPr lang="en-US"/>
        </a:p>
      </dgm:t>
    </dgm:pt>
    <dgm:pt modelId="{395AF3B1-9252-47CA-9594-E52F64DB6BBB}">
      <dgm:prSet/>
      <dgm:spPr/>
      <dgm:t>
        <a:bodyPr/>
        <a:lstStyle/>
        <a:p>
          <a:r>
            <a:rPr lang="tr-TR" b="0" i="0" baseline="0"/>
            <a:t>Öğretmenlere yararları vardır.</a:t>
          </a:r>
          <a:endParaRPr lang="en-US"/>
        </a:p>
      </dgm:t>
    </dgm:pt>
    <dgm:pt modelId="{53A77BDB-7044-4A5E-A9AF-257822E516C8}" type="parTrans" cxnId="{909F6B07-B8BF-4A82-A680-FCC3C2B9ECC5}">
      <dgm:prSet/>
      <dgm:spPr/>
      <dgm:t>
        <a:bodyPr/>
        <a:lstStyle/>
        <a:p>
          <a:endParaRPr lang="en-US"/>
        </a:p>
      </dgm:t>
    </dgm:pt>
    <dgm:pt modelId="{57EE1FAD-F588-4631-B3EC-D1C7C870E2C8}" type="sibTrans" cxnId="{909F6B07-B8BF-4A82-A680-FCC3C2B9ECC5}">
      <dgm:prSet/>
      <dgm:spPr/>
      <dgm:t>
        <a:bodyPr/>
        <a:lstStyle/>
        <a:p>
          <a:endParaRPr lang="en-US"/>
        </a:p>
      </dgm:t>
    </dgm:pt>
    <dgm:pt modelId="{9DE30F16-189A-4519-B088-34E7EF2674F6}">
      <dgm:prSet/>
      <dgm:spPr/>
      <dgm:t>
        <a:bodyPr/>
        <a:lstStyle/>
        <a:p>
          <a:r>
            <a:rPr lang="tr-TR" b="0" i="0" baseline="0"/>
            <a:t>Topluma</a:t>
          </a:r>
          <a:endParaRPr lang="en-US"/>
        </a:p>
      </dgm:t>
    </dgm:pt>
    <dgm:pt modelId="{E95A7CCE-65D9-49A4-A581-FF952BFD17BF}" type="parTrans" cxnId="{4B6FDA1F-B721-44A2-BF2D-3D876AB033EA}">
      <dgm:prSet/>
      <dgm:spPr/>
      <dgm:t>
        <a:bodyPr/>
        <a:lstStyle/>
        <a:p>
          <a:endParaRPr lang="en-US"/>
        </a:p>
      </dgm:t>
    </dgm:pt>
    <dgm:pt modelId="{9CC1DD46-7822-446F-B6F4-2AE6F57C15E8}" type="sibTrans" cxnId="{4B6FDA1F-B721-44A2-BF2D-3D876AB033EA}">
      <dgm:prSet/>
      <dgm:spPr/>
      <dgm:t>
        <a:bodyPr/>
        <a:lstStyle/>
        <a:p>
          <a:endParaRPr lang="en-US"/>
        </a:p>
      </dgm:t>
    </dgm:pt>
    <dgm:pt modelId="{0BAFDACD-0923-4C2D-8994-78B32E9D7E20}" type="pres">
      <dgm:prSet presAssocID="{E6D509DE-703A-4C78-92E0-D3257C24FFF9}" presName="diagram" presStyleCnt="0">
        <dgm:presLayoutVars>
          <dgm:dir/>
          <dgm:resizeHandles val="exact"/>
        </dgm:presLayoutVars>
      </dgm:prSet>
      <dgm:spPr/>
    </dgm:pt>
    <dgm:pt modelId="{E15CEF89-8E64-4993-ABC0-7C733DD35574}" type="pres">
      <dgm:prSet presAssocID="{E4A6EB3C-9FB3-4B30-B195-FB46FEE19BBC}" presName="node" presStyleLbl="node1" presStyleIdx="0" presStyleCnt="5">
        <dgm:presLayoutVars>
          <dgm:bulletEnabled val="1"/>
        </dgm:presLayoutVars>
      </dgm:prSet>
      <dgm:spPr/>
    </dgm:pt>
    <dgm:pt modelId="{17B4E0CC-EF05-44E6-90C3-032E22CEEFE3}" type="pres">
      <dgm:prSet presAssocID="{E5ADD071-0E95-4B08-AF62-7B66FA6885FB}" presName="sibTrans" presStyleCnt="0"/>
      <dgm:spPr/>
    </dgm:pt>
    <dgm:pt modelId="{02923B3C-14FE-4EFE-B46E-BEAD07EC71CC}" type="pres">
      <dgm:prSet presAssocID="{F8D07422-6C9F-4591-AFEC-DA795A2EC660}" presName="node" presStyleLbl="node1" presStyleIdx="1" presStyleCnt="5">
        <dgm:presLayoutVars>
          <dgm:bulletEnabled val="1"/>
        </dgm:presLayoutVars>
      </dgm:prSet>
      <dgm:spPr/>
    </dgm:pt>
    <dgm:pt modelId="{54CDC99C-A72F-44C3-968F-706CCFB4D6C6}" type="pres">
      <dgm:prSet presAssocID="{872A5F21-6A69-4C63-99A2-FBC8EBCB18E7}" presName="sibTrans" presStyleCnt="0"/>
      <dgm:spPr/>
    </dgm:pt>
    <dgm:pt modelId="{C1951835-DE6B-4A2B-9033-BCB08F355263}" type="pres">
      <dgm:prSet presAssocID="{7D2CA2DC-BB9F-4362-A021-86ADFE5B0744}" presName="node" presStyleLbl="node1" presStyleIdx="2" presStyleCnt="5">
        <dgm:presLayoutVars>
          <dgm:bulletEnabled val="1"/>
        </dgm:presLayoutVars>
      </dgm:prSet>
      <dgm:spPr/>
    </dgm:pt>
    <dgm:pt modelId="{F43E30CB-6BFA-4080-870E-947E8F4495E0}" type="pres">
      <dgm:prSet presAssocID="{8AD0F53F-9233-4D9B-964B-16C88BC357CD}" presName="sibTrans" presStyleCnt="0"/>
      <dgm:spPr/>
    </dgm:pt>
    <dgm:pt modelId="{56D92DD3-075C-4CF9-9F15-F10C0DBBF1A2}" type="pres">
      <dgm:prSet presAssocID="{395AF3B1-9252-47CA-9594-E52F64DB6BBB}" presName="node" presStyleLbl="node1" presStyleIdx="3" presStyleCnt="5">
        <dgm:presLayoutVars>
          <dgm:bulletEnabled val="1"/>
        </dgm:presLayoutVars>
      </dgm:prSet>
      <dgm:spPr/>
    </dgm:pt>
    <dgm:pt modelId="{585E7343-69A8-4C9B-B3E6-A45429EAB64D}" type="pres">
      <dgm:prSet presAssocID="{57EE1FAD-F588-4631-B3EC-D1C7C870E2C8}" presName="sibTrans" presStyleCnt="0"/>
      <dgm:spPr/>
    </dgm:pt>
    <dgm:pt modelId="{B1138237-D514-449C-8C01-8750BDD7051D}" type="pres">
      <dgm:prSet presAssocID="{9DE30F16-189A-4519-B088-34E7EF2674F6}" presName="node" presStyleLbl="node1" presStyleIdx="4" presStyleCnt="5">
        <dgm:presLayoutVars>
          <dgm:bulletEnabled val="1"/>
        </dgm:presLayoutVars>
      </dgm:prSet>
      <dgm:spPr/>
    </dgm:pt>
  </dgm:ptLst>
  <dgm:cxnLst>
    <dgm:cxn modelId="{44CC0000-075E-4670-B1B9-3D861B10D799}" srcId="{E6D509DE-703A-4C78-92E0-D3257C24FFF9}" destId="{F8D07422-6C9F-4591-AFEC-DA795A2EC660}" srcOrd="1" destOrd="0" parTransId="{6443D465-B682-4493-8B79-8C05EAED3E1C}" sibTransId="{872A5F21-6A69-4C63-99A2-FBC8EBCB18E7}"/>
    <dgm:cxn modelId="{AD32AF04-02DD-4C7E-89E0-920B4519EF24}" type="presOf" srcId="{9DE30F16-189A-4519-B088-34E7EF2674F6}" destId="{B1138237-D514-449C-8C01-8750BDD7051D}" srcOrd="0" destOrd="0" presId="urn:microsoft.com/office/officeart/2005/8/layout/default"/>
    <dgm:cxn modelId="{6E4BC905-9C9C-4A33-A3A2-1A2288AB6A68}" srcId="{E6D509DE-703A-4C78-92E0-D3257C24FFF9}" destId="{7D2CA2DC-BB9F-4362-A021-86ADFE5B0744}" srcOrd="2" destOrd="0" parTransId="{9B9A6AB9-5A97-455C-A950-1064069B9F77}" sibTransId="{8AD0F53F-9233-4D9B-964B-16C88BC357CD}"/>
    <dgm:cxn modelId="{909F6B07-B8BF-4A82-A680-FCC3C2B9ECC5}" srcId="{E6D509DE-703A-4C78-92E0-D3257C24FFF9}" destId="{395AF3B1-9252-47CA-9594-E52F64DB6BBB}" srcOrd="3" destOrd="0" parTransId="{53A77BDB-7044-4A5E-A9AF-257822E516C8}" sibTransId="{57EE1FAD-F588-4631-B3EC-D1C7C870E2C8}"/>
    <dgm:cxn modelId="{4B6FDA1F-B721-44A2-BF2D-3D876AB033EA}" srcId="{E6D509DE-703A-4C78-92E0-D3257C24FFF9}" destId="{9DE30F16-189A-4519-B088-34E7EF2674F6}" srcOrd="4" destOrd="0" parTransId="{E95A7CCE-65D9-49A4-A581-FF952BFD17BF}" sibTransId="{9CC1DD46-7822-446F-B6F4-2AE6F57C15E8}"/>
    <dgm:cxn modelId="{23265928-0419-4E78-9316-4127FE140184}" type="presOf" srcId="{7D2CA2DC-BB9F-4362-A021-86ADFE5B0744}" destId="{C1951835-DE6B-4A2B-9033-BCB08F355263}" srcOrd="0" destOrd="0" presId="urn:microsoft.com/office/officeart/2005/8/layout/default"/>
    <dgm:cxn modelId="{B62ACE37-380E-4E71-92E6-5A7F90511AA1}" srcId="{E6D509DE-703A-4C78-92E0-D3257C24FFF9}" destId="{E4A6EB3C-9FB3-4B30-B195-FB46FEE19BBC}" srcOrd="0" destOrd="0" parTransId="{B0526272-5B91-4710-AF40-046693D5094F}" sibTransId="{E5ADD071-0E95-4B08-AF62-7B66FA6885FB}"/>
    <dgm:cxn modelId="{4CE47B5B-AA08-469A-BE3D-F3628AA2FFF5}" type="presOf" srcId="{E4A6EB3C-9FB3-4B30-B195-FB46FEE19BBC}" destId="{E15CEF89-8E64-4993-ABC0-7C733DD35574}" srcOrd="0" destOrd="0" presId="urn:microsoft.com/office/officeart/2005/8/layout/default"/>
    <dgm:cxn modelId="{C3F61E8B-05EE-4580-AF96-69A1F184B96A}" type="presOf" srcId="{E6D509DE-703A-4C78-92E0-D3257C24FFF9}" destId="{0BAFDACD-0923-4C2D-8994-78B32E9D7E20}" srcOrd="0" destOrd="0" presId="urn:microsoft.com/office/officeart/2005/8/layout/default"/>
    <dgm:cxn modelId="{08FB85AB-3026-48FB-8F1E-79C46EC3EC7C}" type="presOf" srcId="{F8D07422-6C9F-4591-AFEC-DA795A2EC660}" destId="{02923B3C-14FE-4EFE-B46E-BEAD07EC71CC}" srcOrd="0" destOrd="0" presId="urn:microsoft.com/office/officeart/2005/8/layout/default"/>
    <dgm:cxn modelId="{4088BAF0-DC6C-4383-9164-A370799FA18D}" type="presOf" srcId="{395AF3B1-9252-47CA-9594-E52F64DB6BBB}" destId="{56D92DD3-075C-4CF9-9F15-F10C0DBBF1A2}" srcOrd="0" destOrd="0" presId="urn:microsoft.com/office/officeart/2005/8/layout/default"/>
    <dgm:cxn modelId="{430B484F-CA96-430F-8E71-48CB5617E2D2}" type="presParOf" srcId="{0BAFDACD-0923-4C2D-8994-78B32E9D7E20}" destId="{E15CEF89-8E64-4993-ABC0-7C733DD35574}" srcOrd="0" destOrd="0" presId="urn:microsoft.com/office/officeart/2005/8/layout/default"/>
    <dgm:cxn modelId="{A3C3E2D5-CB3A-49C8-BAF8-E110B8AF781E}" type="presParOf" srcId="{0BAFDACD-0923-4C2D-8994-78B32E9D7E20}" destId="{17B4E0CC-EF05-44E6-90C3-032E22CEEFE3}" srcOrd="1" destOrd="0" presId="urn:microsoft.com/office/officeart/2005/8/layout/default"/>
    <dgm:cxn modelId="{63178B1F-DB17-4B9C-8071-DDF65CDC13B9}" type="presParOf" srcId="{0BAFDACD-0923-4C2D-8994-78B32E9D7E20}" destId="{02923B3C-14FE-4EFE-B46E-BEAD07EC71CC}" srcOrd="2" destOrd="0" presId="urn:microsoft.com/office/officeart/2005/8/layout/default"/>
    <dgm:cxn modelId="{0590E79C-2ACD-4BFE-BDA2-0308E99FA34A}" type="presParOf" srcId="{0BAFDACD-0923-4C2D-8994-78B32E9D7E20}" destId="{54CDC99C-A72F-44C3-968F-706CCFB4D6C6}" srcOrd="3" destOrd="0" presId="urn:microsoft.com/office/officeart/2005/8/layout/default"/>
    <dgm:cxn modelId="{594DAA96-7A5B-468A-BED7-41D2C07262D4}" type="presParOf" srcId="{0BAFDACD-0923-4C2D-8994-78B32E9D7E20}" destId="{C1951835-DE6B-4A2B-9033-BCB08F355263}" srcOrd="4" destOrd="0" presId="urn:microsoft.com/office/officeart/2005/8/layout/default"/>
    <dgm:cxn modelId="{B3CF7A84-A7AF-46B7-B89A-BAAF3151CF7D}" type="presParOf" srcId="{0BAFDACD-0923-4C2D-8994-78B32E9D7E20}" destId="{F43E30CB-6BFA-4080-870E-947E8F4495E0}" srcOrd="5" destOrd="0" presId="urn:microsoft.com/office/officeart/2005/8/layout/default"/>
    <dgm:cxn modelId="{7E4C9318-03C8-4F6C-83F6-BC8ED98DDDDB}" type="presParOf" srcId="{0BAFDACD-0923-4C2D-8994-78B32E9D7E20}" destId="{56D92DD3-075C-4CF9-9F15-F10C0DBBF1A2}" srcOrd="6" destOrd="0" presId="urn:microsoft.com/office/officeart/2005/8/layout/default"/>
    <dgm:cxn modelId="{3C5DC040-A461-4DD4-9CBC-3F11BA14B1A5}" type="presParOf" srcId="{0BAFDACD-0923-4C2D-8994-78B32E9D7E20}" destId="{585E7343-69A8-4C9B-B3E6-A45429EAB64D}" srcOrd="7" destOrd="0" presId="urn:microsoft.com/office/officeart/2005/8/layout/default"/>
    <dgm:cxn modelId="{5B894E50-C2F7-4CD8-B17A-1932C39C69E0}" type="presParOf" srcId="{0BAFDACD-0923-4C2D-8994-78B32E9D7E20}" destId="{B1138237-D514-449C-8C01-8750BDD7051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DC964-F73B-4734-88FD-9AD0EBE1AEDC}">
      <dsp:nvSpPr>
        <dsp:cNvPr id="0" name=""/>
        <dsp:cNvSpPr/>
      </dsp:nvSpPr>
      <dsp:spPr>
        <a:xfrm>
          <a:off x="4390057" y="25"/>
          <a:ext cx="1735484" cy="173548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0" i="0" kern="1200" baseline="0"/>
            <a:t>1-Yatılı özel eğitim okulu</a:t>
          </a:r>
          <a:endParaRPr lang="en-US" sz="1100" kern="1200"/>
        </a:p>
      </dsp:txBody>
      <dsp:txXfrm>
        <a:off x="4823928" y="25"/>
        <a:ext cx="867742" cy="1431774"/>
      </dsp:txXfrm>
    </dsp:sp>
    <dsp:sp modelId="{9C554A33-00E2-49BC-900D-83CD64CBA464}">
      <dsp:nvSpPr>
        <dsp:cNvPr id="0" name=""/>
        <dsp:cNvSpPr/>
      </dsp:nvSpPr>
      <dsp:spPr>
        <a:xfrm rot="5400000">
          <a:off x="5697958" y="1307926"/>
          <a:ext cx="1735484" cy="173548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0" i="0" kern="1200" baseline="0"/>
            <a:t>2-Gündüzlü özel eğitim okulu</a:t>
          </a:r>
          <a:endParaRPr lang="en-US" sz="1100" kern="1200"/>
        </a:p>
      </dsp:txBody>
      <dsp:txXfrm rot="-5400000">
        <a:off x="6001668" y="1741797"/>
        <a:ext cx="1431774" cy="867742"/>
      </dsp:txXfrm>
    </dsp:sp>
    <dsp:sp modelId="{7531ACCD-15CF-457B-8141-967F31C58CBA}">
      <dsp:nvSpPr>
        <dsp:cNvPr id="0" name=""/>
        <dsp:cNvSpPr/>
      </dsp:nvSpPr>
      <dsp:spPr>
        <a:xfrm rot="10800000">
          <a:off x="4390057" y="2615827"/>
          <a:ext cx="1735484" cy="173548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0" i="0" kern="1200" baseline="0"/>
            <a:t>3-Normal okul bünyesinde özel sınıf</a:t>
          </a:r>
          <a:endParaRPr lang="en-US" sz="1100" kern="1200"/>
        </a:p>
      </dsp:txBody>
      <dsp:txXfrm rot="10800000">
        <a:off x="4823928" y="2919537"/>
        <a:ext cx="867742" cy="1431774"/>
      </dsp:txXfrm>
    </dsp:sp>
    <dsp:sp modelId="{E63330E8-4D19-41CC-9530-16A7032DE0B4}">
      <dsp:nvSpPr>
        <dsp:cNvPr id="0" name=""/>
        <dsp:cNvSpPr/>
      </dsp:nvSpPr>
      <dsp:spPr>
        <a:xfrm rot="16200000">
          <a:off x="3082156" y="1307926"/>
          <a:ext cx="1735484" cy="173548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0" i="0" kern="1200" baseline="0"/>
            <a:t>4-Normal okul bünyesinde normal sınıf (kaynaştırma)</a:t>
          </a:r>
          <a:endParaRPr lang="en-US" sz="1100" kern="1200"/>
        </a:p>
      </dsp:txBody>
      <dsp:txXfrm rot="5400000">
        <a:off x="3082156" y="1741797"/>
        <a:ext cx="1431774" cy="8677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08949-4F68-4102-82B3-5FFF263CAA29}">
      <dsp:nvSpPr>
        <dsp:cNvPr id="0" name=""/>
        <dsp:cNvSpPr/>
      </dsp:nvSpPr>
      <dsp:spPr>
        <a:xfrm>
          <a:off x="0" y="2687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BFA13-0C34-414E-B443-92E9B7505E1F}">
      <dsp:nvSpPr>
        <dsp:cNvPr id="0" name=""/>
        <dsp:cNvSpPr/>
      </dsp:nvSpPr>
      <dsp:spPr>
        <a:xfrm>
          <a:off x="0" y="2687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kern="1200" baseline="0"/>
            <a:t>Normal öğrencilerle birlikte çalışmaları daha büyük başarılar için kendilerinde istek ve cesaret uyandırır.</a:t>
          </a:r>
          <a:endParaRPr lang="en-US" sz="2800" kern="1200"/>
        </a:p>
      </dsp:txBody>
      <dsp:txXfrm>
        <a:off x="0" y="2687"/>
        <a:ext cx="6263640" cy="1833104"/>
      </dsp:txXfrm>
    </dsp:sp>
    <dsp:sp modelId="{03927F99-680B-48C5-B2A0-A4C6D72CD085}">
      <dsp:nvSpPr>
        <dsp:cNvPr id="0" name=""/>
        <dsp:cNvSpPr/>
      </dsp:nvSpPr>
      <dsp:spPr>
        <a:xfrm>
          <a:off x="0" y="1835791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2ACC7-D24F-46D8-9BDB-654E427543A9}">
      <dsp:nvSpPr>
        <dsp:cNvPr id="0" name=""/>
        <dsp:cNvSpPr/>
      </dsp:nvSpPr>
      <dsp:spPr>
        <a:xfrm>
          <a:off x="0" y="1835791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kern="1200" baseline="0"/>
            <a:t>Bu öğrenciler normal öğrencilerden bazı davranışları öğreneceklerdir.</a:t>
          </a:r>
          <a:endParaRPr lang="en-US" sz="2800" kern="1200"/>
        </a:p>
      </dsp:txBody>
      <dsp:txXfrm>
        <a:off x="0" y="1835791"/>
        <a:ext cx="6263640" cy="1833104"/>
      </dsp:txXfrm>
    </dsp:sp>
    <dsp:sp modelId="{CF126D50-BC7C-4B24-8D87-C5D10F6AA028}">
      <dsp:nvSpPr>
        <dsp:cNvPr id="0" name=""/>
        <dsp:cNvSpPr/>
      </dsp:nvSpPr>
      <dsp:spPr>
        <a:xfrm>
          <a:off x="0" y="3668896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BF3C7-A647-49D9-9752-6BD72DCD48B7}">
      <dsp:nvSpPr>
        <dsp:cNvPr id="0" name=""/>
        <dsp:cNvSpPr/>
      </dsp:nvSpPr>
      <dsp:spPr>
        <a:xfrm>
          <a:off x="0" y="3668896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kern="1200" baseline="0"/>
            <a:t>Eğitim programlarına ek olarak aile eğitimi, sosyal, kültürel ve serbest zaman etkinlikleri sayesinde öğrenmeleri gelişir.</a:t>
          </a:r>
          <a:endParaRPr lang="en-US" sz="2800" kern="1200"/>
        </a:p>
      </dsp:txBody>
      <dsp:txXfrm>
        <a:off x="0" y="3668896"/>
        <a:ext cx="6263640" cy="18331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B003B-2164-4D0E-90BB-8DF682BD9E01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4B1D4-6327-4323-839A-099F0D2CE8D6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b="1" i="0" kern="1200" baseline="0"/>
            <a:t>Olumsuz davranış yerine olumlu davranışları artacaktır.</a:t>
          </a:r>
          <a:endParaRPr lang="en-US" sz="3300" kern="1200"/>
        </a:p>
      </dsp:txBody>
      <dsp:txXfrm>
        <a:off x="0" y="2700"/>
        <a:ext cx="6291714" cy="1841777"/>
      </dsp:txXfrm>
    </dsp:sp>
    <dsp:sp modelId="{19A16030-2986-4FC2-BF9A-474EC0A4481B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68523-E7F7-4870-83BF-2F4073620494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b="1" i="0" kern="1200" baseline="0"/>
            <a:t>Normal Çocuklara Yararları</a:t>
          </a:r>
          <a:endParaRPr lang="en-US" sz="3300" kern="1200"/>
        </a:p>
      </dsp:txBody>
      <dsp:txXfrm>
        <a:off x="0" y="1844478"/>
        <a:ext cx="6291714" cy="1841777"/>
      </dsp:txXfrm>
    </dsp:sp>
    <dsp:sp modelId="{EBF4281E-0EC5-41E6-8404-E73C2CC8FE70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90D56-C5CE-4BC5-8733-EA005AA3D824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b="1" i="0" kern="1200" baseline="0"/>
            <a:t>Özürlü bireye karşı kabul, hoşgörü, yardımlaşma, demokrasi ve ahlaki anlayışları gelişir.</a:t>
          </a:r>
          <a:endParaRPr lang="en-US" sz="3300" kern="1200"/>
        </a:p>
      </dsp:txBody>
      <dsp:txXfrm>
        <a:off x="0" y="3686256"/>
        <a:ext cx="6291714" cy="18417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FB196-B113-495A-AB40-0A1D75CAB3D2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4F8BC-6D39-40A2-AD19-D16719B567FF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b="1" i="0" kern="1200" baseline="0"/>
            <a:t>Liderlik, model olma ve sorumluluk duygusu gelişir.</a:t>
          </a:r>
          <a:endParaRPr lang="en-US" sz="3700" kern="1200"/>
        </a:p>
      </dsp:txBody>
      <dsp:txXfrm>
        <a:off x="0" y="2700"/>
        <a:ext cx="6291714" cy="1841777"/>
      </dsp:txXfrm>
    </dsp:sp>
    <dsp:sp modelId="{0ACBB142-4E39-487C-BB81-4010B8FEDF6E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12253-B5D0-44E4-9788-C295E87654F4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b="1" i="0" kern="1200" baseline="0"/>
            <a:t>Ailelere Yararları </a:t>
          </a:r>
          <a:endParaRPr lang="en-US" sz="3700" kern="1200"/>
        </a:p>
      </dsp:txBody>
      <dsp:txXfrm>
        <a:off x="0" y="1844478"/>
        <a:ext cx="6291714" cy="1841777"/>
      </dsp:txXfrm>
    </dsp:sp>
    <dsp:sp modelId="{DD277B8C-0ECC-447A-8170-970E72FB2029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FB6B4-E91F-4CB0-9ECD-6BE807D99313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b="1" i="0" kern="1200" baseline="0"/>
            <a:t>Çocuk üzerindeki beklentileri çocuklarının kapasiteleriyle uygunluk göstermeye başlar.</a:t>
          </a:r>
          <a:endParaRPr lang="en-US" sz="3700" kern="1200"/>
        </a:p>
      </dsp:txBody>
      <dsp:txXfrm>
        <a:off x="0" y="3686256"/>
        <a:ext cx="6291714" cy="18417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80206-7F40-411B-9CED-5AFF528F51F6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02EAF-91F9-4C86-831A-16B6A00C4CF4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1" i="0" kern="1200" baseline="0"/>
            <a:t>Okula bakış açıları değişir.</a:t>
          </a:r>
          <a:endParaRPr lang="en-US" sz="2300" kern="1200"/>
        </a:p>
      </dsp:txBody>
      <dsp:txXfrm>
        <a:off x="378614" y="886531"/>
        <a:ext cx="2810360" cy="1744948"/>
      </dsp:txXfrm>
    </dsp:sp>
    <dsp:sp modelId="{DD68A48B-5478-42CA-BD65-872DE3403CFF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D6826-41BE-464F-A887-3CD55FF2C265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1" i="0" kern="1200" baseline="0"/>
            <a:t>Çocukların ilgi ve ihtiyaçları konusunda daha sağlıklı bilgi edinirler.</a:t>
          </a:r>
          <a:endParaRPr lang="en-US" sz="2300" kern="1200"/>
        </a:p>
      </dsp:txBody>
      <dsp:txXfrm>
        <a:off x="3946203" y="886531"/>
        <a:ext cx="2810360" cy="1744948"/>
      </dsp:txXfrm>
    </dsp:sp>
    <dsp:sp modelId="{36717A49-5B35-4EE9-AB54-DBC461E6A9BB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EF05E-B1D8-4A18-8772-B582C1C6B28E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1" i="0" kern="1200" baseline="0"/>
            <a:t>Aile içi çatışmalar azalır ve aile sağlığı artar.</a:t>
          </a:r>
          <a:endParaRPr lang="en-US" sz="2300" kern="1200"/>
        </a:p>
      </dsp:txBody>
      <dsp:txXfrm>
        <a:off x="7513791" y="886531"/>
        <a:ext cx="2810360" cy="17449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EBBA8-8DC0-4A61-8EB7-5C65C88C0D88}">
      <dsp:nvSpPr>
        <dsp:cNvPr id="0" name=""/>
        <dsp:cNvSpPr/>
      </dsp:nvSpPr>
      <dsp:spPr>
        <a:xfrm>
          <a:off x="658" y="1790522"/>
          <a:ext cx="1540584" cy="7702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i="0" kern="1200" baseline="0"/>
            <a:t>Çocuklarına nasıl yardım edecekleri konusunda yeni yollar öğrenirler.</a:t>
          </a:r>
          <a:endParaRPr lang="en-US" sz="1200" kern="1200"/>
        </a:p>
      </dsp:txBody>
      <dsp:txXfrm>
        <a:off x="23219" y="1813083"/>
        <a:ext cx="1495462" cy="725170"/>
      </dsp:txXfrm>
    </dsp:sp>
    <dsp:sp modelId="{6BBDC7BF-4CF2-483A-99F5-6F380C82B828}">
      <dsp:nvSpPr>
        <dsp:cNvPr id="0" name=""/>
        <dsp:cNvSpPr/>
      </dsp:nvSpPr>
      <dsp:spPr>
        <a:xfrm>
          <a:off x="1926388" y="1790522"/>
          <a:ext cx="1540584" cy="7702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i="0" kern="1200" baseline="0"/>
            <a:t>Öğretmenlere Yararları</a:t>
          </a:r>
          <a:endParaRPr lang="en-US" sz="1200" kern="1200"/>
        </a:p>
      </dsp:txBody>
      <dsp:txXfrm>
        <a:off x="1948949" y="1813083"/>
        <a:ext cx="1495462" cy="725170"/>
      </dsp:txXfrm>
    </dsp:sp>
    <dsp:sp modelId="{C74903A4-FB32-46E3-A466-7AABA91992BF}">
      <dsp:nvSpPr>
        <dsp:cNvPr id="0" name=""/>
        <dsp:cNvSpPr/>
      </dsp:nvSpPr>
      <dsp:spPr>
        <a:xfrm>
          <a:off x="3852118" y="1790522"/>
          <a:ext cx="1540584" cy="7702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i="0" kern="1200" baseline="0"/>
            <a:t>Şartsız kabul, sabır, hoşgörü, bireysel özelliklere saygı davranışları gelişir.</a:t>
          </a:r>
          <a:endParaRPr lang="en-US" sz="1200" kern="1200"/>
        </a:p>
      </dsp:txBody>
      <dsp:txXfrm>
        <a:off x="3874679" y="1813083"/>
        <a:ext cx="1495462" cy="7251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E0CB7-20C7-4173-8D6F-32FA6A47C6EF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baseline="0"/>
            <a:t>Yeniliklere ve değişmeye açık olmalı,</a:t>
          </a:r>
          <a:endParaRPr lang="en-US" sz="1900" kern="1200"/>
        </a:p>
      </dsp:txBody>
      <dsp:txXfrm>
        <a:off x="582645" y="1178"/>
        <a:ext cx="2174490" cy="1304694"/>
      </dsp:txXfrm>
    </dsp:sp>
    <dsp:sp modelId="{72A2B100-6A9D-4535-8BA1-CF0BCD613C7F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baseline="0"/>
            <a:t>İnsanları ön yargısız kabul gösterici olmalı</a:t>
          </a:r>
          <a:endParaRPr lang="en-US" sz="1900" kern="1200"/>
        </a:p>
      </dsp:txBody>
      <dsp:txXfrm>
        <a:off x="2974584" y="1178"/>
        <a:ext cx="2174490" cy="1304694"/>
      </dsp:txXfrm>
    </dsp:sp>
    <dsp:sp modelId="{6F26245C-CD69-4916-B31C-CC190A4D43B0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baseline="0"/>
            <a:t>Tarafsız ve objektif olmalı,</a:t>
          </a:r>
          <a:endParaRPr lang="en-US" sz="1900" kern="1200"/>
        </a:p>
      </dsp:txBody>
      <dsp:txXfrm>
        <a:off x="5366524" y="1178"/>
        <a:ext cx="2174490" cy="1304694"/>
      </dsp:txXfrm>
    </dsp:sp>
    <dsp:sp modelId="{6DE0F137-9E33-407F-8F6E-DA570EB9C5D2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baseline="0"/>
            <a:t>Tutarlı, kararlı, dengeli, kişilik yapısına sahip olmalı,</a:t>
          </a:r>
          <a:endParaRPr lang="en-US" sz="1900" kern="1200"/>
        </a:p>
      </dsp:txBody>
      <dsp:txXfrm>
        <a:off x="7758464" y="1178"/>
        <a:ext cx="2174490" cy="1304694"/>
      </dsp:txXfrm>
    </dsp:sp>
    <dsp:sp modelId="{BD55DF4C-7925-466F-8558-0FF2A7AB54B8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baseline="0"/>
            <a:t>Özel eğitim alanını öğrenmeye ve öğretmeye hazır ve istekli olmalı,</a:t>
          </a:r>
          <a:endParaRPr lang="en-US" sz="1900" kern="1200"/>
        </a:p>
      </dsp:txBody>
      <dsp:txXfrm>
        <a:off x="582645" y="1523321"/>
        <a:ext cx="2174490" cy="1304694"/>
      </dsp:txXfrm>
    </dsp:sp>
    <dsp:sp modelId="{7C6E4989-9E03-41C6-821B-57842DA09384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baseline="0"/>
            <a:t>İnsan sevgisi ve insana değer verici olmalı,</a:t>
          </a:r>
          <a:endParaRPr lang="en-US" sz="1900" kern="1200"/>
        </a:p>
      </dsp:txBody>
      <dsp:txXfrm>
        <a:off x="2974584" y="1523321"/>
        <a:ext cx="2174490" cy="1304694"/>
      </dsp:txXfrm>
    </dsp:sp>
    <dsp:sp modelId="{E9A30FA3-67C2-4A94-AEAF-F05C7775E0A7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0" i="0" kern="1200" baseline="0"/>
            <a:t>Empatik bir anlayışa sahip olmalı,</a:t>
          </a:r>
          <a:endParaRPr lang="en-US" sz="1900" kern="1200"/>
        </a:p>
      </dsp:txBody>
      <dsp:txXfrm>
        <a:off x="5366524" y="1523321"/>
        <a:ext cx="2174490" cy="1304694"/>
      </dsp:txXfrm>
    </dsp:sp>
    <dsp:sp modelId="{B4A874A4-75BB-41EC-AE15-2EACD617D747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baseline="0"/>
            <a:t>Görev aldığı kurumun amaç ve ilkeleriyle bağdaşım içinde olmalı,</a:t>
          </a:r>
          <a:endParaRPr lang="en-US" sz="1900" kern="1200"/>
        </a:p>
      </dsp:txBody>
      <dsp:txXfrm>
        <a:off x="7758464" y="1523321"/>
        <a:ext cx="2174490" cy="1304694"/>
      </dsp:txXfrm>
    </dsp:sp>
    <dsp:sp modelId="{54D5F81E-1677-4B12-A60B-248E06C72941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baseline="0"/>
            <a:t>İşbirliğini seven bir kişi olmalı</a:t>
          </a:r>
          <a:endParaRPr lang="en-US" sz="1900" kern="1200"/>
        </a:p>
      </dsp:txBody>
      <dsp:txXfrm>
        <a:off x="2974584" y="3045465"/>
        <a:ext cx="2174490" cy="1304694"/>
      </dsp:txXfrm>
    </dsp:sp>
    <dsp:sp modelId="{102FBA70-BFE5-40DD-95C6-D33D1D6B006F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baseline="0"/>
            <a:t>Sabırlı, sakin, sevgi dolu olmalı.</a:t>
          </a:r>
          <a:endParaRPr lang="en-US" sz="1900" kern="1200"/>
        </a:p>
      </dsp:txBody>
      <dsp:txXfrm>
        <a:off x="5366524" y="3045465"/>
        <a:ext cx="2174490" cy="13046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1E6DA-C57B-43BF-A99B-82B9B1192233}">
      <dsp:nvSpPr>
        <dsp:cNvPr id="0" name=""/>
        <dsp:cNvSpPr/>
      </dsp:nvSpPr>
      <dsp:spPr>
        <a:xfrm>
          <a:off x="3364992" y="1912"/>
          <a:ext cx="378561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A- Tam zamanlı kaynaştırma</a:t>
          </a:r>
          <a:endParaRPr lang="en-US" sz="1600" kern="1200"/>
        </a:p>
      </dsp:txBody>
      <dsp:txXfrm>
        <a:off x="3405805" y="42725"/>
        <a:ext cx="3703990" cy="754434"/>
      </dsp:txXfrm>
    </dsp:sp>
    <dsp:sp modelId="{D1498EAC-2A44-4083-B52B-942D2ABDFBD6}">
      <dsp:nvSpPr>
        <dsp:cNvPr id="0" name=""/>
        <dsp:cNvSpPr/>
      </dsp:nvSpPr>
      <dsp:spPr>
        <a:xfrm>
          <a:off x="3364992" y="879775"/>
          <a:ext cx="3785616" cy="8360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B- Yarı zamanlı kaynaştırma</a:t>
          </a:r>
          <a:endParaRPr lang="en-US" sz="1600" kern="1200"/>
        </a:p>
      </dsp:txBody>
      <dsp:txXfrm>
        <a:off x="3405805" y="920588"/>
        <a:ext cx="3703990" cy="754434"/>
      </dsp:txXfrm>
    </dsp:sp>
    <dsp:sp modelId="{00996940-26D9-43C8-8AE4-C184E5D5AB36}">
      <dsp:nvSpPr>
        <dsp:cNvPr id="0" name=""/>
        <dsp:cNvSpPr/>
      </dsp:nvSpPr>
      <dsp:spPr>
        <a:xfrm>
          <a:off x="3364992" y="1757638"/>
          <a:ext cx="3785616" cy="8360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C- Tersine Kaynaştırma</a:t>
          </a:r>
          <a:endParaRPr lang="en-US" sz="1600" kern="1200"/>
        </a:p>
      </dsp:txBody>
      <dsp:txXfrm>
        <a:off x="3405805" y="1798451"/>
        <a:ext cx="3703990" cy="754434"/>
      </dsp:txXfrm>
    </dsp:sp>
    <dsp:sp modelId="{898AC047-7639-4B81-81CB-1FB3793347C0}">
      <dsp:nvSpPr>
        <dsp:cNvPr id="0" name=""/>
        <dsp:cNvSpPr/>
      </dsp:nvSpPr>
      <dsp:spPr>
        <a:xfrm>
          <a:off x="3364992" y="2635502"/>
          <a:ext cx="3785616" cy="836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Tam Zamanlı Kaynaştırma:</a:t>
          </a:r>
          <a:endParaRPr lang="en-US" sz="1600" kern="1200"/>
        </a:p>
      </dsp:txBody>
      <dsp:txXfrm>
        <a:off x="3405805" y="2676315"/>
        <a:ext cx="3703990" cy="754434"/>
      </dsp:txXfrm>
    </dsp:sp>
    <dsp:sp modelId="{5ED1E659-7284-469D-BA33-276DB46EBF07}">
      <dsp:nvSpPr>
        <dsp:cNvPr id="0" name=""/>
        <dsp:cNvSpPr/>
      </dsp:nvSpPr>
      <dsp:spPr>
        <a:xfrm>
          <a:off x="3364992" y="3513365"/>
          <a:ext cx="3785616" cy="8360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Özel eğitime ihtiyacı olan öğrencinin kaydı normal sınıftadır; öğrenci tam gün boyunca normal sınıfta eğitim almaktadır. </a:t>
          </a:r>
          <a:endParaRPr lang="en-US" sz="1600" kern="1200"/>
        </a:p>
      </dsp:txBody>
      <dsp:txXfrm>
        <a:off x="3405805" y="3554178"/>
        <a:ext cx="3703990" cy="7544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E43E9-A869-4624-8B1D-350DFE5AA976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6B3CE-9E20-4213-86AC-5DB2D589F895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9F2B3-47BF-42A9-89D1-795359899094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500" b="0" i="0" kern="1200" baseline="0"/>
            <a:t>Destek eğitim odası</a:t>
          </a:r>
          <a:endParaRPr lang="en-US" sz="2500" kern="1200"/>
        </a:p>
      </dsp:txBody>
      <dsp:txXfrm>
        <a:off x="75768" y="3053169"/>
        <a:ext cx="3093750" cy="720000"/>
      </dsp:txXfrm>
    </dsp:sp>
    <dsp:sp modelId="{2DD517D4-C53B-4EC1-B364-216C5CF599B7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A81D9-1309-4FB9-8E18-00EF3115E7BA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699EC-8BC9-4EEB-AC71-24E3BEAA8E1F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500" b="0" i="0" kern="1200" baseline="0"/>
            <a:t>Sınıf içi yardım</a:t>
          </a:r>
          <a:endParaRPr lang="en-US" sz="2500" kern="1200"/>
        </a:p>
      </dsp:txBody>
      <dsp:txXfrm>
        <a:off x="3710925" y="3053169"/>
        <a:ext cx="3093750" cy="720000"/>
      </dsp:txXfrm>
    </dsp:sp>
    <dsp:sp modelId="{21040525-5C5C-46F8-A1EC-DF4C366E62A7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E50AA-310A-4DB6-A657-71A7268BA9FF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1C821-1935-4511-B815-B72817D070CC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500" b="0" i="0" kern="1200" baseline="0"/>
            <a:t>Özel eğitim danışmanlığı</a:t>
          </a:r>
          <a:endParaRPr lang="en-US" sz="2500" kern="1200"/>
        </a:p>
      </dsp:txBody>
      <dsp:txXfrm>
        <a:off x="7346081" y="3053169"/>
        <a:ext cx="3093750" cy="7200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0EC6B-1C8C-47A3-970A-6D8515115FD8}">
      <dsp:nvSpPr>
        <dsp:cNvPr id="0" name=""/>
        <dsp:cNvSpPr/>
      </dsp:nvSpPr>
      <dsp:spPr>
        <a:xfrm>
          <a:off x="0" y="5895"/>
          <a:ext cx="5387501" cy="13985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/>
            <a:t>Öğrencinin belli bir süre için de olsa normal sınıfından ayrılması.</a:t>
          </a:r>
          <a:endParaRPr lang="en-US" sz="2500" kern="1200"/>
        </a:p>
      </dsp:txBody>
      <dsp:txXfrm>
        <a:off x="68270" y="74165"/>
        <a:ext cx="5250961" cy="1261975"/>
      </dsp:txXfrm>
    </dsp:sp>
    <dsp:sp modelId="{157E862E-15C1-4CD2-9363-014AA33911F0}">
      <dsp:nvSpPr>
        <dsp:cNvPr id="0" name=""/>
        <dsp:cNvSpPr/>
      </dsp:nvSpPr>
      <dsp:spPr>
        <a:xfrm>
          <a:off x="0" y="1476411"/>
          <a:ext cx="5387501" cy="139851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/>
            <a:t>Destek eğitim odasında verilen eğitim ile normal sınıfta verilen eğitim arasında paralelliğin ortadan kalkması.</a:t>
          </a:r>
          <a:endParaRPr lang="en-US" sz="2500" kern="1200"/>
        </a:p>
      </dsp:txBody>
      <dsp:txXfrm>
        <a:off x="68270" y="1544681"/>
        <a:ext cx="5250961" cy="1261975"/>
      </dsp:txXfrm>
    </dsp:sp>
    <dsp:sp modelId="{485CEE4E-6CA1-4FED-8FA2-CE10E5540441}">
      <dsp:nvSpPr>
        <dsp:cNvPr id="0" name=""/>
        <dsp:cNvSpPr/>
      </dsp:nvSpPr>
      <dsp:spPr>
        <a:xfrm>
          <a:off x="0" y="2946926"/>
          <a:ext cx="5387501" cy="139851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/>
            <a:t>Sınıf öğretmeninin, destek eğitim odasını, sorun olan öğrenciyi sınıftan uzaklaştırma yeri olarak görmesi.</a:t>
          </a:r>
          <a:endParaRPr lang="en-US" sz="2500" kern="1200"/>
        </a:p>
      </dsp:txBody>
      <dsp:txXfrm>
        <a:off x="68270" y="3015196"/>
        <a:ext cx="5250961" cy="126197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F365E-3E93-4960-A185-AA1FFCAD2083}">
      <dsp:nvSpPr>
        <dsp:cNvPr id="0" name=""/>
        <dsp:cNvSpPr/>
      </dsp:nvSpPr>
      <dsp:spPr>
        <a:xfrm>
          <a:off x="0" y="0"/>
          <a:ext cx="53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844A8-2601-4FBE-96D2-994A728245F3}">
      <dsp:nvSpPr>
        <dsp:cNvPr id="0" name=""/>
        <dsp:cNvSpPr/>
      </dsp:nvSpPr>
      <dsp:spPr>
        <a:xfrm>
          <a:off x="0" y="0"/>
          <a:ext cx="538750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0" i="0" kern="1200" baseline="0"/>
            <a:t>Kaynaştırma uygulamaları için</a:t>
          </a:r>
          <a:endParaRPr lang="en-US" sz="3000" kern="1200"/>
        </a:p>
      </dsp:txBody>
      <dsp:txXfrm>
        <a:off x="0" y="0"/>
        <a:ext cx="5387501" cy="1087834"/>
      </dsp:txXfrm>
    </dsp:sp>
    <dsp:sp modelId="{8C8DE05D-92F5-4324-9D72-AFF40F519BA7}">
      <dsp:nvSpPr>
        <dsp:cNvPr id="0" name=""/>
        <dsp:cNvSpPr/>
      </dsp:nvSpPr>
      <dsp:spPr>
        <a:xfrm>
          <a:off x="0" y="1087834"/>
          <a:ext cx="53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D171A-C36C-4B5D-9A77-0A42C66F1599}">
      <dsp:nvSpPr>
        <dsp:cNvPr id="0" name=""/>
        <dsp:cNvSpPr/>
      </dsp:nvSpPr>
      <dsp:spPr>
        <a:xfrm>
          <a:off x="0" y="1087834"/>
          <a:ext cx="538750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0" i="0" kern="1200" baseline="0"/>
            <a:t>Kurumda gerekli düzenlemeleri plânlar </a:t>
          </a:r>
          <a:endParaRPr lang="en-US" sz="3000" kern="1200"/>
        </a:p>
      </dsp:txBody>
      <dsp:txXfrm>
        <a:off x="0" y="1087834"/>
        <a:ext cx="5387501" cy="1087834"/>
      </dsp:txXfrm>
    </dsp:sp>
    <dsp:sp modelId="{4ED1E853-6E89-42E8-AF4D-3DD97ADE45A6}">
      <dsp:nvSpPr>
        <dsp:cNvPr id="0" name=""/>
        <dsp:cNvSpPr/>
      </dsp:nvSpPr>
      <dsp:spPr>
        <a:xfrm>
          <a:off x="0" y="2175669"/>
          <a:ext cx="53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0F12C-CD4E-4DCD-98B5-0E9E8A2A66F4}">
      <dsp:nvSpPr>
        <dsp:cNvPr id="0" name=""/>
        <dsp:cNvSpPr/>
      </dsp:nvSpPr>
      <dsp:spPr>
        <a:xfrm>
          <a:off x="0" y="2175669"/>
          <a:ext cx="538750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0" i="0" kern="1200" baseline="0"/>
            <a:t>Uygulanmasını sağlar, </a:t>
          </a:r>
          <a:endParaRPr lang="en-US" sz="3000" kern="1200"/>
        </a:p>
      </dsp:txBody>
      <dsp:txXfrm>
        <a:off x="0" y="2175669"/>
        <a:ext cx="5387501" cy="1087834"/>
      </dsp:txXfrm>
    </dsp:sp>
    <dsp:sp modelId="{BE2291D5-5621-4110-9BEC-9F7384A7E065}">
      <dsp:nvSpPr>
        <dsp:cNvPr id="0" name=""/>
        <dsp:cNvSpPr/>
      </dsp:nvSpPr>
      <dsp:spPr>
        <a:xfrm>
          <a:off x="0" y="3263503"/>
          <a:ext cx="53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CF8CB-FC43-4493-9C5A-2F10431855F1}">
      <dsp:nvSpPr>
        <dsp:cNvPr id="0" name=""/>
        <dsp:cNvSpPr/>
      </dsp:nvSpPr>
      <dsp:spPr>
        <a:xfrm>
          <a:off x="0" y="3263503"/>
          <a:ext cx="538750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0" i="0" kern="1200" baseline="0"/>
            <a:t>Özel eğitim hizmetleri kurulu ile iş birliği yapar.</a:t>
          </a:r>
          <a:endParaRPr lang="en-US" sz="3000" kern="1200"/>
        </a:p>
      </dsp:txBody>
      <dsp:txXfrm>
        <a:off x="0" y="3263503"/>
        <a:ext cx="5387501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845FB-CC09-4A58-B0AE-F0C153D03B2D}">
      <dsp:nvSpPr>
        <dsp:cNvPr id="0" name=""/>
        <dsp:cNvSpPr/>
      </dsp:nvSpPr>
      <dsp:spPr>
        <a:xfrm>
          <a:off x="3082131" y="0"/>
          <a:ext cx="4351338" cy="43513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784CB-4BFF-498E-9884-AB09C4F99AB0}">
      <dsp:nvSpPr>
        <dsp:cNvPr id="0" name=""/>
        <dsp:cNvSpPr/>
      </dsp:nvSpPr>
      <dsp:spPr>
        <a:xfrm>
          <a:off x="3495508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 baseline="0"/>
            <a:t>En az kısıtlayıcı ortam</a:t>
          </a:r>
          <a:endParaRPr lang="en-US" sz="2100" kern="1200"/>
        </a:p>
      </dsp:txBody>
      <dsp:txXfrm>
        <a:off x="3578350" y="496219"/>
        <a:ext cx="1531337" cy="1531337"/>
      </dsp:txXfrm>
    </dsp:sp>
    <dsp:sp modelId="{D497958E-95D4-432A-8B59-A63229C93703}">
      <dsp:nvSpPr>
        <dsp:cNvPr id="0" name=""/>
        <dsp:cNvSpPr/>
      </dsp:nvSpPr>
      <dsp:spPr>
        <a:xfrm>
          <a:off x="5323070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 baseline="0"/>
            <a:t>Tam zamanlı kaynaştırma</a:t>
          </a:r>
          <a:endParaRPr lang="en-US" sz="2100" kern="1200"/>
        </a:p>
      </dsp:txBody>
      <dsp:txXfrm>
        <a:off x="5405912" y="496219"/>
        <a:ext cx="1531337" cy="1531337"/>
      </dsp:txXfrm>
    </dsp:sp>
    <dsp:sp modelId="{376872A7-4F21-4B4A-BA28-FA4BC7C4BE9B}">
      <dsp:nvSpPr>
        <dsp:cNvPr id="0" name=""/>
        <dsp:cNvSpPr/>
      </dsp:nvSpPr>
      <dsp:spPr>
        <a:xfrm>
          <a:off x="3495508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 baseline="0"/>
            <a:t>Kaynak oda destekli kaynaştırma</a:t>
          </a:r>
          <a:endParaRPr lang="en-US" sz="2100" kern="1200"/>
        </a:p>
      </dsp:txBody>
      <dsp:txXfrm>
        <a:off x="3578350" y="2323781"/>
        <a:ext cx="1531337" cy="1531337"/>
      </dsp:txXfrm>
    </dsp:sp>
    <dsp:sp modelId="{77BFF650-6830-4034-966E-D4FF1C4241E3}">
      <dsp:nvSpPr>
        <dsp:cNvPr id="0" name=""/>
        <dsp:cNvSpPr/>
      </dsp:nvSpPr>
      <dsp:spPr>
        <a:xfrm>
          <a:off x="5323070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 baseline="0"/>
            <a:t>Yarım zamanlı kaynaştırma</a:t>
          </a:r>
          <a:endParaRPr lang="en-US" sz="2100" kern="1200"/>
        </a:p>
      </dsp:txBody>
      <dsp:txXfrm>
        <a:off x="5405912" y="2323781"/>
        <a:ext cx="1531337" cy="153133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F61B1-DBB2-49E5-86CA-5CE460F6C9AF}">
      <dsp:nvSpPr>
        <dsp:cNvPr id="0" name=""/>
        <dsp:cNvSpPr/>
      </dsp:nvSpPr>
      <dsp:spPr>
        <a:xfrm>
          <a:off x="0" y="299169"/>
          <a:ext cx="5387501" cy="1193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0" i="0" kern="1200" baseline="0"/>
            <a:t>Bireyselleştirilmiş eğitim programlarını uygular,</a:t>
          </a:r>
          <a:endParaRPr lang="en-US" sz="3000" kern="1200"/>
        </a:p>
      </dsp:txBody>
      <dsp:txXfrm>
        <a:off x="58257" y="357426"/>
        <a:ext cx="5270987" cy="1076886"/>
      </dsp:txXfrm>
    </dsp:sp>
    <dsp:sp modelId="{9A23E6E2-8750-47F4-94CD-73218E408EBF}">
      <dsp:nvSpPr>
        <dsp:cNvPr id="0" name=""/>
        <dsp:cNvSpPr/>
      </dsp:nvSpPr>
      <dsp:spPr>
        <a:xfrm>
          <a:off x="0" y="1578969"/>
          <a:ext cx="5387501" cy="11934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0" i="0" kern="1200" baseline="0"/>
            <a:t>Değerlendirir,</a:t>
          </a:r>
          <a:endParaRPr lang="en-US" sz="3000" kern="1200"/>
        </a:p>
      </dsp:txBody>
      <dsp:txXfrm>
        <a:off x="58257" y="1637226"/>
        <a:ext cx="5270987" cy="1076886"/>
      </dsp:txXfrm>
    </dsp:sp>
    <dsp:sp modelId="{DDF7370C-8D26-450D-B0ED-7F8B541A67BB}">
      <dsp:nvSpPr>
        <dsp:cNvPr id="0" name=""/>
        <dsp:cNvSpPr/>
      </dsp:nvSpPr>
      <dsp:spPr>
        <a:xfrm>
          <a:off x="0" y="2858768"/>
          <a:ext cx="5387501" cy="1193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0" i="0" kern="1200" baseline="0"/>
            <a:t>Gerektiğinde bireye, aileye, öğretmene ve kuruma bilgi verir.</a:t>
          </a:r>
          <a:endParaRPr lang="en-US" sz="3000" kern="1200"/>
        </a:p>
      </dsp:txBody>
      <dsp:txXfrm>
        <a:off x="58257" y="2917025"/>
        <a:ext cx="5270987" cy="107688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B8DF2-A387-4FC8-B93F-B8E746534080}">
      <dsp:nvSpPr>
        <dsp:cNvPr id="0" name=""/>
        <dsp:cNvSpPr/>
      </dsp:nvSpPr>
      <dsp:spPr>
        <a:xfrm>
          <a:off x="0" y="246428"/>
          <a:ext cx="5387501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0" i="0" kern="1200" baseline="0"/>
            <a:t>Özel eğitime ihtiyacı olan öğrencilerin sınıf tarafından sosyal kabulü için önlemler alır, </a:t>
          </a:r>
          <a:endParaRPr lang="en-US" sz="2300" kern="1200"/>
        </a:p>
      </dsp:txBody>
      <dsp:txXfrm>
        <a:off x="44664" y="291092"/>
        <a:ext cx="5298173" cy="825612"/>
      </dsp:txXfrm>
    </dsp:sp>
    <dsp:sp modelId="{DFECE144-C8AA-42D9-9998-DDA5219BE235}">
      <dsp:nvSpPr>
        <dsp:cNvPr id="0" name=""/>
        <dsp:cNvSpPr/>
      </dsp:nvSpPr>
      <dsp:spPr>
        <a:xfrm>
          <a:off x="0" y="1227608"/>
          <a:ext cx="5387501" cy="9149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0" i="0" kern="1200" baseline="0"/>
            <a:t>Bireysel ve gelişim özelliklerini dikkate alarak değerlendirme yapar, </a:t>
          </a:r>
          <a:endParaRPr lang="en-US" sz="2300" kern="1200"/>
        </a:p>
      </dsp:txBody>
      <dsp:txXfrm>
        <a:off x="44664" y="1272272"/>
        <a:ext cx="5298173" cy="825612"/>
      </dsp:txXfrm>
    </dsp:sp>
    <dsp:sp modelId="{24DDD72F-6A15-4EB1-BD88-455D732639A2}">
      <dsp:nvSpPr>
        <dsp:cNvPr id="0" name=""/>
        <dsp:cNvSpPr/>
      </dsp:nvSpPr>
      <dsp:spPr>
        <a:xfrm>
          <a:off x="0" y="2208789"/>
          <a:ext cx="5387501" cy="9149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0" i="0" kern="1200" baseline="0"/>
            <a:t>Programını bireyselleştirerek uygular. </a:t>
          </a:r>
          <a:endParaRPr lang="en-US" sz="2300" kern="1200"/>
        </a:p>
      </dsp:txBody>
      <dsp:txXfrm>
        <a:off x="44664" y="2253453"/>
        <a:ext cx="5298173" cy="825612"/>
      </dsp:txXfrm>
    </dsp:sp>
    <dsp:sp modelId="{171B36CF-D493-48D0-85B8-BC154BD423F7}">
      <dsp:nvSpPr>
        <dsp:cNvPr id="0" name=""/>
        <dsp:cNvSpPr/>
      </dsp:nvSpPr>
      <dsp:spPr>
        <a:xfrm>
          <a:off x="0" y="3189969"/>
          <a:ext cx="5387501" cy="914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0" i="0" kern="1200" baseline="0"/>
            <a:t>Aileler, ilgili kurum ve kuruluşlar ile iş birliği içinde çalışır.</a:t>
          </a:r>
          <a:endParaRPr lang="en-US" sz="2300" kern="1200"/>
        </a:p>
      </dsp:txBody>
      <dsp:txXfrm>
        <a:off x="44664" y="3234633"/>
        <a:ext cx="5298173" cy="82561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0C077-28B2-47D6-9F49-04FA14F33F8E}">
      <dsp:nvSpPr>
        <dsp:cNvPr id="0" name=""/>
        <dsp:cNvSpPr/>
      </dsp:nvSpPr>
      <dsp:spPr>
        <a:xfrm>
          <a:off x="4170554" y="642"/>
          <a:ext cx="2174490" cy="217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0" i="0" kern="1200" baseline="0"/>
            <a:t>Kaynaştırma uygulaması kararı ile gelen öğrenciler için, </a:t>
          </a:r>
          <a:endParaRPr lang="en-US" sz="1200" kern="1200"/>
        </a:p>
      </dsp:txBody>
      <dsp:txXfrm>
        <a:off x="4714177" y="642"/>
        <a:ext cx="1087245" cy="1793954"/>
      </dsp:txXfrm>
    </dsp:sp>
    <dsp:sp modelId="{0307C1FE-A7A2-4106-90F4-A4EFCD616250}">
      <dsp:nvSpPr>
        <dsp:cNvPr id="0" name=""/>
        <dsp:cNvSpPr/>
      </dsp:nvSpPr>
      <dsp:spPr>
        <a:xfrm rot="7200000">
          <a:off x="5426615" y="2176204"/>
          <a:ext cx="2174490" cy="217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0" i="0" kern="1200" baseline="0"/>
            <a:t>Uygun eğitim ortamının düzenlenmesi,</a:t>
          </a:r>
          <a:endParaRPr lang="en-US" sz="1200" kern="1200"/>
        </a:p>
      </dsp:txBody>
      <dsp:txXfrm rot="-5400000">
        <a:off x="5781660" y="2814960"/>
        <a:ext cx="1793954" cy="1087245"/>
      </dsp:txXfrm>
    </dsp:sp>
    <dsp:sp modelId="{D16826E0-40F7-4BC9-9AA2-79A501AD5E39}">
      <dsp:nvSpPr>
        <dsp:cNvPr id="0" name=""/>
        <dsp:cNvSpPr/>
      </dsp:nvSpPr>
      <dsp:spPr>
        <a:xfrm rot="14400000">
          <a:off x="2914493" y="2176204"/>
          <a:ext cx="2174490" cy="217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0" i="0" kern="1200" baseline="0"/>
            <a:t>Öğrencilerin gelişimlerini izleme ve aile eğitimi konularında öğretmenlere, rehberlik eder.</a:t>
          </a:r>
          <a:endParaRPr lang="en-US" sz="1200" kern="1200"/>
        </a:p>
      </dsp:txBody>
      <dsp:txXfrm rot="5400000">
        <a:off x="2939984" y="2814960"/>
        <a:ext cx="1793954" cy="108724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02BFA-F420-494A-946A-EBBAE7578CDA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E1365-DF4F-4395-8027-0B6FA9429147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0" i="0" kern="1200" baseline="0"/>
            <a:t>Programın uygulanması sırasında çalışmalara etkin bir şekilde katılır,</a:t>
          </a:r>
          <a:endParaRPr lang="en-US" sz="2300" kern="1200"/>
        </a:p>
      </dsp:txBody>
      <dsp:txXfrm>
        <a:off x="559800" y="3022743"/>
        <a:ext cx="4320000" cy="720000"/>
      </dsp:txXfrm>
    </dsp:sp>
    <dsp:sp modelId="{8FFE686F-A3C1-49FC-8DF1-B3A59715BEFF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1029A-4FEE-4165-96A9-63687C54A00B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0" i="0" kern="1200" baseline="0"/>
            <a:t>Gerektiğinde eğitim araç-gereç desteği sağlar.</a:t>
          </a:r>
          <a:endParaRPr lang="en-US" sz="2300" kern="1200"/>
        </a:p>
      </dsp:txBody>
      <dsp:txXfrm>
        <a:off x="5635800" y="3022743"/>
        <a:ext cx="4320000" cy="720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36068-DA7A-4E90-A037-5993AB79E1A9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76F7A-6B1A-4D7B-8900-1A9F79ACDF3C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0" i="0" kern="1200" baseline="0"/>
            <a:t>Devam ettikleri okulun sınıf geçme ve sınavlarla ilgili hükümlerine göre değerlendirilir. </a:t>
          </a:r>
          <a:endParaRPr lang="en-US" sz="1300" kern="1200"/>
        </a:p>
      </dsp:txBody>
      <dsp:txXfrm>
        <a:off x="417971" y="2644140"/>
        <a:ext cx="2889450" cy="720000"/>
      </dsp:txXfrm>
    </dsp:sp>
    <dsp:sp modelId="{9B4D0809-AC96-4D59-AF17-3591C43D2D1D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9EF93-EB36-4021-8A04-DF2938F73563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0" i="0" kern="1200" baseline="0"/>
            <a:t>Bireysel ve gelişim özellikleri dikkate alınarak, sınavlarda gerekli önlemler alınır ve düzenlemeler yapılır. </a:t>
          </a:r>
          <a:endParaRPr lang="en-US" sz="1300" kern="1200"/>
        </a:p>
      </dsp:txBody>
      <dsp:txXfrm>
        <a:off x="3813075" y="2644140"/>
        <a:ext cx="2889450" cy="720000"/>
      </dsp:txXfrm>
    </dsp:sp>
    <dsp:sp modelId="{023BDCEB-295E-4A60-84EB-E4EE9CD81C2F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63048-B8C5-4D47-8F02-7A29C9FFEB37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0" i="0" kern="1200" baseline="0"/>
            <a:t>Değerlendirmede, öncelikle bireyselleştirilmiş eğitim programlarında hedeflerin gerçekleştirilmesi esas alınır."</a:t>
          </a:r>
          <a:endParaRPr lang="en-US" sz="1300" kern="1200"/>
        </a:p>
      </dsp:txBody>
      <dsp:txXfrm>
        <a:off x="7208178" y="2644140"/>
        <a:ext cx="2889450" cy="7200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348EE-C182-4956-92CA-B25AB5D27500}">
      <dsp:nvSpPr>
        <dsp:cNvPr id="0" name=""/>
        <dsp:cNvSpPr/>
      </dsp:nvSpPr>
      <dsp:spPr>
        <a:xfrm>
          <a:off x="0" y="192823"/>
          <a:ext cx="5581003" cy="558100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01D30-8F37-441E-A6A7-20C0B87FBF03}">
      <dsp:nvSpPr>
        <dsp:cNvPr id="0" name=""/>
        <dsp:cNvSpPr/>
      </dsp:nvSpPr>
      <dsp:spPr>
        <a:xfrm>
          <a:off x="362765" y="555589"/>
          <a:ext cx="2232401" cy="22324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Yazılı yoklamalarda yeteri kadar zaman verilir. </a:t>
          </a:r>
          <a:endParaRPr lang="en-US" sz="1600" kern="1200"/>
        </a:p>
      </dsp:txBody>
      <dsp:txXfrm>
        <a:off x="471742" y="664566"/>
        <a:ext cx="2014447" cy="2014447"/>
      </dsp:txXfrm>
    </dsp:sp>
    <dsp:sp modelId="{A5C927E6-236C-4EB5-B11C-A67511CD0BC1}">
      <dsp:nvSpPr>
        <dsp:cNvPr id="0" name=""/>
        <dsp:cNvSpPr/>
      </dsp:nvSpPr>
      <dsp:spPr>
        <a:xfrm>
          <a:off x="2985836" y="555589"/>
          <a:ext cx="2232401" cy="223240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Braille (kabartma yazı) olarak verilen yanıtlar sınavdan hemen sonra öğretmenin öğrenciye okutmasıyla değerlendirilir. </a:t>
          </a:r>
          <a:endParaRPr lang="en-US" sz="1600" kern="1200"/>
        </a:p>
      </dsp:txBody>
      <dsp:txXfrm>
        <a:off x="3094813" y="664566"/>
        <a:ext cx="2014447" cy="2014447"/>
      </dsp:txXfrm>
    </dsp:sp>
    <dsp:sp modelId="{6338BB5E-DDBD-4613-8D17-7E0EDFA78816}">
      <dsp:nvSpPr>
        <dsp:cNvPr id="0" name=""/>
        <dsp:cNvSpPr/>
      </dsp:nvSpPr>
      <dsp:spPr>
        <a:xfrm>
          <a:off x="362765" y="3178660"/>
          <a:ext cx="2232401" cy="223240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Yazılı yoklamalarda daktilo, bilgisayar gibi cihazlardan yararlanılabilir. </a:t>
          </a:r>
          <a:endParaRPr lang="en-US" sz="1600" kern="1200"/>
        </a:p>
      </dsp:txBody>
      <dsp:txXfrm>
        <a:off x="471742" y="3287637"/>
        <a:ext cx="2014447" cy="2014447"/>
      </dsp:txXfrm>
    </dsp:sp>
    <dsp:sp modelId="{865354D2-855C-45D9-9A72-C9BCEAD1311B}">
      <dsp:nvSpPr>
        <dsp:cNvPr id="0" name=""/>
        <dsp:cNvSpPr/>
      </dsp:nvSpPr>
      <dsp:spPr>
        <a:xfrm>
          <a:off x="2985836" y="3178660"/>
          <a:ext cx="2232401" cy="223240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Bu öğrenciler, çizimli ve şekilli sorulardan muaf tutulurlar. </a:t>
          </a:r>
          <a:endParaRPr lang="en-US" sz="1600" kern="1200"/>
        </a:p>
      </dsp:txBody>
      <dsp:txXfrm>
        <a:off x="3094813" y="3287637"/>
        <a:ext cx="2014447" cy="201444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9F58D-6D15-4B31-9843-12A440411F9C}">
      <dsp:nvSpPr>
        <dsp:cNvPr id="0" name=""/>
        <dsp:cNvSpPr/>
      </dsp:nvSpPr>
      <dsp:spPr>
        <a:xfrm>
          <a:off x="495968" y="432"/>
          <a:ext cx="4589066" cy="27534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0" i="0" kern="1200" baseline="0"/>
            <a:t>İstekleri doğrultusunda, yabancı dil programlarının bazı konularından veya tamamından muaf tutulurlar. </a:t>
          </a:r>
          <a:endParaRPr lang="en-US" sz="3200" kern="1200"/>
        </a:p>
      </dsp:txBody>
      <dsp:txXfrm>
        <a:off x="495968" y="432"/>
        <a:ext cx="4589066" cy="2753440"/>
      </dsp:txXfrm>
    </dsp:sp>
    <dsp:sp modelId="{B0B485E3-981F-4D67-BAD5-9513A537E994}">
      <dsp:nvSpPr>
        <dsp:cNvPr id="0" name=""/>
        <dsp:cNvSpPr/>
      </dsp:nvSpPr>
      <dsp:spPr>
        <a:xfrm>
          <a:off x="495968" y="3212778"/>
          <a:ext cx="4589066" cy="275344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0" i="0" kern="1200" baseline="0"/>
            <a:t>Bu öğrencilerin başarıları yazılı sınavlar, ödevler ve projelerle değerlendirilir. </a:t>
          </a:r>
          <a:endParaRPr lang="en-US" sz="3200" kern="1200"/>
        </a:p>
      </dsp:txBody>
      <dsp:txXfrm>
        <a:off x="495968" y="3212778"/>
        <a:ext cx="4589066" cy="275344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CCA97-EA24-4CFD-8735-10E698E4DB22}">
      <dsp:nvSpPr>
        <dsp:cNvPr id="0" name=""/>
        <dsp:cNvSpPr/>
      </dsp:nvSpPr>
      <dsp:spPr>
        <a:xfrm>
          <a:off x="0" y="705165"/>
          <a:ext cx="2078516" cy="12471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/>
            <a:t>Öğretmeni hazırlama</a:t>
          </a:r>
          <a:endParaRPr lang="en-US" sz="2500" kern="1200"/>
        </a:p>
      </dsp:txBody>
      <dsp:txXfrm>
        <a:off x="0" y="705165"/>
        <a:ext cx="2078516" cy="1247109"/>
      </dsp:txXfrm>
    </dsp:sp>
    <dsp:sp modelId="{1A297A71-1D43-4F77-AC82-06C696B18223}">
      <dsp:nvSpPr>
        <dsp:cNvPr id="0" name=""/>
        <dsp:cNvSpPr/>
      </dsp:nvSpPr>
      <dsp:spPr>
        <a:xfrm>
          <a:off x="2286368" y="705165"/>
          <a:ext cx="2078516" cy="12471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/>
            <a:t>Engelli öğrenciyi hazırlama</a:t>
          </a:r>
          <a:endParaRPr lang="en-US" sz="2500" kern="1200"/>
        </a:p>
      </dsp:txBody>
      <dsp:txXfrm>
        <a:off x="2286368" y="705165"/>
        <a:ext cx="2078516" cy="1247109"/>
      </dsp:txXfrm>
    </dsp:sp>
    <dsp:sp modelId="{D236EC67-77C7-4AAD-9328-C1E109BD4FEF}">
      <dsp:nvSpPr>
        <dsp:cNvPr id="0" name=""/>
        <dsp:cNvSpPr/>
      </dsp:nvSpPr>
      <dsp:spPr>
        <a:xfrm>
          <a:off x="4572736" y="705165"/>
          <a:ext cx="2078516" cy="12471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/>
            <a:t>Diğer öğrencileri hazırlama</a:t>
          </a:r>
          <a:endParaRPr lang="en-US" sz="2500" kern="1200"/>
        </a:p>
      </dsp:txBody>
      <dsp:txXfrm>
        <a:off x="4572736" y="705165"/>
        <a:ext cx="2078516" cy="1247109"/>
      </dsp:txXfrm>
    </dsp:sp>
    <dsp:sp modelId="{43096576-1985-40E9-839F-166F57238BC1}">
      <dsp:nvSpPr>
        <dsp:cNvPr id="0" name=""/>
        <dsp:cNvSpPr/>
      </dsp:nvSpPr>
      <dsp:spPr>
        <a:xfrm>
          <a:off x="0" y="2160127"/>
          <a:ext cx="2078516" cy="12471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/>
            <a:t>Aile ve yakın çevreyi hazırlama</a:t>
          </a:r>
          <a:endParaRPr lang="en-US" sz="2500" kern="1200"/>
        </a:p>
      </dsp:txBody>
      <dsp:txXfrm>
        <a:off x="0" y="2160127"/>
        <a:ext cx="2078516" cy="1247109"/>
      </dsp:txXfrm>
    </dsp:sp>
    <dsp:sp modelId="{E58220D1-224A-41F2-A57F-F90348C91615}">
      <dsp:nvSpPr>
        <dsp:cNvPr id="0" name=""/>
        <dsp:cNvSpPr/>
      </dsp:nvSpPr>
      <dsp:spPr>
        <a:xfrm>
          <a:off x="2286368" y="2160127"/>
          <a:ext cx="2078516" cy="12471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/>
            <a:t>Okul yönetimini hazırlama</a:t>
          </a:r>
          <a:endParaRPr lang="en-US" sz="2500" kern="1200"/>
        </a:p>
      </dsp:txBody>
      <dsp:txXfrm>
        <a:off x="2286368" y="2160127"/>
        <a:ext cx="2078516" cy="1247109"/>
      </dsp:txXfrm>
    </dsp:sp>
    <dsp:sp modelId="{FA59E0B4-8688-49AF-95C8-F5AFA4168D86}">
      <dsp:nvSpPr>
        <dsp:cNvPr id="0" name=""/>
        <dsp:cNvSpPr/>
      </dsp:nvSpPr>
      <dsp:spPr>
        <a:xfrm>
          <a:off x="4572736" y="2160127"/>
          <a:ext cx="2078516" cy="12471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/>
            <a:t>Eğitim ortamını hazırlama</a:t>
          </a:r>
          <a:endParaRPr lang="en-US" sz="2500" kern="1200"/>
        </a:p>
      </dsp:txBody>
      <dsp:txXfrm>
        <a:off x="4572736" y="2160127"/>
        <a:ext cx="2078516" cy="1247109"/>
      </dsp:txXfrm>
    </dsp:sp>
    <dsp:sp modelId="{A3DACCD5-469E-4D41-85A6-A9E8E3C2BF84}">
      <dsp:nvSpPr>
        <dsp:cNvPr id="0" name=""/>
        <dsp:cNvSpPr/>
      </dsp:nvSpPr>
      <dsp:spPr>
        <a:xfrm>
          <a:off x="2286368" y="3615088"/>
          <a:ext cx="2078516" cy="12471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/>
            <a:t>Eğitim programını hazırlama </a:t>
          </a:r>
          <a:endParaRPr lang="en-US" sz="2500" kern="1200"/>
        </a:p>
      </dsp:txBody>
      <dsp:txXfrm>
        <a:off x="2286368" y="3615088"/>
        <a:ext cx="2078516" cy="124710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EDFFF-01A1-4294-8592-5551C7E4BA5E}">
      <dsp:nvSpPr>
        <dsp:cNvPr id="0" name=""/>
        <dsp:cNvSpPr/>
      </dsp:nvSpPr>
      <dsp:spPr>
        <a:xfrm>
          <a:off x="1616773" y="419714"/>
          <a:ext cx="946441" cy="9464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27030-A650-4B36-82D9-F10C0A11C499}">
      <dsp:nvSpPr>
        <dsp:cNvPr id="0" name=""/>
        <dsp:cNvSpPr/>
      </dsp:nvSpPr>
      <dsp:spPr>
        <a:xfrm>
          <a:off x="1038392" y="1686481"/>
          <a:ext cx="21032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i="0" kern="1200" baseline="0"/>
            <a:t>Öğretmenin aile, okul çevreyle olan işbirliğini arttırma. </a:t>
          </a:r>
          <a:endParaRPr lang="en-US" sz="1400" kern="1200"/>
        </a:p>
      </dsp:txBody>
      <dsp:txXfrm>
        <a:off x="1038392" y="1686481"/>
        <a:ext cx="2103203" cy="720000"/>
      </dsp:txXfrm>
    </dsp:sp>
    <dsp:sp modelId="{A6C8F324-27D9-4833-A928-EF13012C8933}">
      <dsp:nvSpPr>
        <dsp:cNvPr id="0" name=""/>
        <dsp:cNvSpPr/>
      </dsp:nvSpPr>
      <dsp:spPr>
        <a:xfrm>
          <a:off x="4088037" y="419714"/>
          <a:ext cx="946441" cy="9464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3D2C6-A7FA-48ED-A9BE-0D3EAA2DBB3E}">
      <dsp:nvSpPr>
        <dsp:cNvPr id="0" name=""/>
        <dsp:cNvSpPr/>
      </dsp:nvSpPr>
      <dsp:spPr>
        <a:xfrm>
          <a:off x="3509656" y="1686481"/>
          <a:ext cx="21032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i="0" kern="1200" baseline="0"/>
            <a:t>Öğretmenlere kaynaştırma uygulamasının en önemli öğesi olduğu benimsetilmeli. </a:t>
          </a:r>
          <a:endParaRPr lang="en-US" sz="1400" kern="1200"/>
        </a:p>
      </dsp:txBody>
      <dsp:txXfrm>
        <a:off x="3509656" y="1686481"/>
        <a:ext cx="2103203" cy="720000"/>
      </dsp:txXfrm>
    </dsp:sp>
    <dsp:sp modelId="{9AEC7897-15F4-47D5-8BA9-FCABBABAE3FD}">
      <dsp:nvSpPr>
        <dsp:cNvPr id="0" name=""/>
        <dsp:cNvSpPr/>
      </dsp:nvSpPr>
      <dsp:spPr>
        <a:xfrm>
          <a:off x="2852405" y="2932282"/>
          <a:ext cx="946441" cy="9464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036FA-F480-4087-A217-1D2895BC6806}">
      <dsp:nvSpPr>
        <dsp:cNvPr id="0" name=""/>
        <dsp:cNvSpPr/>
      </dsp:nvSpPr>
      <dsp:spPr>
        <a:xfrm>
          <a:off x="2274024" y="4199049"/>
          <a:ext cx="21032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i="0" kern="1200" baseline="0"/>
            <a:t>Özür türleri ve özellikleri konusunda bilgi verilmeli</a:t>
          </a:r>
          <a:endParaRPr lang="en-US" sz="1400" kern="1200"/>
        </a:p>
      </dsp:txBody>
      <dsp:txXfrm>
        <a:off x="2274024" y="4199049"/>
        <a:ext cx="2103203" cy="72000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47375-BAD3-4FCD-B9F7-FDE624293FF4}">
      <dsp:nvSpPr>
        <dsp:cNvPr id="0" name=""/>
        <dsp:cNvSpPr/>
      </dsp:nvSpPr>
      <dsp:spPr>
        <a:xfrm>
          <a:off x="0" y="69102"/>
          <a:ext cx="6651253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b="0" i="0" kern="1200" baseline="0"/>
            <a:t>Öğrenciye kendinden beklenen davranışları söyleyin.</a:t>
          </a:r>
          <a:endParaRPr lang="en-US" sz="3100" kern="1200"/>
        </a:p>
      </dsp:txBody>
      <dsp:txXfrm>
        <a:off x="60199" y="129301"/>
        <a:ext cx="6530855" cy="1112781"/>
      </dsp:txXfrm>
    </dsp:sp>
    <dsp:sp modelId="{4C73E243-8E9B-4925-816A-F10453E2FC4C}">
      <dsp:nvSpPr>
        <dsp:cNvPr id="0" name=""/>
        <dsp:cNvSpPr/>
      </dsp:nvSpPr>
      <dsp:spPr>
        <a:xfrm>
          <a:off x="0" y="1391562"/>
          <a:ext cx="6651253" cy="123317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b="0" i="0" kern="1200" baseline="0"/>
            <a:t>Bu tür çocuklar için gerekli araç gereçleri temin edin</a:t>
          </a:r>
          <a:endParaRPr lang="en-US" sz="3100" kern="1200"/>
        </a:p>
      </dsp:txBody>
      <dsp:txXfrm>
        <a:off x="60199" y="1451761"/>
        <a:ext cx="6530855" cy="1112781"/>
      </dsp:txXfrm>
    </dsp:sp>
    <dsp:sp modelId="{3CAD6425-08AE-446A-BE7E-8FDC9CA0D9CE}">
      <dsp:nvSpPr>
        <dsp:cNvPr id="0" name=""/>
        <dsp:cNvSpPr/>
      </dsp:nvSpPr>
      <dsp:spPr>
        <a:xfrm>
          <a:off x="0" y="2714022"/>
          <a:ext cx="6651253" cy="12331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b="0" i="0" kern="1200" baseline="0"/>
            <a:t>Karşılaşabileceği sorunlarla ilgili konuşun.</a:t>
          </a:r>
          <a:endParaRPr lang="en-US" sz="3100" kern="1200"/>
        </a:p>
      </dsp:txBody>
      <dsp:txXfrm>
        <a:off x="60199" y="2774221"/>
        <a:ext cx="6530855" cy="1112781"/>
      </dsp:txXfrm>
    </dsp:sp>
    <dsp:sp modelId="{B9F31EA0-B2F7-4F54-82BE-2711B0F3B4B1}">
      <dsp:nvSpPr>
        <dsp:cNvPr id="0" name=""/>
        <dsp:cNvSpPr/>
      </dsp:nvSpPr>
      <dsp:spPr>
        <a:xfrm>
          <a:off x="0" y="4036482"/>
          <a:ext cx="6651253" cy="12331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b="0" i="0" kern="1200" baseline="0"/>
            <a:t>Öğrencinin sağlık durumu ile ilgili bilgi edenin.</a:t>
          </a:r>
          <a:endParaRPr lang="en-US" sz="3100" kern="1200"/>
        </a:p>
      </dsp:txBody>
      <dsp:txXfrm>
        <a:off x="60199" y="4096681"/>
        <a:ext cx="6530855" cy="1112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3E97F-C5CD-481D-B96D-3760E264BC9A}">
      <dsp:nvSpPr>
        <dsp:cNvPr id="0" name=""/>
        <dsp:cNvSpPr/>
      </dsp:nvSpPr>
      <dsp:spPr>
        <a:xfrm>
          <a:off x="3170" y="102880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E4762-9DA1-4B8D-86CC-E70EC695CC7A}">
      <dsp:nvSpPr>
        <dsp:cNvPr id="0" name=""/>
        <dsp:cNvSpPr/>
      </dsp:nvSpPr>
      <dsp:spPr>
        <a:xfrm>
          <a:off x="254659" y="126772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0" i="0" kern="1200" baseline="0"/>
            <a:t>Özel sınıf</a:t>
          </a:r>
          <a:endParaRPr lang="en-US" sz="2700" kern="1200"/>
        </a:p>
      </dsp:txBody>
      <dsp:txXfrm>
        <a:off x="296755" y="1309821"/>
        <a:ext cx="2179215" cy="1353072"/>
      </dsp:txXfrm>
    </dsp:sp>
    <dsp:sp modelId="{B3DBF099-995F-4E67-A9F7-65758BE59611}">
      <dsp:nvSpPr>
        <dsp:cNvPr id="0" name=""/>
        <dsp:cNvSpPr/>
      </dsp:nvSpPr>
      <dsp:spPr>
        <a:xfrm>
          <a:off x="2769557" y="102880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ED44B-9969-45F1-88C3-FD4EEF4DCC6F}">
      <dsp:nvSpPr>
        <dsp:cNvPr id="0" name=""/>
        <dsp:cNvSpPr/>
      </dsp:nvSpPr>
      <dsp:spPr>
        <a:xfrm>
          <a:off x="3021047" y="126772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0" i="0" kern="1200" baseline="0"/>
            <a:t>Gündüzlü özel eğitim okulu</a:t>
          </a:r>
          <a:endParaRPr lang="en-US" sz="2700" kern="1200"/>
        </a:p>
      </dsp:txBody>
      <dsp:txXfrm>
        <a:off x="3063143" y="1309821"/>
        <a:ext cx="2179215" cy="1353072"/>
      </dsp:txXfrm>
    </dsp:sp>
    <dsp:sp modelId="{9BD93650-4EED-4042-A9BD-FC62F08C751C}">
      <dsp:nvSpPr>
        <dsp:cNvPr id="0" name=""/>
        <dsp:cNvSpPr/>
      </dsp:nvSpPr>
      <dsp:spPr>
        <a:xfrm>
          <a:off x="5535944" y="102880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CAEBE-67BB-458E-8573-0FE8D3E8CD44}">
      <dsp:nvSpPr>
        <dsp:cNvPr id="0" name=""/>
        <dsp:cNvSpPr/>
      </dsp:nvSpPr>
      <dsp:spPr>
        <a:xfrm>
          <a:off x="5787434" y="126772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0" i="0" kern="1200" baseline="0"/>
            <a:t>Yatılı özel eğitim okulu</a:t>
          </a:r>
          <a:endParaRPr lang="en-US" sz="2700" kern="1200"/>
        </a:p>
      </dsp:txBody>
      <dsp:txXfrm>
        <a:off x="5829530" y="1309821"/>
        <a:ext cx="2179215" cy="1353072"/>
      </dsp:txXfrm>
    </dsp:sp>
    <dsp:sp modelId="{4E6DA524-38A7-4B38-AF4A-324D2B094C19}">
      <dsp:nvSpPr>
        <dsp:cNvPr id="0" name=""/>
        <dsp:cNvSpPr/>
      </dsp:nvSpPr>
      <dsp:spPr>
        <a:xfrm>
          <a:off x="8302332" y="102880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B4DBE-8F7B-49CB-955A-17EB4E66B63A}">
      <dsp:nvSpPr>
        <dsp:cNvPr id="0" name=""/>
        <dsp:cNvSpPr/>
      </dsp:nvSpPr>
      <dsp:spPr>
        <a:xfrm>
          <a:off x="8553822" y="126772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0" i="0" kern="1200" baseline="0"/>
            <a:t>En fazla kısıtlayıcı ortam</a:t>
          </a:r>
          <a:endParaRPr lang="en-US" sz="2700" kern="1200"/>
        </a:p>
      </dsp:txBody>
      <dsp:txXfrm>
        <a:off x="8595918" y="1309821"/>
        <a:ext cx="2179215" cy="135307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FF4DD-BEF3-44DE-9AE3-7D6A8CAAE4A2}">
      <dsp:nvSpPr>
        <dsp:cNvPr id="0" name=""/>
        <dsp:cNvSpPr/>
      </dsp:nvSpPr>
      <dsp:spPr>
        <a:xfrm>
          <a:off x="0" y="87042"/>
          <a:ext cx="6651253" cy="16639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0" i="0" kern="1200" baseline="0"/>
            <a:t>Özürlü çocuklar hakkında bilgilendirme.</a:t>
          </a:r>
          <a:endParaRPr lang="en-US" sz="3000" kern="1200"/>
        </a:p>
      </dsp:txBody>
      <dsp:txXfrm>
        <a:off x="81228" y="168270"/>
        <a:ext cx="6488797" cy="1501503"/>
      </dsp:txXfrm>
    </dsp:sp>
    <dsp:sp modelId="{094DEABA-2384-414B-925A-BD746D310243}">
      <dsp:nvSpPr>
        <dsp:cNvPr id="0" name=""/>
        <dsp:cNvSpPr/>
      </dsp:nvSpPr>
      <dsp:spPr>
        <a:xfrm>
          <a:off x="0" y="1837402"/>
          <a:ext cx="6651253" cy="166395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0" i="0" kern="1200" baseline="0"/>
            <a:t>Kendilerini özel eğitime ihtiyacı olan bireylerin yerine koyma çalışmaları yapmak </a:t>
          </a:r>
          <a:endParaRPr lang="en-US" sz="3000" kern="1200"/>
        </a:p>
      </dsp:txBody>
      <dsp:txXfrm>
        <a:off x="81228" y="1918630"/>
        <a:ext cx="6488797" cy="1501503"/>
      </dsp:txXfrm>
    </dsp:sp>
    <dsp:sp modelId="{46F84705-A9CC-4955-B397-DF0341FD841B}">
      <dsp:nvSpPr>
        <dsp:cNvPr id="0" name=""/>
        <dsp:cNvSpPr/>
      </dsp:nvSpPr>
      <dsp:spPr>
        <a:xfrm>
          <a:off x="0" y="3587761"/>
          <a:ext cx="6651253" cy="16639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0" i="0" kern="1200" baseline="0"/>
            <a:t>Olumlu tutum, anlayış ve davranış geliştirme çalışmaları yapılmalı</a:t>
          </a:r>
          <a:endParaRPr lang="en-US" sz="3000" kern="1200"/>
        </a:p>
      </dsp:txBody>
      <dsp:txXfrm>
        <a:off x="81228" y="3668989"/>
        <a:ext cx="6488797" cy="15015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E5F00-6E61-4ECC-AFBA-921E0F5B3D87}">
      <dsp:nvSpPr>
        <dsp:cNvPr id="0" name=""/>
        <dsp:cNvSpPr/>
      </dsp:nvSpPr>
      <dsp:spPr>
        <a:xfrm>
          <a:off x="656244" y="0"/>
          <a:ext cx="5338764" cy="533876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10F89-FF78-4D40-824E-73FD9E4E83A4}">
      <dsp:nvSpPr>
        <dsp:cNvPr id="0" name=""/>
        <dsp:cNvSpPr/>
      </dsp:nvSpPr>
      <dsp:spPr>
        <a:xfrm>
          <a:off x="1163427" y="507182"/>
          <a:ext cx="2082117" cy="20821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Ailelerle düzenli toplantılar yapmak </a:t>
          </a:r>
          <a:endParaRPr lang="en-US" sz="2400" kern="1200"/>
        </a:p>
      </dsp:txBody>
      <dsp:txXfrm>
        <a:off x="1265068" y="608823"/>
        <a:ext cx="1878835" cy="1878835"/>
      </dsp:txXfrm>
    </dsp:sp>
    <dsp:sp modelId="{428C40EE-2C3A-4C2C-B58D-2854128F2BF8}">
      <dsp:nvSpPr>
        <dsp:cNvPr id="0" name=""/>
        <dsp:cNvSpPr/>
      </dsp:nvSpPr>
      <dsp:spPr>
        <a:xfrm>
          <a:off x="3405707" y="507182"/>
          <a:ext cx="2082117" cy="20821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Ailelere bilgilendirici konuşmalar, seminerler düzenlemek </a:t>
          </a:r>
          <a:endParaRPr lang="en-US" sz="2400" kern="1200"/>
        </a:p>
      </dsp:txBody>
      <dsp:txXfrm>
        <a:off x="3507348" y="608823"/>
        <a:ext cx="1878835" cy="1878835"/>
      </dsp:txXfrm>
    </dsp:sp>
    <dsp:sp modelId="{1D235D82-8382-42AB-9398-CC272952FF3B}">
      <dsp:nvSpPr>
        <dsp:cNvPr id="0" name=""/>
        <dsp:cNvSpPr/>
      </dsp:nvSpPr>
      <dsp:spPr>
        <a:xfrm>
          <a:off x="1163427" y="2749463"/>
          <a:ext cx="2082117" cy="20821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Her aşamada aileyi de işe katmak </a:t>
          </a:r>
          <a:endParaRPr lang="en-US" sz="2400" kern="1200"/>
        </a:p>
      </dsp:txBody>
      <dsp:txXfrm>
        <a:off x="1265068" y="2851104"/>
        <a:ext cx="1878835" cy="1878835"/>
      </dsp:txXfrm>
    </dsp:sp>
    <dsp:sp modelId="{317D7F8C-6F10-4252-8438-F7636EC3B581}">
      <dsp:nvSpPr>
        <dsp:cNvPr id="0" name=""/>
        <dsp:cNvSpPr/>
      </dsp:nvSpPr>
      <dsp:spPr>
        <a:xfrm>
          <a:off x="3405707" y="2749463"/>
          <a:ext cx="2082117" cy="20821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Çocuğundaki gelişmeleri aileyle paylaşmak </a:t>
          </a:r>
          <a:endParaRPr lang="en-US" sz="2400" kern="1200"/>
        </a:p>
      </dsp:txBody>
      <dsp:txXfrm>
        <a:off x="3507348" y="2851104"/>
        <a:ext cx="1878835" cy="187883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7275D-8135-4C9D-9640-BCC24E8D5E37}">
      <dsp:nvSpPr>
        <dsp:cNvPr id="0" name=""/>
        <dsp:cNvSpPr/>
      </dsp:nvSpPr>
      <dsp:spPr>
        <a:xfrm>
          <a:off x="0" y="23164"/>
          <a:ext cx="6263640" cy="17714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/>
            <a:t>Okul yönetimini kaynaştırmanın gereğine ve önemine inandırma. </a:t>
          </a:r>
          <a:endParaRPr lang="en-US" sz="2500" kern="1200"/>
        </a:p>
      </dsp:txBody>
      <dsp:txXfrm>
        <a:off x="86475" y="109639"/>
        <a:ext cx="6090690" cy="1598503"/>
      </dsp:txXfrm>
    </dsp:sp>
    <dsp:sp modelId="{92F5D7F0-6BC5-433B-A75B-4C29CCB9D67C}">
      <dsp:nvSpPr>
        <dsp:cNvPr id="0" name=""/>
        <dsp:cNvSpPr/>
      </dsp:nvSpPr>
      <dsp:spPr>
        <a:xfrm>
          <a:off x="0" y="1866617"/>
          <a:ext cx="6263640" cy="177145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/>
            <a:t>Kaynaştırma öğrencilerine yönelik tutumunun olumlu olmasını sağlama. </a:t>
          </a:r>
          <a:endParaRPr lang="en-US" sz="2500" kern="1200"/>
        </a:p>
      </dsp:txBody>
      <dsp:txXfrm>
        <a:off x="86475" y="1953092"/>
        <a:ext cx="6090690" cy="1598503"/>
      </dsp:txXfrm>
    </dsp:sp>
    <dsp:sp modelId="{66025228-4120-4311-AEF0-C8E7B16107FF}">
      <dsp:nvSpPr>
        <dsp:cNvPr id="0" name=""/>
        <dsp:cNvSpPr/>
      </dsp:nvSpPr>
      <dsp:spPr>
        <a:xfrm>
          <a:off x="0" y="3710070"/>
          <a:ext cx="6263640" cy="177145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/>
            <a:t>Okul yönetiminin özel eğitim personeliyle olan işbirlikçi tutumu, diğer öğretmenlere ve okul personeline model olacak ve onları olumlu yönde etkileyecektir. </a:t>
          </a:r>
          <a:endParaRPr lang="en-US" sz="2500" kern="1200"/>
        </a:p>
      </dsp:txBody>
      <dsp:txXfrm>
        <a:off x="86475" y="3796545"/>
        <a:ext cx="6090690" cy="159850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E2763-62A9-4998-A7EC-FDDAE9A7DEBB}">
      <dsp:nvSpPr>
        <dsp:cNvPr id="0" name=""/>
        <dsp:cNvSpPr/>
      </dsp:nvSpPr>
      <dsp:spPr>
        <a:xfrm>
          <a:off x="425196" y="0"/>
          <a:ext cx="5413248" cy="541324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EC6EF-4F4D-49A4-9D06-9D77AFE4719C}">
      <dsp:nvSpPr>
        <dsp:cNvPr id="0" name=""/>
        <dsp:cNvSpPr/>
      </dsp:nvSpPr>
      <dsp:spPr>
        <a:xfrm>
          <a:off x="939454" y="514258"/>
          <a:ext cx="2111166" cy="2111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 baseline="0"/>
            <a:t>Ortam çocukların kolay hareket edebileceği şekilde olmalıdır.</a:t>
          </a:r>
          <a:endParaRPr lang="en-US" sz="2000" kern="1200"/>
        </a:p>
      </dsp:txBody>
      <dsp:txXfrm>
        <a:off x="1042513" y="617317"/>
        <a:ext cx="1905048" cy="1905048"/>
      </dsp:txXfrm>
    </dsp:sp>
    <dsp:sp modelId="{059F2A61-04E5-49D4-98E9-50E55AEF6408}">
      <dsp:nvSpPr>
        <dsp:cNvPr id="0" name=""/>
        <dsp:cNvSpPr/>
      </dsp:nvSpPr>
      <dsp:spPr>
        <a:xfrm>
          <a:off x="3213018" y="514258"/>
          <a:ext cx="2111166" cy="2111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 baseline="0"/>
            <a:t>Sınıf mevcutları sınırlı tutulmalıdır.</a:t>
          </a:r>
          <a:endParaRPr lang="en-US" sz="2000" kern="1200"/>
        </a:p>
      </dsp:txBody>
      <dsp:txXfrm>
        <a:off x="3316077" y="617317"/>
        <a:ext cx="1905048" cy="1905048"/>
      </dsp:txXfrm>
    </dsp:sp>
    <dsp:sp modelId="{26AB3F07-1544-47E6-A2C8-28CCA13FF735}">
      <dsp:nvSpPr>
        <dsp:cNvPr id="0" name=""/>
        <dsp:cNvSpPr/>
      </dsp:nvSpPr>
      <dsp:spPr>
        <a:xfrm>
          <a:off x="939454" y="2787822"/>
          <a:ext cx="2111166" cy="2111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 baseline="0"/>
            <a:t>Öğrenci sınıf ortamında en uygun bir yere oturtulmalıdır.</a:t>
          </a:r>
          <a:endParaRPr lang="en-US" sz="2000" kern="1200"/>
        </a:p>
      </dsp:txBody>
      <dsp:txXfrm>
        <a:off x="1042513" y="2890881"/>
        <a:ext cx="1905048" cy="1905048"/>
      </dsp:txXfrm>
    </dsp:sp>
    <dsp:sp modelId="{4357C3E6-53BB-4169-A89C-2E40332C0140}">
      <dsp:nvSpPr>
        <dsp:cNvPr id="0" name=""/>
        <dsp:cNvSpPr/>
      </dsp:nvSpPr>
      <dsp:spPr>
        <a:xfrm>
          <a:off x="3213018" y="2787822"/>
          <a:ext cx="2111166" cy="2111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 baseline="0"/>
            <a:t>Sınıfta çocuğun engeline uygun gerekli araç gereç bulunmalıdır </a:t>
          </a:r>
          <a:endParaRPr lang="en-US" sz="2000" kern="1200"/>
        </a:p>
      </dsp:txBody>
      <dsp:txXfrm>
        <a:off x="3316077" y="2890881"/>
        <a:ext cx="1905048" cy="190504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237AE-345A-43A8-B46A-8748042D7837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b="0" i="0" kern="1200" baseline="0"/>
            <a:t>Öğrencinin yetersiz yönleri kadar yeterli yönleri de bilinmelidir.</a:t>
          </a:r>
          <a:endParaRPr lang="en-US" sz="3400" kern="1200"/>
        </a:p>
      </dsp:txBody>
      <dsp:txXfrm>
        <a:off x="66025" y="114994"/>
        <a:ext cx="10383550" cy="1220470"/>
      </dsp:txXfrm>
    </dsp:sp>
    <dsp:sp modelId="{AB5F502D-EE50-4669-959B-859AD71E1F66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b="0" i="0" kern="1200" baseline="0"/>
            <a:t>Normal sınıf içinde tek bir yetersizlik türüne yönelik yerleştirme yapılmalıdır.</a:t>
          </a:r>
          <a:endParaRPr lang="en-US" sz="3400" kern="1200"/>
        </a:p>
      </dsp:txBody>
      <dsp:txXfrm>
        <a:off x="66025" y="1565434"/>
        <a:ext cx="10383550" cy="1220470"/>
      </dsp:txXfrm>
    </dsp:sp>
    <dsp:sp modelId="{C67322A0-4F66-495C-ADBE-997BF74864C9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b="0" i="0" kern="1200" baseline="0"/>
            <a:t>Eğitim okulda olduğu kadar okul dışı ortamlarda da devam ettirilmeye çalışılmalıdır.</a:t>
          </a:r>
          <a:endParaRPr lang="en-US" sz="3400" kern="1200"/>
        </a:p>
      </dsp:txBody>
      <dsp:txXfrm>
        <a:off x="66025" y="3015873"/>
        <a:ext cx="10383550" cy="122047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03595-F92F-433E-8540-53B185D209EB}">
      <dsp:nvSpPr>
        <dsp:cNvPr id="0" name=""/>
        <dsp:cNvSpPr/>
      </dsp:nvSpPr>
      <dsp:spPr>
        <a:xfrm>
          <a:off x="0" y="111518"/>
          <a:ext cx="10515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b="0" i="0" kern="1200" baseline="0"/>
            <a:t>Çocuklara başarabilecekleri görevler verilmeli başarılar ödüllendirilmelidir.</a:t>
          </a:r>
          <a:endParaRPr lang="en-US" sz="3300" kern="1200"/>
        </a:p>
      </dsp:txBody>
      <dsp:txXfrm>
        <a:off x="64083" y="175601"/>
        <a:ext cx="10387434" cy="1184574"/>
      </dsp:txXfrm>
    </dsp:sp>
    <dsp:sp modelId="{DDC6A0DB-CD9F-4C42-BB58-2C737B3AFB0C}">
      <dsp:nvSpPr>
        <dsp:cNvPr id="0" name=""/>
        <dsp:cNvSpPr/>
      </dsp:nvSpPr>
      <dsp:spPr>
        <a:xfrm>
          <a:off x="0" y="1519299"/>
          <a:ext cx="10515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b="0" i="0" kern="1200" baseline="0"/>
            <a:t>Çocuğun güvenini, kişiliğini, ilgisini sarsacak sözlerden kaçınılmalıdır.</a:t>
          </a:r>
          <a:endParaRPr lang="en-US" sz="3300" kern="1200"/>
        </a:p>
      </dsp:txBody>
      <dsp:txXfrm>
        <a:off x="64083" y="1583382"/>
        <a:ext cx="10387434" cy="1184574"/>
      </dsp:txXfrm>
    </dsp:sp>
    <dsp:sp modelId="{0C58A470-951D-42A0-91BB-CA5B03FD096B}">
      <dsp:nvSpPr>
        <dsp:cNvPr id="0" name=""/>
        <dsp:cNvSpPr/>
      </dsp:nvSpPr>
      <dsp:spPr>
        <a:xfrm>
          <a:off x="0" y="2927079"/>
          <a:ext cx="10515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b="0" i="0" kern="1200" baseline="0"/>
            <a:t>Çocuğu normal hale getirmek değil de yeteneklerini en iyi şekilde kullanmalarını sağlamak en önemli hedef olmalıdır.</a:t>
          </a:r>
          <a:endParaRPr lang="en-US" sz="3300" kern="1200"/>
        </a:p>
      </dsp:txBody>
      <dsp:txXfrm>
        <a:off x="64083" y="2991162"/>
        <a:ext cx="10387434" cy="118457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FAE24-0D3D-43FE-9F51-88E8201DCF5F}">
      <dsp:nvSpPr>
        <dsp:cNvPr id="0" name=""/>
        <dsp:cNvSpPr/>
      </dsp:nvSpPr>
      <dsp:spPr>
        <a:xfrm>
          <a:off x="0" y="111518"/>
          <a:ext cx="10515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b="0" i="0" kern="1200" baseline="0"/>
            <a:t>Çocuklara başarabilecekleri görevler verilmeli başarılar ödüllendirilmelidir.</a:t>
          </a:r>
          <a:endParaRPr lang="en-US" sz="3300" kern="1200"/>
        </a:p>
      </dsp:txBody>
      <dsp:txXfrm>
        <a:off x="64083" y="175601"/>
        <a:ext cx="10387434" cy="1184574"/>
      </dsp:txXfrm>
    </dsp:sp>
    <dsp:sp modelId="{5979CECD-235B-413D-AEB4-26336B5DBD7E}">
      <dsp:nvSpPr>
        <dsp:cNvPr id="0" name=""/>
        <dsp:cNvSpPr/>
      </dsp:nvSpPr>
      <dsp:spPr>
        <a:xfrm>
          <a:off x="0" y="1519299"/>
          <a:ext cx="10515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b="0" i="0" kern="1200" baseline="0"/>
            <a:t>Çocuğun güvenini, kişiliğini, ilgisini sarsacak sözlerden kaçınılmalıdır.</a:t>
          </a:r>
          <a:endParaRPr lang="en-US" sz="3300" kern="1200"/>
        </a:p>
      </dsp:txBody>
      <dsp:txXfrm>
        <a:off x="64083" y="1583382"/>
        <a:ext cx="10387434" cy="1184574"/>
      </dsp:txXfrm>
    </dsp:sp>
    <dsp:sp modelId="{16F8BDAD-3997-4C82-9262-0F6FD715A639}">
      <dsp:nvSpPr>
        <dsp:cNvPr id="0" name=""/>
        <dsp:cNvSpPr/>
      </dsp:nvSpPr>
      <dsp:spPr>
        <a:xfrm>
          <a:off x="0" y="2927079"/>
          <a:ext cx="10515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b="0" i="0" kern="1200" baseline="0"/>
            <a:t>Çocuğu normal hale getirmek değil de yeteneklerini en iyi şekilde kullanmalarını sağlamak en önemli hedef olmalıdır.</a:t>
          </a:r>
          <a:endParaRPr lang="en-US" sz="3300" kern="1200"/>
        </a:p>
      </dsp:txBody>
      <dsp:txXfrm>
        <a:off x="64083" y="2991162"/>
        <a:ext cx="10387434" cy="118457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4A1F8-BC44-4E6F-986A-5DA0293D872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02798-35DA-4DC5-B0F5-A5E1A15109E3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59A4F-8D62-457E-BF5A-06E5F65E9938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/>
            <a:t>Yapılan etkinlikler bireyin duyu kalıntısına hitap edecek şekilde planlanmalıdır</a:t>
          </a:r>
          <a:endParaRPr lang="en-US" sz="2500" kern="1200"/>
        </a:p>
      </dsp:txBody>
      <dsp:txXfrm>
        <a:off x="1435590" y="531"/>
        <a:ext cx="9080009" cy="1242935"/>
      </dsp:txXfrm>
    </dsp:sp>
    <dsp:sp modelId="{D2FA1B68-5B87-4457-A4A9-332BA6719BFC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F0AB5-1198-4333-BDBF-76C390FAFFE0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F5D2D-4C65-4CF5-BAD4-BB8648016781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/>
            <a:t>Ders konularının analizleri yapılmalı konular parçalara ayrılmalıdır.</a:t>
          </a:r>
          <a:endParaRPr lang="en-US" sz="2500" kern="1200"/>
        </a:p>
      </dsp:txBody>
      <dsp:txXfrm>
        <a:off x="1435590" y="1554201"/>
        <a:ext cx="9080009" cy="1242935"/>
      </dsp:txXfrm>
    </dsp:sp>
    <dsp:sp modelId="{74D2CDF9-33EA-4C49-9A35-4895B3F105D2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E853A-786C-4354-A7DB-95BCAD35413C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B92FF-993F-49B9-BA42-422A1031DBFB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/>
            <a:t>Sosyal, kültürel, iş ve meslek eğitimi çalışmalarına ağırlık verilmelidir.</a:t>
          </a:r>
          <a:endParaRPr lang="en-US" sz="2500" kern="1200"/>
        </a:p>
      </dsp:txBody>
      <dsp:txXfrm>
        <a:off x="1435590" y="3107870"/>
        <a:ext cx="9080009" cy="124293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8BD9C-F4AF-4BDD-AB48-5EE1E054B28A}">
      <dsp:nvSpPr>
        <dsp:cNvPr id="0" name=""/>
        <dsp:cNvSpPr/>
      </dsp:nvSpPr>
      <dsp:spPr>
        <a:xfrm>
          <a:off x="0" y="51766"/>
          <a:ext cx="10515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b="0" i="0" kern="1200" baseline="0"/>
            <a:t>Her aşamada çocuklar güdülenmeli ve teşvik edilmelidir.</a:t>
          </a:r>
          <a:endParaRPr lang="en-US" sz="3400" kern="1200"/>
        </a:p>
      </dsp:txBody>
      <dsp:txXfrm>
        <a:off x="65934" y="117700"/>
        <a:ext cx="10383732" cy="1218787"/>
      </dsp:txXfrm>
    </dsp:sp>
    <dsp:sp modelId="{50986680-271E-490B-B6C0-6EE293282BF8}">
      <dsp:nvSpPr>
        <dsp:cNvPr id="0" name=""/>
        <dsp:cNvSpPr/>
      </dsp:nvSpPr>
      <dsp:spPr>
        <a:xfrm>
          <a:off x="0" y="1500341"/>
          <a:ext cx="10515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b="0" i="0" kern="1200" baseline="0"/>
            <a:t>Yetersizlik ne olursa olsun bireyi olduğu gibi kabul etmek esas alınmalıdır</a:t>
          </a:r>
          <a:endParaRPr lang="en-US" sz="3400" kern="1200"/>
        </a:p>
      </dsp:txBody>
      <dsp:txXfrm>
        <a:off x="65934" y="1566275"/>
        <a:ext cx="10383732" cy="1218787"/>
      </dsp:txXfrm>
    </dsp:sp>
    <dsp:sp modelId="{29724A7B-CC7B-43B3-9509-3E2DC56AC8A7}">
      <dsp:nvSpPr>
        <dsp:cNvPr id="0" name=""/>
        <dsp:cNvSpPr/>
      </dsp:nvSpPr>
      <dsp:spPr>
        <a:xfrm>
          <a:off x="0" y="2948916"/>
          <a:ext cx="10515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b="0" i="0" kern="1200" baseline="0"/>
            <a:t>Çalışmalarda aile ve yakın çevresinin desteği alınmalıdır.</a:t>
          </a:r>
          <a:endParaRPr lang="en-US" sz="3400" kern="1200"/>
        </a:p>
      </dsp:txBody>
      <dsp:txXfrm>
        <a:off x="65934" y="3014850"/>
        <a:ext cx="10383732" cy="121878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25386-7698-4FA6-BFDA-69D3BD92E999}">
      <dsp:nvSpPr>
        <dsp:cNvPr id="0" name=""/>
        <dsp:cNvSpPr/>
      </dsp:nvSpPr>
      <dsp:spPr>
        <a:xfrm>
          <a:off x="0" y="51766"/>
          <a:ext cx="10515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b="0" i="0" kern="1200" baseline="0"/>
            <a:t>Öğrencinin öğrenciye rehberlik etmesine yer verilmelidir.</a:t>
          </a:r>
          <a:endParaRPr lang="en-US" sz="3400" kern="1200"/>
        </a:p>
      </dsp:txBody>
      <dsp:txXfrm>
        <a:off x="65934" y="117700"/>
        <a:ext cx="10383732" cy="1218787"/>
      </dsp:txXfrm>
    </dsp:sp>
    <dsp:sp modelId="{8E6D020E-643D-4CD2-B77F-1D77D1283D8E}">
      <dsp:nvSpPr>
        <dsp:cNvPr id="0" name=""/>
        <dsp:cNvSpPr/>
      </dsp:nvSpPr>
      <dsp:spPr>
        <a:xfrm>
          <a:off x="0" y="1500341"/>
          <a:ext cx="10515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b="0" i="0" kern="1200" baseline="0"/>
            <a:t>Etkinlikler sonucunda çocuğa geri bildirimler verilmeli, geldiği durum hakkında bilgiler verilmelidir.</a:t>
          </a:r>
          <a:endParaRPr lang="en-US" sz="3400" kern="1200"/>
        </a:p>
      </dsp:txBody>
      <dsp:txXfrm>
        <a:off x="65934" y="1566275"/>
        <a:ext cx="10383732" cy="1218787"/>
      </dsp:txXfrm>
    </dsp:sp>
    <dsp:sp modelId="{5B9AC453-7067-4B16-A50E-DE084761116A}">
      <dsp:nvSpPr>
        <dsp:cNvPr id="0" name=""/>
        <dsp:cNvSpPr/>
      </dsp:nvSpPr>
      <dsp:spPr>
        <a:xfrm>
          <a:off x="0" y="2948916"/>
          <a:ext cx="105156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b="0" i="0" kern="1200" baseline="0"/>
            <a:t>Çalışmalar sürekli gözlenmeli kayıt edilmeli ve durum hakkında aileye açıklamalar yapılmalıdır.</a:t>
          </a:r>
          <a:endParaRPr lang="en-US" sz="3400" kern="1200"/>
        </a:p>
      </dsp:txBody>
      <dsp:txXfrm>
        <a:off x="65934" y="3014850"/>
        <a:ext cx="10383732" cy="1218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88EF9-A154-457E-AEF3-B8F4CDDC2D50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C39D0-4F1F-46F3-91F0-1EE1EC8DBD67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0" i="0" kern="1200" baseline="0"/>
            <a:t>Her insanda olduğu gibi özel eğitime muhtaç birey de sevilmek, takdir   edilmek, beğenilmek, değer görmek ve kimseye bağımlı olmadan yaşamak ister . </a:t>
          </a:r>
          <a:endParaRPr lang="en-US" sz="2300" kern="1200"/>
        </a:p>
      </dsp:txBody>
      <dsp:txXfrm>
        <a:off x="0" y="2703"/>
        <a:ext cx="6900512" cy="1843578"/>
      </dsp:txXfrm>
    </dsp:sp>
    <dsp:sp modelId="{C394DBE3-3C7A-43A5-8905-48E246225440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D2EF9-D4C2-4805-A136-A9BA903BF566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0" i="0" kern="1200" baseline="0"/>
            <a:t>Bu onların en doğal hakkı olduğu gibi, toplumsal bütünlüğün ve kalkınmanın temelidir.</a:t>
          </a:r>
          <a:endParaRPr lang="en-US" sz="2300" kern="1200"/>
        </a:p>
      </dsp:txBody>
      <dsp:txXfrm>
        <a:off x="0" y="1846281"/>
        <a:ext cx="6900512" cy="1843578"/>
      </dsp:txXfrm>
    </dsp:sp>
    <dsp:sp modelId="{DA22DB87-C1C1-4081-B722-BBB9B2F45BFF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70778-6F02-4159-95BC-D9CB9863FC10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0" i="0" kern="1200" baseline="0"/>
            <a:t>Özel eğitime ihtiyacı olan bireylere verilen eğitimin niteliği ne kadar iyi olursa olsun sonuçta onu, içinde yaşadığı toplumun bir üyesi haline getirmiyor ve kabul görmesini sağlamıyorsa verilen eğitim işe yaramayacaktır.</a:t>
          </a:r>
          <a:endParaRPr lang="en-US" sz="2300" kern="1200"/>
        </a:p>
      </dsp:txBody>
      <dsp:txXfrm>
        <a:off x="0" y="3689859"/>
        <a:ext cx="6900512" cy="184357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BA2D9-7286-43E9-BA09-D979FDBC2170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B6187-C29D-401E-90EB-0CE286B9A294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F182-C029-4FF5-A3C9-5D4D004B8ACA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baseline="0"/>
            <a:t>Her kaynaştırma öğrencisi için ayrı bir B.E.P  hazırlanmalıdır.</a:t>
          </a:r>
          <a:endParaRPr lang="en-US" sz="1900" kern="1200"/>
        </a:p>
      </dsp:txBody>
      <dsp:txXfrm>
        <a:off x="1435590" y="531"/>
        <a:ext cx="9080009" cy="1242935"/>
      </dsp:txXfrm>
    </dsp:sp>
    <dsp:sp modelId="{0FD4E08B-7792-4C44-A2C6-839C96437B2C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8A71E-2446-4FB3-A4AF-53CEC9A0CECD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81BA8-14F7-4EF8-994E-C9F3C8A40609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baseline="0"/>
            <a:t>En iyi öğretim somuttan soyuta, bilinenden bilinmeyene, yakından uzağa doğru giden yoldur. Öğretmenlerin öğrenciye sunacakları bilgi alanlarını bu eğitim ilkelerine göre düzenlemeleri yararlı olacaktır.</a:t>
          </a:r>
          <a:endParaRPr lang="en-US" sz="1900" kern="1200"/>
        </a:p>
      </dsp:txBody>
      <dsp:txXfrm>
        <a:off x="1435590" y="1554201"/>
        <a:ext cx="9080009" cy="1242935"/>
      </dsp:txXfrm>
    </dsp:sp>
    <dsp:sp modelId="{1B2A1547-E1EA-4BD9-827F-EDE7A2A94474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712DA-4C09-4F6B-B711-36520A9790C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596FF-5A02-4949-AAAF-7C7EDB695831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baseline="0"/>
            <a:t>Öğrenmen verimini artırmak için, sözel yöntemin yanında gözlem, deney, modelleştirme, problem çözme, soru- cevap, tartışma, grup çalışması, özel eğitimde kullanılan açık anlatım ve basamaklandırılmış öğretim yöntemlerinin de kullanması uygun olacaktır.</a:t>
          </a:r>
          <a:endParaRPr lang="en-US" sz="1900" kern="1200"/>
        </a:p>
      </dsp:txBody>
      <dsp:txXfrm>
        <a:off x="1435590" y="3107870"/>
        <a:ext cx="9080009" cy="124293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45F68-ADDF-4EA6-8A0B-BFF73D9A391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0F205-A354-4B4C-BAEB-60B67C79A16E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C4018-75CF-40B9-9148-D95676A472DF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 baseline="0"/>
            <a:t>En iyi öğrenilen şeyler kendi kendine yaparak ve yaşayarak öğrenme durumuyla ortaya çıkar. Öğretmen bu yöntemi tüm etkinliklerin temeline almalıdır. Yaşantı, dramatize, gösteri yöntemlerinin kullanılmasına özen göstermelidir </a:t>
          </a:r>
          <a:endParaRPr lang="en-US" sz="2100" kern="1200"/>
        </a:p>
      </dsp:txBody>
      <dsp:txXfrm>
        <a:off x="1435590" y="531"/>
        <a:ext cx="9080009" cy="1242935"/>
      </dsp:txXfrm>
    </dsp:sp>
    <dsp:sp modelId="{BA0DB74D-58CE-477D-B6DC-02E4FC3171A2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236BC-9FB0-45AC-80FA-3E47B09AFCF2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AF8C5-8B5C-4B2E-8A02-376FB59EADC9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 baseline="0"/>
            <a:t>Öğretim etkinliklerinde görsel- işitsel materyaller kullanılması uygun olur. Çünkü öğrenme işlemine katılan duyu organlarının sayısı ne kadar çoksa öğrenme o kadar iyi, unutma o kadar geç olacaktır </a:t>
          </a:r>
          <a:endParaRPr lang="en-US" sz="2100" kern="1200"/>
        </a:p>
      </dsp:txBody>
      <dsp:txXfrm>
        <a:off x="1435590" y="1554201"/>
        <a:ext cx="9080009" cy="1242935"/>
      </dsp:txXfrm>
    </dsp:sp>
    <dsp:sp modelId="{FB7A535E-FD2F-44C4-927D-2457A16E29AE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11A2D-A71F-44E6-9359-D5485554ECE1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FC3D5-93D8-4662-BE5E-CDA5A9561ED3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 baseline="0"/>
            <a:t>Öğrenciler düşük not aldıkları zaman öğretmenler öğrenciler hakkında önyargı beslememeli onlara karşı ilgi ve güvenini yitirmemelidir.</a:t>
          </a:r>
          <a:endParaRPr lang="en-US" sz="2100" kern="1200"/>
        </a:p>
      </dsp:txBody>
      <dsp:txXfrm>
        <a:off x="1435590" y="3107870"/>
        <a:ext cx="9080009" cy="124293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C20DF-A190-4BD9-A748-EBA206B29989}">
      <dsp:nvSpPr>
        <dsp:cNvPr id="0" name=""/>
        <dsp:cNvSpPr/>
      </dsp:nvSpPr>
      <dsp:spPr>
        <a:xfrm>
          <a:off x="0" y="165181"/>
          <a:ext cx="105156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Öğretmen ders anlatırken öğrenci ile sürekli göz iletişiminde bulunmalıdır.</a:t>
          </a:r>
          <a:endParaRPr lang="en-US" sz="2400" kern="1200"/>
        </a:p>
      </dsp:txBody>
      <dsp:txXfrm>
        <a:off x="46541" y="211722"/>
        <a:ext cx="10422518" cy="860321"/>
      </dsp:txXfrm>
    </dsp:sp>
    <dsp:sp modelId="{77F3945B-1A2D-42EA-ABB9-0CBA7489E091}">
      <dsp:nvSpPr>
        <dsp:cNvPr id="0" name=""/>
        <dsp:cNvSpPr/>
      </dsp:nvSpPr>
      <dsp:spPr>
        <a:xfrm>
          <a:off x="0" y="1187705"/>
          <a:ext cx="105156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Göz iletişimi hem sınıfın denetiminde hem de derse karşı uyanık ve dikkatli tutmada etkili bir yöntemdir </a:t>
          </a:r>
          <a:endParaRPr lang="en-US" sz="2400" kern="1200"/>
        </a:p>
      </dsp:txBody>
      <dsp:txXfrm>
        <a:off x="46541" y="1234246"/>
        <a:ext cx="10422518" cy="860321"/>
      </dsp:txXfrm>
    </dsp:sp>
    <dsp:sp modelId="{304EB228-212A-41F9-9822-A81A6305C7E2}">
      <dsp:nvSpPr>
        <dsp:cNvPr id="0" name=""/>
        <dsp:cNvSpPr/>
      </dsp:nvSpPr>
      <dsp:spPr>
        <a:xfrm>
          <a:off x="0" y="2210229"/>
          <a:ext cx="105156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Öğrencilerin ilgi, ihtiyaç ve olgunluk düzeyleri ve bazı özelikleri dikkate alınarak en uygun  pekiştireçler seçilmeli ve bunlar başarıyı ödünlendirici olarak kullanılmalıdır</a:t>
          </a:r>
          <a:endParaRPr lang="en-US" sz="2400" kern="1200"/>
        </a:p>
      </dsp:txBody>
      <dsp:txXfrm>
        <a:off x="46541" y="2256770"/>
        <a:ext cx="10422518" cy="860321"/>
      </dsp:txXfrm>
    </dsp:sp>
    <dsp:sp modelId="{3A3893F5-8BB6-4422-A0CC-D713F9E94ABF}">
      <dsp:nvSpPr>
        <dsp:cNvPr id="0" name=""/>
        <dsp:cNvSpPr/>
      </dsp:nvSpPr>
      <dsp:spPr>
        <a:xfrm>
          <a:off x="0" y="3232752"/>
          <a:ext cx="105156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Olumsuz davranışlardan çok olumlu davranışların, yetersizliklerden çok çocuğun yeterli yönlerinin görülüp pekiştirilmesi daha uygun bir yöntemdir.</a:t>
          </a:r>
          <a:endParaRPr lang="en-US" sz="2400" kern="1200"/>
        </a:p>
      </dsp:txBody>
      <dsp:txXfrm>
        <a:off x="46541" y="3279293"/>
        <a:ext cx="10422518" cy="86032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EC5BE-262F-4BEB-8545-754F650AE3AE}">
      <dsp:nvSpPr>
        <dsp:cNvPr id="0" name=""/>
        <dsp:cNvSpPr/>
      </dsp:nvSpPr>
      <dsp:spPr>
        <a:xfrm>
          <a:off x="0" y="73658"/>
          <a:ext cx="5367528" cy="16909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1. Kaynaştırma yoluyla eğitim uygulaması yapılan sınıfların öğrenci sayısının 30’dan fazla olması,</a:t>
          </a:r>
          <a:endParaRPr lang="en-US" sz="2400" kern="1200"/>
        </a:p>
      </dsp:txBody>
      <dsp:txXfrm>
        <a:off x="82545" y="156203"/>
        <a:ext cx="5202438" cy="1525852"/>
      </dsp:txXfrm>
    </dsp:sp>
    <dsp:sp modelId="{1E4F0FB1-D91E-46BF-9727-F6A974E24AB3}">
      <dsp:nvSpPr>
        <dsp:cNvPr id="0" name=""/>
        <dsp:cNvSpPr/>
      </dsp:nvSpPr>
      <dsp:spPr>
        <a:xfrm>
          <a:off x="0" y="1833720"/>
          <a:ext cx="5367528" cy="169094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2. Engelli öğrenciler için sınıf ortamında kullanılacak araç-gerecin yetersiz olması,</a:t>
          </a:r>
          <a:endParaRPr lang="en-US" sz="2400" kern="1200"/>
        </a:p>
      </dsp:txBody>
      <dsp:txXfrm>
        <a:off x="82545" y="1916265"/>
        <a:ext cx="5202438" cy="1525852"/>
      </dsp:txXfrm>
    </dsp:sp>
    <dsp:sp modelId="{093C03F9-A4E6-4A2E-8957-86967AF4FE7F}">
      <dsp:nvSpPr>
        <dsp:cNvPr id="0" name=""/>
        <dsp:cNvSpPr/>
      </dsp:nvSpPr>
      <dsp:spPr>
        <a:xfrm>
          <a:off x="0" y="3593783"/>
          <a:ext cx="5367528" cy="169094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3. Okullarda oluşturulması gereken BEP birimlerinin oluşturulamaması, oluşturan okullarda ise BEP birimine işlevsellik kazandırılmaması,</a:t>
          </a:r>
          <a:endParaRPr lang="en-US" sz="2400" kern="1200"/>
        </a:p>
      </dsp:txBody>
      <dsp:txXfrm>
        <a:off x="82545" y="3676328"/>
        <a:ext cx="5202438" cy="152585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77838-B8C6-424F-9AEC-2ECAAC6B92A4}">
      <dsp:nvSpPr>
        <dsp:cNvPr id="0" name=""/>
        <dsp:cNvSpPr/>
      </dsp:nvSpPr>
      <dsp:spPr>
        <a:xfrm>
          <a:off x="0" y="40752"/>
          <a:ext cx="5367528" cy="1712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4. Okullarda oluşturulan BEP birimlerinin yükünün daha çok rehber öğretmenlerde olması; görev dağılımının eşit bir şekilde yapılamaması,</a:t>
          </a:r>
          <a:endParaRPr lang="en-US" sz="2400" kern="1200"/>
        </a:p>
      </dsp:txBody>
      <dsp:txXfrm>
        <a:off x="83616" y="124368"/>
        <a:ext cx="5200296" cy="1545648"/>
      </dsp:txXfrm>
    </dsp:sp>
    <dsp:sp modelId="{39090D72-492D-4642-A63A-141F06D48E4D}">
      <dsp:nvSpPr>
        <dsp:cNvPr id="0" name=""/>
        <dsp:cNvSpPr/>
      </dsp:nvSpPr>
      <dsp:spPr>
        <a:xfrm>
          <a:off x="0" y="1822752"/>
          <a:ext cx="5367528" cy="17128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5. Rehber öğretmenin “aile eğitimi” ve “aile danışmanlığın-da” yeterli olamaması,</a:t>
          </a:r>
          <a:endParaRPr lang="en-US" sz="2400" kern="1200"/>
        </a:p>
      </dsp:txBody>
      <dsp:txXfrm>
        <a:off x="83616" y="1906368"/>
        <a:ext cx="5200296" cy="1545648"/>
      </dsp:txXfrm>
    </dsp:sp>
    <dsp:sp modelId="{54EEDB35-B3AA-47E0-90E2-A517C37E3D6C}">
      <dsp:nvSpPr>
        <dsp:cNvPr id="0" name=""/>
        <dsp:cNvSpPr/>
      </dsp:nvSpPr>
      <dsp:spPr>
        <a:xfrm>
          <a:off x="0" y="3604752"/>
          <a:ext cx="5367528" cy="17128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6. Okul yönetiminin kaynaştırma eğitim uygulaması hakkında yeterli bilgiye sahip olmamasından dolayı BEP birimini yeterince desteklememesi, ,</a:t>
          </a:r>
          <a:endParaRPr lang="en-US" sz="2400" kern="1200"/>
        </a:p>
      </dsp:txBody>
      <dsp:txXfrm>
        <a:off x="83616" y="3688368"/>
        <a:ext cx="5200296" cy="154564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C746F-0F5E-432F-BADB-F8E283862EA3}">
      <dsp:nvSpPr>
        <dsp:cNvPr id="0" name=""/>
        <dsp:cNvSpPr/>
      </dsp:nvSpPr>
      <dsp:spPr>
        <a:xfrm>
          <a:off x="0" y="277513"/>
          <a:ext cx="5367528" cy="15588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0" i="0" kern="1200" baseline="0"/>
            <a:t>7. Okulda kaynak oda oluşturacak yerin olmaması,</a:t>
          </a:r>
          <a:endParaRPr lang="en-US" sz="2200" kern="1200"/>
        </a:p>
      </dsp:txBody>
      <dsp:txXfrm>
        <a:off x="76098" y="353611"/>
        <a:ext cx="5215332" cy="1406682"/>
      </dsp:txXfrm>
    </dsp:sp>
    <dsp:sp modelId="{C6E62F0C-5CB4-4A07-87A5-AD25E6CB386C}">
      <dsp:nvSpPr>
        <dsp:cNvPr id="0" name=""/>
        <dsp:cNvSpPr/>
      </dsp:nvSpPr>
      <dsp:spPr>
        <a:xfrm>
          <a:off x="0" y="1899752"/>
          <a:ext cx="5367528" cy="155887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0" i="0" kern="1200" baseline="0"/>
            <a:t>8. Okulda oluşturulan rehberlik ve psikolojik danışma hizmetleri komisyonunun Özel Eğitim Hizmetleri Yönetmeliği’nde belirtilen görevleri yerine getirememesi,</a:t>
          </a:r>
          <a:endParaRPr lang="en-US" sz="2200" kern="1200"/>
        </a:p>
      </dsp:txBody>
      <dsp:txXfrm>
        <a:off x="76098" y="1975850"/>
        <a:ext cx="5215332" cy="1406682"/>
      </dsp:txXfrm>
    </dsp:sp>
    <dsp:sp modelId="{E076D56D-4211-4DC5-AE2C-55CF244369E3}">
      <dsp:nvSpPr>
        <dsp:cNvPr id="0" name=""/>
        <dsp:cNvSpPr/>
      </dsp:nvSpPr>
      <dsp:spPr>
        <a:xfrm>
          <a:off x="0" y="3521991"/>
          <a:ext cx="5367528" cy="15588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0" i="0" kern="1200" baseline="0"/>
            <a:t>9. Rehberlik ve psikolojik danışma hizmetleri komisyonu ile BEP biriminin eşgüdüm içinde çalışamaması, </a:t>
          </a:r>
          <a:endParaRPr lang="en-US" sz="2200" kern="1200"/>
        </a:p>
      </dsp:txBody>
      <dsp:txXfrm>
        <a:off x="76098" y="3598089"/>
        <a:ext cx="5215332" cy="140668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3129A-CEE9-4A22-9A01-520BD541DC6C}">
      <dsp:nvSpPr>
        <dsp:cNvPr id="0" name=""/>
        <dsp:cNvSpPr/>
      </dsp:nvSpPr>
      <dsp:spPr>
        <a:xfrm>
          <a:off x="0" y="73658"/>
          <a:ext cx="5367528" cy="16909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10. “Okul yönetimi-öğretmen-veli” kaynaştırma eğitim uygulamalarına yönelik yasal haklarını bilmemeleri,</a:t>
          </a:r>
          <a:endParaRPr lang="en-US" sz="2400" kern="1200"/>
        </a:p>
      </dsp:txBody>
      <dsp:txXfrm>
        <a:off x="82545" y="156203"/>
        <a:ext cx="5202438" cy="1525852"/>
      </dsp:txXfrm>
    </dsp:sp>
    <dsp:sp modelId="{09414E0F-E144-439F-82D4-844BC534FF89}">
      <dsp:nvSpPr>
        <dsp:cNvPr id="0" name=""/>
        <dsp:cNvSpPr/>
      </dsp:nvSpPr>
      <dsp:spPr>
        <a:xfrm>
          <a:off x="0" y="1833720"/>
          <a:ext cx="5367528" cy="169094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11. Sınıf öğretmeninin kaynaştırma eğitiminden yararlanan öğrencinin engeline ilişkin bilgi sahibi olmaması,</a:t>
          </a:r>
          <a:endParaRPr lang="en-US" sz="2400" kern="1200"/>
        </a:p>
      </dsp:txBody>
      <dsp:txXfrm>
        <a:off x="82545" y="1916265"/>
        <a:ext cx="5202438" cy="1525852"/>
      </dsp:txXfrm>
    </dsp:sp>
    <dsp:sp modelId="{65C5C198-C226-49B3-9745-10491F55AFF3}">
      <dsp:nvSpPr>
        <dsp:cNvPr id="0" name=""/>
        <dsp:cNvSpPr/>
      </dsp:nvSpPr>
      <dsp:spPr>
        <a:xfrm>
          <a:off x="0" y="3593783"/>
          <a:ext cx="5367528" cy="169094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12. Sınıf öğretmeninin kaynaştırma eğitimi uygulamasına alınan öğrenciye uygulanacak öğretim yöntem ve tekniklerine ilişkin bilgi sahibi olmaması, </a:t>
          </a:r>
          <a:endParaRPr lang="en-US" sz="2400" kern="1200"/>
        </a:p>
      </dsp:txBody>
      <dsp:txXfrm>
        <a:off x="82545" y="3676328"/>
        <a:ext cx="5202438" cy="152585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05BB1-2A42-46E3-9EEE-B93E596B66F8}">
      <dsp:nvSpPr>
        <dsp:cNvPr id="0" name=""/>
        <dsp:cNvSpPr/>
      </dsp:nvSpPr>
      <dsp:spPr>
        <a:xfrm>
          <a:off x="0" y="354766"/>
          <a:ext cx="5367528" cy="15208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0" i="0" kern="1200" baseline="0"/>
            <a:t>13. Rehberlik ve Araştırma Merkezlerinde oluşturulan Özel eğitim değerlendirme kurulunun “izleme” çalışmalarını aralıklı olarak yapamaması,</a:t>
          </a:r>
          <a:endParaRPr lang="en-US" sz="1500" kern="1200"/>
        </a:p>
      </dsp:txBody>
      <dsp:txXfrm>
        <a:off x="74240" y="429006"/>
        <a:ext cx="5219048" cy="1372337"/>
      </dsp:txXfrm>
    </dsp:sp>
    <dsp:sp modelId="{6E8A7B36-771E-4337-82CF-F00BD9C2210A}">
      <dsp:nvSpPr>
        <dsp:cNvPr id="0" name=""/>
        <dsp:cNvSpPr/>
      </dsp:nvSpPr>
      <dsp:spPr>
        <a:xfrm>
          <a:off x="0" y="1918783"/>
          <a:ext cx="5367528" cy="1520817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0" i="0" kern="1200" baseline="0"/>
            <a:t>14. Rehberlik ve Araştırma Merkezlerinde oluşturulan Özel eğitim değerlendirme kurulunun eğitsel tanılamada kullandıkları ölçme araçlarının bir kısmının güncelliğini yitirmesi, bir kısmının da revizyondan (yenileme) geçirilmemesi,</a:t>
          </a:r>
          <a:br>
            <a:rPr lang="tr-TR" sz="1500" b="0" i="0" kern="1200" baseline="0"/>
          </a:br>
          <a:br>
            <a:rPr lang="tr-TR" sz="1500" b="0" i="0" kern="1200" baseline="0"/>
          </a:br>
          <a:endParaRPr lang="en-US" sz="1500" kern="1200"/>
        </a:p>
      </dsp:txBody>
      <dsp:txXfrm>
        <a:off x="74240" y="1993023"/>
        <a:ext cx="5219048" cy="1372337"/>
      </dsp:txXfrm>
    </dsp:sp>
    <dsp:sp modelId="{8BFE01C0-B68A-4751-BC2A-404A68B978DF}">
      <dsp:nvSpPr>
        <dsp:cNvPr id="0" name=""/>
        <dsp:cNvSpPr/>
      </dsp:nvSpPr>
      <dsp:spPr>
        <a:xfrm>
          <a:off x="0" y="3482800"/>
          <a:ext cx="5367528" cy="152081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0" i="0" kern="1200" baseline="0"/>
            <a:t>15. Rehberlik ve Araştırma Merkezlerinde oluşturulan Özel eğitim değerlendirme kurulunun eğitsel tanılamada “ölçüt bağımlı testlerin” azlığı,</a:t>
          </a:r>
          <a:endParaRPr lang="en-US" sz="1500" kern="1200"/>
        </a:p>
      </dsp:txBody>
      <dsp:txXfrm>
        <a:off x="74240" y="3557040"/>
        <a:ext cx="5219048" cy="137233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37F1F-18E1-41AF-8BB5-7B34D80FB5EF}">
      <dsp:nvSpPr>
        <dsp:cNvPr id="0" name=""/>
        <dsp:cNvSpPr/>
      </dsp:nvSpPr>
      <dsp:spPr>
        <a:xfrm>
          <a:off x="0" y="260621"/>
          <a:ext cx="5367528" cy="1570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0" i="0" kern="1200" baseline="0"/>
            <a:t>16. Kaynaştırma eğitim uygulamasına alınan öğrencinin bulunduğu sınıftaki diğer öğrencilerin velilerinin öğrenciyi istememeleri, </a:t>
          </a:r>
          <a:endParaRPr lang="en-US" sz="2200" kern="1200"/>
        </a:p>
      </dsp:txBody>
      <dsp:txXfrm>
        <a:off x="76648" y="337269"/>
        <a:ext cx="5214232" cy="1416844"/>
      </dsp:txXfrm>
    </dsp:sp>
    <dsp:sp modelId="{5D0EC72D-033A-4645-A113-E63514A264E8}">
      <dsp:nvSpPr>
        <dsp:cNvPr id="0" name=""/>
        <dsp:cNvSpPr/>
      </dsp:nvSpPr>
      <dsp:spPr>
        <a:xfrm>
          <a:off x="0" y="1894121"/>
          <a:ext cx="5367528" cy="15701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0" i="0" kern="1200" baseline="0"/>
            <a:t>17. Sınıfta bulunan öğrencilerin velilerine yönelik “aile eğitimi” verilmemesi,</a:t>
          </a:r>
          <a:endParaRPr lang="en-US" sz="2200" kern="1200"/>
        </a:p>
      </dsp:txBody>
      <dsp:txXfrm>
        <a:off x="76648" y="1970769"/>
        <a:ext cx="5214232" cy="1416844"/>
      </dsp:txXfrm>
    </dsp:sp>
    <dsp:sp modelId="{FFA57007-D974-49C1-B2E3-0AD694A71AF0}">
      <dsp:nvSpPr>
        <dsp:cNvPr id="0" name=""/>
        <dsp:cNvSpPr/>
      </dsp:nvSpPr>
      <dsp:spPr>
        <a:xfrm>
          <a:off x="0" y="3527622"/>
          <a:ext cx="5367528" cy="15701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0" i="0" kern="1200" baseline="0"/>
            <a:t>18. MEB (İl / İlçe Millî Eğitim Müdürlüklerinin) resmi ve özel okullarda engelli öğrencileri belirleyememesi, buna dayalı olarak veri tabanını oluşturamaması.</a:t>
          </a:r>
          <a:endParaRPr lang="en-US" sz="2200" kern="1200"/>
        </a:p>
      </dsp:txBody>
      <dsp:txXfrm>
        <a:off x="76648" y="3604270"/>
        <a:ext cx="5214232" cy="1416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7B9F7-BE32-4130-AE74-7FCB015A056A}">
      <dsp:nvSpPr>
        <dsp:cNvPr id="0" name=""/>
        <dsp:cNvSpPr/>
      </dsp:nvSpPr>
      <dsp:spPr>
        <a:xfrm>
          <a:off x="4419581" y="937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b="0" i="0" kern="1200" baseline="0"/>
            <a:t>Kaynaştırmanın Amacı</a:t>
          </a:r>
          <a:endParaRPr lang="en-US" sz="800" kern="1200"/>
        </a:p>
      </dsp:txBody>
      <dsp:txXfrm>
        <a:off x="4838690" y="937"/>
        <a:ext cx="838219" cy="1383061"/>
      </dsp:txXfrm>
    </dsp:sp>
    <dsp:sp modelId="{92DDC0A8-3372-4109-962D-9AEFE6B3C13A}">
      <dsp:nvSpPr>
        <dsp:cNvPr id="0" name=""/>
        <dsp:cNvSpPr/>
      </dsp:nvSpPr>
      <dsp:spPr>
        <a:xfrm rot="4320000">
          <a:off x="5824873" y="1021942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b="0" i="0" kern="1200" baseline="0"/>
            <a:t>Çocuğu normal hale getirmek değil,</a:t>
          </a:r>
          <a:endParaRPr lang="en-US" sz="800" kern="1200"/>
        </a:p>
      </dsp:txBody>
      <dsp:txXfrm rot="-5400000">
        <a:off x="6111070" y="1395722"/>
        <a:ext cx="1383061" cy="838219"/>
      </dsp:txXfrm>
    </dsp:sp>
    <dsp:sp modelId="{BCAD6D56-EF23-4D2B-A285-A6C87B5F9AB0}">
      <dsp:nvSpPr>
        <dsp:cNvPr id="0" name=""/>
        <dsp:cNvSpPr/>
      </dsp:nvSpPr>
      <dsp:spPr>
        <a:xfrm rot="8640000">
          <a:off x="5288099" y="2673963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b="0" i="0" kern="1200" baseline="0"/>
            <a:t>Onun ilgi ve yeteneklerini </a:t>
          </a:r>
          <a:endParaRPr lang="en-US" sz="800" kern="1200"/>
        </a:p>
      </dsp:txBody>
      <dsp:txXfrm rot="10800000">
        <a:off x="5793429" y="2939324"/>
        <a:ext cx="838219" cy="1383061"/>
      </dsp:txXfrm>
    </dsp:sp>
    <dsp:sp modelId="{74A1FD2F-42EB-4C1B-8A4E-8AA93A94EDEA}">
      <dsp:nvSpPr>
        <dsp:cNvPr id="0" name=""/>
        <dsp:cNvSpPr/>
      </dsp:nvSpPr>
      <dsp:spPr>
        <a:xfrm rot="12960000">
          <a:off x="3551062" y="2673963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b="0" i="0" kern="1200" baseline="0"/>
            <a:t>En iyi şekilde kullanmasını sağlamak </a:t>
          </a:r>
          <a:endParaRPr lang="en-US" sz="800" kern="1200"/>
        </a:p>
      </dsp:txBody>
      <dsp:txXfrm rot="10800000">
        <a:off x="3883950" y="2939324"/>
        <a:ext cx="838219" cy="1383061"/>
      </dsp:txXfrm>
    </dsp:sp>
    <dsp:sp modelId="{A5A6B1A5-0794-4CC3-B5A0-539E51349D7D}">
      <dsp:nvSpPr>
        <dsp:cNvPr id="0" name=""/>
        <dsp:cNvSpPr/>
      </dsp:nvSpPr>
      <dsp:spPr>
        <a:xfrm rot="17280000">
          <a:off x="3014288" y="1021942"/>
          <a:ext cx="1676437" cy="16764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b="0" i="0" kern="1200" baseline="0"/>
            <a:t>Toplum içinde yaşayabilmesini kolaylaştırmaktır.</a:t>
          </a:r>
          <a:endParaRPr lang="en-US" sz="800" kern="1200"/>
        </a:p>
      </dsp:txBody>
      <dsp:txXfrm rot="5400000">
        <a:off x="3021467" y="1395722"/>
        <a:ext cx="1383061" cy="8382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297D1-5A62-4DBC-8862-4D7AFB6A1EAF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57F9E-0E55-414C-A6E3-5B05C3DF3ABD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 baseline="0"/>
            <a:t>Tarihe bakıldığında engellilerin normal gelişim gösteren akranlarından ayrı olarak özel eğitim okullarında veya özel eğitim sınıflarında eğitildiği görülmektedir .</a:t>
          </a:r>
          <a:endParaRPr lang="en-US" sz="2100" kern="1200"/>
        </a:p>
      </dsp:txBody>
      <dsp:txXfrm>
        <a:off x="0" y="0"/>
        <a:ext cx="10515600" cy="1087834"/>
      </dsp:txXfrm>
    </dsp:sp>
    <dsp:sp modelId="{23395C7E-C921-437E-9552-84558DA0806B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B39B8-E967-4DBC-875A-19CD8EE3064F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 baseline="0"/>
            <a:t>İkinci dünya savaşı sonrası 1950'li yıllarda çok nadir dile getirilmeye başlanan engelli bireylerin engelli olmayan yaşıtlarıyla aynı eğitim ortamını paylaşması fikri 1960‘lı yıllarda giderek daha fazla taraflar bulmaya başlamıştır.</a:t>
          </a:r>
          <a:endParaRPr lang="en-US" sz="2100" kern="1200"/>
        </a:p>
      </dsp:txBody>
      <dsp:txXfrm>
        <a:off x="0" y="1087834"/>
        <a:ext cx="10515600" cy="1087834"/>
      </dsp:txXfrm>
    </dsp:sp>
    <dsp:sp modelId="{B182412F-FC87-49DD-94C7-1BC45C9DE06A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B1B01-DB29-40EA-81CA-C169EE26FF78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 baseline="0"/>
            <a:t>Bu dönemde yapılan araştırmalarda bu öğrencilerin bir çoğuna normal sınıflarda okuma hakkı verildiğinde normal akranlarıyla ilişki kurabildiği ve sınıf aktivitelerine katılabildikleri görülmüştür. </a:t>
          </a:r>
          <a:endParaRPr lang="en-US" sz="2100" kern="1200"/>
        </a:p>
      </dsp:txBody>
      <dsp:txXfrm>
        <a:off x="0" y="2175669"/>
        <a:ext cx="10515600" cy="1087834"/>
      </dsp:txXfrm>
    </dsp:sp>
    <dsp:sp modelId="{EBB11E3B-0E51-4C2F-9E28-B88F12685812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7664D-5969-49E4-963C-BB8B94CB52E0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 baseline="0"/>
            <a:t>Hareketin öncülüğünü ise engelli bireylerin ebeveynleri başlatmıştır. Bu dönemlerde dünyada kaynaştırılmaya başlayan ilk engel grubunu görme engelliler oluşturmuştur.</a:t>
          </a:r>
          <a:endParaRPr lang="en-US" sz="2100" kern="1200"/>
        </a:p>
      </dsp:txBody>
      <dsp:txXfrm>
        <a:off x="0" y="3263503"/>
        <a:ext cx="10515600" cy="10878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2887C-C3B9-4CBA-B520-9363644282EC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B525C-3753-40AD-B478-DFDA8337D200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B92ED-0CB7-47F2-B630-9B75028C6AC5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600" b="0" i="0" kern="1200" baseline="0"/>
            <a:t>573 sayılı “Özel Eğitim Hakkında Kanun Hükmünde Kararname” (Madde 12) (30.05.1997)</a:t>
          </a:r>
          <a:endParaRPr lang="en-US" sz="1600" kern="1200"/>
        </a:p>
      </dsp:txBody>
      <dsp:txXfrm>
        <a:off x="75768" y="3053169"/>
        <a:ext cx="3093750" cy="720000"/>
      </dsp:txXfrm>
    </dsp:sp>
    <dsp:sp modelId="{A28ECDC5-3E94-44CE-8046-0B85B28B8E8C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C2E7B-3212-4B9C-A105-B213A01B2FB5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77729-7C33-4F87-9B16-63190F10243F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600" b="0" i="0" kern="1200" baseline="0"/>
            <a:t>Özel Eğitim Hizmetleri Yönetmeliği </a:t>
          </a:r>
          <a:endParaRPr lang="en-US" sz="1600" kern="1200"/>
        </a:p>
      </dsp:txBody>
      <dsp:txXfrm>
        <a:off x="3710925" y="3053169"/>
        <a:ext cx="3093750" cy="720000"/>
      </dsp:txXfrm>
    </dsp:sp>
    <dsp:sp modelId="{2BF7A706-86A3-49F0-9DC1-4592E0B58712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D5213-9CC6-4B13-8364-08D2E7A1D762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52E08-6CA6-4D00-ADB7-0D1F2566BDBD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600" b="0" i="0" kern="1200" baseline="0"/>
            <a:t>Anayasa (Madde 42)</a:t>
          </a:r>
          <a:endParaRPr lang="en-US" sz="1600" kern="1200"/>
        </a:p>
      </dsp:txBody>
      <dsp:txXfrm>
        <a:off x="7346081" y="3053169"/>
        <a:ext cx="309375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8B6D-61E9-4DAD-93EF-BB7B22F96241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Özel eğitime ihtiyacı olan bireyin akranlarıyla aynı kurumda eğitim görme hakkı vardır.</a:t>
          </a:r>
          <a:endParaRPr lang="en-US" sz="1600" kern="1200"/>
        </a:p>
      </dsp:txBody>
      <dsp:txXfrm>
        <a:off x="582645" y="1178"/>
        <a:ext cx="2174490" cy="1304694"/>
      </dsp:txXfrm>
    </dsp:sp>
    <dsp:sp modelId="{80C0A293-CEA4-4716-ABD8-4B30CFFEC9FC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Kaynaştırma, özel ve genel eğitimin ayrılmaz bir parçasıdır.</a:t>
          </a:r>
          <a:endParaRPr lang="en-US" sz="1600" kern="1200"/>
        </a:p>
      </dsp:txBody>
      <dsp:txXfrm>
        <a:off x="2974584" y="1178"/>
        <a:ext cx="2174490" cy="1304694"/>
      </dsp:txXfrm>
    </dsp:sp>
    <dsp:sp modelId="{2A9780A3-E79A-4B38-B58B-F785E3A596E0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Hizmetler yetersizliğe göre değil, eğitim ihtiyaçlarına göre planlanır.</a:t>
          </a:r>
          <a:endParaRPr lang="en-US" sz="1600" kern="1200"/>
        </a:p>
      </dsp:txBody>
      <dsp:txXfrm>
        <a:off x="5366524" y="1178"/>
        <a:ext cx="2174490" cy="1304694"/>
      </dsp:txXfrm>
    </dsp:sp>
    <dsp:sp modelId="{D288205D-2EA0-4743-BBDF-71D8372BFFF7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Karar verme süreci aile-okul-eğitsel tanılama sürecine göre gerçekleşir.</a:t>
          </a:r>
          <a:endParaRPr lang="en-US" sz="1600" kern="1200"/>
        </a:p>
      </dsp:txBody>
      <dsp:txXfrm>
        <a:off x="7758464" y="1178"/>
        <a:ext cx="2174490" cy="1304694"/>
      </dsp:txXfrm>
    </dsp:sp>
    <dsp:sp modelId="{38B609AC-A645-4657-B4E1-146E5045BB77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Kaynaştırmaya erken başlamak esastır.</a:t>
          </a:r>
          <a:endParaRPr lang="en-US" sz="1600" kern="1200"/>
        </a:p>
      </dsp:txBody>
      <dsp:txXfrm>
        <a:off x="582645" y="1523321"/>
        <a:ext cx="2174490" cy="1304694"/>
      </dsp:txXfrm>
    </dsp:sp>
    <dsp:sp modelId="{B68CAF61-1E48-4B93-ABC6-CBF6D933682A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Kaynaştırmada bireysel farklılıklar esastır.</a:t>
          </a:r>
          <a:endParaRPr lang="en-US" sz="1600" kern="1200"/>
        </a:p>
      </dsp:txBody>
      <dsp:txXfrm>
        <a:off x="2974584" y="1523321"/>
        <a:ext cx="2174490" cy="1304694"/>
      </dsp:txXfrm>
    </dsp:sp>
    <dsp:sp modelId="{DEA71026-8B29-4B1F-893A-8CF83825C060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Duyu kalıntısından yararlanmak esastır.</a:t>
          </a:r>
          <a:endParaRPr lang="en-US" sz="1600" kern="1200"/>
        </a:p>
      </dsp:txBody>
      <dsp:txXfrm>
        <a:off x="5366524" y="1523321"/>
        <a:ext cx="2174490" cy="1304694"/>
      </dsp:txXfrm>
    </dsp:sp>
    <dsp:sp modelId="{7AF5A0F7-FDCB-484E-81C2-A13BA920643E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Eğitim normal insanlarla ve doğal ortamlar da verilmelidir.</a:t>
          </a:r>
          <a:endParaRPr lang="en-US" sz="1600" kern="1200"/>
        </a:p>
      </dsp:txBody>
      <dsp:txXfrm>
        <a:off x="7758464" y="1523321"/>
        <a:ext cx="2174490" cy="1304694"/>
      </dsp:txXfrm>
    </dsp:sp>
    <dsp:sp modelId="{27500A48-0888-4E54-B334-75C41351BA15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Eğitim, bireyi toplumun bir parçası haline getirmeyi amaçlar.</a:t>
          </a:r>
          <a:endParaRPr lang="en-US" sz="1600" kern="1200"/>
        </a:p>
      </dsp:txBody>
      <dsp:txXfrm>
        <a:off x="2974584" y="3045465"/>
        <a:ext cx="2174490" cy="1304694"/>
      </dsp:txXfrm>
    </dsp:sp>
    <dsp:sp modelId="{92DDAE8D-DEB0-4313-A6D7-A1EEF4CD5425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Gönüllülük, sevgi, sabır, gayret gerekmektedir.</a:t>
          </a:r>
          <a:endParaRPr lang="en-US" sz="1600" kern="1200"/>
        </a:p>
      </dsp:txBody>
      <dsp:txXfrm>
        <a:off x="5366524" y="3045465"/>
        <a:ext cx="2174490" cy="13046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CEF89-8E64-4993-ABC0-7C733DD3557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b="0" i="0" kern="1200" baseline="0"/>
            <a:t>Özel Eğitime İhtiyacı Olan Bireylere, </a:t>
          </a:r>
          <a:endParaRPr lang="en-US" sz="3900" kern="1200"/>
        </a:p>
      </dsp:txBody>
      <dsp:txXfrm>
        <a:off x="0" y="39687"/>
        <a:ext cx="3286125" cy="1971675"/>
      </dsp:txXfrm>
    </dsp:sp>
    <dsp:sp modelId="{02923B3C-14FE-4EFE-B46E-BEAD07EC71C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b="0" i="0" kern="1200" baseline="0"/>
            <a:t>Normal Çocuklara, </a:t>
          </a:r>
          <a:endParaRPr lang="en-US" sz="3900" kern="1200"/>
        </a:p>
      </dsp:txBody>
      <dsp:txXfrm>
        <a:off x="3614737" y="39687"/>
        <a:ext cx="3286125" cy="1971675"/>
      </dsp:txXfrm>
    </dsp:sp>
    <dsp:sp modelId="{C1951835-DE6B-4A2B-9033-BCB08F35526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b="0" i="0" kern="1200" baseline="0"/>
            <a:t>Ailelere, </a:t>
          </a:r>
          <a:endParaRPr lang="en-US" sz="3900" kern="1200"/>
        </a:p>
      </dsp:txBody>
      <dsp:txXfrm>
        <a:off x="7229475" y="39687"/>
        <a:ext cx="3286125" cy="1971675"/>
      </dsp:txXfrm>
    </dsp:sp>
    <dsp:sp modelId="{56D92DD3-075C-4CF9-9F15-F10C0DBBF1A2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b="0" i="0" kern="1200" baseline="0"/>
            <a:t>Öğretmenlere yararları vardır.</a:t>
          </a:r>
          <a:endParaRPr lang="en-US" sz="3900" kern="1200"/>
        </a:p>
      </dsp:txBody>
      <dsp:txXfrm>
        <a:off x="1807368" y="2339975"/>
        <a:ext cx="3286125" cy="1971675"/>
      </dsp:txXfrm>
    </dsp:sp>
    <dsp:sp modelId="{B1138237-D514-449C-8C01-8750BDD7051D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b="0" i="0" kern="1200" baseline="0"/>
            <a:t>Topluma</a:t>
          </a:r>
          <a:endParaRPr lang="en-US" sz="3900" kern="120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A4E0CC-2FD8-45D6-A7C5-F91BE7F65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AFB5957-76C1-4110-88B7-4C216F1CD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A51DB6E-A969-442C-88AB-B0EADD8F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0C68-452A-4A3E-9FE3-B73779EC17CF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8E4B04-1A2A-4694-BDFF-FCED8976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80AF10-4426-4DFC-BFF8-89FB28CE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9BE5-4E7B-4D2F-B77E-CBD00647A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34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05366E-80BB-4067-AFE5-193361F3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7D60178-8D4A-44E4-96D3-5D574523F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058BDD-FDDF-4858-B181-5C2C9A56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0C68-452A-4A3E-9FE3-B73779EC17CF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0B8A99-D561-407E-905F-4D911054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F5BAB9-1FA5-43C7-BEFF-76EC6529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9BE5-4E7B-4D2F-B77E-CBD00647A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22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928694B-7708-4517-8D7D-59D23028C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983D3A7-2AFA-42FF-A59B-F75D8A953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0A25998-D482-4A7C-ADDA-D44C5247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0C68-452A-4A3E-9FE3-B73779EC17CF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04D7CE-2BA2-45A2-ADEF-80A16CF3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DDC24C-F02C-4F57-B976-2CF5AD8A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9BE5-4E7B-4D2F-B77E-CBD00647A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596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70277C-69F4-4E89-942E-D650DF71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CC54BBC-A464-4341-9A1F-B73C2771D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D9FBFA7-5FE7-4EFD-938A-C5E99DDC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AD0B-D23B-43A8-B2D1-1DBB366280AD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F8F3F46-0BAE-43FB-B303-132D4EC9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4C4296-1752-4750-B237-321D3037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58CD-15A4-44AC-9FD1-BC91859FB0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29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135FD9-3DB5-410D-9178-066AEC2F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733A20-3874-4756-9AD7-537CF4DD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7FB10A-CC31-416A-BF34-55B2BE0E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0C68-452A-4A3E-9FE3-B73779EC17CF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104F263-0ADA-42B4-B612-1DAFFA54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F81537-6832-421C-B8AE-B6A4AF2D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9BE5-4E7B-4D2F-B77E-CBD00647A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47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5D1C75-B5C9-4B9C-8791-18F26424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8D43E44-574F-4A34-AA77-44D2A33BC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A6E1724-4B2A-49C6-9F10-293BA3F6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0C68-452A-4A3E-9FE3-B73779EC17CF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51E068-B864-4879-BCA7-5F8204F0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4CDD069-20FC-4449-A71A-F80FA733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9BE5-4E7B-4D2F-B77E-CBD00647A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80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A27B8F-03E2-44C2-825C-8539DDB6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65B4E7-DA1A-4F93-A0F4-5C0484476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5C136FE-05FA-477D-98FB-13776997D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7EC1393-46D2-4403-BF6B-3CA5FBB5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0C68-452A-4A3E-9FE3-B73779EC17CF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AA270E3-30C3-4EDE-ACC0-B8130385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CEA686B-A4AD-4280-A1EC-82CE55E78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9BE5-4E7B-4D2F-B77E-CBD00647A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14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6B4527-C7CA-4BBC-AE2E-FA591D8D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75F9CB9-50D5-493D-B898-114CBD20C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4BAE986-59DD-4F3C-A678-27AB067E7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4496381-D013-4A23-B9A9-4A1AB752B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8BCAE84-D1F6-4A18-8EDF-7D77D0114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CB7E113-79DD-48C8-888D-2F112008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0C68-452A-4A3E-9FE3-B73779EC17CF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ECEBA73-C436-4813-9576-D9A60B4F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6BC53D6-B657-43F7-A017-8DD3B227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9BE5-4E7B-4D2F-B77E-CBD00647A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62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DDA50D-C2A1-44A1-AE64-C699C066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BC18FA7-67C2-4BC6-A5C6-985B7A52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0C68-452A-4A3E-9FE3-B73779EC17CF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5B916F8-97D2-41DA-8973-569459AD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16FC276-1414-454D-8A13-A881B3AB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9BE5-4E7B-4D2F-B77E-CBD00647A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04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0E87F71-B1DE-4996-96EC-471B5D99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0C68-452A-4A3E-9FE3-B73779EC17CF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D1854B7-E932-4DE5-BC0D-1C372AC3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7B1822-A96E-435A-ABC9-EE14C624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9BE5-4E7B-4D2F-B77E-CBD00647A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824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8FE9E0-B193-4044-801F-1A70826F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CF6E15-2D96-4CDE-BC62-465E3B049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9B49180-A3DE-4EFF-A6AC-6B85361B5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2170FC6-6F33-4201-82DA-B7A316F0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0C68-452A-4A3E-9FE3-B73779EC17CF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A4CDC5B-5368-49E3-8233-7F6C5F33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382C71-7967-4191-B472-D026B3C2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9BE5-4E7B-4D2F-B77E-CBD00647A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82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799CA6-22A9-495F-BA42-B387CEB9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61BB2B3-9FBA-4802-A8B1-57B8B4398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A787091-7B38-4591-8D9C-56EC2B53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044CC55-E8EA-4966-842D-599B2DF2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0C68-452A-4A3E-9FE3-B73779EC17CF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FD8A7BF-BE17-45DD-AFCD-48B917B5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D0DC773-7E72-4B24-B552-1637A62E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9BE5-4E7B-4D2F-B77E-CBD00647A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492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1E8B40D-5E8B-4BEE-84E8-990B8CCC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63F2DD8-1F6D-465E-AF21-A1EFA4F38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7B306F-7ECF-4CAA-9BFB-AF81D72CD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80C68-452A-4A3E-9FE3-B73779EC17CF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B7987E-B0B6-4FBB-97D2-B191B38D6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35EEF4-9B84-49A7-B965-3C4552224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9BE5-4E7B-4D2F-B77E-CBD00647A6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851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all" spc="600" dirty="0"/>
          </a:p>
        </p:txBody>
      </p:sp>
      <p:grpSp>
        <p:nvGrpSpPr>
          <p:cNvPr id="27" name="Group 9">
            <a:extLst>
              <a:ext uri="{FF2B5EF4-FFF2-40B4-BE49-F238E27FC236}">
                <a16:creationId xmlns:a16="http://schemas.microsoft.com/office/drawing/2014/main" id="{E7E9D86A-D513-48F9-851A-5F3725E8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1565" y="330817"/>
            <a:ext cx="4833901" cy="5995583"/>
            <a:chOff x="1754444" y="330817"/>
            <a:chExt cx="4833901" cy="599558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58443E-B333-44F4-8D49-1EAB1C1A4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4444" y="330817"/>
              <a:ext cx="4833901" cy="59955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1">
              <a:extLst>
                <a:ext uri="{FF2B5EF4-FFF2-40B4-BE49-F238E27FC236}">
                  <a16:creationId xmlns:a16="http://schemas.microsoft.com/office/drawing/2014/main" id="{09132A4E-0C09-40DA-A360-EA9D3DAFF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4444" y="330817"/>
              <a:ext cx="4833901" cy="5995583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13">
            <a:extLst>
              <a:ext uri="{FF2B5EF4-FFF2-40B4-BE49-F238E27FC236}">
                <a16:creationId xmlns:a16="http://schemas.microsoft.com/office/drawing/2014/main" id="{D649D88F-3460-4C52-888E-001C62B26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1649" y="213740"/>
            <a:ext cx="4833901" cy="599558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9F9B25D-3A1C-4BA8-A9DD-83A3BD96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693" y="510803"/>
            <a:ext cx="4069306" cy="53397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ctr"/>
            <a:r>
              <a:rPr lang="en-US" sz="5400" b="0" i="0" u="none" strike="noStrik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SEYHAN REHBERLİK VE ARAŞTIRMA MERKEZİ</a:t>
            </a:r>
          </a:p>
        </p:txBody>
      </p:sp>
      <p:sp>
        <p:nvSpPr>
          <p:cNvPr id="36" name="Freeform: Shape 15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17">
            <a:extLst>
              <a:ext uri="{FF2B5EF4-FFF2-40B4-BE49-F238E27FC236}">
                <a16:creationId xmlns:a16="http://schemas.microsoft.com/office/drawing/2014/main" id="{217DD14E-3BC7-413D-B4AB-B92EED2F5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9" name="Graphic 212">
            <a:extLst>
              <a:ext uri="{FF2B5EF4-FFF2-40B4-BE49-F238E27FC236}">
                <a16:creationId xmlns:a16="http://schemas.microsoft.com/office/drawing/2014/main" id="{6908275D-177E-42F2-8887-134AFE8B7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40" y="528734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2B36D4-0C87-4882-A12C-18A91DBAE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40" y="528734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6863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B25F87-F553-4495-A8B9-3C67D0EA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  Özel eğitim ortamlarını normal akranlarla bir arada bulunma yerine göre ;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8C5A4DF4-6EDD-4120-823B-654C1EB27803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929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D0417E-F395-411F-AA5F-B4E8BF16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Tarihçesi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C6EA2715-888D-42C8-908A-DDF65F9D542D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520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1B89771-500E-4422-813C-3A69AC37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ctr"/>
            <a:r>
              <a:rPr lang="en-US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Dayanağı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62307ECC-5EE5-4FB9-B1FE-674CBCE6D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468971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976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04DCF60-F71C-4929-9312-7329422E5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ctr"/>
            <a:r>
              <a:rPr lang="en-US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KAYNAŞTIRMA EĞİTİMİNİN İLKELERİ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33899554-C134-45D1-BC45-9E9422726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37539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032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877A521-B77E-4D1C-8AC7-1197C1B6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ctr"/>
            <a:r>
              <a:rPr lang="en-US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KAYNAŞTIRMA EĞİTİMİNİN YARARLARI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77EC9772-4BEF-432F-803A-C1633E89F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67468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226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82F8416-D644-45C0-9A01-F8981328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21734"/>
            <a:ext cx="6891187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3600" b="0" i="0" u="none" strike="noStrike" baseline="0"/>
              <a:t>Özel Eğitime İhtiyacı Olan Bireylere Yararları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F97F85-135A-4A6D-944C-CED6F0E00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1782981"/>
            <a:ext cx="6891187" cy="43939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tr-TR" sz="2000" b="0" i="0" u="none" strike="noStrike" baseline="0"/>
              <a:t>BEP aracılığı ile kapasite ve öğrenme hızına göre eğitim alır.</a:t>
            </a:r>
          </a:p>
          <a:p>
            <a:pPr marL="0" marR="0" lvl="0" indent="0">
              <a:buNone/>
            </a:pPr>
            <a:endParaRPr lang="tr-TR" sz="2000" b="0" i="0" u="none" strike="noStrike" baseline="0"/>
          </a:p>
          <a:p>
            <a:pPr marR="0" lvl="0"/>
            <a:r>
              <a:rPr lang="tr-TR" sz="2000" b="0" i="0" u="none" strike="noStrike" baseline="0"/>
              <a:t>Kendine güven, takdir edilme,işe yarama, cesaret, sorumluluk gibi sosyal değerleri gelişir.</a:t>
            </a:r>
          </a:p>
          <a:p>
            <a:pPr marR="0" lvl="0"/>
            <a:endParaRPr lang="tr-TR" sz="2000"/>
          </a:p>
          <a:p>
            <a:pPr marL="0" marR="0" lvl="0" indent="0">
              <a:buNone/>
            </a:pPr>
            <a:endParaRPr lang="tr-TR" sz="2000" b="0" i="0" u="none" strike="noStrike" baseline="0"/>
          </a:p>
          <a:p>
            <a:pPr marR="0" lvl="0"/>
            <a:r>
              <a:rPr lang="tr-TR" sz="2000" b="0" i="0" u="none" strike="noStrike" baseline="0"/>
              <a:t>Özelliklerine uygun ortamdan dolayı uyum ve başarısı artacaktır </a:t>
            </a:r>
            <a:br>
              <a:rPr lang="tr-TR" sz="2000" b="0" i="0" u="none" strike="noStrike" baseline="0"/>
            </a:br>
            <a:endParaRPr lang="tr-TR" sz="2000" b="0" i="0" u="none" strike="noStrike" baseline="0"/>
          </a:p>
          <a:p>
            <a:pPr marR="0" lvl="0"/>
            <a:endParaRPr lang="tr-TR" sz="2000" b="0" i="0" u="none" strike="noStrike" baseline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apboz parçaları">
            <a:extLst>
              <a:ext uri="{FF2B5EF4-FFF2-40B4-BE49-F238E27FC236}">
                <a16:creationId xmlns:a16="http://schemas.microsoft.com/office/drawing/2014/main" id="{8278BA87-AF0D-4CD7-8AD3-9AAD82B72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14" r="26497"/>
          <a:stretch/>
        </p:blipFill>
        <p:spPr>
          <a:xfrm>
            <a:off x="8129873" y="10"/>
            <a:ext cx="4062128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771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82F8416-D644-45C0-9A01-F8981328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52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Özel Eğitime İhtiyacı Olan Bireylere Yararları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6F606299-FA2F-4229-809B-176066AC5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8682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6142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82F8416-D644-45C0-9A01-F8981328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Özel Eğitime İhtiyacı Olan Bireylere Yararları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54A540B7-9703-4F62-BEF5-613790F96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058636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8449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82F8416-D644-45C0-9A01-F8981328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Özel Eğitime İhtiyacı Olan Bireylere Yararları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F97F85-135A-4A6D-944C-CED6F0E00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b="1" i="0" u="none" strike="noStrike" baseline="0"/>
              <a:t>Bireysel farklılıkları doğal karşılar ve saygı gösterir.</a:t>
            </a:r>
          </a:p>
          <a:p>
            <a:pPr marR="0" lvl="0"/>
            <a:r>
              <a:rPr lang="en-US" b="1" i="0" u="none" strike="noStrike" baseline="0"/>
              <a:t>Kendi yetersizliklerini görme, bunları kabul etme ve giderme davranışları gelişir.</a:t>
            </a:r>
          </a:p>
          <a:p>
            <a:pPr marR="0" lvl="0"/>
            <a:r>
              <a:rPr lang="en-US" b="1" i="0" u="none" strike="noStrike" baseline="0"/>
              <a:t>Özürlülerle birlikte yaşamayı öğrenir.</a:t>
            </a:r>
          </a:p>
        </p:txBody>
      </p:sp>
    </p:spTree>
    <p:extLst>
      <p:ext uri="{BB962C8B-B14F-4D97-AF65-F5344CB8AC3E}">
        <p14:creationId xmlns:p14="http://schemas.microsoft.com/office/powerpoint/2010/main" val="107803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82F8416-D644-45C0-9A01-F8981328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Özel Eğitime İhtiyacı Olan Bireylere Yararları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C154C34F-BACC-40BE-A994-29A0C4536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057352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02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9680DE5-3A4D-4885-9491-CB01E92F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ctr"/>
            <a:r>
              <a:rPr lang="en-US" b="0" i="0" u="none" strike="noStrik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ÖZEL EĞİTİM BÖLÜMÜ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69FBAE9-FF0A-4D4D-9A2B-167E9BFFE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b="0" i="0" u="none" strike="noStrike" baseline="0">
                <a:solidFill>
                  <a:schemeClr val="bg1"/>
                </a:solidFill>
              </a:rPr>
              <a:t>Kaynaştırma Özel eğitime ihtiyacı olan bireylerin Akranları ile birlikte </a:t>
            </a:r>
          </a:p>
          <a:p>
            <a:pPr marR="0" lvl="0"/>
            <a:r>
              <a:rPr lang="en-US" b="0" i="0" u="none" strike="noStrike" baseline="0">
                <a:solidFill>
                  <a:schemeClr val="bg1"/>
                </a:solidFill>
              </a:rPr>
              <a:t>Eğitim ve öğretimlerini Bütün kademelerde sürdürme esasına dayanan, </a:t>
            </a:r>
          </a:p>
          <a:p>
            <a:pPr marR="0" lvl="0"/>
            <a:r>
              <a:rPr lang="en-US" b="0" i="0" u="none" strike="noStrike" baseline="0">
                <a:solidFill>
                  <a:schemeClr val="bg1"/>
                </a:solidFill>
              </a:rPr>
              <a:t>Destek hizmetlerinin sağlandığı özel eğitim uygulamalarıdır.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9029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82F8416-D644-45C0-9A01-F8981328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8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Özel Eğitime İhtiyacı Olan Bireylere Yararları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F6F104A5-545C-4A22-8AB1-23B4D707D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15065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0480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82F8416-D644-45C0-9A01-F8981328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baseline="0"/>
              <a:t>Özel Eğitime İhtiyacı Olan Bireylere Yararları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BE79F-10D6-4427-95C9-679A27355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00" r="-1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2D683BA2-15B9-4956-A149-80927119B9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092730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3391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82F8416-D644-45C0-9A01-F8981328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Özel Eğitime İhtiyacı Olan Bireylere Yararları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F97F85-135A-4A6D-944C-CED6F0E00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b="1" i="0" u="none" strike="noStrike" baseline="0" dirty="0"/>
              <a:t>B.E.P </a:t>
            </a:r>
            <a:r>
              <a:rPr lang="en-US" b="1" i="0" u="none" strike="noStrike" baseline="0" dirty="0" err="1"/>
              <a:t>hazırlama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ve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uygulamada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daha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başarılı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olurlar</a:t>
            </a:r>
            <a:r>
              <a:rPr lang="en-US" b="1" i="0" u="none" strike="noStrike" baseline="0" dirty="0"/>
              <a:t>.</a:t>
            </a:r>
          </a:p>
          <a:p>
            <a:pPr marR="0" lvl="0"/>
            <a:r>
              <a:rPr lang="en-US" b="1" i="0" u="none" strike="noStrike" baseline="0" dirty="0" err="1"/>
              <a:t>Öğretmenlere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Yararları</a:t>
            </a:r>
            <a:endParaRPr lang="en-US" b="1" i="0" u="none" strike="noStrike" baseline="0" dirty="0"/>
          </a:p>
          <a:p>
            <a:pPr marR="0" lvl="0"/>
            <a:r>
              <a:rPr lang="en-US" b="1" i="0" u="none" strike="noStrike" baseline="0" dirty="0" err="1"/>
              <a:t>Eğitimde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ekonomiklik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ve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fırsat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eşitliği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sağlanır</a:t>
            </a:r>
            <a:r>
              <a:rPr lang="en-US" b="1" i="0" u="none" strike="noStrike" baseline="0" dirty="0"/>
              <a:t>.</a:t>
            </a:r>
          </a:p>
          <a:p>
            <a:pPr marR="0" lvl="0"/>
            <a:r>
              <a:rPr lang="en-US" b="1" i="0" u="none" strike="noStrike" baseline="0" dirty="0" err="1"/>
              <a:t>Kaynaştırma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öğrencisi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ile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yapılan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çalışmalar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sayesinde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öğretim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becerileri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gelişecek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ve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deneyimleri</a:t>
            </a:r>
            <a:r>
              <a:rPr lang="en-US" b="1" i="0" u="none" strike="noStrike" baseline="0" dirty="0"/>
              <a:t> </a:t>
            </a:r>
            <a:r>
              <a:rPr lang="en-US" b="1" i="0" u="none" strike="noStrike" baseline="0" dirty="0" err="1"/>
              <a:t>artacaktır</a:t>
            </a:r>
            <a:r>
              <a:rPr lang="en-US" b="1" i="0" u="none" strike="noStrike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1451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C51EA42-2EF3-4FC3-92CE-01DD2921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ctr"/>
            <a:r>
              <a:rPr lang="en-US" sz="31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Kaynaştırma Eğitiminde Görev Alan Personelde Bulunması Gereken Özellikler: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27EC61BD-6E9E-4C1C-AE98-88F628F17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35817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405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76EE76F-DBC9-4DB1-8408-8B3129A9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ctr"/>
            <a:r>
              <a:rPr lang="en-US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KAYNAŞTIRMA UYGULAMALARI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014FC412-F441-4A8B-911B-B90ED7CEB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08692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697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Öğretmen">
            <a:extLst>
              <a:ext uri="{FF2B5EF4-FFF2-40B4-BE49-F238E27FC236}">
                <a16:creationId xmlns:a16="http://schemas.microsoft.com/office/drawing/2014/main" id="{A5FD7F35-5C18-4FF4-AC56-175554183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A33CDAA-AA5D-4246-A952-5A167A44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Yarı Zamanlı Kaynaştırma: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0091BBF-7FF0-4A8E-B914-2BF861DA6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b="0" i="0" u="none" strike="noStrike" baseline="0"/>
              <a:t>Özel eğitime ihtiyacı olan öğrencinin kaydı  özel sınıftadır; özel eğitim sınıfı öğrencisi başarılı olabileceği derslerde kaynaştırma sınıfında eğitim almaktadır </a:t>
            </a:r>
          </a:p>
        </p:txBody>
      </p:sp>
    </p:spTree>
    <p:extLst>
      <p:ext uri="{BB962C8B-B14F-4D97-AF65-F5344CB8AC3E}">
        <p14:creationId xmlns:p14="http://schemas.microsoft.com/office/powerpoint/2010/main" val="2110700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erbest paraşüt atlayışı yapmış, havada süzülen büyük grup">
            <a:extLst>
              <a:ext uri="{FF2B5EF4-FFF2-40B4-BE49-F238E27FC236}">
                <a16:creationId xmlns:a16="http://schemas.microsoft.com/office/drawing/2014/main" id="{57F6BE1D-2F76-4EF1-822A-0C2BC40E1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760" y="3451712"/>
            <a:ext cx="5122239" cy="3406288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6567E4B-9710-46E3-847C-5F2D487E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Tersine Kaynaştırma: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4A4CA57-98BA-41C9-B9F6-B49D7EF9C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b="0" i="0" u="none" strike="noStrike" baseline="0"/>
              <a:t>Yetersizlikleri olmayan bireyler istekleri doğrultusunda özellikle okul öncesi eğitimde, çevrelerindeki kaynaştırma uygulaması yapan özel eğitim okullarında açılacak sınıflara kayıt yaptırabilirler.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703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5EE4F7F-2E63-4ED0-AC77-E48BF52C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ctr"/>
            <a:r>
              <a:rPr lang="en-US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ÖZEL EĞİTİM DESTEK HİZMETLERİ NELERDİR?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9BBD46A4-0324-408F-B355-D7EBE8641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269351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9825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EA5E90-4759-4B81-ACA4-166A5DDB7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1.Destek eğitim odası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FE2B82-8114-4945-A185-C7811CB4A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Okul ve kurumlarda, yetersizliği olmayan akranlarıyla birlikte aynı sınıfta eğitimlerine devam eden özel eğitime ihtiyacı olan öğrenciler ile üstün yetenekli öğrenciler için özel araç-gereçler ile eğitim materyalleri sağlanarak özel eğitim desteği verilmesi amacıyla destek eğitim odası açılır. 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Destek eğitim odasında eğitim özel eğitim öğretmeni tarafından verilmelidir. 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Destek eğitim odasında öğrenciye verilen destek eğitimi normal sınıfında verilenle paralel olmalıdır.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Destek eğitim odasında verilen eğitim öğrencinin sınıftaki eksiğini kapatmaya yönelik olmalıdır. 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Destek eğitim odasında öğrencilerle, grup olarak çalışmak gerekiyorsa, gruptaki öğrenci sayısı en fazla beş (5) öğrenci ile sınırlı olmalıdır.</a:t>
            </a:r>
          </a:p>
        </p:txBody>
      </p:sp>
    </p:spTree>
    <p:extLst>
      <p:ext uri="{BB962C8B-B14F-4D97-AF65-F5344CB8AC3E}">
        <p14:creationId xmlns:p14="http://schemas.microsoft.com/office/powerpoint/2010/main" val="3419018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300AB60-4327-469E-9757-2DFA379B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baseline="0"/>
              <a:t>Destek eğitim odasının olumsuz yönleri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0FB426-10A3-49F4-BB13-40997F855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4" r="26399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C1495803-E2D5-4ECE-9D89-A4242390B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680536"/>
              </p:ext>
            </p:extLst>
          </p:nvPr>
        </p:nvGraphicFramePr>
        <p:xfrm>
          <a:off x="838200" y="1825625"/>
          <a:ext cx="538750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258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ir grup çok renkli ahşap insan figürü">
            <a:extLst>
              <a:ext uri="{FF2B5EF4-FFF2-40B4-BE49-F238E27FC236}">
                <a16:creationId xmlns:a16="http://schemas.microsoft.com/office/drawing/2014/main" id="{E8F1B180-E268-4F41-8301-D242F3803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32" b="6541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0A56502-9E82-481F-9817-C4A50E1E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ctr"/>
            <a:r>
              <a:rPr lang="en-US" sz="3600" b="0" i="0" u="none" strike="noStrike" baseline="0"/>
              <a:t>Kaynaştırma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505020-EB18-4413-AB0C-B0A733114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9319" y="2547257"/>
            <a:ext cx="4458446" cy="3109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2000" b="0" i="0" u="none" strike="noStrike" baseline="0"/>
              <a:t>Kaynaştırma, her tür ve düzeyde engele sahip öğrenciler için gerekli bir uygulamadır. </a:t>
            </a:r>
          </a:p>
          <a:p>
            <a:pPr marR="0" lvl="0"/>
            <a:r>
              <a:rPr lang="en-US" sz="2000" b="0" i="0" u="none" strike="noStrike" baseline="0"/>
              <a:t>Kaynaştırma, özel eğitime ihtiyacı olan öğrencinin, normal öğrencilerin devam ettiği eğitim ortamlarında (normal anaokulu, normal ilköğretim vb.) eğitilmesidir.</a:t>
            </a:r>
          </a:p>
          <a:p>
            <a:pPr marR="0" lvl="0"/>
            <a:endParaRPr lang="en-US" sz="2000" b="0" i="0" u="none" strike="noStrike" baseline="0"/>
          </a:p>
        </p:txBody>
      </p:sp>
    </p:spTree>
    <p:extLst>
      <p:ext uri="{BB962C8B-B14F-4D97-AF65-F5344CB8AC3E}">
        <p14:creationId xmlns:p14="http://schemas.microsoft.com/office/powerpoint/2010/main" val="3203231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BA1D7D6-395C-43F3-B901-85ABCB4E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Sınıf içi yardım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FA72CF-D284-451E-A7D2-97D31B6DE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b="0" i="0" u="none" strike="noStrike" baseline="0"/>
              <a:t>Sınıf öğretmeniyle destek hizmet uzmanının aynı sınıf içerisinde eşgüdümlü olarak birlikte eğitim vermesidir.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Kitaplar">
            <a:extLst>
              <a:ext uri="{FF2B5EF4-FFF2-40B4-BE49-F238E27FC236}">
                <a16:creationId xmlns:a16="http://schemas.microsoft.com/office/drawing/2014/main" id="{A3E340B3-58FC-45EC-9662-A911CC3A4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5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35BDC6-BC76-4C6A-A001-34182440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3. Özel eğitim danışmanlığı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3375AC0-E062-4BC8-B5F9-331904E6F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Özel eğitim danışmanlığı üç temel öğeden oluşmaktadır. Bu öğeler aşağıda yer almaktadır.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1. Danışman 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2. Danışan 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3. Hakkında danışılan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Özel eğitim danışmanı, danışmanlık konusunda bilgi ve beceri sahibi bir özel eğitim uzmanı ya da rehber öğretmen olabilir.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Özel eğitim danışmanlığında amaç; Danışan aracılığıyla hakkında danışılan bireyin sorununa yönelik yardımın sunulmasıdır. 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Özel eğitim danışmanlığının dayandığı temel varsayımlar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Normal sınıf öğretmeni, kendisine destek sağlandığında özel gereksinimli öğrencilere etkili bir eğitim sunabilir.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Danışmanlık daha fazla öğrenciye hizmet götürülmesini sağlar.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Danışmanlık öğrencilerin gereksiz yere psikometrik değerlendirmelerden geçirilme ve etiketlenme olasılığını azaltır. 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Danışmanlık farklı deneyimlere sahip kişiler arasındaki iletişimi artırır.</a:t>
            </a:r>
          </a:p>
        </p:txBody>
      </p:sp>
    </p:spTree>
    <p:extLst>
      <p:ext uri="{BB962C8B-B14F-4D97-AF65-F5344CB8AC3E}">
        <p14:creationId xmlns:p14="http://schemas.microsoft.com/office/powerpoint/2010/main" val="2218880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252D304-F01C-4433-9601-FEC14302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baseline="0"/>
              <a:t>Müdür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EF9C9-B78D-48C8-BAA2-905E147AA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89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287A130D-EE3E-4484-A03E-A87C00E8A0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006636"/>
              </p:ext>
            </p:extLst>
          </p:nvPr>
        </p:nvGraphicFramePr>
        <p:xfrm>
          <a:off x="838200" y="1825625"/>
          <a:ext cx="538750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6619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6B30282-186C-491D-89ED-FE1FB002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100" b="0" i="0" u="none" strike="noStrike" baseline="0"/>
              <a:t>Gezerek Özel Eğitim Görevi Yapan Öğretmen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D7DBC-DE98-4E87-A1C0-96AEAF725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8" r="8483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F58BF519-50DA-40A9-8AD9-28A23E72E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404350"/>
              </p:ext>
            </p:extLst>
          </p:nvPr>
        </p:nvGraphicFramePr>
        <p:xfrm>
          <a:off x="838200" y="1825625"/>
          <a:ext cx="538750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1540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33CE077-AB7D-42D5-8AC3-8A5A141F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baseline="0"/>
              <a:t>Öğretmen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971F0-E714-4663-A1C3-A1F243D47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7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D77FAC1D-ED75-4A29-BEFE-6473472A8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241060"/>
              </p:ext>
            </p:extLst>
          </p:nvPr>
        </p:nvGraphicFramePr>
        <p:xfrm>
          <a:off x="838200" y="1825625"/>
          <a:ext cx="538750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8731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27201F-60D1-4FD7-AC72-1C700422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Rehber Öğretmen-Psikolojik Danışman 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6000B663-131C-4DE8-80BB-176B16A1A194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405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7BED16-53E0-4A3B-A5AA-16ED2426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Aile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31DC16D4-074C-428C-ABF2-2A71C68536B6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732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8D3BEB6-A414-4885-8F7A-6206411F9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 algn="r"/>
            <a:r>
              <a:rPr lang="en-US" sz="60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Özel Eğitime İhtiyacı Olan  Birey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D37FAF-BFC7-45DC-9A6F-B45AA0BC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>
              <a:buNone/>
            </a:pPr>
            <a:r>
              <a:rPr lang="en-US"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Değerlendirme sonrasında çıkan eğitim önlemi ve yöneltme kararında isteğini belirtir.</a:t>
            </a:r>
          </a:p>
        </p:txBody>
      </p:sp>
    </p:spTree>
    <p:extLst>
      <p:ext uri="{BB962C8B-B14F-4D97-AF65-F5344CB8AC3E}">
        <p14:creationId xmlns:p14="http://schemas.microsoft.com/office/powerpoint/2010/main" val="417979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9145B2-F75E-4C63-8ADB-F2DA7E7A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Kaynaştırma uygulamasındaki öğrenciler, </a:t>
            </a:r>
          </a:p>
        </p:txBody>
      </p:sp>
      <p:graphicFrame>
        <p:nvGraphicFramePr>
          <p:cNvPr id="26" name="Metin Yer Tutucusu 2">
            <a:extLst>
              <a:ext uri="{FF2B5EF4-FFF2-40B4-BE49-F238E27FC236}">
                <a16:creationId xmlns:a16="http://schemas.microsoft.com/office/drawing/2014/main" id="{FFC72AFA-9274-4367-B44D-DCDD7DB10DE2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116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32CA6A-2533-4944-9534-9A87A2EA6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8910C1F-9188-40B6-9165-35110529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54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Görme Yetersizliği Olan Öğrencilere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E44FE1-0DFB-4432-B6F1-7BB65304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7C4AD9-61C7-4AB6-AAD1-C303A8BE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685BF2-60B4-41A0-9B16-61CD8CC7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4B9126E-B366-45E7-A556-442F4D162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B6BA6E-8873-4A6F-9AB0-395D23D7D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637FEFE6-C01A-46AF-8FD8-8BD23A5F6E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333403"/>
              </p:ext>
            </p:extLst>
          </p:nvPr>
        </p:nvGraphicFramePr>
        <p:xfrm>
          <a:off x="6361049" y="210312"/>
          <a:ext cx="5581003" cy="596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06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B25F87-F553-4495-A8B9-3C67D0EA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  Özel eğitim ortamlarını normal akranlarla bir arada bulunma yerine göre ;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83BB93A1-196E-43BF-89A9-5449649BE259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6085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32CA6A-2533-4944-9534-9A87A2EA6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DC1F929-BCC3-41D7-BD8B-A406C505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54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İşitme Yetersizliği Olan Öğrencilere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3224AF-B899-44E2-A5C0-BA9387F5F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323D1-1DCB-481A-AEA7-F9BBC4E17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718002-279E-427A-9DA1-FB94940DE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4B2501C-38FE-4D1A-B6C7-DA20BE806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169B8E-2485-48AC-A76B-DC02517736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A2088EF5-0D29-4F7A-BB16-3935AB7E7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443829"/>
              </p:ext>
            </p:extLst>
          </p:nvPr>
        </p:nvGraphicFramePr>
        <p:xfrm>
          <a:off x="6361049" y="210312"/>
          <a:ext cx="5581003" cy="596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124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BCE0FB-ADDD-4B37-A958-519663E8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8A981E-6C01-464B-9B2A-810AFEC2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15666A-2661-4B66-A755-9B2CFAB3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0432"/>
            <a:ext cx="10533888" cy="27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80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Ortopedik Yetersizliği Olan Öğrenciler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710E47-0781-4953-BBDA-8EF627A7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425417D-0CFA-4155-A472-3517D43AE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4069080"/>
            <a:ext cx="10515600" cy="20426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/>
            <a:r>
              <a:rPr lang="en-US" sz="1800" b="0" i="0" u="none" strike="noStrike" baseline="0">
                <a:solidFill>
                  <a:schemeClr val="tx2"/>
                </a:solidFill>
              </a:rPr>
              <a:t>Yazmada güçlük çektiği belirlenenler sözlü olarak değerlendirilir. </a:t>
            </a:r>
          </a:p>
          <a:p>
            <a:pPr marR="0" lvl="0"/>
            <a:r>
              <a:rPr lang="en-US" sz="1800" b="0" i="0" u="none" strike="noStrike" baseline="0">
                <a:solidFill>
                  <a:schemeClr val="tx2"/>
                </a:solidFill>
              </a:rPr>
              <a:t>Sinir sisteminin zedelenmesi ile ortaya çıkan yetersizliği olanlar ise, çoktan seçmeli testler ile değerlendirilebilir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5D265C-1D38-4B36-8572-366ED6A60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C536A3-D654-4FB9-BB50-B236B87BB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1ACF7F-B3F4-4E4E-AECF-076FA5AB6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76DEDF-ED9E-43F5-BD8F-87A9A7A06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535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CD0FCC-0F87-4BD1-B42A-F06110D2E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D5DFB1-D8F0-470E-918A-40D22D42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23803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F7F4BF8-E543-4389-8D21-8AB36AD5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68" y="1231208"/>
            <a:ext cx="5258097" cy="26072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42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Dil ve Konuşma Güçlüğü Olan Öğrencilerin Değerlendirilmesinde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FF79CAF-5651-4187-94CF-2DD8679FC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568" y="4067745"/>
            <a:ext cx="5258098" cy="22446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>
              <a:buNone/>
            </a:pPr>
            <a:r>
              <a:rPr lang="en-US"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Yazılı sınavlar, ödevler ve projeler dikkate alınır.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9CBA6A-9454-40DD-93B3-D631E178F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A046D2-3EF2-4B7E-B0EC-7BE16A3B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18566" y="1125634"/>
            <a:ext cx="338328" cy="182880"/>
            <a:chOff x="4089400" y="933450"/>
            <a:chExt cx="338328" cy="34193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8B0FA7D-EA6C-47A6-BE3C-C7619A98D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8215CB-B7DB-4EC8-B8C4-896C7351D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Graphic 21" descr="Sözlük Silme">
            <a:extLst>
              <a:ext uri="{FF2B5EF4-FFF2-40B4-BE49-F238E27FC236}">
                <a16:creationId xmlns:a16="http://schemas.microsoft.com/office/drawing/2014/main" id="{FF7A416C-F64D-4E05-98E9-DDBE7C9E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1427" y="1351294"/>
            <a:ext cx="4940993" cy="494099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A655099-A3A6-4E75-8C37-38C690A01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09B5D8-4A77-4BB9-A1E9-C313E1CCB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70BEE67-E763-4FED-9998-0AD576F00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D8BBA91-FE9C-4B31-81CC-EADD5866E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7179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6F78E0B-AB88-4732-AC3E-A7AD3452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Özel Öğrenme Güçlüğü Olan Öğrenciler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0453CB0-AD6C-4685-AF10-11D5F8891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b="0" i="0" u="none" strike="noStrike" baseline="0"/>
              <a:t>Güçlükten etkilenme durumlarına göre yazılı sınav veya sözlü değerlendirmelerin herhangi birinden istekleri doğrultusunda muaf tutulurlar. </a:t>
            </a:r>
          </a:p>
        </p:txBody>
      </p:sp>
    </p:spTree>
    <p:extLst>
      <p:ext uri="{BB962C8B-B14F-4D97-AF65-F5344CB8AC3E}">
        <p14:creationId xmlns:p14="http://schemas.microsoft.com/office/powerpoint/2010/main" val="4185258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4A8AE1-9605-41DC-920F-A4B8E8F23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564DD65-E57F-45AC-A020-80EFFA409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1360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b="0" i="0" u="none" strike="noStrike" baseline="0"/>
              <a:t>Bu özellikleri göz önüne alınarak, kısa yanıtlı ve az sorulu yazılı sınavlar, ödevler ve projelerle değerlendirilirler.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7DD7710-E391-454C-B821-1E4C2863D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81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Hiperaktivite ve Dikkat Yetersizliği Olan Öğrencilerin </a:t>
            </a:r>
          </a:p>
        </p:txBody>
      </p:sp>
    </p:spTree>
    <p:extLst>
      <p:ext uri="{BB962C8B-B14F-4D97-AF65-F5344CB8AC3E}">
        <p14:creationId xmlns:p14="http://schemas.microsoft.com/office/powerpoint/2010/main" val="2594770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E8DDB25-9968-48A0-BA8E-16447FFB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 algn="ctr"/>
            <a:r>
              <a:rPr lang="en-US" sz="42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Otistik ve Duygusal Uyum Güçlüğü Olan Öğrencilerin Değerlendirilmesi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27D6F42-0087-4EE2-BF7E-238B569C8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>
              <a:buNone/>
            </a:pPr>
            <a:r>
              <a:rPr lang="en-US"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Öğrencilerin hazır oldukları zamanlarda yapılır. 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94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AE08FE-4DB5-4DB9-922A-642CE766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Özel eğitim hizmetleri kurulu, bu öğrenciler için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3809BA2-F966-41EA-AFDB-99C9286AF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Tedavi, 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Psikolojik danışmanlık,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Rehabilite, 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Bakım-gözetim-koruma altına alma, 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Moral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Maddi destek konularında ilgili kurum ve kuruluşlarla iş birliği yapar.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Rehberlik ve psikolojik danışma hizmetleri servisinin görüşü dikkate alınır,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Esnek ve hoşgörülü davranılır.</a:t>
            </a:r>
          </a:p>
        </p:txBody>
      </p:sp>
    </p:spTree>
    <p:extLst>
      <p:ext uri="{BB962C8B-B14F-4D97-AF65-F5344CB8AC3E}">
        <p14:creationId xmlns:p14="http://schemas.microsoft.com/office/powerpoint/2010/main" val="3042133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1905000"/>
            <a:ext cx="4536800" cy="3141047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71E588F-4AEA-450D-9094-BB2621F3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7"/>
            <a:ext cx="3733800" cy="40243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KAYNAŞTIRMA EĞİTİMİNE YÖNELİK HAZIRLIK ÇALIŞMALARI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42954047-ADC9-4D29-8619-CEF6CDC097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024152"/>
              </p:ext>
            </p:extLst>
          </p:nvPr>
        </p:nvGraphicFramePr>
        <p:xfrm>
          <a:off x="4702547" y="609600"/>
          <a:ext cx="6651253" cy="556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89947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5029C6E-F94A-42EA-8971-56FC67B2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Öğretmeni Hazırlama 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8605A639-0EA7-49DD-A008-A6AA83F63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355861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1592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369A362-200A-46F3-B901-54707797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Engelli Öğrenciyi Hazırlama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FE7916B0-B679-4615-A207-9E2F14C56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251997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98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B25F87-F553-4495-A8B9-3C67D0EA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  Özel eğitim ortamlarını normal akranlarla bir arada bulunma yerine göre ;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41D69DF4-E89C-4D01-93FA-CC9E42180E4E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981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CF7085B-97B1-4948-99C5-FC269239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Diğer Öğrencileri Hazırlama 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1965D1C0-7808-439E-ADE3-9BA1A9AFB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453528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870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C9E9744-7C06-4323-85E4-E4752D4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Aileyi ve Yakın Çevreyi Hazırlama 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E666A053-3F4D-408A-9A69-9E9F44D0B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453212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9440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DD30499-A6DB-4D8C-BEF7-A2695274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6000" b="0" i="0" u="none" strike="noStrik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Okul Yönetimini Hazırlama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039EB3F8-A52D-4404-BDFE-15A424E2FD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86257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1964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09F31D-5DF5-4202-BA14-996CCCDA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5506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Eğitim Ortamını Hazırlama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822B195A-212C-4F26-96B7-F28ADFC1F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0948060"/>
              </p:ext>
            </p:extLst>
          </p:nvPr>
        </p:nvGraphicFramePr>
        <p:xfrm>
          <a:off x="5285232" y="722376"/>
          <a:ext cx="626364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24851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1FA26C-D8C1-425C-AD28-44DC221F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Öğretim Programı Hazırlama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A09082C-1656-41E0-B236-083F65D90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BEP hazırlanmalıdır.</a:t>
            </a:r>
          </a:p>
          <a:p>
            <a:pPr marR="0" lvl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Hangi ders ve etkinlikleri normal çocuklara birlikte yapacağı, hangi derslerde destek eğitimi verileceği belirlenir</a:t>
            </a:r>
          </a:p>
        </p:txBody>
      </p:sp>
    </p:spTree>
    <p:extLst>
      <p:ext uri="{BB962C8B-B14F-4D97-AF65-F5344CB8AC3E}">
        <p14:creationId xmlns:p14="http://schemas.microsoft.com/office/powerpoint/2010/main" val="11971766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7A89B-07E3-492B-A9B0-839F0D01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KAYNAŞTIRMA EĞİTİMİNDE DİKKAT EDİLECEK HUSUSLAR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D0550564-AB05-46FD-AC00-B82068D8B969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91948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7A89B-07E3-492B-A9B0-839F0D01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KAYNAŞTIRMA EĞİTİMİNDE DİKKAT EDİLECEK HUSUSLAR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553E0CA0-1A68-4C4E-9E4D-C05F0AD00459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3587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7A89B-07E3-492B-A9B0-839F0D01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KAYNAŞTIRMA EĞİTİMİNDE DİKKAT EDİLECEK HUSUSLAR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9ADD81EE-20DA-4D08-98CE-498C38CF0BE0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50217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7A89B-07E3-492B-A9B0-839F0D01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KAYNAŞTIRMA EĞİTİMİNDE DİKKAT EDİLECEK HUSUSLAR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93F5F036-9D65-45B7-A677-E0C4001EC3AB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8559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7A89B-07E3-492B-A9B0-839F0D01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KAYNAŞTIRMA EĞİTİMİNDE DİKKAT EDİLECEK HUSUSLAR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DB779A19-896A-4C4B-95F3-3DE2AF43761D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556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B25F87-F553-4495-A8B9-3C67D0EA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/>
            <a:r>
              <a:rPr lang="en-US" sz="25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Özel eğitim ortamlarını normal akranlarla bir arada bulunma yerine göre ;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151C8DC5-AEE1-4D78-9900-934C4217C7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8696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60049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7A89B-07E3-492B-A9B0-839F0D01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KAYNAŞTIRMA EĞİTİMİNDE DİKKAT EDİLECEK HUSUSLAR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679ABC95-912E-4046-958C-01F2468444E1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82729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7A89B-07E3-492B-A9B0-839F0D01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KAYNAŞTIRMA EĞİTİMİNDE DİKKAT EDİLECEK HUSUSLAR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D8EC59B1-9A25-443B-9F40-4933246CC224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93088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7A89B-07E3-492B-A9B0-839F0D01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KAYNAŞTIRMA EĞİTİMİNDE DİKKAT EDİLECEK HUSUSLAR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FA4E3179-C3CE-4C7E-959C-30C1B21A9E09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5363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7A89B-07E3-492B-A9B0-839F0D01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r-TR" b="0" i="0" u="none" strike="noStrike" baseline="0">
                <a:solidFill>
                  <a:srgbClr val="365F91"/>
                </a:solidFill>
                <a:latin typeface="Times New Roman" panose="02020603050405020304" pitchFamily="18" charset="0"/>
              </a:rPr>
              <a:t>KAYNAŞTIRMA EĞİTİMİNDE DİKKAT EDİLECEK HUSUSLAR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38928914-5B12-4F39-BD0E-6B456FBC1EB3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9808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61768-3858-4B55-A983-E0B7B1409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42EC28E-B2EB-4DDA-AED6-8C702CFD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Kaynaştırma Yoluyla Eğitimde Karşılaşılan Sorunlar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70F8CE-E82E-416C-9783-C495D90B9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29A4BC2C-696B-4395-9400-045CDEEA3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260F70B9-87BD-4263-9F05-E90EA5889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2">
              <a:extLst>
                <a:ext uri="{FF2B5EF4-FFF2-40B4-BE49-F238E27FC236}">
                  <a16:creationId xmlns:a16="http://schemas.microsoft.com/office/drawing/2014/main" id="{032DDFCA-6EDF-4605-9349-8ED81B247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361BA33-8989-4034-B3B2-3353D81F1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0418FE74-A99A-4EFE-A5EF-293657165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3860D389-B4A1-4C8D-B729-1FBAAF932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94EE628D-5F81-4593-A546-FE5341A4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3F59FFE1-E919-4382-8B19-0F59E0CFD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C72A68C0-67B2-4059-B9FB-DAF2DE6C9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6E81708-DB09-4AC2-B02A-07394F8D2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EE3BA06-C343-456D-B024-9F730A332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6CD71060-F14E-4990-8698-52DFE9C73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88D6FF31-8CBC-4EA6-886D-2798CFA58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8331D18D-CADD-4888-99CB-C76BDBF9F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A52436E-27FC-4F19-97F2-1E1ABAA8C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7910BDE3-A3BE-43A9-9337-0B4354956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B6EAAB17-E229-40D5-9D27-4FC5B49F6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EE364DC9-B9E3-4C68-B68C-ED16C8E58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53718762-3A1D-4B08-AA92-C57069D44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A0C820CF-BE9A-4275-84DC-80740E34E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11490484-3AE4-41A8-976F-26E4D489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D5969311-8D34-4F15-BE5D-95F0B6EDC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B64A2B04-A2CC-4FE5-B1FD-B16A84A38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095AA4F0-534F-4A74-AA86-6A9EC993D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51B81732-52BB-4062-8A4A-3C477855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AEFF2D8E-778F-4053-9C33-0F4111800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313518"/>
              </p:ext>
            </p:extLst>
          </p:nvPr>
        </p:nvGraphicFramePr>
        <p:xfrm>
          <a:off x="6227064" y="749808"/>
          <a:ext cx="5367528" cy="535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95457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E761768-3858-4B55-A983-E0B7B1409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42EC28E-B2EB-4DDA-AED6-8C702CFD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Kaynaştırma</a:t>
            </a:r>
            <a:r>
              <a:rPr lang="en-US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0" i="0" u="none" strike="noStrike" kern="1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Yoluyla</a:t>
            </a:r>
            <a:r>
              <a:rPr lang="en-US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0" i="0" u="none" strike="noStrike" kern="1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Eğitimde</a:t>
            </a:r>
            <a:r>
              <a:rPr lang="en-US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0" i="0" u="none" strike="noStrike" kern="1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Karşılaşılan</a:t>
            </a:r>
            <a:r>
              <a:rPr lang="en-US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0" i="0" u="none" strike="noStrike" kern="1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Sorunlar</a:t>
            </a:r>
            <a:endParaRPr lang="en-US" b="0" i="0" u="none" strike="noStrike" kern="12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70F8CE-E82E-416C-9783-C495D90B9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29A4BC2C-696B-4395-9400-045CDEEA3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260F70B9-87BD-4263-9F05-E90EA5889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2">
              <a:extLst>
                <a:ext uri="{FF2B5EF4-FFF2-40B4-BE49-F238E27FC236}">
                  <a16:creationId xmlns:a16="http://schemas.microsoft.com/office/drawing/2014/main" id="{032DDFCA-6EDF-4605-9349-8ED81B247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9361BA33-8989-4034-B3B2-3353D81F1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0418FE74-A99A-4EFE-A5EF-293657165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3860D389-B4A1-4C8D-B729-1FBAAF932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94EE628D-5F81-4593-A546-FE5341A4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2">
              <a:extLst>
                <a:ext uri="{FF2B5EF4-FFF2-40B4-BE49-F238E27FC236}">
                  <a16:creationId xmlns:a16="http://schemas.microsoft.com/office/drawing/2014/main" id="{3F59FFE1-E919-4382-8B19-0F59E0CFD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72A68C0-67B2-4059-B9FB-DAF2DE6C9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76E81708-DB09-4AC2-B02A-07394F8D2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9EE3BA06-C343-456D-B024-9F730A332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6CD71060-F14E-4990-8698-52DFE9C73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2">
              <a:extLst>
                <a:ext uri="{FF2B5EF4-FFF2-40B4-BE49-F238E27FC236}">
                  <a16:creationId xmlns:a16="http://schemas.microsoft.com/office/drawing/2014/main" id="{88D6FF31-8CBC-4EA6-886D-2798CFA58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8331D18D-CADD-4888-99CB-C76BDBF9F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CA52436E-27FC-4F19-97F2-1E1ABAA8C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7910BDE3-A3BE-43A9-9337-0B4354956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B6EAAB17-E229-40D5-9D27-4FC5B49F6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2">
              <a:extLst>
                <a:ext uri="{FF2B5EF4-FFF2-40B4-BE49-F238E27FC236}">
                  <a16:creationId xmlns:a16="http://schemas.microsoft.com/office/drawing/2014/main" id="{EE364DC9-B9E3-4C68-B68C-ED16C8E58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53718762-3A1D-4B08-AA92-C57069D44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A0C820CF-BE9A-4275-84DC-80740E34E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11490484-3AE4-41A8-976F-26E4D489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D5969311-8D34-4F15-BE5D-95F0B6EDC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2">
              <a:extLst>
                <a:ext uri="{FF2B5EF4-FFF2-40B4-BE49-F238E27FC236}">
                  <a16:creationId xmlns:a16="http://schemas.microsoft.com/office/drawing/2014/main" id="{B64A2B04-A2CC-4FE5-B1FD-B16A84A38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095AA4F0-534F-4A74-AA86-6A9EC993D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51B81732-52BB-4062-8A4A-3C477855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796F82D1-51EC-4125-980F-B7C9BCEC2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56593"/>
              </p:ext>
            </p:extLst>
          </p:nvPr>
        </p:nvGraphicFramePr>
        <p:xfrm>
          <a:off x="6227064" y="749808"/>
          <a:ext cx="5367528" cy="535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5031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61768-3858-4B55-A983-E0B7B1409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42EC28E-B2EB-4DDA-AED6-8C702CFD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Kaynaştırma Yoluyla Eğitimde Karşılaşılan Sorunlar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70F8CE-E82E-416C-9783-C495D90B9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29A4BC2C-696B-4395-9400-045CDEEA3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260F70B9-87BD-4263-9F05-E90EA5889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2">
              <a:extLst>
                <a:ext uri="{FF2B5EF4-FFF2-40B4-BE49-F238E27FC236}">
                  <a16:creationId xmlns:a16="http://schemas.microsoft.com/office/drawing/2014/main" id="{032DDFCA-6EDF-4605-9349-8ED81B247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361BA33-8989-4034-B3B2-3353D81F1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0418FE74-A99A-4EFE-A5EF-293657165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3860D389-B4A1-4C8D-B729-1FBAAF932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94EE628D-5F81-4593-A546-FE5341A4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3F59FFE1-E919-4382-8B19-0F59E0CFD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C72A68C0-67B2-4059-B9FB-DAF2DE6C9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6E81708-DB09-4AC2-B02A-07394F8D2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EE3BA06-C343-456D-B024-9F730A332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6CD71060-F14E-4990-8698-52DFE9C73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88D6FF31-8CBC-4EA6-886D-2798CFA58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8331D18D-CADD-4888-99CB-C76BDBF9F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A52436E-27FC-4F19-97F2-1E1ABAA8C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7910BDE3-A3BE-43A9-9337-0B4354956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B6EAAB17-E229-40D5-9D27-4FC5B49F6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EE364DC9-B9E3-4C68-B68C-ED16C8E58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53718762-3A1D-4B08-AA92-C57069D44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A0C820CF-BE9A-4275-84DC-80740E34E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11490484-3AE4-41A8-976F-26E4D489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D5969311-8D34-4F15-BE5D-95F0B6EDC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B64A2B04-A2CC-4FE5-B1FD-B16A84A38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095AA4F0-534F-4A74-AA86-6A9EC993D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51B81732-52BB-4062-8A4A-3C477855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B141A663-41C1-4F99-8A8B-2F7F0EFCD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705200"/>
              </p:ext>
            </p:extLst>
          </p:nvPr>
        </p:nvGraphicFramePr>
        <p:xfrm>
          <a:off x="6227064" y="749808"/>
          <a:ext cx="5367528" cy="535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933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61768-3858-4B55-A983-E0B7B1409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42EC28E-B2EB-4DDA-AED6-8C702CFD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Kaynaştırma Yoluyla Eğitimde Karşılaşılan Sorunlar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70F8CE-E82E-416C-9783-C495D90B9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29A4BC2C-696B-4395-9400-045CDEEA3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260F70B9-87BD-4263-9F05-E90EA5889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2">
              <a:extLst>
                <a:ext uri="{FF2B5EF4-FFF2-40B4-BE49-F238E27FC236}">
                  <a16:creationId xmlns:a16="http://schemas.microsoft.com/office/drawing/2014/main" id="{032DDFCA-6EDF-4605-9349-8ED81B247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361BA33-8989-4034-B3B2-3353D81F1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0418FE74-A99A-4EFE-A5EF-293657165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3860D389-B4A1-4C8D-B729-1FBAAF932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94EE628D-5F81-4593-A546-FE5341A4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3F59FFE1-E919-4382-8B19-0F59E0CFD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C72A68C0-67B2-4059-B9FB-DAF2DE6C9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6E81708-DB09-4AC2-B02A-07394F8D2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EE3BA06-C343-456D-B024-9F730A332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6CD71060-F14E-4990-8698-52DFE9C73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88D6FF31-8CBC-4EA6-886D-2798CFA58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8331D18D-CADD-4888-99CB-C76BDBF9F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A52436E-27FC-4F19-97F2-1E1ABAA8C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7910BDE3-A3BE-43A9-9337-0B4354956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B6EAAB17-E229-40D5-9D27-4FC5B49F6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EE364DC9-B9E3-4C68-B68C-ED16C8E58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53718762-3A1D-4B08-AA92-C57069D44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A0C820CF-BE9A-4275-84DC-80740E34E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11490484-3AE4-41A8-976F-26E4D489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D5969311-8D34-4F15-BE5D-95F0B6EDC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B64A2B04-A2CC-4FE5-B1FD-B16A84A38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095AA4F0-534F-4A74-AA86-6A9EC993D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51B81732-52BB-4062-8A4A-3C477855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F9339504-8849-4958-A3C2-C72E9A34A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604822"/>
              </p:ext>
            </p:extLst>
          </p:nvPr>
        </p:nvGraphicFramePr>
        <p:xfrm>
          <a:off x="6227064" y="749808"/>
          <a:ext cx="5367528" cy="535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29525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61768-3858-4B55-A983-E0B7B1409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42EC28E-B2EB-4DDA-AED6-8C702CFD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Kaynaştırma Yoluyla Eğitimde Karşılaşılan Sorunlar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70F8CE-E82E-416C-9783-C495D90B9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29A4BC2C-696B-4395-9400-045CDEEA3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260F70B9-87BD-4263-9F05-E90EA5889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2">
              <a:extLst>
                <a:ext uri="{FF2B5EF4-FFF2-40B4-BE49-F238E27FC236}">
                  <a16:creationId xmlns:a16="http://schemas.microsoft.com/office/drawing/2014/main" id="{032DDFCA-6EDF-4605-9349-8ED81B247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361BA33-8989-4034-B3B2-3353D81F1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0418FE74-A99A-4EFE-A5EF-293657165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3860D389-B4A1-4C8D-B729-1FBAAF932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94EE628D-5F81-4593-A546-FE5341A4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3F59FFE1-E919-4382-8B19-0F59E0CFD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C72A68C0-67B2-4059-B9FB-DAF2DE6C9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6E81708-DB09-4AC2-B02A-07394F8D2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EE3BA06-C343-456D-B024-9F730A332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6CD71060-F14E-4990-8698-52DFE9C73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88D6FF31-8CBC-4EA6-886D-2798CFA58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8331D18D-CADD-4888-99CB-C76BDBF9F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A52436E-27FC-4F19-97F2-1E1ABAA8C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7910BDE3-A3BE-43A9-9337-0B4354956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B6EAAB17-E229-40D5-9D27-4FC5B49F6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EE364DC9-B9E3-4C68-B68C-ED16C8E58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53718762-3A1D-4B08-AA92-C57069D44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A0C820CF-BE9A-4275-84DC-80740E34E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11490484-3AE4-41A8-976F-26E4D489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D5969311-8D34-4F15-BE5D-95F0B6EDC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B64A2B04-A2CC-4FE5-B1FD-B16A84A38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095AA4F0-534F-4A74-AA86-6A9EC993D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51B81732-52BB-4062-8A4A-3C477855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52427E80-36BD-494F-ACF2-98ACC8308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654109"/>
              </p:ext>
            </p:extLst>
          </p:nvPr>
        </p:nvGraphicFramePr>
        <p:xfrm>
          <a:off x="6227064" y="749808"/>
          <a:ext cx="5367528" cy="535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8215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61768-3858-4B55-A983-E0B7B1409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42EC28E-B2EB-4DDA-AED6-8C702CFD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Kaynaştırma Yoluyla Eğitimde Karşılaşılan Sorunlar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70F8CE-E82E-416C-9783-C495D90B9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29A4BC2C-696B-4395-9400-045CDEEA3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260F70B9-87BD-4263-9F05-E90EA5889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2">
              <a:extLst>
                <a:ext uri="{FF2B5EF4-FFF2-40B4-BE49-F238E27FC236}">
                  <a16:creationId xmlns:a16="http://schemas.microsoft.com/office/drawing/2014/main" id="{032DDFCA-6EDF-4605-9349-8ED81B247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361BA33-8989-4034-B3B2-3353D81F1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0418FE74-A99A-4EFE-A5EF-293657165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3860D389-B4A1-4C8D-B729-1FBAAF932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94EE628D-5F81-4593-A546-FE5341A4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3F59FFE1-E919-4382-8B19-0F59E0CFD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C72A68C0-67B2-4059-B9FB-DAF2DE6C9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6E81708-DB09-4AC2-B02A-07394F8D2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EE3BA06-C343-456D-B024-9F730A332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6CD71060-F14E-4990-8698-52DFE9C73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88D6FF31-8CBC-4EA6-886D-2798CFA58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8331D18D-CADD-4888-99CB-C76BDBF9F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A52436E-27FC-4F19-97F2-1E1ABAA8C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7910BDE3-A3BE-43A9-9337-0B4354956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B6EAAB17-E229-40D5-9D27-4FC5B49F6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EE364DC9-B9E3-4C68-B68C-ED16C8E58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53718762-3A1D-4B08-AA92-C57069D44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A0C820CF-BE9A-4275-84DC-80740E34E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11490484-3AE4-41A8-976F-26E4D489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D5969311-8D34-4F15-BE5D-95F0B6EDC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B64A2B04-A2CC-4FE5-B1FD-B16A84A38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095AA4F0-534F-4A74-AA86-6A9EC993D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51B81732-52BB-4062-8A4A-3C477855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1AD184FD-8143-467F-8C08-0B1C56275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717510"/>
              </p:ext>
            </p:extLst>
          </p:nvPr>
        </p:nvGraphicFramePr>
        <p:xfrm>
          <a:off x="6227064" y="749808"/>
          <a:ext cx="5367528" cy="535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318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B25F87-F553-4495-A8B9-3C67D0EA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/>
            <a:r>
              <a:rPr lang="en-US" sz="40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Özel eğitim ortamlarını normal akranlarla bir arada bulunma yerine göre ;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8D26662-88D2-4198-8446-1A5723FBB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4" y="1676400"/>
            <a:ext cx="5638796" cy="3505200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2000" b="0" i="0" u="none" strike="noStrike" baseline="0">
                <a:solidFill>
                  <a:schemeClr val="tx1">
                    <a:alpha val="55000"/>
                  </a:schemeClr>
                </a:solidFill>
              </a:rPr>
              <a:t>En az kısıtlayıcı ortam terimi:Özel gereksinimli öğrencinin normal akranlarıyla, eğitim gereksinimlerinin en üst düzeyde karşılanacağı eğitim ortamıdır.</a:t>
            </a:r>
          </a:p>
          <a:p>
            <a:pPr marR="0" lvl="0"/>
            <a:r>
              <a:rPr lang="en-US" sz="2000" b="0" i="0" u="none" strike="noStrike" baseline="0">
                <a:solidFill>
                  <a:schemeClr val="tx1">
                    <a:alpha val="55000"/>
                  </a:schemeClr>
                </a:solidFill>
              </a:rPr>
              <a:t>Başka deyişle  engelli bireylerin engeli olmayan bireylerle eğitsel ve sosyal olarak bütünleşmesini sağlama işlemidir </a:t>
            </a:r>
          </a:p>
          <a:p>
            <a:pPr marR="0" lvl="0"/>
            <a:r>
              <a:rPr lang="en-US" sz="2000" b="0" i="0" u="none" strike="noStrike" baseline="0">
                <a:solidFill>
                  <a:schemeClr val="tx1">
                    <a:alpha val="55000"/>
                  </a:schemeClr>
                </a:solidFill>
              </a:rPr>
              <a:t>Her insanda olduğu gibi özel eğitime muhtaç birey de sevilmek, takdir   edilmek, beğenilmek, değer görmek ve kimseye bağımlı olmadan yaşamak ister . </a:t>
            </a:r>
          </a:p>
          <a:p>
            <a:pPr marR="0" lvl="0"/>
            <a:endParaRPr lang="en-US" sz="2000" b="0" i="0" u="none" strike="noStrike" baseline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2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B25F87-F553-4495-A8B9-3C67D0EA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50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Özel eğitim ortamlarını normal akranlarla bir arada bulunma yerine göre ;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CEA02650-5A14-475F-94D0-B7319EDDE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72333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847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B25F87-F553-4495-A8B9-3C67D0EA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2500" b="0" i="0" u="none" strike="noStrike" baseline="0"/>
              <a:t>  Özel eğitim ortamlarını normal akranlarla bir arada bulunma yerine göre ;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8D26662-88D2-4198-8446-1A5723FBB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2000" b="0" i="0" u="none" strike="noStrike" baseline="0"/>
              <a:t>Bu nedenle kaynaştırma eğitimi her türdeki özel eğitime ihtiyacı olan bireyin devam ettiği okullarda bir hizmet alanı olarak görülmesini ve bazı tedbirlerin alınmasını gerektirmektedir.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Çok sayıda gri kağıt uçağın tersi yönde uçan sarı kağıt uçak">
            <a:extLst>
              <a:ext uri="{FF2B5EF4-FFF2-40B4-BE49-F238E27FC236}">
                <a16:creationId xmlns:a16="http://schemas.microsoft.com/office/drawing/2014/main" id="{BB1917D0-E665-44BA-93BA-224585BD4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3" r="32830" b="-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311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2795</Words>
  <Application>Microsoft Office PowerPoint</Application>
  <PresentationFormat>Geniş ekran</PresentationFormat>
  <Paragraphs>304</Paragraphs>
  <Slides>69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Times New Roman</vt:lpstr>
      <vt:lpstr>Office Teması</vt:lpstr>
      <vt:lpstr>SEYHAN REHBERLİK VE ARAŞTIRMA MERKEZİ</vt:lpstr>
      <vt:lpstr>ÖZEL EĞİTİM BÖLÜMÜ</vt:lpstr>
      <vt:lpstr>Kaynaştırma</vt:lpstr>
      <vt:lpstr>  Özel eğitim ortamlarını normal akranlarla bir arada bulunma yerine göre ;</vt:lpstr>
      <vt:lpstr>  Özel eğitim ortamlarını normal akranlarla bir arada bulunma yerine göre ;</vt:lpstr>
      <vt:lpstr>  Özel eğitim ortamlarını normal akranlarla bir arada bulunma yerine göre ;</vt:lpstr>
      <vt:lpstr>  Özel eğitim ortamlarını normal akranlarla bir arada bulunma yerine göre ;</vt:lpstr>
      <vt:lpstr>  Özel eğitim ortamlarını normal akranlarla bir arada bulunma yerine göre ;</vt:lpstr>
      <vt:lpstr>  Özel eğitim ortamlarını normal akranlarla bir arada bulunma yerine göre ;</vt:lpstr>
      <vt:lpstr>  Özel eğitim ortamlarını normal akranlarla bir arada bulunma yerine göre ;</vt:lpstr>
      <vt:lpstr>Tarihçesi</vt:lpstr>
      <vt:lpstr>Dayanağı</vt:lpstr>
      <vt:lpstr>KAYNAŞTIRMA EĞİTİMİNİN İLKELERİ</vt:lpstr>
      <vt:lpstr>KAYNAŞTIRMA EĞİTİMİNİN YARARLARI</vt:lpstr>
      <vt:lpstr>Özel Eğitime İhtiyacı Olan Bireylere Yararları</vt:lpstr>
      <vt:lpstr>Özel Eğitime İhtiyacı Olan Bireylere Yararları</vt:lpstr>
      <vt:lpstr>Özel Eğitime İhtiyacı Olan Bireylere Yararları</vt:lpstr>
      <vt:lpstr>Özel Eğitime İhtiyacı Olan Bireylere Yararları</vt:lpstr>
      <vt:lpstr>Özel Eğitime İhtiyacı Olan Bireylere Yararları</vt:lpstr>
      <vt:lpstr>Özel Eğitime İhtiyacı Olan Bireylere Yararları</vt:lpstr>
      <vt:lpstr>Özel Eğitime İhtiyacı Olan Bireylere Yararları</vt:lpstr>
      <vt:lpstr>Özel Eğitime İhtiyacı Olan Bireylere Yararları</vt:lpstr>
      <vt:lpstr>Kaynaştırma Eğitiminde Görev Alan Personelde Bulunması Gereken Özellikler:</vt:lpstr>
      <vt:lpstr>KAYNAŞTIRMA UYGULAMALARI </vt:lpstr>
      <vt:lpstr>Yarı Zamanlı Kaynaştırma: </vt:lpstr>
      <vt:lpstr>Tersine Kaynaştırma:</vt:lpstr>
      <vt:lpstr>ÖZEL EĞİTİM DESTEK HİZMETLERİ NELERDİR?</vt:lpstr>
      <vt:lpstr>1.Destek eğitim odası </vt:lpstr>
      <vt:lpstr>Destek eğitim odasının olumsuz yönleri</vt:lpstr>
      <vt:lpstr>2. Sınıf içi yardım</vt:lpstr>
      <vt:lpstr>3. Özel eğitim danışmanlığı</vt:lpstr>
      <vt:lpstr>Müdür </vt:lpstr>
      <vt:lpstr>Gezerek Özel Eğitim Görevi Yapan Öğretmen</vt:lpstr>
      <vt:lpstr>Öğretmen</vt:lpstr>
      <vt:lpstr>Rehber Öğretmen-Psikolojik Danışman </vt:lpstr>
      <vt:lpstr>Aile</vt:lpstr>
      <vt:lpstr>Özel Eğitime İhtiyacı Olan  Birey </vt:lpstr>
      <vt:lpstr>Kaynaştırma uygulamasındaki öğrenciler, </vt:lpstr>
      <vt:lpstr>Görme Yetersizliği Olan Öğrencilere </vt:lpstr>
      <vt:lpstr>İşitme Yetersizliği Olan Öğrencilere</vt:lpstr>
      <vt:lpstr>Ortopedik Yetersizliği Olan Öğrenciler</vt:lpstr>
      <vt:lpstr>Dil ve Konuşma Güçlüğü Olan Öğrencilerin Değerlendirilmesinde </vt:lpstr>
      <vt:lpstr>Özel Öğrenme Güçlüğü Olan Öğrenciler</vt:lpstr>
      <vt:lpstr>Hiperaktivite ve Dikkat Yetersizliği Olan Öğrencilerin </vt:lpstr>
      <vt:lpstr>Otistik ve Duygusal Uyum Güçlüğü Olan Öğrencilerin Değerlendirilmesi</vt:lpstr>
      <vt:lpstr>Özel eğitim hizmetleri kurulu, bu öğrenciler için </vt:lpstr>
      <vt:lpstr>KAYNAŞTIRMA EĞİTİMİNE YÖNELİK HAZIRLIK ÇALIŞMALARI</vt:lpstr>
      <vt:lpstr>Öğretmeni Hazırlama </vt:lpstr>
      <vt:lpstr>Engelli Öğrenciyi Hazırlama</vt:lpstr>
      <vt:lpstr>Diğer Öğrencileri Hazırlama </vt:lpstr>
      <vt:lpstr>Aileyi ve Yakın Çevreyi Hazırlama </vt:lpstr>
      <vt:lpstr>Okul Yönetimini Hazırlama</vt:lpstr>
      <vt:lpstr>Eğitim Ortamını Hazırlama </vt:lpstr>
      <vt:lpstr>Öğretim Programı Hazırlama </vt:lpstr>
      <vt:lpstr>KAYNAŞTIRMA EĞİTİMİNDE DİKKAT EDİLECEK HUSUSLAR</vt:lpstr>
      <vt:lpstr>KAYNAŞTIRMA EĞİTİMİNDE DİKKAT EDİLECEK HUSUSLAR</vt:lpstr>
      <vt:lpstr>KAYNAŞTIRMA EĞİTİMİNDE DİKKAT EDİLECEK HUSUSLAR</vt:lpstr>
      <vt:lpstr>KAYNAŞTIRMA EĞİTİMİNDE DİKKAT EDİLECEK HUSUSLAR</vt:lpstr>
      <vt:lpstr>KAYNAŞTIRMA EĞİTİMİNDE DİKKAT EDİLECEK HUSUSLAR</vt:lpstr>
      <vt:lpstr>KAYNAŞTIRMA EĞİTİMİNDE DİKKAT EDİLECEK HUSUSLAR</vt:lpstr>
      <vt:lpstr>KAYNAŞTIRMA EĞİTİMİNDE DİKKAT EDİLECEK HUSUSLAR</vt:lpstr>
      <vt:lpstr>KAYNAŞTIRMA EĞİTİMİNDE DİKKAT EDİLECEK HUSUSLAR</vt:lpstr>
      <vt:lpstr>KAYNAŞTIRMA EĞİTİMİNDE DİKKAT EDİLECEK HUSUSLAR</vt:lpstr>
      <vt:lpstr>Kaynaştırma Yoluyla Eğitimde Karşılaşılan Sorunlar</vt:lpstr>
      <vt:lpstr>Kaynaştırma Yoluyla Eğitimde Karşılaşılan Sorunlar</vt:lpstr>
      <vt:lpstr>Kaynaştırma Yoluyla Eğitimde Karşılaşılan Sorunlar</vt:lpstr>
      <vt:lpstr>Kaynaştırma Yoluyla Eğitimde Karşılaşılan Sorunlar</vt:lpstr>
      <vt:lpstr>Kaynaştırma Yoluyla Eğitimde Karşılaşılan Sorunlar</vt:lpstr>
      <vt:lpstr>Kaynaştırma Yoluyla Eğitimde Karşılaşılan Sorunlar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SEYHAN REHBERLİK VE ARAŞTIRMA MERKEZİ</dc:title>
  <dc:creator>hüseyin tekin</dc:creator>
  <cp:lastModifiedBy>hüseyin tekin</cp:lastModifiedBy>
  <cp:revision>1</cp:revision>
  <dcterms:created xsi:type="dcterms:W3CDTF">2021-12-03T19:16:38Z</dcterms:created>
  <dcterms:modified xsi:type="dcterms:W3CDTF">2021-12-03T19:54:45Z</dcterms:modified>
</cp:coreProperties>
</file>