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02717-A568-4AC5-B755-D31E29917B7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4F009E-E964-4DF0-9208-B9ADC0238DB2}">
      <dgm:prSet/>
      <dgm:spPr/>
      <dgm:t>
        <a:bodyPr/>
        <a:lstStyle/>
        <a:p>
          <a:r>
            <a:rPr lang="tr-TR" b="0" i="0" baseline="0" dirty="0"/>
            <a:t>1.Kademe</a:t>
          </a:r>
          <a:endParaRPr lang="en-US" dirty="0"/>
        </a:p>
      </dgm:t>
    </dgm:pt>
    <dgm:pt modelId="{FDF4F975-04D0-4C1D-AF7F-49CB52BE1589}" type="parTrans" cxnId="{D6623DB2-9B3C-4127-A661-093B6926B451}">
      <dgm:prSet/>
      <dgm:spPr/>
      <dgm:t>
        <a:bodyPr/>
        <a:lstStyle/>
        <a:p>
          <a:endParaRPr lang="en-US"/>
        </a:p>
      </dgm:t>
    </dgm:pt>
    <dgm:pt modelId="{50E74A8C-E88C-4471-AE0F-C958AB498707}" type="sibTrans" cxnId="{D6623DB2-9B3C-4127-A661-093B6926B451}">
      <dgm:prSet/>
      <dgm:spPr/>
      <dgm:t>
        <a:bodyPr/>
        <a:lstStyle/>
        <a:p>
          <a:endParaRPr lang="en-US"/>
        </a:p>
      </dgm:t>
    </dgm:pt>
    <dgm:pt modelId="{371AF2AA-980E-4A44-988D-BF4E65C7239A}">
      <dgm:prSet/>
      <dgm:spPr/>
      <dgm:t>
        <a:bodyPr/>
        <a:lstStyle/>
        <a:p>
          <a:r>
            <a:rPr lang="tr-TR" b="0" i="0" baseline="0" dirty="0"/>
            <a:t>2.Kademe</a:t>
          </a:r>
          <a:endParaRPr lang="en-US" dirty="0"/>
        </a:p>
      </dgm:t>
    </dgm:pt>
    <dgm:pt modelId="{FEA8A6BB-75F8-4688-B11B-BD4EBC12E05C}" type="parTrans" cxnId="{38C25EC6-A9BF-47B8-AAF5-A46139AD9482}">
      <dgm:prSet/>
      <dgm:spPr/>
      <dgm:t>
        <a:bodyPr/>
        <a:lstStyle/>
        <a:p>
          <a:endParaRPr lang="en-US"/>
        </a:p>
      </dgm:t>
    </dgm:pt>
    <dgm:pt modelId="{1BF1AE18-040E-422D-96E7-10A027B66238}" type="sibTrans" cxnId="{38C25EC6-A9BF-47B8-AAF5-A46139AD9482}">
      <dgm:prSet/>
      <dgm:spPr/>
      <dgm:t>
        <a:bodyPr/>
        <a:lstStyle/>
        <a:p>
          <a:endParaRPr lang="en-US"/>
        </a:p>
      </dgm:t>
    </dgm:pt>
    <dgm:pt modelId="{DCCB0664-CBA8-420D-99DF-FACBE0AC6748}">
      <dgm:prSet/>
      <dgm:spPr/>
      <dgm:t>
        <a:bodyPr/>
        <a:lstStyle/>
        <a:p>
          <a:r>
            <a:rPr lang="tr-TR" b="0" i="0" baseline="0" dirty="0"/>
            <a:t>3.Kademe olarak üçe ayrılır.</a:t>
          </a:r>
          <a:endParaRPr lang="en-US" dirty="0"/>
        </a:p>
      </dgm:t>
    </dgm:pt>
    <dgm:pt modelId="{F0C70D9F-2E0A-41F1-A0B9-3DF0AEB00340}" type="parTrans" cxnId="{1AEB5FF1-A080-4C3B-AF6B-BF5E5C0C591A}">
      <dgm:prSet/>
      <dgm:spPr/>
      <dgm:t>
        <a:bodyPr/>
        <a:lstStyle/>
        <a:p>
          <a:endParaRPr lang="en-US"/>
        </a:p>
      </dgm:t>
    </dgm:pt>
    <dgm:pt modelId="{FDBEBE31-0918-4831-A8B0-5517E7E61E69}" type="sibTrans" cxnId="{1AEB5FF1-A080-4C3B-AF6B-BF5E5C0C591A}">
      <dgm:prSet/>
      <dgm:spPr/>
      <dgm:t>
        <a:bodyPr/>
        <a:lstStyle/>
        <a:p>
          <a:endParaRPr lang="en-US"/>
        </a:p>
      </dgm:t>
    </dgm:pt>
    <dgm:pt modelId="{063FE15B-80E7-4AEA-8473-DD0E32BDA072}">
      <dgm:prSet/>
      <dgm:spPr/>
      <dgm:t>
        <a:bodyPr/>
        <a:lstStyle/>
        <a:p>
          <a:r>
            <a:rPr lang="tr-TR" b="0" i="0" baseline="0"/>
            <a:t>I. Kademede ilkokul çağı öğrencilerimiz;</a:t>
          </a:r>
          <a:endParaRPr lang="en-US"/>
        </a:p>
      </dgm:t>
    </dgm:pt>
    <dgm:pt modelId="{E6F70D6D-44A6-4DE8-9EC7-D6ACE5E39031}" type="parTrans" cxnId="{FF408EE8-15B2-400E-930E-35F2B1B9C2C9}">
      <dgm:prSet/>
      <dgm:spPr/>
      <dgm:t>
        <a:bodyPr/>
        <a:lstStyle/>
        <a:p>
          <a:endParaRPr lang="en-US"/>
        </a:p>
      </dgm:t>
    </dgm:pt>
    <dgm:pt modelId="{8C61BCEB-0819-425A-A1B0-23856B68F578}" type="sibTrans" cxnId="{FF408EE8-15B2-400E-930E-35F2B1B9C2C9}">
      <dgm:prSet/>
      <dgm:spPr/>
      <dgm:t>
        <a:bodyPr/>
        <a:lstStyle/>
        <a:p>
          <a:endParaRPr lang="en-US"/>
        </a:p>
      </dgm:t>
    </dgm:pt>
    <dgm:pt modelId="{FDCA041F-D094-4B8F-8DC1-A1814FCB9C42}">
      <dgm:prSet/>
      <dgm:spPr/>
      <dgm:t>
        <a:bodyPr/>
        <a:lstStyle/>
        <a:p>
          <a:r>
            <a:rPr lang="tr-TR" b="0" i="0" baseline="0"/>
            <a:t>II. Kademede ortaokul çağı öğrencilerimiz;</a:t>
          </a:r>
          <a:endParaRPr lang="en-US"/>
        </a:p>
      </dgm:t>
    </dgm:pt>
    <dgm:pt modelId="{ADC9B630-2B66-448D-A917-B0CB5F1ADCD5}" type="parTrans" cxnId="{630DA554-6F5B-47D8-8E09-6E78047B6BB2}">
      <dgm:prSet/>
      <dgm:spPr/>
      <dgm:t>
        <a:bodyPr/>
        <a:lstStyle/>
        <a:p>
          <a:endParaRPr lang="en-US"/>
        </a:p>
      </dgm:t>
    </dgm:pt>
    <dgm:pt modelId="{F5F91E60-525D-4E40-9E51-6897529E7EFE}" type="sibTrans" cxnId="{630DA554-6F5B-47D8-8E09-6E78047B6BB2}">
      <dgm:prSet/>
      <dgm:spPr/>
      <dgm:t>
        <a:bodyPr/>
        <a:lstStyle/>
        <a:p>
          <a:endParaRPr lang="en-US"/>
        </a:p>
      </dgm:t>
    </dgm:pt>
    <dgm:pt modelId="{28DDBF06-FC1C-4D5F-8A49-A7C4B8FFBB05}">
      <dgm:prSet/>
      <dgm:spPr/>
      <dgm:t>
        <a:bodyPr/>
        <a:lstStyle/>
        <a:p>
          <a:r>
            <a:rPr lang="tr-TR" b="0" i="0" baseline="0"/>
            <a:t>III. Kademede lise çağı öğrencilerimiz eğitim alır.</a:t>
          </a:r>
          <a:endParaRPr lang="en-US"/>
        </a:p>
      </dgm:t>
    </dgm:pt>
    <dgm:pt modelId="{9BA65923-4F10-4691-8C72-C7A9F6B39741}" type="parTrans" cxnId="{160252B6-154A-49A4-934F-B3CD8335179A}">
      <dgm:prSet/>
      <dgm:spPr/>
      <dgm:t>
        <a:bodyPr/>
        <a:lstStyle/>
        <a:p>
          <a:endParaRPr lang="en-US"/>
        </a:p>
      </dgm:t>
    </dgm:pt>
    <dgm:pt modelId="{D1547A97-339E-4F65-84CE-B762DBFAD77B}" type="sibTrans" cxnId="{160252B6-154A-49A4-934F-B3CD8335179A}">
      <dgm:prSet/>
      <dgm:spPr/>
      <dgm:t>
        <a:bodyPr/>
        <a:lstStyle/>
        <a:p>
          <a:endParaRPr lang="en-US"/>
        </a:p>
      </dgm:t>
    </dgm:pt>
    <dgm:pt modelId="{3B87CFDB-142C-4BEB-9061-4E5A74A5CFF2}" type="pres">
      <dgm:prSet presAssocID="{10502717-A568-4AC5-B755-D31E29917B74}" presName="Name0" presStyleCnt="0">
        <dgm:presLayoutVars>
          <dgm:dir/>
          <dgm:resizeHandles val="exact"/>
        </dgm:presLayoutVars>
      </dgm:prSet>
      <dgm:spPr/>
    </dgm:pt>
    <dgm:pt modelId="{8698DF38-DC1B-4113-8123-E39394EFAA35}" type="pres">
      <dgm:prSet presAssocID="{1B4F009E-E964-4DF0-9208-B9ADC0238DB2}" presName="node" presStyleLbl="node1" presStyleIdx="0" presStyleCnt="6">
        <dgm:presLayoutVars>
          <dgm:bulletEnabled val="1"/>
        </dgm:presLayoutVars>
      </dgm:prSet>
      <dgm:spPr/>
    </dgm:pt>
    <dgm:pt modelId="{4408FDEB-03D7-4605-8995-7FBF6B9C606C}" type="pres">
      <dgm:prSet presAssocID="{50E74A8C-E88C-4471-AE0F-C958AB498707}" presName="sibTrans" presStyleLbl="sibTrans1D1" presStyleIdx="0" presStyleCnt="5"/>
      <dgm:spPr/>
    </dgm:pt>
    <dgm:pt modelId="{8008E473-C995-4C65-AF8C-42675E9BCF37}" type="pres">
      <dgm:prSet presAssocID="{50E74A8C-E88C-4471-AE0F-C958AB498707}" presName="connectorText" presStyleLbl="sibTrans1D1" presStyleIdx="0" presStyleCnt="5"/>
      <dgm:spPr/>
    </dgm:pt>
    <dgm:pt modelId="{D7F27720-5452-4A60-8F7E-4E5A729862BA}" type="pres">
      <dgm:prSet presAssocID="{371AF2AA-980E-4A44-988D-BF4E65C7239A}" presName="node" presStyleLbl="node1" presStyleIdx="1" presStyleCnt="6">
        <dgm:presLayoutVars>
          <dgm:bulletEnabled val="1"/>
        </dgm:presLayoutVars>
      </dgm:prSet>
      <dgm:spPr/>
    </dgm:pt>
    <dgm:pt modelId="{468B328C-8DE0-4CD4-95AC-C9C324105C93}" type="pres">
      <dgm:prSet presAssocID="{1BF1AE18-040E-422D-96E7-10A027B66238}" presName="sibTrans" presStyleLbl="sibTrans1D1" presStyleIdx="1" presStyleCnt="5"/>
      <dgm:spPr/>
    </dgm:pt>
    <dgm:pt modelId="{9F244BA8-4ECA-4585-8D90-17F851A68101}" type="pres">
      <dgm:prSet presAssocID="{1BF1AE18-040E-422D-96E7-10A027B66238}" presName="connectorText" presStyleLbl="sibTrans1D1" presStyleIdx="1" presStyleCnt="5"/>
      <dgm:spPr/>
    </dgm:pt>
    <dgm:pt modelId="{EB1FF65D-98E7-4DD1-A84A-7A3D50F1FF22}" type="pres">
      <dgm:prSet presAssocID="{DCCB0664-CBA8-420D-99DF-FACBE0AC6748}" presName="node" presStyleLbl="node1" presStyleIdx="2" presStyleCnt="6">
        <dgm:presLayoutVars>
          <dgm:bulletEnabled val="1"/>
        </dgm:presLayoutVars>
      </dgm:prSet>
      <dgm:spPr/>
    </dgm:pt>
    <dgm:pt modelId="{6C7F6BC7-6315-434F-AEA9-8F541108BC25}" type="pres">
      <dgm:prSet presAssocID="{FDBEBE31-0918-4831-A8B0-5517E7E61E69}" presName="sibTrans" presStyleLbl="sibTrans1D1" presStyleIdx="2" presStyleCnt="5"/>
      <dgm:spPr/>
    </dgm:pt>
    <dgm:pt modelId="{97137399-D74F-4079-B4ED-C502DB4B9338}" type="pres">
      <dgm:prSet presAssocID="{FDBEBE31-0918-4831-A8B0-5517E7E61E69}" presName="connectorText" presStyleLbl="sibTrans1D1" presStyleIdx="2" presStyleCnt="5"/>
      <dgm:spPr/>
    </dgm:pt>
    <dgm:pt modelId="{D1527A16-EA46-48C6-A7B7-079C8A3B17F7}" type="pres">
      <dgm:prSet presAssocID="{063FE15B-80E7-4AEA-8473-DD0E32BDA072}" presName="node" presStyleLbl="node1" presStyleIdx="3" presStyleCnt="6">
        <dgm:presLayoutVars>
          <dgm:bulletEnabled val="1"/>
        </dgm:presLayoutVars>
      </dgm:prSet>
      <dgm:spPr/>
    </dgm:pt>
    <dgm:pt modelId="{D4268577-6CC5-42C6-87F3-E16B91A312FD}" type="pres">
      <dgm:prSet presAssocID="{8C61BCEB-0819-425A-A1B0-23856B68F578}" presName="sibTrans" presStyleLbl="sibTrans1D1" presStyleIdx="3" presStyleCnt="5"/>
      <dgm:spPr/>
    </dgm:pt>
    <dgm:pt modelId="{74E74BA0-2786-4558-ABAB-399AD9F1DB33}" type="pres">
      <dgm:prSet presAssocID="{8C61BCEB-0819-425A-A1B0-23856B68F578}" presName="connectorText" presStyleLbl="sibTrans1D1" presStyleIdx="3" presStyleCnt="5"/>
      <dgm:spPr/>
    </dgm:pt>
    <dgm:pt modelId="{E30E7850-4852-491E-8843-095BA2BB7672}" type="pres">
      <dgm:prSet presAssocID="{FDCA041F-D094-4B8F-8DC1-A1814FCB9C42}" presName="node" presStyleLbl="node1" presStyleIdx="4" presStyleCnt="6">
        <dgm:presLayoutVars>
          <dgm:bulletEnabled val="1"/>
        </dgm:presLayoutVars>
      </dgm:prSet>
      <dgm:spPr/>
    </dgm:pt>
    <dgm:pt modelId="{2DD96F82-A0AB-41AE-9384-9A5DACF0F406}" type="pres">
      <dgm:prSet presAssocID="{F5F91E60-525D-4E40-9E51-6897529E7EFE}" presName="sibTrans" presStyleLbl="sibTrans1D1" presStyleIdx="4" presStyleCnt="5"/>
      <dgm:spPr/>
    </dgm:pt>
    <dgm:pt modelId="{187DF0C8-7599-42DF-A2D1-AE09949DAE8E}" type="pres">
      <dgm:prSet presAssocID="{F5F91E60-525D-4E40-9E51-6897529E7EFE}" presName="connectorText" presStyleLbl="sibTrans1D1" presStyleIdx="4" presStyleCnt="5"/>
      <dgm:spPr/>
    </dgm:pt>
    <dgm:pt modelId="{EB636188-8600-4CA2-AD12-0D421779B28B}" type="pres">
      <dgm:prSet presAssocID="{28DDBF06-FC1C-4D5F-8A49-A7C4B8FFBB05}" presName="node" presStyleLbl="node1" presStyleIdx="5" presStyleCnt="6">
        <dgm:presLayoutVars>
          <dgm:bulletEnabled val="1"/>
        </dgm:presLayoutVars>
      </dgm:prSet>
      <dgm:spPr/>
    </dgm:pt>
  </dgm:ptLst>
  <dgm:cxnLst>
    <dgm:cxn modelId="{9A6D280C-2349-4B07-844C-B0DC5BD2ABDE}" type="presOf" srcId="{FDBEBE31-0918-4831-A8B0-5517E7E61E69}" destId="{6C7F6BC7-6315-434F-AEA9-8F541108BC25}" srcOrd="0" destOrd="0" presId="urn:microsoft.com/office/officeart/2016/7/layout/RepeatingBendingProcessNew"/>
    <dgm:cxn modelId="{FEE8BE20-5E01-46D4-A926-6EEB9AE5C274}" type="presOf" srcId="{1B4F009E-E964-4DF0-9208-B9ADC0238DB2}" destId="{8698DF38-DC1B-4113-8123-E39394EFAA35}" srcOrd="0" destOrd="0" presId="urn:microsoft.com/office/officeart/2016/7/layout/RepeatingBendingProcessNew"/>
    <dgm:cxn modelId="{7C007725-EA53-448C-BC26-1359D3D7A5FB}" type="presOf" srcId="{10502717-A568-4AC5-B755-D31E29917B74}" destId="{3B87CFDB-142C-4BEB-9061-4E5A74A5CFF2}" srcOrd="0" destOrd="0" presId="urn:microsoft.com/office/officeart/2016/7/layout/RepeatingBendingProcessNew"/>
    <dgm:cxn modelId="{A0824F2F-ACFE-48C7-908E-55FBE3F99FB5}" type="presOf" srcId="{50E74A8C-E88C-4471-AE0F-C958AB498707}" destId="{8008E473-C995-4C65-AF8C-42675E9BCF37}" srcOrd="1" destOrd="0" presId="urn:microsoft.com/office/officeart/2016/7/layout/RepeatingBendingProcessNew"/>
    <dgm:cxn modelId="{4A9B8C49-2383-46A6-8220-5FFF87368D45}" type="presOf" srcId="{F5F91E60-525D-4E40-9E51-6897529E7EFE}" destId="{2DD96F82-A0AB-41AE-9384-9A5DACF0F406}" srcOrd="0" destOrd="0" presId="urn:microsoft.com/office/officeart/2016/7/layout/RepeatingBendingProcessNew"/>
    <dgm:cxn modelId="{E8BEA14E-83D2-4159-91C4-3C92EDBBF7BF}" type="presOf" srcId="{F5F91E60-525D-4E40-9E51-6897529E7EFE}" destId="{187DF0C8-7599-42DF-A2D1-AE09949DAE8E}" srcOrd="1" destOrd="0" presId="urn:microsoft.com/office/officeart/2016/7/layout/RepeatingBendingProcessNew"/>
    <dgm:cxn modelId="{630DA554-6F5B-47D8-8E09-6E78047B6BB2}" srcId="{10502717-A568-4AC5-B755-D31E29917B74}" destId="{FDCA041F-D094-4B8F-8DC1-A1814FCB9C42}" srcOrd="4" destOrd="0" parTransId="{ADC9B630-2B66-448D-A917-B0CB5F1ADCD5}" sibTransId="{F5F91E60-525D-4E40-9E51-6897529E7EFE}"/>
    <dgm:cxn modelId="{AE1FB877-2607-484A-8B98-089684F022A6}" type="presOf" srcId="{DCCB0664-CBA8-420D-99DF-FACBE0AC6748}" destId="{EB1FF65D-98E7-4DD1-A84A-7A3D50F1FF22}" srcOrd="0" destOrd="0" presId="urn:microsoft.com/office/officeart/2016/7/layout/RepeatingBendingProcessNew"/>
    <dgm:cxn modelId="{C987B88A-8A5F-474F-8068-77680AE6438F}" type="presOf" srcId="{063FE15B-80E7-4AEA-8473-DD0E32BDA072}" destId="{D1527A16-EA46-48C6-A7B7-079C8A3B17F7}" srcOrd="0" destOrd="0" presId="urn:microsoft.com/office/officeart/2016/7/layout/RepeatingBendingProcessNew"/>
    <dgm:cxn modelId="{F8A0A097-6208-4596-8E93-3B266A11DDF1}" type="presOf" srcId="{FDCA041F-D094-4B8F-8DC1-A1814FCB9C42}" destId="{E30E7850-4852-491E-8843-095BA2BB7672}" srcOrd="0" destOrd="0" presId="urn:microsoft.com/office/officeart/2016/7/layout/RepeatingBendingProcessNew"/>
    <dgm:cxn modelId="{D6623DB2-9B3C-4127-A661-093B6926B451}" srcId="{10502717-A568-4AC5-B755-D31E29917B74}" destId="{1B4F009E-E964-4DF0-9208-B9ADC0238DB2}" srcOrd="0" destOrd="0" parTransId="{FDF4F975-04D0-4C1D-AF7F-49CB52BE1589}" sibTransId="{50E74A8C-E88C-4471-AE0F-C958AB498707}"/>
    <dgm:cxn modelId="{160252B6-154A-49A4-934F-B3CD8335179A}" srcId="{10502717-A568-4AC5-B755-D31E29917B74}" destId="{28DDBF06-FC1C-4D5F-8A49-A7C4B8FFBB05}" srcOrd="5" destOrd="0" parTransId="{9BA65923-4F10-4691-8C72-C7A9F6B39741}" sibTransId="{D1547A97-339E-4F65-84CE-B762DBFAD77B}"/>
    <dgm:cxn modelId="{D4A84AB8-8EBD-4559-AA82-3F222861CEDC}" type="presOf" srcId="{371AF2AA-980E-4A44-988D-BF4E65C7239A}" destId="{D7F27720-5452-4A60-8F7E-4E5A729862BA}" srcOrd="0" destOrd="0" presId="urn:microsoft.com/office/officeart/2016/7/layout/RepeatingBendingProcessNew"/>
    <dgm:cxn modelId="{7CCE86B9-CC87-456B-A24B-7B20840C547B}" type="presOf" srcId="{1BF1AE18-040E-422D-96E7-10A027B66238}" destId="{468B328C-8DE0-4CD4-95AC-C9C324105C93}" srcOrd="0" destOrd="0" presId="urn:microsoft.com/office/officeart/2016/7/layout/RepeatingBendingProcessNew"/>
    <dgm:cxn modelId="{38C25EC6-A9BF-47B8-AAF5-A46139AD9482}" srcId="{10502717-A568-4AC5-B755-D31E29917B74}" destId="{371AF2AA-980E-4A44-988D-BF4E65C7239A}" srcOrd="1" destOrd="0" parTransId="{FEA8A6BB-75F8-4688-B11B-BD4EBC12E05C}" sibTransId="{1BF1AE18-040E-422D-96E7-10A027B66238}"/>
    <dgm:cxn modelId="{1F858BCD-3974-4E93-A676-D6EC5642F372}" type="presOf" srcId="{8C61BCEB-0819-425A-A1B0-23856B68F578}" destId="{D4268577-6CC5-42C6-87F3-E16B91A312FD}" srcOrd="0" destOrd="0" presId="urn:microsoft.com/office/officeart/2016/7/layout/RepeatingBendingProcessNew"/>
    <dgm:cxn modelId="{2190A1D2-5AD6-4C82-A876-7FBFB6F8451D}" type="presOf" srcId="{1BF1AE18-040E-422D-96E7-10A027B66238}" destId="{9F244BA8-4ECA-4585-8D90-17F851A68101}" srcOrd="1" destOrd="0" presId="urn:microsoft.com/office/officeart/2016/7/layout/RepeatingBendingProcessNew"/>
    <dgm:cxn modelId="{6D8F4DD5-89B2-4B3F-841D-C79399B7E206}" type="presOf" srcId="{FDBEBE31-0918-4831-A8B0-5517E7E61E69}" destId="{97137399-D74F-4079-B4ED-C502DB4B9338}" srcOrd="1" destOrd="0" presId="urn:microsoft.com/office/officeart/2016/7/layout/RepeatingBendingProcessNew"/>
    <dgm:cxn modelId="{DC586FDC-BE4F-4534-A804-FF04AC438E29}" type="presOf" srcId="{50E74A8C-E88C-4471-AE0F-C958AB498707}" destId="{4408FDEB-03D7-4605-8995-7FBF6B9C606C}" srcOrd="0" destOrd="0" presId="urn:microsoft.com/office/officeart/2016/7/layout/RepeatingBendingProcessNew"/>
    <dgm:cxn modelId="{FF408EE8-15B2-400E-930E-35F2B1B9C2C9}" srcId="{10502717-A568-4AC5-B755-D31E29917B74}" destId="{063FE15B-80E7-4AEA-8473-DD0E32BDA072}" srcOrd="3" destOrd="0" parTransId="{E6F70D6D-44A6-4DE8-9EC7-D6ACE5E39031}" sibTransId="{8C61BCEB-0819-425A-A1B0-23856B68F578}"/>
    <dgm:cxn modelId="{44B6AFF0-2D4B-45CC-A267-6C8CC35C5AD4}" type="presOf" srcId="{8C61BCEB-0819-425A-A1B0-23856B68F578}" destId="{74E74BA0-2786-4558-ABAB-399AD9F1DB33}" srcOrd="1" destOrd="0" presId="urn:microsoft.com/office/officeart/2016/7/layout/RepeatingBendingProcessNew"/>
    <dgm:cxn modelId="{1AEB5FF1-A080-4C3B-AF6B-BF5E5C0C591A}" srcId="{10502717-A568-4AC5-B755-D31E29917B74}" destId="{DCCB0664-CBA8-420D-99DF-FACBE0AC6748}" srcOrd="2" destOrd="0" parTransId="{F0C70D9F-2E0A-41F1-A0B9-3DF0AEB00340}" sibTransId="{FDBEBE31-0918-4831-A8B0-5517E7E61E69}"/>
    <dgm:cxn modelId="{9198F7F1-E8AD-4281-B25F-127759A9262A}" type="presOf" srcId="{28DDBF06-FC1C-4D5F-8A49-A7C4B8FFBB05}" destId="{EB636188-8600-4CA2-AD12-0D421779B28B}" srcOrd="0" destOrd="0" presId="urn:microsoft.com/office/officeart/2016/7/layout/RepeatingBendingProcessNew"/>
    <dgm:cxn modelId="{05A4B83E-9DC0-4E4D-AE2B-83C0D55603D1}" type="presParOf" srcId="{3B87CFDB-142C-4BEB-9061-4E5A74A5CFF2}" destId="{8698DF38-DC1B-4113-8123-E39394EFAA35}" srcOrd="0" destOrd="0" presId="urn:microsoft.com/office/officeart/2016/7/layout/RepeatingBendingProcessNew"/>
    <dgm:cxn modelId="{9022AEE5-6B29-478D-A97F-648D68C88006}" type="presParOf" srcId="{3B87CFDB-142C-4BEB-9061-4E5A74A5CFF2}" destId="{4408FDEB-03D7-4605-8995-7FBF6B9C606C}" srcOrd="1" destOrd="0" presId="urn:microsoft.com/office/officeart/2016/7/layout/RepeatingBendingProcessNew"/>
    <dgm:cxn modelId="{66A6617F-DDB3-4748-82DE-86A9FFDFF722}" type="presParOf" srcId="{4408FDEB-03D7-4605-8995-7FBF6B9C606C}" destId="{8008E473-C995-4C65-AF8C-42675E9BCF37}" srcOrd="0" destOrd="0" presId="urn:microsoft.com/office/officeart/2016/7/layout/RepeatingBendingProcessNew"/>
    <dgm:cxn modelId="{9667EDA6-16B8-4DC2-8D00-795599C209A0}" type="presParOf" srcId="{3B87CFDB-142C-4BEB-9061-4E5A74A5CFF2}" destId="{D7F27720-5452-4A60-8F7E-4E5A729862BA}" srcOrd="2" destOrd="0" presId="urn:microsoft.com/office/officeart/2016/7/layout/RepeatingBendingProcessNew"/>
    <dgm:cxn modelId="{2282E993-AAED-45F6-B337-E1CA0167DAA6}" type="presParOf" srcId="{3B87CFDB-142C-4BEB-9061-4E5A74A5CFF2}" destId="{468B328C-8DE0-4CD4-95AC-C9C324105C93}" srcOrd="3" destOrd="0" presId="urn:microsoft.com/office/officeart/2016/7/layout/RepeatingBendingProcessNew"/>
    <dgm:cxn modelId="{6C212625-7902-425D-B77C-7B1463923C4B}" type="presParOf" srcId="{468B328C-8DE0-4CD4-95AC-C9C324105C93}" destId="{9F244BA8-4ECA-4585-8D90-17F851A68101}" srcOrd="0" destOrd="0" presId="urn:microsoft.com/office/officeart/2016/7/layout/RepeatingBendingProcessNew"/>
    <dgm:cxn modelId="{0D33F32D-D2A7-406C-A7B1-1BC6EF4DBC38}" type="presParOf" srcId="{3B87CFDB-142C-4BEB-9061-4E5A74A5CFF2}" destId="{EB1FF65D-98E7-4DD1-A84A-7A3D50F1FF22}" srcOrd="4" destOrd="0" presId="urn:microsoft.com/office/officeart/2016/7/layout/RepeatingBendingProcessNew"/>
    <dgm:cxn modelId="{5EF55613-CFCD-450C-B269-8DDB18FD05CB}" type="presParOf" srcId="{3B87CFDB-142C-4BEB-9061-4E5A74A5CFF2}" destId="{6C7F6BC7-6315-434F-AEA9-8F541108BC25}" srcOrd="5" destOrd="0" presId="urn:microsoft.com/office/officeart/2016/7/layout/RepeatingBendingProcessNew"/>
    <dgm:cxn modelId="{D9F0DDF5-A324-4EC9-8D99-E7B337234419}" type="presParOf" srcId="{6C7F6BC7-6315-434F-AEA9-8F541108BC25}" destId="{97137399-D74F-4079-B4ED-C502DB4B9338}" srcOrd="0" destOrd="0" presId="urn:microsoft.com/office/officeart/2016/7/layout/RepeatingBendingProcessNew"/>
    <dgm:cxn modelId="{CFA39847-1CE9-4BD7-9838-2BFCEF345FAF}" type="presParOf" srcId="{3B87CFDB-142C-4BEB-9061-4E5A74A5CFF2}" destId="{D1527A16-EA46-48C6-A7B7-079C8A3B17F7}" srcOrd="6" destOrd="0" presId="urn:microsoft.com/office/officeart/2016/7/layout/RepeatingBendingProcessNew"/>
    <dgm:cxn modelId="{080C870E-1B94-4095-84C6-E1F133E2F981}" type="presParOf" srcId="{3B87CFDB-142C-4BEB-9061-4E5A74A5CFF2}" destId="{D4268577-6CC5-42C6-87F3-E16B91A312FD}" srcOrd="7" destOrd="0" presId="urn:microsoft.com/office/officeart/2016/7/layout/RepeatingBendingProcessNew"/>
    <dgm:cxn modelId="{EEB89F06-B809-461B-A304-573E1C3F4B5D}" type="presParOf" srcId="{D4268577-6CC5-42C6-87F3-E16B91A312FD}" destId="{74E74BA0-2786-4558-ABAB-399AD9F1DB33}" srcOrd="0" destOrd="0" presId="urn:microsoft.com/office/officeart/2016/7/layout/RepeatingBendingProcessNew"/>
    <dgm:cxn modelId="{71C1C5B7-D877-4EC0-848D-6DBA575E2530}" type="presParOf" srcId="{3B87CFDB-142C-4BEB-9061-4E5A74A5CFF2}" destId="{E30E7850-4852-491E-8843-095BA2BB7672}" srcOrd="8" destOrd="0" presId="urn:microsoft.com/office/officeart/2016/7/layout/RepeatingBendingProcessNew"/>
    <dgm:cxn modelId="{B34511A9-92A5-4F5C-97DE-3D6601885C46}" type="presParOf" srcId="{3B87CFDB-142C-4BEB-9061-4E5A74A5CFF2}" destId="{2DD96F82-A0AB-41AE-9384-9A5DACF0F406}" srcOrd="9" destOrd="0" presId="urn:microsoft.com/office/officeart/2016/7/layout/RepeatingBendingProcessNew"/>
    <dgm:cxn modelId="{1D08ADA1-39CA-4C33-9C2F-43E8019CF2E6}" type="presParOf" srcId="{2DD96F82-A0AB-41AE-9384-9A5DACF0F406}" destId="{187DF0C8-7599-42DF-A2D1-AE09949DAE8E}" srcOrd="0" destOrd="0" presId="urn:microsoft.com/office/officeart/2016/7/layout/RepeatingBendingProcessNew"/>
    <dgm:cxn modelId="{2220DDD7-0B7F-4E2E-A7F9-6C98C3DCDB59}" type="presParOf" srcId="{3B87CFDB-142C-4BEB-9061-4E5A74A5CFF2}" destId="{EB636188-8600-4CA2-AD12-0D421779B28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84050-40A5-4922-A293-047989E7FC7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56FF10-56B8-4F56-BACA-33B5853CE5AE}">
      <dgm:prSet/>
      <dgm:spPr/>
      <dgm:t>
        <a:bodyPr/>
        <a:lstStyle/>
        <a:p>
          <a:r>
            <a:rPr lang="tr-TR" b="0" i="0" baseline="0"/>
            <a:t>Özel eğitim okullarında özel eğitim programı doğrultusunda eğitim-öğretim yapılmaktadır.</a:t>
          </a:r>
          <a:endParaRPr lang="en-US"/>
        </a:p>
      </dgm:t>
    </dgm:pt>
    <dgm:pt modelId="{EC3F3F88-E431-4ECF-A33A-93E84DF5ABD1}" type="parTrans" cxnId="{C858BA58-8936-4D56-BABA-2D4186D716A4}">
      <dgm:prSet/>
      <dgm:spPr/>
      <dgm:t>
        <a:bodyPr/>
        <a:lstStyle/>
        <a:p>
          <a:endParaRPr lang="en-US"/>
        </a:p>
      </dgm:t>
    </dgm:pt>
    <dgm:pt modelId="{5379798B-68E9-4EFE-A289-311E7445E71E}" type="sibTrans" cxnId="{C858BA58-8936-4D56-BABA-2D4186D716A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BEDDCE3-8B9E-417C-BB08-E15C0FBEC4CB}">
      <dgm:prSet/>
      <dgm:spPr/>
      <dgm:t>
        <a:bodyPr/>
        <a:lstStyle/>
        <a:p>
          <a:r>
            <a:rPr lang="tr-TR" b="0" i="0" baseline="0"/>
            <a:t>Öğrenci sınıf ortamına hazır değil ise öğrenciye grup eğitimine hazır olana kadar bireysel eğitim verilebilmektedir.</a:t>
          </a:r>
          <a:endParaRPr lang="en-US"/>
        </a:p>
      </dgm:t>
    </dgm:pt>
    <dgm:pt modelId="{7CB4368F-090E-4B15-9E50-0B6A7E516B87}" type="parTrans" cxnId="{AC5CBA9A-4F08-48CA-8EE8-EFF48A940FF8}">
      <dgm:prSet/>
      <dgm:spPr/>
      <dgm:t>
        <a:bodyPr/>
        <a:lstStyle/>
        <a:p>
          <a:endParaRPr lang="en-US"/>
        </a:p>
      </dgm:t>
    </dgm:pt>
    <dgm:pt modelId="{5EDD503A-65CC-406D-A11F-6BD2B08EACB8}" type="sibTrans" cxnId="{AC5CBA9A-4F08-48CA-8EE8-EFF48A940FF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C10117A-25FA-4DC7-AEB0-9735ADF18851}">
      <dgm:prSet/>
      <dgm:spPr/>
      <dgm:t>
        <a:bodyPr/>
        <a:lstStyle/>
        <a:p>
          <a:r>
            <a:rPr lang="tr-TR" b="0" i="0" baseline="0"/>
            <a:t>Özel eğitim uygulama okuluna kaydı yapılacak öğrenciler bağlı bulundukları Rehberlik ve Araştırma Merkezlerince tanılanıp yönlendirilmektedirler.</a:t>
          </a:r>
          <a:endParaRPr lang="en-US"/>
        </a:p>
      </dgm:t>
    </dgm:pt>
    <dgm:pt modelId="{19B3BFC7-1D64-468D-9211-4F7CCDEE4210}" type="parTrans" cxnId="{843DCC88-A919-4C5D-B5BE-20BFA409A86B}">
      <dgm:prSet/>
      <dgm:spPr/>
      <dgm:t>
        <a:bodyPr/>
        <a:lstStyle/>
        <a:p>
          <a:endParaRPr lang="en-US"/>
        </a:p>
      </dgm:t>
    </dgm:pt>
    <dgm:pt modelId="{F0B1B28A-4FED-4726-97F2-8A58D26CBEB9}" type="sibTrans" cxnId="{843DCC88-A919-4C5D-B5BE-20BFA409A86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6F7EC46-ED74-4A13-B247-4BB1DC250075}">
      <dgm:prSet/>
      <dgm:spPr/>
      <dgm:t>
        <a:bodyPr/>
        <a:lstStyle/>
        <a:p>
          <a:r>
            <a:rPr lang="tr-TR" b="0" i="0" baseline="0"/>
            <a:t>Özel eğitim uygulama okullarında tam gün eğitim yapılmaktadır ve öğle yemeği ücretsizdir.</a:t>
          </a:r>
          <a:endParaRPr lang="en-US"/>
        </a:p>
      </dgm:t>
    </dgm:pt>
    <dgm:pt modelId="{9B9D3AB4-D8A4-4054-84D9-A4B0CDC63AC7}" type="parTrans" cxnId="{7C16CEF4-A615-4D3E-B06F-2E8E20343195}">
      <dgm:prSet/>
      <dgm:spPr/>
      <dgm:t>
        <a:bodyPr/>
        <a:lstStyle/>
        <a:p>
          <a:endParaRPr lang="en-US"/>
        </a:p>
      </dgm:t>
    </dgm:pt>
    <dgm:pt modelId="{72D6CA23-E816-46FB-BF2B-1B51889472B3}" type="sibTrans" cxnId="{7C16CEF4-A615-4D3E-B06F-2E8E2034319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945F767-5341-4B37-B6C8-17449DC99B1E}" type="pres">
      <dgm:prSet presAssocID="{7BE84050-40A5-4922-A293-047989E7FC78}" presName="Name0" presStyleCnt="0">
        <dgm:presLayoutVars>
          <dgm:animLvl val="lvl"/>
          <dgm:resizeHandles val="exact"/>
        </dgm:presLayoutVars>
      </dgm:prSet>
      <dgm:spPr/>
    </dgm:pt>
    <dgm:pt modelId="{04BFA5C2-6C6B-4074-9433-2DEF06F6B070}" type="pres">
      <dgm:prSet presAssocID="{5A56FF10-56B8-4F56-BACA-33B5853CE5AE}" presName="compositeNode" presStyleCnt="0">
        <dgm:presLayoutVars>
          <dgm:bulletEnabled val="1"/>
        </dgm:presLayoutVars>
      </dgm:prSet>
      <dgm:spPr/>
    </dgm:pt>
    <dgm:pt modelId="{998CCA95-C208-4E88-BA1C-74F3E9B30841}" type="pres">
      <dgm:prSet presAssocID="{5A56FF10-56B8-4F56-BACA-33B5853CE5AE}" presName="bgRect" presStyleLbl="bgAccFollowNode1" presStyleIdx="0" presStyleCnt="4"/>
      <dgm:spPr/>
    </dgm:pt>
    <dgm:pt modelId="{89D69A53-9166-4F16-A9DA-B8678B574D63}" type="pres">
      <dgm:prSet presAssocID="{5379798B-68E9-4EFE-A289-311E7445E71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A6C16DC-C643-4825-A97A-DD29D4277436}" type="pres">
      <dgm:prSet presAssocID="{5A56FF10-56B8-4F56-BACA-33B5853CE5AE}" presName="bottomLine" presStyleLbl="alignNode1" presStyleIdx="1" presStyleCnt="8">
        <dgm:presLayoutVars/>
      </dgm:prSet>
      <dgm:spPr/>
    </dgm:pt>
    <dgm:pt modelId="{742BD3B2-030C-416B-A8AF-85273347F2FD}" type="pres">
      <dgm:prSet presAssocID="{5A56FF10-56B8-4F56-BACA-33B5853CE5AE}" presName="nodeText" presStyleLbl="bgAccFollowNode1" presStyleIdx="0" presStyleCnt="4">
        <dgm:presLayoutVars>
          <dgm:bulletEnabled val="1"/>
        </dgm:presLayoutVars>
      </dgm:prSet>
      <dgm:spPr/>
    </dgm:pt>
    <dgm:pt modelId="{A91B5EC8-0024-466E-B90D-3F0A6CD97E8E}" type="pres">
      <dgm:prSet presAssocID="{5379798B-68E9-4EFE-A289-311E7445E71E}" presName="sibTrans" presStyleCnt="0"/>
      <dgm:spPr/>
    </dgm:pt>
    <dgm:pt modelId="{EF4623A9-1B5D-4F73-A12A-DF21969718A8}" type="pres">
      <dgm:prSet presAssocID="{4BEDDCE3-8B9E-417C-BB08-E15C0FBEC4CB}" presName="compositeNode" presStyleCnt="0">
        <dgm:presLayoutVars>
          <dgm:bulletEnabled val="1"/>
        </dgm:presLayoutVars>
      </dgm:prSet>
      <dgm:spPr/>
    </dgm:pt>
    <dgm:pt modelId="{387973A8-CD50-4261-9C24-EF06FFA5BC7A}" type="pres">
      <dgm:prSet presAssocID="{4BEDDCE3-8B9E-417C-BB08-E15C0FBEC4CB}" presName="bgRect" presStyleLbl="bgAccFollowNode1" presStyleIdx="1" presStyleCnt="4"/>
      <dgm:spPr/>
    </dgm:pt>
    <dgm:pt modelId="{32650440-9A3D-4A97-BE39-6A79859D189D}" type="pres">
      <dgm:prSet presAssocID="{5EDD503A-65CC-406D-A11F-6BD2B08EACB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6CCB587-7593-440B-946D-265253D687F5}" type="pres">
      <dgm:prSet presAssocID="{4BEDDCE3-8B9E-417C-BB08-E15C0FBEC4CB}" presName="bottomLine" presStyleLbl="alignNode1" presStyleIdx="3" presStyleCnt="8">
        <dgm:presLayoutVars/>
      </dgm:prSet>
      <dgm:spPr/>
    </dgm:pt>
    <dgm:pt modelId="{A5D6F71E-874A-4DC4-B615-5D4F6B988D10}" type="pres">
      <dgm:prSet presAssocID="{4BEDDCE3-8B9E-417C-BB08-E15C0FBEC4CB}" presName="nodeText" presStyleLbl="bgAccFollowNode1" presStyleIdx="1" presStyleCnt="4">
        <dgm:presLayoutVars>
          <dgm:bulletEnabled val="1"/>
        </dgm:presLayoutVars>
      </dgm:prSet>
      <dgm:spPr/>
    </dgm:pt>
    <dgm:pt modelId="{CD86344E-F51D-4B70-AE4A-C2BFED18D7B6}" type="pres">
      <dgm:prSet presAssocID="{5EDD503A-65CC-406D-A11F-6BD2B08EACB8}" presName="sibTrans" presStyleCnt="0"/>
      <dgm:spPr/>
    </dgm:pt>
    <dgm:pt modelId="{B0379DA4-D6E3-41AB-9BC7-C32898251639}" type="pres">
      <dgm:prSet presAssocID="{FC10117A-25FA-4DC7-AEB0-9735ADF18851}" presName="compositeNode" presStyleCnt="0">
        <dgm:presLayoutVars>
          <dgm:bulletEnabled val="1"/>
        </dgm:presLayoutVars>
      </dgm:prSet>
      <dgm:spPr/>
    </dgm:pt>
    <dgm:pt modelId="{E2A5A397-27E7-48A1-B1D5-849495FE803A}" type="pres">
      <dgm:prSet presAssocID="{FC10117A-25FA-4DC7-AEB0-9735ADF18851}" presName="bgRect" presStyleLbl="bgAccFollowNode1" presStyleIdx="2" presStyleCnt="4"/>
      <dgm:spPr/>
    </dgm:pt>
    <dgm:pt modelId="{16812D7E-DC6B-4D8B-96A3-7ABFE41F304A}" type="pres">
      <dgm:prSet presAssocID="{F0B1B28A-4FED-4726-97F2-8A58D26CBEB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03B0DF8-07BD-4AC1-8F71-D55F93A230A2}" type="pres">
      <dgm:prSet presAssocID="{FC10117A-25FA-4DC7-AEB0-9735ADF18851}" presName="bottomLine" presStyleLbl="alignNode1" presStyleIdx="5" presStyleCnt="8">
        <dgm:presLayoutVars/>
      </dgm:prSet>
      <dgm:spPr/>
    </dgm:pt>
    <dgm:pt modelId="{5525B5C9-2153-4819-8F58-D470E35CB302}" type="pres">
      <dgm:prSet presAssocID="{FC10117A-25FA-4DC7-AEB0-9735ADF18851}" presName="nodeText" presStyleLbl="bgAccFollowNode1" presStyleIdx="2" presStyleCnt="4">
        <dgm:presLayoutVars>
          <dgm:bulletEnabled val="1"/>
        </dgm:presLayoutVars>
      </dgm:prSet>
      <dgm:spPr/>
    </dgm:pt>
    <dgm:pt modelId="{8E9E09B4-DD23-41F2-A3E1-FA36897B378A}" type="pres">
      <dgm:prSet presAssocID="{F0B1B28A-4FED-4726-97F2-8A58D26CBEB9}" presName="sibTrans" presStyleCnt="0"/>
      <dgm:spPr/>
    </dgm:pt>
    <dgm:pt modelId="{17CAA448-7921-4B14-8B8B-F0C60AC1B9CB}" type="pres">
      <dgm:prSet presAssocID="{36F7EC46-ED74-4A13-B247-4BB1DC250075}" presName="compositeNode" presStyleCnt="0">
        <dgm:presLayoutVars>
          <dgm:bulletEnabled val="1"/>
        </dgm:presLayoutVars>
      </dgm:prSet>
      <dgm:spPr/>
    </dgm:pt>
    <dgm:pt modelId="{4B970DD2-CEEA-457D-B14E-71FD0774BE57}" type="pres">
      <dgm:prSet presAssocID="{36F7EC46-ED74-4A13-B247-4BB1DC250075}" presName="bgRect" presStyleLbl="bgAccFollowNode1" presStyleIdx="3" presStyleCnt="4"/>
      <dgm:spPr/>
    </dgm:pt>
    <dgm:pt modelId="{0A2F0FEF-6DED-41AE-BB97-D476FF7962A0}" type="pres">
      <dgm:prSet presAssocID="{72D6CA23-E816-46FB-BF2B-1B51889472B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9D9A420-25E5-45F8-A788-4A2759939644}" type="pres">
      <dgm:prSet presAssocID="{36F7EC46-ED74-4A13-B247-4BB1DC250075}" presName="bottomLine" presStyleLbl="alignNode1" presStyleIdx="7" presStyleCnt="8">
        <dgm:presLayoutVars/>
      </dgm:prSet>
      <dgm:spPr/>
    </dgm:pt>
    <dgm:pt modelId="{0BDD5AE4-2BB3-4AE1-BB6D-5BC21233C3BB}" type="pres">
      <dgm:prSet presAssocID="{36F7EC46-ED74-4A13-B247-4BB1DC250075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F055213-0EE6-4818-9738-7F5C88F972D2}" type="presOf" srcId="{72D6CA23-E816-46FB-BF2B-1B51889472B3}" destId="{0A2F0FEF-6DED-41AE-BB97-D476FF7962A0}" srcOrd="0" destOrd="0" presId="urn:microsoft.com/office/officeart/2016/7/layout/BasicLinearProcessNumbered"/>
    <dgm:cxn modelId="{81893F15-7FEA-4ECE-8F34-4CB9C4E99FB1}" type="presOf" srcId="{4BEDDCE3-8B9E-417C-BB08-E15C0FBEC4CB}" destId="{A5D6F71E-874A-4DC4-B615-5D4F6B988D10}" srcOrd="1" destOrd="0" presId="urn:microsoft.com/office/officeart/2016/7/layout/BasicLinearProcessNumbered"/>
    <dgm:cxn modelId="{EBCBB769-68C0-4DCB-924E-1C609FFBEC1A}" type="presOf" srcId="{7BE84050-40A5-4922-A293-047989E7FC78}" destId="{E945F767-5341-4B37-B6C8-17449DC99B1E}" srcOrd="0" destOrd="0" presId="urn:microsoft.com/office/officeart/2016/7/layout/BasicLinearProcessNumbered"/>
    <dgm:cxn modelId="{E50F8B6B-6DEB-400D-83AB-06C6F62C6595}" type="presOf" srcId="{FC10117A-25FA-4DC7-AEB0-9735ADF18851}" destId="{E2A5A397-27E7-48A1-B1D5-849495FE803A}" srcOrd="0" destOrd="0" presId="urn:microsoft.com/office/officeart/2016/7/layout/BasicLinearProcessNumbered"/>
    <dgm:cxn modelId="{3981BF6B-5888-4C79-9002-D78BB194629F}" type="presOf" srcId="{5379798B-68E9-4EFE-A289-311E7445E71E}" destId="{89D69A53-9166-4F16-A9DA-B8678B574D63}" srcOrd="0" destOrd="0" presId="urn:microsoft.com/office/officeart/2016/7/layout/BasicLinearProcessNumbered"/>
    <dgm:cxn modelId="{B698CC6D-231C-4F71-B302-F33518506DE0}" type="presOf" srcId="{4BEDDCE3-8B9E-417C-BB08-E15C0FBEC4CB}" destId="{387973A8-CD50-4261-9C24-EF06FFA5BC7A}" srcOrd="0" destOrd="0" presId="urn:microsoft.com/office/officeart/2016/7/layout/BasicLinearProcessNumbered"/>
    <dgm:cxn modelId="{C5D26074-0CAD-4848-9481-258A33E32A74}" type="presOf" srcId="{5A56FF10-56B8-4F56-BACA-33B5853CE5AE}" destId="{742BD3B2-030C-416B-A8AF-85273347F2FD}" srcOrd="1" destOrd="0" presId="urn:microsoft.com/office/officeart/2016/7/layout/BasicLinearProcessNumbered"/>
    <dgm:cxn modelId="{60720075-0040-44A4-9B6E-73A1C090F5E4}" type="presOf" srcId="{5A56FF10-56B8-4F56-BACA-33B5853CE5AE}" destId="{998CCA95-C208-4E88-BA1C-74F3E9B30841}" srcOrd="0" destOrd="0" presId="urn:microsoft.com/office/officeart/2016/7/layout/BasicLinearProcessNumbered"/>
    <dgm:cxn modelId="{F15A5875-CE0C-4E08-B26A-0F2E81C0E6A9}" type="presOf" srcId="{FC10117A-25FA-4DC7-AEB0-9735ADF18851}" destId="{5525B5C9-2153-4819-8F58-D470E35CB302}" srcOrd="1" destOrd="0" presId="urn:microsoft.com/office/officeart/2016/7/layout/BasicLinearProcessNumbered"/>
    <dgm:cxn modelId="{C858BA58-8936-4D56-BABA-2D4186D716A4}" srcId="{7BE84050-40A5-4922-A293-047989E7FC78}" destId="{5A56FF10-56B8-4F56-BACA-33B5853CE5AE}" srcOrd="0" destOrd="0" parTransId="{EC3F3F88-E431-4ECF-A33A-93E84DF5ABD1}" sibTransId="{5379798B-68E9-4EFE-A289-311E7445E71E}"/>
    <dgm:cxn modelId="{843DCC88-A919-4C5D-B5BE-20BFA409A86B}" srcId="{7BE84050-40A5-4922-A293-047989E7FC78}" destId="{FC10117A-25FA-4DC7-AEB0-9735ADF18851}" srcOrd="2" destOrd="0" parTransId="{19B3BFC7-1D64-468D-9211-4F7CCDEE4210}" sibTransId="{F0B1B28A-4FED-4726-97F2-8A58D26CBEB9}"/>
    <dgm:cxn modelId="{AC5CBA9A-4F08-48CA-8EE8-EFF48A940FF8}" srcId="{7BE84050-40A5-4922-A293-047989E7FC78}" destId="{4BEDDCE3-8B9E-417C-BB08-E15C0FBEC4CB}" srcOrd="1" destOrd="0" parTransId="{7CB4368F-090E-4B15-9E50-0B6A7E516B87}" sibTransId="{5EDD503A-65CC-406D-A11F-6BD2B08EACB8}"/>
    <dgm:cxn modelId="{235035B8-4FA3-43F7-B543-FB9AD6DB36A3}" type="presOf" srcId="{F0B1B28A-4FED-4726-97F2-8A58D26CBEB9}" destId="{16812D7E-DC6B-4D8B-96A3-7ABFE41F304A}" srcOrd="0" destOrd="0" presId="urn:microsoft.com/office/officeart/2016/7/layout/BasicLinearProcessNumbered"/>
    <dgm:cxn modelId="{46A0F9CC-2492-4018-8BAC-3B6183A11AD7}" type="presOf" srcId="{5EDD503A-65CC-406D-A11F-6BD2B08EACB8}" destId="{32650440-9A3D-4A97-BE39-6A79859D189D}" srcOrd="0" destOrd="0" presId="urn:microsoft.com/office/officeart/2016/7/layout/BasicLinearProcessNumbered"/>
    <dgm:cxn modelId="{E6541BCE-AED5-4478-B361-A1FFEB6EF33E}" type="presOf" srcId="{36F7EC46-ED74-4A13-B247-4BB1DC250075}" destId="{0BDD5AE4-2BB3-4AE1-BB6D-5BC21233C3BB}" srcOrd="1" destOrd="0" presId="urn:microsoft.com/office/officeart/2016/7/layout/BasicLinearProcessNumbered"/>
    <dgm:cxn modelId="{2D3E21DE-C5BA-4A50-83D4-A0E94AABB796}" type="presOf" srcId="{36F7EC46-ED74-4A13-B247-4BB1DC250075}" destId="{4B970DD2-CEEA-457D-B14E-71FD0774BE57}" srcOrd="0" destOrd="0" presId="urn:microsoft.com/office/officeart/2016/7/layout/BasicLinearProcessNumbered"/>
    <dgm:cxn modelId="{7C16CEF4-A615-4D3E-B06F-2E8E20343195}" srcId="{7BE84050-40A5-4922-A293-047989E7FC78}" destId="{36F7EC46-ED74-4A13-B247-4BB1DC250075}" srcOrd="3" destOrd="0" parTransId="{9B9D3AB4-D8A4-4054-84D9-A4B0CDC63AC7}" sibTransId="{72D6CA23-E816-46FB-BF2B-1B51889472B3}"/>
    <dgm:cxn modelId="{F4D42F6F-5D59-4E5A-9484-4E590A818654}" type="presParOf" srcId="{E945F767-5341-4B37-B6C8-17449DC99B1E}" destId="{04BFA5C2-6C6B-4074-9433-2DEF06F6B070}" srcOrd="0" destOrd="0" presId="urn:microsoft.com/office/officeart/2016/7/layout/BasicLinearProcessNumbered"/>
    <dgm:cxn modelId="{2E6004A0-51E8-4FBC-ACC1-86C9A485F9CC}" type="presParOf" srcId="{04BFA5C2-6C6B-4074-9433-2DEF06F6B070}" destId="{998CCA95-C208-4E88-BA1C-74F3E9B30841}" srcOrd="0" destOrd="0" presId="urn:microsoft.com/office/officeart/2016/7/layout/BasicLinearProcessNumbered"/>
    <dgm:cxn modelId="{D18617B5-80FF-4A1C-9C63-5895DB4194C9}" type="presParOf" srcId="{04BFA5C2-6C6B-4074-9433-2DEF06F6B070}" destId="{89D69A53-9166-4F16-A9DA-B8678B574D63}" srcOrd="1" destOrd="0" presId="urn:microsoft.com/office/officeart/2016/7/layout/BasicLinearProcessNumbered"/>
    <dgm:cxn modelId="{57E5BAEE-6B7C-4439-BC38-054DCE40BB0C}" type="presParOf" srcId="{04BFA5C2-6C6B-4074-9433-2DEF06F6B070}" destId="{AA6C16DC-C643-4825-A97A-DD29D4277436}" srcOrd="2" destOrd="0" presId="urn:microsoft.com/office/officeart/2016/7/layout/BasicLinearProcessNumbered"/>
    <dgm:cxn modelId="{4B6A8A56-A85D-490D-AA44-B9CAFDB6BBBE}" type="presParOf" srcId="{04BFA5C2-6C6B-4074-9433-2DEF06F6B070}" destId="{742BD3B2-030C-416B-A8AF-85273347F2FD}" srcOrd="3" destOrd="0" presId="urn:microsoft.com/office/officeart/2016/7/layout/BasicLinearProcessNumbered"/>
    <dgm:cxn modelId="{8661CAED-C5F4-43D9-AE05-9F4A89277A7A}" type="presParOf" srcId="{E945F767-5341-4B37-B6C8-17449DC99B1E}" destId="{A91B5EC8-0024-466E-B90D-3F0A6CD97E8E}" srcOrd="1" destOrd="0" presId="urn:microsoft.com/office/officeart/2016/7/layout/BasicLinearProcessNumbered"/>
    <dgm:cxn modelId="{A05AB19B-4B28-4EE9-ABA1-0D3AA3CE7774}" type="presParOf" srcId="{E945F767-5341-4B37-B6C8-17449DC99B1E}" destId="{EF4623A9-1B5D-4F73-A12A-DF21969718A8}" srcOrd="2" destOrd="0" presId="urn:microsoft.com/office/officeart/2016/7/layout/BasicLinearProcessNumbered"/>
    <dgm:cxn modelId="{5AB7D81B-10E9-47E5-87B0-EFCA860507A9}" type="presParOf" srcId="{EF4623A9-1B5D-4F73-A12A-DF21969718A8}" destId="{387973A8-CD50-4261-9C24-EF06FFA5BC7A}" srcOrd="0" destOrd="0" presId="urn:microsoft.com/office/officeart/2016/7/layout/BasicLinearProcessNumbered"/>
    <dgm:cxn modelId="{11CF0721-D3D9-4A6E-8253-7EEFEBB2A64D}" type="presParOf" srcId="{EF4623A9-1B5D-4F73-A12A-DF21969718A8}" destId="{32650440-9A3D-4A97-BE39-6A79859D189D}" srcOrd="1" destOrd="0" presId="urn:microsoft.com/office/officeart/2016/7/layout/BasicLinearProcessNumbered"/>
    <dgm:cxn modelId="{3F91D99F-E3DE-4522-BFED-CD1D11E20487}" type="presParOf" srcId="{EF4623A9-1B5D-4F73-A12A-DF21969718A8}" destId="{06CCB587-7593-440B-946D-265253D687F5}" srcOrd="2" destOrd="0" presId="urn:microsoft.com/office/officeart/2016/7/layout/BasicLinearProcessNumbered"/>
    <dgm:cxn modelId="{9CBE89DB-CA34-4425-912A-D121091AAF68}" type="presParOf" srcId="{EF4623A9-1B5D-4F73-A12A-DF21969718A8}" destId="{A5D6F71E-874A-4DC4-B615-5D4F6B988D10}" srcOrd="3" destOrd="0" presId="urn:microsoft.com/office/officeart/2016/7/layout/BasicLinearProcessNumbered"/>
    <dgm:cxn modelId="{2B6BC3A8-8DFF-47F9-B73E-2145B5195F3D}" type="presParOf" srcId="{E945F767-5341-4B37-B6C8-17449DC99B1E}" destId="{CD86344E-F51D-4B70-AE4A-C2BFED18D7B6}" srcOrd="3" destOrd="0" presId="urn:microsoft.com/office/officeart/2016/7/layout/BasicLinearProcessNumbered"/>
    <dgm:cxn modelId="{276691C7-9381-4A66-A4AC-8AD32E607548}" type="presParOf" srcId="{E945F767-5341-4B37-B6C8-17449DC99B1E}" destId="{B0379DA4-D6E3-41AB-9BC7-C32898251639}" srcOrd="4" destOrd="0" presId="urn:microsoft.com/office/officeart/2016/7/layout/BasicLinearProcessNumbered"/>
    <dgm:cxn modelId="{26F76216-CE48-41EA-8FA1-72EEFF9AE5DA}" type="presParOf" srcId="{B0379DA4-D6E3-41AB-9BC7-C32898251639}" destId="{E2A5A397-27E7-48A1-B1D5-849495FE803A}" srcOrd="0" destOrd="0" presId="urn:microsoft.com/office/officeart/2016/7/layout/BasicLinearProcessNumbered"/>
    <dgm:cxn modelId="{8E8E0A90-553C-49DB-AB88-78F2E2391C88}" type="presParOf" srcId="{B0379DA4-D6E3-41AB-9BC7-C32898251639}" destId="{16812D7E-DC6B-4D8B-96A3-7ABFE41F304A}" srcOrd="1" destOrd="0" presId="urn:microsoft.com/office/officeart/2016/7/layout/BasicLinearProcessNumbered"/>
    <dgm:cxn modelId="{5DAD3A89-0383-4CF4-BDCF-EE6B0D7A432D}" type="presParOf" srcId="{B0379DA4-D6E3-41AB-9BC7-C32898251639}" destId="{303B0DF8-07BD-4AC1-8F71-D55F93A230A2}" srcOrd="2" destOrd="0" presId="urn:microsoft.com/office/officeart/2016/7/layout/BasicLinearProcessNumbered"/>
    <dgm:cxn modelId="{85D62197-5ACA-4D96-A130-4B965CC0EF3D}" type="presParOf" srcId="{B0379DA4-D6E3-41AB-9BC7-C32898251639}" destId="{5525B5C9-2153-4819-8F58-D470E35CB302}" srcOrd="3" destOrd="0" presId="urn:microsoft.com/office/officeart/2016/7/layout/BasicLinearProcessNumbered"/>
    <dgm:cxn modelId="{80C605BF-9F87-4128-B57D-F6924634E363}" type="presParOf" srcId="{E945F767-5341-4B37-B6C8-17449DC99B1E}" destId="{8E9E09B4-DD23-41F2-A3E1-FA36897B378A}" srcOrd="5" destOrd="0" presId="urn:microsoft.com/office/officeart/2016/7/layout/BasicLinearProcessNumbered"/>
    <dgm:cxn modelId="{4581711C-AA42-4A2E-8156-5988881E3C5D}" type="presParOf" srcId="{E945F767-5341-4B37-B6C8-17449DC99B1E}" destId="{17CAA448-7921-4B14-8B8B-F0C60AC1B9CB}" srcOrd="6" destOrd="0" presId="urn:microsoft.com/office/officeart/2016/7/layout/BasicLinearProcessNumbered"/>
    <dgm:cxn modelId="{AE333FF0-A2F9-45C8-BF27-6CE3D16BB575}" type="presParOf" srcId="{17CAA448-7921-4B14-8B8B-F0C60AC1B9CB}" destId="{4B970DD2-CEEA-457D-B14E-71FD0774BE57}" srcOrd="0" destOrd="0" presId="urn:microsoft.com/office/officeart/2016/7/layout/BasicLinearProcessNumbered"/>
    <dgm:cxn modelId="{4A51F143-79E7-4AF2-A90C-6E1D09517084}" type="presParOf" srcId="{17CAA448-7921-4B14-8B8B-F0C60AC1B9CB}" destId="{0A2F0FEF-6DED-41AE-BB97-D476FF7962A0}" srcOrd="1" destOrd="0" presId="urn:microsoft.com/office/officeart/2016/7/layout/BasicLinearProcessNumbered"/>
    <dgm:cxn modelId="{3A94EC23-EA70-468E-ACB5-5B994ED96C22}" type="presParOf" srcId="{17CAA448-7921-4B14-8B8B-F0C60AC1B9CB}" destId="{C9D9A420-25E5-45F8-A788-4A2759939644}" srcOrd="2" destOrd="0" presId="urn:microsoft.com/office/officeart/2016/7/layout/BasicLinearProcessNumbered"/>
    <dgm:cxn modelId="{FEDBDBC1-5018-4587-85BA-047AD8B00FD9}" type="presParOf" srcId="{17CAA448-7921-4B14-8B8B-F0C60AC1B9CB}" destId="{0BDD5AE4-2BB3-4AE1-BB6D-5BC21233C3B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FDEB-03D7-4605-8995-7FBF6B9C606C}">
      <dsp:nvSpPr>
        <dsp:cNvPr id="0" name=""/>
        <dsp:cNvSpPr/>
      </dsp:nvSpPr>
      <dsp:spPr>
        <a:xfrm>
          <a:off x="3180986" y="713528"/>
          <a:ext cx="551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14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42015" y="756340"/>
        <a:ext cx="29087" cy="5817"/>
      </dsp:txXfrm>
    </dsp:sp>
    <dsp:sp modelId="{8698DF38-DC1B-4113-8123-E39394EFAA35}">
      <dsp:nvSpPr>
        <dsp:cNvPr id="0" name=""/>
        <dsp:cNvSpPr/>
      </dsp:nvSpPr>
      <dsp:spPr>
        <a:xfrm>
          <a:off x="653452" y="448"/>
          <a:ext cx="2529333" cy="151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39" tIns="130096" rIns="123939" bIns="13009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 dirty="0"/>
            <a:t>1.Kademe</a:t>
          </a:r>
          <a:endParaRPr lang="en-US" sz="2400" kern="1200" dirty="0"/>
        </a:p>
      </dsp:txBody>
      <dsp:txXfrm>
        <a:off x="653452" y="448"/>
        <a:ext cx="2529333" cy="1517600"/>
      </dsp:txXfrm>
    </dsp:sp>
    <dsp:sp modelId="{468B328C-8DE0-4CD4-95AC-C9C324105C93}">
      <dsp:nvSpPr>
        <dsp:cNvPr id="0" name=""/>
        <dsp:cNvSpPr/>
      </dsp:nvSpPr>
      <dsp:spPr>
        <a:xfrm>
          <a:off x="6292066" y="713528"/>
          <a:ext cx="551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14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3096" y="756340"/>
        <a:ext cx="29087" cy="5817"/>
      </dsp:txXfrm>
    </dsp:sp>
    <dsp:sp modelId="{D7F27720-5452-4A60-8F7E-4E5A729862BA}">
      <dsp:nvSpPr>
        <dsp:cNvPr id="0" name=""/>
        <dsp:cNvSpPr/>
      </dsp:nvSpPr>
      <dsp:spPr>
        <a:xfrm>
          <a:off x="3764533" y="448"/>
          <a:ext cx="2529333" cy="151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39" tIns="130096" rIns="123939" bIns="13009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 dirty="0"/>
            <a:t>2.Kademe</a:t>
          </a:r>
          <a:endParaRPr lang="en-US" sz="2400" kern="1200" dirty="0"/>
        </a:p>
      </dsp:txBody>
      <dsp:txXfrm>
        <a:off x="3764533" y="448"/>
        <a:ext cx="2529333" cy="1517600"/>
      </dsp:txXfrm>
    </dsp:sp>
    <dsp:sp modelId="{6C7F6BC7-6315-434F-AEA9-8F541108BC25}">
      <dsp:nvSpPr>
        <dsp:cNvPr id="0" name=""/>
        <dsp:cNvSpPr/>
      </dsp:nvSpPr>
      <dsp:spPr>
        <a:xfrm>
          <a:off x="1918119" y="1516249"/>
          <a:ext cx="6222161" cy="551146"/>
        </a:xfrm>
        <a:custGeom>
          <a:avLst/>
          <a:gdLst/>
          <a:ahLst/>
          <a:cxnLst/>
          <a:rect l="0" t="0" r="0" b="0"/>
          <a:pathLst>
            <a:path>
              <a:moveTo>
                <a:pt x="6222161" y="0"/>
              </a:moveTo>
              <a:lnTo>
                <a:pt x="6222161" y="292673"/>
              </a:lnTo>
              <a:lnTo>
                <a:pt x="0" y="292673"/>
              </a:lnTo>
              <a:lnTo>
                <a:pt x="0" y="55114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2967" y="1788913"/>
        <a:ext cx="312464" cy="5817"/>
      </dsp:txXfrm>
    </dsp:sp>
    <dsp:sp modelId="{EB1FF65D-98E7-4DD1-A84A-7A3D50F1FF22}">
      <dsp:nvSpPr>
        <dsp:cNvPr id="0" name=""/>
        <dsp:cNvSpPr/>
      </dsp:nvSpPr>
      <dsp:spPr>
        <a:xfrm>
          <a:off x="6875613" y="448"/>
          <a:ext cx="2529333" cy="1517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39" tIns="130096" rIns="123939" bIns="13009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 dirty="0"/>
            <a:t>3.Kademe olarak üçe ayrılır.</a:t>
          </a:r>
          <a:endParaRPr lang="en-US" sz="2400" kern="1200" dirty="0"/>
        </a:p>
      </dsp:txBody>
      <dsp:txXfrm>
        <a:off x="6875613" y="448"/>
        <a:ext cx="2529333" cy="1517600"/>
      </dsp:txXfrm>
    </dsp:sp>
    <dsp:sp modelId="{D4268577-6CC5-42C6-87F3-E16B91A312FD}">
      <dsp:nvSpPr>
        <dsp:cNvPr id="0" name=""/>
        <dsp:cNvSpPr/>
      </dsp:nvSpPr>
      <dsp:spPr>
        <a:xfrm>
          <a:off x="3180986" y="2812876"/>
          <a:ext cx="551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14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42015" y="2855687"/>
        <a:ext cx="29087" cy="5817"/>
      </dsp:txXfrm>
    </dsp:sp>
    <dsp:sp modelId="{D1527A16-EA46-48C6-A7B7-079C8A3B17F7}">
      <dsp:nvSpPr>
        <dsp:cNvPr id="0" name=""/>
        <dsp:cNvSpPr/>
      </dsp:nvSpPr>
      <dsp:spPr>
        <a:xfrm>
          <a:off x="653452" y="2099795"/>
          <a:ext cx="2529333" cy="151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39" tIns="130096" rIns="123939" bIns="13009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I. Kademede ilkokul çağı öğrencilerimiz;</a:t>
          </a:r>
          <a:endParaRPr lang="en-US" sz="2400" kern="1200"/>
        </a:p>
      </dsp:txBody>
      <dsp:txXfrm>
        <a:off x="653452" y="2099795"/>
        <a:ext cx="2529333" cy="1517600"/>
      </dsp:txXfrm>
    </dsp:sp>
    <dsp:sp modelId="{2DD96F82-A0AB-41AE-9384-9A5DACF0F406}">
      <dsp:nvSpPr>
        <dsp:cNvPr id="0" name=""/>
        <dsp:cNvSpPr/>
      </dsp:nvSpPr>
      <dsp:spPr>
        <a:xfrm>
          <a:off x="6292066" y="2812876"/>
          <a:ext cx="551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146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3096" y="2855687"/>
        <a:ext cx="29087" cy="5817"/>
      </dsp:txXfrm>
    </dsp:sp>
    <dsp:sp modelId="{E30E7850-4852-491E-8843-095BA2BB7672}">
      <dsp:nvSpPr>
        <dsp:cNvPr id="0" name=""/>
        <dsp:cNvSpPr/>
      </dsp:nvSpPr>
      <dsp:spPr>
        <a:xfrm>
          <a:off x="3764533" y="2099795"/>
          <a:ext cx="2529333" cy="1517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39" tIns="130096" rIns="123939" bIns="13009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II. Kademede ortaokul çağı öğrencilerimiz;</a:t>
          </a:r>
          <a:endParaRPr lang="en-US" sz="2400" kern="1200"/>
        </a:p>
      </dsp:txBody>
      <dsp:txXfrm>
        <a:off x="3764533" y="2099795"/>
        <a:ext cx="2529333" cy="1517600"/>
      </dsp:txXfrm>
    </dsp:sp>
    <dsp:sp modelId="{EB636188-8600-4CA2-AD12-0D421779B28B}">
      <dsp:nvSpPr>
        <dsp:cNvPr id="0" name=""/>
        <dsp:cNvSpPr/>
      </dsp:nvSpPr>
      <dsp:spPr>
        <a:xfrm>
          <a:off x="6875613" y="2099795"/>
          <a:ext cx="2529333" cy="151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39" tIns="130096" rIns="123939" bIns="13009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III. Kademede lise çağı öğrencilerimiz eğitim alır.</a:t>
          </a:r>
          <a:endParaRPr lang="en-US" sz="2400" kern="1200"/>
        </a:p>
      </dsp:txBody>
      <dsp:txXfrm>
        <a:off x="6875613" y="2099795"/>
        <a:ext cx="2529333" cy="1517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CA95-C208-4E88-BA1C-74F3E9B30841}">
      <dsp:nvSpPr>
        <dsp:cNvPr id="0" name=""/>
        <dsp:cNvSpPr/>
      </dsp:nvSpPr>
      <dsp:spPr>
        <a:xfrm>
          <a:off x="2946" y="172467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Özel eğitim okullarında özel eğitim programı doğrultusunda eğitim-öğretim yapılmaktadır.</a:t>
          </a:r>
          <a:endParaRPr lang="en-US" sz="1400" kern="1200"/>
        </a:p>
      </dsp:txBody>
      <dsp:txXfrm>
        <a:off x="2946" y="1416173"/>
        <a:ext cx="2337792" cy="1963745"/>
      </dsp:txXfrm>
    </dsp:sp>
    <dsp:sp modelId="{89D69A53-9166-4F16-A9DA-B8678B574D63}">
      <dsp:nvSpPr>
        <dsp:cNvPr id="0" name=""/>
        <dsp:cNvSpPr/>
      </dsp:nvSpPr>
      <dsp:spPr>
        <a:xfrm>
          <a:off x="680906" y="499758"/>
          <a:ext cx="981872" cy="981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4698" y="643550"/>
        <a:ext cx="694288" cy="694288"/>
      </dsp:txXfrm>
    </dsp:sp>
    <dsp:sp modelId="{AA6C16DC-C643-4825-A97A-DD29D4277436}">
      <dsp:nvSpPr>
        <dsp:cNvPr id="0" name=""/>
        <dsp:cNvSpPr/>
      </dsp:nvSpPr>
      <dsp:spPr>
        <a:xfrm>
          <a:off x="2946" y="3445305"/>
          <a:ext cx="2337792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973A8-CD50-4261-9C24-EF06FFA5BC7A}">
      <dsp:nvSpPr>
        <dsp:cNvPr id="0" name=""/>
        <dsp:cNvSpPr/>
      </dsp:nvSpPr>
      <dsp:spPr>
        <a:xfrm>
          <a:off x="2574518" y="172467"/>
          <a:ext cx="2337792" cy="32729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Öğrenci sınıf ortamına hazır değil ise öğrenciye grup eğitimine hazır olana kadar bireysel eğitim verilebilmektedir.</a:t>
          </a:r>
          <a:endParaRPr lang="en-US" sz="1400" kern="1200"/>
        </a:p>
      </dsp:txBody>
      <dsp:txXfrm>
        <a:off x="2574518" y="1416173"/>
        <a:ext cx="2337792" cy="1963745"/>
      </dsp:txXfrm>
    </dsp:sp>
    <dsp:sp modelId="{32650440-9A3D-4A97-BE39-6A79859D189D}">
      <dsp:nvSpPr>
        <dsp:cNvPr id="0" name=""/>
        <dsp:cNvSpPr/>
      </dsp:nvSpPr>
      <dsp:spPr>
        <a:xfrm>
          <a:off x="3252477" y="499758"/>
          <a:ext cx="981872" cy="9818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396269" y="643550"/>
        <a:ext cx="694288" cy="694288"/>
      </dsp:txXfrm>
    </dsp:sp>
    <dsp:sp modelId="{06CCB587-7593-440B-946D-265253D687F5}">
      <dsp:nvSpPr>
        <dsp:cNvPr id="0" name=""/>
        <dsp:cNvSpPr/>
      </dsp:nvSpPr>
      <dsp:spPr>
        <a:xfrm>
          <a:off x="2574518" y="3445305"/>
          <a:ext cx="233779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5A397-27E7-48A1-B1D5-849495FE803A}">
      <dsp:nvSpPr>
        <dsp:cNvPr id="0" name=""/>
        <dsp:cNvSpPr/>
      </dsp:nvSpPr>
      <dsp:spPr>
        <a:xfrm>
          <a:off x="5146089" y="172467"/>
          <a:ext cx="2337792" cy="32729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Özel eğitim uygulama okuluna kaydı yapılacak öğrenciler bağlı bulundukları Rehberlik ve Araştırma Merkezlerince tanılanıp yönlendirilmektedirler.</a:t>
          </a:r>
          <a:endParaRPr lang="en-US" sz="1400" kern="1200"/>
        </a:p>
      </dsp:txBody>
      <dsp:txXfrm>
        <a:off x="5146089" y="1416173"/>
        <a:ext cx="2337792" cy="1963745"/>
      </dsp:txXfrm>
    </dsp:sp>
    <dsp:sp modelId="{16812D7E-DC6B-4D8B-96A3-7ABFE41F304A}">
      <dsp:nvSpPr>
        <dsp:cNvPr id="0" name=""/>
        <dsp:cNvSpPr/>
      </dsp:nvSpPr>
      <dsp:spPr>
        <a:xfrm>
          <a:off x="5824049" y="499758"/>
          <a:ext cx="981872" cy="9818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967841" y="643550"/>
        <a:ext cx="694288" cy="694288"/>
      </dsp:txXfrm>
    </dsp:sp>
    <dsp:sp modelId="{303B0DF8-07BD-4AC1-8F71-D55F93A230A2}">
      <dsp:nvSpPr>
        <dsp:cNvPr id="0" name=""/>
        <dsp:cNvSpPr/>
      </dsp:nvSpPr>
      <dsp:spPr>
        <a:xfrm>
          <a:off x="5146089" y="3445305"/>
          <a:ext cx="2337792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70DD2-CEEA-457D-B14E-71FD0774BE57}">
      <dsp:nvSpPr>
        <dsp:cNvPr id="0" name=""/>
        <dsp:cNvSpPr/>
      </dsp:nvSpPr>
      <dsp:spPr>
        <a:xfrm>
          <a:off x="7717661" y="172467"/>
          <a:ext cx="2337792" cy="32729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Özel eğitim uygulama okullarında tam gün eğitim yapılmaktadır ve öğle yemeği ücretsizdir.</a:t>
          </a:r>
          <a:endParaRPr lang="en-US" sz="1400" kern="1200"/>
        </a:p>
      </dsp:txBody>
      <dsp:txXfrm>
        <a:off x="7717661" y="1416173"/>
        <a:ext cx="2337792" cy="1963745"/>
      </dsp:txXfrm>
    </dsp:sp>
    <dsp:sp modelId="{0A2F0FEF-6DED-41AE-BB97-D476FF7962A0}">
      <dsp:nvSpPr>
        <dsp:cNvPr id="0" name=""/>
        <dsp:cNvSpPr/>
      </dsp:nvSpPr>
      <dsp:spPr>
        <a:xfrm>
          <a:off x="8395620" y="499758"/>
          <a:ext cx="981872" cy="9818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39412" y="643550"/>
        <a:ext cx="694288" cy="694288"/>
      </dsp:txXfrm>
    </dsp:sp>
    <dsp:sp modelId="{C9D9A420-25E5-45F8-A788-4A2759939644}">
      <dsp:nvSpPr>
        <dsp:cNvPr id="0" name=""/>
        <dsp:cNvSpPr/>
      </dsp:nvSpPr>
      <dsp:spPr>
        <a:xfrm>
          <a:off x="7717661" y="3445305"/>
          <a:ext cx="2337792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9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2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681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214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970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917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69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5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1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C99EF5-1755-4EF9-BC73-5A64052B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629643-8D05-48CE-BD2E-55216E193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D37E1-42BE-409E-8216-61EBF055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5D0-F610-483B-961F-E08E68FED2A8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ED2EE9-32EC-4A27-B79C-019F2A80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8DF3FC-D7BD-459D-BDED-A68EAA66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574-3EDE-4DA4-B46F-A0FD366476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4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1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3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2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7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D28F95EC-B1BE-479B-93F2-A28C2CE55C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7528" y="982131"/>
            <a:ext cx="4094017" cy="43349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4800" b="0" i="0" u="none" strike="noStrike" dirty="0">
                <a:solidFill>
                  <a:srgbClr val="262626"/>
                </a:solidFill>
              </a:rPr>
              <a:t>ÖZEL EĞİTİM UYGULAMA OKULLARI</a:t>
            </a:r>
          </a:p>
        </p:txBody>
      </p:sp>
      <p:pic>
        <p:nvPicPr>
          <p:cNvPr id="5" name="Picture 4" descr="Oyuncak plastik rakamlar">
            <a:extLst>
              <a:ext uri="{FF2B5EF4-FFF2-40B4-BE49-F238E27FC236}">
                <a16:creationId xmlns:a16="http://schemas.microsoft.com/office/drawing/2014/main" id="{B5247523-B910-43C1-93AF-8C5EAEA8A0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69" r="15630" b="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2551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7B0644-D6B1-4B80-AC48-967C441F5F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4100" y="1431925"/>
            <a:ext cx="6057900" cy="3357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R="0">
              <a:lnSpc>
                <a:spcPct val="80000"/>
              </a:lnSpc>
            </a:pPr>
            <a:r>
              <a:rPr lang="en-US" sz="8000" b="0" i="0" u="none" strike="noStrike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DİNLEDİĞİNİZ İÇİN TEŞEKKÜRLER…</a:t>
            </a:r>
          </a:p>
        </p:txBody>
      </p:sp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646BC8E0-4721-4955-9E0F-C955CA784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34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40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8F95EC-B1BE-479B-93F2-A28C2CE5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dirty="0">
                <a:solidFill>
                  <a:schemeClr val="tx2"/>
                </a:solidFill>
              </a:rPr>
              <a:t>ÖZEL EĞİTİM UYGULAMA OKULLARI</a:t>
            </a:r>
          </a:p>
        </p:txBody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7AE317-E19B-414C-A25B-ED7FEFA70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en-US" b="0" i="0" u="none" strike="noStrike" baseline="0" dirty="0" err="1">
                <a:solidFill>
                  <a:schemeClr val="bg1"/>
                </a:solidFill>
              </a:rPr>
              <a:t>Orta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veya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ağır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düzeyde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zihinsel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yetersizliği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olan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öğrenciler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ile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orta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veya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ağır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düzeyde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otizmi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bulunan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öğrencilerimizin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eğitim-öğretim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gördüğü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devlet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okullarımızdır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0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A04DC8-D20A-4831-A7F3-B7E78781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/>
              <a:t>Özel eğitim uygulama okullarımız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EF6FA531-3B66-467A-99DC-3D196F318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41004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77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38683D-40BA-4A76-807D-721AFE31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b="0" i="0" u="none" strike="noStrike">
                <a:solidFill>
                  <a:srgbClr val="FFFFFF"/>
                </a:solidFill>
              </a:rPr>
              <a:t>ÖZEL EĞİTİM UYGULAMA OKULLARINDA ÇALIŞMA USUL VE ESASLARI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BA6723-43B3-442C-85B1-0376237D3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360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0" i="0" u="none" strike="noStrike" baseline="0">
                <a:solidFill>
                  <a:schemeClr val="bg1"/>
                </a:solidFill>
              </a:rPr>
              <a:t>Zihinsel yetersizliği olan öğrenciler ile otizmi bulunan öğrenciler ayrı özel eğitim sınıflarında eğitim alırlar.</a:t>
            </a:r>
          </a:p>
          <a:p>
            <a:pPr marR="0" lvl="0"/>
            <a:endParaRPr lang="en-US" b="0" i="0" u="none" strike="noStrike" baseline="0">
              <a:solidFill>
                <a:schemeClr val="bg1"/>
              </a:solidFill>
            </a:endParaRPr>
          </a:p>
          <a:p>
            <a:pPr marR="0" lvl="0"/>
            <a:endParaRPr lang="en-US" b="0" i="0" u="none" strike="noStrike" baseline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1C159F-C2F6-4C12-9870-97A0A754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b="0" i="0" u="none" strike="noStrike">
                <a:solidFill>
                  <a:srgbClr val="FFFFFF"/>
                </a:solidFill>
              </a:rPr>
              <a:t>ÖZEL EĞİTİM UYGULAMA OKULLARINDA ÇALIŞMA USUL VE ESASLARI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E40393-628E-4BC2-86E2-90D784E7B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0" i="0" u="none" strike="noStrike" baseline="0"/>
              <a:t>Zihinsel yetersizliği bulunan öğrenciler için oluşturulan özel eğitim sınıfı mevcudu en fazla sekiz   öğrenci; otizmi  bulunan öğrenciler için oluşturulan özel eğitim sınıfı mevcudu en fazla dört öğrencidir.</a:t>
            </a:r>
          </a:p>
        </p:txBody>
      </p:sp>
    </p:spTree>
    <p:extLst>
      <p:ext uri="{BB962C8B-B14F-4D97-AF65-F5344CB8AC3E}">
        <p14:creationId xmlns:p14="http://schemas.microsoft.com/office/powerpoint/2010/main" val="183923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BEE088-51F5-4BB7-ADF4-E10EFF8F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marR="0"/>
            <a:r>
              <a:rPr lang="en-US" b="0" i="0" u="none" strike="noStrike"/>
              <a:t>ÖZEL EĞİTİM UYGULAMA OKULLARINDA ÇALIŞMA USUL VE ESASLARI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17A352E7-B929-4D79-A306-4AAF8D28B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43693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3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BA2A49-1C3F-4620-A068-92A87216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r">
              <a:lnSpc>
                <a:spcPct val="80000"/>
              </a:lnSpc>
            </a:pPr>
            <a:r>
              <a:rPr lang="en-US" sz="6800" b="0" i="0" u="none" strike="noStrike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ÖZEL EĞİTİM UYGULAMA OKULLARINDA ÇALIŞMA USUL VE ESASLARI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F3BA32-A331-4520-86D5-92BC5512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1947" y="1678210"/>
            <a:ext cx="2989007" cy="3443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buNone/>
            </a:pPr>
            <a:r>
              <a:rPr lang="en-US" b="0" i="0" u="none" strike="noStrike" baseline="0">
                <a:solidFill>
                  <a:srgbClr val="000000"/>
                </a:solidFill>
              </a:rPr>
              <a:t>Özel eğitim uygulama okullarında öğrenci taşıma servisleri ücretsizdir.</a:t>
            </a:r>
          </a:p>
        </p:txBody>
      </p:sp>
    </p:spTree>
    <p:extLst>
      <p:ext uri="{BB962C8B-B14F-4D97-AF65-F5344CB8AC3E}">
        <p14:creationId xmlns:p14="http://schemas.microsoft.com/office/powerpoint/2010/main" val="290370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C1CF58-B2DD-4A1B-A8FD-72BF5697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b="0" i="0" u="none" strike="noStrike">
                <a:solidFill>
                  <a:srgbClr val="FFFFFF"/>
                </a:solidFill>
              </a:rPr>
              <a:t>ÖZEL EĞİTİM UYGULAMA OKULLARINDA ÇALIŞMA USUL VE ESASLARI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F7D18A-9019-4CC5-840D-9EB1E4D9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360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0" i="0" u="none" strike="noStrike" baseline="0">
                <a:solidFill>
                  <a:schemeClr val="bg1"/>
                </a:solidFill>
              </a:rPr>
              <a:t>Özel eğitim uygulama okullarında özel eğitim sınıflarında iki özel eğitim öğretmeni görev yapar. Bazı alan dersleri ve atölye derslerin-de özel eğitim öğretmenleri eşliğinde ilgili alan öğretmeni görev yapar.</a:t>
            </a:r>
          </a:p>
        </p:txBody>
      </p:sp>
    </p:spTree>
    <p:extLst>
      <p:ext uri="{BB962C8B-B14F-4D97-AF65-F5344CB8AC3E}">
        <p14:creationId xmlns:p14="http://schemas.microsoft.com/office/powerpoint/2010/main" val="378723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CC2F4E-3438-413B-AABF-321A7B9B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R="0"/>
            <a:r>
              <a:rPr lang="en-US" sz="5600" b="0" i="0" u="none" strike="noStrike"/>
              <a:t>ÖZEL EĞİTİM UYGULAMA OKULLARINDA ÇALIŞMA USUL VE ESASLARI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CB402B-A61C-4025-BEBD-2EDF24A5B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733" y="1359090"/>
            <a:ext cx="5132665" cy="4048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0" i="0" u="none" strike="noStrike" baseline="0"/>
              <a:t>Son çıkan Özel Eğitim Hizmetleri Yönetmeliği ile özel eğitim iş uygulama okulları, artık özel eğitim uygulama okulu III. Kademe olarak adlandırılmaktadır.</a:t>
            </a:r>
          </a:p>
        </p:txBody>
      </p:sp>
    </p:spTree>
    <p:extLst>
      <p:ext uri="{BB962C8B-B14F-4D97-AF65-F5344CB8AC3E}">
        <p14:creationId xmlns:p14="http://schemas.microsoft.com/office/powerpoint/2010/main" val="1326250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287</Words>
  <Application>Microsoft Office PowerPoint</Application>
  <PresentationFormat>Geniş ekran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ÖZEL EĞİTİM UYGULAMA OKULLARI</vt:lpstr>
      <vt:lpstr>ÖZEL EĞİTİM UYGULAMA OKULLARI</vt:lpstr>
      <vt:lpstr>Özel eğitim uygulama okullarımız</vt:lpstr>
      <vt:lpstr>ÖZEL EĞİTİM UYGULAMA OKULLARINDA ÇALIŞMA USUL VE ESASLARI</vt:lpstr>
      <vt:lpstr>ÖZEL EĞİTİM UYGULAMA OKULLARINDA ÇALIŞMA USUL VE ESASLARI</vt:lpstr>
      <vt:lpstr>ÖZEL EĞİTİM UYGULAMA OKULLARINDA ÇALIŞMA USUL VE ESASLARI</vt:lpstr>
      <vt:lpstr>ÖZEL EĞİTİM UYGULAMA OKULLARINDA ÇALIŞMA USUL VE ESASLARI</vt:lpstr>
      <vt:lpstr>ÖZEL EĞİTİM UYGULAMA OKULLARINDA ÇALIŞMA USUL VE ESASLARI</vt:lpstr>
      <vt:lpstr>ÖZEL EĞİTİM UYGULAMA OKULLARINDA ÇALIŞMA USUL VE ESASLARI</vt:lpstr>
      <vt:lpstr>DİNLEDİĞİNİZ İÇİN 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EĞİTİM UYGULAMA OKULLARI</dc:title>
  <dc:creator>hüseyin tekin</dc:creator>
  <cp:lastModifiedBy>hüseyin tekin</cp:lastModifiedBy>
  <cp:revision>1</cp:revision>
  <dcterms:created xsi:type="dcterms:W3CDTF">2021-12-02T03:39:12Z</dcterms:created>
  <dcterms:modified xsi:type="dcterms:W3CDTF">2021-12-02T03:45:09Z</dcterms:modified>
</cp:coreProperties>
</file>