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3" r:id="rId23"/>
    <p:sldId id="284" r:id="rId24"/>
    <p:sldId id="285" r:id="rId25"/>
    <p:sldId id="287" r:id="rId26"/>
    <p:sldId id="312" r:id="rId27"/>
    <p:sldId id="313" r:id="rId28"/>
    <p:sldId id="314" r:id="rId29"/>
    <p:sldId id="288" r:id="rId30"/>
    <p:sldId id="289" r:id="rId31"/>
    <p:sldId id="311" r:id="rId32"/>
    <p:sldId id="290" r:id="rId33"/>
    <p:sldId id="310" r:id="rId34"/>
    <p:sldId id="291" r:id="rId35"/>
    <p:sldId id="292" r:id="rId36"/>
    <p:sldId id="293" r:id="rId37"/>
    <p:sldId id="294" r:id="rId38"/>
    <p:sldId id="309" r:id="rId39"/>
    <p:sldId id="295" r:id="rId40"/>
    <p:sldId id="296" r:id="rId41"/>
    <p:sldId id="297" r:id="rId42"/>
    <p:sldId id="299" r:id="rId43"/>
    <p:sldId id="300" r:id="rId44"/>
    <p:sldId id="308" r:id="rId45"/>
    <p:sldId id="302" r:id="rId46"/>
    <p:sldId id="304" r:id="rId47"/>
    <p:sldId id="307" r:id="rId48"/>
    <p:sldId id="305" r:id="rId49"/>
    <p:sldId id="306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_rels/data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rawing2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F961F-8810-4B7E-A279-7E737E109BCE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5946246-24A9-4110-B52A-B7D896AC498A}">
      <dgm:prSet/>
      <dgm:spPr/>
      <dgm:t>
        <a:bodyPr/>
        <a:lstStyle/>
        <a:p>
          <a:r>
            <a:rPr lang="tr-TR" b="0" i="0" baseline="0"/>
            <a:t>Ygb;  tek bir bozukluk değil, birden fazla  bozukluğu içeren kategorinin   genel adıdır.</a:t>
          </a:r>
          <a:endParaRPr lang="en-US"/>
        </a:p>
      </dgm:t>
    </dgm:pt>
    <dgm:pt modelId="{729FE069-D0B7-4DE3-A729-439F3A280E0D}" type="parTrans" cxnId="{28A4F114-DA49-47E5-AC69-B3F8310C53C1}">
      <dgm:prSet/>
      <dgm:spPr/>
      <dgm:t>
        <a:bodyPr/>
        <a:lstStyle/>
        <a:p>
          <a:endParaRPr lang="en-US"/>
        </a:p>
      </dgm:t>
    </dgm:pt>
    <dgm:pt modelId="{64C70F8F-B225-452B-A317-9BCBC37D105C}" type="sibTrans" cxnId="{28A4F114-DA49-47E5-AC69-B3F8310C53C1}">
      <dgm:prSet/>
      <dgm:spPr/>
      <dgm:t>
        <a:bodyPr/>
        <a:lstStyle/>
        <a:p>
          <a:endParaRPr lang="en-US"/>
        </a:p>
      </dgm:t>
    </dgm:pt>
    <dgm:pt modelId="{18251EE2-1AD4-4619-BF18-CC2A4296B24A}">
      <dgm:prSet/>
      <dgm:spPr/>
      <dgm:t>
        <a:bodyPr/>
        <a:lstStyle/>
        <a:p>
          <a:r>
            <a:rPr lang="tr-TR" b="0" i="0" baseline="0"/>
            <a:t>Ygb: asd(autism spectrum disorders) otizm spektrum bozukluğu</a:t>
          </a:r>
          <a:endParaRPr lang="en-US"/>
        </a:p>
      </dgm:t>
    </dgm:pt>
    <dgm:pt modelId="{BF276661-4192-4274-A524-C6DA2E222C8E}" type="parTrans" cxnId="{F38E05C8-AF8C-4E6D-AECE-C1F360A58622}">
      <dgm:prSet/>
      <dgm:spPr/>
      <dgm:t>
        <a:bodyPr/>
        <a:lstStyle/>
        <a:p>
          <a:endParaRPr lang="en-US"/>
        </a:p>
      </dgm:t>
    </dgm:pt>
    <dgm:pt modelId="{726116AA-B86F-4346-B465-7BF5F015F21D}" type="sibTrans" cxnId="{F38E05C8-AF8C-4E6D-AECE-C1F360A58622}">
      <dgm:prSet/>
      <dgm:spPr/>
      <dgm:t>
        <a:bodyPr/>
        <a:lstStyle/>
        <a:p>
          <a:endParaRPr lang="en-US"/>
        </a:p>
      </dgm:t>
    </dgm:pt>
    <dgm:pt modelId="{1F723961-868A-4D9D-972C-580F06AC05F0}" type="pres">
      <dgm:prSet presAssocID="{631F961F-8810-4B7E-A279-7E737E109BCE}" presName="linear" presStyleCnt="0">
        <dgm:presLayoutVars>
          <dgm:animLvl val="lvl"/>
          <dgm:resizeHandles val="exact"/>
        </dgm:presLayoutVars>
      </dgm:prSet>
      <dgm:spPr/>
    </dgm:pt>
    <dgm:pt modelId="{16948008-8C34-4E82-9E17-B8BAF5DB1861}" type="pres">
      <dgm:prSet presAssocID="{95946246-24A9-4110-B52A-B7D896AC498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1F964FA-A1F0-4E28-A025-E35E87E53B70}" type="pres">
      <dgm:prSet presAssocID="{64C70F8F-B225-452B-A317-9BCBC37D105C}" presName="spacer" presStyleCnt="0"/>
      <dgm:spPr/>
    </dgm:pt>
    <dgm:pt modelId="{A37C952D-5C5B-47C0-8E1D-3EDE3926CF53}" type="pres">
      <dgm:prSet presAssocID="{18251EE2-1AD4-4619-BF18-CC2A4296B24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8A4F114-DA49-47E5-AC69-B3F8310C53C1}" srcId="{631F961F-8810-4B7E-A279-7E737E109BCE}" destId="{95946246-24A9-4110-B52A-B7D896AC498A}" srcOrd="0" destOrd="0" parTransId="{729FE069-D0B7-4DE3-A729-439F3A280E0D}" sibTransId="{64C70F8F-B225-452B-A317-9BCBC37D105C}"/>
    <dgm:cxn modelId="{E43B7338-91C9-4AF2-A658-5AB8BD7087CB}" type="presOf" srcId="{18251EE2-1AD4-4619-BF18-CC2A4296B24A}" destId="{A37C952D-5C5B-47C0-8E1D-3EDE3926CF53}" srcOrd="0" destOrd="0" presId="urn:microsoft.com/office/officeart/2005/8/layout/vList2"/>
    <dgm:cxn modelId="{06E2F358-03C5-457F-9F80-F6F6BB366B49}" type="presOf" srcId="{95946246-24A9-4110-B52A-B7D896AC498A}" destId="{16948008-8C34-4E82-9E17-B8BAF5DB1861}" srcOrd="0" destOrd="0" presId="urn:microsoft.com/office/officeart/2005/8/layout/vList2"/>
    <dgm:cxn modelId="{F38E05C8-AF8C-4E6D-AECE-C1F360A58622}" srcId="{631F961F-8810-4B7E-A279-7E737E109BCE}" destId="{18251EE2-1AD4-4619-BF18-CC2A4296B24A}" srcOrd="1" destOrd="0" parTransId="{BF276661-4192-4274-A524-C6DA2E222C8E}" sibTransId="{726116AA-B86F-4346-B465-7BF5F015F21D}"/>
    <dgm:cxn modelId="{4F685ECF-9D3F-4F31-A833-EB4BBA6742FF}" type="presOf" srcId="{631F961F-8810-4B7E-A279-7E737E109BCE}" destId="{1F723961-868A-4D9D-972C-580F06AC05F0}" srcOrd="0" destOrd="0" presId="urn:microsoft.com/office/officeart/2005/8/layout/vList2"/>
    <dgm:cxn modelId="{A96A31A2-BB69-4CE5-9CA7-F57B4F2509A3}" type="presParOf" srcId="{1F723961-868A-4D9D-972C-580F06AC05F0}" destId="{16948008-8C34-4E82-9E17-B8BAF5DB1861}" srcOrd="0" destOrd="0" presId="urn:microsoft.com/office/officeart/2005/8/layout/vList2"/>
    <dgm:cxn modelId="{31A6A477-05D8-4D7D-BC0C-56692CCA9970}" type="presParOf" srcId="{1F723961-868A-4D9D-972C-580F06AC05F0}" destId="{41F964FA-A1F0-4E28-A025-E35E87E53B70}" srcOrd="1" destOrd="0" presId="urn:microsoft.com/office/officeart/2005/8/layout/vList2"/>
    <dgm:cxn modelId="{5DB746EE-10CF-461A-B296-98AE750CA177}" type="presParOf" srcId="{1F723961-868A-4D9D-972C-580F06AC05F0}" destId="{A37C952D-5C5B-47C0-8E1D-3EDE3926CF5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278938F-BBFD-4F09-8102-8CE378E23275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22D59CC-CDB7-4DFD-833F-00AE8F2D6946}">
      <dgm:prSet/>
      <dgm:spPr/>
      <dgm:t>
        <a:bodyPr/>
        <a:lstStyle/>
        <a:p>
          <a:r>
            <a:rPr lang="tr-TR" b="0" i="0" baseline="0"/>
            <a:t>Eğitimde temel ilkeler</a:t>
          </a:r>
          <a:endParaRPr lang="en-US"/>
        </a:p>
      </dgm:t>
    </dgm:pt>
    <dgm:pt modelId="{62DE53AA-4C74-4C8D-9E40-303D1FE76733}" type="parTrans" cxnId="{6A84D331-A70B-4C9C-B6AC-BA25124A9304}">
      <dgm:prSet/>
      <dgm:spPr/>
      <dgm:t>
        <a:bodyPr/>
        <a:lstStyle/>
        <a:p>
          <a:endParaRPr lang="en-US"/>
        </a:p>
      </dgm:t>
    </dgm:pt>
    <dgm:pt modelId="{DB1EA4D1-5070-411E-B4E3-2F1F32879884}" type="sibTrans" cxnId="{6A84D331-A70B-4C9C-B6AC-BA25124A9304}">
      <dgm:prSet/>
      <dgm:spPr/>
      <dgm:t>
        <a:bodyPr/>
        <a:lstStyle/>
        <a:p>
          <a:endParaRPr lang="en-US"/>
        </a:p>
      </dgm:t>
    </dgm:pt>
    <dgm:pt modelId="{F56EAE0F-6028-4C47-94D8-61F8A9E68881}">
      <dgm:prSet/>
      <dgm:spPr/>
      <dgm:t>
        <a:bodyPr/>
        <a:lstStyle/>
        <a:p>
          <a:r>
            <a:rPr lang="tr-TR" b="0" i="0" baseline="0"/>
            <a:t>Ailenin de eğitime katılması</a:t>
          </a:r>
          <a:endParaRPr lang="en-US"/>
        </a:p>
      </dgm:t>
    </dgm:pt>
    <dgm:pt modelId="{9F3E47D9-DEEB-4EA9-B710-7685748069CE}" type="parTrans" cxnId="{9B2E66DF-CE3E-4454-A4C7-1E5D1D20C124}">
      <dgm:prSet/>
      <dgm:spPr/>
      <dgm:t>
        <a:bodyPr/>
        <a:lstStyle/>
        <a:p>
          <a:endParaRPr lang="en-US"/>
        </a:p>
      </dgm:t>
    </dgm:pt>
    <dgm:pt modelId="{AC8F6E8E-58A0-48D2-9418-E1C5F13890E8}" type="sibTrans" cxnId="{9B2E66DF-CE3E-4454-A4C7-1E5D1D20C124}">
      <dgm:prSet/>
      <dgm:spPr/>
      <dgm:t>
        <a:bodyPr/>
        <a:lstStyle/>
        <a:p>
          <a:endParaRPr lang="en-US"/>
        </a:p>
      </dgm:t>
    </dgm:pt>
    <dgm:pt modelId="{C7BCF36A-8843-4B62-9CEF-CBEB9E4CC433}">
      <dgm:prSet/>
      <dgm:spPr/>
      <dgm:t>
        <a:bodyPr/>
        <a:lstStyle/>
        <a:p>
          <a:r>
            <a:rPr lang="tr-TR" b="0" i="0" baseline="0"/>
            <a:t>Bireyselleştirilmiş olması</a:t>
          </a:r>
          <a:endParaRPr lang="en-US"/>
        </a:p>
      </dgm:t>
    </dgm:pt>
    <dgm:pt modelId="{CDFA5441-7E41-46DB-87C4-93C855119578}" type="parTrans" cxnId="{19503F6A-FD1B-49A5-B399-3E65713CF365}">
      <dgm:prSet/>
      <dgm:spPr/>
      <dgm:t>
        <a:bodyPr/>
        <a:lstStyle/>
        <a:p>
          <a:endParaRPr lang="en-US"/>
        </a:p>
      </dgm:t>
    </dgm:pt>
    <dgm:pt modelId="{461545FE-3361-4F0A-AC85-8FD3D10D297A}" type="sibTrans" cxnId="{19503F6A-FD1B-49A5-B399-3E65713CF365}">
      <dgm:prSet/>
      <dgm:spPr/>
      <dgm:t>
        <a:bodyPr/>
        <a:lstStyle/>
        <a:p>
          <a:endParaRPr lang="en-US"/>
        </a:p>
      </dgm:t>
    </dgm:pt>
    <dgm:pt modelId="{579B84DB-9DAB-468E-B4AC-14B06FC507FE}">
      <dgm:prSet/>
      <dgm:spPr/>
      <dgm:t>
        <a:bodyPr/>
        <a:lstStyle/>
        <a:p>
          <a:r>
            <a:rPr lang="tr-TR" b="0" i="0" baseline="0"/>
            <a:t>Otistik çocuklara özgü bir program olması</a:t>
          </a:r>
          <a:endParaRPr lang="en-US"/>
        </a:p>
      </dgm:t>
    </dgm:pt>
    <dgm:pt modelId="{5BEE0682-FF25-4B58-87DC-665E7E79B9A5}" type="parTrans" cxnId="{D105A50E-3708-4F54-BD46-73B2E91DC945}">
      <dgm:prSet/>
      <dgm:spPr/>
      <dgm:t>
        <a:bodyPr/>
        <a:lstStyle/>
        <a:p>
          <a:endParaRPr lang="en-US"/>
        </a:p>
      </dgm:t>
    </dgm:pt>
    <dgm:pt modelId="{7B521F47-2B4B-4468-8CE2-F0451DDDA4D8}" type="sibTrans" cxnId="{D105A50E-3708-4F54-BD46-73B2E91DC945}">
      <dgm:prSet/>
      <dgm:spPr/>
      <dgm:t>
        <a:bodyPr/>
        <a:lstStyle/>
        <a:p>
          <a:endParaRPr lang="en-US"/>
        </a:p>
      </dgm:t>
    </dgm:pt>
    <dgm:pt modelId="{05F3E9DD-3439-416C-9637-3F3825A46684}" type="pres">
      <dgm:prSet presAssocID="{F278938F-BBFD-4F09-8102-8CE378E23275}" presName="linear" presStyleCnt="0">
        <dgm:presLayoutVars>
          <dgm:animLvl val="lvl"/>
          <dgm:resizeHandles val="exact"/>
        </dgm:presLayoutVars>
      </dgm:prSet>
      <dgm:spPr/>
    </dgm:pt>
    <dgm:pt modelId="{CCCE1D2A-F018-474A-A81C-5A9BE3C4A93A}" type="pres">
      <dgm:prSet presAssocID="{F22D59CC-CDB7-4DFD-833F-00AE8F2D694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7E75428-B154-4250-A01D-3F75B02FF7B9}" type="pres">
      <dgm:prSet presAssocID="{DB1EA4D1-5070-411E-B4E3-2F1F32879884}" presName="spacer" presStyleCnt="0"/>
      <dgm:spPr/>
    </dgm:pt>
    <dgm:pt modelId="{8480D435-D71A-46C2-BDA6-41F16F8375C1}" type="pres">
      <dgm:prSet presAssocID="{F56EAE0F-6028-4C47-94D8-61F8A9E6888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AC460DE-D000-4FAF-B26D-527BDC153DF1}" type="pres">
      <dgm:prSet presAssocID="{AC8F6E8E-58A0-48D2-9418-E1C5F13890E8}" presName="spacer" presStyleCnt="0"/>
      <dgm:spPr/>
    </dgm:pt>
    <dgm:pt modelId="{CB030BE1-0066-4077-9D5F-B48FAB7D6894}" type="pres">
      <dgm:prSet presAssocID="{C7BCF36A-8843-4B62-9CEF-CBEB9E4CC43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D11AA4D-F378-4D96-8225-8531B2401228}" type="pres">
      <dgm:prSet presAssocID="{461545FE-3361-4F0A-AC85-8FD3D10D297A}" presName="spacer" presStyleCnt="0"/>
      <dgm:spPr/>
    </dgm:pt>
    <dgm:pt modelId="{EFCF82E6-B89B-458C-908E-B0ABCA0FB7B8}" type="pres">
      <dgm:prSet presAssocID="{579B84DB-9DAB-468E-B4AC-14B06FC507F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105A50E-3708-4F54-BD46-73B2E91DC945}" srcId="{F278938F-BBFD-4F09-8102-8CE378E23275}" destId="{579B84DB-9DAB-468E-B4AC-14B06FC507FE}" srcOrd="3" destOrd="0" parTransId="{5BEE0682-FF25-4B58-87DC-665E7E79B9A5}" sibTransId="{7B521F47-2B4B-4468-8CE2-F0451DDDA4D8}"/>
    <dgm:cxn modelId="{EB9CED2B-9682-46D5-979A-74E896CEFE94}" type="presOf" srcId="{F278938F-BBFD-4F09-8102-8CE378E23275}" destId="{05F3E9DD-3439-416C-9637-3F3825A46684}" srcOrd="0" destOrd="0" presId="urn:microsoft.com/office/officeart/2005/8/layout/vList2"/>
    <dgm:cxn modelId="{6A84D331-A70B-4C9C-B6AC-BA25124A9304}" srcId="{F278938F-BBFD-4F09-8102-8CE378E23275}" destId="{F22D59CC-CDB7-4DFD-833F-00AE8F2D6946}" srcOrd="0" destOrd="0" parTransId="{62DE53AA-4C74-4C8D-9E40-303D1FE76733}" sibTransId="{DB1EA4D1-5070-411E-B4E3-2F1F32879884}"/>
    <dgm:cxn modelId="{19503F6A-FD1B-49A5-B399-3E65713CF365}" srcId="{F278938F-BBFD-4F09-8102-8CE378E23275}" destId="{C7BCF36A-8843-4B62-9CEF-CBEB9E4CC433}" srcOrd="2" destOrd="0" parTransId="{CDFA5441-7E41-46DB-87C4-93C855119578}" sibTransId="{461545FE-3361-4F0A-AC85-8FD3D10D297A}"/>
    <dgm:cxn modelId="{8CAB4DBF-9905-4149-9000-78DD3D937395}" type="presOf" srcId="{F56EAE0F-6028-4C47-94D8-61F8A9E68881}" destId="{8480D435-D71A-46C2-BDA6-41F16F8375C1}" srcOrd="0" destOrd="0" presId="urn:microsoft.com/office/officeart/2005/8/layout/vList2"/>
    <dgm:cxn modelId="{43A0D4C4-B91C-42B6-8277-994BD7A9B7ED}" type="presOf" srcId="{C7BCF36A-8843-4B62-9CEF-CBEB9E4CC433}" destId="{CB030BE1-0066-4077-9D5F-B48FAB7D6894}" srcOrd="0" destOrd="0" presId="urn:microsoft.com/office/officeart/2005/8/layout/vList2"/>
    <dgm:cxn modelId="{D0533ED2-E468-45E0-9690-F9E041E2EC8F}" type="presOf" srcId="{F22D59CC-CDB7-4DFD-833F-00AE8F2D6946}" destId="{CCCE1D2A-F018-474A-A81C-5A9BE3C4A93A}" srcOrd="0" destOrd="0" presId="urn:microsoft.com/office/officeart/2005/8/layout/vList2"/>
    <dgm:cxn modelId="{9B2E66DF-CE3E-4454-A4C7-1E5D1D20C124}" srcId="{F278938F-BBFD-4F09-8102-8CE378E23275}" destId="{F56EAE0F-6028-4C47-94D8-61F8A9E68881}" srcOrd="1" destOrd="0" parTransId="{9F3E47D9-DEEB-4EA9-B710-7685748069CE}" sibTransId="{AC8F6E8E-58A0-48D2-9418-E1C5F13890E8}"/>
    <dgm:cxn modelId="{2027F6EA-E5C7-44FC-9190-CAD4DD6DA96D}" type="presOf" srcId="{579B84DB-9DAB-468E-B4AC-14B06FC507FE}" destId="{EFCF82E6-B89B-458C-908E-B0ABCA0FB7B8}" srcOrd="0" destOrd="0" presId="urn:microsoft.com/office/officeart/2005/8/layout/vList2"/>
    <dgm:cxn modelId="{C46B803A-13CF-4FF4-B5E1-F1500AF5B28B}" type="presParOf" srcId="{05F3E9DD-3439-416C-9637-3F3825A46684}" destId="{CCCE1D2A-F018-474A-A81C-5A9BE3C4A93A}" srcOrd="0" destOrd="0" presId="urn:microsoft.com/office/officeart/2005/8/layout/vList2"/>
    <dgm:cxn modelId="{E7CB7BA5-7927-4760-9641-CEE5F410A9D1}" type="presParOf" srcId="{05F3E9DD-3439-416C-9637-3F3825A46684}" destId="{57E75428-B154-4250-A01D-3F75B02FF7B9}" srcOrd="1" destOrd="0" presId="urn:microsoft.com/office/officeart/2005/8/layout/vList2"/>
    <dgm:cxn modelId="{2167E956-3505-419E-A946-684335924FB4}" type="presParOf" srcId="{05F3E9DD-3439-416C-9637-3F3825A46684}" destId="{8480D435-D71A-46C2-BDA6-41F16F8375C1}" srcOrd="2" destOrd="0" presId="urn:microsoft.com/office/officeart/2005/8/layout/vList2"/>
    <dgm:cxn modelId="{BF91A8A1-741B-4CAD-B9B6-3FCC378A989D}" type="presParOf" srcId="{05F3E9DD-3439-416C-9637-3F3825A46684}" destId="{CAC460DE-D000-4FAF-B26D-527BDC153DF1}" srcOrd="3" destOrd="0" presId="urn:microsoft.com/office/officeart/2005/8/layout/vList2"/>
    <dgm:cxn modelId="{DA089136-DCB0-495E-96FA-D243B568C53A}" type="presParOf" srcId="{05F3E9DD-3439-416C-9637-3F3825A46684}" destId="{CB030BE1-0066-4077-9D5F-B48FAB7D6894}" srcOrd="4" destOrd="0" presId="urn:microsoft.com/office/officeart/2005/8/layout/vList2"/>
    <dgm:cxn modelId="{190629F0-3115-4254-8838-CE429F8E5115}" type="presParOf" srcId="{05F3E9DD-3439-416C-9637-3F3825A46684}" destId="{FD11AA4D-F378-4D96-8225-8531B2401228}" srcOrd="5" destOrd="0" presId="urn:microsoft.com/office/officeart/2005/8/layout/vList2"/>
    <dgm:cxn modelId="{5C2457DB-4A15-499E-B39E-2130E96D982F}" type="presParOf" srcId="{05F3E9DD-3439-416C-9637-3F3825A46684}" destId="{EFCF82E6-B89B-458C-908E-B0ABCA0FB7B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77769D2-41BD-4D3C-9046-16F27C138C3E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7C6F00A-4135-4315-9590-6FBFD5A5FD02}">
      <dgm:prSet/>
      <dgm:spPr/>
      <dgm:t>
        <a:bodyPr/>
        <a:lstStyle/>
        <a:p>
          <a:r>
            <a:rPr lang="tr-TR" b="0" i="0" baseline="0"/>
            <a:t>Sistematik, planlı, yapılandırılmış bir eğitim olması</a:t>
          </a:r>
          <a:endParaRPr lang="en-US"/>
        </a:p>
      </dgm:t>
    </dgm:pt>
    <dgm:pt modelId="{1AC9E590-02A0-465F-BFD1-8A2344065E4F}" type="parTrans" cxnId="{AB62F81C-4EBB-4415-9D69-DDEEFF9BA666}">
      <dgm:prSet/>
      <dgm:spPr/>
      <dgm:t>
        <a:bodyPr/>
        <a:lstStyle/>
        <a:p>
          <a:endParaRPr lang="en-US"/>
        </a:p>
      </dgm:t>
    </dgm:pt>
    <dgm:pt modelId="{F786D0D0-A3C2-4D2A-AE08-53C54C9387D8}" type="sibTrans" cxnId="{AB62F81C-4EBB-4415-9D69-DDEEFF9BA666}">
      <dgm:prSet/>
      <dgm:spPr/>
      <dgm:t>
        <a:bodyPr/>
        <a:lstStyle/>
        <a:p>
          <a:endParaRPr lang="en-US"/>
        </a:p>
      </dgm:t>
    </dgm:pt>
    <dgm:pt modelId="{0A9C443B-7BF6-4DBD-92A3-926D7FF42EF8}">
      <dgm:prSet/>
      <dgm:spPr/>
      <dgm:t>
        <a:bodyPr/>
        <a:lstStyle/>
        <a:p>
          <a:r>
            <a:rPr lang="tr-TR" b="0" i="0" baseline="0"/>
            <a:t>Yoğun ve sürekli olması</a:t>
          </a:r>
          <a:endParaRPr lang="en-US"/>
        </a:p>
      </dgm:t>
    </dgm:pt>
    <dgm:pt modelId="{69DBA44C-FF1B-4731-9CE7-8A26A93DE5F5}" type="parTrans" cxnId="{78D930DE-0D4F-427D-8E41-1C4252FAA1CD}">
      <dgm:prSet/>
      <dgm:spPr/>
      <dgm:t>
        <a:bodyPr/>
        <a:lstStyle/>
        <a:p>
          <a:endParaRPr lang="en-US"/>
        </a:p>
      </dgm:t>
    </dgm:pt>
    <dgm:pt modelId="{BC09F3B1-8851-4A12-ACB1-7EF6CF960499}" type="sibTrans" cxnId="{78D930DE-0D4F-427D-8E41-1C4252FAA1CD}">
      <dgm:prSet/>
      <dgm:spPr/>
      <dgm:t>
        <a:bodyPr/>
        <a:lstStyle/>
        <a:p>
          <a:endParaRPr lang="en-US"/>
        </a:p>
      </dgm:t>
    </dgm:pt>
    <dgm:pt modelId="{0931D65F-6711-45E5-B912-7EDAEEBBE6AE}">
      <dgm:prSet/>
      <dgm:spPr/>
      <dgm:t>
        <a:bodyPr/>
        <a:lstStyle/>
        <a:p>
          <a:r>
            <a:rPr lang="tr-TR" b="0" i="0" baseline="0"/>
            <a:t>Çocuğun gelişim düzeyine uygun olması</a:t>
          </a:r>
          <a:endParaRPr lang="en-US"/>
        </a:p>
      </dgm:t>
    </dgm:pt>
    <dgm:pt modelId="{78331E8A-490E-4687-8C64-34B9CC204094}" type="parTrans" cxnId="{20679937-1009-4A8B-8827-3C0448CDC323}">
      <dgm:prSet/>
      <dgm:spPr/>
      <dgm:t>
        <a:bodyPr/>
        <a:lstStyle/>
        <a:p>
          <a:endParaRPr lang="en-US"/>
        </a:p>
      </dgm:t>
    </dgm:pt>
    <dgm:pt modelId="{72D754DF-822E-42F1-B74D-1A734CC3138E}" type="sibTrans" cxnId="{20679937-1009-4A8B-8827-3C0448CDC323}">
      <dgm:prSet/>
      <dgm:spPr/>
      <dgm:t>
        <a:bodyPr/>
        <a:lstStyle/>
        <a:p>
          <a:endParaRPr lang="en-US"/>
        </a:p>
      </dgm:t>
    </dgm:pt>
    <dgm:pt modelId="{CE7A274B-21C5-45CA-8DE8-FE24E2C443B4}">
      <dgm:prSet/>
      <dgm:spPr/>
      <dgm:t>
        <a:bodyPr/>
        <a:lstStyle/>
        <a:p>
          <a:r>
            <a:rPr lang="tr-TR" b="0" i="0" baseline="0"/>
            <a:t>Akranları ile bir arada olduğu bir sürecin olması</a:t>
          </a:r>
          <a:endParaRPr lang="en-US"/>
        </a:p>
      </dgm:t>
    </dgm:pt>
    <dgm:pt modelId="{C59BFE9E-330D-41B8-AA44-BBC5D6C7BAD0}" type="parTrans" cxnId="{EDA32FCD-EABF-4DE3-9CBE-4D31532959ED}">
      <dgm:prSet/>
      <dgm:spPr/>
      <dgm:t>
        <a:bodyPr/>
        <a:lstStyle/>
        <a:p>
          <a:endParaRPr lang="en-US"/>
        </a:p>
      </dgm:t>
    </dgm:pt>
    <dgm:pt modelId="{115D8137-9A1A-4EC6-AE41-0F1F99E88C59}" type="sibTrans" cxnId="{EDA32FCD-EABF-4DE3-9CBE-4D31532959ED}">
      <dgm:prSet/>
      <dgm:spPr/>
      <dgm:t>
        <a:bodyPr/>
        <a:lstStyle/>
        <a:p>
          <a:endParaRPr lang="en-US"/>
        </a:p>
      </dgm:t>
    </dgm:pt>
    <dgm:pt modelId="{EE7BF060-8AC3-484C-89E8-4D500E26B3B1}" type="pres">
      <dgm:prSet presAssocID="{577769D2-41BD-4D3C-9046-16F27C138C3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4C47696-A9EE-42EA-AAAD-E60F00E8B8B8}" type="pres">
      <dgm:prSet presAssocID="{87C6F00A-4135-4315-9590-6FBFD5A5FD02}" presName="hierRoot1" presStyleCnt="0"/>
      <dgm:spPr/>
    </dgm:pt>
    <dgm:pt modelId="{74AE9896-4F23-49F2-AA24-63DDB876BFF1}" type="pres">
      <dgm:prSet presAssocID="{87C6F00A-4135-4315-9590-6FBFD5A5FD02}" presName="composite" presStyleCnt="0"/>
      <dgm:spPr/>
    </dgm:pt>
    <dgm:pt modelId="{C67ED5DB-8180-4EC9-A671-096DB8A56EB5}" type="pres">
      <dgm:prSet presAssocID="{87C6F00A-4135-4315-9590-6FBFD5A5FD02}" presName="background" presStyleLbl="node0" presStyleIdx="0" presStyleCnt="4"/>
      <dgm:spPr/>
    </dgm:pt>
    <dgm:pt modelId="{E1C3D5BE-31AB-4CC8-BE6A-BEB2F31F291C}" type="pres">
      <dgm:prSet presAssocID="{87C6F00A-4135-4315-9590-6FBFD5A5FD02}" presName="text" presStyleLbl="fgAcc0" presStyleIdx="0" presStyleCnt="4">
        <dgm:presLayoutVars>
          <dgm:chPref val="3"/>
        </dgm:presLayoutVars>
      </dgm:prSet>
      <dgm:spPr/>
    </dgm:pt>
    <dgm:pt modelId="{7B8BD039-1A16-46AC-AC96-A34D45E88660}" type="pres">
      <dgm:prSet presAssocID="{87C6F00A-4135-4315-9590-6FBFD5A5FD02}" presName="hierChild2" presStyleCnt="0"/>
      <dgm:spPr/>
    </dgm:pt>
    <dgm:pt modelId="{3AAEB1E6-EF68-4C7F-B655-68E442B9EF2A}" type="pres">
      <dgm:prSet presAssocID="{0A9C443B-7BF6-4DBD-92A3-926D7FF42EF8}" presName="hierRoot1" presStyleCnt="0"/>
      <dgm:spPr/>
    </dgm:pt>
    <dgm:pt modelId="{C64F3600-8664-496B-842E-52077DA4FC7E}" type="pres">
      <dgm:prSet presAssocID="{0A9C443B-7BF6-4DBD-92A3-926D7FF42EF8}" presName="composite" presStyleCnt="0"/>
      <dgm:spPr/>
    </dgm:pt>
    <dgm:pt modelId="{76C6DC17-41A2-443A-B04B-62BEA569D1FE}" type="pres">
      <dgm:prSet presAssocID="{0A9C443B-7BF6-4DBD-92A3-926D7FF42EF8}" presName="background" presStyleLbl="node0" presStyleIdx="1" presStyleCnt="4"/>
      <dgm:spPr/>
    </dgm:pt>
    <dgm:pt modelId="{BC5F9ECC-5BC3-49B6-9A81-7B89714B98F0}" type="pres">
      <dgm:prSet presAssocID="{0A9C443B-7BF6-4DBD-92A3-926D7FF42EF8}" presName="text" presStyleLbl="fgAcc0" presStyleIdx="1" presStyleCnt="4">
        <dgm:presLayoutVars>
          <dgm:chPref val="3"/>
        </dgm:presLayoutVars>
      </dgm:prSet>
      <dgm:spPr/>
    </dgm:pt>
    <dgm:pt modelId="{B78E8A28-A3EF-4F34-815F-0897513098CD}" type="pres">
      <dgm:prSet presAssocID="{0A9C443B-7BF6-4DBD-92A3-926D7FF42EF8}" presName="hierChild2" presStyleCnt="0"/>
      <dgm:spPr/>
    </dgm:pt>
    <dgm:pt modelId="{708C34FC-3BDD-49E4-A69D-379E9F0200B9}" type="pres">
      <dgm:prSet presAssocID="{0931D65F-6711-45E5-B912-7EDAEEBBE6AE}" presName="hierRoot1" presStyleCnt="0"/>
      <dgm:spPr/>
    </dgm:pt>
    <dgm:pt modelId="{4B9478B0-B5FB-407B-A4D0-518CACFB4999}" type="pres">
      <dgm:prSet presAssocID="{0931D65F-6711-45E5-B912-7EDAEEBBE6AE}" presName="composite" presStyleCnt="0"/>
      <dgm:spPr/>
    </dgm:pt>
    <dgm:pt modelId="{BA2AD3ED-F45F-4DCF-963F-0BB47C285286}" type="pres">
      <dgm:prSet presAssocID="{0931D65F-6711-45E5-B912-7EDAEEBBE6AE}" presName="background" presStyleLbl="node0" presStyleIdx="2" presStyleCnt="4"/>
      <dgm:spPr/>
    </dgm:pt>
    <dgm:pt modelId="{F12FAB52-6442-4957-B333-4F7992A8EDAC}" type="pres">
      <dgm:prSet presAssocID="{0931D65F-6711-45E5-B912-7EDAEEBBE6AE}" presName="text" presStyleLbl="fgAcc0" presStyleIdx="2" presStyleCnt="4">
        <dgm:presLayoutVars>
          <dgm:chPref val="3"/>
        </dgm:presLayoutVars>
      </dgm:prSet>
      <dgm:spPr/>
    </dgm:pt>
    <dgm:pt modelId="{374E1ACF-7520-4E3F-83D2-0BAFBCE10C8B}" type="pres">
      <dgm:prSet presAssocID="{0931D65F-6711-45E5-B912-7EDAEEBBE6AE}" presName="hierChild2" presStyleCnt="0"/>
      <dgm:spPr/>
    </dgm:pt>
    <dgm:pt modelId="{E084FF4B-D9BA-40FE-809F-54248CA97B48}" type="pres">
      <dgm:prSet presAssocID="{CE7A274B-21C5-45CA-8DE8-FE24E2C443B4}" presName="hierRoot1" presStyleCnt="0"/>
      <dgm:spPr/>
    </dgm:pt>
    <dgm:pt modelId="{92D16272-4D8F-493B-A0C0-B758BB6BE84E}" type="pres">
      <dgm:prSet presAssocID="{CE7A274B-21C5-45CA-8DE8-FE24E2C443B4}" presName="composite" presStyleCnt="0"/>
      <dgm:spPr/>
    </dgm:pt>
    <dgm:pt modelId="{9DB4A6A1-C22E-4BA7-A1F1-7B83AF9B6655}" type="pres">
      <dgm:prSet presAssocID="{CE7A274B-21C5-45CA-8DE8-FE24E2C443B4}" presName="background" presStyleLbl="node0" presStyleIdx="3" presStyleCnt="4"/>
      <dgm:spPr/>
    </dgm:pt>
    <dgm:pt modelId="{78DBD9BA-B5D5-46F1-BDCB-B3A4E131A97A}" type="pres">
      <dgm:prSet presAssocID="{CE7A274B-21C5-45CA-8DE8-FE24E2C443B4}" presName="text" presStyleLbl="fgAcc0" presStyleIdx="3" presStyleCnt="4">
        <dgm:presLayoutVars>
          <dgm:chPref val="3"/>
        </dgm:presLayoutVars>
      </dgm:prSet>
      <dgm:spPr/>
    </dgm:pt>
    <dgm:pt modelId="{E7890F34-8C26-4C89-AEDD-860EDF9EA52C}" type="pres">
      <dgm:prSet presAssocID="{CE7A274B-21C5-45CA-8DE8-FE24E2C443B4}" presName="hierChild2" presStyleCnt="0"/>
      <dgm:spPr/>
    </dgm:pt>
  </dgm:ptLst>
  <dgm:cxnLst>
    <dgm:cxn modelId="{AB62F81C-4EBB-4415-9D69-DDEEFF9BA666}" srcId="{577769D2-41BD-4D3C-9046-16F27C138C3E}" destId="{87C6F00A-4135-4315-9590-6FBFD5A5FD02}" srcOrd="0" destOrd="0" parTransId="{1AC9E590-02A0-465F-BFD1-8A2344065E4F}" sibTransId="{F786D0D0-A3C2-4D2A-AE08-53C54C9387D8}"/>
    <dgm:cxn modelId="{B150901E-558E-4421-8FFC-90D1542AC6A7}" type="presOf" srcId="{0A9C443B-7BF6-4DBD-92A3-926D7FF42EF8}" destId="{BC5F9ECC-5BC3-49B6-9A81-7B89714B98F0}" srcOrd="0" destOrd="0" presId="urn:microsoft.com/office/officeart/2005/8/layout/hierarchy1"/>
    <dgm:cxn modelId="{20679937-1009-4A8B-8827-3C0448CDC323}" srcId="{577769D2-41BD-4D3C-9046-16F27C138C3E}" destId="{0931D65F-6711-45E5-B912-7EDAEEBBE6AE}" srcOrd="2" destOrd="0" parTransId="{78331E8A-490E-4687-8C64-34B9CC204094}" sibTransId="{72D754DF-822E-42F1-B74D-1A734CC3138E}"/>
    <dgm:cxn modelId="{8BF6524B-C55B-4E6C-B8EE-694677C41526}" type="presOf" srcId="{577769D2-41BD-4D3C-9046-16F27C138C3E}" destId="{EE7BF060-8AC3-484C-89E8-4D500E26B3B1}" srcOrd="0" destOrd="0" presId="urn:microsoft.com/office/officeart/2005/8/layout/hierarchy1"/>
    <dgm:cxn modelId="{76B3645A-B11F-42E9-87E5-9CC5B17180AF}" type="presOf" srcId="{0931D65F-6711-45E5-B912-7EDAEEBBE6AE}" destId="{F12FAB52-6442-4957-B333-4F7992A8EDAC}" srcOrd="0" destOrd="0" presId="urn:microsoft.com/office/officeart/2005/8/layout/hierarchy1"/>
    <dgm:cxn modelId="{3D5F269F-D875-4231-8AA7-648A5CFB32B1}" type="presOf" srcId="{CE7A274B-21C5-45CA-8DE8-FE24E2C443B4}" destId="{78DBD9BA-B5D5-46F1-BDCB-B3A4E131A97A}" srcOrd="0" destOrd="0" presId="urn:microsoft.com/office/officeart/2005/8/layout/hierarchy1"/>
    <dgm:cxn modelId="{EDA32FCD-EABF-4DE3-9CBE-4D31532959ED}" srcId="{577769D2-41BD-4D3C-9046-16F27C138C3E}" destId="{CE7A274B-21C5-45CA-8DE8-FE24E2C443B4}" srcOrd="3" destOrd="0" parTransId="{C59BFE9E-330D-41B8-AA44-BBC5D6C7BAD0}" sibTransId="{115D8137-9A1A-4EC6-AE41-0F1F99E88C59}"/>
    <dgm:cxn modelId="{78D930DE-0D4F-427D-8E41-1C4252FAA1CD}" srcId="{577769D2-41BD-4D3C-9046-16F27C138C3E}" destId="{0A9C443B-7BF6-4DBD-92A3-926D7FF42EF8}" srcOrd="1" destOrd="0" parTransId="{69DBA44C-FF1B-4731-9CE7-8A26A93DE5F5}" sibTransId="{BC09F3B1-8851-4A12-ACB1-7EF6CF960499}"/>
    <dgm:cxn modelId="{40F37DE4-080F-48F7-B5B2-CEC4112ACFB1}" type="presOf" srcId="{87C6F00A-4135-4315-9590-6FBFD5A5FD02}" destId="{E1C3D5BE-31AB-4CC8-BE6A-BEB2F31F291C}" srcOrd="0" destOrd="0" presId="urn:microsoft.com/office/officeart/2005/8/layout/hierarchy1"/>
    <dgm:cxn modelId="{056AE8C1-1408-4B94-A8EA-0A5F1CB65060}" type="presParOf" srcId="{EE7BF060-8AC3-484C-89E8-4D500E26B3B1}" destId="{74C47696-A9EE-42EA-AAAD-E60F00E8B8B8}" srcOrd="0" destOrd="0" presId="urn:microsoft.com/office/officeart/2005/8/layout/hierarchy1"/>
    <dgm:cxn modelId="{9B6B1F3D-F0A4-480C-9DCD-C780F9C9B163}" type="presParOf" srcId="{74C47696-A9EE-42EA-AAAD-E60F00E8B8B8}" destId="{74AE9896-4F23-49F2-AA24-63DDB876BFF1}" srcOrd="0" destOrd="0" presId="urn:microsoft.com/office/officeart/2005/8/layout/hierarchy1"/>
    <dgm:cxn modelId="{4BCEF82A-4C2D-4A7B-B153-0554D4193B9F}" type="presParOf" srcId="{74AE9896-4F23-49F2-AA24-63DDB876BFF1}" destId="{C67ED5DB-8180-4EC9-A671-096DB8A56EB5}" srcOrd="0" destOrd="0" presId="urn:microsoft.com/office/officeart/2005/8/layout/hierarchy1"/>
    <dgm:cxn modelId="{C46EE97B-7F8E-401F-89AF-B97424F70DD0}" type="presParOf" srcId="{74AE9896-4F23-49F2-AA24-63DDB876BFF1}" destId="{E1C3D5BE-31AB-4CC8-BE6A-BEB2F31F291C}" srcOrd="1" destOrd="0" presId="urn:microsoft.com/office/officeart/2005/8/layout/hierarchy1"/>
    <dgm:cxn modelId="{24A1F9CF-31B6-42B6-9C10-80E6EBA22050}" type="presParOf" srcId="{74C47696-A9EE-42EA-AAAD-E60F00E8B8B8}" destId="{7B8BD039-1A16-46AC-AC96-A34D45E88660}" srcOrd="1" destOrd="0" presId="urn:microsoft.com/office/officeart/2005/8/layout/hierarchy1"/>
    <dgm:cxn modelId="{5A85DBC8-6AFA-45D2-B4FD-59E7045F3BC5}" type="presParOf" srcId="{EE7BF060-8AC3-484C-89E8-4D500E26B3B1}" destId="{3AAEB1E6-EF68-4C7F-B655-68E442B9EF2A}" srcOrd="1" destOrd="0" presId="urn:microsoft.com/office/officeart/2005/8/layout/hierarchy1"/>
    <dgm:cxn modelId="{9DE1261E-2A10-4D1C-93B4-C7B5BE7B2CF4}" type="presParOf" srcId="{3AAEB1E6-EF68-4C7F-B655-68E442B9EF2A}" destId="{C64F3600-8664-496B-842E-52077DA4FC7E}" srcOrd="0" destOrd="0" presId="urn:microsoft.com/office/officeart/2005/8/layout/hierarchy1"/>
    <dgm:cxn modelId="{52921863-C60A-49CE-8DB2-9A87EB1A3756}" type="presParOf" srcId="{C64F3600-8664-496B-842E-52077DA4FC7E}" destId="{76C6DC17-41A2-443A-B04B-62BEA569D1FE}" srcOrd="0" destOrd="0" presId="urn:microsoft.com/office/officeart/2005/8/layout/hierarchy1"/>
    <dgm:cxn modelId="{60B5E7DC-AB78-4F89-9D72-C70037DC7397}" type="presParOf" srcId="{C64F3600-8664-496B-842E-52077DA4FC7E}" destId="{BC5F9ECC-5BC3-49B6-9A81-7B89714B98F0}" srcOrd="1" destOrd="0" presId="urn:microsoft.com/office/officeart/2005/8/layout/hierarchy1"/>
    <dgm:cxn modelId="{84CCE069-7517-4366-B1B7-1CA5C54D4883}" type="presParOf" srcId="{3AAEB1E6-EF68-4C7F-B655-68E442B9EF2A}" destId="{B78E8A28-A3EF-4F34-815F-0897513098CD}" srcOrd="1" destOrd="0" presId="urn:microsoft.com/office/officeart/2005/8/layout/hierarchy1"/>
    <dgm:cxn modelId="{624F897F-1160-4D8D-9D34-4183184CA773}" type="presParOf" srcId="{EE7BF060-8AC3-484C-89E8-4D500E26B3B1}" destId="{708C34FC-3BDD-49E4-A69D-379E9F0200B9}" srcOrd="2" destOrd="0" presId="urn:microsoft.com/office/officeart/2005/8/layout/hierarchy1"/>
    <dgm:cxn modelId="{515A7F06-CEC9-44A1-B173-6EE03D706844}" type="presParOf" srcId="{708C34FC-3BDD-49E4-A69D-379E9F0200B9}" destId="{4B9478B0-B5FB-407B-A4D0-518CACFB4999}" srcOrd="0" destOrd="0" presId="urn:microsoft.com/office/officeart/2005/8/layout/hierarchy1"/>
    <dgm:cxn modelId="{32DB8D92-F19A-4216-939C-10441AF4078D}" type="presParOf" srcId="{4B9478B0-B5FB-407B-A4D0-518CACFB4999}" destId="{BA2AD3ED-F45F-4DCF-963F-0BB47C285286}" srcOrd="0" destOrd="0" presId="urn:microsoft.com/office/officeart/2005/8/layout/hierarchy1"/>
    <dgm:cxn modelId="{B3A45F89-7CFF-485F-A5DA-DEB6FB3854D7}" type="presParOf" srcId="{4B9478B0-B5FB-407B-A4D0-518CACFB4999}" destId="{F12FAB52-6442-4957-B333-4F7992A8EDAC}" srcOrd="1" destOrd="0" presId="urn:microsoft.com/office/officeart/2005/8/layout/hierarchy1"/>
    <dgm:cxn modelId="{C5729506-96CC-4EC0-A95F-E32D338CB6F6}" type="presParOf" srcId="{708C34FC-3BDD-49E4-A69D-379E9F0200B9}" destId="{374E1ACF-7520-4E3F-83D2-0BAFBCE10C8B}" srcOrd="1" destOrd="0" presId="urn:microsoft.com/office/officeart/2005/8/layout/hierarchy1"/>
    <dgm:cxn modelId="{F5158890-0C58-4B7E-8F8A-31CF0538B2AB}" type="presParOf" srcId="{EE7BF060-8AC3-484C-89E8-4D500E26B3B1}" destId="{E084FF4B-D9BA-40FE-809F-54248CA97B48}" srcOrd="3" destOrd="0" presId="urn:microsoft.com/office/officeart/2005/8/layout/hierarchy1"/>
    <dgm:cxn modelId="{86BA1372-8B00-4CA9-A4A7-D968C663A582}" type="presParOf" srcId="{E084FF4B-D9BA-40FE-809F-54248CA97B48}" destId="{92D16272-4D8F-493B-A0C0-B758BB6BE84E}" srcOrd="0" destOrd="0" presId="urn:microsoft.com/office/officeart/2005/8/layout/hierarchy1"/>
    <dgm:cxn modelId="{8D36916A-81B4-4B95-9DE9-E96FF88F053A}" type="presParOf" srcId="{92D16272-4D8F-493B-A0C0-B758BB6BE84E}" destId="{9DB4A6A1-C22E-4BA7-A1F1-7B83AF9B6655}" srcOrd="0" destOrd="0" presId="urn:microsoft.com/office/officeart/2005/8/layout/hierarchy1"/>
    <dgm:cxn modelId="{769D7288-8165-4031-8E44-13CC27C2D051}" type="presParOf" srcId="{92D16272-4D8F-493B-A0C0-B758BB6BE84E}" destId="{78DBD9BA-B5D5-46F1-BDCB-B3A4E131A97A}" srcOrd="1" destOrd="0" presId="urn:microsoft.com/office/officeart/2005/8/layout/hierarchy1"/>
    <dgm:cxn modelId="{5BE117D8-8797-4750-8951-FE89B9A97D85}" type="presParOf" srcId="{E084FF4B-D9BA-40FE-809F-54248CA97B48}" destId="{E7890F34-8C26-4C89-AEDD-860EDF9EA5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ED6DE83-716E-4850-A5AC-6B6DBB3C5C3B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722688B-9EFA-4207-A640-20C9B2D515A2}">
      <dgm:prSet/>
      <dgm:spPr/>
      <dgm:t>
        <a:bodyPr/>
        <a:lstStyle/>
        <a:p>
          <a:r>
            <a:rPr lang="tr-TR" b="0" i="0" baseline="0"/>
            <a:t>Eğitimde temel ilkeler (devam)</a:t>
          </a:r>
          <a:endParaRPr lang="en-US"/>
        </a:p>
      </dgm:t>
    </dgm:pt>
    <dgm:pt modelId="{FE920D08-2A92-4E49-A5BF-B95316732B99}" type="parTrans" cxnId="{C0B3E522-DA44-4230-B80D-A81D2B9383E2}">
      <dgm:prSet/>
      <dgm:spPr/>
      <dgm:t>
        <a:bodyPr/>
        <a:lstStyle/>
        <a:p>
          <a:endParaRPr lang="en-US"/>
        </a:p>
      </dgm:t>
    </dgm:pt>
    <dgm:pt modelId="{ACC72FB5-91FD-4C98-88F6-B4777CB3D5DD}" type="sibTrans" cxnId="{C0B3E522-DA44-4230-B80D-A81D2B9383E2}">
      <dgm:prSet/>
      <dgm:spPr/>
      <dgm:t>
        <a:bodyPr/>
        <a:lstStyle/>
        <a:p>
          <a:endParaRPr lang="en-US"/>
        </a:p>
      </dgm:t>
    </dgm:pt>
    <dgm:pt modelId="{65D10B10-7570-491A-BD57-7AB3D9BD6B88}">
      <dgm:prSet/>
      <dgm:spPr/>
      <dgm:t>
        <a:bodyPr/>
        <a:lstStyle/>
        <a:p>
          <a:r>
            <a:rPr lang="nl-NL" b="0" i="0" baseline="0"/>
            <a:t>Baştan belirlenen net hedeflerin olması</a:t>
          </a:r>
          <a:endParaRPr lang="en-US"/>
        </a:p>
      </dgm:t>
    </dgm:pt>
    <dgm:pt modelId="{54AF0ED8-76D1-4F85-8219-B34BAD9E06E4}" type="parTrans" cxnId="{3518FBAE-19C7-4156-9A29-967147629FDF}">
      <dgm:prSet/>
      <dgm:spPr/>
      <dgm:t>
        <a:bodyPr/>
        <a:lstStyle/>
        <a:p>
          <a:endParaRPr lang="en-US"/>
        </a:p>
      </dgm:t>
    </dgm:pt>
    <dgm:pt modelId="{B811BD08-743F-4F55-86B8-28B890161110}" type="sibTrans" cxnId="{3518FBAE-19C7-4156-9A29-967147629FDF}">
      <dgm:prSet/>
      <dgm:spPr/>
      <dgm:t>
        <a:bodyPr/>
        <a:lstStyle/>
        <a:p>
          <a:endParaRPr lang="en-US"/>
        </a:p>
      </dgm:t>
    </dgm:pt>
    <dgm:pt modelId="{FC7E9CC3-7763-49CA-8483-F2C2B35BA21B}">
      <dgm:prSet/>
      <dgm:spPr/>
      <dgm:t>
        <a:bodyPr/>
        <a:lstStyle/>
        <a:p>
          <a:r>
            <a:rPr lang="tr-TR" b="0" i="0" baseline="0"/>
            <a:t>Sonuçların değerlendirilebilir olması</a:t>
          </a:r>
          <a:endParaRPr lang="en-US"/>
        </a:p>
      </dgm:t>
    </dgm:pt>
    <dgm:pt modelId="{E28BA942-5C63-4EEA-9F5A-59BD1CEA60B9}" type="parTrans" cxnId="{E4B78375-7FE1-4EAB-B024-3A5FD6C088FD}">
      <dgm:prSet/>
      <dgm:spPr/>
      <dgm:t>
        <a:bodyPr/>
        <a:lstStyle/>
        <a:p>
          <a:endParaRPr lang="en-US"/>
        </a:p>
      </dgm:t>
    </dgm:pt>
    <dgm:pt modelId="{CD00E155-368F-42CB-B932-5C21457D3F63}" type="sibTrans" cxnId="{E4B78375-7FE1-4EAB-B024-3A5FD6C088FD}">
      <dgm:prSet/>
      <dgm:spPr/>
      <dgm:t>
        <a:bodyPr/>
        <a:lstStyle/>
        <a:p>
          <a:endParaRPr lang="en-US"/>
        </a:p>
      </dgm:t>
    </dgm:pt>
    <dgm:pt modelId="{2053EB9C-AFB2-481A-98BB-FB07C138A20B}">
      <dgm:prSet/>
      <dgm:spPr/>
      <dgm:t>
        <a:bodyPr/>
        <a:lstStyle/>
        <a:p>
          <a:r>
            <a:rPr lang="tr-TR" b="0" i="0" baseline="0"/>
            <a:t>Belirli aralıklarla hedeflerin gözden geçirilmesi ve gereksinimlere göre uyarlanabilir olması</a:t>
          </a:r>
          <a:endParaRPr lang="en-US"/>
        </a:p>
      </dgm:t>
    </dgm:pt>
    <dgm:pt modelId="{E984C40F-2672-4628-A289-3BC9E1E55220}" type="parTrans" cxnId="{EC4E2F08-77FB-4A2E-910A-E2722B6BF0C8}">
      <dgm:prSet/>
      <dgm:spPr/>
      <dgm:t>
        <a:bodyPr/>
        <a:lstStyle/>
        <a:p>
          <a:endParaRPr lang="en-US"/>
        </a:p>
      </dgm:t>
    </dgm:pt>
    <dgm:pt modelId="{A692E741-8A36-4777-A832-C00282DB3992}" type="sibTrans" cxnId="{EC4E2F08-77FB-4A2E-910A-E2722B6BF0C8}">
      <dgm:prSet/>
      <dgm:spPr/>
      <dgm:t>
        <a:bodyPr/>
        <a:lstStyle/>
        <a:p>
          <a:endParaRPr lang="en-US"/>
        </a:p>
      </dgm:t>
    </dgm:pt>
    <dgm:pt modelId="{6B200BC4-34BD-4E2F-8E18-D13092C45A64}" type="pres">
      <dgm:prSet presAssocID="{CED6DE83-716E-4850-A5AC-6B6DBB3C5C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AFEA80-141D-48BF-A524-3C80FB4BB5EB}" type="pres">
      <dgm:prSet presAssocID="{0722688B-9EFA-4207-A640-20C9B2D515A2}" presName="hierRoot1" presStyleCnt="0"/>
      <dgm:spPr/>
    </dgm:pt>
    <dgm:pt modelId="{5062D294-47FF-4C75-9C48-9A5B0510858A}" type="pres">
      <dgm:prSet presAssocID="{0722688B-9EFA-4207-A640-20C9B2D515A2}" presName="composite" presStyleCnt="0"/>
      <dgm:spPr/>
    </dgm:pt>
    <dgm:pt modelId="{680031CC-D585-4A5B-A9D3-D5BD765A324B}" type="pres">
      <dgm:prSet presAssocID="{0722688B-9EFA-4207-A640-20C9B2D515A2}" presName="background" presStyleLbl="node0" presStyleIdx="0" presStyleCnt="4"/>
      <dgm:spPr/>
    </dgm:pt>
    <dgm:pt modelId="{632CF774-C370-40A3-9D75-118A1D612849}" type="pres">
      <dgm:prSet presAssocID="{0722688B-9EFA-4207-A640-20C9B2D515A2}" presName="text" presStyleLbl="fgAcc0" presStyleIdx="0" presStyleCnt="4">
        <dgm:presLayoutVars>
          <dgm:chPref val="3"/>
        </dgm:presLayoutVars>
      </dgm:prSet>
      <dgm:spPr/>
    </dgm:pt>
    <dgm:pt modelId="{8A3104C5-D873-4D80-9299-6083461ADD1C}" type="pres">
      <dgm:prSet presAssocID="{0722688B-9EFA-4207-A640-20C9B2D515A2}" presName="hierChild2" presStyleCnt="0"/>
      <dgm:spPr/>
    </dgm:pt>
    <dgm:pt modelId="{E28575DF-E0CC-4E93-877E-E407EAC04C27}" type="pres">
      <dgm:prSet presAssocID="{65D10B10-7570-491A-BD57-7AB3D9BD6B88}" presName="hierRoot1" presStyleCnt="0"/>
      <dgm:spPr/>
    </dgm:pt>
    <dgm:pt modelId="{939E7A8D-D27B-4346-BF41-49A45119F93A}" type="pres">
      <dgm:prSet presAssocID="{65D10B10-7570-491A-BD57-7AB3D9BD6B88}" presName="composite" presStyleCnt="0"/>
      <dgm:spPr/>
    </dgm:pt>
    <dgm:pt modelId="{CB4757CD-ADA0-4017-B15E-A87D3B20F97D}" type="pres">
      <dgm:prSet presAssocID="{65D10B10-7570-491A-BD57-7AB3D9BD6B88}" presName="background" presStyleLbl="node0" presStyleIdx="1" presStyleCnt="4"/>
      <dgm:spPr/>
    </dgm:pt>
    <dgm:pt modelId="{F22AD5BF-B9DA-40E5-AFD6-C275DF7AA67E}" type="pres">
      <dgm:prSet presAssocID="{65D10B10-7570-491A-BD57-7AB3D9BD6B88}" presName="text" presStyleLbl="fgAcc0" presStyleIdx="1" presStyleCnt="4">
        <dgm:presLayoutVars>
          <dgm:chPref val="3"/>
        </dgm:presLayoutVars>
      </dgm:prSet>
      <dgm:spPr/>
    </dgm:pt>
    <dgm:pt modelId="{56565397-3F7F-492A-8D47-5A35A9F081FA}" type="pres">
      <dgm:prSet presAssocID="{65D10B10-7570-491A-BD57-7AB3D9BD6B88}" presName="hierChild2" presStyleCnt="0"/>
      <dgm:spPr/>
    </dgm:pt>
    <dgm:pt modelId="{6183B8B6-FB4A-4C99-BC7F-D809DA741470}" type="pres">
      <dgm:prSet presAssocID="{FC7E9CC3-7763-49CA-8483-F2C2B35BA21B}" presName="hierRoot1" presStyleCnt="0"/>
      <dgm:spPr/>
    </dgm:pt>
    <dgm:pt modelId="{A2E806D7-4638-4514-BA84-B1BB422D64E6}" type="pres">
      <dgm:prSet presAssocID="{FC7E9CC3-7763-49CA-8483-F2C2B35BA21B}" presName="composite" presStyleCnt="0"/>
      <dgm:spPr/>
    </dgm:pt>
    <dgm:pt modelId="{8A5C7A45-A686-47AF-82B4-204B7D8E8917}" type="pres">
      <dgm:prSet presAssocID="{FC7E9CC3-7763-49CA-8483-F2C2B35BA21B}" presName="background" presStyleLbl="node0" presStyleIdx="2" presStyleCnt="4"/>
      <dgm:spPr/>
    </dgm:pt>
    <dgm:pt modelId="{FF01A0A3-BEE2-46A7-B6A2-74D75EC04410}" type="pres">
      <dgm:prSet presAssocID="{FC7E9CC3-7763-49CA-8483-F2C2B35BA21B}" presName="text" presStyleLbl="fgAcc0" presStyleIdx="2" presStyleCnt="4">
        <dgm:presLayoutVars>
          <dgm:chPref val="3"/>
        </dgm:presLayoutVars>
      </dgm:prSet>
      <dgm:spPr/>
    </dgm:pt>
    <dgm:pt modelId="{DC738015-9F5D-4149-BC86-244F7DBF8C05}" type="pres">
      <dgm:prSet presAssocID="{FC7E9CC3-7763-49CA-8483-F2C2B35BA21B}" presName="hierChild2" presStyleCnt="0"/>
      <dgm:spPr/>
    </dgm:pt>
    <dgm:pt modelId="{E922BCC3-F837-4C00-A0BD-04F991213C45}" type="pres">
      <dgm:prSet presAssocID="{2053EB9C-AFB2-481A-98BB-FB07C138A20B}" presName="hierRoot1" presStyleCnt="0"/>
      <dgm:spPr/>
    </dgm:pt>
    <dgm:pt modelId="{0AD72B80-8E29-4D28-AB8B-9507606D2781}" type="pres">
      <dgm:prSet presAssocID="{2053EB9C-AFB2-481A-98BB-FB07C138A20B}" presName="composite" presStyleCnt="0"/>
      <dgm:spPr/>
    </dgm:pt>
    <dgm:pt modelId="{F11A77B3-A319-4181-B204-ACC4F7453BC1}" type="pres">
      <dgm:prSet presAssocID="{2053EB9C-AFB2-481A-98BB-FB07C138A20B}" presName="background" presStyleLbl="node0" presStyleIdx="3" presStyleCnt="4"/>
      <dgm:spPr/>
    </dgm:pt>
    <dgm:pt modelId="{F3C624CE-1747-442D-9C64-60701D2A9BF5}" type="pres">
      <dgm:prSet presAssocID="{2053EB9C-AFB2-481A-98BB-FB07C138A20B}" presName="text" presStyleLbl="fgAcc0" presStyleIdx="3" presStyleCnt="4">
        <dgm:presLayoutVars>
          <dgm:chPref val="3"/>
        </dgm:presLayoutVars>
      </dgm:prSet>
      <dgm:spPr/>
    </dgm:pt>
    <dgm:pt modelId="{BA267646-87EB-45E3-B1D1-C85BB9D0F042}" type="pres">
      <dgm:prSet presAssocID="{2053EB9C-AFB2-481A-98BB-FB07C138A20B}" presName="hierChild2" presStyleCnt="0"/>
      <dgm:spPr/>
    </dgm:pt>
  </dgm:ptLst>
  <dgm:cxnLst>
    <dgm:cxn modelId="{EC4E2F08-77FB-4A2E-910A-E2722B6BF0C8}" srcId="{CED6DE83-716E-4850-A5AC-6B6DBB3C5C3B}" destId="{2053EB9C-AFB2-481A-98BB-FB07C138A20B}" srcOrd="3" destOrd="0" parTransId="{E984C40F-2672-4628-A289-3BC9E1E55220}" sibTransId="{A692E741-8A36-4777-A832-C00282DB3992}"/>
    <dgm:cxn modelId="{03FA8E18-14EA-413D-964F-E28D7D1DA8C9}" type="presOf" srcId="{65D10B10-7570-491A-BD57-7AB3D9BD6B88}" destId="{F22AD5BF-B9DA-40E5-AFD6-C275DF7AA67E}" srcOrd="0" destOrd="0" presId="urn:microsoft.com/office/officeart/2005/8/layout/hierarchy1"/>
    <dgm:cxn modelId="{C0B3E522-DA44-4230-B80D-A81D2B9383E2}" srcId="{CED6DE83-716E-4850-A5AC-6B6DBB3C5C3B}" destId="{0722688B-9EFA-4207-A640-20C9B2D515A2}" srcOrd="0" destOrd="0" parTransId="{FE920D08-2A92-4E49-A5BF-B95316732B99}" sibTransId="{ACC72FB5-91FD-4C98-88F6-B4777CB3D5DD}"/>
    <dgm:cxn modelId="{A527E032-A633-4059-BE23-E2ADA64B54C4}" type="presOf" srcId="{CED6DE83-716E-4850-A5AC-6B6DBB3C5C3B}" destId="{6B200BC4-34BD-4E2F-8E18-D13092C45A64}" srcOrd="0" destOrd="0" presId="urn:microsoft.com/office/officeart/2005/8/layout/hierarchy1"/>
    <dgm:cxn modelId="{E4B78375-7FE1-4EAB-B024-3A5FD6C088FD}" srcId="{CED6DE83-716E-4850-A5AC-6B6DBB3C5C3B}" destId="{FC7E9CC3-7763-49CA-8483-F2C2B35BA21B}" srcOrd="2" destOrd="0" parTransId="{E28BA942-5C63-4EEA-9F5A-59BD1CEA60B9}" sibTransId="{CD00E155-368F-42CB-B932-5C21457D3F63}"/>
    <dgm:cxn modelId="{3518FBAE-19C7-4156-9A29-967147629FDF}" srcId="{CED6DE83-716E-4850-A5AC-6B6DBB3C5C3B}" destId="{65D10B10-7570-491A-BD57-7AB3D9BD6B88}" srcOrd="1" destOrd="0" parTransId="{54AF0ED8-76D1-4F85-8219-B34BAD9E06E4}" sibTransId="{B811BD08-743F-4F55-86B8-28B890161110}"/>
    <dgm:cxn modelId="{015B43C0-8B4B-41D2-BEC1-9FAE58AB7601}" type="presOf" srcId="{FC7E9CC3-7763-49CA-8483-F2C2B35BA21B}" destId="{FF01A0A3-BEE2-46A7-B6A2-74D75EC04410}" srcOrd="0" destOrd="0" presId="urn:microsoft.com/office/officeart/2005/8/layout/hierarchy1"/>
    <dgm:cxn modelId="{0A5C5DDC-E1A7-4533-8AA7-5057FF5F77C6}" type="presOf" srcId="{0722688B-9EFA-4207-A640-20C9B2D515A2}" destId="{632CF774-C370-40A3-9D75-118A1D612849}" srcOrd="0" destOrd="0" presId="urn:microsoft.com/office/officeart/2005/8/layout/hierarchy1"/>
    <dgm:cxn modelId="{6AD9F2F6-3626-4D28-B7E5-94448664BE06}" type="presOf" srcId="{2053EB9C-AFB2-481A-98BB-FB07C138A20B}" destId="{F3C624CE-1747-442D-9C64-60701D2A9BF5}" srcOrd="0" destOrd="0" presId="urn:microsoft.com/office/officeart/2005/8/layout/hierarchy1"/>
    <dgm:cxn modelId="{1432230F-37E1-4A17-A76D-C34C49713761}" type="presParOf" srcId="{6B200BC4-34BD-4E2F-8E18-D13092C45A64}" destId="{BCAFEA80-141D-48BF-A524-3C80FB4BB5EB}" srcOrd="0" destOrd="0" presId="urn:microsoft.com/office/officeart/2005/8/layout/hierarchy1"/>
    <dgm:cxn modelId="{70811DB3-9BEF-4D77-901F-C69D63A369FC}" type="presParOf" srcId="{BCAFEA80-141D-48BF-A524-3C80FB4BB5EB}" destId="{5062D294-47FF-4C75-9C48-9A5B0510858A}" srcOrd="0" destOrd="0" presId="urn:microsoft.com/office/officeart/2005/8/layout/hierarchy1"/>
    <dgm:cxn modelId="{D892304D-E1C7-4CBE-A20C-F4216FFD6568}" type="presParOf" srcId="{5062D294-47FF-4C75-9C48-9A5B0510858A}" destId="{680031CC-D585-4A5B-A9D3-D5BD765A324B}" srcOrd="0" destOrd="0" presId="urn:microsoft.com/office/officeart/2005/8/layout/hierarchy1"/>
    <dgm:cxn modelId="{4181E235-97F1-41B5-BE37-04D66B480FFA}" type="presParOf" srcId="{5062D294-47FF-4C75-9C48-9A5B0510858A}" destId="{632CF774-C370-40A3-9D75-118A1D612849}" srcOrd="1" destOrd="0" presId="urn:microsoft.com/office/officeart/2005/8/layout/hierarchy1"/>
    <dgm:cxn modelId="{18280E61-D33B-49AF-8903-F8C80C480AAA}" type="presParOf" srcId="{BCAFEA80-141D-48BF-A524-3C80FB4BB5EB}" destId="{8A3104C5-D873-4D80-9299-6083461ADD1C}" srcOrd="1" destOrd="0" presId="urn:microsoft.com/office/officeart/2005/8/layout/hierarchy1"/>
    <dgm:cxn modelId="{4905A6D3-27A2-4AF5-83D2-62E8644890FC}" type="presParOf" srcId="{6B200BC4-34BD-4E2F-8E18-D13092C45A64}" destId="{E28575DF-E0CC-4E93-877E-E407EAC04C27}" srcOrd="1" destOrd="0" presId="urn:microsoft.com/office/officeart/2005/8/layout/hierarchy1"/>
    <dgm:cxn modelId="{3CB923CA-4D11-48F4-8BE5-B2B2299AF862}" type="presParOf" srcId="{E28575DF-E0CC-4E93-877E-E407EAC04C27}" destId="{939E7A8D-D27B-4346-BF41-49A45119F93A}" srcOrd="0" destOrd="0" presId="urn:microsoft.com/office/officeart/2005/8/layout/hierarchy1"/>
    <dgm:cxn modelId="{05DCF311-6C47-4B0B-975C-6017D29265B5}" type="presParOf" srcId="{939E7A8D-D27B-4346-BF41-49A45119F93A}" destId="{CB4757CD-ADA0-4017-B15E-A87D3B20F97D}" srcOrd="0" destOrd="0" presId="urn:microsoft.com/office/officeart/2005/8/layout/hierarchy1"/>
    <dgm:cxn modelId="{2307182B-9E11-47CE-A3B1-BC77DD3BD737}" type="presParOf" srcId="{939E7A8D-D27B-4346-BF41-49A45119F93A}" destId="{F22AD5BF-B9DA-40E5-AFD6-C275DF7AA67E}" srcOrd="1" destOrd="0" presId="urn:microsoft.com/office/officeart/2005/8/layout/hierarchy1"/>
    <dgm:cxn modelId="{1847EAB3-0A93-4BB1-A108-8A3B3D204A11}" type="presParOf" srcId="{E28575DF-E0CC-4E93-877E-E407EAC04C27}" destId="{56565397-3F7F-492A-8D47-5A35A9F081FA}" srcOrd="1" destOrd="0" presId="urn:microsoft.com/office/officeart/2005/8/layout/hierarchy1"/>
    <dgm:cxn modelId="{545C6165-17C4-415F-AEE7-CD9887D39600}" type="presParOf" srcId="{6B200BC4-34BD-4E2F-8E18-D13092C45A64}" destId="{6183B8B6-FB4A-4C99-BC7F-D809DA741470}" srcOrd="2" destOrd="0" presId="urn:microsoft.com/office/officeart/2005/8/layout/hierarchy1"/>
    <dgm:cxn modelId="{53D2FCD1-06BC-4000-A9AE-EEF391784D3B}" type="presParOf" srcId="{6183B8B6-FB4A-4C99-BC7F-D809DA741470}" destId="{A2E806D7-4638-4514-BA84-B1BB422D64E6}" srcOrd="0" destOrd="0" presId="urn:microsoft.com/office/officeart/2005/8/layout/hierarchy1"/>
    <dgm:cxn modelId="{50C93AF1-B486-4843-B51C-3C252903C7AE}" type="presParOf" srcId="{A2E806D7-4638-4514-BA84-B1BB422D64E6}" destId="{8A5C7A45-A686-47AF-82B4-204B7D8E8917}" srcOrd="0" destOrd="0" presId="urn:microsoft.com/office/officeart/2005/8/layout/hierarchy1"/>
    <dgm:cxn modelId="{76E77208-B2D6-4770-AC98-47B3317ED21A}" type="presParOf" srcId="{A2E806D7-4638-4514-BA84-B1BB422D64E6}" destId="{FF01A0A3-BEE2-46A7-B6A2-74D75EC04410}" srcOrd="1" destOrd="0" presId="urn:microsoft.com/office/officeart/2005/8/layout/hierarchy1"/>
    <dgm:cxn modelId="{03CA76AD-2C94-4F6D-8684-20346AADBCFC}" type="presParOf" srcId="{6183B8B6-FB4A-4C99-BC7F-D809DA741470}" destId="{DC738015-9F5D-4149-BC86-244F7DBF8C05}" srcOrd="1" destOrd="0" presId="urn:microsoft.com/office/officeart/2005/8/layout/hierarchy1"/>
    <dgm:cxn modelId="{0561A0A2-F8C8-423C-8346-E28D0F28D302}" type="presParOf" srcId="{6B200BC4-34BD-4E2F-8E18-D13092C45A64}" destId="{E922BCC3-F837-4C00-A0BD-04F991213C45}" srcOrd="3" destOrd="0" presId="urn:microsoft.com/office/officeart/2005/8/layout/hierarchy1"/>
    <dgm:cxn modelId="{B82BCF0E-6558-4550-BDA1-2FC83A8F6782}" type="presParOf" srcId="{E922BCC3-F837-4C00-A0BD-04F991213C45}" destId="{0AD72B80-8E29-4D28-AB8B-9507606D2781}" srcOrd="0" destOrd="0" presId="urn:microsoft.com/office/officeart/2005/8/layout/hierarchy1"/>
    <dgm:cxn modelId="{4C4CC8B4-C0DC-42FB-9DB8-09B027A85181}" type="presParOf" srcId="{0AD72B80-8E29-4D28-AB8B-9507606D2781}" destId="{F11A77B3-A319-4181-B204-ACC4F7453BC1}" srcOrd="0" destOrd="0" presId="urn:microsoft.com/office/officeart/2005/8/layout/hierarchy1"/>
    <dgm:cxn modelId="{93C30832-7D61-4067-9084-740C91E2FE18}" type="presParOf" srcId="{0AD72B80-8E29-4D28-AB8B-9507606D2781}" destId="{F3C624CE-1747-442D-9C64-60701D2A9BF5}" srcOrd="1" destOrd="0" presId="urn:microsoft.com/office/officeart/2005/8/layout/hierarchy1"/>
    <dgm:cxn modelId="{3C802EFD-DA81-48D1-81D8-CCED06CF53A0}" type="presParOf" srcId="{E922BCC3-F837-4C00-A0BD-04F991213C45}" destId="{BA267646-87EB-45E3-B1D1-C85BB9D0F0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38DD491-90D7-46E0-8370-07FB4BE2D9A9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F9FDBAC-5FD4-488E-8F0F-6C9B243D222A}">
      <dgm:prSet/>
      <dgm:spPr/>
      <dgm:t>
        <a:bodyPr/>
        <a:lstStyle/>
        <a:p>
          <a:r>
            <a:rPr lang="tr-TR" b="0" i="0" baseline="0"/>
            <a:t>Öğrenmenin gerçekleştiği en önemli ortam ev ortamıdır.</a:t>
          </a:r>
          <a:endParaRPr lang="en-US"/>
        </a:p>
      </dgm:t>
    </dgm:pt>
    <dgm:pt modelId="{BCC6DD8D-EABD-45BB-AE73-6C71325B1258}" type="parTrans" cxnId="{05889CA8-7073-46CC-A9B3-5D95B8E0BF18}">
      <dgm:prSet/>
      <dgm:spPr/>
      <dgm:t>
        <a:bodyPr/>
        <a:lstStyle/>
        <a:p>
          <a:endParaRPr lang="en-US"/>
        </a:p>
      </dgm:t>
    </dgm:pt>
    <dgm:pt modelId="{4120F71F-C9DE-4B81-AC1B-550EE3182406}" type="sibTrans" cxnId="{05889CA8-7073-46CC-A9B3-5D95B8E0BF18}">
      <dgm:prSet/>
      <dgm:spPr/>
      <dgm:t>
        <a:bodyPr/>
        <a:lstStyle/>
        <a:p>
          <a:endParaRPr lang="en-US"/>
        </a:p>
      </dgm:t>
    </dgm:pt>
    <dgm:pt modelId="{7F732584-56CD-4C62-BB4A-1D7ABAB3B1C2}">
      <dgm:prSet/>
      <dgm:spPr/>
      <dgm:t>
        <a:bodyPr/>
        <a:lstStyle/>
        <a:p>
          <a:r>
            <a:rPr lang="tr-TR" b="0" i="0" baseline="0"/>
            <a:t>Çocuğun genelleme yapabilmesi açısından aile eğitimi önemlidir.</a:t>
          </a:r>
          <a:endParaRPr lang="en-US"/>
        </a:p>
      </dgm:t>
    </dgm:pt>
    <dgm:pt modelId="{B69CE6BF-D583-4D30-BB15-80CF58FCC49B}" type="parTrans" cxnId="{577BC3E8-BE97-48D7-8DF5-3ACB6E8D1E31}">
      <dgm:prSet/>
      <dgm:spPr/>
      <dgm:t>
        <a:bodyPr/>
        <a:lstStyle/>
        <a:p>
          <a:endParaRPr lang="en-US"/>
        </a:p>
      </dgm:t>
    </dgm:pt>
    <dgm:pt modelId="{DE6BE9C3-C239-4ED4-9E2E-8CE0389E3504}" type="sibTrans" cxnId="{577BC3E8-BE97-48D7-8DF5-3ACB6E8D1E31}">
      <dgm:prSet/>
      <dgm:spPr/>
      <dgm:t>
        <a:bodyPr/>
        <a:lstStyle/>
        <a:p>
          <a:endParaRPr lang="en-US"/>
        </a:p>
      </dgm:t>
    </dgm:pt>
    <dgm:pt modelId="{9EC4E994-A099-4A9F-A84D-074F24EBCC54}">
      <dgm:prSet/>
      <dgm:spPr/>
      <dgm:t>
        <a:bodyPr/>
        <a:lstStyle/>
        <a:p>
          <a:r>
            <a:rPr lang="tr-TR" b="0" i="0" baseline="0"/>
            <a:t>Çocuğu en yakından tanıyan, özelliklerini en iyi bilen ailedir.</a:t>
          </a:r>
          <a:endParaRPr lang="en-US"/>
        </a:p>
      </dgm:t>
    </dgm:pt>
    <dgm:pt modelId="{4A73EAE7-0555-4452-B6C1-CC4BB7132E42}" type="parTrans" cxnId="{4D666F4B-E779-4103-A654-0A1054FCB141}">
      <dgm:prSet/>
      <dgm:spPr/>
      <dgm:t>
        <a:bodyPr/>
        <a:lstStyle/>
        <a:p>
          <a:endParaRPr lang="en-US"/>
        </a:p>
      </dgm:t>
    </dgm:pt>
    <dgm:pt modelId="{CF556F7C-AEA5-4BCB-8BDE-F406BCD93E56}" type="sibTrans" cxnId="{4D666F4B-E779-4103-A654-0A1054FCB141}">
      <dgm:prSet/>
      <dgm:spPr/>
      <dgm:t>
        <a:bodyPr/>
        <a:lstStyle/>
        <a:p>
          <a:endParaRPr lang="en-US"/>
        </a:p>
      </dgm:t>
    </dgm:pt>
    <dgm:pt modelId="{72935ED0-7092-4422-9BCC-FAF3425D2170}">
      <dgm:prSet/>
      <dgm:spPr/>
      <dgm:t>
        <a:bodyPr/>
        <a:lstStyle/>
        <a:p>
          <a:r>
            <a:rPr lang="tr-TR" b="0" i="0" baseline="0"/>
            <a:t>Çocuğun gelişimini ve gereksinimlerini aile daha yakından takip eder.</a:t>
          </a:r>
          <a:endParaRPr lang="en-US"/>
        </a:p>
      </dgm:t>
    </dgm:pt>
    <dgm:pt modelId="{211F6B83-DABA-4ECE-BC0C-27CEB81AFD2E}" type="parTrans" cxnId="{010D21C5-9069-49C6-BA14-9FC6E64E3178}">
      <dgm:prSet/>
      <dgm:spPr/>
      <dgm:t>
        <a:bodyPr/>
        <a:lstStyle/>
        <a:p>
          <a:endParaRPr lang="en-US"/>
        </a:p>
      </dgm:t>
    </dgm:pt>
    <dgm:pt modelId="{8167FBA7-9DF4-4836-B218-B1F70F9D5CB3}" type="sibTrans" cxnId="{010D21C5-9069-49C6-BA14-9FC6E64E3178}">
      <dgm:prSet/>
      <dgm:spPr/>
      <dgm:t>
        <a:bodyPr/>
        <a:lstStyle/>
        <a:p>
          <a:endParaRPr lang="en-US"/>
        </a:p>
      </dgm:t>
    </dgm:pt>
    <dgm:pt modelId="{D07FB915-D340-44C7-9DF1-E54056E78987}">
      <dgm:prSet/>
      <dgm:spPr/>
      <dgm:t>
        <a:bodyPr/>
        <a:lstStyle/>
        <a:p>
          <a:r>
            <a:rPr lang="tr-TR" b="0" i="0" baseline="0"/>
            <a:t>Yoğun özel eğitim; pahalı, zor, zaman isteyen bir süreçtir.</a:t>
          </a:r>
          <a:endParaRPr lang="en-US"/>
        </a:p>
      </dgm:t>
    </dgm:pt>
    <dgm:pt modelId="{EE4EBE60-2803-4954-A287-4E9C2C812A23}" type="parTrans" cxnId="{C1D29BE9-003B-4610-A042-0C51FE0C6147}">
      <dgm:prSet/>
      <dgm:spPr/>
      <dgm:t>
        <a:bodyPr/>
        <a:lstStyle/>
        <a:p>
          <a:endParaRPr lang="en-US"/>
        </a:p>
      </dgm:t>
    </dgm:pt>
    <dgm:pt modelId="{699CD3DB-1184-419D-85DD-4B5196C94394}" type="sibTrans" cxnId="{C1D29BE9-003B-4610-A042-0C51FE0C6147}">
      <dgm:prSet/>
      <dgm:spPr/>
      <dgm:t>
        <a:bodyPr/>
        <a:lstStyle/>
        <a:p>
          <a:endParaRPr lang="en-US"/>
        </a:p>
      </dgm:t>
    </dgm:pt>
    <dgm:pt modelId="{3E1F189F-4277-4C3C-8157-E5FA1AA73FB0}" type="pres">
      <dgm:prSet presAssocID="{F38DD491-90D7-46E0-8370-07FB4BE2D9A9}" presName="vert0" presStyleCnt="0">
        <dgm:presLayoutVars>
          <dgm:dir/>
          <dgm:animOne val="branch"/>
          <dgm:animLvl val="lvl"/>
        </dgm:presLayoutVars>
      </dgm:prSet>
      <dgm:spPr/>
    </dgm:pt>
    <dgm:pt modelId="{9AFA80DB-6EAA-4B6C-91DF-93817512A3B8}" type="pres">
      <dgm:prSet presAssocID="{9F9FDBAC-5FD4-488E-8F0F-6C9B243D222A}" presName="thickLine" presStyleLbl="alignNode1" presStyleIdx="0" presStyleCnt="5"/>
      <dgm:spPr/>
    </dgm:pt>
    <dgm:pt modelId="{33DA1A98-B0A2-455D-A109-1294F1A09736}" type="pres">
      <dgm:prSet presAssocID="{9F9FDBAC-5FD4-488E-8F0F-6C9B243D222A}" presName="horz1" presStyleCnt="0"/>
      <dgm:spPr/>
    </dgm:pt>
    <dgm:pt modelId="{F9FEAE94-24B4-4E71-A47E-22F606E88A4C}" type="pres">
      <dgm:prSet presAssocID="{9F9FDBAC-5FD4-488E-8F0F-6C9B243D222A}" presName="tx1" presStyleLbl="revTx" presStyleIdx="0" presStyleCnt="5"/>
      <dgm:spPr/>
    </dgm:pt>
    <dgm:pt modelId="{678321AE-DD3A-40E7-87EC-9244EC6A02D0}" type="pres">
      <dgm:prSet presAssocID="{9F9FDBAC-5FD4-488E-8F0F-6C9B243D222A}" presName="vert1" presStyleCnt="0"/>
      <dgm:spPr/>
    </dgm:pt>
    <dgm:pt modelId="{D50E3C88-1C9D-43D1-A818-FDC5DDF418F6}" type="pres">
      <dgm:prSet presAssocID="{7F732584-56CD-4C62-BB4A-1D7ABAB3B1C2}" presName="thickLine" presStyleLbl="alignNode1" presStyleIdx="1" presStyleCnt="5"/>
      <dgm:spPr/>
    </dgm:pt>
    <dgm:pt modelId="{D6B883B8-F6E3-4DD2-8DDD-BE7932721107}" type="pres">
      <dgm:prSet presAssocID="{7F732584-56CD-4C62-BB4A-1D7ABAB3B1C2}" presName="horz1" presStyleCnt="0"/>
      <dgm:spPr/>
    </dgm:pt>
    <dgm:pt modelId="{BDDCFBAF-C770-455D-960C-1DBCCA23CA05}" type="pres">
      <dgm:prSet presAssocID="{7F732584-56CD-4C62-BB4A-1D7ABAB3B1C2}" presName="tx1" presStyleLbl="revTx" presStyleIdx="1" presStyleCnt="5"/>
      <dgm:spPr/>
    </dgm:pt>
    <dgm:pt modelId="{9513E99E-05D0-4F92-ABD9-5C708749C982}" type="pres">
      <dgm:prSet presAssocID="{7F732584-56CD-4C62-BB4A-1D7ABAB3B1C2}" presName="vert1" presStyleCnt="0"/>
      <dgm:spPr/>
    </dgm:pt>
    <dgm:pt modelId="{708B6EBB-87F6-477A-93FC-BFE234A7F5D8}" type="pres">
      <dgm:prSet presAssocID="{9EC4E994-A099-4A9F-A84D-074F24EBCC54}" presName="thickLine" presStyleLbl="alignNode1" presStyleIdx="2" presStyleCnt="5"/>
      <dgm:spPr/>
    </dgm:pt>
    <dgm:pt modelId="{6B5B5630-EC4A-440B-AC32-A0AB9CCFAB3C}" type="pres">
      <dgm:prSet presAssocID="{9EC4E994-A099-4A9F-A84D-074F24EBCC54}" presName="horz1" presStyleCnt="0"/>
      <dgm:spPr/>
    </dgm:pt>
    <dgm:pt modelId="{11B4C4CB-03AF-4AE3-98E4-60E4C37E7E8E}" type="pres">
      <dgm:prSet presAssocID="{9EC4E994-A099-4A9F-A84D-074F24EBCC54}" presName="tx1" presStyleLbl="revTx" presStyleIdx="2" presStyleCnt="5"/>
      <dgm:spPr/>
    </dgm:pt>
    <dgm:pt modelId="{E209B3E8-3B2A-4778-B3EB-68960525302A}" type="pres">
      <dgm:prSet presAssocID="{9EC4E994-A099-4A9F-A84D-074F24EBCC54}" presName="vert1" presStyleCnt="0"/>
      <dgm:spPr/>
    </dgm:pt>
    <dgm:pt modelId="{066BB182-F13C-43D8-B8A1-EF3B719AA1B4}" type="pres">
      <dgm:prSet presAssocID="{72935ED0-7092-4422-9BCC-FAF3425D2170}" presName="thickLine" presStyleLbl="alignNode1" presStyleIdx="3" presStyleCnt="5"/>
      <dgm:spPr/>
    </dgm:pt>
    <dgm:pt modelId="{6111061F-E0B8-4EEA-9F95-CA2DA6BDCC65}" type="pres">
      <dgm:prSet presAssocID="{72935ED0-7092-4422-9BCC-FAF3425D2170}" presName="horz1" presStyleCnt="0"/>
      <dgm:spPr/>
    </dgm:pt>
    <dgm:pt modelId="{4AA61DDA-8BED-4013-9E94-5A75879666C6}" type="pres">
      <dgm:prSet presAssocID="{72935ED0-7092-4422-9BCC-FAF3425D2170}" presName="tx1" presStyleLbl="revTx" presStyleIdx="3" presStyleCnt="5"/>
      <dgm:spPr/>
    </dgm:pt>
    <dgm:pt modelId="{DB117982-8F9F-42C5-90AD-111B493B37F7}" type="pres">
      <dgm:prSet presAssocID="{72935ED0-7092-4422-9BCC-FAF3425D2170}" presName="vert1" presStyleCnt="0"/>
      <dgm:spPr/>
    </dgm:pt>
    <dgm:pt modelId="{9B23F6CC-7096-4EAD-8800-E262C2216E30}" type="pres">
      <dgm:prSet presAssocID="{D07FB915-D340-44C7-9DF1-E54056E78987}" presName="thickLine" presStyleLbl="alignNode1" presStyleIdx="4" presStyleCnt="5"/>
      <dgm:spPr/>
    </dgm:pt>
    <dgm:pt modelId="{01394D47-C742-4C42-9F54-DE392450E67A}" type="pres">
      <dgm:prSet presAssocID="{D07FB915-D340-44C7-9DF1-E54056E78987}" presName="horz1" presStyleCnt="0"/>
      <dgm:spPr/>
    </dgm:pt>
    <dgm:pt modelId="{34DBA248-CF07-4D7A-AD07-4163FD6D5E54}" type="pres">
      <dgm:prSet presAssocID="{D07FB915-D340-44C7-9DF1-E54056E78987}" presName="tx1" presStyleLbl="revTx" presStyleIdx="4" presStyleCnt="5"/>
      <dgm:spPr/>
    </dgm:pt>
    <dgm:pt modelId="{CEE2683F-8598-4470-9118-C142D3253CBC}" type="pres">
      <dgm:prSet presAssocID="{D07FB915-D340-44C7-9DF1-E54056E78987}" presName="vert1" presStyleCnt="0"/>
      <dgm:spPr/>
    </dgm:pt>
  </dgm:ptLst>
  <dgm:cxnLst>
    <dgm:cxn modelId="{72AE420E-7178-487E-AD79-733372DC003A}" type="presOf" srcId="{72935ED0-7092-4422-9BCC-FAF3425D2170}" destId="{4AA61DDA-8BED-4013-9E94-5A75879666C6}" srcOrd="0" destOrd="0" presId="urn:microsoft.com/office/officeart/2008/layout/LinedList"/>
    <dgm:cxn modelId="{0A5D4646-8B05-4F76-8530-8F36F08E623C}" type="presOf" srcId="{9F9FDBAC-5FD4-488E-8F0F-6C9B243D222A}" destId="{F9FEAE94-24B4-4E71-A47E-22F606E88A4C}" srcOrd="0" destOrd="0" presId="urn:microsoft.com/office/officeart/2008/layout/LinedList"/>
    <dgm:cxn modelId="{64BD0267-268E-4F2D-A788-9E4C07645766}" type="presOf" srcId="{D07FB915-D340-44C7-9DF1-E54056E78987}" destId="{34DBA248-CF07-4D7A-AD07-4163FD6D5E54}" srcOrd="0" destOrd="0" presId="urn:microsoft.com/office/officeart/2008/layout/LinedList"/>
    <dgm:cxn modelId="{4D666F4B-E779-4103-A654-0A1054FCB141}" srcId="{F38DD491-90D7-46E0-8370-07FB4BE2D9A9}" destId="{9EC4E994-A099-4A9F-A84D-074F24EBCC54}" srcOrd="2" destOrd="0" parTransId="{4A73EAE7-0555-4452-B6C1-CC4BB7132E42}" sibTransId="{CF556F7C-AEA5-4BCB-8BDE-F406BCD93E56}"/>
    <dgm:cxn modelId="{FE8FBAA5-B82E-4CA1-8C71-762EDE863C7B}" type="presOf" srcId="{9EC4E994-A099-4A9F-A84D-074F24EBCC54}" destId="{11B4C4CB-03AF-4AE3-98E4-60E4C37E7E8E}" srcOrd="0" destOrd="0" presId="urn:microsoft.com/office/officeart/2008/layout/LinedList"/>
    <dgm:cxn modelId="{05889CA8-7073-46CC-A9B3-5D95B8E0BF18}" srcId="{F38DD491-90D7-46E0-8370-07FB4BE2D9A9}" destId="{9F9FDBAC-5FD4-488E-8F0F-6C9B243D222A}" srcOrd="0" destOrd="0" parTransId="{BCC6DD8D-EABD-45BB-AE73-6C71325B1258}" sibTransId="{4120F71F-C9DE-4B81-AC1B-550EE3182406}"/>
    <dgm:cxn modelId="{9E2F8BB2-70BC-4FB6-8064-608CDA8628F5}" type="presOf" srcId="{7F732584-56CD-4C62-BB4A-1D7ABAB3B1C2}" destId="{BDDCFBAF-C770-455D-960C-1DBCCA23CA05}" srcOrd="0" destOrd="0" presId="urn:microsoft.com/office/officeart/2008/layout/LinedList"/>
    <dgm:cxn modelId="{010D21C5-9069-49C6-BA14-9FC6E64E3178}" srcId="{F38DD491-90D7-46E0-8370-07FB4BE2D9A9}" destId="{72935ED0-7092-4422-9BCC-FAF3425D2170}" srcOrd="3" destOrd="0" parTransId="{211F6B83-DABA-4ECE-BC0C-27CEB81AFD2E}" sibTransId="{8167FBA7-9DF4-4836-B218-B1F70F9D5CB3}"/>
    <dgm:cxn modelId="{D8119ED0-D939-400F-BBC7-217069D12673}" type="presOf" srcId="{F38DD491-90D7-46E0-8370-07FB4BE2D9A9}" destId="{3E1F189F-4277-4C3C-8157-E5FA1AA73FB0}" srcOrd="0" destOrd="0" presId="urn:microsoft.com/office/officeart/2008/layout/LinedList"/>
    <dgm:cxn modelId="{577BC3E8-BE97-48D7-8DF5-3ACB6E8D1E31}" srcId="{F38DD491-90D7-46E0-8370-07FB4BE2D9A9}" destId="{7F732584-56CD-4C62-BB4A-1D7ABAB3B1C2}" srcOrd="1" destOrd="0" parTransId="{B69CE6BF-D583-4D30-BB15-80CF58FCC49B}" sibTransId="{DE6BE9C3-C239-4ED4-9E2E-8CE0389E3504}"/>
    <dgm:cxn modelId="{C1D29BE9-003B-4610-A042-0C51FE0C6147}" srcId="{F38DD491-90D7-46E0-8370-07FB4BE2D9A9}" destId="{D07FB915-D340-44C7-9DF1-E54056E78987}" srcOrd="4" destOrd="0" parTransId="{EE4EBE60-2803-4954-A287-4E9C2C812A23}" sibTransId="{699CD3DB-1184-419D-85DD-4B5196C94394}"/>
    <dgm:cxn modelId="{A9CD74C1-8B86-461B-A17C-657D19B5C3D2}" type="presParOf" srcId="{3E1F189F-4277-4C3C-8157-E5FA1AA73FB0}" destId="{9AFA80DB-6EAA-4B6C-91DF-93817512A3B8}" srcOrd="0" destOrd="0" presId="urn:microsoft.com/office/officeart/2008/layout/LinedList"/>
    <dgm:cxn modelId="{A5B349D9-A06E-40E1-8602-CAD4263C99FC}" type="presParOf" srcId="{3E1F189F-4277-4C3C-8157-E5FA1AA73FB0}" destId="{33DA1A98-B0A2-455D-A109-1294F1A09736}" srcOrd="1" destOrd="0" presId="urn:microsoft.com/office/officeart/2008/layout/LinedList"/>
    <dgm:cxn modelId="{F9654923-7DC2-4B27-827D-4C4D46CE448F}" type="presParOf" srcId="{33DA1A98-B0A2-455D-A109-1294F1A09736}" destId="{F9FEAE94-24B4-4E71-A47E-22F606E88A4C}" srcOrd="0" destOrd="0" presId="urn:microsoft.com/office/officeart/2008/layout/LinedList"/>
    <dgm:cxn modelId="{F66572A2-A61F-47DC-90EA-E1C5050D4E0E}" type="presParOf" srcId="{33DA1A98-B0A2-455D-A109-1294F1A09736}" destId="{678321AE-DD3A-40E7-87EC-9244EC6A02D0}" srcOrd="1" destOrd="0" presId="urn:microsoft.com/office/officeart/2008/layout/LinedList"/>
    <dgm:cxn modelId="{11C67C4E-D5F8-440D-8D83-011DB7F4D3F9}" type="presParOf" srcId="{3E1F189F-4277-4C3C-8157-E5FA1AA73FB0}" destId="{D50E3C88-1C9D-43D1-A818-FDC5DDF418F6}" srcOrd="2" destOrd="0" presId="urn:microsoft.com/office/officeart/2008/layout/LinedList"/>
    <dgm:cxn modelId="{A6FF569F-BEC6-40F8-B800-5B52450C4FEB}" type="presParOf" srcId="{3E1F189F-4277-4C3C-8157-E5FA1AA73FB0}" destId="{D6B883B8-F6E3-4DD2-8DDD-BE7932721107}" srcOrd="3" destOrd="0" presId="urn:microsoft.com/office/officeart/2008/layout/LinedList"/>
    <dgm:cxn modelId="{F6F2BC06-A0FB-4506-A153-F32143ADEF11}" type="presParOf" srcId="{D6B883B8-F6E3-4DD2-8DDD-BE7932721107}" destId="{BDDCFBAF-C770-455D-960C-1DBCCA23CA05}" srcOrd="0" destOrd="0" presId="urn:microsoft.com/office/officeart/2008/layout/LinedList"/>
    <dgm:cxn modelId="{8071747E-2986-4C0F-B165-D92B9D120E60}" type="presParOf" srcId="{D6B883B8-F6E3-4DD2-8DDD-BE7932721107}" destId="{9513E99E-05D0-4F92-ABD9-5C708749C982}" srcOrd="1" destOrd="0" presId="urn:microsoft.com/office/officeart/2008/layout/LinedList"/>
    <dgm:cxn modelId="{9BB46082-7DDB-47C6-868D-DD833D4D48C1}" type="presParOf" srcId="{3E1F189F-4277-4C3C-8157-E5FA1AA73FB0}" destId="{708B6EBB-87F6-477A-93FC-BFE234A7F5D8}" srcOrd="4" destOrd="0" presId="urn:microsoft.com/office/officeart/2008/layout/LinedList"/>
    <dgm:cxn modelId="{86ED9385-FC4F-408C-9D02-3FCAF2B134C7}" type="presParOf" srcId="{3E1F189F-4277-4C3C-8157-E5FA1AA73FB0}" destId="{6B5B5630-EC4A-440B-AC32-A0AB9CCFAB3C}" srcOrd="5" destOrd="0" presId="urn:microsoft.com/office/officeart/2008/layout/LinedList"/>
    <dgm:cxn modelId="{AE1D56A8-67FD-4B38-9D4E-EE9F63C30D50}" type="presParOf" srcId="{6B5B5630-EC4A-440B-AC32-A0AB9CCFAB3C}" destId="{11B4C4CB-03AF-4AE3-98E4-60E4C37E7E8E}" srcOrd="0" destOrd="0" presId="urn:microsoft.com/office/officeart/2008/layout/LinedList"/>
    <dgm:cxn modelId="{38298D96-2BFC-4DAD-BD57-7C71C98E2DC5}" type="presParOf" srcId="{6B5B5630-EC4A-440B-AC32-A0AB9CCFAB3C}" destId="{E209B3E8-3B2A-4778-B3EB-68960525302A}" srcOrd="1" destOrd="0" presId="urn:microsoft.com/office/officeart/2008/layout/LinedList"/>
    <dgm:cxn modelId="{C3CEAB6F-D979-4CBF-BD80-126FC30E9545}" type="presParOf" srcId="{3E1F189F-4277-4C3C-8157-E5FA1AA73FB0}" destId="{066BB182-F13C-43D8-B8A1-EF3B719AA1B4}" srcOrd="6" destOrd="0" presId="urn:microsoft.com/office/officeart/2008/layout/LinedList"/>
    <dgm:cxn modelId="{76812A56-3657-47E1-8629-F4F635855505}" type="presParOf" srcId="{3E1F189F-4277-4C3C-8157-E5FA1AA73FB0}" destId="{6111061F-E0B8-4EEA-9F95-CA2DA6BDCC65}" srcOrd="7" destOrd="0" presId="urn:microsoft.com/office/officeart/2008/layout/LinedList"/>
    <dgm:cxn modelId="{21660844-C21A-4139-9324-B0AD2BFEAB41}" type="presParOf" srcId="{6111061F-E0B8-4EEA-9F95-CA2DA6BDCC65}" destId="{4AA61DDA-8BED-4013-9E94-5A75879666C6}" srcOrd="0" destOrd="0" presId="urn:microsoft.com/office/officeart/2008/layout/LinedList"/>
    <dgm:cxn modelId="{82EB2CE9-B79F-451D-862F-4D4D0C0BF67B}" type="presParOf" srcId="{6111061F-E0B8-4EEA-9F95-CA2DA6BDCC65}" destId="{DB117982-8F9F-42C5-90AD-111B493B37F7}" srcOrd="1" destOrd="0" presId="urn:microsoft.com/office/officeart/2008/layout/LinedList"/>
    <dgm:cxn modelId="{29A1C520-CD6F-4768-B9A7-DA5374E2DAAC}" type="presParOf" srcId="{3E1F189F-4277-4C3C-8157-E5FA1AA73FB0}" destId="{9B23F6CC-7096-4EAD-8800-E262C2216E30}" srcOrd="8" destOrd="0" presId="urn:microsoft.com/office/officeart/2008/layout/LinedList"/>
    <dgm:cxn modelId="{55BDA799-FB91-45AF-8F71-00BCA863CAF6}" type="presParOf" srcId="{3E1F189F-4277-4C3C-8157-E5FA1AA73FB0}" destId="{01394D47-C742-4C42-9F54-DE392450E67A}" srcOrd="9" destOrd="0" presId="urn:microsoft.com/office/officeart/2008/layout/LinedList"/>
    <dgm:cxn modelId="{84AE88D4-DC56-4694-A2FE-7EB77E29B928}" type="presParOf" srcId="{01394D47-C742-4C42-9F54-DE392450E67A}" destId="{34DBA248-CF07-4D7A-AD07-4163FD6D5E54}" srcOrd="0" destOrd="0" presId="urn:microsoft.com/office/officeart/2008/layout/LinedList"/>
    <dgm:cxn modelId="{5DB313B0-6AC1-4637-BE3C-4703BC086DFE}" type="presParOf" srcId="{01394D47-C742-4C42-9F54-DE392450E67A}" destId="{CEE2683F-8598-4470-9118-C142D3253C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17EE698-7B0B-4C69-8099-A5E9010C81A0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DA2056A-A8F0-4ACA-AF93-C7ADD189E343}">
      <dgm:prSet/>
      <dgm:spPr/>
      <dgm:t>
        <a:bodyPr/>
        <a:lstStyle/>
        <a:p>
          <a:r>
            <a:rPr lang="tr-TR" b="0" i="0" baseline="0"/>
            <a:t>İlk basamak; öğrenmeye hazırlık becerilerini kazandırmaktır (dinleme ve göz teması kurma, oturma, emirlere/komutlara uyma).</a:t>
          </a:r>
          <a:endParaRPr lang="en-US"/>
        </a:p>
      </dgm:t>
    </dgm:pt>
    <dgm:pt modelId="{9440167A-179C-42EB-9A21-4BDA6C7CF315}" type="parTrans" cxnId="{4C52179F-A4FD-4E3A-9C79-85809B170713}">
      <dgm:prSet/>
      <dgm:spPr/>
      <dgm:t>
        <a:bodyPr/>
        <a:lstStyle/>
        <a:p>
          <a:endParaRPr lang="en-US"/>
        </a:p>
      </dgm:t>
    </dgm:pt>
    <dgm:pt modelId="{8CCB6EC6-A0EC-4918-9085-B263508EBEA2}" type="sibTrans" cxnId="{4C52179F-A4FD-4E3A-9C79-85809B170713}">
      <dgm:prSet/>
      <dgm:spPr/>
      <dgm:t>
        <a:bodyPr/>
        <a:lstStyle/>
        <a:p>
          <a:endParaRPr lang="en-US"/>
        </a:p>
      </dgm:t>
    </dgm:pt>
    <dgm:pt modelId="{BA683BC6-13F0-42A0-A4CD-4E89EA45F061}">
      <dgm:prSet/>
      <dgm:spPr/>
      <dgm:t>
        <a:bodyPr/>
        <a:lstStyle/>
        <a:p>
          <a:r>
            <a:rPr lang="tr-TR" b="0" i="0" baseline="0"/>
            <a:t>Daha sonra yeni temel becerilerin kazandırılması hedeflenir (oyun, iletişim, dil gelişimi, öz-bakım becerileri).</a:t>
          </a:r>
          <a:endParaRPr lang="en-US"/>
        </a:p>
      </dgm:t>
    </dgm:pt>
    <dgm:pt modelId="{ACE2579C-8306-4706-AC1D-5CE7377668BB}" type="parTrans" cxnId="{0DD9C87D-BAD7-4A51-8609-89A8BF122F90}">
      <dgm:prSet/>
      <dgm:spPr/>
      <dgm:t>
        <a:bodyPr/>
        <a:lstStyle/>
        <a:p>
          <a:endParaRPr lang="en-US"/>
        </a:p>
      </dgm:t>
    </dgm:pt>
    <dgm:pt modelId="{669B768E-272E-48C8-AF0F-EA4B267D2C3A}" type="sibTrans" cxnId="{0DD9C87D-BAD7-4A51-8609-89A8BF122F90}">
      <dgm:prSet/>
      <dgm:spPr/>
      <dgm:t>
        <a:bodyPr/>
        <a:lstStyle/>
        <a:p>
          <a:endParaRPr lang="en-US"/>
        </a:p>
      </dgm:t>
    </dgm:pt>
    <dgm:pt modelId="{A3EF4A3D-DBF7-471E-8C4B-97E88C9A5B2B}">
      <dgm:prSet/>
      <dgm:spPr/>
      <dgm:t>
        <a:bodyPr/>
        <a:lstStyle/>
        <a:p>
          <a:r>
            <a:rPr lang="tr-TR" b="0" i="0" baseline="0"/>
            <a:t>Son aşama olumsuz davranışı ortadan kaldırma aşamasıdır.</a:t>
          </a:r>
          <a:endParaRPr lang="en-US"/>
        </a:p>
      </dgm:t>
    </dgm:pt>
    <dgm:pt modelId="{F1D2E064-4E17-4F4D-88BE-F365C5156689}" type="parTrans" cxnId="{229486AA-EBE0-41FC-B052-EEB2DF46A3B1}">
      <dgm:prSet/>
      <dgm:spPr/>
      <dgm:t>
        <a:bodyPr/>
        <a:lstStyle/>
        <a:p>
          <a:endParaRPr lang="en-US"/>
        </a:p>
      </dgm:t>
    </dgm:pt>
    <dgm:pt modelId="{95D3C251-29B3-4844-ADE5-74A431113CEF}" type="sibTrans" cxnId="{229486AA-EBE0-41FC-B052-EEB2DF46A3B1}">
      <dgm:prSet/>
      <dgm:spPr/>
      <dgm:t>
        <a:bodyPr/>
        <a:lstStyle/>
        <a:p>
          <a:endParaRPr lang="en-US"/>
        </a:p>
      </dgm:t>
    </dgm:pt>
    <dgm:pt modelId="{0957FF43-9EED-44FA-A683-920F1F9A5FC1}">
      <dgm:prSet/>
      <dgm:spPr/>
      <dgm:t>
        <a:bodyPr/>
        <a:lstStyle/>
        <a:p>
          <a:r>
            <a:rPr lang="tr-TR" b="0" i="0" baseline="0"/>
            <a:t>Öğrenme davranışı</a:t>
          </a:r>
          <a:endParaRPr lang="en-US"/>
        </a:p>
      </dgm:t>
    </dgm:pt>
    <dgm:pt modelId="{6096899F-0298-4A8F-93EA-BC4A63643F3E}" type="parTrans" cxnId="{197E9CCB-14DE-4D29-AC08-C795B7A9B728}">
      <dgm:prSet/>
      <dgm:spPr/>
      <dgm:t>
        <a:bodyPr/>
        <a:lstStyle/>
        <a:p>
          <a:endParaRPr lang="en-US"/>
        </a:p>
      </dgm:t>
    </dgm:pt>
    <dgm:pt modelId="{A242224C-CF91-426E-906F-9B8DE67E4E86}" type="sibTrans" cxnId="{197E9CCB-14DE-4D29-AC08-C795B7A9B728}">
      <dgm:prSet/>
      <dgm:spPr/>
      <dgm:t>
        <a:bodyPr/>
        <a:lstStyle/>
        <a:p>
          <a:endParaRPr lang="en-US"/>
        </a:p>
      </dgm:t>
    </dgm:pt>
    <dgm:pt modelId="{BABEACBD-6924-4F54-B1E2-B7BFEE31A366}" type="pres">
      <dgm:prSet presAssocID="{717EE698-7B0B-4C69-8099-A5E9010C81A0}" presName="linear" presStyleCnt="0">
        <dgm:presLayoutVars>
          <dgm:animLvl val="lvl"/>
          <dgm:resizeHandles val="exact"/>
        </dgm:presLayoutVars>
      </dgm:prSet>
      <dgm:spPr/>
    </dgm:pt>
    <dgm:pt modelId="{035C38FB-B074-4295-9818-0675E592A74C}" type="pres">
      <dgm:prSet presAssocID="{6DA2056A-A8F0-4ACA-AF93-C7ADD189E34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0F10DFD-7D9A-4678-AE45-A9B50EF8D7AD}" type="pres">
      <dgm:prSet presAssocID="{8CCB6EC6-A0EC-4918-9085-B263508EBEA2}" presName="spacer" presStyleCnt="0"/>
      <dgm:spPr/>
    </dgm:pt>
    <dgm:pt modelId="{C7AE92FD-B955-4A48-9080-117180636ADB}" type="pres">
      <dgm:prSet presAssocID="{BA683BC6-13F0-42A0-A4CD-4E89EA45F06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C5902C7-D872-4B4E-A207-FBA69F1F73A2}" type="pres">
      <dgm:prSet presAssocID="{669B768E-272E-48C8-AF0F-EA4B267D2C3A}" presName="spacer" presStyleCnt="0"/>
      <dgm:spPr/>
    </dgm:pt>
    <dgm:pt modelId="{8745293D-0369-4885-84A7-B5FF809AC053}" type="pres">
      <dgm:prSet presAssocID="{A3EF4A3D-DBF7-471E-8C4B-97E88C9A5B2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4FFA05D-A432-469F-B331-5526BEB31945}" type="pres">
      <dgm:prSet presAssocID="{95D3C251-29B3-4844-ADE5-74A431113CEF}" presName="spacer" presStyleCnt="0"/>
      <dgm:spPr/>
    </dgm:pt>
    <dgm:pt modelId="{3853726F-5577-4A92-BF47-F2D33438E16E}" type="pres">
      <dgm:prSet presAssocID="{0957FF43-9EED-44FA-A683-920F1F9A5FC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927C905-4A39-4A5D-BEA6-AA63DA2EE569}" type="presOf" srcId="{0957FF43-9EED-44FA-A683-920F1F9A5FC1}" destId="{3853726F-5577-4A92-BF47-F2D33438E16E}" srcOrd="0" destOrd="0" presId="urn:microsoft.com/office/officeart/2005/8/layout/vList2"/>
    <dgm:cxn modelId="{2F82001D-80E9-4934-B196-F22C52C2E940}" type="presOf" srcId="{BA683BC6-13F0-42A0-A4CD-4E89EA45F061}" destId="{C7AE92FD-B955-4A48-9080-117180636ADB}" srcOrd="0" destOrd="0" presId="urn:microsoft.com/office/officeart/2005/8/layout/vList2"/>
    <dgm:cxn modelId="{66881762-9BB6-403C-9BD0-8D9A28708151}" type="presOf" srcId="{A3EF4A3D-DBF7-471E-8C4B-97E88C9A5B2B}" destId="{8745293D-0369-4885-84A7-B5FF809AC053}" srcOrd="0" destOrd="0" presId="urn:microsoft.com/office/officeart/2005/8/layout/vList2"/>
    <dgm:cxn modelId="{0DD9C87D-BAD7-4A51-8609-89A8BF122F90}" srcId="{717EE698-7B0B-4C69-8099-A5E9010C81A0}" destId="{BA683BC6-13F0-42A0-A4CD-4E89EA45F061}" srcOrd="1" destOrd="0" parTransId="{ACE2579C-8306-4706-AC1D-5CE7377668BB}" sibTransId="{669B768E-272E-48C8-AF0F-EA4B267D2C3A}"/>
    <dgm:cxn modelId="{4C52179F-A4FD-4E3A-9C79-85809B170713}" srcId="{717EE698-7B0B-4C69-8099-A5E9010C81A0}" destId="{6DA2056A-A8F0-4ACA-AF93-C7ADD189E343}" srcOrd="0" destOrd="0" parTransId="{9440167A-179C-42EB-9A21-4BDA6C7CF315}" sibTransId="{8CCB6EC6-A0EC-4918-9085-B263508EBEA2}"/>
    <dgm:cxn modelId="{229486AA-EBE0-41FC-B052-EEB2DF46A3B1}" srcId="{717EE698-7B0B-4C69-8099-A5E9010C81A0}" destId="{A3EF4A3D-DBF7-471E-8C4B-97E88C9A5B2B}" srcOrd="2" destOrd="0" parTransId="{F1D2E064-4E17-4F4D-88BE-F365C5156689}" sibTransId="{95D3C251-29B3-4844-ADE5-74A431113CEF}"/>
    <dgm:cxn modelId="{D76441C0-089E-49E9-BFA5-E227144CA03A}" type="presOf" srcId="{6DA2056A-A8F0-4ACA-AF93-C7ADD189E343}" destId="{035C38FB-B074-4295-9818-0675E592A74C}" srcOrd="0" destOrd="0" presId="urn:microsoft.com/office/officeart/2005/8/layout/vList2"/>
    <dgm:cxn modelId="{197E9CCB-14DE-4D29-AC08-C795B7A9B728}" srcId="{717EE698-7B0B-4C69-8099-A5E9010C81A0}" destId="{0957FF43-9EED-44FA-A683-920F1F9A5FC1}" srcOrd="3" destOrd="0" parTransId="{6096899F-0298-4A8F-93EA-BC4A63643F3E}" sibTransId="{A242224C-CF91-426E-906F-9B8DE67E4E86}"/>
    <dgm:cxn modelId="{DCB84CF2-3214-40DA-8E0C-800A196D5A0C}" type="presOf" srcId="{717EE698-7B0B-4C69-8099-A5E9010C81A0}" destId="{BABEACBD-6924-4F54-B1E2-B7BFEE31A366}" srcOrd="0" destOrd="0" presId="urn:microsoft.com/office/officeart/2005/8/layout/vList2"/>
    <dgm:cxn modelId="{97D4B2CC-314D-460B-8D77-C0E832B508DF}" type="presParOf" srcId="{BABEACBD-6924-4F54-B1E2-B7BFEE31A366}" destId="{035C38FB-B074-4295-9818-0675E592A74C}" srcOrd="0" destOrd="0" presId="urn:microsoft.com/office/officeart/2005/8/layout/vList2"/>
    <dgm:cxn modelId="{FC97FDC0-0663-4B28-A00E-F962EC941185}" type="presParOf" srcId="{BABEACBD-6924-4F54-B1E2-B7BFEE31A366}" destId="{80F10DFD-7D9A-4678-AE45-A9B50EF8D7AD}" srcOrd="1" destOrd="0" presId="urn:microsoft.com/office/officeart/2005/8/layout/vList2"/>
    <dgm:cxn modelId="{65E2675F-ABD7-4BC4-8FAF-19453FECAD07}" type="presParOf" srcId="{BABEACBD-6924-4F54-B1E2-B7BFEE31A366}" destId="{C7AE92FD-B955-4A48-9080-117180636ADB}" srcOrd="2" destOrd="0" presId="urn:microsoft.com/office/officeart/2005/8/layout/vList2"/>
    <dgm:cxn modelId="{0F9E9608-7B18-4E55-8C43-D0D405A68822}" type="presParOf" srcId="{BABEACBD-6924-4F54-B1E2-B7BFEE31A366}" destId="{7C5902C7-D872-4B4E-A207-FBA69F1F73A2}" srcOrd="3" destOrd="0" presId="urn:microsoft.com/office/officeart/2005/8/layout/vList2"/>
    <dgm:cxn modelId="{38A08FAE-70DE-4AD6-BC29-AEA767EB7C2A}" type="presParOf" srcId="{BABEACBD-6924-4F54-B1E2-B7BFEE31A366}" destId="{8745293D-0369-4885-84A7-B5FF809AC053}" srcOrd="4" destOrd="0" presId="urn:microsoft.com/office/officeart/2005/8/layout/vList2"/>
    <dgm:cxn modelId="{3632D267-B9AF-41E8-B16C-14D9877E7A5D}" type="presParOf" srcId="{BABEACBD-6924-4F54-B1E2-B7BFEE31A366}" destId="{44FFA05D-A432-469F-B331-5526BEB31945}" srcOrd="5" destOrd="0" presId="urn:microsoft.com/office/officeart/2005/8/layout/vList2"/>
    <dgm:cxn modelId="{DD26811D-CB17-4744-9B0A-039FE3BA3CB4}" type="presParOf" srcId="{BABEACBD-6924-4F54-B1E2-B7BFEE31A366}" destId="{3853726F-5577-4A92-BF47-F2D33438E16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08F3805-2695-42D9-9395-4EF17096977A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38D2AC3-B769-4117-B826-6542D1ED73A1}">
      <dgm:prSet/>
      <dgm:spPr/>
      <dgm:t>
        <a:bodyPr/>
        <a:lstStyle/>
        <a:p>
          <a:r>
            <a:rPr lang="tr-TR" b="0" i="0" baseline="0"/>
            <a:t>Yeni beceriler öğrenmeye dirençlidirler,</a:t>
          </a:r>
          <a:endParaRPr lang="en-US"/>
        </a:p>
      </dgm:t>
    </dgm:pt>
    <dgm:pt modelId="{FE508E61-4CEE-4BA9-A586-6FFD8EE9FC7C}" type="parTrans" cxnId="{E3DB0A2F-8DD5-4A71-856C-A7B871CD3E28}">
      <dgm:prSet/>
      <dgm:spPr/>
      <dgm:t>
        <a:bodyPr/>
        <a:lstStyle/>
        <a:p>
          <a:endParaRPr lang="en-US"/>
        </a:p>
      </dgm:t>
    </dgm:pt>
    <dgm:pt modelId="{2B997D91-7AE4-4585-B123-FB39E0EB4D3B}" type="sibTrans" cxnId="{E3DB0A2F-8DD5-4A71-856C-A7B871CD3E28}">
      <dgm:prSet/>
      <dgm:spPr/>
      <dgm:t>
        <a:bodyPr/>
        <a:lstStyle/>
        <a:p>
          <a:endParaRPr lang="en-US"/>
        </a:p>
      </dgm:t>
    </dgm:pt>
    <dgm:pt modelId="{61A252AD-2D6A-479C-A3D8-6CEDDBF79C29}">
      <dgm:prSet/>
      <dgm:spPr/>
      <dgm:t>
        <a:bodyPr/>
        <a:lstStyle/>
        <a:p>
          <a:r>
            <a:rPr lang="tr-TR" b="0" i="0" baseline="0"/>
            <a:t>Kendilerinden ne istendiğini anlamazlar,</a:t>
          </a:r>
          <a:endParaRPr lang="en-US"/>
        </a:p>
      </dgm:t>
    </dgm:pt>
    <dgm:pt modelId="{BA4DBCC9-3461-44F0-9791-46B74EA49CA2}" type="parTrans" cxnId="{726477AC-49E7-477E-B63A-78BEF3DB7D8E}">
      <dgm:prSet/>
      <dgm:spPr/>
      <dgm:t>
        <a:bodyPr/>
        <a:lstStyle/>
        <a:p>
          <a:endParaRPr lang="en-US"/>
        </a:p>
      </dgm:t>
    </dgm:pt>
    <dgm:pt modelId="{6CBF9E99-D995-4115-826D-1FC1E801BC9D}" type="sibTrans" cxnId="{726477AC-49E7-477E-B63A-78BEF3DB7D8E}">
      <dgm:prSet/>
      <dgm:spPr/>
      <dgm:t>
        <a:bodyPr/>
        <a:lstStyle/>
        <a:p>
          <a:endParaRPr lang="en-US"/>
        </a:p>
      </dgm:t>
    </dgm:pt>
    <dgm:pt modelId="{EEC1C9E6-64FC-4E0A-8374-F27D8BF6914A}">
      <dgm:prSet/>
      <dgm:spPr/>
      <dgm:t>
        <a:bodyPr/>
        <a:lstStyle/>
        <a:p>
          <a:r>
            <a:rPr lang="tr-TR" b="0" i="0" baseline="0"/>
            <a:t>Taklit yolu ile öğrenemezler,</a:t>
          </a:r>
          <a:endParaRPr lang="en-US"/>
        </a:p>
      </dgm:t>
    </dgm:pt>
    <dgm:pt modelId="{DEA7565C-8E1D-4D91-A592-83060353BF78}" type="parTrans" cxnId="{9B122526-06AE-43C3-8BB5-CFD1E58F25B3}">
      <dgm:prSet/>
      <dgm:spPr/>
      <dgm:t>
        <a:bodyPr/>
        <a:lstStyle/>
        <a:p>
          <a:endParaRPr lang="en-US"/>
        </a:p>
      </dgm:t>
    </dgm:pt>
    <dgm:pt modelId="{9C46BE60-7582-4A62-B5CE-4744CA6E6E80}" type="sibTrans" cxnId="{9B122526-06AE-43C3-8BB5-CFD1E58F25B3}">
      <dgm:prSet/>
      <dgm:spPr/>
      <dgm:t>
        <a:bodyPr/>
        <a:lstStyle/>
        <a:p>
          <a:endParaRPr lang="en-US"/>
        </a:p>
      </dgm:t>
    </dgm:pt>
    <dgm:pt modelId="{0D7CC375-101C-4FB0-8319-18F5387DBF29}">
      <dgm:prSet/>
      <dgm:spPr/>
      <dgm:t>
        <a:bodyPr/>
        <a:lstStyle/>
        <a:p>
          <a:r>
            <a:rPr lang="tr-TR" b="0" i="0" baseline="0"/>
            <a:t>Ses tonu, beden dili, jest ve mimik yolu ile öğrenemezler,</a:t>
          </a:r>
          <a:endParaRPr lang="en-US"/>
        </a:p>
      </dgm:t>
    </dgm:pt>
    <dgm:pt modelId="{1E832A0A-A3AA-4C71-AEFA-14CBA5465FF1}" type="parTrans" cxnId="{5E7B3FFF-2943-45F0-8F73-0A18E3EF3020}">
      <dgm:prSet/>
      <dgm:spPr/>
      <dgm:t>
        <a:bodyPr/>
        <a:lstStyle/>
        <a:p>
          <a:endParaRPr lang="en-US"/>
        </a:p>
      </dgm:t>
    </dgm:pt>
    <dgm:pt modelId="{8A5F6877-9FF1-4AD3-9DCB-979704DA3B53}" type="sibTrans" cxnId="{5E7B3FFF-2943-45F0-8F73-0A18E3EF3020}">
      <dgm:prSet/>
      <dgm:spPr/>
      <dgm:t>
        <a:bodyPr/>
        <a:lstStyle/>
        <a:p>
          <a:endParaRPr lang="en-US"/>
        </a:p>
      </dgm:t>
    </dgm:pt>
    <dgm:pt modelId="{02693809-B968-429E-B9EC-1AA6E946E018}">
      <dgm:prSet/>
      <dgm:spPr/>
      <dgm:t>
        <a:bodyPr/>
        <a:lstStyle/>
        <a:p>
          <a:r>
            <a:rPr lang="tr-TR" b="0" i="0" baseline="0"/>
            <a:t>Başkalarını memnun etmeye ilgisizdirler.</a:t>
          </a:r>
          <a:endParaRPr lang="en-US"/>
        </a:p>
      </dgm:t>
    </dgm:pt>
    <dgm:pt modelId="{49A2F169-6C0F-4CB3-8226-9485A3B32C48}" type="parTrans" cxnId="{82E07E82-0B8B-44A2-BCBE-64302C3D04C3}">
      <dgm:prSet/>
      <dgm:spPr/>
      <dgm:t>
        <a:bodyPr/>
        <a:lstStyle/>
        <a:p>
          <a:endParaRPr lang="en-US"/>
        </a:p>
      </dgm:t>
    </dgm:pt>
    <dgm:pt modelId="{F2AF784A-A880-49B3-B445-7C7A5AAD4920}" type="sibTrans" cxnId="{82E07E82-0B8B-44A2-BCBE-64302C3D04C3}">
      <dgm:prSet/>
      <dgm:spPr/>
      <dgm:t>
        <a:bodyPr/>
        <a:lstStyle/>
        <a:p>
          <a:endParaRPr lang="en-US"/>
        </a:p>
      </dgm:t>
    </dgm:pt>
    <dgm:pt modelId="{3D831D08-31AB-48E1-98C8-86675B848C8F}" type="pres">
      <dgm:prSet presAssocID="{A08F3805-2695-42D9-9395-4EF17096977A}" presName="linear" presStyleCnt="0">
        <dgm:presLayoutVars>
          <dgm:animLvl val="lvl"/>
          <dgm:resizeHandles val="exact"/>
        </dgm:presLayoutVars>
      </dgm:prSet>
      <dgm:spPr/>
    </dgm:pt>
    <dgm:pt modelId="{32CCFBAD-46C7-4323-B677-9CC3ABFD44AC}" type="pres">
      <dgm:prSet presAssocID="{538D2AC3-B769-4117-B826-6542D1ED73A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DCBB2A5-A65C-4C7D-A284-08C371060387}" type="pres">
      <dgm:prSet presAssocID="{2B997D91-7AE4-4585-B123-FB39E0EB4D3B}" presName="spacer" presStyleCnt="0"/>
      <dgm:spPr/>
    </dgm:pt>
    <dgm:pt modelId="{2A488CDE-F420-4528-A3F1-62DF4D35415D}" type="pres">
      <dgm:prSet presAssocID="{61A252AD-2D6A-479C-A3D8-6CEDDBF79C2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BBADBF0-1E51-4520-AE91-4CD06F53A9BA}" type="pres">
      <dgm:prSet presAssocID="{6CBF9E99-D995-4115-826D-1FC1E801BC9D}" presName="spacer" presStyleCnt="0"/>
      <dgm:spPr/>
    </dgm:pt>
    <dgm:pt modelId="{4DBF105F-F3FF-481B-AD32-BFDADD78EAEA}" type="pres">
      <dgm:prSet presAssocID="{EEC1C9E6-64FC-4E0A-8374-F27D8BF6914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1D21856-EB59-40E3-B9A7-A0945016D28A}" type="pres">
      <dgm:prSet presAssocID="{9C46BE60-7582-4A62-B5CE-4744CA6E6E80}" presName="spacer" presStyleCnt="0"/>
      <dgm:spPr/>
    </dgm:pt>
    <dgm:pt modelId="{00CC5393-33D3-429A-BB69-B7330C1F9301}" type="pres">
      <dgm:prSet presAssocID="{0D7CC375-101C-4FB0-8319-18F5387DBF2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1B08597-ABCF-461B-AE53-29BB23AB582F}" type="pres">
      <dgm:prSet presAssocID="{8A5F6877-9FF1-4AD3-9DCB-979704DA3B53}" presName="spacer" presStyleCnt="0"/>
      <dgm:spPr/>
    </dgm:pt>
    <dgm:pt modelId="{7D59585C-2F71-4C78-998D-548C5B0EE744}" type="pres">
      <dgm:prSet presAssocID="{02693809-B968-429E-B9EC-1AA6E946E01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B122526-06AE-43C3-8BB5-CFD1E58F25B3}" srcId="{A08F3805-2695-42D9-9395-4EF17096977A}" destId="{EEC1C9E6-64FC-4E0A-8374-F27D8BF6914A}" srcOrd="2" destOrd="0" parTransId="{DEA7565C-8E1D-4D91-A592-83060353BF78}" sibTransId="{9C46BE60-7582-4A62-B5CE-4744CA6E6E80}"/>
    <dgm:cxn modelId="{E3DB0A2F-8DD5-4A71-856C-A7B871CD3E28}" srcId="{A08F3805-2695-42D9-9395-4EF17096977A}" destId="{538D2AC3-B769-4117-B826-6542D1ED73A1}" srcOrd="0" destOrd="0" parTransId="{FE508E61-4CEE-4BA9-A586-6FFD8EE9FC7C}" sibTransId="{2B997D91-7AE4-4585-B123-FB39E0EB4D3B}"/>
    <dgm:cxn modelId="{FE0C5233-DB28-4C97-A959-139BD14BEC5A}" type="presOf" srcId="{0D7CC375-101C-4FB0-8319-18F5387DBF29}" destId="{00CC5393-33D3-429A-BB69-B7330C1F9301}" srcOrd="0" destOrd="0" presId="urn:microsoft.com/office/officeart/2005/8/layout/vList2"/>
    <dgm:cxn modelId="{69B31675-E51B-49E8-B659-6CB652DDDDA2}" type="presOf" srcId="{538D2AC3-B769-4117-B826-6542D1ED73A1}" destId="{32CCFBAD-46C7-4323-B677-9CC3ABFD44AC}" srcOrd="0" destOrd="0" presId="urn:microsoft.com/office/officeart/2005/8/layout/vList2"/>
    <dgm:cxn modelId="{82E07E82-0B8B-44A2-BCBE-64302C3D04C3}" srcId="{A08F3805-2695-42D9-9395-4EF17096977A}" destId="{02693809-B968-429E-B9EC-1AA6E946E018}" srcOrd="4" destOrd="0" parTransId="{49A2F169-6C0F-4CB3-8226-9485A3B32C48}" sibTransId="{F2AF784A-A880-49B3-B445-7C7A5AAD4920}"/>
    <dgm:cxn modelId="{429452AC-DA37-4BEB-A6A6-A87C2E4E42E4}" type="presOf" srcId="{02693809-B968-429E-B9EC-1AA6E946E018}" destId="{7D59585C-2F71-4C78-998D-548C5B0EE744}" srcOrd="0" destOrd="0" presId="urn:microsoft.com/office/officeart/2005/8/layout/vList2"/>
    <dgm:cxn modelId="{726477AC-49E7-477E-B63A-78BEF3DB7D8E}" srcId="{A08F3805-2695-42D9-9395-4EF17096977A}" destId="{61A252AD-2D6A-479C-A3D8-6CEDDBF79C29}" srcOrd="1" destOrd="0" parTransId="{BA4DBCC9-3461-44F0-9791-46B74EA49CA2}" sibTransId="{6CBF9E99-D995-4115-826D-1FC1E801BC9D}"/>
    <dgm:cxn modelId="{D2777FBD-1663-4095-BD77-9FF4B24A6F2E}" type="presOf" srcId="{61A252AD-2D6A-479C-A3D8-6CEDDBF79C29}" destId="{2A488CDE-F420-4528-A3F1-62DF4D35415D}" srcOrd="0" destOrd="0" presId="urn:microsoft.com/office/officeart/2005/8/layout/vList2"/>
    <dgm:cxn modelId="{3D4463C0-3ADC-448B-84F4-2BB93E98D91F}" type="presOf" srcId="{A08F3805-2695-42D9-9395-4EF17096977A}" destId="{3D831D08-31AB-48E1-98C8-86675B848C8F}" srcOrd="0" destOrd="0" presId="urn:microsoft.com/office/officeart/2005/8/layout/vList2"/>
    <dgm:cxn modelId="{1162F8F9-0A3A-48EA-9CEE-68CE8B499D4D}" type="presOf" srcId="{EEC1C9E6-64FC-4E0A-8374-F27D8BF6914A}" destId="{4DBF105F-F3FF-481B-AD32-BFDADD78EAEA}" srcOrd="0" destOrd="0" presId="urn:microsoft.com/office/officeart/2005/8/layout/vList2"/>
    <dgm:cxn modelId="{5E7B3FFF-2943-45F0-8F73-0A18E3EF3020}" srcId="{A08F3805-2695-42D9-9395-4EF17096977A}" destId="{0D7CC375-101C-4FB0-8319-18F5387DBF29}" srcOrd="3" destOrd="0" parTransId="{1E832A0A-A3AA-4C71-AEFA-14CBA5465FF1}" sibTransId="{8A5F6877-9FF1-4AD3-9DCB-979704DA3B53}"/>
    <dgm:cxn modelId="{A45FF2E0-BE6F-4699-9A39-F7BB8E464EF1}" type="presParOf" srcId="{3D831D08-31AB-48E1-98C8-86675B848C8F}" destId="{32CCFBAD-46C7-4323-B677-9CC3ABFD44AC}" srcOrd="0" destOrd="0" presId="urn:microsoft.com/office/officeart/2005/8/layout/vList2"/>
    <dgm:cxn modelId="{8AFC93B0-84C6-428D-BFAC-205A12789DBA}" type="presParOf" srcId="{3D831D08-31AB-48E1-98C8-86675B848C8F}" destId="{2DCBB2A5-A65C-4C7D-A284-08C371060387}" srcOrd="1" destOrd="0" presId="urn:microsoft.com/office/officeart/2005/8/layout/vList2"/>
    <dgm:cxn modelId="{AAD6A036-4CDE-4717-9138-8772DD9ABBD0}" type="presParOf" srcId="{3D831D08-31AB-48E1-98C8-86675B848C8F}" destId="{2A488CDE-F420-4528-A3F1-62DF4D35415D}" srcOrd="2" destOrd="0" presId="urn:microsoft.com/office/officeart/2005/8/layout/vList2"/>
    <dgm:cxn modelId="{7D6F3778-8AF3-4ABB-8CF7-06ACE94D01F9}" type="presParOf" srcId="{3D831D08-31AB-48E1-98C8-86675B848C8F}" destId="{EBBADBF0-1E51-4520-AE91-4CD06F53A9BA}" srcOrd="3" destOrd="0" presId="urn:microsoft.com/office/officeart/2005/8/layout/vList2"/>
    <dgm:cxn modelId="{5EE35792-12FF-44D5-B07A-8F24FEA8C05A}" type="presParOf" srcId="{3D831D08-31AB-48E1-98C8-86675B848C8F}" destId="{4DBF105F-F3FF-481B-AD32-BFDADD78EAEA}" srcOrd="4" destOrd="0" presId="urn:microsoft.com/office/officeart/2005/8/layout/vList2"/>
    <dgm:cxn modelId="{10C5E977-CBE6-4A2A-ADB4-C8ADD5BADF73}" type="presParOf" srcId="{3D831D08-31AB-48E1-98C8-86675B848C8F}" destId="{D1D21856-EB59-40E3-B9A7-A0945016D28A}" srcOrd="5" destOrd="0" presId="urn:microsoft.com/office/officeart/2005/8/layout/vList2"/>
    <dgm:cxn modelId="{D8BF116B-621B-4002-9D3E-3252AFCF1ECC}" type="presParOf" srcId="{3D831D08-31AB-48E1-98C8-86675B848C8F}" destId="{00CC5393-33D3-429A-BB69-B7330C1F9301}" srcOrd="6" destOrd="0" presId="urn:microsoft.com/office/officeart/2005/8/layout/vList2"/>
    <dgm:cxn modelId="{8083A0B9-82E5-475A-A63F-44D77FF615E2}" type="presParOf" srcId="{3D831D08-31AB-48E1-98C8-86675B848C8F}" destId="{21B08597-ABCF-461B-AE53-29BB23AB582F}" srcOrd="7" destOrd="0" presId="urn:microsoft.com/office/officeart/2005/8/layout/vList2"/>
    <dgm:cxn modelId="{96CDCDF2-FA3C-4370-954F-E76455D47693}" type="presParOf" srcId="{3D831D08-31AB-48E1-98C8-86675B848C8F}" destId="{7D59585C-2F71-4C78-998D-548C5B0EE74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BE68D59-F5A0-4604-A33A-257EEE74DE96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94A8D76-8916-4254-80F8-B3B0563C8142}">
      <dgm:prSet/>
      <dgm:spPr/>
      <dgm:t>
        <a:bodyPr/>
        <a:lstStyle/>
        <a:p>
          <a:r>
            <a:rPr lang="tr-TR" b="0" i="0" baseline="0"/>
            <a:t>Yeni beceriler öğrenmeye heveslidirler,</a:t>
          </a:r>
          <a:endParaRPr lang="en-US"/>
        </a:p>
      </dgm:t>
    </dgm:pt>
    <dgm:pt modelId="{4F5E09F5-1A54-416B-8132-07E6FE29FDA0}" type="parTrans" cxnId="{A520FED9-82EA-4101-92A0-2067CBDC0488}">
      <dgm:prSet/>
      <dgm:spPr/>
      <dgm:t>
        <a:bodyPr/>
        <a:lstStyle/>
        <a:p>
          <a:endParaRPr lang="en-US"/>
        </a:p>
      </dgm:t>
    </dgm:pt>
    <dgm:pt modelId="{638449D2-497B-41C9-8A28-5A1350770775}" type="sibTrans" cxnId="{A520FED9-82EA-4101-92A0-2067CBDC0488}">
      <dgm:prSet/>
      <dgm:spPr/>
      <dgm:t>
        <a:bodyPr/>
        <a:lstStyle/>
        <a:p>
          <a:endParaRPr lang="en-US"/>
        </a:p>
      </dgm:t>
    </dgm:pt>
    <dgm:pt modelId="{0308E766-4488-429D-B915-0C767FFFF64C}">
      <dgm:prSet/>
      <dgm:spPr/>
      <dgm:t>
        <a:bodyPr/>
        <a:lstStyle/>
        <a:p>
          <a:r>
            <a:rPr lang="tr-TR" b="0" i="0" baseline="0"/>
            <a:t>Kendilerinden istenileni anlayabilirler,</a:t>
          </a:r>
          <a:endParaRPr lang="en-US"/>
        </a:p>
      </dgm:t>
    </dgm:pt>
    <dgm:pt modelId="{519F9B6A-E562-4C0B-BECE-4ED1ACC8F068}" type="parTrans" cxnId="{D4DF6715-1081-4642-9E3B-4A9562811173}">
      <dgm:prSet/>
      <dgm:spPr/>
      <dgm:t>
        <a:bodyPr/>
        <a:lstStyle/>
        <a:p>
          <a:endParaRPr lang="en-US"/>
        </a:p>
      </dgm:t>
    </dgm:pt>
    <dgm:pt modelId="{42421DCA-D3C0-4118-9B73-21A6F7691968}" type="sibTrans" cxnId="{D4DF6715-1081-4642-9E3B-4A9562811173}">
      <dgm:prSet/>
      <dgm:spPr/>
      <dgm:t>
        <a:bodyPr/>
        <a:lstStyle/>
        <a:p>
          <a:endParaRPr lang="en-US"/>
        </a:p>
      </dgm:t>
    </dgm:pt>
    <dgm:pt modelId="{268D3030-E21E-4DAA-882A-81110F6561C8}">
      <dgm:prSet/>
      <dgm:spPr/>
      <dgm:t>
        <a:bodyPr/>
        <a:lstStyle/>
        <a:p>
          <a:r>
            <a:rPr lang="tr-TR" b="0" i="0" baseline="0"/>
            <a:t>Öğrenmede taklit yolunu kullanabilirler,</a:t>
          </a:r>
          <a:endParaRPr lang="en-US"/>
        </a:p>
      </dgm:t>
    </dgm:pt>
    <dgm:pt modelId="{6298CA43-5708-495F-BA7D-24D9B3CF7982}" type="parTrans" cxnId="{36A2DBC5-6574-439A-8D98-338560866CF2}">
      <dgm:prSet/>
      <dgm:spPr/>
      <dgm:t>
        <a:bodyPr/>
        <a:lstStyle/>
        <a:p>
          <a:endParaRPr lang="en-US"/>
        </a:p>
      </dgm:t>
    </dgm:pt>
    <dgm:pt modelId="{8E12910A-3C8F-44C6-B39C-A56A261CFF74}" type="sibTrans" cxnId="{36A2DBC5-6574-439A-8D98-338560866CF2}">
      <dgm:prSet/>
      <dgm:spPr/>
      <dgm:t>
        <a:bodyPr/>
        <a:lstStyle/>
        <a:p>
          <a:endParaRPr lang="en-US"/>
        </a:p>
      </dgm:t>
    </dgm:pt>
    <dgm:pt modelId="{3DE4C988-AAAA-41EA-9108-2BC5C84F127D}">
      <dgm:prSet/>
      <dgm:spPr/>
      <dgm:t>
        <a:bodyPr/>
        <a:lstStyle/>
        <a:p>
          <a:r>
            <a:rPr lang="tr-TR" b="0" i="0" baseline="0"/>
            <a:t>Ses tonu, beden dili, jest ve mimik yolu ile öğrenirler,</a:t>
          </a:r>
          <a:endParaRPr lang="en-US"/>
        </a:p>
      </dgm:t>
    </dgm:pt>
    <dgm:pt modelId="{932B6D64-9703-44B5-81FA-4802A2290197}" type="parTrans" cxnId="{70C36FDE-AE29-43DD-A067-6B73DEC6D007}">
      <dgm:prSet/>
      <dgm:spPr/>
      <dgm:t>
        <a:bodyPr/>
        <a:lstStyle/>
        <a:p>
          <a:endParaRPr lang="en-US"/>
        </a:p>
      </dgm:t>
    </dgm:pt>
    <dgm:pt modelId="{22E40903-30AB-4B3B-A93E-562E4C1F8D2D}" type="sibTrans" cxnId="{70C36FDE-AE29-43DD-A067-6B73DEC6D007}">
      <dgm:prSet/>
      <dgm:spPr/>
      <dgm:t>
        <a:bodyPr/>
        <a:lstStyle/>
        <a:p>
          <a:endParaRPr lang="en-US"/>
        </a:p>
      </dgm:t>
    </dgm:pt>
    <dgm:pt modelId="{3A575792-DED5-46FD-BA68-AAEEFBB433CE}">
      <dgm:prSet/>
      <dgm:spPr/>
      <dgm:t>
        <a:bodyPr/>
        <a:lstStyle/>
        <a:p>
          <a:r>
            <a:rPr lang="tr-TR" b="0" i="0" baseline="0"/>
            <a:t>Başkalarını memnun etmeye heveslidirler.</a:t>
          </a:r>
          <a:endParaRPr lang="en-US"/>
        </a:p>
      </dgm:t>
    </dgm:pt>
    <dgm:pt modelId="{E4BC34F3-BEB5-41A2-B465-B6A31257B7B6}" type="parTrans" cxnId="{1EA30577-4C60-428D-9BFF-9C80275F00CA}">
      <dgm:prSet/>
      <dgm:spPr/>
      <dgm:t>
        <a:bodyPr/>
        <a:lstStyle/>
        <a:p>
          <a:endParaRPr lang="en-US"/>
        </a:p>
      </dgm:t>
    </dgm:pt>
    <dgm:pt modelId="{8A4382BC-2FB0-43E6-9D19-E973009462FA}" type="sibTrans" cxnId="{1EA30577-4C60-428D-9BFF-9C80275F00CA}">
      <dgm:prSet/>
      <dgm:spPr/>
      <dgm:t>
        <a:bodyPr/>
        <a:lstStyle/>
        <a:p>
          <a:endParaRPr lang="en-US"/>
        </a:p>
      </dgm:t>
    </dgm:pt>
    <dgm:pt modelId="{9DE88D65-4BB6-49DD-A6E6-27A978F87774}" type="pres">
      <dgm:prSet presAssocID="{2BE68D59-F5A0-4604-A33A-257EEE74DE96}" presName="linear" presStyleCnt="0">
        <dgm:presLayoutVars>
          <dgm:animLvl val="lvl"/>
          <dgm:resizeHandles val="exact"/>
        </dgm:presLayoutVars>
      </dgm:prSet>
      <dgm:spPr/>
    </dgm:pt>
    <dgm:pt modelId="{61AC3485-65FA-4080-BA5B-996B8C358219}" type="pres">
      <dgm:prSet presAssocID="{994A8D76-8916-4254-80F8-B3B0563C814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B69BAF8-B244-49DC-A32E-975A3F2EDBD9}" type="pres">
      <dgm:prSet presAssocID="{638449D2-497B-41C9-8A28-5A1350770775}" presName="spacer" presStyleCnt="0"/>
      <dgm:spPr/>
    </dgm:pt>
    <dgm:pt modelId="{ED07EFE7-40DF-4A7D-9BAB-503E4F6A5C94}" type="pres">
      <dgm:prSet presAssocID="{0308E766-4488-429D-B915-0C767FFFF64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844E594-9284-44A1-81B6-0470221A23A5}" type="pres">
      <dgm:prSet presAssocID="{42421DCA-D3C0-4118-9B73-21A6F7691968}" presName="spacer" presStyleCnt="0"/>
      <dgm:spPr/>
    </dgm:pt>
    <dgm:pt modelId="{7D50107F-DB1F-4912-B6F9-C09221FEEED2}" type="pres">
      <dgm:prSet presAssocID="{268D3030-E21E-4DAA-882A-81110F6561C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EC507CD-AA07-4ACF-B243-DB2A9C6D834B}" type="pres">
      <dgm:prSet presAssocID="{8E12910A-3C8F-44C6-B39C-A56A261CFF74}" presName="spacer" presStyleCnt="0"/>
      <dgm:spPr/>
    </dgm:pt>
    <dgm:pt modelId="{5EB242F1-6E72-442B-916A-A395A9E36739}" type="pres">
      <dgm:prSet presAssocID="{3DE4C988-AAAA-41EA-9108-2BC5C84F127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2464F5D-2FFB-4329-BF08-1834515EC610}" type="pres">
      <dgm:prSet presAssocID="{22E40903-30AB-4B3B-A93E-562E4C1F8D2D}" presName="spacer" presStyleCnt="0"/>
      <dgm:spPr/>
    </dgm:pt>
    <dgm:pt modelId="{372D354D-DBFD-4E05-820D-F0088883AD5B}" type="pres">
      <dgm:prSet presAssocID="{3A575792-DED5-46FD-BA68-AAEEFBB433C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4DF6715-1081-4642-9E3B-4A9562811173}" srcId="{2BE68D59-F5A0-4604-A33A-257EEE74DE96}" destId="{0308E766-4488-429D-B915-0C767FFFF64C}" srcOrd="1" destOrd="0" parTransId="{519F9B6A-E562-4C0B-BECE-4ED1ACC8F068}" sibTransId="{42421DCA-D3C0-4118-9B73-21A6F7691968}"/>
    <dgm:cxn modelId="{3BA4FC17-01C0-4AF6-8908-B5CC2E9667F3}" type="presOf" srcId="{2BE68D59-F5A0-4604-A33A-257EEE74DE96}" destId="{9DE88D65-4BB6-49DD-A6E6-27A978F87774}" srcOrd="0" destOrd="0" presId="urn:microsoft.com/office/officeart/2005/8/layout/vList2"/>
    <dgm:cxn modelId="{814D242D-CC22-4CC2-96ED-96B7F18858DC}" type="presOf" srcId="{3A575792-DED5-46FD-BA68-AAEEFBB433CE}" destId="{372D354D-DBFD-4E05-820D-F0088883AD5B}" srcOrd="0" destOrd="0" presId="urn:microsoft.com/office/officeart/2005/8/layout/vList2"/>
    <dgm:cxn modelId="{4FB56F48-8890-4427-8852-1EB1E5F83A70}" type="presOf" srcId="{0308E766-4488-429D-B915-0C767FFFF64C}" destId="{ED07EFE7-40DF-4A7D-9BAB-503E4F6A5C94}" srcOrd="0" destOrd="0" presId="urn:microsoft.com/office/officeart/2005/8/layout/vList2"/>
    <dgm:cxn modelId="{1EA30577-4C60-428D-9BFF-9C80275F00CA}" srcId="{2BE68D59-F5A0-4604-A33A-257EEE74DE96}" destId="{3A575792-DED5-46FD-BA68-AAEEFBB433CE}" srcOrd="4" destOrd="0" parTransId="{E4BC34F3-BEB5-41A2-B465-B6A31257B7B6}" sibTransId="{8A4382BC-2FB0-43E6-9D19-E973009462FA}"/>
    <dgm:cxn modelId="{BC0E077C-1AD6-4E21-A48C-E375B36ABAA1}" type="presOf" srcId="{994A8D76-8916-4254-80F8-B3B0563C8142}" destId="{61AC3485-65FA-4080-BA5B-996B8C358219}" srcOrd="0" destOrd="0" presId="urn:microsoft.com/office/officeart/2005/8/layout/vList2"/>
    <dgm:cxn modelId="{658E5E9F-A486-43F3-8700-A83CD5B8FBD7}" type="presOf" srcId="{268D3030-E21E-4DAA-882A-81110F6561C8}" destId="{7D50107F-DB1F-4912-B6F9-C09221FEEED2}" srcOrd="0" destOrd="0" presId="urn:microsoft.com/office/officeart/2005/8/layout/vList2"/>
    <dgm:cxn modelId="{36A2DBC5-6574-439A-8D98-338560866CF2}" srcId="{2BE68D59-F5A0-4604-A33A-257EEE74DE96}" destId="{268D3030-E21E-4DAA-882A-81110F6561C8}" srcOrd="2" destOrd="0" parTransId="{6298CA43-5708-495F-BA7D-24D9B3CF7982}" sibTransId="{8E12910A-3C8F-44C6-B39C-A56A261CFF74}"/>
    <dgm:cxn modelId="{898523D5-78C1-401A-BDEE-A40B31830D2F}" type="presOf" srcId="{3DE4C988-AAAA-41EA-9108-2BC5C84F127D}" destId="{5EB242F1-6E72-442B-916A-A395A9E36739}" srcOrd="0" destOrd="0" presId="urn:microsoft.com/office/officeart/2005/8/layout/vList2"/>
    <dgm:cxn modelId="{A520FED9-82EA-4101-92A0-2067CBDC0488}" srcId="{2BE68D59-F5A0-4604-A33A-257EEE74DE96}" destId="{994A8D76-8916-4254-80F8-B3B0563C8142}" srcOrd="0" destOrd="0" parTransId="{4F5E09F5-1A54-416B-8132-07E6FE29FDA0}" sibTransId="{638449D2-497B-41C9-8A28-5A1350770775}"/>
    <dgm:cxn modelId="{70C36FDE-AE29-43DD-A067-6B73DEC6D007}" srcId="{2BE68D59-F5A0-4604-A33A-257EEE74DE96}" destId="{3DE4C988-AAAA-41EA-9108-2BC5C84F127D}" srcOrd="3" destOrd="0" parTransId="{932B6D64-9703-44B5-81FA-4802A2290197}" sibTransId="{22E40903-30AB-4B3B-A93E-562E4C1F8D2D}"/>
    <dgm:cxn modelId="{5EEB33E1-2ED2-4C3B-A854-98D34B76876D}" type="presParOf" srcId="{9DE88D65-4BB6-49DD-A6E6-27A978F87774}" destId="{61AC3485-65FA-4080-BA5B-996B8C358219}" srcOrd="0" destOrd="0" presId="urn:microsoft.com/office/officeart/2005/8/layout/vList2"/>
    <dgm:cxn modelId="{C0692389-C55B-4EED-8981-CB6EE343D578}" type="presParOf" srcId="{9DE88D65-4BB6-49DD-A6E6-27A978F87774}" destId="{0B69BAF8-B244-49DC-A32E-975A3F2EDBD9}" srcOrd="1" destOrd="0" presId="urn:microsoft.com/office/officeart/2005/8/layout/vList2"/>
    <dgm:cxn modelId="{93264820-0221-4138-870D-B3E81B56EE14}" type="presParOf" srcId="{9DE88D65-4BB6-49DD-A6E6-27A978F87774}" destId="{ED07EFE7-40DF-4A7D-9BAB-503E4F6A5C94}" srcOrd="2" destOrd="0" presId="urn:microsoft.com/office/officeart/2005/8/layout/vList2"/>
    <dgm:cxn modelId="{49C3E382-9280-4D5B-BE4F-7F4D386E7678}" type="presParOf" srcId="{9DE88D65-4BB6-49DD-A6E6-27A978F87774}" destId="{B844E594-9284-44A1-81B6-0470221A23A5}" srcOrd="3" destOrd="0" presId="urn:microsoft.com/office/officeart/2005/8/layout/vList2"/>
    <dgm:cxn modelId="{5661672E-2A2A-4AC8-82EA-0AA8BEDCFAF0}" type="presParOf" srcId="{9DE88D65-4BB6-49DD-A6E6-27A978F87774}" destId="{7D50107F-DB1F-4912-B6F9-C09221FEEED2}" srcOrd="4" destOrd="0" presId="urn:microsoft.com/office/officeart/2005/8/layout/vList2"/>
    <dgm:cxn modelId="{A47BB54E-72E1-416E-A485-30BE677A5FAF}" type="presParOf" srcId="{9DE88D65-4BB6-49DD-A6E6-27A978F87774}" destId="{0EC507CD-AA07-4ACF-B243-DB2A9C6D834B}" srcOrd="5" destOrd="0" presId="urn:microsoft.com/office/officeart/2005/8/layout/vList2"/>
    <dgm:cxn modelId="{6BED7703-AC87-403A-A7F1-CF1735EA1B23}" type="presParOf" srcId="{9DE88D65-4BB6-49DD-A6E6-27A978F87774}" destId="{5EB242F1-6E72-442B-916A-A395A9E36739}" srcOrd="6" destOrd="0" presId="urn:microsoft.com/office/officeart/2005/8/layout/vList2"/>
    <dgm:cxn modelId="{B0D4EB89-5B5B-4963-A570-CB6EFE9F3C13}" type="presParOf" srcId="{9DE88D65-4BB6-49DD-A6E6-27A978F87774}" destId="{E2464F5D-2FFB-4329-BF08-1834515EC610}" srcOrd="7" destOrd="0" presId="urn:microsoft.com/office/officeart/2005/8/layout/vList2"/>
    <dgm:cxn modelId="{23D2E79B-85B6-426D-A830-B286F48D38FB}" type="presParOf" srcId="{9DE88D65-4BB6-49DD-A6E6-27A978F87774}" destId="{372D354D-DBFD-4E05-820D-F0088883AD5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D20F3B3-C640-41D6-ADC1-996D1D1BDE72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AE8A6FE-63DD-45D5-8F96-51ABB00989F9}">
      <dgm:prSet/>
      <dgm:spPr/>
      <dgm:t>
        <a:bodyPr/>
        <a:lstStyle/>
        <a:p>
          <a:r>
            <a:rPr lang="tr-TR" b="0" i="0" baseline="0"/>
            <a:t>Özel eğitim</a:t>
          </a:r>
          <a:endParaRPr lang="en-US"/>
        </a:p>
      </dgm:t>
    </dgm:pt>
    <dgm:pt modelId="{4CA30197-0F1E-4E84-94A0-CA728D047C68}" type="parTrans" cxnId="{3BA5671E-5BA1-4C3F-9BB7-1EFE9A3E3B39}">
      <dgm:prSet/>
      <dgm:spPr/>
      <dgm:t>
        <a:bodyPr/>
        <a:lstStyle/>
        <a:p>
          <a:endParaRPr lang="en-US"/>
        </a:p>
      </dgm:t>
    </dgm:pt>
    <dgm:pt modelId="{BFE2C28B-B8BF-44CA-B79E-7C12ABE4AB28}" type="sibTrans" cxnId="{3BA5671E-5BA1-4C3F-9BB7-1EFE9A3E3B39}">
      <dgm:prSet/>
      <dgm:spPr/>
      <dgm:t>
        <a:bodyPr/>
        <a:lstStyle/>
        <a:p>
          <a:endParaRPr lang="en-US"/>
        </a:p>
      </dgm:t>
    </dgm:pt>
    <dgm:pt modelId="{9DA64256-4112-494F-9F97-D2B6E90678AF}">
      <dgm:prSet/>
      <dgm:spPr/>
      <dgm:t>
        <a:bodyPr/>
        <a:lstStyle/>
        <a:p>
          <a:r>
            <a:rPr lang="tr-TR" b="0" i="0" baseline="0"/>
            <a:t>Konuşma terapisi</a:t>
          </a:r>
          <a:endParaRPr lang="en-US"/>
        </a:p>
      </dgm:t>
    </dgm:pt>
    <dgm:pt modelId="{C91C1320-61AE-4BD2-8EAD-13BD67583618}" type="parTrans" cxnId="{54C33D37-A98C-4CEC-823E-706A21DD45FC}">
      <dgm:prSet/>
      <dgm:spPr/>
      <dgm:t>
        <a:bodyPr/>
        <a:lstStyle/>
        <a:p>
          <a:endParaRPr lang="en-US"/>
        </a:p>
      </dgm:t>
    </dgm:pt>
    <dgm:pt modelId="{688315AB-AFD1-4D4B-81D7-DCAE20D3A354}" type="sibTrans" cxnId="{54C33D37-A98C-4CEC-823E-706A21DD45FC}">
      <dgm:prSet/>
      <dgm:spPr/>
      <dgm:t>
        <a:bodyPr/>
        <a:lstStyle/>
        <a:p>
          <a:endParaRPr lang="en-US"/>
        </a:p>
      </dgm:t>
    </dgm:pt>
    <dgm:pt modelId="{C5DEF032-11D7-4885-A5F3-9CCCF947C0F0}">
      <dgm:prSet/>
      <dgm:spPr/>
      <dgm:t>
        <a:bodyPr/>
        <a:lstStyle/>
        <a:p>
          <a:r>
            <a:rPr lang="tr-TR" b="0" i="0" baseline="0"/>
            <a:t>Uğraş terapisi</a:t>
          </a:r>
          <a:endParaRPr lang="en-US"/>
        </a:p>
      </dgm:t>
    </dgm:pt>
    <dgm:pt modelId="{D5FCB278-0FC3-43F8-8E9F-073C399F4746}" type="parTrans" cxnId="{6EF430EC-94C5-43F4-ABB7-2CB414357A12}">
      <dgm:prSet/>
      <dgm:spPr/>
      <dgm:t>
        <a:bodyPr/>
        <a:lstStyle/>
        <a:p>
          <a:endParaRPr lang="en-US"/>
        </a:p>
      </dgm:t>
    </dgm:pt>
    <dgm:pt modelId="{BE45DE1B-EE3F-4AC5-8B7A-BDD260E7F68B}" type="sibTrans" cxnId="{6EF430EC-94C5-43F4-ABB7-2CB414357A12}">
      <dgm:prSet/>
      <dgm:spPr/>
      <dgm:t>
        <a:bodyPr/>
        <a:lstStyle/>
        <a:p>
          <a:endParaRPr lang="en-US"/>
        </a:p>
      </dgm:t>
    </dgm:pt>
    <dgm:pt modelId="{52EB043B-D8BA-4211-940C-A6F1A7F6BBE8}">
      <dgm:prSet/>
      <dgm:spPr/>
      <dgm:t>
        <a:bodyPr/>
        <a:lstStyle/>
        <a:p>
          <a:r>
            <a:rPr lang="tr-TR" b="0" i="0" baseline="0"/>
            <a:t>Duyu bütünlemesi yaklaşımı</a:t>
          </a:r>
          <a:endParaRPr lang="en-US"/>
        </a:p>
      </dgm:t>
    </dgm:pt>
    <dgm:pt modelId="{9DA0D08B-A012-4F7B-B686-764C7559560F}" type="parTrans" cxnId="{91F77979-A6A9-408D-8281-BEC5A6C8A461}">
      <dgm:prSet/>
      <dgm:spPr/>
      <dgm:t>
        <a:bodyPr/>
        <a:lstStyle/>
        <a:p>
          <a:endParaRPr lang="en-US"/>
        </a:p>
      </dgm:t>
    </dgm:pt>
    <dgm:pt modelId="{7840C490-31A2-4F81-8ABD-2B8931294D39}" type="sibTrans" cxnId="{91F77979-A6A9-408D-8281-BEC5A6C8A461}">
      <dgm:prSet/>
      <dgm:spPr/>
      <dgm:t>
        <a:bodyPr/>
        <a:lstStyle/>
        <a:p>
          <a:endParaRPr lang="en-US"/>
        </a:p>
      </dgm:t>
    </dgm:pt>
    <dgm:pt modelId="{4D5FF27D-871F-4C12-A7D2-2B57C6C5F6A0}">
      <dgm:prSet/>
      <dgm:spPr/>
      <dgm:t>
        <a:bodyPr/>
        <a:lstStyle/>
        <a:p>
          <a:r>
            <a:rPr lang="tr-TR" b="0" i="0" baseline="0"/>
            <a:t>Temel beceriler kazandırma: davranış değiştirme teknikleri</a:t>
          </a:r>
          <a:endParaRPr lang="en-US"/>
        </a:p>
      </dgm:t>
    </dgm:pt>
    <dgm:pt modelId="{9C736EA9-235A-4C12-94F7-1DAB18A4126C}" type="parTrans" cxnId="{C2782A95-74D1-4E80-BD02-C89EFE2DEEE5}">
      <dgm:prSet/>
      <dgm:spPr/>
      <dgm:t>
        <a:bodyPr/>
        <a:lstStyle/>
        <a:p>
          <a:endParaRPr lang="en-US"/>
        </a:p>
      </dgm:t>
    </dgm:pt>
    <dgm:pt modelId="{DE829C9F-47EF-4089-B911-E1AFFCCD226B}" type="sibTrans" cxnId="{C2782A95-74D1-4E80-BD02-C89EFE2DEEE5}">
      <dgm:prSet/>
      <dgm:spPr/>
      <dgm:t>
        <a:bodyPr/>
        <a:lstStyle/>
        <a:p>
          <a:endParaRPr lang="en-US"/>
        </a:p>
      </dgm:t>
    </dgm:pt>
    <dgm:pt modelId="{76D033DD-8690-4A1A-A6FE-C611584248ED}">
      <dgm:prSet/>
      <dgm:spPr/>
      <dgm:t>
        <a:bodyPr/>
        <a:lstStyle/>
        <a:p>
          <a:r>
            <a:rPr lang="tr-TR" b="0" i="0" baseline="0"/>
            <a:t>Son yıllarda yapılan araştırmalara göre; otistik çocukların eğitiminde en etkili yöntem: davranış terapisi / davranış değiştirme teknikleri / davranışçı yaklaşımdır</a:t>
          </a:r>
          <a:endParaRPr lang="en-US"/>
        </a:p>
      </dgm:t>
    </dgm:pt>
    <dgm:pt modelId="{5A9FF37E-9D05-451B-8C14-71FE624B5ED2}" type="parTrans" cxnId="{1FF4E0B1-FE18-44A0-A45B-7EC1E061AE13}">
      <dgm:prSet/>
      <dgm:spPr/>
      <dgm:t>
        <a:bodyPr/>
        <a:lstStyle/>
        <a:p>
          <a:endParaRPr lang="en-US"/>
        </a:p>
      </dgm:t>
    </dgm:pt>
    <dgm:pt modelId="{8015F524-5E5D-41EE-9BD9-3A5503ABC08E}" type="sibTrans" cxnId="{1FF4E0B1-FE18-44A0-A45B-7EC1E061AE13}">
      <dgm:prSet/>
      <dgm:spPr/>
      <dgm:t>
        <a:bodyPr/>
        <a:lstStyle/>
        <a:p>
          <a:endParaRPr lang="en-US"/>
        </a:p>
      </dgm:t>
    </dgm:pt>
    <dgm:pt modelId="{D0810294-5E05-4CDA-B326-5835BDDECCED}">
      <dgm:prSet/>
      <dgm:spPr/>
      <dgm:t>
        <a:bodyPr/>
        <a:lstStyle/>
        <a:p>
          <a:r>
            <a:rPr lang="tr-TR" b="0" i="0" baseline="0"/>
            <a:t>Ivar lovaas bu tekniğin otistik çocukların eğitiminde kullanılmasında öncülük etmiştir.</a:t>
          </a:r>
          <a:endParaRPr lang="en-US"/>
        </a:p>
      </dgm:t>
    </dgm:pt>
    <dgm:pt modelId="{559D392F-A0B9-44FB-8D64-33D629FCCDB3}" type="parTrans" cxnId="{0541DF2E-2A21-4D17-B4A3-FBAFCE2653AA}">
      <dgm:prSet/>
      <dgm:spPr/>
      <dgm:t>
        <a:bodyPr/>
        <a:lstStyle/>
        <a:p>
          <a:endParaRPr lang="en-US"/>
        </a:p>
      </dgm:t>
    </dgm:pt>
    <dgm:pt modelId="{03F98EE0-26B0-4076-812F-31A6D00CE244}" type="sibTrans" cxnId="{0541DF2E-2A21-4D17-B4A3-FBAFCE2653AA}">
      <dgm:prSet/>
      <dgm:spPr/>
      <dgm:t>
        <a:bodyPr/>
        <a:lstStyle/>
        <a:p>
          <a:endParaRPr lang="en-US"/>
        </a:p>
      </dgm:t>
    </dgm:pt>
    <dgm:pt modelId="{9EE2FA03-A331-4C99-B650-928C029C9A69}" type="pres">
      <dgm:prSet presAssocID="{2D20F3B3-C640-41D6-ADC1-996D1D1BDE72}" presName="vert0" presStyleCnt="0">
        <dgm:presLayoutVars>
          <dgm:dir/>
          <dgm:animOne val="branch"/>
          <dgm:animLvl val="lvl"/>
        </dgm:presLayoutVars>
      </dgm:prSet>
      <dgm:spPr/>
    </dgm:pt>
    <dgm:pt modelId="{8ACBE331-6B5F-423D-B124-20B6A124D272}" type="pres">
      <dgm:prSet presAssocID="{2AE8A6FE-63DD-45D5-8F96-51ABB00989F9}" presName="thickLine" presStyleLbl="alignNode1" presStyleIdx="0" presStyleCnt="7"/>
      <dgm:spPr/>
    </dgm:pt>
    <dgm:pt modelId="{7EBDBB41-E45A-44B0-A80F-F1783F9320AC}" type="pres">
      <dgm:prSet presAssocID="{2AE8A6FE-63DD-45D5-8F96-51ABB00989F9}" presName="horz1" presStyleCnt="0"/>
      <dgm:spPr/>
    </dgm:pt>
    <dgm:pt modelId="{4177BF7F-A902-4CE3-8D08-BFD9A6035633}" type="pres">
      <dgm:prSet presAssocID="{2AE8A6FE-63DD-45D5-8F96-51ABB00989F9}" presName="tx1" presStyleLbl="revTx" presStyleIdx="0" presStyleCnt="7"/>
      <dgm:spPr/>
    </dgm:pt>
    <dgm:pt modelId="{7D35529A-DFEE-4D69-8191-BDBE10584D3C}" type="pres">
      <dgm:prSet presAssocID="{2AE8A6FE-63DD-45D5-8F96-51ABB00989F9}" presName="vert1" presStyleCnt="0"/>
      <dgm:spPr/>
    </dgm:pt>
    <dgm:pt modelId="{E5860AF2-3150-42E9-8729-511AA4654B3B}" type="pres">
      <dgm:prSet presAssocID="{9DA64256-4112-494F-9F97-D2B6E90678AF}" presName="thickLine" presStyleLbl="alignNode1" presStyleIdx="1" presStyleCnt="7"/>
      <dgm:spPr/>
    </dgm:pt>
    <dgm:pt modelId="{6707C375-58AA-4629-B464-0FF802FC8E87}" type="pres">
      <dgm:prSet presAssocID="{9DA64256-4112-494F-9F97-D2B6E90678AF}" presName="horz1" presStyleCnt="0"/>
      <dgm:spPr/>
    </dgm:pt>
    <dgm:pt modelId="{4C9483E8-1E6D-4436-B088-B348ABC81D0B}" type="pres">
      <dgm:prSet presAssocID="{9DA64256-4112-494F-9F97-D2B6E90678AF}" presName="tx1" presStyleLbl="revTx" presStyleIdx="1" presStyleCnt="7"/>
      <dgm:spPr/>
    </dgm:pt>
    <dgm:pt modelId="{2B6FC4C3-BD5A-41D0-8295-B7BCE1AA6B81}" type="pres">
      <dgm:prSet presAssocID="{9DA64256-4112-494F-9F97-D2B6E90678AF}" presName="vert1" presStyleCnt="0"/>
      <dgm:spPr/>
    </dgm:pt>
    <dgm:pt modelId="{A70AE492-A75C-44F9-9AE4-53E9FB48AC14}" type="pres">
      <dgm:prSet presAssocID="{C5DEF032-11D7-4885-A5F3-9CCCF947C0F0}" presName="thickLine" presStyleLbl="alignNode1" presStyleIdx="2" presStyleCnt="7"/>
      <dgm:spPr/>
    </dgm:pt>
    <dgm:pt modelId="{84764E39-E771-4DB7-BAC4-47FD602B5D52}" type="pres">
      <dgm:prSet presAssocID="{C5DEF032-11D7-4885-A5F3-9CCCF947C0F0}" presName="horz1" presStyleCnt="0"/>
      <dgm:spPr/>
    </dgm:pt>
    <dgm:pt modelId="{9365A6FF-F3B1-40D9-BD2A-E5F015E2B13F}" type="pres">
      <dgm:prSet presAssocID="{C5DEF032-11D7-4885-A5F3-9CCCF947C0F0}" presName="tx1" presStyleLbl="revTx" presStyleIdx="2" presStyleCnt="7"/>
      <dgm:spPr/>
    </dgm:pt>
    <dgm:pt modelId="{31E3AC5E-48D4-4989-909D-796D52B6AB67}" type="pres">
      <dgm:prSet presAssocID="{C5DEF032-11D7-4885-A5F3-9CCCF947C0F0}" presName="vert1" presStyleCnt="0"/>
      <dgm:spPr/>
    </dgm:pt>
    <dgm:pt modelId="{227B30F3-4CAB-4F49-AAF4-2254D15BEA53}" type="pres">
      <dgm:prSet presAssocID="{52EB043B-D8BA-4211-940C-A6F1A7F6BBE8}" presName="thickLine" presStyleLbl="alignNode1" presStyleIdx="3" presStyleCnt="7"/>
      <dgm:spPr/>
    </dgm:pt>
    <dgm:pt modelId="{2572B3A2-5EF3-47CA-A04B-373A1A2BD2E2}" type="pres">
      <dgm:prSet presAssocID="{52EB043B-D8BA-4211-940C-A6F1A7F6BBE8}" presName="horz1" presStyleCnt="0"/>
      <dgm:spPr/>
    </dgm:pt>
    <dgm:pt modelId="{619FCD98-772C-4B5E-AAF9-421DE5D11636}" type="pres">
      <dgm:prSet presAssocID="{52EB043B-D8BA-4211-940C-A6F1A7F6BBE8}" presName="tx1" presStyleLbl="revTx" presStyleIdx="3" presStyleCnt="7"/>
      <dgm:spPr/>
    </dgm:pt>
    <dgm:pt modelId="{8576B295-9B31-4AFD-8E36-A10FF00154A6}" type="pres">
      <dgm:prSet presAssocID="{52EB043B-D8BA-4211-940C-A6F1A7F6BBE8}" presName="vert1" presStyleCnt="0"/>
      <dgm:spPr/>
    </dgm:pt>
    <dgm:pt modelId="{DA6D0177-1CDF-49C4-B9D4-62A843232AE5}" type="pres">
      <dgm:prSet presAssocID="{4D5FF27D-871F-4C12-A7D2-2B57C6C5F6A0}" presName="thickLine" presStyleLbl="alignNode1" presStyleIdx="4" presStyleCnt="7"/>
      <dgm:spPr/>
    </dgm:pt>
    <dgm:pt modelId="{28E785DA-6C72-44B1-B2A2-1701C5D58E78}" type="pres">
      <dgm:prSet presAssocID="{4D5FF27D-871F-4C12-A7D2-2B57C6C5F6A0}" presName="horz1" presStyleCnt="0"/>
      <dgm:spPr/>
    </dgm:pt>
    <dgm:pt modelId="{213988D7-AFC4-491E-AE97-7A621E9FE023}" type="pres">
      <dgm:prSet presAssocID="{4D5FF27D-871F-4C12-A7D2-2B57C6C5F6A0}" presName="tx1" presStyleLbl="revTx" presStyleIdx="4" presStyleCnt="7"/>
      <dgm:spPr/>
    </dgm:pt>
    <dgm:pt modelId="{30FD8843-5EDD-40D1-AE69-C671F7FA648E}" type="pres">
      <dgm:prSet presAssocID="{4D5FF27D-871F-4C12-A7D2-2B57C6C5F6A0}" presName="vert1" presStyleCnt="0"/>
      <dgm:spPr/>
    </dgm:pt>
    <dgm:pt modelId="{47C20E14-26D4-463B-9E55-2A76DD0E409C}" type="pres">
      <dgm:prSet presAssocID="{76D033DD-8690-4A1A-A6FE-C611584248ED}" presName="thickLine" presStyleLbl="alignNode1" presStyleIdx="5" presStyleCnt="7"/>
      <dgm:spPr/>
    </dgm:pt>
    <dgm:pt modelId="{E560F4CF-3E5F-4A3F-A765-448DE59296FF}" type="pres">
      <dgm:prSet presAssocID="{76D033DD-8690-4A1A-A6FE-C611584248ED}" presName="horz1" presStyleCnt="0"/>
      <dgm:spPr/>
    </dgm:pt>
    <dgm:pt modelId="{B4645059-46E4-463B-98B6-5A0EB2D55F4A}" type="pres">
      <dgm:prSet presAssocID="{76D033DD-8690-4A1A-A6FE-C611584248ED}" presName="tx1" presStyleLbl="revTx" presStyleIdx="5" presStyleCnt="7"/>
      <dgm:spPr/>
    </dgm:pt>
    <dgm:pt modelId="{25DEE523-40F6-4615-97FE-0301D926433C}" type="pres">
      <dgm:prSet presAssocID="{76D033DD-8690-4A1A-A6FE-C611584248ED}" presName="vert1" presStyleCnt="0"/>
      <dgm:spPr/>
    </dgm:pt>
    <dgm:pt modelId="{14787D1E-A593-48B1-93E0-14EE4AF86F9B}" type="pres">
      <dgm:prSet presAssocID="{D0810294-5E05-4CDA-B326-5835BDDECCED}" presName="thickLine" presStyleLbl="alignNode1" presStyleIdx="6" presStyleCnt="7"/>
      <dgm:spPr/>
    </dgm:pt>
    <dgm:pt modelId="{B00BA9CA-00A0-4A89-9508-1BEE2B7FB0E9}" type="pres">
      <dgm:prSet presAssocID="{D0810294-5E05-4CDA-B326-5835BDDECCED}" presName="horz1" presStyleCnt="0"/>
      <dgm:spPr/>
    </dgm:pt>
    <dgm:pt modelId="{961EC55A-730C-4BE9-BA7B-4992DDC9787F}" type="pres">
      <dgm:prSet presAssocID="{D0810294-5E05-4CDA-B326-5835BDDECCED}" presName="tx1" presStyleLbl="revTx" presStyleIdx="6" presStyleCnt="7"/>
      <dgm:spPr/>
    </dgm:pt>
    <dgm:pt modelId="{A2CD3FCB-9676-4035-ABFC-2830ACA25CB9}" type="pres">
      <dgm:prSet presAssocID="{D0810294-5E05-4CDA-B326-5835BDDECCED}" presName="vert1" presStyleCnt="0"/>
      <dgm:spPr/>
    </dgm:pt>
  </dgm:ptLst>
  <dgm:cxnLst>
    <dgm:cxn modelId="{B1BDE100-6D6E-48E5-99C7-92EC19CF4DD6}" type="presOf" srcId="{4D5FF27D-871F-4C12-A7D2-2B57C6C5F6A0}" destId="{213988D7-AFC4-491E-AE97-7A621E9FE023}" srcOrd="0" destOrd="0" presId="urn:microsoft.com/office/officeart/2008/layout/LinedList"/>
    <dgm:cxn modelId="{3BA5671E-5BA1-4C3F-9BB7-1EFE9A3E3B39}" srcId="{2D20F3B3-C640-41D6-ADC1-996D1D1BDE72}" destId="{2AE8A6FE-63DD-45D5-8F96-51ABB00989F9}" srcOrd="0" destOrd="0" parTransId="{4CA30197-0F1E-4E84-94A0-CA728D047C68}" sibTransId="{BFE2C28B-B8BF-44CA-B79E-7C12ABE4AB28}"/>
    <dgm:cxn modelId="{0541DF2E-2A21-4D17-B4A3-FBAFCE2653AA}" srcId="{2D20F3B3-C640-41D6-ADC1-996D1D1BDE72}" destId="{D0810294-5E05-4CDA-B326-5835BDDECCED}" srcOrd="6" destOrd="0" parTransId="{559D392F-A0B9-44FB-8D64-33D629FCCDB3}" sibTransId="{03F98EE0-26B0-4076-812F-31A6D00CE244}"/>
    <dgm:cxn modelId="{54C33D37-A98C-4CEC-823E-706A21DD45FC}" srcId="{2D20F3B3-C640-41D6-ADC1-996D1D1BDE72}" destId="{9DA64256-4112-494F-9F97-D2B6E90678AF}" srcOrd="1" destOrd="0" parTransId="{C91C1320-61AE-4BD2-8EAD-13BD67583618}" sibTransId="{688315AB-AFD1-4D4B-81D7-DCAE20D3A354}"/>
    <dgm:cxn modelId="{C063D23E-9D27-45A7-83A8-CCB3E484AC85}" type="presOf" srcId="{D0810294-5E05-4CDA-B326-5835BDDECCED}" destId="{961EC55A-730C-4BE9-BA7B-4992DDC9787F}" srcOrd="0" destOrd="0" presId="urn:microsoft.com/office/officeart/2008/layout/LinedList"/>
    <dgm:cxn modelId="{1B74505B-A22E-41C2-96AC-2AF9E932CEC9}" type="presOf" srcId="{9DA64256-4112-494F-9F97-D2B6E90678AF}" destId="{4C9483E8-1E6D-4436-B088-B348ABC81D0B}" srcOrd="0" destOrd="0" presId="urn:microsoft.com/office/officeart/2008/layout/LinedList"/>
    <dgm:cxn modelId="{D690356F-8481-4794-86FC-21E7EFC7881B}" type="presOf" srcId="{2AE8A6FE-63DD-45D5-8F96-51ABB00989F9}" destId="{4177BF7F-A902-4CE3-8D08-BFD9A6035633}" srcOrd="0" destOrd="0" presId="urn:microsoft.com/office/officeart/2008/layout/LinedList"/>
    <dgm:cxn modelId="{91F77979-A6A9-408D-8281-BEC5A6C8A461}" srcId="{2D20F3B3-C640-41D6-ADC1-996D1D1BDE72}" destId="{52EB043B-D8BA-4211-940C-A6F1A7F6BBE8}" srcOrd="3" destOrd="0" parTransId="{9DA0D08B-A012-4F7B-B686-764C7559560F}" sibTransId="{7840C490-31A2-4F81-8ABD-2B8931294D39}"/>
    <dgm:cxn modelId="{C2782A95-74D1-4E80-BD02-C89EFE2DEEE5}" srcId="{2D20F3B3-C640-41D6-ADC1-996D1D1BDE72}" destId="{4D5FF27D-871F-4C12-A7D2-2B57C6C5F6A0}" srcOrd="4" destOrd="0" parTransId="{9C736EA9-235A-4C12-94F7-1DAB18A4126C}" sibTransId="{DE829C9F-47EF-4089-B911-E1AFFCCD226B}"/>
    <dgm:cxn modelId="{702C8B98-D5E6-4A82-B6D4-D909C0C24189}" type="presOf" srcId="{2D20F3B3-C640-41D6-ADC1-996D1D1BDE72}" destId="{9EE2FA03-A331-4C99-B650-928C029C9A69}" srcOrd="0" destOrd="0" presId="urn:microsoft.com/office/officeart/2008/layout/LinedList"/>
    <dgm:cxn modelId="{6843E4AB-39D9-42ED-8853-9798DA0DACB4}" type="presOf" srcId="{76D033DD-8690-4A1A-A6FE-C611584248ED}" destId="{B4645059-46E4-463B-98B6-5A0EB2D55F4A}" srcOrd="0" destOrd="0" presId="urn:microsoft.com/office/officeart/2008/layout/LinedList"/>
    <dgm:cxn modelId="{1FF4E0B1-FE18-44A0-A45B-7EC1E061AE13}" srcId="{2D20F3B3-C640-41D6-ADC1-996D1D1BDE72}" destId="{76D033DD-8690-4A1A-A6FE-C611584248ED}" srcOrd="5" destOrd="0" parTransId="{5A9FF37E-9D05-451B-8C14-71FE624B5ED2}" sibTransId="{8015F524-5E5D-41EE-9BD9-3A5503ABC08E}"/>
    <dgm:cxn modelId="{1759D5CC-8DAE-43EF-842F-1E31679F105E}" type="presOf" srcId="{52EB043B-D8BA-4211-940C-A6F1A7F6BBE8}" destId="{619FCD98-772C-4B5E-AAF9-421DE5D11636}" srcOrd="0" destOrd="0" presId="urn:microsoft.com/office/officeart/2008/layout/LinedList"/>
    <dgm:cxn modelId="{94CD90D7-5ACF-43FC-BB32-A9C35C415FCB}" type="presOf" srcId="{C5DEF032-11D7-4885-A5F3-9CCCF947C0F0}" destId="{9365A6FF-F3B1-40D9-BD2A-E5F015E2B13F}" srcOrd="0" destOrd="0" presId="urn:microsoft.com/office/officeart/2008/layout/LinedList"/>
    <dgm:cxn modelId="{6EF430EC-94C5-43F4-ABB7-2CB414357A12}" srcId="{2D20F3B3-C640-41D6-ADC1-996D1D1BDE72}" destId="{C5DEF032-11D7-4885-A5F3-9CCCF947C0F0}" srcOrd="2" destOrd="0" parTransId="{D5FCB278-0FC3-43F8-8E9F-073C399F4746}" sibTransId="{BE45DE1B-EE3F-4AC5-8B7A-BDD260E7F68B}"/>
    <dgm:cxn modelId="{FA39160F-DE85-40BA-A788-4523CF0645C7}" type="presParOf" srcId="{9EE2FA03-A331-4C99-B650-928C029C9A69}" destId="{8ACBE331-6B5F-423D-B124-20B6A124D272}" srcOrd="0" destOrd="0" presId="urn:microsoft.com/office/officeart/2008/layout/LinedList"/>
    <dgm:cxn modelId="{15FD79F2-1700-48E3-A7BC-250035BAB4BC}" type="presParOf" srcId="{9EE2FA03-A331-4C99-B650-928C029C9A69}" destId="{7EBDBB41-E45A-44B0-A80F-F1783F9320AC}" srcOrd="1" destOrd="0" presId="urn:microsoft.com/office/officeart/2008/layout/LinedList"/>
    <dgm:cxn modelId="{1E43DBD7-E725-46DB-898C-8D9E1949EC74}" type="presParOf" srcId="{7EBDBB41-E45A-44B0-A80F-F1783F9320AC}" destId="{4177BF7F-A902-4CE3-8D08-BFD9A6035633}" srcOrd="0" destOrd="0" presId="urn:microsoft.com/office/officeart/2008/layout/LinedList"/>
    <dgm:cxn modelId="{DF67275C-C3D6-49C4-BFE0-59F7C750BC8D}" type="presParOf" srcId="{7EBDBB41-E45A-44B0-A80F-F1783F9320AC}" destId="{7D35529A-DFEE-4D69-8191-BDBE10584D3C}" srcOrd="1" destOrd="0" presId="urn:microsoft.com/office/officeart/2008/layout/LinedList"/>
    <dgm:cxn modelId="{661DCDFE-001C-4656-85B7-D79A447F89C3}" type="presParOf" srcId="{9EE2FA03-A331-4C99-B650-928C029C9A69}" destId="{E5860AF2-3150-42E9-8729-511AA4654B3B}" srcOrd="2" destOrd="0" presId="urn:microsoft.com/office/officeart/2008/layout/LinedList"/>
    <dgm:cxn modelId="{40B6702F-7FDD-4E83-B324-91058B57AA38}" type="presParOf" srcId="{9EE2FA03-A331-4C99-B650-928C029C9A69}" destId="{6707C375-58AA-4629-B464-0FF802FC8E87}" srcOrd="3" destOrd="0" presId="urn:microsoft.com/office/officeart/2008/layout/LinedList"/>
    <dgm:cxn modelId="{F00CEB09-AD1B-48B4-A70D-0A85DD264095}" type="presParOf" srcId="{6707C375-58AA-4629-B464-0FF802FC8E87}" destId="{4C9483E8-1E6D-4436-B088-B348ABC81D0B}" srcOrd="0" destOrd="0" presId="urn:microsoft.com/office/officeart/2008/layout/LinedList"/>
    <dgm:cxn modelId="{5D35FAF7-985A-4BF8-B767-20C70B0D2297}" type="presParOf" srcId="{6707C375-58AA-4629-B464-0FF802FC8E87}" destId="{2B6FC4C3-BD5A-41D0-8295-B7BCE1AA6B81}" srcOrd="1" destOrd="0" presId="urn:microsoft.com/office/officeart/2008/layout/LinedList"/>
    <dgm:cxn modelId="{EF8227C3-BD90-4E51-9439-6612ACB123DB}" type="presParOf" srcId="{9EE2FA03-A331-4C99-B650-928C029C9A69}" destId="{A70AE492-A75C-44F9-9AE4-53E9FB48AC14}" srcOrd="4" destOrd="0" presId="urn:microsoft.com/office/officeart/2008/layout/LinedList"/>
    <dgm:cxn modelId="{0FAB3254-3A71-4D90-A4D5-2576E577A501}" type="presParOf" srcId="{9EE2FA03-A331-4C99-B650-928C029C9A69}" destId="{84764E39-E771-4DB7-BAC4-47FD602B5D52}" srcOrd="5" destOrd="0" presId="urn:microsoft.com/office/officeart/2008/layout/LinedList"/>
    <dgm:cxn modelId="{EECC0D0D-2BB0-485F-87A8-A498733E9D47}" type="presParOf" srcId="{84764E39-E771-4DB7-BAC4-47FD602B5D52}" destId="{9365A6FF-F3B1-40D9-BD2A-E5F015E2B13F}" srcOrd="0" destOrd="0" presId="urn:microsoft.com/office/officeart/2008/layout/LinedList"/>
    <dgm:cxn modelId="{67BBBCC6-2A1C-4CA2-9116-3653AB3E7C41}" type="presParOf" srcId="{84764E39-E771-4DB7-BAC4-47FD602B5D52}" destId="{31E3AC5E-48D4-4989-909D-796D52B6AB67}" srcOrd="1" destOrd="0" presId="urn:microsoft.com/office/officeart/2008/layout/LinedList"/>
    <dgm:cxn modelId="{8C2BE0A2-DE07-46DC-A858-AFC0DB86F00E}" type="presParOf" srcId="{9EE2FA03-A331-4C99-B650-928C029C9A69}" destId="{227B30F3-4CAB-4F49-AAF4-2254D15BEA53}" srcOrd="6" destOrd="0" presId="urn:microsoft.com/office/officeart/2008/layout/LinedList"/>
    <dgm:cxn modelId="{A63BB1E3-4C2D-4DFC-A526-20592E230FE3}" type="presParOf" srcId="{9EE2FA03-A331-4C99-B650-928C029C9A69}" destId="{2572B3A2-5EF3-47CA-A04B-373A1A2BD2E2}" srcOrd="7" destOrd="0" presId="urn:microsoft.com/office/officeart/2008/layout/LinedList"/>
    <dgm:cxn modelId="{60851BE3-30B4-4137-A929-3F79B4A67508}" type="presParOf" srcId="{2572B3A2-5EF3-47CA-A04B-373A1A2BD2E2}" destId="{619FCD98-772C-4B5E-AAF9-421DE5D11636}" srcOrd="0" destOrd="0" presId="urn:microsoft.com/office/officeart/2008/layout/LinedList"/>
    <dgm:cxn modelId="{6DCBD283-7E12-492D-8CFD-5716EB894C57}" type="presParOf" srcId="{2572B3A2-5EF3-47CA-A04B-373A1A2BD2E2}" destId="{8576B295-9B31-4AFD-8E36-A10FF00154A6}" srcOrd="1" destOrd="0" presId="urn:microsoft.com/office/officeart/2008/layout/LinedList"/>
    <dgm:cxn modelId="{9221653E-627B-4444-920A-F013FD687093}" type="presParOf" srcId="{9EE2FA03-A331-4C99-B650-928C029C9A69}" destId="{DA6D0177-1CDF-49C4-B9D4-62A843232AE5}" srcOrd="8" destOrd="0" presId="urn:microsoft.com/office/officeart/2008/layout/LinedList"/>
    <dgm:cxn modelId="{26B9C7F0-A0AD-4E2C-82D8-1FB0D93AAE7B}" type="presParOf" srcId="{9EE2FA03-A331-4C99-B650-928C029C9A69}" destId="{28E785DA-6C72-44B1-B2A2-1701C5D58E78}" srcOrd="9" destOrd="0" presId="urn:microsoft.com/office/officeart/2008/layout/LinedList"/>
    <dgm:cxn modelId="{49C73DA9-9E72-45C1-A755-0209BC529A78}" type="presParOf" srcId="{28E785DA-6C72-44B1-B2A2-1701C5D58E78}" destId="{213988D7-AFC4-491E-AE97-7A621E9FE023}" srcOrd="0" destOrd="0" presId="urn:microsoft.com/office/officeart/2008/layout/LinedList"/>
    <dgm:cxn modelId="{21F4C369-ED21-4161-BCFB-68D866F78CC6}" type="presParOf" srcId="{28E785DA-6C72-44B1-B2A2-1701C5D58E78}" destId="{30FD8843-5EDD-40D1-AE69-C671F7FA648E}" srcOrd="1" destOrd="0" presId="urn:microsoft.com/office/officeart/2008/layout/LinedList"/>
    <dgm:cxn modelId="{AD8EE9DE-3CF8-4412-B7C8-B32851EFD857}" type="presParOf" srcId="{9EE2FA03-A331-4C99-B650-928C029C9A69}" destId="{47C20E14-26D4-463B-9E55-2A76DD0E409C}" srcOrd="10" destOrd="0" presId="urn:microsoft.com/office/officeart/2008/layout/LinedList"/>
    <dgm:cxn modelId="{2D5063A1-64E9-4F71-90FF-CE5CC539C9EA}" type="presParOf" srcId="{9EE2FA03-A331-4C99-B650-928C029C9A69}" destId="{E560F4CF-3E5F-4A3F-A765-448DE59296FF}" srcOrd="11" destOrd="0" presId="urn:microsoft.com/office/officeart/2008/layout/LinedList"/>
    <dgm:cxn modelId="{1079C57D-288E-49EB-B3D7-5859519BB891}" type="presParOf" srcId="{E560F4CF-3E5F-4A3F-A765-448DE59296FF}" destId="{B4645059-46E4-463B-98B6-5A0EB2D55F4A}" srcOrd="0" destOrd="0" presId="urn:microsoft.com/office/officeart/2008/layout/LinedList"/>
    <dgm:cxn modelId="{06EA17B1-154C-41B2-8CF4-DAA9317DA9A4}" type="presParOf" srcId="{E560F4CF-3E5F-4A3F-A765-448DE59296FF}" destId="{25DEE523-40F6-4615-97FE-0301D926433C}" srcOrd="1" destOrd="0" presId="urn:microsoft.com/office/officeart/2008/layout/LinedList"/>
    <dgm:cxn modelId="{1ED58B58-9311-4E45-9BC7-3C073C6B5D4E}" type="presParOf" srcId="{9EE2FA03-A331-4C99-B650-928C029C9A69}" destId="{14787D1E-A593-48B1-93E0-14EE4AF86F9B}" srcOrd="12" destOrd="0" presId="urn:microsoft.com/office/officeart/2008/layout/LinedList"/>
    <dgm:cxn modelId="{4A3DBE79-6385-4276-94DD-34B88CF42409}" type="presParOf" srcId="{9EE2FA03-A331-4C99-B650-928C029C9A69}" destId="{B00BA9CA-00A0-4A89-9508-1BEE2B7FB0E9}" srcOrd="13" destOrd="0" presId="urn:microsoft.com/office/officeart/2008/layout/LinedList"/>
    <dgm:cxn modelId="{43420E63-EF10-4569-816F-8B5494027DD4}" type="presParOf" srcId="{B00BA9CA-00A0-4A89-9508-1BEE2B7FB0E9}" destId="{961EC55A-730C-4BE9-BA7B-4992DDC9787F}" srcOrd="0" destOrd="0" presId="urn:microsoft.com/office/officeart/2008/layout/LinedList"/>
    <dgm:cxn modelId="{6F0CE330-312C-44DF-9635-286C6DFEDF9A}" type="presParOf" srcId="{B00BA9CA-00A0-4A89-9508-1BEE2B7FB0E9}" destId="{A2CD3FCB-9676-4035-ABFC-2830ACA25CB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B3AF32B-ECB8-4028-A41A-8CA5DF6A710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2DD80EE-719F-4824-8DB1-4CD530831AEE}">
      <dgm:prSet/>
      <dgm:spPr/>
      <dgm:t>
        <a:bodyPr/>
        <a:lstStyle/>
        <a:p>
          <a:r>
            <a:rPr lang="tr-TR" b="0" i="0" baseline="0"/>
            <a:t>Davranışçı yaklaşım; bir davranışın öğrenilmesinde geçerli olan ilkeleri, aynı davranışın değiştirilmesinde kullanır.</a:t>
          </a:r>
          <a:endParaRPr lang="en-US"/>
        </a:p>
      </dgm:t>
    </dgm:pt>
    <dgm:pt modelId="{61650398-BE48-4D9E-83C0-87EEC93C96AA}" type="parTrans" cxnId="{8B928234-085A-422C-A627-0537DD0D1BB4}">
      <dgm:prSet/>
      <dgm:spPr/>
      <dgm:t>
        <a:bodyPr/>
        <a:lstStyle/>
        <a:p>
          <a:endParaRPr lang="en-US"/>
        </a:p>
      </dgm:t>
    </dgm:pt>
    <dgm:pt modelId="{45ED8DBE-1437-437D-8506-486686271CAB}" type="sibTrans" cxnId="{8B928234-085A-422C-A627-0537DD0D1BB4}">
      <dgm:prSet/>
      <dgm:spPr/>
      <dgm:t>
        <a:bodyPr/>
        <a:lstStyle/>
        <a:p>
          <a:endParaRPr lang="en-US"/>
        </a:p>
      </dgm:t>
    </dgm:pt>
    <dgm:pt modelId="{744C2438-304D-4F0E-ABE5-D6C7D2C20E70}">
      <dgm:prSet/>
      <dgm:spPr/>
      <dgm:t>
        <a:bodyPr/>
        <a:lstStyle/>
        <a:p>
          <a:r>
            <a:rPr lang="tr-TR" b="0" i="0" baseline="0"/>
            <a:t>Olumlu davranışların artmasını hedefler.</a:t>
          </a:r>
          <a:endParaRPr lang="en-US"/>
        </a:p>
      </dgm:t>
    </dgm:pt>
    <dgm:pt modelId="{040D95AC-FB10-40D2-98B9-0F7B42E58FB0}" type="parTrans" cxnId="{2CA0BDE1-8ACD-41C8-AF44-B83F42516EAB}">
      <dgm:prSet/>
      <dgm:spPr/>
      <dgm:t>
        <a:bodyPr/>
        <a:lstStyle/>
        <a:p>
          <a:endParaRPr lang="en-US"/>
        </a:p>
      </dgm:t>
    </dgm:pt>
    <dgm:pt modelId="{361DB6CF-58F7-4BEE-BAE3-4BCBF06DA952}" type="sibTrans" cxnId="{2CA0BDE1-8ACD-41C8-AF44-B83F42516EAB}">
      <dgm:prSet/>
      <dgm:spPr/>
      <dgm:t>
        <a:bodyPr/>
        <a:lstStyle/>
        <a:p>
          <a:endParaRPr lang="en-US"/>
        </a:p>
      </dgm:t>
    </dgm:pt>
    <dgm:pt modelId="{8E45DB3B-D4BF-4474-8841-7D0B939FBECD}">
      <dgm:prSet/>
      <dgm:spPr/>
      <dgm:t>
        <a:bodyPr/>
        <a:lstStyle/>
        <a:p>
          <a:r>
            <a:rPr lang="tr-TR" b="0" i="0" baseline="0"/>
            <a:t>Olumlu davranışın sıklığı, davranışı ödüllendirilerek arttırılır.</a:t>
          </a:r>
          <a:endParaRPr lang="en-US"/>
        </a:p>
      </dgm:t>
    </dgm:pt>
    <dgm:pt modelId="{2D8548EC-E289-491C-ABD6-28C17EE39E94}" type="parTrans" cxnId="{1441B512-4D51-4AFE-96C9-F90A3C8CC32F}">
      <dgm:prSet/>
      <dgm:spPr/>
      <dgm:t>
        <a:bodyPr/>
        <a:lstStyle/>
        <a:p>
          <a:endParaRPr lang="en-US"/>
        </a:p>
      </dgm:t>
    </dgm:pt>
    <dgm:pt modelId="{7DEECD0A-818E-426D-BB64-8250AF30168F}" type="sibTrans" cxnId="{1441B512-4D51-4AFE-96C9-F90A3C8CC32F}">
      <dgm:prSet/>
      <dgm:spPr/>
      <dgm:t>
        <a:bodyPr/>
        <a:lstStyle/>
        <a:p>
          <a:endParaRPr lang="en-US"/>
        </a:p>
      </dgm:t>
    </dgm:pt>
    <dgm:pt modelId="{DF6B5E57-2E18-4EC7-92FE-53024DCD25A6}">
      <dgm:prSet/>
      <dgm:spPr/>
      <dgm:t>
        <a:bodyPr/>
        <a:lstStyle/>
        <a:p>
          <a:r>
            <a:rPr lang="tr-TR" b="0" i="0" baseline="0"/>
            <a:t>Pekiştireç çeşitleri ve pekiştirme tarifeleri, yardım teknikleri ve çeşitleri, beceri analizi, problem davranışlar için işlevsel davranış analizi gibi teknikler</a:t>
          </a:r>
          <a:endParaRPr lang="en-US"/>
        </a:p>
      </dgm:t>
    </dgm:pt>
    <dgm:pt modelId="{51FA0B74-3FB6-4688-A964-5204FA697228}" type="parTrans" cxnId="{FE5F30E2-F550-42BE-BE84-3279B82F4004}">
      <dgm:prSet/>
      <dgm:spPr/>
      <dgm:t>
        <a:bodyPr/>
        <a:lstStyle/>
        <a:p>
          <a:endParaRPr lang="en-US"/>
        </a:p>
      </dgm:t>
    </dgm:pt>
    <dgm:pt modelId="{80787E78-E7A3-4ABD-8FC6-9062ED0B6458}" type="sibTrans" cxnId="{FE5F30E2-F550-42BE-BE84-3279B82F4004}">
      <dgm:prSet/>
      <dgm:spPr/>
      <dgm:t>
        <a:bodyPr/>
        <a:lstStyle/>
        <a:p>
          <a:endParaRPr lang="en-US"/>
        </a:p>
      </dgm:t>
    </dgm:pt>
    <dgm:pt modelId="{4A579F1D-32BC-45F5-AB0B-57966FFF8878}">
      <dgm:prSet/>
      <dgm:spPr/>
      <dgm:t>
        <a:bodyPr/>
        <a:lstStyle/>
        <a:p>
          <a:r>
            <a:rPr lang="tr-TR" b="0" i="0" baseline="0"/>
            <a:t>Sıkça kullanılır.</a:t>
          </a:r>
          <a:endParaRPr lang="en-US"/>
        </a:p>
      </dgm:t>
    </dgm:pt>
    <dgm:pt modelId="{901719C2-41A8-4B33-B6DB-8094196D3EF3}" type="parTrans" cxnId="{75CE6A77-17DC-4A84-A70F-DBE4B3EAAF57}">
      <dgm:prSet/>
      <dgm:spPr/>
      <dgm:t>
        <a:bodyPr/>
        <a:lstStyle/>
        <a:p>
          <a:endParaRPr lang="en-US"/>
        </a:p>
      </dgm:t>
    </dgm:pt>
    <dgm:pt modelId="{A372011C-0FEB-4135-96C4-F88BAAFE63FB}" type="sibTrans" cxnId="{75CE6A77-17DC-4A84-A70F-DBE4B3EAAF57}">
      <dgm:prSet/>
      <dgm:spPr/>
      <dgm:t>
        <a:bodyPr/>
        <a:lstStyle/>
        <a:p>
          <a:endParaRPr lang="en-US"/>
        </a:p>
      </dgm:t>
    </dgm:pt>
    <dgm:pt modelId="{16FE58D1-FA2D-4138-A289-2E9ECB26C2E4}" type="pres">
      <dgm:prSet presAssocID="{4B3AF32B-ECB8-4028-A41A-8CA5DF6A7102}" presName="root" presStyleCnt="0">
        <dgm:presLayoutVars>
          <dgm:dir/>
          <dgm:resizeHandles val="exact"/>
        </dgm:presLayoutVars>
      </dgm:prSet>
      <dgm:spPr/>
    </dgm:pt>
    <dgm:pt modelId="{F5901FFC-F0CB-4EE0-81BD-6D75874101A8}" type="pres">
      <dgm:prSet presAssocID="{82DD80EE-719F-4824-8DB1-4CD530831AEE}" presName="compNode" presStyleCnt="0"/>
      <dgm:spPr/>
    </dgm:pt>
    <dgm:pt modelId="{766E5CAD-43C3-48C7-88C0-6E94EBBA614A}" type="pres">
      <dgm:prSet presAssocID="{82DD80EE-719F-4824-8DB1-4CD530831AE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lge"/>
        </a:ext>
      </dgm:extLst>
    </dgm:pt>
    <dgm:pt modelId="{9C53BDFA-4AD5-48E3-82C5-6CDD04D98BED}" type="pres">
      <dgm:prSet presAssocID="{82DD80EE-719F-4824-8DB1-4CD530831AEE}" presName="spaceRect" presStyleCnt="0"/>
      <dgm:spPr/>
    </dgm:pt>
    <dgm:pt modelId="{9C945F54-2FD1-46EE-8A75-964AB0E0B822}" type="pres">
      <dgm:prSet presAssocID="{82DD80EE-719F-4824-8DB1-4CD530831AEE}" presName="textRect" presStyleLbl="revTx" presStyleIdx="0" presStyleCnt="5">
        <dgm:presLayoutVars>
          <dgm:chMax val="1"/>
          <dgm:chPref val="1"/>
        </dgm:presLayoutVars>
      </dgm:prSet>
      <dgm:spPr/>
    </dgm:pt>
    <dgm:pt modelId="{16AC8A4A-6D28-42D0-A8C2-A7C39D777E61}" type="pres">
      <dgm:prSet presAssocID="{45ED8DBE-1437-437D-8506-486686271CAB}" presName="sibTrans" presStyleCnt="0"/>
      <dgm:spPr/>
    </dgm:pt>
    <dgm:pt modelId="{B54F3081-43C8-443E-85E6-CB1674832C51}" type="pres">
      <dgm:prSet presAssocID="{744C2438-304D-4F0E-ABE5-D6C7D2C20E70}" presName="compNode" presStyleCnt="0"/>
      <dgm:spPr/>
    </dgm:pt>
    <dgm:pt modelId="{D1CC4823-8922-4556-A7C7-77F85569AAFD}" type="pres">
      <dgm:prSet presAssocID="{744C2438-304D-4F0E-ABE5-D6C7D2C20E70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Yıldız"/>
        </a:ext>
      </dgm:extLst>
    </dgm:pt>
    <dgm:pt modelId="{F8ADBC17-B432-4FC3-AC02-92D065E8AE9F}" type="pres">
      <dgm:prSet presAssocID="{744C2438-304D-4F0E-ABE5-D6C7D2C20E70}" presName="spaceRect" presStyleCnt="0"/>
      <dgm:spPr/>
    </dgm:pt>
    <dgm:pt modelId="{851A9E39-1AD2-498F-9AC0-C1C679530B4C}" type="pres">
      <dgm:prSet presAssocID="{744C2438-304D-4F0E-ABE5-D6C7D2C20E70}" presName="textRect" presStyleLbl="revTx" presStyleIdx="1" presStyleCnt="5">
        <dgm:presLayoutVars>
          <dgm:chMax val="1"/>
          <dgm:chPref val="1"/>
        </dgm:presLayoutVars>
      </dgm:prSet>
      <dgm:spPr/>
    </dgm:pt>
    <dgm:pt modelId="{264A3364-4B7C-4F47-8B58-2DCBFA147507}" type="pres">
      <dgm:prSet presAssocID="{361DB6CF-58F7-4BEE-BAE3-4BCBF06DA952}" presName="sibTrans" presStyleCnt="0"/>
      <dgm:spPr/>
    </dgm:pt>
    <dgm:pt modelId="{6DB544AE-ECEE-4540-9684-57C48977DCD1}" type="pres">
      <dgm:prSet presAssocID="{8E45DB3B-D4BF-4474-8841-7D0B939FBECD}" presName="compNode" presStyleCnt="0"/>
      <dgm:spPr/>
    </dgm:pt>
    <dgm:pt modelId="{3009B9B1-996E-4DC3-86E2-3D9FF976085D}" type="pres">
      <dgm:prSet presAssocID="{8E45DB3B-D4BF-4474-8841-7D0B939FBEC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pping Hands"/>
        </a:ext>
      </dgm:extLst>
    </dgm:pt>
    <dgm:pt modelId="{E81E88F1-1578-4775-A641-FFEE1A22DF14}" type="pres">
      <dgm:prSet presAssocID="{8E45DB3B-D4BF-4474-8841-7D0B939FBECD}" presName="spaceRect" presStyleCnt="0"/>
      <dgm:spPr/>
    </dgm:pt>
    <dgm:pt modelId="{DE0D7090-90BF-4CB3-9939-415940418489}" type="pres">
      <dgm:prSet presAssocID="{8E45DB3B-D4BF-4474-8841-7D0B939FBECD}" presName="textRect" presStyleLbl="revTx" presStyleIdx="2" presStyleCnt="5">
        <dgm:presLayoutVars>
          <dgm:chMax val="1"/>
          <dgm:chPref val="1"/>
        </dgm:presLayoutVars>
      </dgm:prSet>
      <dgm:spPr/>
    </dgm:pt>
    <dgm:pt modelId="{3E52AAC1-E1CF-42BC-81BA-73B25F84FBC8}" type="pres">
      <dgm:prSet presAssocID="{7DEECD0A-818E-426D-BB64-8250AF30168F}" presName="sibTrans" presStyleCnt="0"/>
      <dgm:spPr/>
    </dgm:pt>
    <dgm:pt modelId="{4F40BD8C-4D1A-4CAA-8F75-483723502442}" type="pres">
      <dgm:prSet presAssocID="{DF6B5E57-2E18-4EC7-92FE-53024DCD25A6}" presName="compNode" presStyleCnt="0"/>
      <dgm:spPr/>
    </dgm:pt>
    <dgm:pt modelId="{8C66A3E5-B9AF-4CDE-9C0D-4F1FA922E01E}" type="pres">
      <dgm:prSet presAssocID="{DF6B5E57-2E18-4EC7-92FE-53024DCD25A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0F438A4-DDB1-4CEC-9EF6-04A3F14A910E}" type="pres">
      <dgm:prSet presAssocID="{DF6B5E57-2E18-4EC7-92FE-53024DCD25A6}" presName="spaceRect" presStyleCnt="0"/>
      <dgm:spPr/>
    </dgm:pt>
    <dgm:pt modelId="{62B74658-DDE2-4295-98D4-12EE9557391D}" type="pres">
      <dgm:prSet presAssocID="{DF6B5E57-2E18-4EC7-92FE-53024DCD25A6}" presName="textRect" presStyleLbl="revTx" presStyleIdx="3" presStyleCnt="5">
        <dgm:presLayoutVars>
          <dgm:chMax val="1"/>
          <dgm:chPref val="1"/>
        </dgm:presLayoutVars>
      </dgm:prSet>
      <dgm:spPr/>
    </dgm:pt>
    <dgm:pt modelId="{90B226C4-09C6-451F-BC90-FA40F9D6EF75}" type="pres">
      <dgm:prSet presAssocID="{80787E78-E7A3-4ABD-8FC6-9062ED0B6458}" presName="sibTrans" presStyleCnt="0"/>
      <dgm:spPr/>
    </dgm:pt>
    <dgm:pt modelId="{0D794E06-4F85-4674-AC91-948C275816BA}" type="pres">
      <dgm:prSet presAssocID="{4A579F1D-32BC-45F5-AB0B-57966FFF8878}" presName="compNode" presStyleCnt="0"/>
      <dgm:spPr/>
    </dgm:pt>
    <dgm:pt modelId="{23522C1D-0653-43BC-A898-BBFD07CBB219}" type="pres">
      <dgm:prSet presAssocID="{4A579F1D-32BC-45F5-AB0B-57966FFF887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yarı"/>
        </a:ext>
      </dgm:extLst>
    </dgm:pt>
    <dgm:pt modelId="{5E4A69FA-B7D4-4F1F-9A53-8EDB76BAB168}" type="pres">
      <dgm:prSet presAssocID="{4A579F1D-32BC-45F5-AB0B-57966FFF8878}" presName="spaceRect" presStyleCnt="0"/>
      <dgm:spPr/>
    </dgm:pt>
    <dgm:pt modelId="{9F968BD7-FECA-4FB7-9293-27DE06544FD1}" type="pres">
      <dgm:prSet presAssocID="{4A579F1D-32BC-45F5-AB0B-57966FFF8878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1441B512-4D51-4AFE-96C9-F90A3C8CC32F}" srcId="{4B3AF32B-ECB8-4028-A41A-8CA5DF6A7102}" destId="{8E45DB3B-D4BF-4474-8841-7D0B939FBECD}" srcOrd="2" destOrd="0" parTransId="{2D8548EC-E289-491C-ABD6-28C17EE39E94}" sibTransId="{7DEECD0A-818E-426D-BB64-8250AF30168F}"/>
    <dgm:cxn modelId="{8B928234-085A-422C-A627-0537DD0D1BB4}" srcId="{4B3AF32B-ECB8-4028-A41A-8CA5DF6A7102}" destId="{82DD80EE-719F-4824-8DB1-4CD530831AEE}" srcOrd="0" destOrd="0" parTransId="{61650398-BE48-4D9E-83C0-87EEC93C96AA}" sibTransId="{45ED8DBE-1437-437D-8506-486686271CAB}"/>
    <dgm:cxn modelId="{5BF9F861-52E4-4B08-B445-4B7CEDC20710}" type="presOf" srcId="{4A579F1D-32BC-45F5-AB0B-57966FFF8878}" destId="{9F968BD7-FECA-4FB7-9293-27DE06544FD1}" srcOrd="0" destOrd="0" presId="urn:microsoft.com/office/officeart/2018/2/layout/IconLabelList"/>
    <dgm:cxn modelId="{7A0D8275-FF57-43FB-99CB-B7E83F498A15}" type="presOf" srcId="{DF6B5E57-2E18-4EC7-92FE-53024DCD25A6}" destId="{62B74658-DDE2-4295-98D4-12EE9557391D}" srcOrd="0" destOrd="0" presId="urn:microsoft.com/office/officeart/2018/2/layout/IconLabelList"/>
    <dgm:cxn modelId="{E351B576-6FBA-424C-88F5-841EC0BA8A0D}" type="presOf" srcId="{4B3AF32B-ECB8-4028-A41A-8CA5DF6A7102}" destId="{16FE58D1-FA2D-4138-A289-2E9ECB26C2E4}" srcOrd="0" destOrd="0" presId="urn:microsoft.com/office/officeart/2018/2/layout/IconLabelList"/>
    <dgm:cxn modelId="{75CE6A77-17DC-4A84-A70F-DBE4B3EAAF57}" srcId="{4B3AF32B-ECB8-4028-A41A-8CA5DF6A7102}" destId="{4A579F1D-32BC-45F5-AB0B-57966FFF8878}" srcOrd="4" destOrd="0" parTransId="{901719C2-41A8-4B33-B6DB-8094196D3EF3}" sibTransId="{A372011C-0FEB-4135-96C4-F88BAAFE63FB}"/>
    <dgm:cxn modelId="{5EA360AD-0A4A-45FB-A8BB-53339E8F8715}" type="presOf" srcId="{82DD80EE-719F-4824-8DB1-4CD530831AEE}" destId="{9C945F54-2FD1-46EE-8A75-964AB0E0B822}" srcOrd="0" destOrd="0" presId="urn:microsoft.com/office/officeart/2018/2/layout/IconLabelList"/>
    <dgm:cxn modelId="{2FC41DB5-0905-48AC-B666-816FD0A12EE7}" type="presOf" srcId="{744C2438-304D-4F0E-ABE5-D6C7D2C20E70}" destId="{851A9E39-1AD2-498F-9AC0-C1C679530B4C}" srcOrd="0" destOrd="0" presId="urn:microsoft.com/office/officeart/2018/2/layout/IconLabelList"/>
    <dgm:cxn modelId="{91B0A0B6-4DD4-4A52-A5E0-587EE82DA31B}" type="presOf" srcId="{8E45DB3B-D4BF-4474-8841-7D0B939FBECD}" destId="{DE0D7090-90BF-4CB3-9939-415940418489}" srcOrd="0" destOrd="0" presId="urn:microsoft.com/office/officeart/2018/2/layout/IconLabelList"/>
    <dgm:cxn modelId="{2CA0BDE1-8ACD-41C8-AF44-B83F42516EAB}" srcId="{4B3AF32B-ECB8-4028-A41A-8CA5DF6A7102}" destId="{744C2438-304D-4F0E-ABE5-D6C7D2C20E70}" srcOrd="1" destOrd="0" parTransId="{040D95AC-FB10-40D2-98B9-0F7B42E58FB0}" sibTransId="{361DB6CF-58F7-4BEE-BAE3-4BCBF06DA952}"/>
    <dgm:cxn modelId="{FE5F30E2-F550-42BE-BE84-3279B82F4004}" srcId="{4B3AF32B-ECB8-4028-A41A-8CA5DF6A7102}" destId="{DF6B5E57-2E18-4EC7-92FE-53024DCD25A6}" srcOrd="3" destOrd="0" parTransId="{51FA0B74-3FB6-4688-A964-5204FA697228}" sibTransId="{80787E78-E7A3-4ABD-8FC6-9062ED0B6458}"/>
    <dgm:cxn modelId="{4A4C60E9-E395-4DAA-918E-A1A2C81B6034}" type="presParOf" srcId="{16FE58D1-FA2D-4138-A289-2E9ECB26C2E4}" destId="{F5901FFC-F0CB-4EE0-81BD-6D75874101A8}" srcOrd="0" destOrd="0" presId="urn:microsoft.com/office/officeart/2018/2/layout/IconLabelList"/>
    <dgm:cxn modelId="{E3C3399E-B3FB-4919-B5CC-19463B87905F}" type="presParOf" srcId="{F5901FFC-F0CB-4EE0-81BD-6D75874101A8}" destId="{766E5CAD-43C3-48C7-88C0-6E94EBBA614A}" srcOrd="0" destOrd="0" presId="urn:microsoft.com/office/officeart/2018/2/layout/IconLabelList"/>
    <dgm:cxn modelId="{C02E7ACA-B61A-463E-9FA9-E9D7CB4D9CE0}" type="presParOf" srcId="{F5901FFC-F0CB-4EE0-81BD-6D75874101A8}" destId="{9C53BDFA-4AD5-48E3-82C5-6CDD04D98BED}" srcOrd="1" destOrd="0" presId="urn:microsoft.com/office/officeart/2018/2/layout/IconLabelList"/>
    <dgm:cxn modelId="{E64DA2E6-E861-4AE3-AA0E-D8A8518480F5}" type="presParOf" srcId="{F5901FFC-F0CB-4EE0-81BD-6D75874101A8}" destId="{9C945F54-2FD1-46EE-8A75-964AB0E0B822}" srcOrd="2" destOrd="0" presId="urn:microsoft.com/office/officeart/2018/2/layout/IconLabelList"/>
    <dgm:cxn modelId="{8599ED93-B8E4-47ED-A857-254699FB43EE}" type="presParOf" srcId="{16FE58D1-FA2D-4138-A289-2E9ECB26C2E4}" destId="{16AC8A4A-6D28-42D0-A8C2-A7C39D777E61}" srcOrd="1" destOrd="0" presId="urn:microsoft.com/office/officeart/2018/2/layout/IconLabelList"/>
    <dgm:cxn modelId="{F805BDC1-A98A-4DC6-A74E-64450E4FFE60}" type="presParOf" srcId="{16FE58D1-FA2D-4138-A289-2E9ECB26C2E4}" destId="{B54F3081-43C8-443E-85E6-CB1674832C51}" srcOrd="2" destOrd="0" presId="urn:microsoft.com/office/officeart/2018/2/layout/IconLabelList"/>
    <dgm:cxn modelId="{FA73DC3E-3B90-4CE6-801F-13F0D64BE313}" type="presParOf" srcId="{B54F3081-43C8-443E-85E6-CB1674832C51}" destId="{D1CC4823-8922-4556-A7C7-77F85569AAFD}" srcOrd="0" destOrd="0" presId="urn:microsoft.com/office/officeart/2018/2/layout/IconLabelList"/>
    <dgm:cxn modelId="{BE479B8C-F8F6-4CB1-B8A1-E901A2FE16A0}" type="presParOf" srcId="{B54F3081-43C8-443E-85E6-CB1674832C51}" destId="{F8ADBC17-B432-4FC3-AC02-92D065E8AE9F}" srcOrd="1" destOrd="0" presId="urn:microsoft.com/office/officeart/2018/2/layout/IconLabelList"/>
    <dgm:cxn modelId="{8F3C9F34-1B5A-469D-862A-737DF3400CE9}" type="presParOf" srcId="{B54F3081-43C8-443E-85E6-CB1674832C51}" destId="{851A9E39-1AD2-498F-9AC0-C1C679530B4C}" srcOrd="2" destOrd="0" presId="urn:microsoft.com/office/officeart/2018/2/layout/IconLabelList"/>
    <dgm:cxn modelId="{8C0A94D7-2C71-4306-AD07-B7E90F6949F0}" type="presParOf" srcId="{16FE58D1-FA2D-4138-A289-2E9ECB26C2E4}" destId="{264A3364-4B7C-4F47-8B58-2DCBFA147507}" srcOrd="3" destOrd="0" presId="urn:microsoft.com/office/officeart/2018/2/layout/IconLabelList"/>
    <dgm:cxn modelId="{F6E6DAE6-5E4F-418F-AAC7-186119A1CCDC}" type="presParOf" srcId="{16FE58D1-FA2D-4138-A289-2E9ECB26C2E4}" destId="{6DB544AE-ECEE-4540-9684-57C48977DCD1}" srcOrd="4" destOrd="0" presId="urn:microsoft.com/office/officeart/2018/2/layout/IconLabelList"/>
    <dgm:cxn modelId="{B64A32FC-819D-4C90-A2E5-D03AA82939E3}" type="presParOf" srcId="{6DB544AE-ECEE-4540-9684-57C48977DCD1}" destId="{3009B9B1-996E-4DC3-86E2-3D9FF976085D}" srcOrd="0" destOrd="0" presId="urn:microsoft.com/office/officeart/2018/2/layout/IconLabelList"/>
    <dgm:cxn modelId="{6B6CD734-0D65-442A-A46E-BD11CF717A39}" type="presParOf" srcId="{6DB544AE-ECEE-4540-9684-57C48977DCD1}" destId="{E81E88F1-1578-4775-A641-FFEE1A22DF14}" srcOrd="1" destOrd="0" presId="urn:microsoft.com/office/officeart/2018/2/layout/IconLabelList"/>
    <dgm:cxn modelId="{CDFE9FF4-B81D-47D5-8E9F-787761447FF6}" type="presParOf" srcId="{6DB544AE-ECEE-4540-9684-57C48977DCD1}" destId="{DE0D7090-90BF-4CB3-9939-415940418489}" srcOrd="2" destOrd="0" presId="urn:microsoft.com/office/officeart/2018/2/layout/IconLabelList"/>
    <dgm:cxn modelId="{776C0103-1D80-4E32-8295-327051B1FF46}" type="presParOf" srcId="{16FE58D1-FA2D-4138-A289-2E9ECB26C2E4}" destId="{3E52AAC1-E1CF-42BC-81BA-73B25F84FBC8}" srcOrd="5" destOrd="0" presId="urn:microsoft.com/office/officeart/2018/2/layout/IconLabelList"/>
    <dgm:cxn modelId="{543B8F8D-F368-4DCF-AFA4-8307F60D2707}" type="presParOf" srcId="{16FE58D1-FA2D-4138-A289-2E9ECB26C2E4}" destId="{4F40BD8C-4D1A-4CAA-8F75-483723502442}" srcOrd="6" destOrd="0" presId="urn:microsoft.com/office/officeart/2018/2/layout/IconLabelList"/>
    <dgm:cxn modelId="{F69DBCCF-4BBD-40CF-B48D-3251BCB4B532}" type="presParOf" srcId="{4F40BD8C-4D1A-4CAA-8F75-483723502442}" destId="{8C66A3E5-B9AF-4CDE-9C0D-4F1FA922E01E}" srcOrd="0" destOrd="0" presId="urn:microsoft.com/office/officeart/2018/2/layout/IconLabelList"/>
    <dgm:cxn modelId="{A56CCC4D-BDC2-4557-840A-40F501D5AA4B}" type="presParOf" srcId="{4F40BD8C-4D1A-4CAA-8F75-483723502442}" destId="{00F438A4-DDB1-4CEC-9EF6-04A3F14A910E}" srcOrd="1" destOrd="0" presId="urn:microsoft.com/office/officeart/2018/2/layout/IconLabelList"/>
    <dgm:cxn modelId="{0BFC6775-63CF-4268-8D16-227EAAC54C7B}" type="presParOf" srcId="{4F40BD8C-4D1A-4CAA-8F75-483723502442}" destId="{62B74658-DDE2-4295-98D4-12EE9557391D}" srcOrd="2" destOrd="0" presId="urn:microsoft.com/office/officeart/2018/2/layout/IconLabelList"/>
    <dgm:cxn modelId="{6EE21E56-B30D-4FE3-B7E0-FD0D217719B8}" type="presParOf" srcId="{16FE58D1-FA2D-4138-A289-2E9ECB26C2E4}" destId="{90B226C4-09C6-451F-BC90-FA40F9D6EF75}" srcOrd="7" destOrd="0" presId="urn:microsoft.com/office/officeart/2018/2/layout/IconLabelList"/>
    <dgm:cxn modelId="{917E923E-F74A-4DDB-B235-611C7DC30633}" type="presParOf" srcId="{16FE58D1-FA2D-4138-A289-2E9ECB26C2E4}" destId="{0D794E06-4F85-4674-AC91-948C275816BA}" srcOrd="8" destOrd="0" presId="urn:microsoft.com/office/officeart/2018/2/layout/IconLabelList"/>
    <dgm:cxn modelId="{5782F441-1A75-4402-96F9-4B0079CF9311}" type="presParOf" srcId="{0D794E06-4F85-4674-AC91-948C275816BA}" destId="{23522C1D-0653-43BC-A898-BBFD07CBB219}" srcOrd="0" destOrd="0" presId="urn:microsoft.com/office/officeart/2018/2/layout/IconLabelList"/>
    <dgm:cxn modelId="{9DBAC17F-8767-4640-9092-3372244E0497}" type="presParOf" srcId="{0D794E06-4F85-4674-AC91-948C275816BA}" destId="{5E4A69FA-B7D4-4F1F-9A53-8EDB76BAB168}" srcOrd="1" destOrd="0" presId="urn:microsoft.com/office/officeart/2018/2/layout/IconLabelList"/>
    <dgm:cxn modelId="{45E69C07-9A67-4852-B09A-5726C1297AB8}" type="presParOf" srcId="{0D794E06-4F85-4674-AC91-948C275816BA}" destId="{9F968BD7-FECA-4FB7-9293-27DE06544FD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59DA805-2048-4B34-ACBC-C8719EE29FCE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A21FB17-49BE-4555-89B0-C5F22576FA95}">
      <dgm:prSet/>
      <dgm:spPr/>
      <dgm:t>
        <a:bodyPr/>
        <a:lstStyle/>
        <a:p>
          <a:r>
            <a:rPr lang="tr-TR" b="0" i="0" baseline="0"/>
            <a:t>Uygun zaman seçimi: hem eğitimi verecek kişinin hem de çocuğun yorgun olmadığı, rahat olduğu zamanlar seçilir.</a:t>
          </a:r>
          <a:endParaRPr lang="en-US"/>
        </a:p>
      </dgm:t>
    </dgm:pt>
    <dgm:pt modelId="{3EA3B692-EBE0-4293-81FC-09C2473DEEE8}" type="parTrans" cxnId="{1998EC67-EB12-4C2A-8815-84EF1CF0921C}">
      <dgm:prSet/>
      <dgm:spPr/>
      <dgm:t>
        <a:bodyPr/>
        <a:lstStyle/>
        <a:p>
          <a:endParaRPr lang="en-US"/>
        </a:p>
      </dgm:t>
    </dgm:pt>
    <dgm:pt modelId="{6492C423-371E-4748-BB98-7F84BCF94A08}" type="sibTrans" cxnId="{1998EC67-EB12-4C2A-8815-84EF1CF0921C}">
      <dgm:prSet/>
      <dgm:spPr/>
      <dgm:t>
        <a:bodyPr/>
        <a:lstStyle/>
        <a:p>
          <a:endParaRPr lang="en-US"/>
        </a:p>
      </dgm:t>
    </dgm:pt>
    <dgm:pt modelId="{537242FB-2276-4E6E-ACC3-9C1E147BCAD8}">
      <dgm:prSet/>
      <dgm:spPr/>
      <dgm:t>
        <a:bodyPr/>
        <a:lstStyle/>
        <a:p>
          <a:r>
            <a:rPr lang="tr-TR" b="0" i="0" baseline="0"/>
            <a:t>Çocuğun çalışma sürecine uyum sağlamasını kolaylaştırmak amacı ile, çalışma süreleri önceden planlanır.</a:t>
          </a:r>
          <a:endParaRPr lang="en-US"/>
        </a:p>
      </dgm:t>
    </dgm:pt>
    <dgm:pt modelId="{CAB3C63C-F37D-46E1-9683-D1DA6477B044}" type="parTrans" cxnId="{E60E91A3-B3C6-47A8-B5C1-FD8EED11A549}">
      <dgm:prSet/>
      <dgm:spPr/>
      <dgm:t>
        <a:bodyPr/>
        <a:lstStyle/>
        <a:p>
          <a:endParaRPr lang="en-US"/>
        </a:p>
      </dgm:t>
    </dgm:pt>
    <dgm:pt modelId="{68295A28-4040-487C-BD6E-E317AB70D5E4}" type="sibTrans" cxnId="{E60E91A3-B3C6-47A8-B5C1-FD8EED11A549}">
      <dgm:prSet/>
      <dgm:spPr/>
      <dgm:t>
        <a:bodyPr/>
        <a:lstStyle/>
        <a:p>
          <a:endParaRPr lang="en-US"/>
        </a:p>
      </dgm:t>
    </dgm:pt>
    <dgm:pt modelId="{E7BD0167-6DC4-48FC-9BE7-D41F253E0FCB}">
      <dgm:prSet/>
      <dgm:spPr/>
      <dgm:t>
        <a:bodyPr/>
        <a:lstStyle/>
        <a:p>
          <a:r>
            <a:rPr lang="tr-TR" b="0" i="0" baseline="0"/>
            <a:t>Çalışma süreleri gün içine yayılır. İlk başlarda günde 3-4 defa 2-5 dakikalık, daha sonra 4-5 defa 5-7 dakikalık sürelerde çalışma yapılır.</a:t>
          </a:r>
          <a:endParaRPr lang="en-US"/>
        </a:p>
      </dgm:t>
    </dgm:pt>
    <dgm:pt modelId="{F40EBEAD-2596-4E32-B681-D0EF320B85D8}" type="parTrans" cxnId="{CFF1FF95-5403-4FFC-9648-DE50609546FD}">
      <dgm:prSet/>
      <dgm:spPr/>
      <dgm:t>
        <a:bodyPr/>
        <a:lstStyle/>
        <a:p>
          <a:endParaRPr lang="en-US"/>
        </a:p>
      </dgm:t>
    </dgm:pt>
    <dgm:pt modelId="{54AB1C25-F849-4A57-994D-3D2CECC7C113}" type="sibTrans" cxnId="{CFF1FF95-5403-4FFC-9648-DE50609546FD}">
      <dgm:prSet/>
      <dgm:spPr/>
      <dgm:t>
        <a:bodyPr/>
        <a:lstStyle/>
        <a:p>
          <a:endParaRPr lang="en-US"/>
        </a:p>
      </dgm:t>
    </dgm:pt>
    <dgm:pt modelId="{C753A4B6-365F-4853-A3DB-F3AD0A7F74C1}" type="pres">
      <dgm:prSet presAssocID="{459DA805-2048-4B34-ACBC-C8719EE29F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663F1B3-4B6D-4261-BF8C-1D3AE00F2AD2}" type="pres">
      <dgm:prSet presAssocID="{EA21FB17-49BE-4555-89B0-C5F22576FA95}" presName="hierRoot1" presStyleCnt="0"/>
      <dgm:spPr/>
    </dgm:pt>
    <dgm:pt modelId="{63FA58D4-CCF0-4457-8534-47FB062CD0D8}" type="pres">
      <dgm:prSet presAssocID="{EA21FB17-49BE-4555-89B0-C5F22576FA95}" presName="composite" presStyleCnt="0"/>
      <dgm:spPr/>
    </dgm:pt>
    <dgm:pt modelId="{A81B2A82-6ADA-4FF2-BDB4-85914CC4F1FF}" type="pres">
      <dgm:prSet presAssocID="{EA21FB17-49BE-4555-89B0-C5F22576FA95}" presName="background" presStyleLbl="node0" presStyleIdx="0" presStyleCnt="3"/>
      <dgm:spPr/>
    </dgm:pt>
    <dgm:pt modelId="{41A1EC98-6810-4F42-9AC5-C944FCE5E41D}" type="pres">
      <dgm:prSet presAssocID="{EA21FB17-49BE-4555-89B0-C5F22576FA95}" presName="text" presStyleLbl="fgAcc0" presStyleIdx="0" presStyleCnt="3">
        <dgm:presLayoutVars>
          <dgm:chPref val="3"/>
        </dgm:presLayoutVars>
      </dgm:prSet>
      <dgm:spPr/>
    </dgm:pt>
    <dgm:pt modelId="{2F6339F3-BA81-4E2E-B1C5-BC7E7EA2F26D}" type="pres">
      <dgm:prSet presAssocID="{EA21FB17-49BE-4555-89B0-C5F22576FA95}" presName="hierChild2" presStyleCnt="0"/>
      <dgm:spPr/>
    </dgm:pt>
    <dgm:pt modelId="{99B2AEF5-76A3-473C-BA9F-A294611347BB}" type="pres">
      <dgm:prSet presAssocID="{537242FB-2276-4E6E-ACC3-9C1E147BCAD8}" presName="hierRoot1" presStyleCnt="0"/>
      <dgm:spPr/>
    </dgm:pt>
    <dgm:pt modelId="{72A53F7A-5FD8-4F8E-88D2-6D543D78447C}" type="pres">
      <dgm:prSet presAssocID="{537242FB-2276-4E6E-ACC3-9C1E147BCAD8}" presName="composite" presStyleCnt="0"/>
      <dgm:spPr/>
    </dgm:pt>
    <dgm:pt modelId="{F7241DFD-F5BF-4546-851F-D324E176FA24}" type="pres">
      <dgm:prSet presAssocID="{537242FB-2276-4E6E-ACC3-9C1E147BCAD8}" presName="background" presStyleLbl="node0" presStyleIdx="1" presStyleCnt="3"/>
      <dgm:spPr/>
    </dgm:pt>
    <dgm:pt modelId="{D00D1D0B-B8B7-4DA7-81C3-881C78485748}" type="pres">
      <dgm:prSet presAssocID="{537242FB-2276-4E6E-ACC3-9C1E147BCAD8}" presName="text" presStyleLbl="fgAcc0" presStyleIdx="1" presStyleCnt="3">
        <dgm:presLayoutVars>
          <dgm:chPref val="3"/>
        </dgm:presLayoutVars>
      </dgm:prSet>
      <dgm:spPr/>
    </dgm:pt>
    <dgm:pt modelId="{66F74156-7273-485D-B2AB-EC13CEA50973}" type="pres">
      <dgm:prSet presAssocID="{537242FB-2276-4E6E-ACC3-9C1E147BCAD8}" presName="hierChild2" presStyleCnt="0"/>
      <dgm:spPr/>
    </dgm:pt>
    <dgm:pt modelId="{6DFD7EA3-291E-490B-8AD9-F3BA5F5736A5}" type="pres">
      <dgm:prSet presAssocID="{E7BD0167-6DC4-48FC-9BE7-D41F253E0FCB}" presName="hierRoot1" presStyleCnt="0"/>
      <dgm:spPr/>
    </dgm:pt>
    <dgm:pt modelId="{886BCA93-5C6D-4A4F-AD3B-32A0A69B5F05}" type="pres">
      <dgm:prSet presAssocID="{E7BD0167-6DC4-48FC-9BE7-D41F253E0FCB}" presName="composite" presStyleCnt="0"/>
      <dgm:spPr/>
    </dgm:pt>
    <dgm:pt modelId="{087B2982-D7D5-450F-8630-A6C312CAB993}" type="pres">
      <dgm:prSet presAssocID="{E7BD0167-6DC4-48FC-9BE7-D41F253E0FCB}" presName="background" presStyleLbl="node0" presStyleIdx="2" presStyleCnt="3"/>
      <dgm:spPr/>
    </dgm:pt>
    <dgm:pt modelId="{41000365-A461-4C48-8099-34F69C00E242}" type="pres">
      <dgm:prSet presAssocID="{E7BD0167-6DC4-48FC-9BE7-D41F253E0FCB}" presName="text" presStyleLbl="fgAcc0" presStyleIdx="2" presStyleCnt="3">
        <dgm:presLayoutVars>
          <dgm:chPref val="3"/>
        </dgm:presLayoutVars>
      </dgm:prSet>
      <dgm:spPr/>
    </dgm:pt>
    <dgm:pt modelId="{E384AEEE-DEEC-454A-A1DA-FFFFBF0CA126}" type="pres">
      <dgm:prSet presAssocID="{E7BD0167-6DC4-48FC-9BE7-D41F253E0FCB}" presName="hierChild2" presStyleCnt="0"/>
      <dgm:spPr/>
    </dgm:pt>
  </dgm:ptLst>
  <dgm:cxnLst>
    <dgm:cxn modelId="{E6972D05-0EE0-49E2-B165-43BE30540BBD}" type="presOf" srcId="{459DA805-2048-4B34-ACBC-C8719EE29FCE}" destId="{C753A4B6-365F-4853-A3DB-F3AD0A7F74C1}" srcOrd="0" destOrd="0" presId="urn:microsoft.com/office/officeart/2005/8/layout/hierarchy1"/>
    <dgm:cxn modelId="{1998EC67-EB12-4C2A-8815-84EF1CF0921C}" srcId="{459DA805-2048-4B34-ACBC-C8719EE29FCE}" destId="{EA21FB17-49BE-4555-89B0-C5F22576FA95}" srcOrd="0" destOrd="0" parTransId="{3EA3B692-EBE0-4293-81FC-09C2473DEEE8}" sibTransId="{6492C423-371E-4748-BB98-7F84BCF94A08}"/>
    <dgm:cxn modelId="{CFF1FF95-5403-4FFC-9648-DE50609546FD}" srcId="{459DA805-2048-4B34-ACBC-C8719EE29FCE}" destId="{E7BD0167-6DC4-48FC-9BE7-D41F253E0FCB}" srcOrd="2" destOrd="0" parTransId="{F40EBEAD-2596-4E32-B681-D0EF320B85D8}" sibTransId="{54AB1C25-F849-4A57-994D-3D2CECC7C113}"/>
    <dgm:cxn modelId="{053E9196-B9A8-45E6-8F5B-5F0DE59F4FD1}" type="presOf" srcId="{537242FB-2276-4E6E-ACC3-9C1E147BCAD8}" destId="{D00D1D0B-B8B7-4DA7-81C3-881C78485748}" srcOrd="0" destOrd="0" presId="urn:microsoft.com/office/officeart/2005/8/layout/hierarchy1"/>
    <dgm:cxn modelId="{E60E91A3-B3C6-47A8-B5C1-FD8EED11A549}" srcId="{459DA805-2048-4B34-ACBC-C8719EE29FCE}" destId="{537242FB-2276-4E6E-ACC3-9C1E147BCAD8}" srcOrd="1" destOrd="0" parTransId="{CAB3C63C-F37D-46E1-9683-D1DA6477B044}" sibTransId="{68295A28-4040-487C-BD6E-E317AB70D5E4}"/>
    <dgm:cxn modelId="{9686D9B9-4CDE-45DB-A6F0-C796DA5D36F2}" type="presOf" srcId="{E7BD0167-6DC4-48FC-9BE7-D41F253E0FCB}" destId="{41000365-A461-4C48-8099-34F69C00E242}" srcOrd="0" destOrd="0" presId="urn:microsoft.com/office/officeart/2005/8/layout/hierarchy1"/>
    <dgm:cxn modelId="{697E70D9-88DD-46C0-B427-ED0E435C1A83}" type="presOf" srcId="{EA21FB17-49BE-4555-89B0-C5F22576FA95}" destId="{41A1EC98-6810-4F42-9AC5-C944FCE5E41D}" srcOrd="0" destOrd="0" presId="urn:microsoft.com/office/officeart/2005/8/layout/hierarchy1"/>
    <dgm:cxn modelId="{F70161FC-4176-49E0-8CDC-C979E7F145D2}" type="presParOf" srcId="{C753A4B6-365F-4853-A3DB-F3AD0A7F74C1}" destId="{0663F1B3-4B6D-4261-BF8C-1D3AE00F2AD2}" srcOrd="0" destOrd="0" presId="urn:microsoft.com/office/officeart/2005/8/layout/hierarchy1"/>
    <dgm:cxn modelId="{8D059D0A-D881-4C7F-B9D5-7E2851141826}" type="presParOf" srcId="{0663F1B3-4B6D-4261-BF8C-1D3AE00F2AD2}" destId="{63FA58D4-CCF0-4457-8534-47FB062CD0D8}" srcOrd="0" destOrd="0" presId="urn:microsoft.com/office/officeart/2005/8/layout/hierarchy1"/>
    <dgm:cxn modelId="{D2DC9733-F0DF-4D08-AA52-F0E8304C1DA7}" type="presParOf" srcId="{63FA58D4-CCF0-4457-8534-47FB062CD0D8}" destId="{A81B2A82-6ADA-4FF2-BDB4-85914CC4F1FF}" srcOrd="0" destOrd="0" presId="urn:microsoft.com/office/officeart/2005/8/layout/hierarchy1"/>
    <dgm:cxn modelId="{DB9EEB34-27FC-4526-9225-C3EB02C2FFB9}" type="presParOf" srcId="{63FA58D4-CCF0-4457-8534-47FB062CD0D8}" destId="{41A1EC98-6810-4F42-9AC5-C944FCE5E41D}" srcOrd="1" destOrd="0" presId="urn:microsoft.com/office/officeart/2005/8/layout/hierarchy1"/>
    <dgm:cxn modelId="{B49A0CBB-3E46-4641-87DE-B053B31578C7}" type="presParOf" srcId="{0663F1B3-4B6D-4261-BF8C-1D3AE00F2AD2}" destId="{2F6339F3-BA81-4E2E-B1C5-BC7E7EA2F26D}" srcOrd="1" destOrd="0" presId="urn:microsoft.com/office/officeart/2005/8/layout/hierarchy1"/>
    <dgm:cxn modelId="{FDD886F3-B0F6-43EC-A96E-CB5EF2238964}" type="presParOf" srcId="{C753A4B6-365F-4853-A3DB-F3AD0A7F74C1}" destId="{99B2AEF5-76A3-473C-BA9F-A294611347BB}" srcOrd="1" destOrd="0" presId="urn:microsoft.com/office/officeart/2005/8/layout/hierarchy1"/>
    <dgm:cxn modelId="{54B7A7C9-2AC2-438D-9A06-C23CEB6CB302}" type="presParOf" srcId="{99B2AEF5-76A3-473C-BA9F-A294611347BB}" destId="{72A53F7A-5FD8-4F8E-88D2-6D543D78447C}" srcOrd="0" destOrd="0" presId="urn:microsoft.com/office/officeart/2005/8/layout/hierarchy1"/>
    <dgm:cxn modelId="{62208AE6-FB14-4BC2-AF34-D34672A6B0FC}" type="presParOf" srcId="{72A53F7A-5FD8-4F8E-88D2-6D543D78447C}" destId="{F7241DFD-F5BF-4546-851F-D324E176FA24}" srcOrd="0" destOrd="0" presId="urn:microsoft.com/office/officeart/2005/8/layout/hierarchy1"/>
    <dgm:cxn modelId="{EDDB945B-E15B-4730-A85D-88457132F8E8}" type="presParOf" srcId="{72A53F7A-5FD8-4F8E-88D2-6D543D78447C}" destId="{D00D1D0B-B8B7-4DA7-81C3-881C78485748}" srcOrd="1" destOrd="0" presId="urn:microsoft.com/office/officeart/2005/8/layout/hierarchy1"/>
    <dgm:cxn modelId="{27169B88-FE09-4279-AAF6-A4EA130BABF3}" type="presParOf" srcId="{99B2AEF5-76A3-473C-BA9F-A294611347BB}" destId="{66F74156-7273-485D-B2AB-EC13CEA50973}" srcOrd="1" destOrd="0" presId="urn:microsoft.com/office/officeart/2005/8/layout/hierarchy1"/>
    <dgm:cxn modelId="{0F55A735-B490-430F-B74A-A3374D0B5217}" type="presParOf" srcId="{C753A4B6-365F-4853-A3DB-F3AD0A7F74C1}" destId="{6DFD7EA3-291E-490B-8AD9-F3BA5F5736A5}" srcOrd="2" destOrd="0" presId="urn:microsoft.com/office/officeart/2005/8/layout/hierarchy1"/>
    <dgm:cxn modelId="{8D452133-A26C-489B-B7A1-002D24D0373F}" type="presParOf" srcId="{6DFD7EA3-291E-490B-8AD9-F3BA5F5736A5}" destId="{886BCA93-5C6D-4A4F-AD3B-32A0A69B5F05}" srcOrd="0" destOrd="0" presId="urn:microsoft.com/office/officeart/2005/8/layout/hierarchy1"/>
    <dgm:cxn modelId="{AD52BAD7-41D8-4883-A63B-FABEA4BE2254}" type="presParOf" srcId="{886BCA93-5C6D-4A4F-AD3B-32A0A69B5F05}" destId="{087B2982-D7D5-450F-8630-A6C312CAB993}" srcOrd="0" destOrd="0" presId="urn:microsoft.com/office/officeart/2005/8/layout/hierarchy1"/>
    <dgm:cxn modelId="{34EE05B1-8476-4E27-8B85-5D27870D6F78}" type="presParOf" srcId="{886BCA93-5C6D-4A4F-AD3B-32A0A69B5F05}" destId="{41000365-A461-4C48-8099-34F69C00E242}" srcOrd="1" destOrd="0" presId="urn:microsoft.com/office/officeart/2005/8/layout/hierarchy1"/>
    <dgm:cxn modelId="{D5648D7D-7232-4402-A3DB-CF0B25D71BDC}" type="presParOf" srcId="{6DFD7EA3-291E-490B-8AD9-F3BA5F5736A5}" destId="{E384AEEE-DEEC-454A-A1DA-FFFFBF0CA1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5613C7-5431-4BD4-AF0C-D4C9D4FD4B5F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43EB09F-8C20-4756-B71F-55364A5030FB}">
      <dgm:prSet/>
      <dgm:spPr/>
      <dgm:t>
        <a:bodyPr/>
        <a:lstStyle/>
        <a:p>
          <a:r>
            <a:rPr lang="tr-TR" b="0" i="0" baseline="0"/>
            <a:t>Sosyal etkileşimde bozulma</a:t>
          </a:r>
          <a:endParaRPr lang="en-US"/>
        </a:p>
      </dgm:t>
    </dgm:pt>
    <dgm:pt modelId="{4F4CD353-D8B2-4DA0-BBC1-8DC057871915}" type="parTrans" cxnId="{10A95216-00E3-4E6C-98CA-BFD3D85D33DE}">
      <dgm:prSet/>
      <dgm:spPr/>
      <dgm:t>
        <a:bodyPr/>
        <a:lstStyle/>
        <a:p>
          <a:endParaRPr lang="en-US"/>
        </a:p>
      </dgm:t>
    </dgm:pt>
    <dgm:pt modelId="{48E14B66-2265-4F55-9E0E-1736D901A2CE}" type="sibTrans" cxnId="{10A95216-00E3-4E6C-98CA-BFD3D85D33D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82A81FFC-48FF-4D33-9C62-3C6C7B34AD02}">
      <dgm:prSet/>
      <dgm:spPr/>
      <dgm:t>
        <a:bodyPr/>
        <a:lstStyle/>
        <a:p>
          <a:r>
            <a:rPr lang="tr-TR" b="0" i="0" baseline="0"/>
            <a:t>Dil gelişimi ve iletişimde bozulma</a:t>
          </a:r>
          <a:endParaRPr lang="en-US"/>
        </a:p>
      </dgm:t>
    </dgm:pt>
    <dgm:pt modelId="{2EEDE57F-2A8B-43B9-90AB-AAA1A02D0F33}" type="parTrans" cxnId="{BB9E5130-6D2E-4925-83B9-1C35E85E256D}">
      <dgm:prSet/>
      <dgm:spPr/>
      <dgm:t>
        <a:bodyPr/>
        <a:lstStyle/>
        <a:p>
          <a:endParaRPr lang="en-US"/>
        </a:p>
      </dgm:t>
    </dgm:pt>
    <dgm:pt modelId="{AB501091-FFCF-42E5-85EE-8C1FC08F1186}" type="sibTrans" cxnId="{BB9E5130-6D2E-4925-83B9-1C35E85E256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BB3F1CDB-868F-4410-97C0-0BE03AA14DF6}">
      <dgm:prSet/>
      <dgm:spPr/>
      <dgm:t>
        <a:bodyPr/>
        <a:lstStyle/>
        <a:p>
          <a:r>
            <a:rPr lang="tr-TR" b="0" i="0" baseline="0"/>
            <a:t>Sınırlı ilgi alanı ve davranışların olması</a:t>
          </a:r>
          <a:endParaRPr lang="en-US"/>
        </a:p>
      </dgm:t>
    </dgm:pt>
    <dgm:pt modelId="{D057FD4A-A2E9-42E6-B97E-6A6D14A5A6B1}" type="parTrans" cxnId="{D7791781-04F9-4A4D-8CB6-B1AA7A187E54}">
      <dgm:prSet/>
      <dgm:spPr/>
      <dgm:t>
        <a:bodyPr/>
        <a:lstStyle/>
        <a:p>
          <a:endParaRPr lang="en-US"/>
        </a:p>
      </dgm:t>
    </dgm:pt>
    <dgm:pt modelId="{A69D4CA8-9B7D-4917-9345-807280BA571F}" type="sibTrans" cxnId="{D7791781-04F9-4A4D-8CB6-B1AA7A187E54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53D57AA-1E12-4392-9943-2A98EBE3DA4E}" type="pres">
      <dgm:prSet presAssocID="{955613C7-5431-4BD4-AF0C-D4C9D4FD4B5F}" presName="Name0" presStyleCnt="0">
        <dgm:presLayoutVars>
          <dgm:animLvl val="lvl"/>
          <dgm:resizeHandles val="exact"/>
        </dgm:presLayoutVars>
      </dgm:prSet>
      <dgm:spPr/>
    </dgm:pt>
    <dgm:pt modelId="{3C17E9CF-00AD-48C4-8BFD-F2E35C577458}" type="pres">
      <dgm:prSet presAssocID="{A43EB09F-8C20-4756-B71F-55364A5030FB}" presName="compositeNode" presStyleCnt="0">
        <dgm:presLayoutVars>
          <dgm:bulletEnabled val="1"/>
        </dgm:presLayoutVars>
      </dgm:prSet>
      <dgm:spPr/>
    </dgm:pt>
    <dgm:pt modelId="{DB055318-CDA4-4C41-A793-072FD42842AF}" type="pres">
      <dgm:prSet presAssocID="{A43EB09F-8C20-4756-B71F-55364A5030FB}" presName="bgRect" presStyleLbl="bgAccFollowNode1" presStyleIdx="0" presStyleCnt="3"/>
      <dgm:spPr/>
    </dgm:pt>
    <dgm:pt modelId="{B5F99FA1-09F6-4338-9E9C-578788C3161B}" type="pres">
      <dgm:prSet presAssocID="{48E14B66-2265-4F55-9E0E-1736D901A2CE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79D73612-507F-4961-9914-A28AB5F4D629}" type="pres">
      <dgm:prSet presAssocID="{A43EB09F-8C20-4756-B71F-55364A5030FB}" presName="bottomLine" presStyleLbl="alignNode1" presStyleIdx="1" presStyleCnt="6">
        <dgm:presLayoutVars/>
      </dgm:prSet>
      <dgm:spPr/>
    </dgm:pt>
    <dgm:pt modelId="{676F767B-7177-4690-B625-B111AEA667B5}" type="pres">
      <dgm:prSet presAssocID="{A43EB09F-8C20-4756-B71F-55364A5030FB}" presName="nodeText" presStyleLbl="bgAccFollowNode1" presStyleIdx="0" presStyleCnt="3">
        <dgm:presLayoutVars>
          <dgm:bulletEnabled val="1"/>
        </dgm:presLayoutVars>
      </dgm:prSet>
      <dgm:spPr/>
    </dgm:pt>
    <dgm:pt modelId="{7DAD56AD-BE9A-40E4-9129-C2904216C419}" type="pres">
      <dgm:prSet presAssocID="{48E14B66-2265-4F55-9E0E-1736D901A2CE}" presName="sibTrans" presStyleCnt="0"/>
      <dgm:spPr/>
    </dgm:pt>
    <dgm:pt modelId="{675120B4-2426-46D4-B496-9D91B701703A}" type="pres">
      <dgm:prSet presAssocID="{82A81FFC-48FF-4D33-9C62-3C6C7B34AD02}" presName="compositeNode" presStyleCnt="0">
        <dgm:presLayoutVars>
          <dgm:bulletEnabled val="1"/>
        </dgm:presLayoutVars>
      </dgm:prSet>
      <dgm:spPr/>
    </dgm:pt>
    <dgm:pt modelId="{98B19451-6A52-4A60-8BE8-B4389949DEAB}" type="pres">
      <dgm:prSet presAssocID="{82A81FFC-48FF-4D33-9C62-3C6C7B34AD02}" presName="bgRect" presStyleLbl="bgAccFollowNode1" presStyleIdx="1" presStyleCnt="3"/>
      <dgm:spPr/>
    </dgm:pt>
    <dgm:pt modelId="{18D0F7B1-0ED1-4FD1-B1F4-6B47C7B5F45E}" type="pres">
      <dgm:prSet presAssocID="{AB501091-FFCF-42E5-85EE-8C1FC08F1186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21B57EA-8601-4B52-A998-59C8E8AD4C5D}" type="pres">
      <dgm:prSet presAssocID="{82A81FFC-48FF-4D33-9C62-3C6C7B34AD02}" presName="bottomLine" presStyleLbl="alignNode1" presStyleIdx="3" presStyleCnt="6">
        <dgm:presLayoutVars/>
      </dgm:prSet>
      <dgm:spPr/>
    </dgm:pt>
    <dgm:pt modelId="{6167D318-3ED3-4AFF-945C-1503F4631CD4}" type="pres">
      <dgm:prSet presAssocID="{82A81FFC-48FF-4D33-9C62-3C6C7B34AD02}" presName="nodeText" presStyleLbl="bgAccFollowNode1" presStyleIdx="1" presStyleCnt="3">
        <dgm:presLayoutVars>
          <dgm:bulletEnabled val="1"/>
        </dgm:presLayoutVars>
      </dgm:prSet>
      <dgm:spPr/>
    </dgm:pt>
    <dgm:pt modelId="{9312C27C-EB53-4CAB-ACB9-C2C8EF10A451}" type="pres">
      <dgm:prSet presAssocID="{AB501091-FFCF-42E5-85EE-8C1FC08F1186}" presName="sibTrans" presStyleCnt="0"/>
      <dgm:spPr/>
    </dgm:pt>
    <dgm:pt modelId="{CC14F5D4-3E97-471B-A259-CBD061BC926E}" type="pres">
      <dgm:prSet presAssocID="{BB3F1CDB-868F-4410-97C0-0BE03AA14DF6}" presName="compositeNode" presStyleCnt="0">
        <dgm:presLayoutVars>
          <dgm:bulletEnabled val="1"/>
        </dgm:presLayoutVars>
      </dgm:prSet>
      <dgm:spPr/>
    </dgm:pt>
    <dgm:pt modelId="{DEB3C11C-4C9B-4745-B0E3-80BF45C168D6}" type="pres">
      <dgm:prSet presAssocID="{BB3F1CDB-868F-4410-97C0-0BE03AA14DF6}" presName="bgRect" presStyleLbl="bgAccFollowNode1" presStyleIdx="2" presStyleCnt="3"/>
      <dgm:spPr/>
    </dgm:pt>
    <dgm:pt modelId="{3B47FB23-FFB6-4F71-9629-CE5D61860B99}" type="pres">
      <dgm:prSet presAssocID="{A69D4CA8-9B7D-4917-9345-807280BA571F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3905604C-5006-42C7-9EDD-F1F2584D6FF1}" type="pres">
      <dgm:prSet presAssocID="{BB3F1CDB-868F-4410-97C0-0BE03AA14DF6}" presName="bottomLine" presStyleLbl="alignNode1" presStyleIdx="5" presStyleCnt="6">
        <dgm:presLayoutVars/>
      </dgm:prSet>
      <dgm:spPr/>
    </dgm:pt>
    <dgm:pt modelId="{9F43E1A3-F5D8-4333-8B43-78A5B3209983}" type="pres">
      <dgm:prSet presAssocID="{BB3F1CDB-868F-4410-97C0-0BE03AA14DF6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10A95216-00E3-4E6C-98CA-BFD3D85D33DE}" srcId="{955613C7-5431-4BD4-AF0C-D4C9D4FD4B5F}" destId="{A43EB09F-8C20-4756-B71F-55364A5030FB}" srcOrd="0" destOrd="0" parTransId="{4F4CD353-D8B2-4DA0-BBC1-8DC057871915}" sibTransId="{48E14B66-2265-4F55-9E0E-1736D901A2CE}"/>
    <dgm:cxn modelId="{95AB3F17-6FE0-43C5-91EC-54AA2D8FDCDF}" type="presOf" srcId="{AB501091-FFCF-42E5-85EE-8C1FC08F1186}" destId="{18D0F7B1-0ED1-4FD1-B1F4-6B47C7B5F45E}" srcOrd="0" destOrd="0" presId="urn:microsoft.com/office/officeart/2016/7/layout/BasicLinearProcessNumbered"/>
    <dgm:cxn modelId="{1583091D-700D-48B8-B358-3B8CE87EDAE7}" type="presOf" srcId="{82A81FFC-48FF-4D33-9C62-3C6C7B34AD02}" destId="{98B19451-6A52-4A60-8BE8-B4389949DEAB}" srcOrd="0" destOrd="0" presId="urn:microsoft.com/office/officeart/2016/7/layout/BasicLinearProcessNumbered"/>
    <dgm:cxn modelId="{BB9E5130-6D2E-4925-83B9-1C35E85E256D}" srcId="{955613C7-5431-4BD4-AF0C-D4C9D4FD4B5F}" destId="{82A81FFC-48FF-4D33-9C62-3C6C7B34AD02}" srcOrd="1" destOrd="0" parTransId="{2EEDE57F-2A8B-43B9-90AB-AAA1A02D0F33}" sibTransId="{AB501091-FFCF-42E5-85EE-8C1FC08F1186}"/>
    <dgm:cxn modelId="{68C3825B-5EA9-4DBC-9889-0B823A66B34B}" type="presOf" srcId="{82A81FFC-48FF-4D33-9C62-3C6C7B34AD02}" destId="{6167D318-3ED3-4AFF-945C-1503F4631CD4}" srcOrd="1" destOrd="0" presId="urn:microsoft.com/office/officeart/2016/7/layout/BasicLinearProcessNumbered"/>
    <dgm:cxn modelId="{5731F65F-38BF-47A5-9DB5-9B0929570C95}" type="presOf" srcId="{BB3F1CDB-868F-4410-97C0-0BE03AA14DF6}" destId="{DEB3C11C-4C9B-4745-B0E3-80BF45C168D6}" srcOrd="0" destOrd="0" presId="urn:microsoft.com/office/officeart/2016/7/layout/BasicLinearProcessNumbered"/>
    <dgm:cxn modelId="{2D7EFD58-3397-46EB-B884-81AB6BA65A57}" type="presOf" srcId="{48E14B66-2265-4F55-9E0E-1736D901A2CE}" destId="{B5F99FA1-09F6-4338-9E9C-578788C3161B}" srcOrd="0" destOrd="0" presId="urn:microsoft.com/office/officeart/2016/7/layout/BasicLinearProcessNumbered"/>
    <dgm:cxn modelId="{12930859-728E-4502-B333-130E32A4A3F6}" type="presOf" srcId="{955613C7-5431-4BD4-AF0C-D4C9D4FD4B5F}" destId="{753D57AA-1E12-4392-9943-2A98EBE3DA4E}" srcOrd="0" destOrd="0" presId="urn:microsoft.com/office/officeart/2016/7/layout/BasicLinearProcessNumbered"/>
    <dgm:cxn modelId="{D7791781-04F9-4A4D-8CB6-B1AA7A187E54}" srcId="{955613C7-5431-4BD4-AF0C-D4C9D4FD4B5F}" destId="{BB3F1CDB-868F-4410-97C0-0BE03AA14DF6}" srcOrd="2" destOrd="0" parTransId="{D057FD4A-A2E9-42E6-B97E-6A6D14A5A6B1}" sibTransId="{A69D4CA8-9B7D-4917-9345-807280BA571F}"/>
    <dgm:cxn modelId="{BA0B8D99-2C96-4C2B-8883-2F0373CD9A38}" type="presOf" srcId="{A43EB09F-8C20-4756-B71F-55364A5030FB}" destId="{676F767B-7177-4690-B625-B111AEA667B5}" srcOrd="1" destOrd="0" presId="urn:microsoft.com/office/officeart/2016/7/layout/BasicLinearProcessNumbered"/>
    <dgm:cxn modelId="{7824AB9B-2155-401D-822B-28912C8D6250}" type="presOf" srcId="{A69D4CA8-9B7D-4917-9345-807280BA571F}" destId="{3B47FB23-FFB6-4F71-9629-CE5D61860B99}" srcOrd="0" destOrd="0" presId="urn:microsoft.com/office/officeart/2016/7/layout/BasicLinearProcessNumbered"/>
    <dgm:cxn modelId="{C4FB2FB4-3401-4079-B545-93B7794BFAA4}" type="presOf" srcId="{A43EB09F-8C20-4756-B71F-55364A5030FB}" destId="{DB055318-CDA4-4C41-A793-072FD42842AF}" srcOrd="0" destOrd="0" presId="urn:microsoft.com/office/officeart/2016/7/layout/BasicLinearProcessNumbered"/>
    <dgm:cxn modelId="{D352A7F8-26AB-4E9B-890A-D8B6884BC332}" type="presOf" srcId="{BB3F1CDB-868F-4410-97C0-0BE03AA14DF6}" destId="{9F43E1A3-F5D8-4333-8B43-78A5B3209983}" srcOrd="1" destOrd="0" presId="urn:microsoft.com/office/officeart/2016/7/layout/BasicLinearProcessNumbered"/>
    <dgm:cxn modelId="{2313BDCA-915E-4B67-9180-DB57149AC35F}" type="presParOf" srcId="{753D57AA-1E12-4392-9943-2A98EBE3DA4E}" destId="{3C17E9CF-00AD-48C4-8BFD-F2E35C577458}" srcOrd="0" destOrd="0" presId="urn:microsoft.com/office/officeart/2016/7/layout/BasicLinearProcessNumbered"/>
    <dgm:cxn modelId="{1E092005-0ACB-41CD-85CC-3608102BB19B}" type="presParOf" srcId="{3C17E9CF-00AD-48C4-8BFD-F2E35C577458}" destId="{DB055318-CDA4-4C41-A793-072FD42842AF}" srcOrd="0" destOrd="0" presId="urn:microsoft.com/office/officeart/2016/7/layout/BasicLinearProcessNumbered"/>
    <dgm:cxn modelId="{89178FF2-6E1A-4D59-AD8F-E7C001D66578}" type="presParOf" srcId="{3C17E9CF-00AD-48C4-8BFD-F2E35C577458}" destId="{B5F99FA1-09F6-4338-9E9C-578788C3161B}" srcOrd="1" destOrd="0" presId="urn:microsoft.com/office/officeart/2016/7/layout/BasicLinearProcessNumbered"/>
    <dgm:cxn modelId="{B6E11298-E57C-459E-8CF9-7084D765BD8D}" type="presParOf" srcId="{3C17E9CF-00AD-48C4-8BFD-F2E35C577458}" destId="{79D73612-507F-4961-9914-A28AB5F4D629}" srcOrd="2" destOrd="0" presId="urn:microsoft.com/office/officeart/2016/7/layout/BasicLinearProcessNumbered"/>
    <dgm:cxn modelId="{DC9497BA-EE28-47F6-A31F-B2873521BB83}" type="presParOf" srcId="{3C17E9CF-00AD-48C4-8BFD-F2E35C577458}" destId="{676F767B-7177-4690-B625-B111AEA667B5}" srcOrd="3" destOrd="0" presId="urn:microsoft.com/office/officeart/2016/7/layout/BasicLinearProcessNumbered"/>
    <dgm:cxn modelId="{D1B660D9-26C1-4905-9DA6-EA6646BAE675}" type="presParOf" srcId="{753D57AA-1E12-4392-9943-2A98EBE3DA4E}" destId="{7DAD56AD-BE9A-40E4-9129-C2904216C419}" srcOrd="1" destOrd="0" presId="urn:microsoft.com/office/officeart/2016/7/layout/BasicLinearProcessNumbered"/>
    <dgm:cxn modelId="{80B9BD10-DC0F-42A5-9A1A-CEA3FDF15640}" type="presParOf" srcId="{753D57AA-1E12-4392-9943-2A98EBE3DA4E}" destId="{675120B4-2426-46D4-B496-9D91B701703A}" srcOrd="2" destOrd="0" presId="urn:microsoft.com/office/officeart/2016/7/layout/BasicLinearProcessNumbered"/>
    <dgm:cxn modelId="{A65FA054-1BBA-47C1-8C94-BD6B46BEF817}" type="presParOf" srcId="{675120B4-2426-46D4-B496-9D91B701703A}" destId="{98B19451-6A52-4A60-8BE8-B4389949DEAB}" srcOrd="0" destOrd="0" presId="urn:microsoft.com/office/officeart/2016/7/layout/BasicLinearProcessNumbered"/>
    <dgm:cxn modelId="{F3679BB6-C1B5-4F4F-A308-2173BE9BAD43}" type="presParOf" srcId="{675120B4-2426-46D4-B496-9D91B701703A}" destId="{18D0F7B1-0ED1-4FD1-B1F4-6B47C7B5F45E}" srcOrd="1" destOrd="0" presId="urn:microsoft.com/office/officeart/2016/7/layout/BasicLinearProcessNumbered"/>
    <dgm:cxn modelId="{AFD5E3CE-3AFF-44F0-A5CF-A1D76061AB3F}" type="presParOf" srcId="{675120B4-2426-46D4-B496-9D91B701703A}" destId="{721B57EA-8601-4B52-A998-59C8E8AD4C5D}" srcOrd="2" destOrd="0" presId="urn:microsoft.com/office/officeart/2016/7/layout/BasicLinearProcessNumbered"/>
    <dgm:cxn modelId="{D742158E-8653-449F-B191-F5E50776C73F}" type="presParOf" srcId="{675120B4-2426-46D4-B496-9D91B701703A}" destId="{6167D318-3ED3-4AFF-945C-1503F4631CD4}" srcOrd="3" destOrd="0" presId="urn:microsoft.com/office/officeart/2016/7/layout/BasicLinearProcessNumbered"/>
    <dgm:cxn modelId="{B7AA0028-7F24-4EFA-8603-3C85F2F70AE4}" type="presParOf" srcId="{753D57AA-1E12-4392-9943-2A98EBE3DA4E}" destId="{9312C27C-EB53-4CAB-ACB9-C2C8EF10A451}" srcOrd="3" destOrd="0" presId="urn:microsoft.com/office/officeart/2016/7/layout/BasicLinearProcessNumbered"/>
    <dgm:cxn modelId="{DED712DC-714B-419E-B2C1-DDFE5112C3A1}" type="presParOf" srcId="{753D57AA-1E12-4392-9943-2A98EBE3DA4E}" destId="{CC14F5D4-3E97-471B-A259-CBD061BC926E}" srcOrd="4" destOrd="0" presId="urn:microsoft.com/office/officeart/2016/7/layout/BasicLinearProcessNumbered"/>
    <dgm:cxn modelId="{D539CF3B-1506-42EC-872E-61D4E94536A8}" type="presParOf" srcId="{CC14F5D4-3E97-471B-A259-CBD061BC926E}" destId="{DEB3C11C-4C9B-4745-B0E3-80BF45C168D6}" srcOrd="0" destOrd="0" presId="urn:microsoft.com/office/officeart/2016/7/layout/BasicLinearProcessNumbered"/>
    <dgm:cxn modelId="{40864F8A-C1E3-4900-AE50-D3D6E3AD38CB}" type="presParOf" srcId="{CC14F5D4-3E97-471B-A259-CBD061BC926E}" destId="{3B47FB23-FFB6-4F71-9629-CE5D61860B99}" srcOrd="1" destOrd="0" presId="urn:microsoft.com/office/officeart/2016/7/layout/BasicLinearProcessNumbered"/>
    <dgm:cxn modelId="{F865A9D9-C2CA-40F4-972D-847C0973E31D}" type="presParOf" srcId="{CC14F5D4-3E97-471B-A259-CBD061BC926E}" destId="{3905604C-5006-42C7-9EDD-F1F2584D6FF1}" srcOrd="2" destOrd="0" presId="urn:microsoft.com/office/officeart/2016/7/layout/BasicLinearProcessNumbered"/>
    <dgm:cxn modelId="{A4184791-D903-4CF7-9CCB-0353F1BFD917}" type="presParOf" srcId="{CC14F5D4-3E97-471B-A259-CBD061BC926E}" destId="{9F43E1A3-F5D8-4333-8B43-78A5B320998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64F5FBC-0B57-4D5E-B7F2-C67CFDED3318}" type="doc">
      <dgm:prSet loTypeId="urn:microsoft.com/office/officeart/2016/7/layout/LinearBlockProcessNumbered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C43FA01-D8B2-477F-94BF-EA9CFCDC0ED1}">
      <dgm:prSet/>
      <dgm:spPr/>
      <dgm:t>
        <a:bodyPr/>
        <a:lstStyle/>
        <a:p>
          <a:r>
            <a:rPr lang="tr-TR" b="0" i="0" baseline="0"/>
            <a:t>Çalışma süreleri çocuk ve ailenin gereksinimlerine ve koşullara göre değiştirilebilir.</a:t>
          </a:r>
          <a:endParaRPr lang="en-US"/>
        </a:p>
      </dgm:t>
    </dgm:pt>
    <dgm:pt modelId="{A23A2C25-EC08-4079-AD3D-A2B583010A89}" type="parTrans" cxnId="{C1AC3FE3-0235-4F7B-BB6D-ECBA2291B045}">
      <dgm:prSet/>
      <dgm:spPr/>
      <dgm:t>
        <a:bodyPr/>
        <a:lstStyle/>
        <a:p>
          <a:endParaRPr lang="en-US"/>
        </a:p>
      </dgm:t>
    </dgm:pt>
    <dgm:pt modelId="{A9B17D1F-4CE1-405F-B1FC-D2E05AD401D5}" type="sibTrans" cxnId="{C1AC3FE3-0235-4F7B-BB6D-ECBA2291B045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504A1044-0B8E-4781-9F7A-92001E8D43C3}">
      <dgm:prSet/>
      <dgm:spPr/>
      <dgm:t>
        <a:bodyPr/>
        <a:lstStyle/>
        <a:p>
          <a:r>
            <a:rPr lang="tr-TR" b="0" i="0" baseline="0"/>
            <a:t>Yer (ortam)</a:t>
          </a:r>
          <a:endParaRPr lang="en-US"/>
        </a:p>
      </dgm:t>
    </dgm:pt>
    <dgm:pt modelId="{368E29C0-9681-4F89-8BAA-4FE95E39D61A}" type="parTrans" cxnId="{C3AB0FB9-D2B0-4BA6-9019-53D4947F4A5A}">
      <dgm:prSet/>
      <dgm:spPr/>
      <dgm:t>
        <a:bodyPr/>
        <a:lstStyle/>
        <a:p>
          <a:endParaRPr lang="en-US"/>
        </a:p>
      </dgm:t>
    </dgm:pt>
    <dgm:pt modelId="{A4D561FC-52FC-455E-916D-4D2AD5070E00}" type="sibTrans" cxnId="{C3AB0FB9-D2B0-4BA6-9019-53D4947F4A5A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0E0D2564-114D-459A-A886-8BD771717BA8}">
      <dgm:prSet/>
      <dgm:spPr/>
      <dgm:t>
        <a:bodyPr/>
        <a:lstStyle/>
        <a:p>
          <a:r>
            <a:rPr lang="tr-TR" b="0" i="0" baseline="0"/>
            <a:t>Çalışmalarını hep aynı yerde yapılması önerilir. Böylece çocuk eğitim sürelerine daha kolay uyum gösterebilir.</a:t>
          </a:r>
          <a:endParaRPr lang="en-US"/>
        </a:p>
      </dgm:t>
    </dgm:pt>
    <dgm:pt modelId="{5B171DCA-90EA-4D46-9673-B3B17F5BA780}" type="parTrans" cxnId="{D98846BF-76B3-4605-8A58-701B5BCAA5B0}">
      <dgm:prSet/>
      <dgm:spPr/>
      <dgm:t>
        <a:bodyPr/>
        <a:lstStyle/>
        <a:p>
          <a:endParaRPr lang="en-US"/>
        </a:p>
      </dgm:t>
    </dgm:pt>
    <dgm:pt modelId="{C2B164FC-0F50-428C-B2A1-8B550D05F2EF}" type="sibTrans" cxnId="{D98846BF-76B3-4605-8A58-701B5BCAA5B0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E54C2C48-BD82-4B0D-9B20-B4E73B8B8615}">
      <dgm:prSet/>
      <dgm:spPr/>
      <dgm:t>
        <a:bodyPr/>
        <a:lstStyle/>
        <a:p>
          <a:r>
            <a:rPr lang="tr-TR" b="0" i="0" baseline="0"/>
            <a:t>Çalışma mekânı dikkati dağıtacak objelerin olmadığı, sessiz bir yer olmalıdır. Materyallerin nasıl düzenlendiği önemlidir.</a:t>
          </a:r>
          <a:endParaRPr lang="en-US"/>
        </a:p>
      </dgm:t>
    </dgm:pt>
    <dgm:pt modelId="{D754E36D-0EA9-4E97-AFAF-0A3E122DE74F}" type="parTrans" cxnId="{750F8F13-3BA3-49AE-9999-DF16A3065FDE}">
      <dgm:prSet/>
      <dgm:spPr/>
      <dgm:t>
        <a:bodyPr/>
        <a:lstStyle/>
        <a:p>
          <a:endParaRPr lang="en-US"/>
        </a:p>
      </dgm:t>
    </dgm:pt>
    <dgm:pt modelId="{BD17DDE0-2895-4549-A730-6F66D8FC6966}" type="sibTrans" cxnId="{750F8F13-3BA3-49AE-9999-DF16A3065FDE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6B01798F-962E-4B02-921B-E74E768E67B4}">
      <dgm:prSet/>
      <dgm:spPr/>
      <dgm:t>
        <a:bodyPr/>
        <a:lstStyle/>
        <a:p>
          <a:r>
            <a:rPr lang="tr-TR" b="0" i="0" baseline="0"/>
            <a:t>Çocuğun kontrolünün kolay olduğu bir yer olmalı, örn. Çocuğun sırtı duvara verilerek odanın köşesinde çalışma</a:t>
          </a:r>
          <a:endParaRPr lang="en-US"/>
        </a:p>
      </dgm:t>
    </dgm:pt>
    <dgm:pt modelId="{CDA24A17-0564-4CD7-8B49-4E17B4453155}" type="parTrans" cxnId="{F4E21C36-58B2-4332-9C00-4D27495DCA1B}">
      <dgm:prSet/>
      <dgm:spPr/>
      <dgm:t>
        <a:bodyPr/>
        <a:lstStyle/>
        <a:p>
          <a:endParaRPr lang="en-US"/>
        </a:p>
      </dgm:t>
    </dgm:pt>
    <dgm:pt modelId="{74E1B0F6-DC5C-4103-963B-EF17EA50181B}" type="sibTrans" cxnId="{F4E21C36-58B2-4332-9C00-4D27495DCA1B}">
      <dgm:prSet phldrT="05" phldr="0"/>
      <dgm:spPr/>
      <dgm:t>
        <a:bodyPr/>
        <a:lstStyle/>
        <a:p>
          <a:r>
            <a:rPr lang="en-US"/>
            <a:t>05</a:t>
          </a:r>
        </a:p>
      </dgm:t>
    </dgm:pt>
    <dgm:pt modelId="{044D570C-B2F6-4A10-AB8A-31E66342C860}" type="pres">
      <dgm:prSet presAssocID="{764F5FBC-0B57-4D5E-B7F2-C67CFDED3318}" presName="Name0" presStyleCnt="0">
        <dgm:presLayoutVars>
          <dgm:animLvl val="lvl"/>
          <dgm:resizeHandles val="exact"/>
        </dgm:presLayoutVars>
      </dgm:prSet>
      <dgm:spPr/>
    </dgm:pt>
    <dgm:pt modelId="{19813C29-250E-4423-A466-E2A982DA027F}" type="pres">
      <dgm:prSet presAssocID="{2C43FA01-D8B2-477F-94BF-EA9CFCDC0ED1}" presName="compositeNode" presStyleCnt="0">
        <dgm:presLayoutVars>
          <dgm:bulletEnabled val="1"/>
        </dgm:presLayoutVars>
      </dgm:prSet>
      <dgm:spPr/>
    </dgm:pt>
    <dgm:pt modelId="{28CA9CE9-683D-44E6-9E37-4675AB9C0D1B}" type="pres">
      <dgm:prSet presAssocID="{2C43FA01-D8B2-477F-94BF-EA9CFCDC0ED1}" presName="bgRect" presStyleLbl="alignNode1" presStyleIdx="0" presStyleCnt="5"/>
      <dgm:spPr/>
    </dgm:pt>
    <dgm:pt modelId="{17D6D4B8-2D64-448F-98B7-1096AC36788B}" type="pres">
      <dgm:prSet presAssocID="{A9B17D1F-4CE1-405F-B1FC-D2E05AD401D5}" presName="sibTransNodeRect" presStyleLbl="alignNode1" presStyleIdx="0" presStyleCnt="5">
        <dgm:presLayoutVars>
          <dgm:chMax val="0"/>
          <dgm:bulletEnabled val="1"/>
        </dgm:presLayoutVars>
      </dgm:prSet>
      <dgm:spPr/>
    </dgm:pt>
    <dgm:pt modelId="{EDB2FB08-8CDD-4728-9B41-48DF793CC45D}" type="pres">
      <dgm:prSet presAssocID="{2C43FA01-D8B2-477F-94BF-EA9CFCDC0ED1}" presName="nodeRect" presStyleLbl="alignNode1" presStyleIdx="0" presStyleCnt="5">
        <dgm:presLayoutVars>
          <dgm:bulletEnabled val="1"/>
        </dgm:presLayoutVars>
      </dgm:prSet>
      <dgm:spPr/>
    </dgm:pt>
    <dgm:pt modelId="{CB79A167-539D-4003-BF79-F75AD3460B07}" type="pres">
      <dgm:prSet presAssocID="{A9B17D1F-4CE1-405F-B1FC-D2E05AD401D5}" presName="sibTrans" presStyleCnt="0"/>
      <dgm:spPr/>
    </dgm:pt>
    <dgm:pt modelId="{53B6D897-F1EE-4E64-8256-4E7D446E3248}" type="pres">
      <dgm:prSet presAssocID="{504A1044-0B8E-4781-9F7A-92001E8D43C3}" presName="compositeNode" presStyleCnt="0">
        <dgm:presLayoutVars>
          <dgm:bulletEnabled val="1"/>
        </dgm:presLayoutVars>
      </dgm:prSet>
      <dgm:spPr/>
    </dgm:pt>
    <dgm:pt modelId="{804F4EF3-016A-4570-BE48-5C088FC7EF1F}" type="pres">
      <dgm:prSet presAssocID="{504A1044-0B8E-4781-9F7A-92001E8D43C3}" presName="bgRect" presStyleLbl="alignNode1" presStyleIdx="1" presStyleCnt="5"/>
      <dgm:spPr/>
    </dgm:pt>
    <dgm:pt modelId="{6DDD802C-9B87-45F2-A442-43133115BF2D}" type="pres">
      <dgm:prSet presAssocID="{A4D561FC-52FC-455E-916D-4D2AD5070E00}" presName="sibTransNodeRect" presStyleLbl="alignNode1" presStyleIdx="1" presStyleCnt="5">
        <dgm:presLayoutVars>
          <dgm:chMax val="0"/>
          <dgm:bulletEnabled val="1"/>
        </dgm:presLayoutVars>
      </dgm:prSet>
      <dgm:spPr/>
    </dgm:pt>
    <dgm:pt modelId="{677BEC22-CB97-45D1-BB1D-AC66F5069F67}" type="pres">
      <dgm:prSet presAssocID="{504A1044-0B8E-4781-9F7A-92001E8D43C3}" presName="nodeRect" presStyleLbl="alignNode1" presStyleIdx="1" presStyleCnt="5">
        <dgm:presLayoutVars>
          <dgm:bulletEnabled val="1"/>
        </dgm:presLayoutVars>
      </dgm:prSet>
      <dgm:spPr/>
    </dgm:pt>
    <dgm:pt modelId="{244F941B-EA95-443E-9524-C0A65B66C63E}" type="pres">
      <dgm:prSet presAssocID="{A4D561FC-52FC-455E-916D-4D2AD5070E00}" presName="sibTrans" presStyleCnt="0"/>
      <dgm:spPr/>
    </dgm:pt>
    <dgm:pt modelId="{050227D7-0F53-471A-8138-F2D4CB771E4C}" type="pres">
      <dgm:prSet presAssocID="{0E0D2564-114D-459A-A886-8BD771717BA8}" presName="compositeNode" presStyleCnt="0">
        <dgm:presLayoutVars>
          <dgm:bulletEnabled val="1"/>
        </dgm:presLayoutVars>
      </dgm:prSet>
      <dgm:spPr/>
    </dgm:pt>
    <dgm:pt modelId="{6BAA1472-ADD8-491C-98B6-55DF3A95B798}" type="pres">
      <dgm:prSet presAssocID="{0E0D2564-114D-459A-A886-8BD771717BA8}" presName="bgRect" presStyleLbl="alignNode1" presStyleIdx="2" presStyleCnt="5"/>
      <dgm:spPr/>
    </dgm:pt>
    <dgm:pt modelId="{CC567F2A-BB92-4F63-AE99-ADD3FDAA35B5}" type="pres">
      <dgm:prSet presAssocID="{C2B164FC-0F50-428C-B2A1-8B550D05F2EF}" presName="sibTransNodeRect" presStyleLbl="alignNode1" presStyleIdx="2" presStyleCnt="5">
        <dgm:presLayoutVars>
          <dgm:chMax val="0"/>
          <dgm:bulletEnabled val="1"/>
        </dgm:presLayoutVars>
      </dgm:prSet>
      <dgm:spPr/>
    </dgm:pt>
    <dgm:pt modelId="{E3450762-8F05-4A49-80EA-38BBD4473D89}" type="pres">
      <dgm:prSet presAssocID="{0E0D2564-114D-459A-A886-8BD771717BA8}" presName="nodeRect" presStyleLbl="alignNode1" presStyleIdx="2" presStyleCnt="5">
        <dgm:presLayoutVars>
          <dgm:bulletEnabled val="1"/>
        </dgm:presLayoutVars>
      </dgm:prSet>
      <dgm:spPr/>
    </dgm:pt>
    <dgm:pt modelId="{62556D1A-67A6-4C93-BDDD-4D4DD36E5A59}" type="pres">
      <dgm:prSet presAssocID="{C2B164FC-0F50-428C-B2A1-8B550D05F2EF}" presName="sibTrans" presStyleCnt="0"/>
      <dgm:spPr/>
    </dgm:pt>
    <dgm:pt modelId="{F3BD991E-E723-44C4-B5E1-189B62A5E201}" type="pres">
      <dgm:prSet presAssocID="{E54C2C48-BD82-4B0D-9B20-B4E73B8B8615}" presName="compositeNode" presStyleCnt="0">
        <dgm:presLayoutVars>
          <dgm:bulletEnabled val="1"/>
        </dgm:presLayoutVars>
      </dgm:prSet>
      <dgm:spPr/>
    </dgm:pt>
    <dgm:pt modelId="{55FA598D-205B-4A1A-B8E6-30486763BF90}" type="pres">
      <dgm:prSet presAssocID="{E54C2C48-BD82-4B0D-9B20-B4E73B8B8615}" presName="bgRect" presStyleLbl="alignNode1" presStyleIdx="3" presStyleCnt="5"/>
      <dgm:spPr/>
    </dgm:pt>
    <dgm:pt modelId="{5C0AFAFD-D79E-4599-A387-75FFA1507227}" type="pres">
      <dgm:prSet presAssocID="{BD17DDE0-2895-4549-A730-6F66D8FC6966}" presName="sibTransNodeRect" presStyleLbl="alignNode1" presStyleIdx="3" presStyleCnt="5">
        <dgm:presLayoutVars>
          <dgm:chMax val="0"/>
          <dgm:bulletEnabled val="1"/>
        </dgm:presLayoutVars>
      </dgm:prSet>
      <dgm:spPr/>
    </dgm:pt>
    <dgm:pt modelId="{93407F1E-EA55-49D8-974D-0EC36E87872A}" type="pres">
      <dgm:prSet presAssocID="{E54C2C48-BD82-4B0D-9B20-B4E73B8B8615}" presName="nodeRect" presStyleLbl="alignNode1" presStyleIdx="3" presStyleCnt="5">
        <dgm:presLayoutVars>
          <dgm:bulletEnabled val="1"/>
        </dgm:presLayoutVars>
      </dgm:prSet>
      <dgm:spPr/>
    </dgm:pt>
    <dgm:pt modelId="{28D5C745-7854-49AD-89AA-60F12DEC1752}" type="pres">
      <dgm:prSet presAssocID="{BD17DDE0-2895-4549-A730-6F66D8FC6966}" presName="sibTrans" presStyleCnt="0"/>
      <dgm:spPr/>
    </dgm:pt>
    <dgm:pt modelId="{F9ED5F2E-1AB9-446B-90D2-CEA466ABB41A}" type="pres">
      <dgm:prSet presAssocID="{6B01798F-962E-4B02-921B-E74E768E67B4}" presName="compositeNode" presStyleCnt="0">
        <dgm:presLayoutVars>
          <dgm:bulletEnabled val="1"/>
        </dgm:presLayoutVars>
      </dgm:prSet>
      <dgm:spPr/>
    </dgm:pt>
    <dgm:pt modelId="{6D43BE47-D0E4-4EFC-ADE7-789220441814}" type="pres">
      <dgm:prSet presAssocID="{6B01798F-962E-4B02-921B-E74E768E67B4}" presName="bgRect" presStyleLbl="alignNode1" presStyleIdx="4" presStyleCnt="5"/>
      <dgm:spPr/>
    </dgm:pt>
    <dgm:pt modelId="{A6239648-B283-4A3E-A253-09AD7D4C1DF6}" type="pres">
      <dgm:prSet presAssocID="{74E1B0F6-DC5C-4103-963B-EF17EA50181B}" presName="sibTransNodeRect" presStyleLbl="alignNode1" presStyleIdx="4" presStyleCnt="5">
        <dgm:presLayoutVars>
          <dgm:chMax val="0"/>
          <dgm:bulletEnabled val="1"/>
        </dgm:presLayoutVars>
      </dgm:prSet>
      <dgm:spPr/>
    </dgm:pt>
    <dgm:pt modelId="{547B5562-40D1-4259-827F-29F83EF7B4E6}" type="pres">
      <dgm:prSet presAssocID="{6B01798F-962E-4B02-921B-E74E768E67B4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E5041807-E89D-49BF-B417-EB7CC7AC81BC}" type="presOf" srcId="{BD17DDE0-2895-4549-A730-6F66D8FC6966}" destId="{5C0AFAFD-D79E-4599-A387-75FFA1507227}" srcOrd="0" destOrd="0" presId="urn:microsoft.com/office/officeart/2016/7/layout/LinearBlockProcessNumbered"/>
    <dgm:cxn modelId="{DA722E09-F35A-4441-B28E-0AFD15EE39C9}" type="presOf" srcId="{E54C2C48-BD82-4B0D-9B20-B4E73B8B8615}" destId="{55FA598D-205B-4A1A-B8E6-30486763BF90}" srcOrd="0" destOrd="0" presId="urn:microsoft.com/office/officeart/2016/7/layout/LinearBlockProcessNumbered"/>
    <dgm:cxn modelId="{750F8F13-3BA3-49AE-9999-DF16A3065FDE}" srcId="{764F5FBC-0B57-4D5E-B7F2-C67CFDED3318}" destId="{E54C2C48-BD82-4B0D-9B20-B4E73B8B8615}" srcOrd="3" destOrd="0" parTransId="{D754E36D-0EA9-4E97-AFAF-0A3E122DE74F}" sibTransId="{BD17DDE0-2895-4549-A730-6F66D8FC6966}"/>
    <dgm:cxn modelId="{044FCD28-34B4-4AFE-870A-C1678B8C7D75}" type="presOf" srcId="{A9B17D1F-4CE1-405F-B1FC-D2E05AD401D5}" destId="{17D6D4B8-2D64-448F-98B7-1096AC36788B}" srcOrd="0" destOrd="0" presId="urn:microsoft.com/office/officeart/2016/7/layout/LinearBlockProcessNumbered"/>
    <dgm:cxn modelId="{BA0BC729-FD72-4703-AE28-8D7CDC150326}" type="presOf" srcId="{C2B164FC-0F50-428C-B2A1-8B550D05F2EF}" destId="{CC567F2A-BB92-4F63-AE99-ADD3FDAA35B5}" srcOrd="0" destOrd="0" presId="urn:microsoft.com/office/officeart/2016/7/layout/LinearBlockProcessNumbered"/>
    <dgm:cxn modelId="{C027F62A-D4BD-49BA-B66E-71F7BB5EF1BD}" type="presOf" srcId="{2C43FA01-D8B2-477F-94BF-EA9CFCDC0ED1}" destId="{28CA9CE9-683D-44E6-9E37-4675AB9C0D1B}" srcOrd="0" destOrd="0" presId="urn:microsoft.com/office/officeart/2016/7/layout/LinearBlockProcessNumbered"/>
    <dgm:cxn modelId="{DE29BC2F-8F13-4569-A1A3-D51B2AA2E0EF}" type="presOf" srcId="{504A1044-0B8E-4781-9F7A-92001E8D43C3}" destId="{677BEC22-CB97-45D1-BB1D-AC66F5069F67}" srcOrd="1" destOrd="0" presId="urn:microsoft.com/office/officeart/2016/7/layout/LinearBlockProcessNumbered"/>
    <dgm:cxn modelId="{F4E21C36-58B2-4332-9C00-4D27495DCA1B}" srcId="{764F5FBC-0B57-4D5E-B7F2-C67CFDED3318}" destId="{6B01798F-962E-4B02-921B-E74E768E67B4}" srcOrd="4" destOrd="0" parTransId="{CDA24A17-0564-4CD7-8B49-4E17B4453155}" sibTransId="{74E1B0F6-DC5C-4103-963B-EF17EA50181B}"/>
    <dgm:cxn modelId="{CDFBA33C-82E6-44B6-A0A1-E1B78BE78EC7}" type="presOf" srcId="{6B01798F-962E-4B02-921B-E74E768E67B4}" destId="{6D43BE47-D0E4-4EFC-ADE7-789220441814}" srcOrd="0" destOrd="0" presId="urn:microsoft.com/office/officeart/2016/7/layout/LinearBlockProcessNumbered"/>
    <dgm:cxn modelId="{F47FE543-9686-43AD-9563-DF04E9A3ACCC}" type="presOf" srcId="{6B01798F-962E-4B02-921B-E74E768E67B4}" destId="{547B5562-40D1-4259-827F-29F83EF7B4E6}" srcOrd="1" destOrd="0" presId="urn:microsoft.com/office/officeart/2016/7/layout/LinearBlockProcessNumbered"/>
    <dgm:cxn modelId="{80F1AA66-5306-4F79-8A11-1FE56C1D05D7}" type="presOf" srcId="{2C43FA01-D8B2-477F-94BF-EA9CFCDC0ED1}" destId="{EDB2FB08-8CDD-4728-9B41-48DF793CC45D}" srcOrd="1" destOrd="0" presId="urn:microsoft.com/office/officeart/2016/7/layout/LinearBlockProcessNumbered"/>
    <dgm:cxn modelId="{E327494B-3BE7-4663-BAD0-3CA5449B5112}" type="presOf" srcId="{A4D561FC-52FC-455E-916D-4D2AD5070E00}" destId="{6DDD802C-9B87-45F2-A442-43133115BF2D}" srcOrd="0" destOrd="0" presId="urn:microsoft.com/office/officeart/2016/7/layout/LinearBlockProcessNumbered"/>
    <dgm:cxn modelId="{415E286F-170D-4A1E-9FCB-63A2E7E79DD3}" type="presOf" srcId="{74E1B0F6-DC5C-4103-963B-EF17EA50181B}" destId="{A6239648-B283-4A3E-A253-09AD7D4C1DF6}" srcOrd="0" destOrd="0" presId="urn:microsoft.com/office/officeart/2016/7/layout/LinearBlockProcessNumbered"/>
    <dgm:cxn modelId="{A3AAFE59-E1B2-4622-8E69-199AB744B234}" type="presOf" srcId="{0E0D2564-114D-459A-A886-8BD771717BA8}" destId="{6BAA1472-ADD8-491C-98B6-55DF3A95B798}" srcOrd="0" destOrd="0" presId="urn:microsoft.com/office/officeart/2016/7/layout/LinearBlockProcessNumbered"/>
    <dgm:cxn modelId="{7A6ACA88-9815-4BC0-BBB3-F9D57A56F625}" type="presOf" srcId="{764F5FBC-0B57-4D5E-B7F2-C67CFDED3318}" destId="{044D570C-B2F6-4A10-AB8A-31E66342C860}" srcOrd="0" destOrd="0" presId="urn:microsoft.com/office/officeart/2016/7/layout/LinearBlockProcessNumbered"/>
    <dgm:cxn modelId="{3A3DE9A0-BCA9-4342-A90C-7CCD576DD80B}" type="presOf" srcId="{E54C2C48-BD82-4B0D-9B20-B4E73B8B8615}" destId="{93407F1E-EA55-49D8-974D-0EC36E87872A}" srcOrd="1" destOrd="0" presId="urn:microsoft.com/office/officeart/2016/7/layout/LinearBlockProcessNumbered"/>
    <dgm:cxn modelId="{C3AB0FB9-D2B0-4BA6-9019-53D4947F4A5A}" srcId="{764F5FBC-0B57-4D5E-B7F2-C67CFDED3318}" destId="{504A1044-0B8E-4781-9F7A-92001E8D43C3}" srcOrd="1" destOrd="0" parTransId="{368E29C0-9681-4F89-8BAA-4FE95E39D61A}" sibTransId="{A4D561FC-52FC-455E-916D-4D2AD5070E00}"/>
    <dgm:cxn modelId="{D98846BF-76B3-4605-8A58-701B5BCAA5B0}" srcId="{764F5FBC-0B57-4D5E-B7F2-C67CFDED3318}" destId="{0E0D2564-114D-459A-A886-8BD771717BA8}" srcOrd="2" destOrd="0" parTransId="{5B171DCA-90EA-4D46-9673-B3B17F5BA780}" sibTransId="{C2B164FC-0F50-428C-B2A1-8B550D05F2EF}"/>
    <dgm:cxn modelId="{C1AC3FE3-0235-4F7B-BB6D-ECBA2291B045}" srcId="{764F5FBC-0B57-4D5E-B7F2-C67CFDED3318}" destId="{2C43FA01-D8B2-477F-94BF-EA9CFCDC0ED1}" srcOrd="0" destOrd="0" parTransId="{A23A2C25-EC08-4079-AD3D-A2B583010A89}" sibTransId="{A9B17D1F-4CE1-405F-B1FC-D2E05AD401D5}"/>
    <dgm:cxn modelId="{C832A2E4-77EA-48A0-9F3D-33D6F3B85D85}" type="presOf" srcId="{0E0D2564-114D-459A-A886-8BD771717BA8}" destId="{E3450762-8F05-4A49-80EA-38BBD4473D89}" srcOrd="1" destOrd="0" presId="urn:microsoft.com/office/officeart/2016/7/layout/LinearBlockProcessNumbered"/>
    <dgm:cxn modelId="{AA3909FF-3E74-4E7E-A8E2-D86539AC395E}" type="presOf" srcId="{504A1044-0B8E-4781-9F7A-92001E8D43C3}" destId="{804F4EF3-016A-4570-BE48-5C088FC7EF1F}" srcOrd="0" destOrd="0" presId="urn:microsoft.com/office/officeart/2016/7/layout/LinearBlockProcessNumbered"/>
    <dgm:cxn modelId="{B400B3AA-91BB-4A9F-9AA7-4829AEC7B07A}" type="presParOf" srcId="{044D570C-B2F6-4A10-AB8A-31E66342C860}" destId="{19813C29-250E-4423-A466-E2A982DA027F}" srcOrd="0" destOrd="0" presId="urn:microsoft.com/office/officeart/2016/7/layout/LinearBlockProcessNumbered"/>
    <dgm:cxn modelId="{1320A621-9E2C-4B18-98D1-E700A11A2E6B}" type="presParOf" srcId="{19813C29-250E-4423-A466-E2A982DA027F}" destId="{28CA9CE9-683D-44E6-9E37-4675AB9C0D1B}" srcOrd="0" destOrd="0" presId="urn:microsoft.com/office/officeart/2016/7/layout/LinearBlockProcessNumbered"/>
    <dgm:cxn modelId="{D3AAF675-8D40-4E1D-8A74-FA20E9697EB5}" type="presParOf" srcId="{19813C29-250E-4423-A466-E2A982DA027F}" destId="{17D6D4B8-2D64-448F-98B7-1096AC36788B}" srcOrd="1" destOrd="0" presId="urn:microsoft.com/office/officeart/2016/7/layout/LinearBlockProcessNumbered"/>
    <dgm:cxn modelId="{CB8A6532-EB08-4DAA-871C-CDDEAB7C90FE}" type="presParOf" srcId="{19813C29-250E-4423-A466-E2A982DA027F}" destId="{EDB2FB08-8CDD-4728-9B41-48DF793CC45D}" srcOrd="2" destOrd="0" presId="urn:microsoft.com/office/officeart/2016/7/layout/LinearBlockProcessNumbered"/>
    <dgm:cxn modelId="{DC5619C1-6BF8-4C2E-9609-F0126230BA54}" type="presParOf" srcId="{044D570C-B2F6-4A10-AB8A-31E66342C860}" destId="{CB79A167-539D-4003-BF79-F75AD3460B07}" srcOrd="1" destOrd="0" presId="urn:microsoft.com/office/officeart/2016/7/layout/LinearBlockProcessNumbered"/>
    <dgm:cxn modelId="{63F2AB7C-48AD-4DE9-8AD0-83B9C218DB17}" type="presParOf" srcId="{044D570C-B2F6-4A10-AB8A-31E66342C860}" destId="{53B6D897-F1EE-4E64-8256-4E7D446E3248}" srcOrd="2" destOrd="0" presId="urn:microsoft.com/office/officeart/2016/7/layout/LinearBlockProcessNumbered"/>
    <dgm:cxn modelId="{39D7AF2F-6343-49FA-A730-6FC95BA06BA9}" type="presParOf" srcId="{53B6D897-F1EE-4E64-8256-4E7D446E3248}" destId="{804F4EF3-016A-4570-BE48-5C088FC7EF1F}" srcOrd="0" destOrd="0" presId="urn:microsoft.com/office/officeart/2016/7/layout/LinearBlockProcessNumbered"/>
    <dgm:cxn modelId="{C07967AF-640E-4979-B643-1F49E7DABC8F}" type="presParOf" srcId="{53B6D897-F1EE-4E64-8256-4E7D446E3248}" destId="{6DDD802C-9B87-45F2-A442-43133115BF2D}" srcOrd="1" destOrd="0" presId="urn:microsoft.com/office/officeart/2016/7/layout/LinearBlockProcessNumbered"/>
    <dgm:cxn modelId="{B43D6D4C-C9A0-46CF-972D-8049BC9C7BFF}" type="presParOf" srcId="{53B6D897-F1EE-4E64-8256-4E7D446E3248}" destId="{677BEC22-CB97-45D1-BB1D-AC66F5069F67}" srcOrd="2" destOrd="0" presId="urn:microsoft.com/office/officeart/2016/7/layout/LinearBlockProcessNumbered"/>
    <dgm:cxn modelId="{05BAE215-5F4A-45C2-B5EB-3B35DF2B4384}" type="presParOf" srcId="{044D570C-B2F6-4A10-AB8A-31E66342C860}" destId="{244F941B-EA95-443E-9524-C0A65B66C63E}" srcOrd="3" destOrd="0" presId="urn:microsoft.com/office/officeart/2016/7/layout/LinearBlockProcessNumbered"/>
    <dgm:cxn modelId="{571E7396-7011-4F7F-A8CE-968C69730FB4}" type="presParOf" srcId="{044D570C-B2F6-4A10-AB8A-31E66342C860}" destId="{050227D7-0F53-471A-8138-F2D4CB771E4C}" srcOrd="4" destOrd="0" presId="urn:microsoft.com/office/officeart/2016/7/layout/LinearBlockProcessNumbered"/>
    <dgm:cxn modelId="{30F00028-3C7D-49F6-935E-4347590CD186}" type="presParOf" srcId="{050227D7-0F53-471A-8138-F2D4CB771E4C}" destId="{6BAA1472-ADD8-491C-98B6-55DF3A95B798}" srcOrd="0" destOrd="0" presId="urn:microsoft.com/office/officeart/2016/7/layout/LinearBlockProcessNumbered"/>
    <dgm:cxn modelId="{E3EA2C1E-ED50-41D8-87CD-BE7AEF7800E9}" type="presParOf" srcId="{050227D7-0F53-471A-8138-F2D4CB771E4C}" destId="{CC567F2A-BB92-4F63-AE99-ADD3FDAA35B5}" srcOrd="1" destOrd="0" presId="urn:microsoft.com/office/officeart/2016/7/layout/LinearBlockProcessNumbered"/>
    <dgm:cxn modelId="{958EE401-674D-4E2F-BC51-FD66DEA7EA03}" type="presParOf" srcId="{050227D7-0F53-471A-8138-F2D4CB771E4C}" destId="{E3450762-8F05-4A49-80EA-38BBD4473D89}" srcOrd="2" destOrd="0" presId="urn:microsoft.com/office/officeart/2016/7/layout/LinearBlockProcessNumbered"/>
    <dgm:cxn modelId="{73138B74-58CB-414D-80DE-4192A2BAAABA}" type="presParOf" srcId="{044D570C-B2F6-4A10-AB8A-31E66342C860}" destId="{62556D1A-67A6-4C93-BDDD-4D4DD36E5A59}" srcOrd="5" destOrd="0" presId="urn:microsoft.com/office/officeart/2016/7/layout/LinearBlockProcessNumbered"/>
    <dgm:cxn modelId="{D3E656A9-0B0A-45AA-B970-C5FF4F90AE4B}" type="presParOf" srcId="{044D570C-B2F6-4A10-AB8A-31E66342C860}" destId="{F3BD991E-E723-44C4-B5E1-189B62A5E201}" srcOrd="6" destOrd="0" presId="urn:microsoft.com/office/officeart/2016/7/layout/LinearBlockProcessNumbered"/>
    <dgm:cxn modelId="{C46EDAF8-781E-4FEA-801E-EEEF6396C730}" type="presParOf" srcId="{F3BD991E-E723-44C4-B5E1-189B62A5E201}" destId="{55FA598D-205B-4A1A-B8E6-30486763BF90}" srcOrd="0" destOrd="0" presId="urn:microsoft.com/office/officeart/2016/7/layout/LinearBlockProcessNumbered"/>
    <dgm:cxn modelId="{87780A1E-5467-49B5-A9FC-5A1E300962B0}" type="presParOf" srcId="{F3BD991E-E723-44C4-B5E1-189B62A5E201}" destId="{5C0AFAFD-D79E-4599-A387-75FFA1507227}" srcOrd="1" destOrd="0" presId="urn:microsoft.com/office/officeart/2016/7/layout/LinearBlockProcessNumbered"/>
    <dgm:cxn modelId="{41F0D56A-F5BF-4876-ABC6-066EDEFE765E}" type="presParOf" srcId="{F3BD991E-E723-44C4-B5E1-189B62A5E201}" destId="{93407F1E-EA55-49D8-974D-0EC36E87872A}" srcOrd="2" destOrd="0" presId="urn:microsoft.com/office/officeart/2016/7/layout/LinearBlockProcessNumbered"/>
    <dgm:cxn modelId="{EF0B3277-8F9C-4791-AE1C-F76A685A7174}" type="presParOf" srcId="{044D570C-B2F6-4A10-AB8A-31E66342C860}" destId="{28D5C745-7854-49AD-89AA-60F12DEC1752}" srcOrd="7" destOrd="0" presId="urn:microsoft.com/office/officeart/2016/7/layout/LinearBlockProcessNumbered"/>
    <dgm:cxn modelId="{ADC38632-C0A9-44E2-9987-168F0CFE5CAB}" type="presParOf" srcId="{044D570C-B2F6-4A10-AB8A-31E66342C860}" destId="{F9ED5F2E-1AB9-446B-90D2-CEA466ABB41A}" srcOrd="8" destOrd="0" presId="urn:microsoft.com/office/officeart/2016/7/layout/LinearBlockProcessNumbered"/>
    <dgm:cxn modelId="{EEEEB29A-ADB0-4C6E-8670-49B4F94668C7}" type="presParOf" srcId="{F9ED5F2E-1AB9-446B-90D2-CEA466ABB41A}" destId="{6D43BE47-D0E4-4EFC-ADE7-789220441814}" srcOrd="0" destOrd="0" presId="urn:microsoft.com/office/officeart/2016/7/layout/LinearBlockProcessNumbered"/>
    <dgm:cxn modelId="{664E06F6-DD6B-4241-B9CA-85F1357C2E21}" type="presParOf" srcId="{F9ED5F2E-1AB9-446B-90D2-CEA466ABB41A}" destId="{A6239648-B283-4A3E-A253-09AD7D4C1DF6}" srcOrd="1" destOrd="0" presId="urn:microsoft.com/office/officeart/2016/7/layout/LinearBlockProcessNumbered"/>
    <dgm:cxn modelId="{3DCE5F3A-50F0-4BF5-8BFA-31714BBFAB43}" type="presParOf" srcId="{F9ED5F2E-1AB9-446B-90D2-CEA466ABB41A}" destId="{547B5562-40D1-4259-827F-29F83EF7B4E6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24EAFD0-7184-4E40-91CB-BDB0EA7845E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0DDDB08-FAA5-4B76-BB5D-9E0A4B8AD24F}">
      <dgm:prSet/>
      <dgm:spPr/>
      <dgm:t>
        <a:bodyPr/>
        <a:lstStyle/>
        <a:p>
          <a:pPr>
            <a:defRPr cap="all"/>
          </a:pPr>
          <a:r>
            <a:rPr lang="tr-TR" b="0" i="0" baseline="0"/>
            <a:t>Bu konu; otizmi olan çocukların genelleme yapabilme becerilerinde sorun olması nedeni ile çok önemlidir.</a:t>
          </a:r>
          <a:endParaRPr lang="en-US"/>
        </a:p>
      </dgm:t>
    </dgm:pt>
    <dgm:pt modelId="{9613A251-90D8-40E1-8CD2-0B6C7727C573}" type="parTrans" cxnId="{E88236AB-D2D6-4A84-9919-3E6029C414D5}">
      <dgm:prSet/>
      <dgm:spPr/>
      <dgm:t>
        <a:bodyPr/>
        <a:lstStyle/>
        <a:p>
          <a:endParaRPr lang="en-US"/>
        </a:p>
      </dgm:t>
    </dgm:pt>
    <dgm:pt modelId="{E8E3F910-6235-4CF4-BE65-5A14FDC5A36E}" type="sibTrans" cxnId="{E88236AB-D2D6-4A84-9919-3E6029C414D5}">
      <dgm:prSet/>
      <dgm:spPr/>
      <dgm:t>
        <a:bodyPr/>
        <a:lstStyle/>
        <a:p>
          <a:endParaRPr lang="en-US"/>
        </a:p>
      </dgm:t>
    </dgm:pt>
    <dgm:pt modelId="{9C10559F-643E-4C7C-B46E-CBF17D7CCD37}">
      <dgm:prSet/>
      <dgm:spPr/>
      <dgm:t>
        <a:bodyPr/>
        <a:lstStyle/>
        <a:p>
          <a:pPr>
            <a:defRPr cap="all"/>
          </a:pPr>
          <a:r>
            <a:rPr lang="tr-TR" b="0" i="0" baseline="0"/>
            <a:t>Evdeki tüm bireylerin davranışları tutarlı olmalıdır.</a:t>
          </a:r>
          <a:endParaRPr lang="en-US"/>
        </a:p>
      </dgm:t>
    </dgm:pt>
    <dgm:pt modelId="{91BD466E-B310-4105-91CC-89EE95BFA5CC}" type="parTrans" cxnId="{56FF51D3-60BC-47ED-98BF-C8226420B285}">
      <dgm:prSet/>
      <dgm:spPr/>
      <dgm:t>
        <a:bodyPr/>
        <a:lstStyle/>
        <a:p>
          <a:endParaRPr lang="en-US"/>
        </a:p>
      </dgm:t>
    </dgm:pt>
    <dgm:pt modelId="{5568FA0F-62C8-4E9B-92EC-0E308AC9A0B2}" type="sibTrans" cxnId="{56FF51D3-60BC-47ED-98BF-C8226420B285}">
      <dgm:prSet/>
      <dgm:spPr/>
      <dgm:t>
        <a:bodyPr/>
        <a:lstStyle/>
        <a:p>
          <a:endParaRPr lang="en-US"/>
        </a:p>
      </dgm:t>
    </dgm:pt>
    <dgm:pt modelId="{7A84A9A9-7490-4B9B-95BC-D0B3A85879BB}">
      <dgm:prSet/>
      <dgm:spPr/>
      <dgm:t>
        <a:bodyPr/>
        <a:lstStyle/>
        <a:p>
          <a:pPr>
            <a:defRPr cap="all"/>
          </a:pPr>
          <a:r>
            <a:rPr lang="tr-TR" b="0" i="0" baseline="0"/>
            <a:t>Eğitimi veren kişi kendi içinde tutarlı olmalı.</a:t>
          </a:r>
          <a:endParaRPr lang="en-US"/>
        </a:p>
      </dgm:t>
    </dgm:pt>
    <dgm:pt modelId="{6531AFCE-CA5A-42CA-9D8C-590590F774FB}" type="parTrans" cxnId="{A1072C37-7B70-44F0-B8E1-C488D8FA34CA}">
      <dgm:prSet/>
      <dgm:spPr/>
      <dgm:t>
        <a:bodyPr/>
        <a:lstStyle/>
        <a:p>
          <a:endParaRPr lang="en-US"/>
        </a:p>
      </dgm:t>
    </dgm:pt>
    <dgm:pt modelId="{95F24146-CCB3-41E0-A025-5ADA0D2569B8}" type="sibTrans" cxnId="{A1072C37-7B70-44F0-B8E1-C488D8FA34CA}">
      <dgm:prSet/>
      <dgm:spPr/>
      <dgm:t>
        <a:bodyPr/>
        <a:lstStyle/>
        <a:p>
          <a:endParaRPr lang="en-US"/>
        </a:p>
      </dgm:t>
    </dgm:pt>
    <dgm:pt modelId="{B20114C5-EFC3-465F-9D45-4B67EFC0AB3A}">
      <dgm:prSet/>
      <dgm:spPr/>
      <dgm:t>
        <a:bodyPr/>
        <a:lstStyle/>
        <a:p>
          <a:pPr>
            <a:defRPr cap="all"/>
          </a:pPr>
          <a:r>
            <a:rPr lang="tr-TR" b="0" i="0" baseline="0"/>
            <a:t>Öğretilmek istenen  beceri aynı biçimde öğretilmelidir.</a:t>
          </a:r>
          <a:endParaRPr lang="en-US"/>
        </a:p>
      </dgm:t>
    </dgm:pt>
    <dgm:pt modelId="{63CFB714-3697-429C-9B9A-9547C6E7A743}" type="parTrans" cxnId="{09213932-7DD4-45B5-886E-AAEDFE0F17D9}">
      <dgm:prSet/>
      <dgm:spPr/>
      <dgm:t>
        <a:bodyPr/>
        <a:lstStyle/>
        <a:p>
          <a:endParaRPr lang="en-US"/>
        </a:p>
      </dgm:t>
    </dgm:pt>
    <dgm:pt modelId="{22512A29-56ED-4ED9-99EF-792D0A4C7099}" type="sibTrans" cxnId="{09213932-7DD4-45B5-886E-AAEDFE0F17D9}">
      <dgm:prSet/>
      <dgm:spPr/>
      <dgm:t>
        <a:bodyPr/>
        <a:lstStyle/>
        <a:p>
          <a:endParaRPr lang="en-US"/>
        </a:p>
      </dgm:t>
    </dgm:pt>
    <dgm:pt modelId="{C005D0C0-F5C7-4F90-B7CF-8CAF52E3786D}" type="pres">
      <dgm:prSet presAssocID="{024EAFD0-7184-4E40-91CB-BDB0EA7845E1}" presName="root" presStyleCnt="0">
        <dgm:presLayoutVars>
          <dgm:dir/>
          <dgm:resizeHandles val="exact"/>
        </dgm:presLayoutVars>
      </dgm:prSet>
      <dgm:spPr/>
    </dgm:pt>
    <dgm:pt modelId="{3F9061D3-525D-4632-840F-C5A3348F1AF1}" type="pres">
      <dgm:prSet presAssocID="{D0DDDB08-FAA5-4B76-BB5D-9E0A4B8AD24F}" presName="compNode" presStyleCnt="0"/>
      <dgm:spPr/>
    </dgm:pt>
    <dgm:pt modelId="{C5D5DB39-C879-4ABB-97FE-B97A11E8082D}" type="pres">
      <dgm:prSet presAssocID="{D0DDDB08-FAA5-4B76-BB5D-9E0A4B8AD24F}" presName="iconBgRect" presStyleLbl="bgShp" presStyleIdx="0" presStyleCnt="4"/>
      <dgm:spPr/>
    </dgm:pt>
    <dgm:pt modelId="{0D1F9E63-94DC-4AD1-B5FC-306CDD70F789}" type="pres">
      <dgm:prSet presAssocID="{D0DDDB08-FAA5-4B76-BB5D-9E0A4B8AD24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hriş edici"/>
        </a:ext>
      </dgm:extLst>
    </dgm:pt>
    <dgm:pt modelId="{2D82F30C-1A2A-4C28-AF01-A548A22D6F66}" type="pres">
      <dgm:prSet presAssocID="{D0DDDB08-FAA5-4B76-BB5D-9E0A4B8AD24F}" presName="spaceRect" presStyleCnt="0"/>
      <dgm:spPr/>
    </dgm:pt>
    <dgm:pt modelId="{A5B32B55-0622-4A5F-85C0-EC4A032CA642}" type="pres">
      <dgm:prSet presAssocID="{D0DDDB08-FAA5-4B76-BB5D-9E0A4B8AD24F}" presName="textRect" presStyleLbl="revTx" presStyleIdx="0" presStyleCnt="4">
        <dgm:presLayoutVars>
          <dgm:chMax val="1"/>
          <dgm:chPref val="1"/>
        </dgm:presLayoutVars>
      </dgm:prSet>
      <dgm:spPr/>
    </dgm:pt>
    <dgm:pt modelId="{3F05CFBD-E95D-4BB0-9822-CAE22296A485}" type="pres">
      <dgm:prSet presAssocID="{E8E3F910-6235-4CF4-BE65-5A14FDC5A36E}" presName="sibTrans" presStyleCnt="0"/>
      <dgm:spPr/>
    </dgm:pt>
    <dgm:pt modelId="{9B21D195-8BD2-4211-9CAF-919D264A3006}" type="pres">
      <dgm:prSet presAssocID="{9C10559F-643E-4C7C-B46E-CBF17D7CCD37}" presName="compNode" presStyleCnt="0"/>
      <dgm:spPr/>
    </dgm:pt>
    <dgm:pt modelId="{620E9215-C629-4BC3-A9B3-1FA34B407EAC}" type="pres">
      <dgm:prSet presAssocID="{9C10559F-643E-4C7C-B46E-CBF17D7CCD37}" presName="iconBgRect" presStyleLbl="bgShp" presStyleIdx="1" presStyleCnt="4"/>
      <dgm:spPr/>
    </dgm:pt>
    <dgm:pt modelId="{81A7FED2-C569-4553-AFF9-D96F6CD8F126}" type="pres">
      <dgm:prSet presAssocID="{9C10559F-643E-4C7C-B46E-CBF17D7CCD3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347868E-E2FC-4E47-AA1D-F5CEE69AA6BB}" type="pres">
      <dgm:prSet presAssocID="{9C10559F-643E-4C7C-B46E-CBF17D7CCD37}" presName="spaceRect" presStyleCnt="0"/>
      <dgm:spPr/>
    </dgm:pt>
    <dgm:pt modelId="{E3CA12CE-ABA5-4239-AD7F-B328C017F460}" type="pres">
      <dgm:prSet presAssocID="{9C10559F-643E-4C7C-B46E-CBF17D7CCD37}" presName="textRect" presStyleLbl="revTx" presStyleIdx="1" presStyleCnt="4">
        <dgm:presLayoutVars>
          <dgm:chMax val="1"/>
          <dgm:chPref val="1"/>
        </dgm:presLayoutVars>
      </dgm:prSet>
      <dgm:spPr/>
    </dgm:pt>
    <dgm:pt modelId="{E079F3EA-BB48-4CF4-BB79-A92DC6229BC8}" type="pres">
      <dgm:prSet presAssocID="{5568FA0F-62C8-4E9B-92EC-0E308AC9A0B2}" presName="sibTrans" presStyleCnt="0"/>
      <dgm:spPr/>
    </dgm:pt>
    <dgm:pt modelId="{3F5A364B-90F5-405B-9EAF-405E3B8180D0}" type="pres">
      <dgm:prSet presAssocID="{7A84A9A9-7490-4B9B-95BC-D0B3A85879BB}" presName="compNode" presStyleCnt="0"/>
      <dgm:spPr/>
    </dgm:pt>
    <dgm:pt modelId="{0A5C1E22-ECF8-4B58-81CC-C9BB35D971DC}" type="pres">
      <dgm:prSet presAssocID="{7A84A9A9-7490-4B9B-95BC-D0B3A85879BB}" presName="iconBgRect" presStyleLbl="bgShp" presStyleIdx="2" presStyleCnt="4"/>
      <dgm:spPr/>
    </dgm:pt>
    <dgm:pt modelId="{BBD3C9F5-B435-48B8-8174-0CCC0CEFC8E6}" type="pres">
      <dgm:prSet presAssocID="{7A84A9A9-7490-4B9B-95BC-D0B3A85879B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ınıf"/>
        </a:ext>
      </dgm:extLst>
    </dgm:pt>
    <dgm:pt modelId="{80667894-0AAA-4D35-88F5-FF6672637B5C}" type="pres">
      <dgm:prSet presAssocID="{7A84A9A9-7490-4B9B-95BC-D0B3A85879BB}" presName="spaceRect" presStyleCnt="0"/>
      <dgm:spPr/>
    </dgm:pt>
    <dgm:pt modelId="{637F4038-23D7-4431-A8B4-2E7B97A1F5E8}" type="pres">
      <dgm:prSet presAssocID="{7A84A9A9-7490-4B9B-95BC-D0B3A85879BB}" presName="textRect" presStyleLbl="revTx" presStyleIdx="2" presStyleCnt="4">
        <dgm:presLayoutVars>
          <dgm:chMax val="1"/>
          <dgm:chPref val="1"/>
        </dgm:presLayoutVars>
      </dgm:prSet>
      <dgm:spPr/>
    </dgm:pt>
    <dgm:pt modelId="{D020641C-6D0C-4C0A-83C4-844BF3D805D2}" type="pres">
      <dgm:prSet presAssocID="{95F24146-CCB3-41E0-A025-5ADA0D2569B8}" presName="sibTrans" presStyleCnt="0"/>
      <dgm:spPr/>
    </dgm:pt>
    <dgm:pt modelId="{7BC5DDA4-3AC2-4993-84A4-04C196D602C5}" type="pres">
      <dgm:prSet presAssocID="{B20114C5-EFC3-465F-9D45-4B67EFC0AB3A}" presName="compNode" presStyleCnt="0"/>
      <dgm:spPr/>
    </dgm:pt>
    <dgm:pt modelId="{F4FA2CBE-AC85-4CE0-90D3-E0B8F1AC1915}" type="pres">
      <dgm:prSet presAssocID="{B20114C5-EFC3-465F-9D45-4B67EFC0AB3A}" presName="iconBgRect" presStyleLbl="bgShp" presStyleIdx="3" presStyleCnt="4"/>
      <dgm:spPr/>
    </dgm:pt>
    <dgm:pt modelId="{9627DDD6-4CE9-4C07-BBA7-B831EB19A790}" type="pres">
      <dgm:prSet presAssocID="{B20114C5-EFC3-465F-9D45-4B67EFC0AB3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ullanıcı"/>
        </a:ext>
      </dgm:extLst>
    </dgm:pt>
    <dgm:pt modelId="{AA11B042-D766-4900-845A-1173B82DA221}" type="pres">
      <dgm:prSet presAssocID="{B20114C5-EFC3-465F-9D45-4B67EFC0AB3A}" presName="spaceRect" presStyleCnt="0"/>
      <dgm:spPr/>
    </dgm:pt>
    <dgm:pt modelId="{41D7E8B2-AF96-4361-820A-D6349819799D}" type="pres">
      <dgm:prSet presAssocID="{B20114C5-EFC3-465F-9D45-4B67EFC0AB3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ADB1219-5F12-40F7-A2A8-683A4750CB44}" type="presOf" srcId="{7A84A9A9-7490-4B9B-95BC-D0B3A85879BB}" destId="{637F4038-23D7-4431-A8B4-2E7B97A1F5E8}" srcOrd="0" destOrd="0" presId="urn:microsoft.com/office/officeart/2018/5/layout/IconCircleLabelList"/>
    <dgm:cxn modelId="{FD69CD2C-76AF-4379-A1F5-0E7D892D53C5}" type="presOf" srcId="{B20114C5-EFC3-465F-9D45-4B67EFC0AB3A}" destId="{41D7E8B2-AF96-4361-820A-D6349819799D}" srcOrd="0" destOrd="0" presId="urn:microsoft.com/office/officeart/2018/5/layout/IconCircleLabelList"/>
    <dgm:cxn modelId="{09213932-7DD4-45B5-886E-AAEDFE0F17D9}" srcId="{024EAFD0-7184-4E40-91CB-BDB0EA7845E1}" destId="{B20114C5-EFC3-465F-9D45-4B67EFC0AB3A}" srcOrd="3" destOrd="0" parTransId="{63CFB714-3697-429C-9B9A-9547C6E7A743}" sibTransId="{22512A29-56ED-4ED9-99EF-792D0A4C7099}"/>
    <dgm:cxn modelId="{A1072C37-7B70-44F0-B8E1-C488D8FA34CA}" srcId="{024EAFD0-7184-4E40-91CB-BDB0EA7845E1}" destId="{7A84A9A9-7490-4B9B-95BC-D0B3A85879BB}" srcOrd="2" destOrd="0" parTransId="{6531AFCE-CA5A-42CA-9D8C-590590F774FB}" sibTransId="{95F24146-CCB3-41E0-A025-5ADA0D2569B8}"/>
    <dgm:cxn modelId="{7818CE73-3F87-4963-8672-2884E1B8D92D}" type="presOf" srcId="{024EAFD0-7184-4E40-91CB-BDB0EA7845E1}" destId="{C005D0C0-F5C7-4F90-B7CF-8CAF52E3786D}" srcOrd="0" destOrd="0" presId="urn:microsoft.com/office/officeart/2018/5/layout/IconCircleLabelList"/>
    <dgm:cxn modelId="{CEA46B96-E4ED-43B0-A5EA-939F8C22C253}" type="presOf" srcId="{9C10559F-643E-4C7C-B46E-CBF17D7CCD37}" destId="{E3CA12CE-ABA5-4239-AD7F-B328C017F460}" srcOrd="0" destOrd="0" presId="urn:microsoft.com/office/officeart/2018/5/layout/IconCircleLabelList"/>
    <dgm:cxn modelId="{366560A3-2356-4300-B2B1-07C00FD1A175}" type="presOf" srcId="{D0DDDB08-FAA5-4B76-BB5D-9E0A4B8AD24F}" destId="{A5B32B55-0622-4A5F-85C0-EC4A032CA642}" srcOrd="0" destOrd="0" presId="urn:microsoft.com/office/officeart/2018/5/layout/IconCircleLabelList"/>
    <dgm:cxn modelId="{E88236AB-D2D6-4A84-9919-3E6029C414D5}" srcId="{024EAFD0-7184-4E40-91CB-BDB0EA7845E1}" destId="{D0DDDB08-FAA5-4B76-BB5D-9E0A4B8AD24F}" srcOrd="0" destOrd="0" parTransId="{9613A251-90D8-40E1-8CD2-0B6C7727C573}" sibTransId="{E8E3F910-6235-4CF4-BE65-5A14FDC5A36E}"/>
    <dgm:cxn modelId="{56FF51D3-60BC-47ED-98BF-C8226420B285}" srcId="{024EAFD0-7184-4E40-91CB-BDB0EA7845E1}" destId="{9C10559F-643E-4C7C-B46E-CBF17D7CCD37}" srcOrd="1" destOrd="0" parTransId="{91BD466E-B310-4105-91CC-89EE95BFA5CC}" sibTransId="{5568FA0F-62C8-4E9B-92EC-0E308AC9A0B2}"/>
    <dgm:cxn modelId="{855D50AC-EA11-4313-9240-F533C6109046}" type="presParOf" srcId="{C005D0C0-F5C7-4F90-B7CF-8CAF52E3786D}" destId="{3F9061D3-525D-4632-840F-C5A3348F1AF1}" srcOrd="0" destOrd="0" presId="urn:microsoft.com/office/officeart/2018/5/layout/IconCircleLabelList"/>
    <dgm:cxn modelId="{D881971E-BD9C-4070-86F7-DA32159EB644}" type="presParOf" srcId="{3F9061D3-525D-4632-840F-C5A3348F1AF1}" destId="{C5D5DB39-C879-4ABB-97FE-B97A11E8082D}" srcOrd="0" destOrd="0" presId="urn:microsoft.com/office/officeart/2018/5/layout/IconCircleLabelList"/>
    <dgm:cxn modelId="{09743E69-A144-4A2D-8EB5-111CFA8EB116}" type="presParOf" srcId="{3F9061D3-525D-4632-840F-C5A3348F1AF1}" destId="{0D1F9E63-94DC-4AD1-B5FC-306CDD70F789}" srcOrd="1" destOrd="0" presId="urn:microsoft.com/office/officeart/2018/5/layout/IconCircleLabelList"/>
    <dgm:cxn modelId="{28440C24-657A-45AC-B7B2-D9C88A5335C7}" type="presParOf" srcId="{3F9061D3-525D-4632-840F-C5A3348F1AF1}" destId="{2D82F30C-1A2A-4C28-AF01-A548A22D6F66}" srcOrd="2" destOrd="0" presId="urn:microsoft.com/office/officeart/2018/5/layout/IconCircleLabelList"/>
    <dgm:cxn modelId="{5EB7EC25-B785-415F-9AD3-21C526043C00}" type="presParOf" srcId="{3F9061D3-525D-4632-840F-C5A3348F1AF1}" destId="{A5B32B55-0622-4A5F-85C0-EC4A032CA642}" srcOrd="3" destOrd="0" presId="urn:microsoft.com/office/officeart/2018/5/layout/IconCircleLabelList"/>
    <dgm:cxn modelId="{6921B0F5-719F-49FF-BBDF-74CB16980923}" type="presParOf" srcId="{C005D0C0-F5C7-4F90-B7CF-8CAF52E3786D}" destId="{3F05CFBD-E95D-4BB0-9822-CAE22296A485}" srcOrd="1" destOrd="0" presId="urn:microsoft.com/office/officeart/2018/5/layout/IconCircleLabelList"/>
    <dgm:cxn modelId="{48C85144-F783-4C23-BE97-0E315C0DA4DE}" type="presParOf" srcId="{C005D0C0-F5C7-4F90-B7CF-8CAF52E3786D}" destId="{9B21D195-8BD2-4211-9CAF-919D264A3006}" srcOrd="2" destOrd="0" presId="urn:microsoft.com/office/officeart/2018/5/layout/IconCircleLabelList"/>
    <dgm:cxn modelId="{2526CB95-6A69-4E70-8514-A39E46379057}" type="presParOf" srcId="{9B21D195-8BD2-4211-9CAF-919D264A3006}" destId="{620E9215-C629-4BC3-A9B3-1FA34B407EAC}" srcOrd="0" destOrd="0" presId="urn:microsoft.com/office/officeart/2018/5/layout/IconCircleLabelList"/>
    <dgm:cxn modelId="{C7FA87A1-071E-4C17-BD4F-A5CEAADC2DB9}" type="presParOf" srcId="{9B21D195-8BD2-4211-9CAF-919D264A3006}" destId="{81A7FED2-C569-4553-AFF9-D96F6CD8F126}" srcOrd="1" destOrd="0" presId="urn:microsoft.com/office/officeart/2018/5/layout/IconCircleLabelList"/>
    <dgm:cxn modelId="{77B9ED63-7DFF-427C-B161-FFE0FAF7A524}" type="presParOf" srcId="{9B21D195-8BD2-4211-9CAF-919D264A3006}" destId="{0347868E-E2FC-4E47-AA1D-F5CEE69AA6BB}" srcOrd="2" destOrd="0" presId="urn:microsoft.com/office/officeart/2018/5/layout/IconCircleLabelList"/>
    <dgm:cxn modelId="{D03791A1-50C4-4D1E-9E9A-0BBA20207A2C}" type="presParOf" srcId="{9B21D195-8BD2-4211-9CAF-919D264A3006}" destId="{E3CA12CE-ABA5-4239-AD7F-B328C017F460}" srcOrd="3" destOrd="0" presId="urn:microsoft.com/office/officeart/2018/5/layout/IconCircleLabelList"/>
    <dgm:cxn modelId="{D6ED8EAD-2B22-41C8-A195-79E78592BA09}" type="presParOf" srcId="{C005D0C0-F5C7-4F90-B7CF-8CAF52E3786D}" destId="{E079F3EA-BB48-4CF4-BB79-A92DC6229BC8}" srcOrd="3" destOrd="0" presId="urn:microsoft.com/office/officeart/2018/5/layout/IconCircleLabelList"/>
    <dgm:cxn modelId="{FF4AF13A-DC99-4EEB-9E10-ADC73802D48B}" type="presParOf" srcId="{C005D0C0-F5C7-4F90-B7CF-8CAF52E3786D}" destId="{3F5A364B-90F5-405B-9EAF-405E3B8180D0}" srcOrd="4" destOrd="0" presId="urn:microsoft.com/office/officeart/2018/5/layout/IconCircleLabelList"/>
    <dgm:cxn modelId="{BC9A71E6-6A38-4BA0-AF6A-204BF56EA9CB}" type="presParOf" srcId="{3F5A364B-90F5-405B-9EAF-405E3B8180D0}" destId="{0A5C1E22-ECF8-4B58-81CC-C9BB35D971DC}" srcOrd="0" destOrd="0" presId="urn:microsoft.com/office/officeart/2018/5/layout/IconCircleLabelList"/>
    <dgm:cxn modelId="{59B777D9-A89A-423A-B590-06778294BF4B}" type="presParOf" srcId="{3F5A364B-90F5-405B-9EAF-405E3B8180D0}" destId="{BBD3C9F5-B435-48B8-8174-0CCC0CEFC8E6}" srcOrd="1" destOrd="0" presId="urn:microsoft.com/office/officeart/2018/5/layout/IconCircleLabelList"/>
    <dgm:cxn modelId="{CC518D90-4658-4936-A433-019A014DA044}" type="presParOf" srcId="{3F5A364B-90F5-405B-9EAF-405E3B8180D0}" destId="{80667894-0AAA-4D35-88F5-FF6672637B5C}" srcOrd="2" destOrd="0" presId="urn:microsoft.com/office/officeart/2018/5/layout/IconCircleLabelList"/>
    <dgm:cxn modelId="{7E7E8833-C5EC-492C-90D7-C6D11B6F0771}" type="presParOf" srcId="{3F5A364B-90F5-405B-9EAF-405E3B8180D0}" destId="{637F4038-23D7-4431-A8B4-2E7B97A1F5E8}" srcOrd="3" destOrd="0" presId="urn:microsoft.com/office/officeart/2018/5/layout/IconCircleLabelList"/>
    <dgm:cxn modelId="{89712117-0237-451B-8048-930A75C850C8}" type="presParOf" srcId="{C005D0C0-F5C7-4F90-B7CF-8CAF52E3786D}" destId="{D020641C-6D0C-4C0A-83C4-844BF3D805D2}" srcOrd="5" destOrd="0" presId="urn:microsoft.com/office/officeart/2018/5/layout/IconCircleLabelList"/>
    <dgm:cxn modelId="{B515EB5D-74A9-49C2-A058-C5AC79E767C3}" type="presParOf" srcId="{C005D0C0-F5C7-4F90-B7CF-8CAF52E3786D}" destId="{7BC5DDA4-3AC2-4993-84A4-04C196D602C5}" srcOrd="6" destOrd="0" presId="urn:microsoft.com/office/officeart/2018/5/layout/IconCircleLabelList"/>
    <dgm:cxn modelId="{00975700-A055-466D-A0A7-4D212CC624AC}" type="presParOf" srcId="{7BC5DDA4-3AC2-4993-84A4-04C196D602C5}" destId="{F4FA2CBE-AC85-4CE0-90D3-E0B8F1AC1915}" srcOrd="0" destOrd="0" presId="urn:microsoft.com/office/officeart/2018/5/layout/IconCircleLabelList"/>
    <dgm:cxn modelId="{1E054F26-D254-4B44-A5D2-CE00DCC493C3}" type="presParOf" srcId="{7BC5DDA4-3AC2-4993-84A4-04C196D602C5}" destId="{9627DDD6-4CE9-4C07-BBA7-B831EB19A790}" srcOrd="1" destOrd="0" presId="urn:microsoft.com/office/officeart/2018/5/layout/IconCircleLabelList"/>
    <dgm:cxn modelId="{82ACC67A-12F8-40FC-98C8-82FAAD8CAEB7}" type="presParOf" srcId="{7BC5DDA4-3AC2-4993-84A4-04C196D602C5}" destId="{AA11B042-D766-4900-845A-1173B82DA221}" srcOrd="2" destOrd="0" presId="urn:microsoft.com/office/officeart/2018/5/layout/IconCircleLabelList"/>
    <dgm:cxn modelId="{A67F43D2-B488-4D3E-8991-096BBD04B14B}" type="presParOf" srcId="{7BC5DDA4-3AC2-4993-84A4-04C196D602C5}" destId="{41D7E8B2-AF96-4361-820A-D6349819799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78846E5-9918-4425-A74B-8CA11F88AC3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4FDE012-F3B6-4690-9CE9-A1E4900F26E8}">
      <dgm:prSet/>
      <dgm:spPr/>
      <dgm:t>
        <a:bodyPr/>
        <a:lstStyle/>
        <a:p>
          <a:r>
            <a:rPr lang="tr-TR" b="0" i="0" baseline="0"/>
            <a:t>Davranışı değiştirebilmek için o davranışın neden ortaya çıktığını bilmek gerekir.</a:t>
          </a:r>
          <a:endParaRPr lang="en-US"/>
        </a:p>
      </dgm:t>
    </dgm:pt>
    <dgm:pt modelId="{095EEFA7-A293-465E-979A-A78D6DDC9291}" type="parTrans" cxnId="{309E6270-7F12-4754-ACA6-6B19D63382AA}">
      <dgm:prSet/>
      <dgm:spPr/>
      <dgm:t>
        <a:bodyPr/>
        <a:lstStyle/>
        <a:p>
          <a:endParaRPr lang="en-US"/>
        </a:p>
      </dgm:t>
    </dgm:pt>
    <dgm:pt modelId="{D32A9885-7FDD-448C-B8B7-59B04B1ACDCA}" type="sibTrans" cxnId="{309E6270-7F12-4754-ACA6-6B19D63382AA}">
      <dgm:prSet/>
      <dgm:spPr/>
      <dgm:t>
        <a:bodyPr/>
        <a:lstStyle/>
        <a:p>
          <a:endParaRPr lang="en-US"/>
        </a:p>
      </dgm:t>
    </dgm:pt>
    <dgm:pt modelId="{8EBB5781-1B17-4650-A2B8-2C5B44F33C75}">
      <dgm:prSet/>
      <dgm:spPr/>
      <dgm:t>
        <a:bodyPr/>
        <a:lstStyle/>
        <a:p>
          <a:r>
            <a:rPr lang="tr-TR" b="0" i="0" baseline="0"/>
            <a:t>Neden: davranışın ortaya çıkmasından hemen önceki olay.</a:t>
          </a:r>
          <a:endParaRPr lang="en-US"/>
        </a:p>
      </dgm:t>
    </dgm:pt>
    <dgm:pt modelId="{8606246F-BC3F-4035-8082-FEC9C57F76D3}" type="parTrans" cxnId="{95E31827-D220-4591-A0F7-5A84FF50767F}">
      <dgm:prSet/>
      <dgm:spPr/>
      <dgm:t>
        <a:bodyPr/>
        <a:lstStyle/>
        <a:p>
          <a:endParaRPr lang="en-US"/>
        </a:p>
      </dgm:t>
    </dgm:pt>
    <dgm:pt modelId="{C7109F0A-D163-4C22-AF56-C47A50F010E9}" type="sibTrans" cxnId="{95E31827-D220-4591-A0F7-5A84FF50767F}">
      <dgm:prSet/>
      <dgm:spPr/>
      <dgm:t>
        <a:bodyPr/>
        <a:lstStyle/>
        <a:p>
          <a:endParaRPr lang="en-US"/>
        </a:p>
      </dgm:t>
    </dgm:pt>
    <dgm:pt modelId="{DF69DD71-A6AB-40BE-8324-724931EF3707}">
      <dgm:prSet/>
      <dgm:spPr/>
      <dgm:t>
        <a:bodyPr/>
        <a:lstStyle/>
        <a:p>
          <a:r>
            <a:rPr lang="tr-TR" b="0" i="0" baseline="0"/>
            <a:t>Davranış: değiştirmeyi hedeflediğimiz davranış.</a:t>
          </a:r>
          <a:endParaRPr lang="en-US"/>
        </a:p>
      </dgm:t>
    </dgm:pt>
    <dgm:pt modelId="{020F7160-CB1D-4C29-84D6-DE018F019BAA}" type="parTrans" cxnId="{A72AE1EB-D3B7-4082-8AA1-36CA6CBFF486}">
      <dgm:prSet/>
      <dgm:spPr/>
      <dgm:t>
        <a:bodyPr/>
        <a:lstStyle/>
        <a:p>
          <a:endParaRPr lang="en-US"/>
        </a:p>
      </dgm:t>
    </dgm:pt>
    <dgm:pt modelId="{CE31BA7A-E51A-4E1E-9F05-C4F718F5E7C6}" type="sibTrans" cxnId="{A72AE1EB-D3B7-4082-8AA1-36CA6CBFF486}">
      <dgm:prSet/>
      <dgm:spPr/>
      <dgm:t>
        <a:bodyPr/>
        <a:lstStyle/>
        <a:p>
          <a:endParaRPr lang="en-US"/>
        </a:p>
      </dgm:t>
    </dgm:pt>
    <dgm:pt modelId="{029AA084-92FB-4913-AE55-6915E1EFEA28}">
      <dgm:prSet/>
      <dgm:spPr/>
      <dgm:t>
        <a:bodyPr/>
        <a:lstStyle/>
        <a:p>
          <a:r>
            <a:rPr lang="tr-TR" b="0" i="0" baseline="0"/>
            <a:t>Sonuç: davranışın hemen ardından gelen olay.</a:t>
          </a:r>
          <a:endParaRPr lang="en-US"/>
        </a:p>
      </dgm:t>
    </dgm:pt>
    <dgm:pt modelId="{5385FF40-3B6B-402C-9CD2-40497241EEF6}" type="parTrans" cxnId="{BA4BAED1-B285-42DA-AF49-F39F90143F6A}">
      <dgm:prSet/>
      <dgm:spPr/>
      <dgm:t>
        <a:bodyPr/>
        <a:lstStyle/>
        <a:p>
          <a:endParaRPr lang="en-US"/>
        </a:p>
      </dgm:t>
    </dgm:pt>
    <dgm:pt modelId="{8FEBA067-9969-4119-BD95-E4AB3651C1AB}" type="sibTrans" cxnId="{BA4BAED1-B285-42DA-AF49-F39F90143F6A}">
      <dgm:prSet/>
      <dgm:spPr/>
      <dgm:t>
        <a:bodyPr/>
        <a:lstStyle/>
        <a:p>
          <a:endParaRPr lang="en-US"/>
        </a:p>
      </dgm:t>
    </dgm:pt>
    <dgm:pt modelId="{5F2A9D05-3792-40E9-B018-18E4F91805E5}" type="pres">
      <dgm:prSet presAssocID="{078846E5-9918-4425-A74B-8CA11F88AC36}" presName="linear" presStyleCnt="0">
        <dgm:presLayoutVars>
          <dgm:animLvl val="lvl"/>
          <dgm:resizeHandles val="exact"/>
        </dgm:presLayoutVars>
      </dgm:prSet>
      <dgm:spPr/>
    </dgm:pt>
    <dgm:pt modelId="{CA563834-0E3B-4F5E-B8D5-AFEA6C5F6478}" type="pres">
      <dgm:prSet presAssocID="{44FDE012-F3B6-4690-9CE9-A1E4900F26E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38E0A10-BAE0-48ED-B146-0FB57D3D2BF6}" type="pres">
      <dgm:prSet presAssocID="{D32A9885-7FDD-448C-B8B7-59B04B1ACDCA}" presName="spacer" presStyleCnt="0"/>
      <dgm:spPr/>
    </dgm:pt>
    <dgm:pt modelId="{C78E9D61-5D84-4B60-8C78-67755DC5DE06}" type="pres">
      <dgm:prSet presAssocID="{8EBB5781-1B17-4650-A2B8-2C5B44F33C7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6FAB127-3682-4304-BAAB-B62C6235A9C6}" type="pres">
      <dgm:prSet presAssocID="{C7109F0A-D163-4C22-AF56-C47A50F010E9}" presName="spacer" presStyleCnt="0"/>
      <dgm:spPr/>
    </dgm:pt>
    <dgm:pt modelId="{9C5589BA-429F-40AB-8754-91266F884D9D}" type="pres">
      <dgm:prSet presAssocID="{DF69DD71-A6AB-40BE-8324-724931EF370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239ABD0-1A84-46BF-9BF5-7E35CF2FD001}" type="pres">
      <dgm:prSet presAssocID="{CE31BA7A-E51A-4E1E-9F05-C4F718F5E7C6}" presName="spacer" presStyleCnt="0"/>
      <dgm:spPr/>
    </dgm:pt>
    <dgm:pt modelId="{2B28EE7C-FD1A-45A1-AA0E-1AA4723A5369}" type="pres">
      <dgm:prSet presAssocID="{029AA084-92FB-4913-AE55-6915E1EFEA2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5E31827-D220-4591-A0F7-5A84FF50767F}" srcId="{078846E5-9918-4425-A74B-8CA11F88AC36}" destId="{8EBB5781-1B17-4650-A2B8-2C5B44F33C75}" srcOrd="1" destOrd="0" parTransId="{8606246F-BC3F-4035-8082-FEC9C57F76D3}" sibTransId="{C7109F0A-D163-4C22-AF56-C47A50F010E9}"/>
    <dgm:cxn modelId="{A4A7CF32-7371-497D-AAC2-6EFEAC89F09A}" type="presOf" srcId="{8EBB5781-1B17-4650-A2B8-2C5B44F33C75}" destId="{C78E9D61-5D84-4B60-8C78-67755DC5DE06}" srcOrd="0" destOrd="0" presId="urn:microsoft.com/office/officeart/2005/8/layout/vList2"/>
    <dgm:cxn modelId="{309E6270-7F12-4754-ACA6-6B19D63382AA}" srcId="{078846E5-9918-4425-A74B-8CA11F88AC36}" destId="{44FDE012-F3B6-4690-9CE9-A1E4900F26E8}" srcOrd="0" destOrd="0" parTransId="{095EEFA7-A293-465E-979A-A78D6DDC9291}" sibTransId="{D32A9885-7FDD-448C-B8B7-59B04B1ACDCA}"/>
    <dgm:cxn modelId="{D91E3A75-013C-4141-894F-3313DC0BE975}" type="presOf" srcId="{029AA084-92FB-4913-AE55-6915E1EFEA28}" destId="{2B28EE7C-FD1A-45A1-AA0E-1AA4723A5369}" srcOrd="0" destOrd="0" presId="urn:microsoft.com/office/officeart/2005/8/layout/vList2"/>
    <dgm:cxn modelId="{BC380B57-E63F-43EF-B30B-CF669C317C7D}" type="presOf" srcId="{078846E5-9918-4425-A74B-8CA11F88AC36}" destId="{5F2A9D05-3792-40E9-B018-18E4F91805E5}" srcOrd="0" destOrd="0" presId="urn:microsoft.com/office/officeart/2005/8/layout/vList2"/>
    <dgm:cxn modelId="{5062EB7D-FE8A-48BE-AF48-FC951CEBE903}" type="presOf" srcId="{44FDE012-F3B6-4690-9CE9-A1E4900F26E8}" destId="{CA563834-0E3B-4F5E-B8D5-AFEA6C5F6478}" srcOrd="0" destOrd="0" presId="urn:microsoft.com/office/officeart/2005/8/layout/vList2"/>
    <dgm:cxn modelId="{08705395-A684-4691-880E-8AA3ECC6C466}" type="presOf" srcId="{DF69DD71-A6AB-40BE-8324-724931EF3707}" destId="{9C5589BA-429F-40AB-8754-91266F884D9D}" srcOrd="0" destOrd="0" presId="urn:microsoft.com/office/officeart/2005/8/layout/vList2"/>
    <dgm:cxn modelId="{BA4BAED1-B285-42DA-AF49-F39F90143F6A}" srcId="{078846E5-9918-4425-A74B-8CA11F88AC36}" destId="{029AA084-92FB-4913-AE55-6915E1EFEA28}" srcOrd="3" destOrd="0" parTransId="{5385FF40-3B6B-402C-9CD2-40497241EEF6}" sibTransId="{8FEBA067-9969-4119-BD95-E4AB3651C1AB}"/>
    <dgm:cxn modelId="{A72AE1EB-D3B7-4082-8AA1-36CA6CBFF486}" srcId="{078846E5-9918-4425-A74B-8CA11F88AC36}" destId="{DF69DD71-A6AB-40BE-8324-724931EF3707}" srcOrd="2" destOrd="0" parTransId="{020F7160-CB1D-4C29-84D6-DE018F019BAA}" sibTransId="{CE31BA7A-E51A-4E1E-9F05-C4F718F5E7C6}"/>
    <dgm:cxn modelId="{E479206A-0F41-41EA-9374-F274FDACCA8E}" type="presParOf" srcId="{5F2A9D05-3792-40E9-B018-18E4F91805E5}" destId="{CA563834-0E3B-4F5E-B8D5-AFEA6C5F6478}" srcOrd="0" destOrd="0" presId="urn:microsoft.com/office/officeart/2005/8/layout/vList2"/>
    <dgm:cxn modelId="{B8A00488-4DF8-42F3-85C9-57FD0CBE297C}" type="presParOf" srcId="{5F2A9D05-3792-40E9-B018-18E4F91805E5}" destId="{438E0A10-BAE0-48ED-B146-0FB57D3D2BF6}" srcOrd="1" destOrd="0" presId="urn:microsoft.com/office/officeart/2005/8/layout/vList2"/>
    <dgm:cxn modelId="{017D1BBC-7228-4D53-B030-677536A92662}" type="presParOf" srcId="{5F2A9D05-3792-40E9-B018-18E4F91805E5}" destId="{C78E9D61-5D84-4B60-8C78-67755DC5DE06}" srcOrd="2" destOrd="0" presId="urn:microsoft.com/office/officeart/2005/8/layout/vList2"/>
    <dgm:cxn modelId="{5535BA84-B83C-4B67-AA8D-22719DCF8594}" type="presParOf" srcId="{5F2A9D05-3792-40E9-B018-18E4F91805E5}" destId="{26FAB127-3682-4304-BAAB-B62C6235A9C6}" srcOrd="3" destOrd="0" presId="urn:microsoft.com/office/officeart/2005/8/layout/vList2"/>
    <dgm:cxn modelId="{765831A8-C17C-42F7-9728-DCF5CA228638}" type="presParOf" srcId="{5F2A9D05-3792-40E9-B018-18E4F91805E5}" destId="{9C5589BA-429F-40AB-8754-91266F884D9D}" srcOrd="4" destOrd="0" presId="urn:microsoft.com/office/officeart/2005/8/layout/vList2"/>
    <dgm:cxn modelId="{A86D9444-291F-434D-89E1-8716398A98A9}" type="presParOf" srcId="{5F2A9D05-3792-40E9-B018-18E4F91805E5}" destId="{B239ABD0-1A84-46BF-9BF5-7E35CF2FD001}" srcOrd="5" destOrd="0" presId="urn:microsoft.com/office/officeart/2005/8/layout/vList2"/>
    <dgm:cxn modelId="{0969A775-A97D-45D1-BA1B-58E134309D46}" type="presParOf" srcId="{5F2A9D05-3792-40E9-B018-18E4F91805E5}" destId="{2B28EE7C-FD1A-45A1-AA0E-1AA4723A536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CA768A4-D1CE-4636-B84A-1A24A84029F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2966E3B-DAD3-4FE9-B8AB-AEAA91C8C263}">
      <dgm:prSet/>
      <dgm:spPr/>
      <dgm:t>
        <a:bodyPr/>
        <a:lstStyle/>
        <a:p>
          <a:r>
            <a:rPr lang="tr-TR" b="0" i="0" baseline="0"/>
            <a:t>Çocuğa hangi davranışı öğreteceğimize karar verirken şunlara dikkat etmeliyiz:</a:t>
          </a:r>
          <a:endParaRPr lang="en-US"/>
        </a:p>
      </dgm:t>
    </dgm:pt>
    <dgm:pt modelId="{B2D1E146-346B-49AA-94D1-5126ED518019}" type="parTrans" cxnId="{BCDB8669-FD02-47D0-BB6B-3F50FDC0BB83}">
      <dgm:prSet/>
      <dgm:spPr/>
      <dgm:t>
        <a:bodyPr/>
        <a:lstStyle/>
        <a:p>
          <a:endParaRPr lang="en-US"/>
        </a:p>
      </dgm:t>
    </dgm:pt>
    <dgm:pt modelId="{D7D87A79-308C-4700-9DA4-3BEF7F187720}" type="sibTrans" cxnId="{BCDB8669-FD02-47D0-BB6B-3F50FDC0BB83}">
      <dgm:prSet/>
      <dgm:spPr/>
      <dgm:t>
        <a:bodyPr/>
        <a:lstStyle/>
        <a:p>
          <a:endParaRPr lang="en-US"/>
        </a:p>
      </dgm:t>
    </dgm:pt>
    <dgm:pt modelId="{7E4F9857-67B1-4358-88D2-51C6BAD76ADC}">
      <dgm:prSet/>
      <dgm:spPr/>
      <dgm:t>
        <a:bodyPr/>
        <a:lstStyle/>
        <a:p>
          <a:r>
            <a:rPr lang="tr-TR" b="0" i="0" baseline="0"/>
            <a:t>Çocuğun gelişim düzeyi</a:t>
          </a:r>
          <a:endParaRPr lang="en-US"/>
        </a:p>
      </dgm:t>
    </dgm:pt>
    <dgm:pt modelId="{C07BDFE7-E41C-4FEB-B879-937249FA6F44}" type="parTrans" cxnId="{CA5F1C14-9785-4D15-8664-34FC91051438}">
      <dgm:prSet/>
      <dgm:spPr/>
      <dgm:t>
        <a:bodyPr/>
        <a:lstStyle/>
        <a:p>
          <a:endParaRPr lang="en-US"/>
        </a:p>
      </dgm:t>
    </dgm:pt>
    <dgm:pt modelId="{C6A933AA-3772-45BD-B893-A3622348C05C}" type="sibTrans" cxnId="{CA5F1C14-9785-4D15-8664-34FC91051438}">
      <dgm:prSet/>
      <dgm:spPr/>
      <dgm:t>
        <a:bodyPr/>
        <a:lstStyle/>
        <a:p>
          <a:endParaRPr lang="en-US"/>
        </a:p>
      </dgm:t>
    </dgm:pt>
    <dgm:pt modelId="{95C1FCA2-CF97-4C84-BA5E-9372218025D7}">
      <dgm:prSet/>
      <dgm:spPr/>
      <dgm:t>
        <a:bodyPr/>
        <a:lstStyle/>
        <a:p>
          <a:r>
            <a:rPr lang="tr-TR" b="0" i="0" baseline="0"/>
            <a:t>Çocuğun ihtiyaçları</a:t>
          </a:r>
          <a:endParaRPr lang="en-US"/>
        </a:p>
      </dgm:t>
    </dgm:pt>
    <dgm:pt modelId="{EA4C516E-DCA8-4B13-9A25-2551E75BFBA3}" type="parTrans" cxnId="{0802AB2C-E3DD-4DC2-B736-0B8AB9A29D90}">
      <dgm:prSet/>
      <dgm:spPr/>
      <dgm:t>
        <a:bodyPr/>
        <a:lstStyle/>
        <a:p>
          <a:endParaRPr lang="en-US"/>
        </a:p>
      </dgm:t>
    </dgm:pt>
    <dgm:pt modelId="{C81A103F-A035-4D67-AF72-489B43A31AE8}" type="sibTrans" cxnId="{0802AB2C-E3DD-4DC2-B736-0B8AB9A29D90}">
      <dgm:prSet/>
      <dgm:spPr/>
      <dgm:t>
        <a:bodyPr/>
        <a:lstStyle/>
        <a:p>
          <a:endParaRPr lang="en-US"/>
        </a:p>
      </dgm:t>
    </dgm:pt>
    <dgm:pt modelId="{E778B318-7B33-484F-8F38-65ABE9642881}">
      <dgm:prSet/>
      <dgm:spPr/>
      <dgm:t>
        <a:bodyPr/>
        <a:lstStyle/>
        <a:p>
          <a:r>
            <a:rPr lang="tr-TR" b="0" i="0" baseline="0"/>
            <a:t>3. Bu davranışı öğrenebilmesi için bir   başka beceriyi öğrenmesi gerekiyor mu? Örneğin, tuvalet eğitimi için önce oturma becerisini kazanmış olmalı.</a:t>
          </a:r>
          <a:endParaRPr lang="en-US"/>
        </a:p>
      </dgm:t>
    </dgm:pt>
    <dgm:pt modelId="{52DA380F-18AB-439B-B6A7-922A9E4142A9}" type="parTrans" cxnId="{9EF75C0A-F053-45DE-A6F6-ADFBC5539A62}">
      <dgm:prSet/>
      <dgm:spPr/>
      <dgm:t>
        <a:bodyPr/>
        <a:lstStyle/>
        <a:p>
          <a:endParaRPr lang="en-US"/>
        </a:p>
      </dgm:t>
    </dgm:pt>
    <dgm:pt modelId="{3FE84060-2028-404E-BE0F-9778F997B603}" type="sibTrans" cxnId="{9EF75C0A-F053-45DE-A6F6-ADFBC5539A62}">
      <dgm:prSet/>
      <dgm:spPr/>
      <dgm:t>
        <a:bodyPr/>
        <a:lstStyle/>
        <a:p>
          <a:endParaRPr lang="en-US"/>
        </a:p>
      </dgm:t>
    </dgm:pt>
    <dgm:pt modelId="{2642BCD4-E204-4EE8-AFF5-78E098C26903}" type="pres">
      <dgm:prSet presAssocID="{ECA768A4-D1CE-4636-B84A-1A24A84029F7}" presName="linear" presStyleCnt="0">
        <dgm:presLayoutVars>
          <dgm:animLvl val="lvl"/>
          <dgm:resizeHandles val="exact"/>
        </dgm:presLayoutVars>
      </dgm:prSet>
      <dgm:spPr/>
    </dgm:pt>
    <dgm:pt modelId="{322217C9-618F-41F5-B279-7E0C95D57443}" type="pres">
      <dgm:prSet presAssocID="{B2966E3B-DAD3-4FE9-B8AB-AEAA91C8C26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C40353C-DD93-42EE-AA8F-FD6A56D92B02}" type="pres">
      <dgm:prSet presAssocID="{D7D87A79-308C-4700-9DA4-3BEF7F187720}" presName="spacer" presStyleCnt="0"/>
      <dgm:spPr/>
    </dgm:pt>
    <dgm:pt modelId="{A25403A2-F666-456C-8FCA-31F1EF68FE57}" type="pres">
      <dgm:prSet presAssocID="{7E4F9857-67B1-4358-88D2-51C6BAD76AD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C9F50A0-987F-4D54-8274-3E0DB4F6AD08}" type="pres">
      <dgm:prSet presAssocID="{C6A933AA-3772-45BD-B893-A3622348C05C}" presName="spacer" presStyleCnt="0"/>
      <dgm:spPr/>
    </dgm:pt>
    <dgm:pt modelId="{D3B2907F-EB36-402F-845B-D0BC5EADA1FC}" type="pres">
      <dgm:prSet presAssocID="{95C1FCA2-CF97-4C84-BA5E-9372218025D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8195CCF-C1CC-4355-867F-CFD78E73859E}" type="pres">
      <dgm:prSet presAssocID="{C81A103F-A035-4D67-AF72-489B43A31AE8}" presName="spacer" presStyleCnt="0"/>
      <dgm:spPr/>
    </dgm:pt>
    <dgm:pt modelId="{FCA1D895-14CB-4258-B881-46C56DCE052A}" type="pres">
      <dgm:prSet presAssocID="{E778B318-7B33-484F-8F38-65ABE964288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EF75C0A-F053-45DE-A6F6-ADFBC5539A62}" srcId="{ECA768A4-D1CE-4636-B84A-1A24A84029F7}" destId="{E778B318-7B33-484F-8F38-65ABE9642881}" srcOrd="3" destOrd="0" parTransId="{52DA380F-18AB-439B-B6A7-922A9E4142A9}" sibTransId="{3FE84060-2028-404E-BE0F-9778F997B603}"/>
    <dgm:cxn modelId="{CA5F1C14-9785-4D15-8664-34FC91051438}" srcId="{ECA768A4-D1CE-4636-B84A-1A24A84029F7}" destId="{7E4F9857-67B1-4358-88D2-51C6BAD76ADC}" srcOrd="1" destOrd="0" parTransId="{C07BDFE7-E41C-4FEB-B879-937249FA6F44}" sibTransId="{C6A933AA-3772-45BD-B893-A3622348C05C}"/>
    <dgm:cxn modelId="{0802AB2C-E3DD-4DC2-B736-0B8AB9A29D90}" srcId="{ECA768A4-D1CE-4636-B84A-1A24A84029F7}" destId="{95C1FCA2-CF97-4C84-BA5E-9372218025D7}" srcOrd="2" destOrd="0" parTransId="{EA4C516E-DCA8-4B13-9A25-2551E75BFBA3}" sibTransId="{C81A103F-A035-4D67-AF72-489B43A31AE8}"/>
    <dgm:cxn modelId="{3A50AD33-BCFD-4A9E-928B-8EAEC0387C17}" type="presOf" srcId="{ECA768A4-D1CE-4636-B84A-1A24A84029F7}" destId="{2642BCD4-E204-4EE8-AFF5-78E098C26903}" srcOrd="0" destOrd="0" presId="urn:microsoft.com/office/officeart/2005/8/layout/vList2"/>
    <dgm:cxn modelId="{BCDB8669-FD02-47D0-BB6B-3F50FDC0BB83}" srcId="{ECA768A4-D1CE-4636-B84A-1A24A84029F7}" destId="{B2966E3B-DAD3-4FE9-B8AB-AEAA91C8C263}" srcOrd="0" destOrd="0" parTransId="{B2D1E146-346B-49AA-94D1-5126ED518019}" sibTransId="{D7D87A79-308C-4700-9DA4-3BEF7F187720}"/>
    <dgm:cxn modelId="{59CE3088-07AC-49AA-91B5-FD61318C9885}" type="presOf" srcId="{7E4F9857-67B1-4358-88D2-51C6BAD76ADC}" destId="{A25403A2-F666-456C-8FCA-31F1EF68FE57}" srcOrd="0" destOrd="0" presId="urn:microsoft.com/office/officeart/2005/8/layout/vList2"/>
    <dgm:cxn modelId="{D807869E-BB20-4BDA-95D0-3578425F0976}" type="presOf" srcId="{B2966E3B-DAD3-4FE9-B8AB-AEAA91C8C263}" destId="{322217C9-618F-41F5-B279-7E0C95D57443}" srcOrd="0" destOrd="0" presId="urn:microsoft.com/office/officeart/2005/8/layout/vList2"/>
    <dgm:cxn modelId="{C85B29B8-0C56-4CDC-9AD3-F86AE67FF70B}" type="presOf" srcId="{95C1FCA2-CF97-4C84-BA5E-9372218025D7}" destId="{D3B2907F-EB36-402F-845B-D0BC5EADA1FC}" srcOrd="0" destOrd="0" presId="urn:microsoft.com/office/officeart/2005/8/layout/vList2"/>
    <dgm:cxn modelId="{C072A4C1-33E6-4C92-908F-9EB8F88DC97A}" type="presOf" srcId="{E778B318-7B33-484F-8F38-65ABE9642881}" destId="{FCA1D895-14CB-4258-B881-46C56DCE052A}" srcOrd="0" destOrd="0" presId="urn:microsoft.com/office/officeart/2005/8/layout/vList2"/>
    <dgm:cxn modelId="{B957EF78-15D1-430E-8A62-0B5489651E22}" type="presParOf" srcId="{2642BCD4-E204-4EE8-AFF5-78E098C26903}" destId="{322217C9-618F-41F5-B279-7E0C95D57443}" srcOrd="0" destOrd="0" presId="urn:microsoft.com/office/officeart/2005/8/layout/vList2"/>
    <dgm:cxn modelId="{2FC47D6C-9239-460F-B245-83EA22063150}" type="presParOf" srcId="{2642BCD4-E204-4EE8-AFF5-78E098C26903}" destId="{6C40353C-DD93-42EE-AA8F-FD6A56D92B02}" srcOrd="1" destOrd="0" presId="urn:microsoft.com/office/officeart/2005/8/layout/vList2"/>
    <dgm:cxn modelId="{3B34594D-434B-4BC2-8FCA-7FDA7B713411}" type="presParOf" srcId="{2642BCD4-E204-4EE8-AFF5-78E098C26903}" destId="{A25403A2-F666-456C-8FCA-31F1EF68FE57}" srcOrd="2" destOrd="0" presId="urn:microsoft.com/office/officeart/2005/8/layout/vList2"/>
    <dgm:cxn modelId="{16D5720F-27C0-467A-8CF5-8423099909E3}" type="presParOf" srcId="{2642BCD4-E204-4EE8-AFF5-78E098C26903}" destId="{8C9F50A0-987F-4D54-8274-3E0DB4F6AD08}" srcOrd="3" destOrd="0" presId="urn:microsoft.com/office/officeart/2005/8/layout/vList2"/>
    <dgm:cxn modelId="{EE40F239-9FDF-47DF-8FFF-8CE27B8FEECD}" type="presParOf" srcId="{2642BCD4-E204-4EE8-AFF5-78E098C26903}" destId="{D3B2907F-EB36-402F-845B-D0BC5EADA1FC}" srcOrd="4" destOrd="0" presId="urn:microsoft.com/office/officeart/2005/8/layout/vList2"/>
    <dgm:cxn modelId="{98F018A9-3A1A-4AF6-AD32-049A0AEF1AEA}" type="presParOf" srcId="{2642BCD4-E204-4EE8-AFF5-78E098C26903}" destId="{A8195CCF-C1CC-4355-867F-CFD78E73859E}" srcOrd="5" destOrd="0" presId="urn:microsoft.com/office/officeart/2005/8/layout/vList2"/>
    <dgm:cxn modelId="{2BC3898C-A70D-4B21-A4CE-987BA41DBA88}" type="presParOf" srcId="{2642BCD4-E204-4EE8-AFF5-78E098C26903}" destId="{FCA1D895-14CB-4258-B881-46C56DCE052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6C3F0BA-2EB3-4306-9010-3D071F3180F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EC0F18D-3769-4C1F-9170-44246F2C050D}">
      <dgm:prSet/>
      <dgm:spPr/>
      <dgm:t>
        <a:bodyPr/>
        <a:lstStyle/>
        <a:p>
          <a:r>
            <a:rPr lang="tr-TR" b="0" i="0" baseline="0"/>
            <a:t>Özel eğitim ile devam etmelidir.</a:t>
          </a:r>
          <a:endParaRPr lang="en-US"/>
        </a:p>
      </dgm:t>
    </dgm:pt>
    <dgm:pt modelId="{B7BCFE3E-D799-43CC-A57A-0A65C92378F0}" type="parTrans" cxnId="{FD7C089E-290F-4CAC-B5B9-1F8889E9D5CF}">
      <dgm:prSet/>
      <dgm:spPr/>
      <dgm:t>
        <a:bodyPr/>
        <a:lstStyle/>
        <a:p>
          <a:endParaRPr lang="en-US"/>
        </a:p>
      </dgm:t>
    </dgm:pt>
    <dgm:pt modelId="{F307709D-5940-4ED8-8DCC-2A09198652BE}" type="sibTrans" cxnId="{FD7C089E-290F-4CAC-B5B9-1F8889E9D5CF}">
      <dgm:prSet/>
      <dgm:spPr/>
      <dgm:t>
        <a:bodyPr/>
        <a:lstStyle/>
        <a:p>
          <a:endParaRPr lang="en-US"/>
        </a:p>
      </dgm:t>
    </dgm:pt>
    <dgm:pt modelId="{5004471F-6EC9-4486-9398-6971BE5F701F}">
      <dgm:prSet/>
      <dgm:spPr/>
      <dgm:t>
        <a:bodyPr/>
        <a:lstStyle/>
        <a:p>
          <a:r>
            <a:rPr lang="tr-TR" b="0" i="0" baseline="0"/>
            <a:t>Çocuğun dil gelişimi ve iletişim kurma düzeyi ne olursa olsun, konuşma terapisi mutlaka tedavi programında yer almalıdır.</a:t>
          </a:r>
          <a:endParaRPr lang="en-US"/>
        </a:p>
      </dgm:t>
    </dgm:pt>
    <dgm:pt modelId="{4D25936A-658C-44CA-A961-1A509E0D5C7E}" type="parTrans" cxnId="{D9099CCA-B1C5-400E-932B-B625F1B53DFE}">
      <dgm:prSet/>
      <dgm:spPr/>
      <dgm:t>
        <a:bodyPr/>
        <a:lstStyle/>
        <a:p>
          <a:endParaRPr lang="en-US"/>
        </a:p>
      </dgm:t>
    </dgm:pt>
    <dgm:pt modelId="{999ED4E9-825C-446D-82CE-55A50D88510D}" type="sibTrans" cxnId="{D9099CCA-B1C5-400E-932B-B625F1B53DFE}">
      <dgm:prSet/>
      <dgm:spPr/>
      <dgm:t>
        <a:bodyPr/>
        <a:lstStyle/>
        <a:p>
          <a:endParaRPr lang="en-US"/>
        </a:p>
      </dgm:t>
    </dgm:pt>
    <dgm:pt modelId="{7DECC58E-32DA-4CCD-BBDE-63CA75C865DF}">
      <dgm:prSet/>
      <dgm:spPr/>
      <dgm:t>
        <a:bodyPr/>
        <a:lstStyle/>
        <a:p>
          <a:r>
            <a:rPr lang="tr-TR" b="0" i="0" baseline="0"/>
            <a:t>Konuşma terapisinde aile ile çalışılır. Çocuğun dilin (sözel ve sözel olmayan dil) işlevini fark etmesi; yani, ihtiyaçlarına ulaşmak için dili  bir araç olarak kullanmasını sağlamak birinci adımdır.</a:t>
          </a:r>
          <a:endParaRPr lang="en-US"/>
        </a:p>
      </dgm:t>
    </dgm:pt>
    <dgm:pt modelId="{8E0CEBA0-E05D-452C-BE77-FB3235E4942B}" type="parTrans" cxnId="{79F04286-D8C1-46CE-AAAC-62C53EF3246B}">
      <dgm:prSet/>
      <dgm:spPr/>
      <dgm:t>
        <a:bodyPr/>
        <a:lstStyle/>
        <a:p>
          <a:endParaRPr lang="en-US"/>
        </a:p>
      </dgm:t>
    </dgm:pt>
    <dgm:pt modelId="{814172CC-AA79-4D26-9875-093FDD332F30}" type="sibTrans" cxnId="{79F04286-D8C1-46CE-AAAC-62C53EF3246B}">
      <dgm:prSet/>
      <dgm:spPr/>
      <dgm:t>
        <a:bodyPr/>
        <a:lstStyle/>
        <a:p>
          <a:endParaRPr lang="en-US"/>
        </a:p>
      </dgm:t>
    </dgm:pt>
    <dgm:pt modelId="{75A3D31F-2018-4C16-A674-5F7775F65C8D}" type="pres">
      <dgm:prSet presAssocID="{B6C3F0BA-2EB3-4306-9010-3D071F3180F0}" presName="root" presStyleCnt="0">
        <dgm:presLayoutVars>
          <dgm:dir/>
          <dgm:resizeHandles val="exact"/>
        </dgm:presLayoutVars>
      </dgm:prSet>
      <dgm:spPr/>
    </dgm:pt>
    <dgm:pt modelId="{1659A99B-CE33-4CF7-B460-0C713F105FC5}" type="pres">
      <dgm:prSet presAssocID="{8EC0F18D-3769-4C1F-9170-44246F2C050D}" presName="compNode" presStyleCnt="0"/>
      <dgm:spPr/>
    </dgm:pt>
    <dgm:pt modelId="{AABAB091-8EB3-4991-B9EC-F23C99A17196}" type="pres">
      <dgm:prSet presAssocID="{8EC0F18D-3769-4C1F-9170-44246F2C050D}" presName="bgRect" presStyleLbl="bgShp" presStyleIdx="0" presStyleCnt="3"/>
      <dgm:spPr/>
    </dgm:pt>
    <dgm:pt modelId="{C4869098-46E3-4D50-BAB8-6819917255D2}" type="pres">
      <dgm:prSet presAssocID="{8EC0F18D-3769-4C1F-9170-44246F2C050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kul binası"/>
        </a:ext>
      </dgm:extLst>
    </dgm:pt>
    <dgm:pt modelId="{92D839F4-B356-48BF-BE54-464A6B793927}" type="pres">
      <dgm:prSet presAssocID="{8EC0F18D-3769-4C1F-9170-44246F2C050D}" presName="spaceRect" presStyleCnt="0"/>
      <dgm:spPr/>
    </dgm:pt>
    <dgm:pt modelId="{777786D2-4656-471F-A222-2597CBD0B6A8}" type="pres">
      <dgm:prSet presAssocID="{8EC0F18D-3769-4C1F-9170-44246F2C050D}" presName="parTx" presStyleLbl="revTx" presStyleIdx="0" presStyleCnt="3">
        <dgm:presLayoutVars>
          <dgm:chMax val="0"/>
          <dgm:chPref val="0"/>
        </dgm:presLayoutVars>
      </dgm:prSet>
      <dgm:spPr/>
    </dgm:pt>
    <dgm:pt modelId="{88C447B1-7B50-41D8-AFC6-B1A82FA0071F}" type="pres">
      <dgm:prSet presAssocID="{F307709D-5940-4ED8-8DCC-2A09198652BE}" presName="sibTrans" presStyleCnt="0"/>
      <dgm:spPr/>
    </dgm:pt>
    <dgm:pt modelId="{12431377-6494-45CD-9C19-7CDC6AE32627}" type="pres">
      <dgm:prSet presAssocID="{5004471F-6EC9-4486-9398-6971BE5F701F}" presName="compNode" presStyleCnt="0"/>
      <dgm:spPr/>
    </dgm:pt>
    <dgm:pt modelId="{9929C183-E241-4A82-A708-F9C99F161772}" type="pres">
      <dgm:prSet presAssocID="{5004471F-6EC9-4486-9398-6971BE5F701F}" presName="bgRect" presStyleLbl="bgShp" presStyleIdx="1" presStyleCnt="3"/>
      <dgm:spPr/>
    </dgm:pt>
    <dgm:pt modelId="{602FC19A-7FC3-4571-8E95-10B6BF753BE3}" type="pres">
      <dgm:prSet presAssocID="{5004471F-6EC9-4486-9398-6971BE5F701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hbet"/>
        </a:ext>
      </dgm:extLst>
    </dgm:pt>
    <dgm:pt modelId="{E2EED752-7A34-4D55-B1A2-14D2CB9C6745}" type="pres">
      <dgm:prSet presAssocID="{5004471F-6EC9-4486-9398-6971BE5F701F}" presName="spaceRect" presStyleCnt="0"/>
      <dgm:spPr/>
    </dgm:pt>
    <dgm:pt modelId="{F07B62C3-8786-4668-88B0-0FCB8E2C2659}" type="pres">
      <dgm:prSet presAssocID="{5004471F-6EC9-4486-9398-6971BE5F701F}" presName="parTx" presStyleLbl="revTx" presStyleIdx="1" presStyleCnt="3">
        <dgm:presLayoutVars>
          <dgm:chMax val="0"/>
          <dgm:chPref val="0"/>
        </dgm:presLayoutVars>
      </dgm:prSet>
      <dgm:spPr/>
    </dgm:pt>
    <dgm:pt modelId="{C84C539E-8841-43F1-A144-F31053CCA1CC}" type="pres">
      <dgm:prSet presAssocID="{999ED4E9-825C-446D-82CE-55A50D88510D}" presName="sibTrans" presStyleCnt="0"/>
      <dgm:spPr/>
    </dgm:pt>
    <dgm:pt modelId="{379441EA-6315-4E4E-B142-0EF0C475FFC8}" type="pres">
      <dgm:prSet presAssocID="{7DECC58E-32DA-4CCD-BBDE-63CA75C865DF}" presName="compNode" presStyleCnt="0"/>
      <dgm:spPr/>
    </dgm:pt>
    <dgm:pt modelId="{F38F9FCF-7177-4385-BB5D-6ED9BBB0677C}" type="pres">
      <dgm:prSet presAssocID="{7DECC58E-32DA-4CCD-BBDE-63CA75C865DF}" presName="bgRect" presStyleLbl="bgShp" presStyleIdx="2" presStyleCnt="3"/>
      <dgm:spPr/>
    </dgm:pt>
    <dgm:pt modelId="{D6A0966C-2FA2-475C-85B3-A53EF8FF2F22}" type="pres">
      <dgm:prSet presAssocID="{7DECC58E-32DA-4CCD-BBDE-63CA75C865D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l"/>
        </a:ext>
      </dgm:extLst>
    </dgm:pt>
    <dgm:pt modelId="{362DA69C-B805-4BD0-986F-CC79C57C7207}" type="pres">
      <dgm:prSet presAssocID="{7DECC58E-32DA-4CCD-BBDE-63CA75C865DF}" presName="spaceRect" presStyleCnt="0"/>
      <dgm:spPr/>
    </dgm:pt>
    <dgm:pt modelId="{2E011F55-9AC7-4808-BD04-142D879854C1}" type="pres">
      <dgm:prSet presAssocID="{7DECC58E-32DA-4CCD-BBDE-63CA75C865D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430F50C-70FF-404A-94D4-A8F241BBF3DB}" type="presOf" srcId="{8EC0F18D-3769-4C1F-9170-44246F2C050D}" destId="{777786D2-4656-471F-A222-2597CBD0B6A8}" srcOrd="0" destOrd="0" presId="urn:microsoft.com/office/officeart/2018/2/layout/IconVerticalSolidList"/>
    <dgm:cxn modelId="{B49BBA4C-F863-4504-B4FE-4CA3B6EFFCAA}" type="presOf" srcId="{5004471F-6EC9-4486-9398-6971BE5F701F}" destId="{F07B62C3-8786-4668-88B0-0FCB8E2C2659}" srcOrd="0" destOrd="0" presId="urn:microsoft.com/office/officeart/2018/2/layout/IconVerticalSolidList"/>
    <dgm:cxn modelId="{79F04286-D8C1-46CE-AAAC-62C53EF3246B}" srcId="{B6C3F0BA-2EB3-4306-9010-3D071F3180F0}" destId="{7DECC58E-32DA-4CCD-BBDE-63CA75C865DF}" srcOrd="2" destOrd="0" parTransId="{8E0CEBA0-E05D-452C-BE77-FB3235E4942B}" sibTransId="{814172CC-AA79-4D26-9875-093FDD332F30}"/>
    <dgm:cxn modelId="{FD7C089E-290F-4CAC-B5B9-1F8889E9D5CF}" srcId="{B6C3F0BA-2EB3-4306-9010-3D071F3180F0}" destId="{8EC0F18D-3769-4C1F-9170-44246F2C050D}" srcOrd="0" destOrd="0" parTransId="{B7BCFE3E-D799-43CC-A57A-0A65C92378F0}" sibTransId="{F307709D-5940-4ED8-8DCC-2A09198652BE}"/>
    <dgm:cxn modelId="{57A402BD-87E9-4775-B305-AF28A257C09C}" type="presOf" srcId="{7DECC58E-32DA-4CCD-BBDE-63CA75C865DF}" destId="{2E011F55-9AC7-4808-BD04-142D879854C1}" srcOrd="0" destOrd="0" presId="urn:microsoft.com/office/officeart/2018/2/layout/IconVerticalSolidList"/>
    <dgm:cxn modelId="{D9099CCA-B1C5-400E-932B-B625F1B53DFE}" srcId="{B6C3F0BA-2EB3-4306-9010-3D071F3180F0}" destId="{5004471F-6EC9-4486-9398-6971BE5F701F}" srcOrd="1" destOrd="0" parTransId="{4D25936A-658C-44CA-A961-1A509E0D5C7E}" sibTransId="{999ED4E9-825C-446D-82CE-55A50D88510D}"/>
    <dgm:cxn modelId="{229A51FB-DEBE-49A4-9B10-0B3E43CAA7B0}" type="presOf" srcId="{B6C3F0BA-2EB3-4306-9010-3D071F3180F0}" destId="{75A3D31F-2018-4C16-A674-5F7775F65C8D}" srcOrd="0" destOrd="0" presId="urn:microsoft.com/office/officeart/2018/2/layout/IconVerticalSolidList"/>
    <dgm:cxn modelId="{726B7D31-E78B-427A-AE85-7D063ABCB2F0}" type="presParOf" srcId="{75A3D31F-2018-4C16-A674-5F7775F65C8D}" destId="{1659A99B-CE33-4CF7-B460-0C713F105FC5}" srcOrd="0" destOrd="0" presId="urn:microsoft.com/office/officeart/2018/2/layout/IconVerticalSolidList"/>
    <dgm:cxn modelId="{41BE30B0-0120-49C4-9805-9C99999D5BA4}" type="presParOf" srcId="{1659A99B-CE33-4CF7-B460-0C713F105FC5}" destId="{AABAB091-8EB3-4991-B9EC-F23C99A17196}" srcOrd="0" destOrd="0" presId="urn:microsoft.com/office/officeart/2018/2/layout/IconVerticalSolidList"/>
    <dgm:cxn modelId="{F9B33C35-1BA3-47DD-9FC4-B7030ECF7241}" type="presParOf" srcId="{1659A99B-CE33-4CF7-B460-0C713F105FC5}" destId="{C4869098-46E3-4D50-BAB8-6819917255D2}" srcOrd="1" destOrd="0" presId="urn:microsoft.com/office/officeart/2018/2/layout/IconVerticalSolidList"/>
    <dgm:cxn modelId="{B17DBB7B-CD11-443A-A264-FF1B4E71FBA5}" type="presParOf" srcId="{1659A99B-CE33-4CF7-B460-0C713F105FC5}" destId="{92D839F4-B356-48BF-BE54-464A6B793927}" srcOrd="2" destOrd="0" presId="urn:microsoft.com/office/officeart/2018/2/layout/IconVerticalSolidList"/>
    <dgm:cxn modelId="{4FA92607-F85C-4BFD-B1FC-63830007CA86}" type="presParOf" srcId="{1659A99B-CE33-4CF7-B460-0C713F105FC5}" destId="{777786D2-4656-471F-A222-2597CBD0B6A8}" srcOrd="3" destOrd="0" presId="urn:microsoft.com/office/officeart/2018/2/layout/IconVerticalSolidList"/>
    <dgm:cxn modelId="{EF38BBEA-C908-42FB-97EA-EC56AAFFD905}" type="presParOf" srcId="{75A3D31F-2018-4C16-A674-5F7775F65C8D}" destId="{88C447B1-7B50-41D8-AFC6-B1A82FA0071F}" srcOrd="1" destOrd="0" presId="urn:microsoft.com/office/officeart/2018/2/layout/IconVerticalSolidList"/>
    <dgm:cxn modelId="{F3780542-E3C3-47A4-B670-47DB59C8DE14}" type="presParOf" srcId="{75A3D31F-2018-4C16-A674-5F7775F65C8D}" destId="{12431377-6494-45CD-9C19-7CDC6AE32627}" srcOrd="2" destOrd="0" presId="urn:microsoft.com/office/officeart/2018/2/layout/IconVerticalSolidList"/>
    <dgm:cxn modelId="{C18707B2-6BB2-42CF-BAB2-3F7D309CBE09}" type="presParOf" srcId="{12431377-6494-45CD-9C19-7CDC6AE32627}" destId="{9929C183-E241-4A82-A708-F9C99F161772}" srcOrd="0" destOrd="0" presId="urn:microsoft.com/office/officeart/2018/2/layout/IconVerticalSolidList"/>
    <dgm:cxn modelId="{0516FD79-388D-45BE-8A78-2DA31247E1FA}" type="presParOf" srcId="{12431377-6494-45CD-9C19-7CDC6AE32627}" destId="{602FC19A-7FC3-4571-8E95-10B6BF753BE3}" srcOrd="1" destOrd="0" presId="urn:microsoft.com/office/officeart/2018/2/layout/IconVerticalSolidList"/>
    <dgm:cxn modelId="{51304C7A-A780-4C5B-BC05-BD3823221B5D}" type="presParOf" srcId="{12431377-6494-45CD-9C19-7CDC6AE32627}" destId="{E2EED752-7A34-4D55-B1A2-14D2CB9C6745}" srcOrd="2" destOrd="0" presId="urn:microsoft.com/office/officeart/2018/2/layout/IconVerticalSolidList"/>
    <dgm:cxn modelId="{3E44A4D0-7F91-43F0-B31C-1079D840D5A6}" type="presParOf" srcId="{12431377-6494-45CD-9C19-7CDC6AE32627}" destId="{F07B62C3-8786-4668-88B0-0FCB8E2C2659}" srcOrd="3" destOrd="0" presId="urn:microsoft.com/office/officeart/2018/2/layout/IconVerticalSolidList"/>
    <dgm:cxn modelId="{9F867545-EC9B-41BF-8F6E-34DCBBEE1D49}" type="presParOf" srcId="{75A3D31F-2018-4C16-A674-5F7775F65C8D}" destId="{C84C539E-8841-43F1-A144-F31053CCA1CC}" srcOrd="3" destOrd="0" presId="urn:microsoft.com/office/officeart/2018/2/layout/IconVerticalSolidList"/>
    <dgm:cxn modelId="{F591DA60-57B9-4A46-855C-54551E4F4EC6}" type="presParOf" srcId="{75A3D31F-2018-4C16-A674-5F7775F65C8D}" destId="{379441EA-6315-4E4E-B142-0EF0C475FFC8}" srcOrd="4" destOrd="0" presId="urn:microsoft.com/office/officeart/2018/2/layout/IconVerticalSolidList"/>
    <dgm:cxn modelId="{2F7AD220-E1ED-435E-A1AE-9C56E94A8463}" type="presParOf" srcId="{379441EA-6315-4E4E-B142-0EF0C475FFC8}" destId="{F38F9FCF-7177-4385-BB5D-6ED9BBB0677C}" srcOrd="0" destOrd="0" presId="urn:microsoft.com/office/officeart/2018/2/layout/IconVerticalSolidList"/>
    <dgm:cxn modelId="{F8C10FB6-B890-450F-A407-9EA5D7E2A613}" type="presParOf" srcId="{379441EA-6315-4E4E-B142-0EF0C475FFC8}" destId="{D6A0966C-2FA2-475C-85B3-A53EF8FF2F22}" srcOrd="1" destOrd="0" presId="urn:microsoft.com/office/officeart/2018/2/layout/IconVerticalSolidList"/>
    <dgm:cxn modelId="{8E68F8F7-BC88-4524-97A4-B6F2AA8E1571}" type="presParOf" srcId="{379441EA-6315-4E4E-B142-0EF0C475FFC8}" destId="{362DA69C-B805-4BD0-986F-CC79C57C7207}" srcOrd="2" destOrd="0" presId="urn:microsoft.com/office/officeart/2018/2/layout/IconVerticalSolidList"/>
    <dgm:cxn modelId="{FCAF773D-34A3-4802-8516-9AF23DAD3668}" type="presParOf" srcId="{379441EA-6315-4E4E-B142-0EF0C475FFC8}" destId="{2E011F55-9AC7-4808-BD04-142D879854C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963111F-7F4C-4B7D-B180-3BDA32597319}" type="doc">
      <dgm:prSet loTypeId="urn:microsoft.com/office/officeart/2005/8/layout/vList2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F8A63A4-A02B-4DAD-A7D1-021F4165270A}">
      <dgm:prSet/>
      <dgm:spPr/>
      <dgm:t>
        <a:bodyPr/>
        <a:lstStyle/>
        <a:p>
          <a:r>
            <a:rPr lang="tr-TR" b="0" i="0" baseline="0"/>
            <a:t>Ne zaman başlamalı?</a:t>
          </a:r>
          <a:endParaRPr lang="en-US"/>
        </a:p>
      </dgm:t>
    </dgm:pt>
    <dgm:pt modelId="{1B2979F1-9852-4A9A-A7DA-26CB50573594}" type="parTrans" cxnId="{B050A257-F342-4E80-9D00-0806FD2EE889}">
      <dgm:prSet/>
      <dgm:spPr/>
      <dgm:t>
        <a:bodyPr/>
        <a:lstStyle/>
        <a:p>
          <a:endParaRPr lang="en-US"/>
        </a:p>
      </dgm:t>
    </dgm:pt>
    <dgm:pt modelId="{230AC6DF-6E22-497F-927E-B4007AA66320}" type="sibTrans" cxnId="{B050A257-F342-4E80-9D00-0806FD2EE889}">
      <dgm:prSet/>
      <dgm:spPr/>
      <dgm:t>
        <a:bodyPr/>
        <a:lstStyle/>
        <a:p>
          <a:endParaRPr lang="en-US"/>
        </a:p>
      </dgm:t>
    </dgm:pt>
    <dgm:pt modelId="{7DF84ABA-4471-433E-8CBC-D74407572636}">
      <dgm:prSet/>
      <dgm:spPr/>
      <dgm:t>
        <a:bodyPr/>
        <a:lstStyle/>
        <a:p>
          <a:r>
            <a:rPr lang="tr-TR" b="0" i="0" baseline="0"/>
            <a:t>Özel eğitim ile kazandırılan komut alma, komutlara uyma ve dikkatini yoğunlaştırma becerisinin gelişiminden sonra konuşma terapisine başlanır.</a:t>
          </a:r>
          <a:endParaRPr lang="en-US"/>
        </a:p>
      </dgm:t>
    </dgm:pt>
    <dgm:pt modelId="{B99E652B-9314-4DB5-8DC0-83A0650CE708}" type="parTrans" cxnId="{4E0CAC5A-0037-46AD-B923-E7C85E9AC0B2}">
      <dgm:prSet/>
      <dgm:spPr/>
      <dgm:t>
        <a:bodyPr/>
        <a:lstStyle/>
        <a:p>
          <a:endParaRPr lang="en-US"/>
        </a:p>
      </dgm:t>
    </dgm:pt>
    <dgm:pt modelId="{9B8C46EB-AD5B-4335-946B-D597EEB55F24}" type="sibTrans" cxnId="{4E0CAC5A-0037-46AD-B923-E7C85E9AC0B2}">
      <dgm:prSet/>
      <dgm:spPr/>
      <dgm:t>
        <a:bodyPr/>
        <a:lstStyle/>
        <a:p>
          <a:endParaRPr lang="en-US"/>
        </a:p>
      </dgm:t>
    </dgm:pt>
    <dgm:pt modelId="{6CC9E847-64B5-482E-AC57-4D69C18C39FE}">
      <dgm:prSet/>
      <dgm:spPr/>
      <dgm:t>
        <a:bodyPr/>
        <a:lstStyle/>
        <a:p>
          <a:r>
            <a:rPr lang="tr-TR" b="0" i="0" baseline="0"/>
            <a:t>Başlangıçta taklit becerisi üzerinde çalışılır. Burada amaç, çocuğun söyleneni anlaması değil, gördüğünü taklit edebilmesidir.</a:t>
          </a:r>
          <a:endParaRPr lang="en-US"/>
        </a:p>
      </dgm:t>
    </dgm:pt>
    <dgm:pt modelId="{F25AAD10-2B4B-4181-8C96-1C182E96D4E8}" type="parTrans" cxnId="{FF6F0397-7C80-49AE-A2DC-BEC83B306FF3}">
      <dgm:prSet/>
      <dgm:spPr/>
      <dgm:t>
        <a:bodyPr/>
        <a:lstStyle/>
        <a:p>
          <a:endParaRPr lang="en-US"/>
        </a:p>
      </dgm:t>
    </dgm:pt>
    <dgm:pt modelId="{052CD3F1-9413-45EC-8B1E-C1A7B2830DEF}" type="sibTrans" cxnId="{FF6F0397-7C80-49AE-A2DC-BEC83B306FF3}">
      <dgm:prSet/>
      <dgm:spPr/>
      <dgm:t>
        <a:bodyPr/>
        <a:lstStyle/>
        <a:p>
          <a:endParaRPr lang="en-US"/>
        </a:p>
      </dgm:t>
    </dgm:pt>
    <dgm:pt modelId="{12AB67C7-BD6B-4035-BD4B-F475C73489D0}">
      <dgm:prSet/>
      <dgm:spPr/>
      <dgm:t>
        <a:bodyPr/>
        <a:lstStyle/>
        <a:p>
          <a:r>
            <a:rPr lang="tr-TR" b="0" i="0" baseline="0"/>
            <a:t>Konuşma terapisi süreci</a:t>
          </a:r>
          <a:endParaRPr lang="en-US"/>
        </a:p>
      </dgm:t>
    </dgm:pt>
    <dgm:pt modelId="{0647E304-0E0B-4592-8197-BED7E8B18354}" type="parTrans" cxnId="{9E777FDB-BDFB-4E64-9729-5615A06B7F91}">
      <dgm:prSet/>
      <dgm:spPr/>
      <dgm:t>
        <a:bodyPr/>
        <a:lstStyle/>
        <a:p>
          <a:endParaRPr lang="en-US"/>
        </a:p>
      </dgm:t>
    </dgm:pt>
    <dgm:pt modelId="{68C31605-2437-4E7F-8240-D064F6A4D36E}" type="sibTrans" cxnId="{9E777FDB-BDFB-4E64-9729-5615A06B7F91}">
      <dgm:prSet/>
      <dgm:spPr/>
      <dgm:t>
        <a:bodyPr/>
        <a:lstStyle/>
        <a:p>
          <a:endParaRPr lang="en-US"/>
        </a:p>
      </dgm:t>
    </dgm:pt>
    <dgm:pt modelId="{A433AEC0-048C-4EBE-B932-B9D1BEA9F080}" type="pres">
      <dgm:prSet presAssocID="{B963111F-7F4C-4B7D-B180-3BDA32597319}" presName="linear" presStyleCnt="0">
        <dgm:presLayoutVars>
          <dgm:animLvl val="lvl"/>
          <dgm:resizeHandles val="exact"/>
        </dgm:presLayoutVars>
      </dgm:prSet>
      <dgm:spPr/>
    </dgm:pt>
    <dgm:pt modelId="{BF5D5C46-1EA1-4C94-991D-FA4A2F5A97AE}" type="pres">
      <dgm:prSet presAssocID="{DF8A63A4-A02B-4DAD-A7D1-021F4165270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CF90BF1-2517-48EB-98CC-BFC4E21D9750}" type="pres">
      <dgm:prSet presAssocID="{230AC6DF-6E22-497F-927E-B4007AA66320}" presName="spacer" presStyleCnt="0"/>
      <dgm:spPr/>
    </dgm:pt>
    <dgm:pt modelId="{1BF3214B-0658-4D6E-AB34-C655118C4059}" type="pres">
      <dgm:prSet presAssocID="{7DF84ABA-4471-433E-8CBC-D7440757263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B8AEB37-5CFE-45EB-A251-1C25C4B8A862}" type="pres">
      <dgm:prSet presAssocID="{9B8C46EB-AD5B-4335-946B-D597EEB55F24}" presName="spacer" presStyleCnt="0"/>
      <dgm:spPr/>
    </dgm:pt>
    <dgm:pt modelId="{526CD336-9818-459C-AE7E-0B72D7E0DB49}" type="pres">
      <dgm:prSet presAssocID="{6CC9E847-64B5-482E-AC57-4D69C18C39F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71AD331-3518-4316-9F84-14C41D5F23A2}" type="pres">
      <dgm:prSet presAssocID="{052CD3F1-9413-45EC-8B1E-C1A7B2830DEF}" presName="spacer" presStyleCnt="0"/>
      <dgm:spPr/>
    </dgm:pt>
    <dgm:pt modelId="{FEE63BF7-C837-44FE-B381-E72AB655FD8E}" type="pres">
      <dgm:prSet presAssocID="{12AB67C7-BD6B-4035-BD4B-F475C73489D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00B254D-5F54-465E-9F22-8CC213BA4E90}" type="presOf" srcId="{B963111F-7F4C-4B7D-B180-3BDA32597319}" destId="{A433AEC0-048C-4EBE-B932-B9D1BEA9F080}" srcOrd="0" destOrd="0" presId="urn:microsoft.com/office/officeart/2005/8/layout/vList2"/>
    <dgm:cxn modelId="{B050A257-F342-4E80-9D00-0806FD2EE889}" srcId="{B963111F-7F4C-4B7D-B180-3BDA32597319}" destId="{DF8A63A4-A02B-4DAD-A7D1-021F4165270A}" srcOrd="0" destOrd="0" parTransId="{1B2979F1-9852-4A9A-A7DA-26CB50573594}" sibTransId="{230AC6DF-6E22-497F-927E-B4007AA66320}"/>
    <dgm:cxn modelId="{4E0CAC5A-0037-46AD-B923-E7C85E9AC0B2}" srcId="{B963111F-7F4C-4B7D-B180-3BDA32597319}" destId="{7DF84ABA-4471-433E-8CBC-D74407572636}" srcOrd="1" destOrd="0" parTransId="{B99E652B-9314-4DB5-8DC0-83A0650CE708}" sibTransId="{9B8C46EB-AD5B-4335-946B-D597EEB55F24}"/>
    <dgm:cxn modelId="{DCEC9C96-6DC2-4A9A-B3B3-0A393245C3C0}" type="presOf" srcId="{DF8A63A4-A02B-4DAD-A7D1-021F4165270A}" destId="{BF5D5C46-1EA1-4C94-991D-FA4A2F5A97AE}" srcOrd="0" destOrd="0" presId="urn:microsoft.com/office/officeart/2005/8/layout/vList2"/>
    <dgm:cxn modelId="{FF6F0397-7C80-49AE-A2DC-BEC83B306FF3}" srcId="{B963111F-7F4C-4B7D-B180-3BDA32597319}" destId="{6CC9E847-64B5-482E-AC57-4D69C18C39FE}" srcOrd="2" destOrd="0" parTransId="{F25AAD10-2B4B-4181-8C96-1C182E96D4E8}" sibTransId="{052CD3F1-9413-45EC-8B1E-C1A7B2830DEF}"/>
    <dgm:cxn modelId="{35F7EECA-AD04-4B96-9049-CF8063DB0421}" type="presOf" srcId="{12AB67C7-BD6B-4035-BD4B-F475C73489D0}" destId="{FEE63BF7-C837-44FE-B381-E72AB655FD8E}" srcOrd="0" destOrd="0" presId="urn:microsoft.com/office/officeart/2005/8/layout/vList2"/>
    <dgm:cxn modelId="{9E777FDB-BDFB-4E64-9729-5615A06B7F91}" srcId="{B963111F-7F4C-4B7D-B180-3BDA32597319}" destId="{12AB67C7-BD6B-4035-BD4B-F475C73489D0}" srcOrd="3" destOrd="0" parTransId="{0647E304-0E0B-4592-8197-BED7E8B18354}" sibTransId="{68C31605-2437-4E7F-8240-D064F6A4D36E}"/>
    <dgm:cxn modelId="{66A2DBE6-BD5A-49F4-83CF-EE29508C47B0}" type="presOf" srcId="{6CC9E847-64B5-482E-AC57-4D69C18C39FE}" destId="{526CD336-9818-459C-AE7E-0B72D7E0DB49}" srcOrd="0" destOrd="0" presId="urn:microsoft.com/office/officeart/2005/8/layout/vList2"/>
    <dgm:cxn modelId="{CB8722F7-7A96-4347-B93E-0FA425625FD6}" type="presOf" srcId="{7DF84ABA-4471-433E-8CBC-D74407572636}" destId="{1BF3214B-0658-4D6E-AB34-C655118C4059}" srcOrd="0" destOrd="0" presId="urn:microsoft.com/office/officeart/2005/8/layout/vList2"/>
    <dgm:cxn modelId="{021FA0BE-5BEB-4FF7-82E2-8571248C05D8}" type="presParOf" srcId="{A433AEC0-048C-4EBE-B932-B9D1BEA9F080}" destId="{BF5D5C46-1EA1-4C94-991D-FA4A2F5A97AE}" srcOrd="0" destOrd="0" presId="urn:microsoft.com/office/officeart/2005/8/layout/vList2"/>
    <dgm:cxn modelId="{C4D07B5E-FD5A-4EF6-93FF-59BB29B26108}" type="presParOf" srcId="{A433AEC0-048C-4EBE-B932-B9D1BEA9F080}" destId="{0CF90BF1-2517-48EB-98CC-BFC4E21D9750}" srcOrd="1" destOrd="0" presId="urn:microsoft.com/office/officeart/2005/8/layout/vList2"/>
    <dgm:cxn modelId="{A4A6D46F-BF69-4A6E-B064-21E204631BB5}" type="presParOf" srcId="{A433AEC0-048C-4EBE-B932-B9D1BEA9F080}" destId="{1BF3214B-0658-4D6E-AB34-C655118C4059}" srcOrd="2" destOrd="0" presId="urn:microsoft.com/office/officeart/2005/8/layout/vList2"/>
    <dgm:cxn modelId="{DEB1E90F-8393-4856-B616-44D4ED42727F}" type="presParOf" srcId="{A433AEC0-048C-4EBE-B932-B9D1BEA9F080}" destId="{5B8AEB37-5CFE-45EB-A251-1C25C4B8A862}" srcOrd="3" destOrd="0" presId="urn:microsoft.com/office/officeart/2005/8/layout/vList2"/>
    <dgm:cxn modelId="{4988D34F-AF4C-4C53-BDE1-7F86F513DC87}" type="presParOf" srcId="{A433AEC0-048C-4EBE-B932-B9D1BEA9F080}" destId="{526CD336-9818-459C-AE7E-0B72D7E0DB49}" srcOrd="4" destOrd="0" presId="urn:microsoft.com/office/officeart/2005/8/layout/vList2"/>
    <dgm:cxn modelId="{FDC6C1D1-1372-4D85-AE44-D5666B8808FD}" type="presParOf" srcId="{A433AEC0-048C-4EBE-B932-B9D1BEA9F080}" destId="{D71AD331-3518-4316-9F84-14C41D5F23A2}" srcOrd="5" destOrd="0" presId="urn:microsoft.com/office/officeart/2005/8/layout/vList2"/>
    <dgm:cxn modelId="{AEA0DB97-392E-4885-8E0C-8595748CE9A1}" type="presParOf" srcId="{A433AEC0-048C-4EBE-B932-B9D1BEA9F080}" destId="{FEE63BF7-C837-44FE-B381-E72AB655FD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70336535-DB96-4FA5-A379-E828EA7271F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B314CB7-7F6E-4422-8A73-23CCA0028916}">
      <dgm:prSet/>
      <dgm:spPr/>
      <dgm:t>
        <a:bodyPr/>
        <a:lstStyle/>
        <a:p>
          <a:r>
            <a:rPr lang="tr-TR" b="0" i="0" baseline="0"/>
            <a:t>Ses çıkaran oyuncakları taklit etme</a:t>
          </a:r>
          <a:endParaRPr lang="en-US"/>
        </a:p>
      </dgm:t>
    </dgm:pt>
    <dgm:pt modelId="{0C92420B-98C4-4AB4-A69D-5F9C002EADC6}" type="parTrans" cxnId="{B2D37ADC-E51A-4E61-9B04-16452F2C2FF6}">
      <dgm:prSet/>
      <dgm:spPr/>
      <dgm:t>
        <a:bodyPr/>
        <a:lstStyle/>
        <a:p>
          <a:endParaRPr lang="en-US"/>
        </a:p>
      </dgm:t>
    </dgm:pt>
    <dgm:pt modelId="{26774326-C508-460D-89AA-4DAD8965B156}" type="sibTrans" cxnId="{B2D37ADC-E51A-4E61-9B04-16452F2C2FF6}">
      <dgm:prSet/>
      <dgm:spPr/>
      <dgm:t>
        <a:bodyPr/>
        <a:lstStyle/>
        <a:p>
          <a:endParaRPr lang="en-US"/>
        </a:p>
      </dgm:t>
    </dgm:pt>
    <dgm:pt modelId="{CACADEF4-C178-4FBE-B663-0663D58CCB1B}">
      <dgm:prSet/>
      <dgm:spPr/>
      <dgm:t>
        <a:bodyPr/>
        <a:lstStyle/>
        <a:p>
          <a:r>
            <a:rPr lang="tr-TR" b="0" i="0" baseline="0"/>
            <a:t>Objelerle taklit</a:t>
          </a:r>
          <a:endParaRPr lang="en-US"/>
        </a:p>
      </dgm:t>
    </dgm:pt>
    <dgm:pt modelId="{6739CC00-07B1-4CB5-8309-64B4A2A91B7D}" type="parTrans" cxnId="{2B9791AE-678E-4630-8B73-F6F341707F77}">
      <dgm:prSet/>
      <dgm:spPr/>
      <dgm:t>
        <a:bodyPr/>
        <a:lstStyle/>
        <a:p>
          <a:endParaRPr lang="en-US"/>
        </a:p>
      </dgm:t>
    </dgm:pt>
    <dgm:pt modelId="{003E21C4-F0D8-4DFE-9022-9D249530C0A1}" type="sibTrans" cxnId="{2B9791AE-678E-4630-8B73-F6F341707F77}">
      <dgm:prSet/>
      <dgm:spPr/>
      <dgm:t>
        <a:bodyPr/>
        <a:lstStyle/>
        <a:p>
          <a:endParaRPr lang="en-US"/>
        </a:p>
      </dgm:t>
    </dgm:pt>
    <dgm:pt modelId="{08A45FD5-9111-49D0-A9B4-C36415EF1A33}">
      <dgm:prSet/>
      <dgm:spPr/>
      <dgm:t>
        <a:bodyPr/>
        <a:lstStyle/>
        <a:p>
          <a:r>
            <a:rPr lang="tr-TR" b="0" i="0" baseline="0"/>
            <a:t>Vücut hareketlerini taklit etme</a:t>
          </a:r>
          <a:endParaRPr lang="en-US"/>
        </a:p>
      </dgm:t>
    </dgm:pt>
    <dgm:pt modelId="{430F5E84-E01F-4127-BC5A-7B692B8701E0}" type="parTrans" cxnId="{AAE84C65-FB60-4DA5-BCD7-E9391DCBA7E4}">
      <dgm:prSet/>
      <dgm:spPr/>
      <dgm:t>
        <a:bodyPr/>
        <a:lstStyle/>
        <a:p>
          <a:endParaRPr lang="en-US"/>
        </a:p>
      </dgm:t>
    </dgm:pt>
    <dgm:pt modelId="{AD491857-594A-4983-991F-83E44E89B688}" type="sibTrans" cxnId="{AAE84C65-FB60-4DA5-BCD7-E9391DCBA7E4}">
      <dgm:prSet/>
      <dgm:spPr/>
      <dgm:t>
        <a:bodyPr/>
        <a:lstStyle/>
        <a:p>
          <a:endParaRPr lang="en-US"/>
        </a:p>
      </dgm:t>
    </dgm:pt>
    <dgm:pt modelId="{BD3A1E65-F600-4D70-8B43-968BBF2C31D4}">
      <dgm:prSet/>
      <dgm:spPr/>
      <dgm:t>
        <a:bodyPr/>
        <a:lstStyle/>
        <a:p>
          <a:r>
            <a:rPr lang="tr-TR" b="0" i="0" baseline="0"/>
            <a:t>Yüz mimkleri, ağız ve çene hareketlerini taklit etme</a:t>
          </a:r>
          <a:endParaRPr lang="en-US"/>
        </a:p>
      </dgm:t>
    </dgm:pt>
    <dgm:pt modelId="{9B883F90-8239-4F7E-B5AD-BEDAC9804CCC}" type="parTrans" cxnId="{0A3F0CAB-3D6D-41EC-87B1-DABB5AF0053A}">
      <dgm:prSet/>
      <dgm:spPr/>
      <dgm:t>
        <a:bodyPr/>
        <a:lstStyle/>
        <a:p>
          <a:endParaRPr lang="en-US"/>
        </a:p>
      </dgm:t>
    </dgm:pt>
    <dgm:pt modelId="{C5F1BA4C-2790-472C-99DB-21F9FB87A7D0}" type="sibTrans" cxnId="{0A3F0CAB-3D6D-41EC-87B1-DABB5AF0053A}">
      <dgm:prSet/>
      <dgm:spPr/>
      <dgm:t>
        <a:bodyPr/>
        <a:lstStyle/>
        <a:p>
          <a:endParaRPr lang="en-US"/>
        </a:p>
      </dgm:t>
    </dgm:pt>
    <dgm:pt modelId="{8237E29A-9CC4-4A83-95F9-EF6BD52C945D}">
      <dgm:prSet/>
      <dgm:spPr/>
      <dgm:t>
        <a:bodyPr/>
        <a:lstStyle/>
        <a:p>
          <a:r>
            <a:rPr lang="tr-TR" b="0" i="0" baseline="0"/>
            <a:t>Ses taklitleri (sesli sesler, hayvan sesleri,</a:t>
          </a:r>
          <a:endParaRPr lang="en-US"/>
        </a:p>
      </dgm:t>
    </dgm:pt>
    <dgm:pt modelId="{1C80F82E-3FCF-4CF0-A2B8-ADF2A0CBD6A4}" type="parTrans" cxnId="{E491014A-D609-4014-9320-7B846CCB3E66}">
      <dgm:prSet/>
      <dgm:spPr/>
      <dgm:t>
        <a:bodyPr/>
        <a:lstStyle/>
        <a:p>
          <a:endParaRPr lang="en-US"/>
        </a:p>
      </dgm:t>
    </dgm:pt>
    <dgm:pt modelId="{4E0FB1AF-95F6-4488-B739-A84592FD9326}" type="sibTrans" cxnId="{E491014A-D609-4014-9320-7B846CCB3E66}">
      <dgm:prSet/>
      <dgm:spPr/>
      <dgm:t>
        <a:bodyPr/>
        <a:lstStyle/>
        <a:p>
          <a:endParaRPr lang="en-US"/>
        </a:p>
      </dgm:t>
    </dgm:pt>
    <dgm:pt modelId="{088B2EE3-8021-4FA6-B02D-CEF64E779E2D}">
      <dgm:prSet/>
      <dgm:spPr/>
      <dgm:t>
        <a:bodyPr/>
        <a:lstStyle/>
        <a:p>
          <a:r>
            <a:rPr lang="tr-TR" b="0" i="0" baseline="0"/>
            <a:t>Taşıt sesleri vb.)</a:t>
          </a:r>
          <a:endParaRPr lang="en-US"/>
        </a:p>
      </dgm:t>
    </dgm:pt>
    <dgm:pt modelId="{548EC2B6-88C6-4EFF-BA32-6A103BCF8EA0}" type="parTrans" cxnId="{9594A487-4678-4273-A42D-618D4F01AD4E}">
      <dgm:prSet/>
      <dgm:spPr/>
      <dgm:t>
        <a:bodyPr/>
        <a:lstStyle/>
        <a:p>
          <a:endParaRPr lang="en-US"/>
        </a:p>
      </dgm:t>
    </dgm:pt>
    <dgm:pt modelId="{60F172A5-F743-438F-B6AF-13D73DD1BC6F}" type="sibTrans" cxnId="{9594A487-4678-4273-A42D-618D4F01AD4E}">
      <dgm:prSet/>
      <dgm:spPr/>
      <dgm:t>
        <a:bodyPr/>
        <a:lstStyle/>
        <a:p>
          <a:endParaRPr lang="en-US"/>
        </a:p>
      </dgm:t>
    </dgm:pt>
    <dgm:pt modelId="{96F492EC-2DDA-4B4D-8A7B-4C48EE1A582F}" type="pres">
      <dgm:prSet presAssocID="{70336535-DB96-4FA5-A379-E828EA7271F8}" presName="diagram" presStyleCnt="0">
        <dgm:presLayoutVars>
          <dgm:dir/>
          <dgm:resizeHandles val="exact"/>
        </dgm:presLayoutVars>
      </dgm:prSet>
      <dgm:spPr/>
    </dgm:pt>
    <dgm:pt modelId="{7298FD75-CAA2-4425-A410-3BC6465E77B2}" type="pres">
      <dgm:prSet presAssocID="{8B314CB7-7F6E-4422-8A73-23CCA0028916}" presName="node" presStyleLbl="node1" presStyleIdx="0" presStyleCnt="6">
        <dgm:presLayoutVars>
          <dgm:bulletEnabled val="1"/>
        </dgm:presLayoutVars>
      </dgm:prSet>
      <dgm:spPr/>
    </dgm:pt>
    <dgm:pt modelId="{CE2FA224-677F-450F-980D-E4407947AE2B}" type="pres">
      <dgm:prSet presAssocID="{26774326-C508-460D-89AA-4DAD8965B156}" presName="sibTrans" presStyleCnt="0"/>
      <dgm:spPr/>
    </dgm:pt>
    <dgm:pt modelId="{46D742A9-178F-4811-B6C8-12E43A20AB03}" type="pres">
      <dgm:prSet presAssocID="{CACADEF4-C178-4FBE-B663-0663D58CCB1B}" presName="node" presStyleLbl="node1" presStyleIdx="1" presStyleCnt="6">
        <dgm:presLayoutVars>
          <dgm:bulletEnabled val="1"/>
        </dgm:presLayoutVars>
      </dgm:prSet>
      <dgm:spPr/>
    </dgm:pt>
    <dgm:pt modelId="{CD07783E-2415-4CAE-A07C-919085F0A9B7}" type="pres">
      <dgm:prSet presAssocID="{003E21C4-F0D8-4DFE-9022-9D249530C0A1}" presName="sibTrans" presStyleCnt="0"/>
      <dgm:spPr/>
    </dgm:pt>
    <dgm:pt modelId="{D3BE47A4-88C3-447E-9159-61C9A430BFC0}" type="pres">
      <dgm:prSet presAssocID="{08A45FD5-9111-49D0-A9B4-C36415EF1A33}" presName="node" presStyleLbl="node1" presStyleIdx="2" presStyleCnt="6">
        <dgm:presLayoutVars>
          <dgm:bulletEnabled val="1"/>
        </dgm:presLayoutVars>
      </dgm:prSet>
      <dgm:spPr/>
    </dgm:pt>
    <dgm:pt modelId="{A2DD4F80-16C3-4B63-A94A-BABFB405B9A0}" type="pres">
      <dgm:prSet presAssocID="{AD491857-594A-4983-991F-83E44E89B688}" presName="sibTrans" presStyleCnt="0"/>
      <dgm:spPr/>
    </dgm:pt>
    <dgm:pt modelId="{AAEDB300-CF2C-404B-8B19-E7E467B1CB5E}" type="pres">
      <dgm:prSet presAssocID="{BD3A1E65-F600-4D70-8B43-968BBF2C31D4}" presName="node" presStyleLbl="node1" presStyleIdx="3" presStyleCnt="6">
        <dgm:presLayoutVars>
          <dgm:bulletEnabled val="1"/>
        </dgm:presLayoutVars>
      </dgm:prSet>
      <dgm:spPr/>
    </dgm:pt>
    <dgm:pt modelId="{076BFE08-8716-4DDA-A29E-95609BA7CD1B}" type="pres">
      <dgm:prSet presAssocID="{C5F1BA4C-2790-472C-99DB-21F9FB87A7D0}" presName="sibTrans" presStyleCnt="0"/>
      <dgm:spPr/>
    </dgm:pt>
    <dgm:pt modelId="{E337FEA0-6395-4766-BBC6-17B2D9538E1F}" type="pres">
      <dgm:prSet presAssocID="{8237E29A-9CC4-4A83-95F9-EF6BD52C945D}" presName="node" presStyleLbl="node1" presStyleIdx="4" presStyleCnt="6">
        <dgm:presLayoutVars>
          <dgm:bulletEnabled val="1"/>
        </dgm:presLayoutVars>
      </dgm:prSet>
      <dgm:spPr/>
    </dgm:pt>
    <dgm:pt modelId="{0E108F3D-0ED1-424A-93DB-A996F6866343}" type="pres">
      <dgm:prSet presAssocID="{4E0FB1AF-95F6-4488-B739-A84592FD9326}" presName="sibTrans" presStyleCnt="0"/>
      <dgm:spPr/>
    </dgm:pt>
    <dgm:pt modelId="{4D0A754C-E0CC-4AAD-AECD-A99AEE735A8F}" type="pres">
      <dgm:prSet presAssocID="{088B2EE3-8021-4FA6-B02D-CEF64E779E2D}" presName="node" presStyleLbl="node1" presStyleIdx="5" presStyleCnt="6">
        <dgm:presLayoutVars>
          <dgm:bulletEnabled val="1"/>
        </dgm:presLayoutVars>
      </dgm:prSet>
      <dgm:spPr/>
    </dgm:pt>
  </dgm:ptLst>
  <dgm:cxnLst>
    <dgm:cxn modelId="{14162316-1A38-4108-A838-F3492B2F04A4}" type="presOf" srcId="{8B314CB7-7F6E-4422-8A73-23CCA0028916}" destId="{7298FD75-CAA2-4425-A410-3BC6465E77B2}" srcOrd="0" destOrd="0" presId="urn:microsoft.com/office/officeart/2005/8/layout/default"/>
    <dgm:cxn modelId="{7D0DD019-28C2-418F-99E2-8651A6B99B0B}" type="presOf" srcId="{08A45FD5-9111-49D0-A9B4-C36415EF1A33}" destId="{D3BE47A4-88C3-447E-9159-61C9A430BFC0}" srcOrd="0" destOrd="0" presId="urn:microsoft.com/office/officeart/2005/8/layout/default"/>
    <dgm:cxn modelId="{AAE84C65-FB60-4DA5-BCD7-E9391DCBA7E4}" srcId="{70336535-DB96-4FA5-A379-E828EA7271F8}" destId="{08A45FD5-9111-49D0-A9B4-C36415EF1A33}" srcOrd="2" destOrd="0" parTransId="{430F5E84-E01F-4127-BC5A-7B692B8701E0}" sibTransId="{AD491857-594A-4983-991F-83E44E89B688}"/>
    <dgm:cxn modelId="{E491014A-D609-4014-9320-7B846CCB3E66}" srcId="{70336535-DB96-4FA5-A379-E828EA7271F8}" destId="{8237E29A-9CC4-4A83-95F9-EF6BD52C945D}" srcOrd="4" destOrd="0" parTransId="{1C80F82E-3FCF-4CF0-A2B8-ADF2A0CBD6A4}" sibTransId="{4E0FB1AF-95F6-4488-B739-A84592FD9326}"/>
    <dgm:cxn modelId="{7BCD2D6B-964B-4762-BF0A-D0C8E6434D6D}" type="presOf" srcId="{088B2EE3-8021-4FA6-B02D-CEF64E779E2D}" destId="{4D0A754C-E0CC-4AAD-AECD-A99AEE735A8F}" srcOrd="0" destOrd="0" presId="urn:microsoft.com/office/officeart/2005/8/layout/default"/>
    <dgm:cxn modelId="{E9211A6F-4620-427E-AFF2-87567AE6E855}" type="presOf" srcId="{CACADEF4-C178-4FBE-B663-0663D58CCB1B}" destId="{46D742A9-178F-4811-B6C8-12E43A20AB03}" srcOrd="0" destOrd="0" presId="urn:microsoft.com/office/officeart/2005/8/layout/default"/>
    <dgm:cxn modelId="{9594A487-4678-4273-A42D-618D4F01AD4E}" srcId="{70336535-DB96-4FA5-A379-E828EA7271F8}" destId="{088B2EE3-8021-4FA6-B02D-CEF64E779E2D}" srcOrd="5" destOrd="0" parTransId="{548EC2B6-88C6-4EFF-BA32-6A103BCF8EA0}" sibTransId="{60F172A5-F743-438F-B6AF-13D73DD1BC6F}"/>
    <dgm:cxn modelId="{350DB792-CA45-4ED2-9D20-C7F12766C7A2}" type="presOf" srcId="{70336535-DB96-4FA5-A379-E828EA7271F8}" destId="{96F492EC-2DDA-4B4D-8A7B-4C48EE1A582F}" srcOrd="0" destOrd="0" presId="urn:microsoft.com/office/officeart/2005/8/layout/default"/>
    <dgm:cxn modelId="{0A3F0CAB-3D6D-41EC-87B1-DABB5AF0053A}" srcId="{70336535-DB96-4FA5-A379-E828EA7271F8}" destId="{BD3A1E65-F600-4D70-8B43-968BBF2C31D4}" srcOrd="3" destOrd="0" parTransId="{9B883F90-8239-4F7E-B5AD-BEDAC9804CCC}" sibTransId="{C5F1BA4C-2790-472C-99DB-21F9FB87A7D0}"/>
    <dgm:cxn modelId="{2B9791AE-678E-4630-8B73-F6F341707F77}" srcId="{70336535-DB96-4FA5-A379-E828EA7271F8}" destId="{CACADEF4-C178-4FBE-B663-0663D58CCB1B}" srcOrd="1" destOrd="0" parTransId="{6739CC00-07B1-4CB5-8309-64B4A2A91B7D}" sibTransId="{003E21C4-F0D8-4DFE-9022-9D249530C0A1}"/>
    <dgm:cxn modelId="{FADA5FBB-4146-44EF-9E24-66F146122DC1}" type="presOf" srcId="{8237E29A-9CC4-4A83-95F9-EF6BD52C945D}" destId="{E337FEA0-6395-4766-BBC6-17B2D9538E1F}" srcOrd="0" destOrd="0" presId="urn:microsoft.com/office/officeart/2005/8/layout/default"/>
    <dgm:cxn modelId="{5197C6DB-B73B-42E9-9DA0-9066AA1AE231}" type="presOf" srcId="{BD3A1E65-F600-4D70-8B43-968BBF2C31D4}" destId="{AAEDB300-CF2C-404B-8B19-E7E467B1CB5E}" srcOrd="0" destOrd="0" presId="urn:microsoft.com/office/officeart/2005/8/layout/default"/>
    <dgm:cxn modelId="{B2D37ADC-E51A-4E61-9B04-16452F2C2FF6}" srcId="{70336535-DB96-4FA5-A379-E828EA7271F8}" destId="{8B314CB7-7F6E-4422-8A73-23CCA0028916}" srcOrd="0" destOrd="0" parTransId="{0C92420B-98C4-4AB4-A69D-5F9C002EADC6}" sibTransId="{26774326-C508-460D-89AA-4DAD8965B156}"/>
    <dgm:cxn modelId="{24E9E10E-1635-4375-82E1-8BB83C4645D5}" type="presParOf" srcId="{96F492EC-2DDA-4B4D-8A7B-4C48EE1A582F}" destId="{7298FD75-CAA2-4425-A410-3BC6465E77B2}" srcOrd="0" destOrd="0" presId="urn:microsoft.com/office/officeart/2005/8/layout/default"/>
    <dgm:cxn modelId="{1C5304E1-907C-4742-9075-6067D741CA88}" type="presParOf" srcId="{96F492EC-2DDA-4B4D-8A7B-4C48EE1A582F}" destId="{CE2FA224-677F-450F-980D-E4407947AE2B}" srcOrd="1" destOrd="0" presId="urn:microsoft.com/office/officeart/2005/8/layout/default"/>
    <dgm:cxn modelId="{04F13D3B-D44A-4139-BE38-E10E8CDE0995}" type="presParOf" srcId="{96F492EC-2DDA-4B4D-8A7B-4C48EE1A582F}" destId="{46D742A9-178F-4811-B6C8-12E43A20AB03}" srcOrd="2" destOrd="0" presId="urn:microsoft.com/office/officeart/2005/8/layout/default"/>
    <dgm:cxn modelId="{4B7D38F0-4D98-44B5-82F9-35ED53F5D6F2}" type="presParOf" srcId="{96F492EC-2DDA-4B4D-8A7B-4C48EE1A582F}" destId="{CD07783E-2415-4CAE-A07C-919085F0A9B7}" srcOrd="3" destOrd="0" presId="urn:microsoft.com/office/officeart/2005/8/layout/default"/>
    <dgm:cxn modelId="{D6FFA1D3-0DA8-4A5F-95C4-F07ED41C3C18}" type="presParOf" srcId="{96F492EC-2DDA-4B4D-8A7B-4C48EE1A582F}" destId="{D3BE47A4-88C3-447E-9159-61C9A430BFC0}" srcOrd="4" destOrd="0" presId="urn:microsoft.com/office/officeart/2005/8/layout/default"/>
    <dgm:cxn modelId="{75EDB12C-B6F7-40C7-B09C-B98F2E271241}" type="presParOf" srcId="{96F492EC-2DDA-4B4D-8A7B-4C48EE1A582F}" destId="{A2DD4F80-16C3-4B63-A94A-BABFB405B9A0}" srcOrd="5" destOrd="0" presId="urn:microsoft.com/office/officeart/2005/8/layout/default"/>
    <dgm:cxn modelId="{6C5133E4-FF0B-48AE-AD40-0FCA368FCAA8}" type="presParOf" srcId="{96F492EC-2DDA-4B4D-8A7B-4C48EE1A582F}" destId="{AAEDB300-CF2C-404B-8B19-E7E467B1CB5E}" srcOrd="6" destOrd="0" presId="urn:microsoft.com/office/officeart/2005/8/layout/default"/>
    <dgm:cxn modelId="{BEF46EAB-83B6-41B6-9A88-7670ED824849}" type="presParOf" srcId="{96F492EC-2DDA-4B4D-8A7B-4C48EE1A582F}" destId="{076BFE08-8716-4DDA-A29E-95609BA7CD1B}" srcOrd="7" destOrd="0" presId="urn:microsoft.com/office/officeart/2005/8/layout/default"/>
    <dgm:cxn modelId="{737E448C-1086-4B21-8F18-D1A6BB8F49AD}" type="presParOf" srcId="{96F492EC-2DDA-4B4D-8A7B-4C48EE1A582F}" destId="{E337FEA0-6395-4766-BBC6-17B2D9538E1F}" srcOrd="8" destOrd="0" presId="urn:microsoft.com/office/officeart/2005/8/layout/default"/>
    <dgm:cxn modelId="{66CA445F-2643-4BF5-BFD6-37F6488AE5AE}" type="presParOf" srcId="{96F492EC-2DDA-4B4D-8A7B-4C48EE1A582F}" destId="{0E108F3D-0ED1-424A-93DB-A996F6866343}" srcOrd="9" destOrd="0" presId="urn:microsoft.com/office/officeart/2005/8/layout/default"/>
    <dgm:cxn modelId="{2B4C1E0B-71EC-4DAD-A1F6-002E514FF220}" type="presParOf" srcId="{96F492EC-2DDA-4B4D-8A7B-4C48EE1A582F}" destId="{4D0A754C-E0CC-4AAD-AECD-A99AEE735A8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32E1D6E-DE9A-453E-A960-A04D23F196F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D4339E7E-21C7-4914-A018-5A86A00671E6}">
      <dgm:prSet/>
      <dgm:spPr/>
      <dgm:t>
        <a:bodyPr/>
        <a:lstStyle/>
        <a:p>
          <a:r>
            <a:rPr lang="tr-TR" b="0" i="0" baseline="0"/>
            <a:t>Çevreden gelen bilgiler bizlere duyular yoluyla gelir.  Algılayabildiğimiz bazı uyaranlar; görüntü, ses, koku, tat, sıcaklık, basınç, acı, vücut pozisyonu, vücut parçalarımızın hareketleri ve alan içerisindeki hareketi içerir.</a:t>
          </a:r>
          <a:endParaRPr lang="en-US"/>
        </a:p>
      </dgm:t>
    </dgm:pt>
    <dgm:pt modelId="{1D951368-81D4-4DDC-862E-581381580EB0}" type="parTrans" cxnId="{871A5E16-5627-4306-80B7-0DB702402FC6}">
      <dgm:prSet/>
      <dgm:spPr/>
      <dgm:t>
        <a:bodyPr/>
        <a:lstStyle/>
        <a:p>
          <a:endParaRPr lang="en-US"/>
        </a:p>
      </dgm:t>
    </dgm:pt>
    <dgm:pt modelId="{560CE1E9-18EE-4233-B5D5-DAE00B0CF19E}" type="sibTrans" cxnId="{871A5E16-5627-4306-80B7-0DB702402FC6}">
      <dgm:prSet/>
      <dgm:spPr/>
      <dgm:t>
        <a:bodyPr/>
        <a:lstStyle/>
        <a:p>
          <a:endParaRPr lang="en-US"/>
        </a:p>
      </dgm:t>
    </dgm:pt>
    <dgm:pt modelId="{FD2D78BC-7B52-4914-9171-EB110BD1D923}">
      <dgm:prSet/>
      <dgm:spPr/>
      <dgm:t>
        <a:bodyPr/>
        <a:lstStyle/>
        <a:p>
          <a:r>
            <a:rPr lang="tr-TR" b="0" i="0" baseline="0"/>
            <a:t>Dünyayı bizim için anlamlı bir yer kılan ve çevremize uygun tepkileri vermemizi sağlayan duyusal uyaranların organize edilmesine duyu bütünlemesi denir.</a:t>
          </a:r>
          <a:endParaRPr lang="en-US"/>
        </a:p>
      </dgm:t>
    </dgm:pt>
    <dgm:pt modelId="{4FA3CE82-ED91-45F2-8D0A-953A4C6FCA3B}" type="parTrans" cxnId="{8C61D20E-417B-4E79-A784-68D06CF70173}">
      <dgm:prSet/>
      <dgm:spPr/>
      <dgm:t>
        <a:bodyPr/>
        <a:lstStyle/>
        <a:p>
          <a:endParaRPr lang="en-US"/>
        </a:p>
      </dgm:t>
    </dgm:pt>
    <dgm:pt modelId="{EC0662D0-E02F-462C-9477-97A259C5F4B8}" type="sibTrans" cxnId="{8C61D20E-417B-4E79-A784-68D06CF70173}">
      <dgm:prSet/>
      <dgm:spPr/>
      <dgm:t>
        <a:bodyPr/>
        <a:lstStyle/>
        <a:p>
          <a:endParaRPr lang="en-US"/>
        </a:p>
      </dgm:t>
    </dgm:pt>
    <dgm:pt modelId="{4E922086-A183-44E9-947F-4D1CFDF29E68}" type="pres">
      <dgm:prSet presAssocID="{532E1D6E-DE9A-453E-A960-A04D23F196F5}" presName="root" presStyleCnt="0">
        <dgm:presLayoutVars>
          <dgm:dir/>
          <dgm:resizeHandles val="exact"/>
        </dgm:presLayoutVars>
      </dgm:prSet>
      <dgm:spPr/>
    </dgm:pt>
    <dgm:pt modelId="{BC179024-1113-4A83-9CF7-C1AEBA5E8FEA}" type="pres">
      <dgm:prSet presAssocID="{D4339E7E-21C7-4914-A018-5A86A00671E6}" presName="compNode" presStyleCnt="0"/>
      <dgm:spPr/>
    </dgm:pt>
    <dgm:pt modelId="{D752A893-E9A7-472A-868C-CACB095F0815}" type="pres">
      <dgm:prSet presAssocID="{D4339E7E-21C7-4914-A018-5A86A00671E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 Yayını"/>
        </a:ext>
      </dgm:extLst>
    </dgm:pt>
    <dgm:pt modelId="{6E14C0B5-7DF7-4359-A91D-CE2F41B1C207}" type="pres">
      <dgm:prSet presAssocID="{D4339E7E-21C7-4914-A018-5A86A00671E6}" presName="spaceRect" presStyleCnt="0"/>
      <dgm:spPr/>
    </dgm:pt>
    <dgm:pt modelId="{9D4AFFAC-8997-4AF3-90DB-0036A9ADD96E}" type="pres">
      <dgm:prSet presAssocID="{D4339E7E-21C7-4914-A018-5A86A00671E6}" presName="textRect" presStyleLbl="revTx" presStyleIdx="0" presStyleCnt="2">
        <dgm:presLayoutVars>
          <dgm:chMax val="1"/>
          <dgm:chPref val="1"/>
        </dgm:presLayoutVars>
      </dgm:prSet>
      <dgm:spPr/>
    </dgm:pt>
    <dgm:pt modelId="{0766C508-06AC-443C-B8D2-2334ADF3C5B1}" type="pres">
      <dgm:prSet presAssocID="{560CE1E9-18EE-4233-B5D5-DAE00B0CF19E}" presName="sibTrans" presStyleCnt="0"/>
      <dgm:spPr/>
    </dgm:pt>
    <dgm:pt modelId="{EE68926E-CD41-4413-8B6E-A25A615D4FCC}" type="pres">
      <dgm:prSet presAssocID="{FD2D78BC-7B52-4914-9171-EB110BD1D923}" presName="compNode" presStyleCnt="0"/>
      <dgm:spPr/>
    </dgm:pt>
    <dgm:pt modelId="{2F15C0C9-712E-4593-A6D2-6A5A4CE720A0}" type="pres">
      <dgm:prSet presAssocID="{FD2D78BC-7B52-4914-9171-EB110BD1D92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İşaretleyici"/>
        </a:ext>
      </dgm:extLst>
    </dgm:pt>
    <dgm:pt modelId="{EAA866F9-9E9C-4AF9-93BD-D721A4DBC47C}" type="pres">
      <dgm:prSet presAssocID="{FD2D78BC-7B52-4914-9171-EB110BD1D923}" presName="spaceRect" presStyleCnt="0"/>
      <dgm:spPr/>
    </dgm:pt>
    <dgm:pt modelId="{A3251994-F42D-48FD-8DB6-CC7ECC7F4773}" type="pres">
      <dgm:prSet presAssocID="{FD2D78BC-7B52-4914-9171-EB110BD1D923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C61D20E-417B-4E79-A784-68D06CF70173}" srcId="{532E1D6E-DE9A-453E-A960-A04D23F196F5}" destId="{FD2D78BC-7B52-4914-9171-EB110BD1D923}" srcOrd="1" destOrd="0" parTransId="{4FA3CE82-ED91-45F2-8D0A-953A4C6FCA3B}" sibTransId="{EC0662D0-E02F-462C-9477-97A259C5F4B8}"/>
    <dgm:cxn modelId="{871A5E16-5627-4306-80B7-0DB702402FC6}" srcId="{532E1D6E-DE9A-453E-A960-A04D23F196F5}" destId="{D4339E7E-21C7-4914-A018-5A86A00671E6}" srcOrd="0" destOrd="0" parTransId="{1D951368-81D4-4DDC-862E-581381580EB0}" sibTransId="{560CE1E9-18EE-4233-B5D5-DAE00B0CF19E}"/>
    <dgm:cxn modelId="{CC3062A0-2887-4FE5-9391-513DD1696FC1}" type="presOf" srcId="{D4339E7E-21C7-4914-A018-5A86A00671E6}" destId="{9D4AFFAC-8997-4AF3-90DB-0036A9ADD96E}" srcOrd="0" destOrd="0" presId="urn:microsoft.com/office/officeart/2018/2/layout/IconLabelList"/>
    <dgm:cxn modelId="{4FBEFBC0-9346-4782-B098-C15FE8E60E45}" type="presOf" srcId="{532E1D6E-DE9A-453E-A960-A04D23F196F5}" destId="{4E922086-A183-44E9-947F-4D1CFDF29E68}" srcOrd="0" destOrd="0" presId="urn:microsoft.com/office/officeart/2018/2/layout/IconLabelList"/>
    <dgm:cxn modelId="{30C2F9E5-39B6-4D93-AE45-EC76D0BA1AA4}" type="presOf" srcId="{FD2D78BC-7B52-4914-9171-EB110BD1D923}" destId="{A3251994-F42D-48FD-8DB6-CC7ECC7F4773}" srcOrd="0" destOrd="0" presId="urn:microsoft.com/office/officeart/2018/2/layout/IconLabelList"/>
    <dgm:cxn modelId="{D0243FCA-F58A-4484-B413-98F0DF3AAC62}" type="presParOf" srcId="{4E922086-A183-44E9-947F-4D1CFDF29E68}" destId="{BC179024-1113-4A83-9CF7-C1AEBA5E8FEA}" srcOrd="0" destOrd="0" presId="urn:microsoft.com/office/officeart/2018/2/layout/IconLabelList"/>
    <dgm:cxn modelId="{B07185C8-8C69-4C92-94BB-E8548E38B87F}" type="presParOf" srcId="{BC179024-1113-4A83-9CF7-C1AEBA5E8FEA}" destId="{D752A893-E9A7-472A-868C-CACB095F0815}" srcOrd="0" destOrd="0" presId="urn:microsoft.com/office/officeart/2018/2/layout/IconLabelList"/>
    <dgm:cxn modelId="{B749A9D0-EE84-4F63-82EE-C83C7576A4C0}" type="presParOf" srcId="{BC179024-1113-4A83-9CF7-C1AEBA5E8FEA}" destId="{6E14C0B5-7DF7-4359-A91D-CE2F41B1C207}" srcOrd="1" destOrd="0" presId="urn:microsoft.com/office/officeart/2018/2/layout/IconLabelList"/>
    <dgm:cxn modelId="{714C0299-BE17-4BC9-BC9F-66918059A97B}" type="presParOf" srcId="{BC179024-1113-4A83-9CF7-C1AEBA5E8FEA}" destId="{9D4AFFAC-8997-4AF3-90DB-0036A9ADD96E}" srcOrd="2" destOrd="0" presId="urn:microsoft.com/office/officeart/2018/2/layout/IconLabelList"/>
    <dgm:cxn modelId="{90C646F7-ED06-4339-9CAB-D6A10468AAB4}" type="presParOf" srcId="{4E922086-A183-44E9-947F-4D1CFDF29E68}" destId="{0766C508-06AC-443C-B8D2-2334ADF3C5B1}" srcOrd="1" destOrd="0" presId="urn:microsoft.com/office/officeart/2018/2/layout/IconLabelList"/>
    <dgm:cxn modelId="{8ACDB12B-8F82-4547-BB1A-5BE372B254A0}" type="presParOf" srcId="{4E922086-A183-44E9-947F-4D1CFDF29E68}" destId="{EE68926E-CD41-4413-8B6E-A25A615D4FCC}" srcOrd="2" destOrd="0" presId="urn:microsoft.com/office/officeart/2018/2/layout/IconLabelList"/>
    <dgm:cxn modelId="{4E86EA8D-96D0-48B2-BE5E-469957075E5A}" type="presParOf" srcId="{EE68926E-CD41-4413-8B6E-A25A615D4FCC}" destId="{2F15C0C9-712E-4593-A6D2-6A5A4CE720A0}" srcOrd="0" destOrd="0" presId="urn:microsoft.com/office/officeart/2018/2/layout/IconLabelList"/>
    <dgm:cxn modelId="{AC03BED2-D5FB-4D96-8B4B-A187AD48B476}" type="presParOf" srcId="{EE68926E-CD41-4413-8B6E-A25A615D4FCC}" destId="{EAA866F9-9E9C-4AF9-93BD-D721A4DBC47C}" srcOrd="1" destOrd="0" presId="urn:microsoft.com/office/officeart/2018/2/layout/IconLabelList"/>
    <dgm:cxn modelId="{402368E6-72A9-4F43-9301-42061C0E6795}" type="presParOf" srcId="{EE68926E-CD41-4413-8B6E-A25A615D4FCC}" destId="{A3251994-F42D-48FD-8DB6-CC7ECC7F477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FBB5903D-4326-4877-90B9-3D006AA2BD6B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0FEA757-69A8-49BF-BF0E-5D4F5D73E7E7}">
      <dgm:prSet/>
      <dgm:spPr/>
      <dgm:t>
        <a:bodyPr/>
        <a:lstStyle/>
        <a:p>
          <a:r>
            <a:rPr lang="tr-TR" b="0" i="0" baseline="0"/>
            <a:t>Dokunmaya, harekete, görüntü ve sese aşırı hassasiyet</a:t>
          </a:r>
          <a:endParaRPr lang="en-US"/>
        </a:p>
      </dgm:t>
    </dgm:pt>
    <dgm:pt modelId="{592D8EFB-F032-4FDB-A69E-BA13109EF440}" type="parTrans" cxnId="{CF2708E0-5A79-4C95-9C6E-2377C9244463}">
      <dgm:prSet/>
      <dgm:spPr/>
      <dgm:t>
        <a:bodyPr/>
        <a:lstStyle/>
        <a:p>
          <a:endParaRPr lang="en-US"/>
        </a:p>
      </dgm:t>
    </dgm:pt>
    <dgm:pt modelId="{0E593E80-8F8F-4C1D-9267-2810C692CC4B}" type="sibTrans" cxnId="{CF2708E0-5A79-4C95-9C6E-2377C9244463}">
      <dgm:prSet/>
      <dgm:spPr/>
      <dgm:t>
        <a:bodyPr/>
        <a:lstStyle/>
        <a:p>
          <a:endParaRPr lang="en-US"/>
        </a:p>
      </dgm:t>
    </dgm:pt>
    <dgm:pt modelId="{C12F965F-035C-4221-887E-C9C38C552107}">
      <dgm:prSet/>
      <dgm:spPr/>
      <dgm:t>
        <a:bodyPr/>
        <a:lstStyle/>
        <a:p>
          <a:r>
            <a:rPr lang="tr-TR" b="0" i="0" baseline="0"/>
            <a:t>Dokunmaya, harekete, görüntü ve sese duyarsızlık</a:t>
          </a:r>
          <a:endParaRPr lang="en-US"/>
        </a:p>
      </dgm:t>
    </dgm:pt>
    <dgm:pt modelId="{085C6C2A-7F31-4EC3-B9E1-8A28EBB56C10}" type="parTrans" cxnId="{4F9F39C6-4ACF-48EA-8BEA-FB338A4D1F91}">
      <dgm:prSet/>
      <dgm:spPr/>
      <dgm:t>
        <a:bodyPr/>
        <a:lstStyle/>
        <a:p>
          <a:endParaRPr lang="en-US"/>
        </a:p>
      </dgm:t>
    </dgm:pt>
    <dgm:pt modelId="{D35B7400-6E23-4E6A-9A96-C4710365C847}" type="sibTrans" cxnId="{4F9F39C6-4ACF-48EA-8BEA-FB338A4D1F91}">
      <dgm:prSet/>
      <dgm:spPr/>
      <dgm:t>
        <a:bodyPr/>
        <a:lstStyle/>
        <a:p>
          <a:endParaRPr lang="en-US"/>
        </a:p>
      </dgm:t>
    </dgm:pt>
    <dgm:pt modelId="{2746DCDF-FBAD-4A73-8429-D688679C01F1}">
      <dgm:prSet/>
      <dgm:spPr/>
      <dgm:t>
        <a:bodyPr/>
        <a:lstStyle/>
        <a:p>
          <a:r>
            <a:rPr lang="tr-TR" b="0" i="0" baseline="0"/>
            <a:t>Kolaylıkla dikkatin dağılması</a:t>
          </a:r>
          <a:endParaRPr lang="en-US"/>
        </a:p>
      </dgm:t>
    </dgm:pt>
    <dgm:pt modelId="{A74FE4D0-D7CB-4228-8E34-51C4A05D0590}" type="parTrans" cxnId="{5AA05C90-31C4-4DF8-896C-DE37E817B7F7}">
      <dgm:prSet/>
      <dgm:spPr/>
      <dgm:t>
        <a:bodyPr/>
        <a:lstStyle/>
        <a:p>
          <a:endParaRPr lang="en-US"/>
        </a:p>
      </dgm:t>
    </dgm:pt>
    <dgm:pt modelId="{A214F979-9F6B-4D58-AAA4-F03016C7E614}" type="sibTrans" cxnId="{5AA05C90-31C4-4DF8-896C-DE37E817B7F7}">
      <dgm:prSet/>
      <dgm:spPr/>
      <dgm:t>
        <a:bodyPr/>
        <a:lstStyle/>
        <a:p>
          <a:endParaRPr lang="en-US"/>
        </a:p>
      </dgm:t>
    </dgm:pt>
    <dgm:pt modelId="{4E7C46DE-729F-4A19-BAF3-F7D8E5A47339}">
      <dgm:prSet/>
      <dgm:spPr/>
      <dgm:t>
        <a:bodyPr/>
        <a:lstStyle/>
        <a:p>
          <a:r>
            <a:rPr lang="es-ES" b="0" i="0" baseline="0"/>
            <a:t>Sosyal ve/veya duygusal sorunlar</a:t>
          </a:r>
          <a:endParaRPr lang="en-US"/>
        </a:p>
      </dgm:t>
    </dgm:pt>
    <dgm:pt modelId="{D5027E87-A5ED-4531-BB29-6E8A49694155}" type="parTrans" cxnId="{12353E68-8FBE-4D8E-B843-EDCA2C4FEE33}">
      <dgm:prSet/>
      <dgm:spPr/>
      <dgm:t>
        <a:bodyPr/>
        <a:lstStyle/>
        <a:p>
          <a:endParaRPr lang="en-US"/>
        </a:p>
      </dgm:t>
    </dgm:pt>
    <dgm:pt modelId="{B53E49C4-B4ED-4E71-AEDD-030869DB0883}" type="sibTrans" cxnId="{12353E68-8FBE-4D8E-B843-EDCA2C4FEE33}">
      <dgm:prSet/>
      <dgm:spPr/>
      <dgm:t>
        <a:bodyPr/>
        <a:lstStyle/>
        <a:p>
          <a:endParaRPr lang="en-US"/>
        </a:p>
      </dgm:t>
    </dgm:pt>
    <dgm:pt modelId="{3871F83A-9372-41DE-B9DB-DE74F1E64E9F}">
      <dgm:prSet/>
      <dgm:spPr/>
      <dgm:t>
        <a:bodyPr/>
        <a:lstStyle/>
        <a:p>
          <a:r>
            <a:rPr lang="tr-TR" b="0" i="0" baseline="0"/>
            <a:t>Aktivite seviyesinin normalden düşük ya da yüksek olması</a:t>
          </a:r>
          <a:endParaRPr lang="en-US"/>
        </a:p>
      </dgm:t>
    </dgm:pt>
    <dgm:pt modelId="{A188C3FC-2A5A-41A7-BB28-447641976F14}" type="parTrans" cxnId="{8635E5FB-4363-475A-BD05-55832B64DAD2}">
      <dgm:prSet/>
      <dgm:spPr/>
      <dgm:t>
        <a:bodyPr/>
        <a:lstStyle/>
        <a:p>
          <a:endParaRPr lang="en-US"/>
        </a:p>
      </dgm:t>
    </dgm:pt>
    <dgm:pt modelId="{9342D526-A6C4-46D4-BB6F-017E8C750B2D}" type="sibTrans" cxnId="{8635E5FB-4363-475A-BD05-55832B64DAD2}">
      <dgm:prSet/>
      <dgm:spPr/>
      <dgm:t>
        <a:bodyPr/>
        <a:lstStyle/>
        <a:p>
          <a:endParaRPr lang="en-US"/>
        </a:p>
      </dgm:t>
    </dgm:pt>
    <dgm:pt modelId="{93F46FDA-0EDB-4603-8460-70487BF3308C}">
      <dgm:prSet/>
      <dgm:spPr/>
      <dgm:t>
        <a:bodyPr/>
        <a:lstStyle/>
        <a:p>
          <a:r>
            <a:rPr lang="tr-TR" b="0" i="0" baseline="0"/>
            <a:t>Fiziksel sakarlık veya belirgin dikkatsizlik</a:t>
          </a:r>
          <a:endParaRPr lang="en-US"/>
        </a:p>
      </dgm:t>
    </dgm:pt>
    <dgm:pt modelId="{441746EA-F453-44BC-AA45-BF5F59001A7E}" type="parTrans" cxnId="{3219B458-B605-4E95-B8AB-E633812C4E61}">
      <dgm:prSet/>
      <dgm:spPr/>
      <dgm:t>
        <a:bodyPr/>
        <a:lstStyle/>
        <a:p>
          <a:endParaRPr lang="en-US"/>
        </a:p>
      </dgm:t>
    </dgm:pt>
    <dgm:pt modelId="{ADE6EBFD-832F-4840-86A2-9E9AF3D65D5E}" type="sibTrans" cxnId="{3219B458-B605-4E95-B8AB-E633812C4E61}">
      <dgm:prSet/>
      <dgm:spPr/>
      <dgm:t>
        <a:bodyPr/>
        <a:lstStyle/>
        <a:p>
          <a:endParaRPr lang="en-US"/>
        </a:p>
      </dgm:t>
    </dgm:pt>
    <dgm:pt modelId="{7FF8180F-BDE6-468F-AAE9-934B18207968}" type="pres">
      <dgm:prSet presAssocID="{FBB5903D-4326-4877-90B9-3D006AA2BD6B}" presName="Name0" presStyleCnt="0">
        <dgm:presLayoutVars>
          <dgm:dir/>
          <dgm:resizeHandles val="exact"/>
        </dgm:presLayoutVars>
      </dgm:prSet>
      <dgm:spPr/>
    </dgm:pt>
    <dgm:pt modelId="{55779A0B-71AD-451C-8072-E596E0AAA9C2}" type="pres">
      <dgm:prSet presAssocID="{F0FEA757-69A8-49BF-BF0E-5D4F5D73E7E7}" presName="node" presStyleLbl="node1" presStyleIdx="0" presStyleCnt="6">
        <dgm:presLayoutVars>
          <dgm:bulletEnabled val="1"/>
        </dgm:presLayoutVars>
      </dgm:prSet>
      <dgm:spPr/>
    </dgm:pt>
    <dgm:pt modelId="{15C5F48A-4261-4BD3-8070-9E0149860323}" type="pres">
      <dgm:prSet presAssocID="{0E593E80-8F8F-4C1D-9267-2810C692CC4B}" presName="sibTrans" presStyleLbl="sibTrans1D1" presStyleIdx="0" presStyleCnt="5"/>
      <dgm:spPr/>
    </dgm:pt>
    <dgm:pt modelId="{5D95DEA5-A812-41C5-B6B4-B4B67E861965}" type="pres">
      <dgm:prSet presAssocID="{0E593E80-8F8F-4C1D-9267-2810C692CC4B}" presName="connectorText" presStyleLbl="sibTrans1D1" presStyleIdx="0" presStyleCnt="5"/>
      <dgm:spPr/>
    </dgm:pt>
    <dgm:pt modelId="{BDB25D44-AC7A-4DCF-AF09-3D3F24A5D4A7}" type="pres">
      <dgm:prSet presAssocID="{C12F965F-035C-4221-887E-C9C38C552107}" presName="node" presStyleLbl="node1" presStyleIdx="1" presStyleCnt="6">
        <dgm:presLayoutVars>
          <dgm:bulletEnabled val="1"/>
        </dgm:presLayoutVars>
      </dgm:prSet>
      <dgm:spPr/>
    </dgm:pt>
    <dgm:pt modelId="{EFAFB53E-BF8F-4C23-AA67-2317D0C55C9F}" type="pres">
      <dgm:prSet presAssocID="{D35B7400-6E23-4E6A-9A96-C4710365C847}" presName="sibTrans" presStyleLbl="sibTrans1D1" presStyleIdx="1" presStyleCnt="5"/>
      <dgm:spPr/>
    </dgm:pt>
    <dgm:pt modelId="{F5CD86E8-EF44-43D0-8CDD-03DA1F557F0E}" type="pres">
      <dgm:prSet presAssocID="{D35B7400-6E23-4E6A-9A96-C4710365C847}" presName="connectorText" presStyleLbl="sibTrans1D1" presStyleIdx="1" presStyleCnt="5"/>
      <dgm:spPr/>
    </dgm:pt>
    <dgm:pt modelId="{0D90BD46-B402-4010-8CF9-B91379B4EF40}" type="pres">
      <dgm:prSet presAssocID="{2746DCDF-FBAD-4A73-8429-D688679C01F1}" presName="node" presStyleLbl="node1" presStyleIdx="2" presStyleCnt="6">
        <dgm:presLayoutVars>
          <dgm:bulletEnabled val="1"/>
        </dgm:presLayoutVars>
      </dgm:prSet>
      <dgm:spPr/>
    </dgm:pt>
    <dgm:pt modelId="{1BC38313-C8B3-4341-9BED-B7A52AAA0B3A}" type="pres">
      <dgm:prSet presAssocID="{A214F979-9F6B-4D58-AAA4-F03016C7E614}" presName="sibTrans" presStyleLbl="sibTrans1D1" presStyleIdx="2" presStyleCnt="5"/>
      <dgm:spPr/>
    </dgm:pt>
    <dgm:pt modelId="{FC9A96F4-20E1-428E-B34B-C6D5FB7850C6}" type="pres">
      <dgm:prSet presAssocID="{A214F979-9F6B-4D58-AAA4-F03016C7E614}" presName="connectorText" presStyleLbl="sibTrans1D1" presStyleIdx="2" presStyleCnt="5"/>
      <dgm:spPr/>
    </dgm:pt>
    <dgm:pt modelId="{609E4C48-1282-426E-9FC6-7105C998CD67}" type="pres">
      <dgm:prSet presAssocID="{4E7C46DE-729F-4A19-BAF3-F7D8E5A47339}" presName="node" presStyleLbl="node1" presStyleIdx="3" presStyleCnt="6">
        <dgm:presLayoutVars>
          <dgm:bulletEnabled val="1"/>
        </dgm:presLayoutVars>
      </dgm:prSet>
      <dgm:spPr/>
    </dgm:pt>
    <dgm:pt modelId="{C723D7E7-E6AA-4392-8013-BD3D796E6F20}" type="pres">
      <dgm:prSet presAssocID="{B53E49C4-B4ED-4E71-AEDD-030869DB0883}" presName="sibTrans" presStyleLbl="sibTrans1D1" presStyleIdx="3" presStyleCnt="5"/>
      <dgm:spPr/>
    </dgm:pt>
    <dgm:pt modelId="{4E2D68B7-8F0E-4A01-93D0-45BC547CEEED}" type="pres">
      <dgm:prSet presAssocID="{B53E49C4-B4ED-4E71-AEDD-030869DB0883}" presName="connectorText" presStyleLbl="sibTrans1D1" presStyleIdx="3" presStyleCnt="5"/>
      <dgm:spPr/>
    </dgm:pt>
    <dgm:pt modelId="{7BC82B0D-6C57-49FB-8DE7-82573989A272}" type="pres">
      <dgm:prSet presAssocID="{3871F83A-9372-41DE-B9DB-DE74F1E64E9F}" presName="node" presStyleLbl="node1" presStyleIdx="4" presStyleCnt="6">
        <dgm:presLayoutVars>
          <dgm:bulletEnabled val="1"/>
        </dgm:presLayoutVars>
      </dgm:prSet>
      <dgm:spPr/>
    </dgm:pt>
    <dgm:pt modelId="{0A98863D-67FE-466B-9A3D-45AB47C24EEA}" type="pres">
      <dgm:prSet presAssocID="{9342D526-A6C4-46D4-BB6F-017E8C750B2D}" presName="sibTrans" presStyleLbl="sibTrans1D1" presStyleIdx="4" presStyleCnt="5"/>
      <dgm:spPr/>
    </dgm:pt>
    <dgm:pt modelId="{16538D84-89F3-4B45-9316-69606B8E4B83}" type="pres">
      <dgm:prSet presAssocID="{9342D526-A6C4-46D4-BB6F-017E8C750B2D}" presName="connectorText" presStyleLbl="sibTrans1D1" presStyleIdx="4" presStyleCnt="5"/>
      <dgm:spPr/>
    </dgm:pt>
    <dgm:pt modelId="{D51386F7-36DC-445C-ACC8-3935BB582539}" type="pres">
      <dgm:prSet presAssocID="{93F46FDA-0EDB-4603-8460-70487BF3308C}" presName="node" presStyleLbl="node1" presStyleIdx="5" presStyleCnt="6">
        <dgm:presLayoutVars>
          <dgm:bulletEnabled val="1"/>
        </dgm:presLayoutVars>
      </dgm:prSet>
      <dgm:spPr/>
    </dgm:pt>
  </dgm:ptLst>
  <dgm:cxnLst>
    <dgm:cxn modelId="{0B94051A-528E-4DB8-A1D4-07C69328B2F6}" type="presOf" srcId="{A214F979-9F6B-4D58-AAA4-F03016C7E614}" destId="{1BC38313-C8B3-4341-9BED-B7A52AAA0B3A}" srcOrd="0" destOrd="0" presId="urn:microsoft.com/office/officeart/2016/7/layout/RepeatingBendingProcessNew"/>
    <dgm:cxn modelId="{C04EFC1E-4DA1-4844-8E3F-3E4CE78349A3}" type="presOf" srcId="{0E593E80-8F8F-4C1D-9267-2810C692CC4B}" destId="{5D95DEA5-A812-41C5-B6B4-B4B67E861965}" srcOrd="1" destOrd="0" presId="urn:microsoft.com/office/officeart/2016/7/layout/RepeatingBendingProcessNew"/>
    <dgm:cxn modelId="{2205AD2A-6D66-446D-A39E-0426BE0A02E3}" type="presOf" srcId="{4E7C46DE-729F-4A19-BAF3-F7D8E5A47339}" destId="{609E4C48-1282-426E-9FC6-7105C998CD67}" srcOrd="0" destOrd="0" presId="urn:microsoft.com/office/officeart/2016/7/layout/RepeatingBendingProcessNew"/>
    <dgm:cxn modelId="{4544512F-079D-431D-A769-C57DA6F2E72C}" type="presOf" srcId="{93F46FDA-0EDB-4603-8460-70487BF3308C}" destId="{D51386F7-36DC-445C-ACC8-3935BB582539}" srcOrd="0" destOrd="0" presId="urn:microsoft.com/office/officeart/2016/7/layout/RepeatingBendingProcessNew"/>
    <dgm:cxn modelId="{EF58F834-2BEF-47EE-B88E-0DB04CE4A2CA}" type="presOf" srcId="{9342D526-A6C4-46D4-BB6F-017E8C750B2D}" destId="{0A98863D-67FE-466B-9A3D-45AB47C24EEA}" srcOrd="0" destOrd="0" presId="urn:microsoft.com/office/officeart/2016/7/layout/RepeatingBendingProcessNew"/>
    <dgm:cxn modelId="{AA3DE63B-6746-4DD2-982A-7BE78FC609AE}" type="presOf" srcId="{3871F83A-9372-41DE-B9DB-DE74F1E64E9F}" destId="{7BC82B0D-6C57-49FB-8DE7-82573989A272}" srcOrd="0" destOrd="0" presId="urn:microsoft.com/office/officeart/2016/7/layout/RepeatingBendingProcessNew"/>
    <dgm:cxn modelId="{85B02140-9C4C-42F0-88EE-577C234A7CE6}" type="presOf" srcId="{C12F965F-035C-4221-887E-C9C38C552107}" destId="{BDB25D44-AC7A-4DCF-AF09-3D3F24A5D4A7}" srcOrd="0" destOrd="0" presId="urn:microsoft.com/office/officeart/2016/7/layout/RepeatingBendingProcessNew"/>
    <dgm:cxn modelId="{12353E68-8FBE-4D8E-B843-EDCA2C4FEE33}" srcId="{FBB5903D-4326-4877-90B9-3D006AA2BD6B}" destId="{4E7C46DE-729F-4A19-BAF3-F7D8E5A47339}" srcOrd="3" destOrd="0" parTransId="{D5027E87-A5ED-4531-BB29-6E8A49694155}" sibTransId="{B53E49C4-B4ED-4E71-AEDD-030869DB0883}"/>
    <dgm:cxn modelId="{22936F4E-5AD2-4335-B050-BF727FCE0701}" type="presOf" srcId="{0E593E80-8F8F-4C1D-9267-2810C692CC4B}" destId="{15C5F48A-4261-4BD3-8070-9E0149860323}" srcOrd="0" destOrd="0" presId="urn:microsoft.com/office/officeart/2016/7/layout/RepeatingBendingProcessNew"/>
    <dgm:cxn modelId="{3219B458-B605-4E95-B8AB-E633812C4E61}" srcId="{FBB5903D-4326-4877-90B9-3D006AA2BD6B}" destId="{93F46FDA-0EDB-4603-8460-70487BF3308C}" srcOrd="5" destOrd="0" parTransId="{441746EA-F453-44BC-AA45-BF5F59001A7E}" sibTransId="{ADE6EBFD-832F-4840-86A2-9E9AF3D65D5E}"/>
    <dgm:cxn modelId="{5AA05C90-31C4-4DF8-896C-DE37E817B7F7}" srcId="{FBB5903D-4326-4877-90B9-3D006AA2BD6B}" destId="{2746DCDF-FBAD-4A73-8429-D688679C01F1}" srcOrd="2" destOrd="0" parTransId="{A74FE4D0-D7CB-4228-8E34-51C4A05D0590}" sibTransId="{A214F979-9F6B-4D58-AAA4-F03016C7E614}"/>
    <dgm:cxn modelId="{9B23199B-5C3B-468C-A266-BF163AF1E309}" type="presOf" srcId="{D35B7400-6E23-4E6A-9A96-C4710365C847}" destId="{EFAFB53E-BF8F-4C23-AA67-2317D0C55C9F}" srcOrd="0" destOrd="0" presId="urn:microsoft.com/office/officeart/2016/7/layout/RepeatingBendingProcessNew"/>
    <dgm:cxn modelId="{AC9548C3-65E0-4C91-A992-BAFEEBA2B6F8}" type="presOf" srcId="{9342D526-A6C4-46D4-BB6F-017E8C750B2D}" destId="{16538D84-89F3-4B45-9316-69606B8E4B83}" srcOrd="1" destOrd="0" presId="urn:microsoft.com/office/officeart/2016/7/layout/RepeatingBendingProcessNew"/>
    <dgm:cxn modelId="{6B90E4C4-3F11-4F90-8B6A-3F0DC520A07C}" type="presOf" srcId="{FBB5903D-4326-4877-90B9-3D006AA2BD6B}" destId="{7FF8180F-BDE6-468F-AAE9-934B18207968}" srcOrd="0" destOrd="0" presId="urn:microsoft.com/office/officeart/2016/7/layout/RepeatingBendingProcessNew"/>
    <dgm:cxn modelId="{4F9F39C6-4ACF-48EA-8BEA-FB338A4D1F91}" srcId="{FBB5903D-4326-4877-90B9-3D006AA2BD6B}" destId="{C12F965F-035C-4221-887E-C9C38C552107}" srcOrd="1" destOrd="0" parTransId="{085C6C2A-7F31-4EC3-B9E1-8A28EBB56C10}" sibTransId="{D35B7400-6E23-4E6A-9A96-C4710365C847}"/>
    <dgm:cxn modelId="{2A810DC8-970B-4B57-A168-C8054992C1DE}" type="presOf" srcId="{2746DCDF-FBAD-4A73-8429-D688679C01F1}" destId="{0D90BD46-B402-4010-8CF9-B91379B4EF40}" srcOrd="0" destOrd="0" presId="urn:microsoft.com/office/officeart/2016/7/layout/RepeatingBendingProcessNew"/>
    <dgm:cxn modelId="{A0B37AD7-9A61-4DB8-87ED-261A6B15C18E}" type="presOf" srcId="{B53E49C4-B4ED-4E71-AEDD-030869DB0883}" destId="{4E2D68B7-8F0E-4A01-93D0-45BC547CEEED}" srcOrd="1" destOrd="0" presId="urn:microsoft.com/office/officeart/2016/7/layout/RepeatingBendingProcessNew"/>
    <dgm:cxn modelId="{8E3EF6DA-F0C0-4248-8F42-7D6B2B773610}" type="presOf" srcId="{B53E49C4-B4ED-4E71-AEDD-030869DB0883}" destId="{C723D7E7-E6AA-4392-8013-BD3D796E6F20}" srcOrd="0" destOrd="0" presId="urn:microsoft.com/office/officeart/2016/7/layout/RepeatingBendingProcessNew"/>
    <dgm:cxn modelId="{7E1838DC-1EEE-46EE-B10F-9CFF87DE5E8D}" type="presOf" srcId="{F0FEA757-69A8-49BF-BF0E-5D4F5D73E7E7}" destId="{55779A0B-71AD-451C-8072-E596E0AAA9C2}" srcOrd="0" destOrd="0" presId="urn:microsoft.com/office/officeart/2016/7/layout/RepeatingBendingProcessNew"/>
    <dgm:cxn modelId="{FDC5A4DD-D533-4C74-8EFB-3AE50947F22F}" type="presOf" srcId="{A214F979-9F6B-4D58-AAA4-F03016C7E614}" destId="{FC9A96F4-20E1-428E-B34B-C6D5FB7850C6}" srcOrd="1" destOrd="0" presId="urn:microsoft.com/office/officeart/2016/7/layout/RepeatingBendingProcessNew"/>
    <dgm:cxn modelId="{CF2708E0-5A79-4C95-9C6E-2377C9244463}" srcId="{FBB5903D-4326-4877-90B9-3D006AA2BD6B}" destId="{F0FEA757-69A8-49BF-BF0E-5D4F5D73E7E7}" srcOrd="0" destOrd="0" parTransId="{592D8EFB-F032-4FDB-A69E-BA13109EF440}" sibTransId="{0E593E80-8F8F-4C1D-9267-2810C692CC4B}"/>
    <dgm:cxn modelId="{CFA0AAE4-F4BE-4BA8-BFD3-0954814255CD}" type="presOf" srcId="{D35B7400-6E23-4E6A-9A96-C4710365C847}" destId="{F5CD86E8-EF44-43D0-8CDD-03DA1F557F0E}" srcOrd="1" destOrd="0" presId="urn:microsoft.com/office/officeart/2016/7/layout/RepeatingBendingProcessNew"/>
    <dgm:cxn modelId="{8635E5FB-4363-475A-BD05-55832B64DAD2}" srcId="{FBB5903D-4326-4877-90B9-3D006AA2BD6B}" destId="{3871F83A-9372-41DE-B9DB-DE74F1E64E9F}" srcOrd="4" destOrd="0" parTransId="{A188C3FC-2A5A-41A7-BB28-447641976F14}" sibTransId="{9342D526-A6C4-46D4-BB6F-017E8C750B2D}"/>
    <dgm:cxn modelId="{645CBEE7-0F16-4170-9E43-4C07146621A4}" type="presParOf" srcId="{7FF8180F-BDE6-468F-AAE9-934B18207968}" destId="{55779A0B-71AD-451C-8072-E596E0AAA9C2}" srcOrd="0" destOrd="0" presId="urn:microsoft.com/office/officeart/2016/7/layout/RepeatingBendingProcessNew"/>
    <dgm:cxn modelId="{3E6E8B09-6E8E-4315-89C8-2A06CA34B637}" type="presParOf" srcId="{7FF8180F-BDE6-468F-AAE9-934B18207968}" destId="{15C5F48A-4261-4BD3-8070-9E0149860323}" srcOrd="1" destOrd="0" presId="urn:microsoft.com/office/officeart/2016/7/layout/RepeatingBendingProcessNew"/>
    <dgm:cxn modelId="{408C6BC3-A1D4-434A-9ACD-9943998CE7CB}" type="presParOf" srcId="{15C5F48A-4261-4BD3-8070-9E0149860323}" destId="{5D95DEA5-A812-41C5-B6B4-B4B67E861965}" srcOrd="0" destOrd="0" presId="urn:microsoft.com/office/officeart/2016/7/layout/RepeatingBendingProcessNew"/>
    <dgm:cxn modelId="{1F806B29-9E90-4832-A3B9-8FDB4537DA94}" type="presParOf" srcId="{7FF8180F-BDE6-468F-AAE9-934B18207968}" destId="{BDB25D44-AC7A-4DCF-AF09-3D3F24A5D4A7}" srcOrd="2" destOrd="0" presId="urn:microsoft.com/office/officeart/2016/7/layout/RepeatingBendingProcessNew"/>
    <dgm:cxn modelId="{7A4D5D23-8DFE-4763-AFCC-858D1EE8D1E1}" type="presParOf" srcId="{7FF8180F-BDE6-468F-AAE9-934B18207968}" destId="{EFAFB53E-BF8F-4C23-AA67-2317D0C55C9F}" srcOrd="3" destOrd="0" presId="urn:microsoft.com/office/officeart/2016/7/layout/RepeatingBendingProcessNew"/>
    <dgm:cxn modelId="{0978E7CC-17FF-428E-8D35-94ED19114399}" type="presParOf" srcId="{EFAFB53E-BF8F-4C23-AA67-2317D0C55C9F}" destId="{F5CD86E8-EF44-43D0-8CDD-03DA1F557F0E}" srcOrd="0" destOrd="0" presId="urn:microsoft.com/office/officeart/2016/7/layout/RepeatingBendingProcessNew"/>
    <dgm:cxn modelId="{DCA522B8-E7AB-4291-BD07-D6CA40BB1F4A}" type="presParOf" srcId="{7FF8180F-BDE6-468F-AAE9-934B18207968}" destId="{0D90BD46-B402-4010-8CF9-B91379B4EF40}" srcOrd="4" destOrd="0" presId="urn:microsoft.com/office/officeart/2016/7/layout/RepeatingBendingProcessNew"/>
    <dgm:cxn modelId="{C7AFE43B-B78C-4060-A931-8C7637554441}" type="presParOf" srcId="{7FF8180F-BDE6-468F-AAE9-934B18207968}" destId="{1BC38313-C8B3-4341-9BED-B7A52AAA0B3A}" srcOrd="5" destOrd="0" presId="urn:microsoft.com/office/officeart/2016/7/layout/RepeatingBendingProcessNew"/>
    <dgm:cxn modelId="{0E391320-4826-4071-BE7F-240D7928CCE3}" type="presParOf" srcId="{1BC38313-C8B3-4341-9BED-B7A52AAA0B3A}" destId="{FC9A96F4-20E1-428E-B34B-C6D5FB7850C6}" srcOrd="0" destOrd="0" presId="urn:microsoft.com/office/officeart/2016/7/layout/RepeatingBendingProcessNew"/>
    <dgm:cxn modelId="{A43CAD3E-EF87-4676-B7DA-AD5034807D33}" type="presParOf" srcId="{7FF8180F-BDE6-468F-AAE9-934B18207968}" destId="{609E4C48-1282-426E-9FC6-7105C998CD67}" srcOrd="6" destOrd="0" presId="urn:microsoft.com/office/officeart/2016/7/layout/RepeatingBendingProcessNew"/>
    <dgm:cxn modelId="{C6AAECFE-EB5D-4040-A70F-60E29EF6951D}" type="presParOf" srcId="{7FF8180F-BDE6-468F-AAE9-934B18207968}" destId="{C723D7E7-E6AA-4392-8013-BD3D796E6F20}" srcOrd="7" destOrd="0" presId="urn:microsoft.com/office/officeart/2016/7/layout/RepeatingBendingProcessNew"/>
    <dgm:cxn modelId="{259205EE-8A2E-4AAD-BA80-49C1CB6455EF}" type="presParOf" srcId="{C723D7E7-E6AA-4392-8013-BD3D796E6F20}" destId="{4E2D68B7-8F0E-4A01-93D0-45BC547CEEED}" srcOrd="0" destOrd="0" presId="urn:microsoft.com/office/officeart/2016/7/layout/RepeatingBendingProcessNew"/>
    <dgm:cxn modelId="{AAAFAC7D-9869-41DD-B56C-FE79D216BF4F}" type="presParOf" srcId="{7FF8180F-BDE6-468F-AAE9-934B18207968}" destId="{7BC82B0D-6C57-49FB-8DE7-82573989A272}" srcOrd="8" destOrd="0" presId="urn:microsoft.com/office/officeart/2016/7/layout/RepeatingBendingProcessNew"/>
    <dgm:cxn modelId="{8FE4E47D-9636-480D-893E-9CC670A0BEF6}" type="presParOf" srcId="{7FF8180F-BDE6-468F-AAE9-934B18207968}" destId="{0A98863D-67FE-466B-9A3D-45AB47C24EEA}" srcOrd="9" destOrd="0" presId="urn:microsoft.com/office/officeart/2016/7/layout/RepeatingBendingProcessNew"/>
    <dgm:cxn modelId="{72C008FC-9A56-476E-8AB4-9246E5865C52}" type="presParOf" srcId="{0A98863D-67FE-466B-9A3D-45AB47C24EEA}" destId="{16538D84-89F3-4B45-9316-69606B8E4B83}" srcOrd="0" destOrd="0" presId="urn:microsoft.com/office/officeart/2016/7/layout/RepeatingBendingProcessNew"/>
    <dgm:cxn modelId="{600EC622-AF31-4647-B783-41D49321157D}" type="presParOf" srcId="{7FF8180F-BDE6-468F-AAE9-934B18207968}" destId="{D51386F7-36DC-445C-ACC8-3935BB582539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7495B23-13D1-4B2B-B37D-63C9B7B967ED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0F6E78E-B8D0-464C-8AED-E41FF4DDD428}">
      <dgm:prSet/>
      <dgm:spPr/>
      <dgm:t>
        <a:bodyPr/>
        <a:lstStyle/>
        <a:p>
          <a:r>
            <a:rPr lang="tr-TR" b="0" i="0" baseline="0"/>
            <a:t>Kendi kendini kontrol edememe</a:t>
          </a:r>
          <a:endParaRPr lang="en-US"/>
        </a:p>
      </dgm:t>
    </dgm:pt>
    <dgm:pt modelId="{BA6AAEF2-11BF-48A9-B01F-F32991B9AADA}" type="parTrans" cxnId="{66BDD8B4-BF5F-4176-881E-41FB8DB6059B}">
      <dgm:prSet/>
      <dgm:spPr/>
      <dgm:t>
        <a:bodyPr/>
        <a:lstStyle/>
        <a:p>
          <a:endParaRPr lang="en-US"/>
        </a:p>
      </dgm:t>
    </dgm:pt>
    <dgm:pt modelId="{9DE1B881-32B7-484E-836E-25AFC9A9559D}" type="sibTrans" cxnId="{66BDD8B4-BF5F-4176-881E-41FB8DB6059B}">
      <dgm:prSet/>
      <dgm:spPr/>
      <dgm:t>
        <a:bodyPr/>
        <a:lstStyle/>
        <a:p>
          <a:endParaRPr lang="en-US"/>
        </a:p>
      </dgm:t>
    </dgm:pt>
    <dgm:pt modelId="{A3066CEE-E735-4D48-9A3E-71BF47CD515F}">
      <dgm:prSet/>
      <dgm:spPr/>
      <dgm:t>
        <a:bodyPr/>
        <a:lstStyle/>
        <a:p>
          <a:r>
            <a:rPr lang="tr-TR" b="0" i="0" baseline="0"/>
            <a:t>Bir durumdan diğerine geçişte problem yaşama</a:t>
          </a:r>
          <a:endParaRPr lang="en-US"/>
        </a:p>
      </dgm:t>
    </dgm:pt>
    <dgm:pt modelId="{17C1F01B-3CE1-4A14-ADFE-6A94015267DF}" type="parTrans" cxnId="{FDD0FC6D-2D13-4100-A7BC-DB0BC43E60D9}">
      <dgm:prSet/>
      <dgm:spPr/>
      <dgm:t>
        <a:bodyPr/>
        <a:lstStyle/>
        <a:p>
          <a:endParaRPr lang="en-US"/>
        </a:p>
      </dgm:t>
    </dgm:pt>
    <dgm:pt modelId="{D82AF14A-86EB-4A7C-8379-E292DE119E1A}" type="sibTrans" cxnId="{FDD0FC6D-2D13-4100-A7BC-DB0BC43E60D9}">
      <dgm:prSet/>
      <dgm:spPr/>
      <dgm:t>
        <a:bodyPr/>
        <a:lstStyle/>
        <a:p>
          <a:endParaRPr lang="en-US"/>
        </a:p>
      </dgm:t>
    </dgm:pt>
    <dgm:pt modelId="{C3C027BD-8CCA-44BB-BE45-77401BE8F985}">
      <dgm:prSet/>
      <dgm:spPr/>
      <dgm:t>
        <a:bodyPr/>
        <a:lstStyle/>
        <a:p>
          <a:r>
            <a:rPr lang="tr-TR" b="0" i="0" baseline="0"/>
            <a:t>Kendi kendini sakinleştirmede yetersizlik</a:t>
          </a:r>
          <a:endParaRPr lang="en-US"/>
        </a:p>
      </dgm:t>
    </dgm:pt>
    <dgm:pt modelId="{AC2F361B-B677-4775-84D8-B7CFBD3E19FE}" type="parTrans" cxnId="{B181409C-6ABD-4360-82DD-8E38321D6497}">
      <dgm:prSet/>
      <dgm:spPr/>
      <dgm:t>
        <a:bodyPr/>
        <a:lstStyle/>
        <a:p>
          <a:endParaRPr lang="en-US"/>
        </a:p>
      </dgm:t>
    </dgm:pt>
    <dgm:pt modelId="{6448D929-DD86-4502-9E2B-472A2351B964}" type="sibTrans" cxnId="{B181409C-6ABD-4360-82DD-8E38321D6497}">
      <dgm:prSet/>
      <dgm:spPr/>
      <dgm:t>
        <a:bodyPr/>
        <a:lstStyle/>
        <a:p>
          <a:endParaRPr lang="en-US"/>
        </a:p>
      </dgm:t>
    </dgm:pt>
    <dgm:pt modelId="{BD4ACE8C-ED89-46BA-92A6-C110C87B67D2}">
      <dgm:prSet/>
      <dgm:spPr/>
      <dgm:t>
        <a:bodyPr/>
        <a:lstStyle/>
        <a:p>
          <a:r>
            <a:rPr lang="tr-TR" b="0" i="0" baseline="0"/>
            <a:t>Kendi hakkındaki farkındalığın az olması</a:t>
          </a:r>
          <a:endParaRPr lang="en-US"/>
        </a:p>
      </dgm:t>
    </dgm:pt>
    <dgm:pt modelId="{C235513B-4906-40C0-960F-3B46FFC154A3}" type="parTrans" cxnId="{B69DF35D-EA48-471C-962D-D0318A01B6E6}">
      <dgm:prSet/>
      <dgm:spPr/>
      <dgm:t>
        <a:bodyPr/>
        <a:lstStyle/>
        <a:p>
          <a:endParaRPr lang="en-US"/>
        </a:p>
      </dgm:t>
    </dgm:pt>
    <dgm:pt modelId="{2E90FD49-E4AD-4110-B1A8-FC02119D523B}" type="sibTrans" cxnId="{B69DF35D-EA48-471C-962D-D0318A01B6E6}">
      <dgm:prSet/>
      <dgm:spPr/>
      <dgm:t>
        <a:bodyPr/>
        <a:lstStyle/>
        <a:p>
          <a:endParaRPr lang="en-US"/>
        </a:p>
      </dgm:t>
    </dgm:pt>
    <dgm:pt modelId="{46C99A28-1227-4FE6-84E0-0E8172C61937}">
      <dgm:prSet/>
      <dgm:spPr/>
      <dgm:t>
        <a:bodyPr/>
        <a:lstStyle/>
        <a:p>
          <a:r>
            <a:rPr lang="tr-TR" b="0" i="0" baseline="0"/>
            <a:t>Konuşma, dil ve motor becerilerinde gerilik</a:t>
          </a:r>
          <a:endParaRPr lang="en-US"/>
        </a:p>
      </dgm:t>
    </dgm:pt>
    <dgm:pt modelId="{02DAEB42-C827-419F-9B9F-1B7ED7A9E0ED}" type="parTrans" cxnId="{6C19BE5F-E092-4BBC-A00D-5C56055088C4}">
      <dgm:prSet/>
      <dgm:spPr/>
      <dgm:t>
        <a:bodyPr/>
        <a:lstStyle/>
        <a:p>
          <a:endParaRPr lang="en-US"/>
        </a:p>
      </dgm:t>
    </dgm:pt>
    <dgm:pt modelId="{55FA836B-5F71-478A-9A13-7F8FC815A4C1}" type="sibTrans" cxnId="{6C19BE5F-E092-4BBC-A00D-5C56055088C4}">
      <dgm:prSet/>
      <dgm:spPr/>
      <dgm:t>
        <a:bodyPr/>
        <a:lstStyle/>
        <a:p>
          <a:endParaRPr lang="en-US"/>
        </a:p>
      </dgm:t>
    </dgm:pt>
    <dgm:pt modelId="{1316B20D-EAB1-4D55-824B-134E32459C82}">
      <dgm:prSet/>
      <dgm:spPr/>
      <dgm:t>
        <a:bodyPr/>
        <a:lstStyle/>
        <a:p>
          <a:r>
            <a:rPr lang="tr-TR" b="0" i="0" baseline="0"/>
            <a:t>Akademik becerilerde gerilik</a:t>
          </a:r>
          <a:endParaRPr lang="en-US"/>
        </a:p>
      </dgm:t>
    </dgm:pt>
    <dgm:pt modelId="{F87296C4-117D-474F-A8C1-E7D073FBCA0F}" type="parTrans" cxnId="{9A1DEDB4-8272-4EDC-B600-9C379A485D8F}">
      <dgm:prSet/>
      <dgm:spPr/>
      <dgm:t>
        <a:bodyPr/>
        <a:lstStyle/>
        <a:p>
          <a:endParaRPr lang="en-US"/>
        </a:p>
      </dgm:t>
    </dgm:pt>
    <dgm:pt modelId="{84EE1D49-D011-48FF-98A5-DFAA5DBA56D2}" type="sibTrans" cxnId="{9A1DEDB4-8272-4EDC-B600-9C379A485D8F}">
      <dgm:prSet/>
      <dgm:spPr/>
      <dgm:t>
        <a:bodyPr/>
        <a:lstStyle/>
        <a:p>
          <a:endParaRPr lang="en-US"/>
        </a:p>
      </dgm:t>
    </dgm:pt>
    <dgm:pt modelId="{511DED34-4273-44C2-B8BE-853D9F7333C9}" type="pres">
      <dgm:prSet presAssocID="{17495B23-13D1-4B2B-B37D-63C9B7B967ED}" presName="Name0" presStyleCnt="0">
        <dgm:presLayoutVars>
          <dgm:dir/>
          <dgm:resizeHandles val="exact"/>
        </dgm:presLayoutVars>
      </dgm:prSet>
      <dgm:spPr/>
    </dgm:pt>
    <dgm:pt modelId="{8CCE2838-463B-4E6D-8F0B-0B4CEDAFA4C9}" type="pres">
      <dgm:prSet presAssocID="{40F6E78E-B8D0-464C-8AED-E41FF4DDD428}" presName="node" presStyleLbl="node1" presStyleIdx="0" presStyleCnt="6">
        <dgm:presLayoutVars>
          <dgm:bulletEnabled val="1"/>
        </dgm:presLayoutVars>
      </dgm:prSet>
      <dgm:spPr/>
    </dgm:pt>
    <dgm:pt modelId="{EFFCFA0F-1FC9-4387-849D-EF6C2A858751}" type="pres">
      <dgm:prSet presAssocID="{9DE1B881-32B7-484E-836E-25AFC9A9559D}" presName="sibTrans" presStyleLbl="sibTrans1D1" presStyleIdx="0" presStyleCnt="5"/>
      <dgm:spPr/>
    </dgm:pt>
    <dgm:pt modelId="{D8D76C8D-EEEF-45D7-9982-7F64B291E5C3}" type="pres">
      <dgm:prSet presAssocID="{9DE1B881-32B7-484E-836E-25AFC9A9559D}" presName="connectorText" presStyleLbl="sibTrans1D1" presStyleIdx="0" presStyleCnt="5"/>
      <dgm:spPr/>
    </dgm:pt>
    <dgm:pt modelId="{DE15352A-6081-4832-B782-4FA37BB6A868}" type="pres">
      <dgm:prSet presAssocID="{A3066CEE-E735-4D48-9A3E-71BF47CD515F}" presName="node" presStyleLbl="node1" presStyleIdx="1" presStyleCnt="6">
        <dgm:presLayoutVars>
          <dgm:bulletEnabled val="1"/>
        </dgm:presLayoutVars>
      </dgm:prSet>
      <dgm:spPr/>
    </dgm:pt>
    <dgm:pt modelId="{DCE73267-5081-4D46-8463-F17BD8EDA51C}" type="pres">
      <dgm:prSet presAssocID="{D82AF14A-86EB-4A7C-8379-E292DE119E1A}" presName="sibTrans" presStyleLbl="sibTrans1D1" presStyleIdx="1" presStyleCnt="5"/>
      <dgm:spPr/>
    </dgm:pt>
    <dgm:pt modelId="{F9DFAC1B-6ABA-4013-AFED-E3DC65101AF6}" type="pres">
      <dgm:prSet presAssocID="{D82AF14A-86EB-4A7C-8379-E292DE119E1A}" presName="connectorText" presStyleLbl="sibTrans1D1" presStyleIdx="1" presStyleCnt="5"/>
      <dgm:spPr/>
    </dgm:pt>
    <dgm:pt modelId="{A640CBBF-7E4D-4649-A213-EBFBE3E5E0AB}" type="pres">
      <dgm:prSet presAssocID="{C3C027BD-8CCA-44BB-BE45-77401BE8F985}" presName="node" presStyleLbl="node1" presStyleIdx="2" presStyleCnt="6">
        <dgm:presLayoutVars>
          <dgm:bulletEnabled val="1"/>
        </dgm:presLayoutVars>
      </dgm:prSet>
      <dgm:spPr/>
    </dgm:pt>
    <dgm:pt modelId="{E47E4EBC-DBAA-43A3-8EEE-BC39D2C1A3AD}" type="pres">
      <dgm:prSet presAssocID="{6448D929-DD86-4502-9E2B-472A2351B964}" presName="sibTrans" presStyleLbl="sibTrans1D1" presStyleIdx="2" presStyleCnt="5"/>
      <dgm:spPr/>
    </dgm:pt>
    <dgm:pt modelId="{692D8078-30B8-4A9D-B842-5DAEE13650D2}" type="pres">
      <dgm:prSet presAssocID="{6448D929-DD86-4502-9E2B-472A2351B964}" presName="connectorText" presStyleLbl="sibTrans1D1" presStyleIdx="2" presStyleCnt="5"/>
      <dgm:spPr/>
    </dgm:pt>
    <dgm:pt modelId="{C4FFF836-761F-44E0-A99A-03E5DADC4FA6}" type="pres">
      <dgm:prSet presAssocID="{BD4ACE8C-ED89-46BA-92A6-C110C87B67D2}" presName="node" presStyleLbl="node1" presStyleIdx="3" presStyleCnt="6">
        <dgm:presLayoutVars>
          <dgm:bulletEnabled val="1"/>
        </dgm:presLayoutVars>
      </dgm:prSet>
      <dgm:spPr/>
    </dgm:pt>
    <dgm:pt modelId="{E9B3709D-8441-4979-9B71-9D83BD62BF9E}" type="pres">
      <dgm:prSet presAssocID="{2E90FD49-E4AD-4110-B1A8-FC02119D523B}" presName="sibTrans" presStyleLbl="sibTrans1D1" presStyleIdx="3" presStyleCnt="5"/>
      <dgm:spPr/>
    </dgm:pt>
    <dgm:pt modelId="{123D3BA3-09D0-4462-973B-5EE3B837866A}" type="pres">
      <dgm:prSet presAssocID="{2E90FD49-E4AD-4110-B1A8-FC02119D523B}" presName="connectorText" presStyleLbl="sibTrans1D1" presStyleIdx="3" presStyleCnt="5"/>
      <dgm:spPr/>
    </dgm:pt>
    <dgm:pt modelId="{47ADA6FA-419A-461B-BECC-65CBC7CAC337}" type="pres">
      <dgm:prSet presAssocID="{46C99A28-1227-4FE6-84E0-0E8172C61937}" presName="node" presStyleLbl="node1" presStyleIdx="4" presStyleCnt="6">
        <dgm:presLayoutVars>
          <dgm:bulletEnabled val="1"/>
        </dgm:presLayoutVars>
      </dgm:prSet>
      <dgm:spPr/>
    </dgm:pt>
    <dgm:pt modelId="{B525D043-4E66-4D7C-A98B-0D410716C520}" type="pres">
      <dgm:prSet presAssocID="{55FA836B-5F71-478A-9A13-7F8FC815A4C1}" presName="sibTrans" presStyleLbl="sibTrans1D1" presStyleIdx="4" presStyleCnt="5"/>
      <dgm:spPr/>
    </dgm:pt>
    <dgm:pt modelId="{A7AD023B-E6B6-432D-8514-B286D0E122F3}" type="pres">
      <dgm:prSet presAssocID="{55FA836B-5F71-478A-9A13-7F8FC815A4C1}" presName="connectorText" presStyleLbl="sibTrans1D1" presStyleIdx="4" presStyleCnt="5"/>
      <dgm:spPr/>
    </dgm:pt>
    <dgm:pt modelId="{14F7F7E5-E064-433D-B0D0-5CA3233751C7}" type="pres">
      <dgm:prSet presAssocID="{1316B20D-EAB1-4D55-824B-134E32459C82}" presName="node" presStyleLbl="node1" presStyleIdx="5" presStyleCnt="6">
        <dgm:presLayoutVars>
          <dgm:bulletEnabled val="1"/>
        </dgm:presLayoutVars>
      </dgm:prSet>
      <dgm:spPr/>
    </dgm:pt>
  </dgm:ptLst>
  <dgm:cxnLst>
    <dgm:cxn modelId="{32F2760D-BE38-47D9-B94B-64E1F85A0011}" type="presOf" srcId="{9DE1B881-32B7-484E-836E-25AFC9A9559D}" destId="{D8D76C8D-EEEF-45D7-9982-7F64B291E5C3}" srcOrd="1" destOrd="0" presId="urn:microsoft.com/office/officeart/2016/7/layout/RepeatingBendingProcessNew"/>
    <dgm:cxn modelId="{2C732517-5859-4D7A-A027-73C2324DACF4}" type="presOf" srcId="{55FA836B-5F71-478A-9A13-7F8FC815A4C1}" destId="{A7AD023B-E6B6-432D-8514-B286D0E122F3}" srcOrd="1" destOrd="0" presId="urn:microsoft.com/office/officeart/2016/7/layout/RepeatingBendingProcessNew"/>
    <dgm:cxn modelId="{8976505B-3F88-46E8-8BC9-542AB453353C}" type="presOf" srcId="{46C99A28-1227-4FE6-84E0-0E8172C61937}" destId="{47ADA6FA-419A-461B-BECC-65CBC7CAC337}" srcOrd="0" destOrd="0" presId="urn:microsoft.com/office/officeart/2016/7/layout/RepeatingBendingProcessNew"/>
    <dgm:cxn modelId="{B69DF35D-EA48-471C-962D-D0318A01B6E6}" srcId="{17495B23-13D1-4B2B-B37D-63C9B7B967ED}" destId="{BD4ACE8C-ED89-46BA-92A6-C110C87B67D2}" srcOrd="3" destOrd="0" parTransId="{C235513B-4906-40C0-960F-3B46FFC154A3}" sibTransId="{2E90FD49-E4AD-4110-B1A8-FC02119D523B}"/>
    <dgm:cxn modelId="{6C19BE5F-E092-4BBC-A00D-5C56055088C4}" srcId="{17495B23-13D1-4B2B-B37D-63C9B7B967ED}" destId="{46C99A28-1227-4FE6-84E0-0E8172C61937}" srcOrd="4" destOrd="0" parTransId="{02DAEB42-C827-419F-9B9F-1B7ED7A9E0ED}" sibTransId="{55FA836B-5F71-478A-9A13-7F8FC815A4C1}"/>
    <dgm:cxn modelId="{29B73047-B8EA-4773-B4D8-16C36A12AA89}" type="presOf" srcId="{55FA836B-5F71-478A-9A13-7F8FC815A4C1}" destId="{B525D043-4E66-4D7C-A98B-0D410716C520}" srcOrd="0" destOrd="0" presId="urn:microsoft.com/office/officeart/2016/7/layout/RepeatingBendingProcessNew"/>
    <dgm:cxn modelId="{FDD0FC6D-2D13-4100-A7BC-DB0BC43E60D9}" srcId="{17495B23-13D1-4B2B-B37D-63C9B7B967ED}" destId="{A3066CEE-E735-4D48-9A3E-71BF47CD515F}" srcOrd="1" destOrd="0" parTransId="{17C1F01B-3CE1-4A14-ADFE-6A94015267DF}" sibTransId="{D82AF14A-86EB-4A7C-8379-E292DE119E1A}"/>
    <dgm:cxn modelId="{5B6C7877-D671-4E83-A4F3-8CBB2D978F19}" type="presOf" srcId="{6448D929-DD86-4502-9E2B-472A2351B964}" destId="{692D8078-30B8-4A9D-B842-5DAEE13650D2}" srcOrd="1" destOrd="0" presId="urn:microsoft.com/office/officeart/2016/7/layout/RepeatingBendingProcessNew"/>
    <dgm:cxn modelId="{E076D783-CD4E-41F0-A718-C260EEDC9013}" type="presOf" srcId="{6448D929-DD86-4502-9E2B-472A2351B964}" destId="{E47E4EBC-DBAA-43A3-8EEE-BC39D2C1A3AD}" srcOrd="0" destOrd="0" presId="urn:microsoft.com/office/officeart/2016/7/layout/RepeatingBendingProcessNew"/>
    <dgm:cxn modelId="{B181409C-6ABD-4360-82DD-8E38321D6497}" srcId="{17495B23-13D1-4B2B-B37D-63C9B7B967ED}" destId="{C3C027BD-8CCA-44BB-BE45-77401BE8F985}" srcOrd="2" destOrd="0" parTransId="{AC2F361B-B677-4775-84D8-B7CFBD3E19FE}" sibTransId="{6448D929-DD86-4502-9E2B-472A2351B964}"/>
    <dgm:cxn modelId="{4CD5C29F-0128-4902-8E37-11E9D793E4B3}" type="presOf" srcId="{9DE1B881-32B7-484E-836E-25AFC9A9559D}" destId="{EFFCFA0F-1FC9-4387-849D-EF6C2A858751}" srcOrd="0" destOrd="0" presId="urn:microsoft.com/office/officeart/2016/7/layout/RepeatingBendingProcessNew"/>
    <dgm:cxn modelId="{3768B0B2-5DF1-4618-8A76-BBC73B1EE926}" type="presOf" srcId="{A3066CEE-E735-4D48-9A3E-71BF47CD515F}" destId="{DE15352A-6081-4832-B782-4FA37BB6A868}" srcOrd="0" destOrd="0" presId="urn:microsoft.com/office/officeart/2016/7/layout/RepeatingBendingProcessNew"/>
    <dgm:cxn modelId="{66BDD8B4-BF5F-4176-881E-41FB8DB6059B}" srcId="{17495B23-13D1-4B2B-B37D-63C9B7B967ED}" destId="{40F6E78E-B8D0-464C-8AED-E41FF4DDD428}" srcOrd="0" destOrd="0" parTransId="{BA6AAEF2-11BF-48A9-B01F-F32991B9AADA}" sibTransId="{9DE1B881-32B7-484E-836E-25AFC9A9559D}"/>
    <dgm:cxn modelId="{9A1DEDB4-8272-4EDC-B600-9C379A485D8F}" srcId="{17495B23-13D1-4B2B-B37D-63C9B7B967ED}" destId="{1316B20D-EAB1-4D55-824B-134E32459C82}" srcOrd="5" destOrd="0" parTransId="{F87296C4-117D-474F-A8C1-E7D073FBCA0F}" sibTransId="{84EE1D49-D011-48FF-98A5-DFAA5DBA56D2}"/>
    <dgm:cxn modelId="{5FE38FBF-A110-4D60-8415-0A2D697B71CC}" type="presOf" srcId="{C3C027BD-8CCA-44BB-BE45-77401BE8F985}" destId="{A640CBBF-7E4D-4649-A213-EBFBE3E5E0AB}" srcOrd="0" destOrd="0" presId="urn:microsoft.com/office/officeart/2016/7/layout/RepeatingBendingProcessNew"/>
    <dgm:cxn modelId="{999AAFC2-ABF6-4001-B01C-780AA9C509EC}" type="presOf" srcId="{1316B20D-EAB1-4D55-824B-134E32459C82}" destId="{14F7F7E5-E064-433D-B0D0-5CA3233751C7}" srcOrd="0" destOrd="0" presId="urn:microsoft.com/office/officeart/2016/7/layout/RepeatingBendingProcessNew"/>
    <dgm:cxn modelId="{61A36AD0-484B-4649-A500-ADDC146C3675}" type="presOf" srcId="{17495B23-13D1-4B2B-B37D-63C9B7B967ED}" destId="{511DED34-4273-44C2-B8BE-853D9F7333C9}" srcOrd="0" destOrd="0" presId="urn:microsoft.com/office/officeart/2016/7/layout/RepeatingBendingProcessNew"/>
    <dgm:cxn modelId="{3DCFC9D1-361C-44F0-B67A-78821149E3F0}" type="presOf" srcId="{2E90FD49-E4AD-4110-B1A8-FC02119D523B}" destId="{123D3BA3-09D0-4462-973B-5EE3B837866A}" srcOrd="1" destOrd="0" presId="urn:microsoft.com/office/officeart/2016/7/layout/RepeatingBendingProcessNew"/>
    <dgm:cxn modelId="{5E61F2EC-51DA-4F8D-B41A-9F9E2BB4C768}" type="presOf" srcId="{D82AF14A-86EB-4A7C-8379-E292DE119E1A}" destId="{F9DFAC1B-6ABA-4013-AFED-E3DC65101AF6}" srcOrd="1" destOrd="0" presId="urn:microsoft.com/office/officeart/2016/7/layout/RepeatingBendingProcessNew"/>
    <dgm:cxn modelId="{9E3B5DED-A778-478F-B3C1-E4C642BB56C2}" type="presOf" srcId="{2E90FD49-E4AD-4110-B1A8-FC02119D523B}" destId="{E9B3709D-8441-4979-9B71-9D83BD62BF9E}" srcOrd="0" destOrd="0" presId="urn:microsoft.com/office/officeart/2016/7/layout/RepeatingBendingProcessNew"/>
    <dgm:cxn modelId="{F54A5DED-F983-4517-9A2E-53D2320BE1AD}" type="presOf" srcId="{BD4ACE8C-ED89-46BA-92A6-C110C87B67D2}" destId="{C4FFF836-761F-44E0-A99A-03E5DADC4FA6}" srcOrd="0" destOrd="0" presId="urn:microsoft.com/office/officeart/2016/7/layout/RepeatingBendingProcessNew"/>
    <dgm:cxn modelId="{C25BD2EF-7D5C-4931-8314-F006107D9D05}" type="presOf" srcId="{D82AF14A-86EB-4A7C-8379-E292DE119E1A}" destId="{DCE73267-5081-4D46-8463-F17BD8EDA51C}" srcOrd="0" destOrd="0" presId="urn:microsoft.com/office/officeart/2016/7/layout/RepeatingBendingProcessNew"/>
    <dgm:cxn modelId="{3B2BD0F5-1497-4B7B-BB26-64E595E343D7}" type="presOf" srcId="{40F6E78E-B8D0-464C-8AED-E41FF4DDD428}" destId="{8CCE2838-463B-4E6D-8F0B-0B4CEDAFA4C9}" srcOrd="0" destOrd="0" presId="urn:microsoft.com/office/officeart/2016/7/layout/RepeatingBendingProcessNew"/>
    <dgm:cxn modelId="{7EBA642C-96C9-49AA-8630-34CD9EB3798E}" type="presParOf" srcId="{511DED34-4273-44C2-B8BE-853D9F7333C9}" destId="{8CCE2838-463B-4E6D-8F0B-0B4CEDAFA4C9}" srcOrd="0" destOrd="0" presId="urn:microsoft.com/office/officeart/2016/7/layout/RepeatingBendingProcessNew"/>
    <dgm:cxn modelId="{62098B09-92A5-4032-9B40-3A7F7E88F293}" type="presParOf" srcId="{511DED34-4273-44C2-B8BE-853D9F7333C9}" destId="{EFFCFA0F-1FC9-4387-849D-EF6C2A858751}" srcOrd="1" destOrd="0" presId="urn:microsoft.com/office/officeart/2016/7/layout/RepeatingBendingProcessNew"/>
    <dgm:cxn modelId="{384E419A-95A3-472E-A311-4915D517CD62}" type="presParOf" srcId="{EFFCFA0F-1FC9-4387-849D-EF6C2A858751}" destId="{D8D76C8D-EEEF-45D7-9982-7F64B291E5C3}" srcOrd="0" destOrd="0" presId="urn:microsoft.com/office/officeart/2016/7/layout/RepeatingBendingProcessNew"/>
    <dgm:cxn modelId="{B047FB3A-C564-4293-8E2D-1FB9FC27F45A}" type="presParOf" srcId="{511DED34-4273-44C2-B8BE-853D9F7333C9}" destId="{DE15352A-6081-4832-B782-4FA37BB6A868}" srcOrd="2" destOrd="0" presId="urn:microsoft.com/office/officeart/2016/7/layout/RepeatingBendingProcessNew"/>
    <dgm:cxn modelId="{37C9C4BF-5D3E-4995-BE98-195FD05324FC}" type="presParOf" srcId="{511DED34-4273-44C2-B8BE-853D9F7333C9}" destId="{DCE73267-5081-4D46-8463-F17BD8EDA51C}" srcOrd="3" destOrd="0" presId="urn:microsoft.com/office/officeart/2016/7/layout/RepeatingBendingProcessNew"/>
    <dgm:cxn modelId="{4A60A964-07C1-4EB2-9FD9-1DC3C733D318}" type="presParOf" srcId="{DCE73267-5081-4D46-8463-F17BD8EDA51C}" destId="{F9DFAC1B-6ABA-4013-AFED-E3DC65101AF6}" srcOrd="0" destOrd="0" presId="urn:microsoft.com/office/officeart/2016/7/layout/RepeatingBendingProcessNew"/>
    <dgm:cxn modelId="{677F962B-F403-4032-9A15-3F2E91303CEE}" type="presParOf" srcId="{511DED34-4273-44C2-B8BE-853D9F7333C9}" destId="{A640CBBF-7E4D-4649-A213-EBFBE3E5E0AB}" srcOrd="4" destOrd="0" presId="urn:microsoft.com/office/officeart/2016/7/layout/RepeatingBendingProcessNew"/>
    <dgm:cxn modelId="{39638A0F-F4AD-4B15-A79E-430305A8FB64}" type="presParOf" srcId="{511DED34-4273-44C2-B8BE-853D9F7333C9}" destId="{E47E4EBC-DBAA-43A3-8EEE-BC39D2C1A3AD}" srcOrd="5" destOrd="0" presId="urn:microsoft.com/office/officeart/2016/7/layout/RepeatingBendingProcessNew"/>
    <dgm:cxn modelId="{D993C2FB-D365-4331-8738-1C172DD95CC0}" type="presParOf" srcId="{E47E4EBC-DBAA-43A3-8EEE-BC39D2C1A3AD}" destId="{692D8078-30B8-4A9D-B842-5DAEE13650D2}" srcOrd="0" destOrd="0" presId="urn:microsoft.com/office/officeart/2016/7/layout/RepeatingBendingProcessNew"/>
    <dgm:cxn modelId="{81171C4B-FD22-488D-9561-018BB69210BF}" type="presParOf" srcId="{511DED34-4273-44C2-B8BE-853D9F7333C9}" destId="{C4FFF836-761F-44E0-A99A-03E5DADC4FA6}" srcOrd="6" destOrd="0" presId="urn:microsoft.com/office/officeart/2016/7/layout/RepeatingBendingProcessNew"/>
    <dgm:cxn modelId="{9CB0215A-A496-4185-B1D8-A8F2E9B9A9CC}" type="presParOf" srcId="{511DED34-4273-44C2-B8BE-853D9F7333C9}" destId="{E9B3709D-8441-4979-9B71-9D83BD62BF9E}" srcOrd="7" destOrd="0" presId="urn:microsoft.com/office/officeart/2016/7/layout/RepeatingBendingProcessNew"/>
    <dgm:cxn modelId="{F2B56DEC-27C3-45FE-9B72-D0DF81EA12A7}" type="presParOf" srcId="{E9B3709D-8441-4979-9B71-9D83BD62BF9E}" destId="{123D3BA3-09D0-4462-973B-5EE3B837866A}" srcOrd="0" destOrd="0" presId="urn:microsoft.com/office/officeart/2016/7/layout/RepeatingBendingProcessNew"/>
    <dgm:cxn modelId="{C39F97B7-8091-4C1A-ADD3-7E7696DB8CCF}" type="presParOf" srcId="{511DED34-4273-44C2-B8BE-853D9F7333C9}" destId="{47ADA6FA-419A-461B-BECC-65CBC7CAC337}" srcOrd="8" destOrd="0" presId="urn:microsoft.com/office/officeart/2016/7/layout/RepeatingBendingProcessNew"/>
    <dgm:cxn modelId="{BC450B3E-2957-45DE-80C3-D1885E981DC8}" type="presParOf" srcId="{511DED34-4273-44C2-B8BE-853D9F7333C9}" destId="{B525D043-4E66-4D7C-A98B-0D410716C520}" srcOrd="9" destOrd="0" presId="urn:microsoft.com/office/officeart/2016/7/layout/RepeatingBendingProcessNew"/>
    <dgm:cxn modelId="{E36C49D8-2AAB-4A8B-BEE8-5AE9FBDC2FB0}" type="presParOf" srcId="{B525D043-4E66-4D7C-A98B-0D410716C520}" destId="{A7AD023B-E6B6-432D-8514-B286D0E122F3}" srcOrd="0" destOrd="0" presId="urn:microsoft.com/office/officeart/2016/7/layout/RepeatingBendingProcessNew"/>
    <dgm:cxn modelId="{6AAC1FFE-72F6-4460-994F-090BD91B800F}" type="presParOf" srcId="{511DED34-4273-44C2-B8BE-853D9F7333C9}" destId="{14F7F7E5-E064-433D-B0D0-5CA3233751C7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DDAC3E-842D-4313-8DCC-317CAFAC9E2E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8B57671-A033-4F81-9D64-4A17B4129221}">
      <dgm:prSet/>
      <dgm:spPr/>
      <dgm:t>
        <a:bodyPr/>
        <a:lstStyle/>
        <a:p>
          <a:r>
            <a:rPr lang="tr-TR" b="0" i="0" baseline="0"/>
            <a:t>Otizm</a:t>
          </a:r>
          <a:endParaRPr lang="en-US"/>
        </a:p>
      </dgm:t>
    </dgm:pt>
    <dgm:pt modelId="{FACD44CB-2CF4-4652-A7FC-EA0F7FBE3B2F}" type="parTrans" cxnId="{B87FB383-DF71-480A-967D-E5C64BEBEFE1}">
      <dgm:prSet/>
      <dgm:spPr/>
      <dgm:t>
        <a:bodyPr/>
        <a:lstStyle/>
        <a:p>
          <a:endParaRPr lang="en-US"/>
        </a:p>
      </dgm:t>
    </dgm:pt>
    <dgm:pt modelId="{AFB01B72-2D00-4625-85F7-927AFE1497FA}" type="sibTrans" cxnId="{B87FB383-DF71-480A-967D-E5C64BEBEFE1}">
      <dgm:prSet/>
      <dgm:spPr/>
      <dgm:t>
        <a:bodyPr/>
        <a:lstStyle/>
        <a:p>
          <a:endParaRPr lang="en-US"/>
        </a:p>
      </dgm:t>
    </dgm:pt>
    <dgm:pt modelId="{E3240C6D-1617-4F1E-B7B8-EA114D0C205F}">
      <dgm:prSet/>
      <dgm:spPr/>
      <dgm:t>
        <a:bodyPr/>
        <a:lstStyle/>
        <a:p>
          <a:r>
            <a:rPr lang="tr-TR" b="0" i="0" baseline="0"/>
            <a:t>Asperger sendromu</a:t>
          </a:r>
          <a:endParaRPr lang="en-US"/>
        </a:p>
      </dgm:t>
    </dgm:pt>
    <dgm:pt modelId="{8BB507CD-AE09-4617-B68A-9131F8FBDE27}" type="parTrans" cxnId="{E285F100-44DD-4FE0-AB03-38E263DF9118}">
      <dgm:prSet/>
      <dgm:spPr/>
      <dgm:t>
        <a:bodyPr/>
        <a:lstStyle/>
        <a:p>
          <a:endParaRPr lang="en-US"/>
        </a:p>
      </dgm:t>
    </dgm:pt>
    <dgm:pt modelId="{240A1DFA-A349-4718-AD78-F616D440313B}" type="sibTrans" cxnId="{E285F100-44DD-4FE0-AB03-38E263DF9118}">
      <dgm:prSet/>
      <dgm:spPr/>
      <dgm:t>
        <a:bodyPr/>
        <a:lstStyle/>
        <a:p>
          <a:endParaRPr lang="en-US"/>
        </a:p>
      </dgm:t>
    </dgm:pt>
    <dgm:pt modelId="{95078AEA-B1A4-49DA-B85F-595E3545F5E5}">
      <dgm:prSet/>
      <dgm:spPr/>
      <dgm:t>
        <a:bodyPr/>
        <a:lstStyle/>
        <a:p>
          <a:r>
            <a:rPr lang="tr-TR" b="0" i="0" baseline="0"/>
            <a:t>Çocukluk disintegratif bozukluk</a:t>
          </a:r>
          <a:endParaRPr lang="en-US"/>
        </a:p>
      </dgm:t>
    </dgm:pt>
    <dgm:pt modelId="{0514FF71-0637-4579-A20A-0A8C0828F01B}" type="parTrans" cxnId="{6E293EF8-A52E-4F88-A630-90A21166D92B}">
      <dgm:prSet/>
      <dgm:spPr/>
      <dgm:t>
        <a:bodyPr/>
        <a:lstStyle/>
        <a:p>
          <a:endParaRPr lang="en-US"/>
        </a:p>
      </dgm:t>
    </dgm:pt>
    <dgm:pt modelId="{E945910B-2806-47C3-BA4A-C093495D076B}" type="sibTrans" cxnId="{6E293EF8-A52E-4F88-A630-90A21166D92B}">
      <dgm:prSet/>
      <dgm:spPr/>
      <dgm:t>
        <a:bodyPr/>
        <a:lstStyle/>
        <a:p>
          <a:endParaRPr lang="en-US"/>
        </a:p>
      </dgm:t>
    </dgm:pt>
    <dgm:pt modelId="{8631485A-A2B0-4E08-BB6C-C6B8C6681B03}">
      <dgm:prSet/>
      <dgm:spPr/>
      <dgm:t>
        <a:bodyPr/>
        <a:lstStyle/>
        <a:p>
          <a:r>
            <a:rPr lang="tr-TR" b="0" i="0" baseline="0"/>
            <a:t>Rett sendromu</a:t>
          </a:r>
          <a:endParaRPr lang="en-US"/>
        </a:p>
      </dgm:t>
    </dgm:pt>
    <dgm:pt modelId="{36A53773-9DEA-48A9-B9C0-37DE5BDE35B3}" type="parTrans" cxnId="{6C2F08D2-8DAE-4246-8345-DB416DFFD203}">
      <dgm:prSet/>
      <dgm:spPr/>
      <dgm:t>
        <a:bodyPr/>
        <a:lstStyle/>
        <a:p>
          <a:endParaRPr lang="en-US"/>
        </a:p>
      </dgm:t>
    </dgm:pt>
    <dgm:pt modelId="{41CE9F27-5F62-4D61-BDC2-8C1526C073AC}" type="sibTrans" cxnId="{6C2F08D2-8DAE-4246-8345-DB416DFFD203}">
      <dgm:prSet/>
      <dgm:spPr/>
      <dgm:t>
        <a:bodyPr/>
        <a:lstStyle/>
        <a:p>
          <a:endParaRPr lang="en-US"/>
        </a:p>
      </dgm:t>
    </dgm:pt>
    <dgm:pt modelId="{2346A760-C1BD-465F-858F-B3DFBB2F23F6}">
      <dgm:prSet/>
      <dgm:spPr/>
      <dgm:t>
        <a:bodyPr/>
        <a:lstStyle/>
        <a:p>
          <a:r>
            <a:rPr lang="tr-TR" b="0" i="0" baseline="0"/>
            <a:t>Yaygın gelişimsel bozukluk- hiçbir sınıflamaya girmeyen</a:t>
          </a:r>
          <a:endParaRPr lang="en-US"/>
        </a:p>
      </dgm:t>
    </dgm:pt>
    <dgm:pt modelId="{E81FE7E2-141A-4D82-B6C9-0A23978B5C33}" type="parTrans" cxnId="{6CB8E958-8732-4E89-A20D-17DB452A1A08}">
      <dgm:prSet/>
      <dgm:spPr/>
      <dgm:t>
        <a:bodyPr/>
        <a:lstStyle/>
        <a:p>
          <a:endParaRPr lang="en-US"/>
        </a:p>
      </dgm:t>
    </dgm:pt>
    <dgm:pt modelId="{50FE1FF1-2AB2-42F1-89F1-867BB294B1CC}" type="sibTrans" cxnId="{6CB8E958-8732-4E89-A20D-17DB452A1A08}">
      <dgm:prSet/>
      <dgm:spPr/>
      <dgm:t>
        <a:bodyPr/>
        <a:lstStyle/>
        <a:p>
          <a:endParaRPr lang="en-US"/>
        </a:p>
      </dgm:t>
    </dgm:pt>
    <dgm:pt modelId="{CAFB404F-C63E-45ED-819A-39F1C5BF6352}" type="pres">
      <dgm:prSet presAssocID="{6EDDAC3E-842D-4313-8DCC-317CAFAC9E2E}" presName="diagram" presStyleCnt="0">
        <dgm:presLayoutVars>
          <dgm:dir/>
          <dgm:resizeHandles val="exact"/>
        </dgm:presLayoutVars>
      </dgm:prSet>
      <dgm:spPr/>
    </dgm:pt>
    <dgm:pt modelId="{C1DF3940-ACC1-418E-B87E-90E6F07F784B}" type="pres">
      <dgm:prSet presAssocID="{B8B57671-A033-4F81-9D64-4A17B4129221}" presName="node" presStyleLbl="node1" presStyleIdx="0" presStyleCnt="5">
        <dgm:presLayoutVars>
          <dgm:bulletEnabled val="1"/>
        </dgm:presLayoutVars>
      </dgm:prSet>
      <dgm:spPr/>
    </dgm:pt>
    <dgm:pt modelId="{7E9BFC8B-822E-41EE-99BE-F38DEFDB6A8E}" type="pres">
      <dgm:prSet presAssocID="{AFB01B72-2D00-4625-85F7-927AFE1497FA}" presName="sibTrans" presStyleCnt="0"/>
      <dgm:spPr/>
    </dgm:pt>
    <dgm:pt modelId="{A5D9BA97-AD52-43F1-A3A4-CFCA42CB076E}" type="pres">
      <dgm:prSet presAssocID="{E3240C6D-1617-4F1E-B7B8-EA114D0C205F}" presName="node" presStyleLbl="node1" presStyleIdx="1" presStyleCnt="5">
        <dgm:presLayoutVars>
          <dgm:bulletEnabled val="1"/>
        </dgm:presLayoutVars>
      </dgm:prSet>
      <dgm:spPr/>
    </dgm:pt>
    <dgm:pt modelId="{02545300-7ED0-498A-9501-A45771CEAEAD}" type="pres">
      <dgm:prSet presAssocID="{240A1DFA-A349-4718-AD78-F616D440313B}" presName="sibTrans" presStyleCnt="0"/>
      <dgm:spPr/>
    </dgm:pt>
    <dgm:pt modelId="{87BD378C-8EB4-4818-82BF-AF8BF4D27B60}" type="pres">
      <dgm:prSet presAssocID="{95078AEA-B1A4-49DA-B85F-595E3545F5E5}" presName="node" presStyleLbl="node1" presStyleIdx="2" presStyleCnt="5">
        <dgm:presLayoutVars>
          <dgm:bulletEnabled val="1"/>
        </dgm:presLayoutVars>
      </dgm:prSet>
      <dgm:spPr/>
    </dgm:pt>
    <dgm:pt modelId="{6551FF76-9713-432D-9109-14A9EC7E613F}" type="pres">
      <dgm:prSet presAssocID="{E945910B-2806-47C3-BA4A-C093495D076B}" presName="sibTrans" presStyleCnt="0"/>
      <dgm:spPr/>
    </dgm:pt>
    <dgm:pt modelId="{F1493A29-5EF6-4E1A-8976-1FD93477301B}" type="pres">
      <dgm:prSet presAssocID="{8631485A-A2B0-4E08-BB6C-C6B8C6681B03}" presName="node" presStyleLbl="node1" presStyleIdx="3" presStyleCnt="5">
        <dgm:presLayoutVars>
          <dgm:bulletEnabled val="1"/>
        </dgm:presLayoutVars>
      </dgm:prSet>
      <dgm:spPr/>
    </dgm:pt>
    <dgm:pt modelId="{4E8B13ED-DD38-4F41-8FA3-72991D13B731}" type="pres">
      <dgm:prSet presAssocID="{41CE9F27-5F62-4D61-BDC2-8C1526C073AC}" presName="sibTrans" presStyleCnt="0"/>
      <dgm:spPr/>
    </dgm:pt>
    <dgm:pt modelId="{CBBCED90-371D-455F-8972-FB6BA18CC7B4}" type="pres">
      <dgm:prSet presAssocID="{2346A760-C1BD-465F-858F-B3DFBB2F23F6}" presName="node" presStyleLbl="node1" presStyleIdx="4" presStyleCnt="5">
        <dgm:presLayoutVars>
          <dgm:bulletEnabled val="1"/>
        </dgm:presLayoutVars>
      </dgm:prSet>
      <dgm:spPr/>
    </dgm:pt>
  </dgm:ptLst>
  <dgm:cxnLst>
    <dgm:cxn modelId="{E285F100-44DD-4FE0-AB03-38E263DF9118}" srcId="{6EDDAC3E-842D-4313-8DCC-317CAFAC9E2E}" destId="{E3240C6D-1617-4F1E-B7B8-EA114D0C205F}" srcOrd="1" destOrd="0" parTransId="{8BB507CD-AE09-4617-B68A-9131F8FBDE27}" sibTransId="{240A1DFA-A349-4718-AD78-F616D440313B}"/>
    <dgm:cxn modelId="{4B2F5E0F-099A-4B7D-9535-25F18B0BE1AA}" type="presOf" srcId="{E3240C6D-1617-4F1E-B7B8-EA114D0C205F}" destId="{A5D9BA97-AD52-43F1-A3A4-CFCA42CB076E}" srcOrd="0" destOrd="0" presId="urn:microsoft.com/office/officeart/2005/8/layout/default"/>
    <dgm:cxn modelId="{BB1EDC2E-8BFE-4874-8476-E223DE4BA9DA}" type="presOf" srcId="{6EDDAC3E-842D-4313-8DCC-317CAFAC9E2E}" destId="{CAFB404F-C63E-45ED-819A-39F1C5BF6352}" srcOrd="0" destOrd="0" presId="urn:microsoft.com/office/officeart/2005/8/layout/default"/>
    <dgm:cxn modelId="{B2C1D35F-4343-44DE-BAC3-5E4A7C80CC2A}" type="presOf" srcId="{B8B57671-A033-4F81-9D64-4A17B4129221}" destId="{C1DF3940-ACC1-418E-B87E-90E6F07F784B}" srcOrd="0" destOrd="0" presId="urn:microsoft.com/office/officeart/2005/8/layout/default"/>
    <dgm:cxn modelId="{AA5A1666-7381-45F4-AE15-4FE8A6C3100D}" type="presOf" srcId="{95078AEA-B1A4-49DA-B85F-595E3545F5E5}" destId="{87BD378C-8EB4-4818-82BF-AF8BF4D27B60}" srcOrd="0" destOrd="0" presId="urn:microsoft.com/office/officeart/2005/8/layout/default"/>
    <dgm:cxn modelId="{28AA4F73-7C96-4CE5-875E-CB3481C2DD0F}" type="presOf" srcId="{8631485A-A2B0-4E08-BB6C-C6B8C6681B03}" destId="{F1493A29-5EF6-4E1A-8976-1FD93477301B}" srcOrd="0" destOrd="0" presId="urn:microsoft.com/office/officeart/2005/8/layout/default"/>
    <dgm:cxn modelId="{6CB8E958-8732-4E89-A20D-17DB452A1A08}" srcId="{6EDDAC3E-842D-4313-8DCC-317CAFAC9E2E}" destId="{2346A760-C1BD-465F-858F-B3DFBB2F23F6}" srcOrd="4" destOrd="0" parTransId="{E81FE7E2-141A-4D82-B6C9-0A23978B5C33}" sibTransId="{50FE1FF1-2AB2-42F1-89F1-867BB294B1CC}"/>
    <dgm:cxn modelId="{B87FB383-DF71-480A-967D-E5C64BEBEFE1}" srcId="{6EDDAC3E-842D-4313-8DCC-317CAFAC9E2E}" destId="{B8B57671-A033-4F81-9D64-4A17B4129221}" srcOrd="0" destOrd="0" parTransId="{FACD44CB-2CF4-4652-A7FC-EA0F7FBE3B2F}" sibTransId="{AFB01B72-2D00-4625-85F7-927AFE1497FA}"/>
    <dgm:cxn modelId="{CB707EA6-B604-4D36-9282-661305A812D9}" type="presOf" srcId="{2346A760-C1BD-465F-858F-B3DFBB2F23F6}" destId="{CBBCED90-371D-455F-8972-FB6BA18CC7B4}" srcOrd="0" destOrd="0" presId="urn:microsoft.com/office/officeart/2005/8/layout/default"/>
    <dgm:cxn modelId="{6C2F08D2-8DAE-4246-8345-DB416DFFD203}" srcId="{6EDDAC3E-842D-4313-8DCC-317CAFAC9E2E}" destId="{8631485A-A2B0-4E08-BB6C-C6B8C6681B03}" srcOrd="3" destOrd="0" parTransId="{36A53773-9DEA-48A9-B9C0-37DE5BDE35B3}" sibTransId="{41CE9F27-5F62-4D61-BDC2-8C1526C073AC}"/>
    <dgm:cxn modelId="{6E293EF8-A52E-4F88-A630-90A21166D92B}" srcId="{6EDDAC3E-842D-4313-8DCC-317CAFAC9E2E}" destId="{95078AEA-B1A4-49DA-B85F-595E3545F5E5}" srcOrd="2" destOrd="0" parTransId="{0514FF71-0637-4579-A20A-0A8C0828F01B}" sibTransId="{E945910B-2806-47C3-BA4A-C093495D076B}"/>
    <dgm:cxn modelId="{B7D01AD0-CC25-4578-99E2-AD3BB5DC11AC}" type="presParOf" srcId="{CAFB404F-C63E-45ED-819A-39F1C5BF6352}" destId="{C1DF3940-ACC1-418E-B87E-90E6F07F784B}" srcOrd="0" destOrd="0" presId="urn:microsoft.com/office/officeart/2005/8/layout/default"/>
    <dgm:cxn modelId="{BDFFC7DC-DE77-4562-8235-F07E85925B0E}" type="presParOf" srcId="{CAFB404F-C63E-45ED-819A-39F1C5BF6352}" destId="{7E9BFC8B-822E-41EE-99BE-F38DEFDB6A8E}" srcOrd="1" destOrd="0" presId="urn:microsoft.com/office/officeart/2005/8/layout/default"/>
    <dgm:cxn modelId="{6D571796-F0E1-44FA-80A5-01D87F9465FB}" type="presParOf" srcId="{CAFB404F-C63E-45ED-819A-39F1C5BF6352}" destId="{A5D9BA97-AD52-43F1-A3A4-CFCA42CB076E}" srcOrd="2" destOrd="0" presId="urn:microsoft.com/office/officeart/2005/8/layout/default"/>
    <dgm:cxn modelId="{A3894636-EF00-4104-B33D-AD4DB64EA85C}" type="presParOf" srcId="{CAFB404F-C63E-45ED-819A-39F1C5BF6352}" destId="{02545300-7ED0-498A-9501-A45771CEAEAD}" srcOrd="3" destOrd="0" presId="urn:microsoft.com/office/officeart/2005/8/layout/default"/>
    <dgm:cxn modelId="{7BA46451-7F8E-4EDE-9BB1-8B95EDBEBA3D}" type="presParOf" srcId="{CAFB404F-C63E-45ED-819A-39F1C5BF6352}" destId="{87BD378C-8EB4-4818-82BF-AF8BF4D27B60}" srcOrd="4" destOrd="0" presId="urn:microsoft.com/office/officeart/2005/8/layout/default"/>
    <dgm:cxn modelId="{312EF189-F6CA-4361-BB2E-0162A633DBB5}" type="presParOf" srcId="{CAFB404F-C63E-45ED-819A-39F1C5BF6352}" destId="{6551FF76-9713-432D-9109-14A9EC7E613F}" srcOrd="5" destOrd="0" presId="urn:microsoft.com/office/officeart/2005/8/layout/default"/>
    <dgm:cxn modelId="{47E43002-97EE-4E74-8292-057025359153}" type="presParOf" srcId="{CAFB404F-C63E-45ED-819A-39F1C5BF6352}" destId="{F1493A29-5EF6-4E1A-8976-1FD93477301B}" srcOrd="6" destOrd="0" presId="urn:microsoft.com/office/officeart/2005/8/layout/default"/>
    <dgm:cxn modelId="{A77A53C2-279F-475C-BFFB-60F210C0D3D8}" type="presParOf" srcId="{CAFB404F-C63E-45ED-819A-39F1C5BF6352}" destId="{4E8B13ED-DD38-4F41-8FA3-72991D13B731}" srcOrd="7" destOrd="0" presId="urn:microsoft.com/office/officeart/2005/8/layout/default"/>
    <dgm:cxn modelId="{58CDE258-5FD1-4AAB-A4FF-207C657A4174}" type="presParOf" srcId="{CAFB404F-C63E-45ED-819A-39F1C5BF6352}" destId="{CBBCED90-371D-455F-8972-FB6BA18CC7B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D475EE49-CCCA-4A24-A068-B97A862AA0B7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933375C-E8A3-4345-A48D-A680525F2A18}">
      <dgm:prSet/>
      <dgm:spPr/>
      <dgm:t>
        <a:bodyPr/>
        <a:lstStyle/>
        <a:p>
          <a:r>
            <a:rPr lang="tr-TR" b="0" i="0" baseline="0"/>
            <a:t>Otistik çocuklar</a:t>
          </a:r>
          <a:endParaRPr lang="en-US"/>
        </a:p>
      </dgm:t>
    </dgm:pt>
    <dgm:pt modelId="{6A91124D-29E8-4237-B096-8A388A366CD9}" type="parTrans" cxnId="{D96B227C-223D-40AB-B257-D951FA012292}">
      <dgm:prSet/>
      <dgm:spPr/>
      <dgm:t>
        <a:bodyPr/>
        <a:lstStyle/>
        <a:p>
          <a:endParaRPr lang="en-US"/>
        </a:p>
      </dgm:t>
    </dgm:pt>
    <dgm:pt modelId="{9FA5DA1A-AD37-41B5-B9D8-AB1B474A55C7}" type="sibTrans" cxnId="{D96B227C-223D-40AB-B257-D951FA012292}">
      <dgm:prSet/>
      <dgm:spPr/>
      <dgm:t>
        <a:bodyPr/>
        <a:lstStyle/>
        <a:p>
          <a:endParaRPr lang="en-US"/>
        </a:p>
      </dgm:t>
    </dgm:pt>
    <dgm:pt modelId="{BBC72B11-2A9D-42AB-AB3B-053C4AADA2F0}">
      <dgm:prSet/>
      <dgm:spPr/>
      <dgm:t>
        <a:bodyPr/>
        <a:lstStyle/>
        <a:p>
          <a:r>
            <a:rPr lang="tr-TR" b="0" i="0" baseline="0"/>
            <a:t>Dikkat eksikliği hiperaktivite bozukluğu olan çocuklar</a:t>
          </a:r>
          <a:endParaRPr lang="en-US"/>
        </a:p>
      </dgm:t>
    </dgm:pt>
    <dgm:pt modelId="{9AC1F901-B5F8-4023-B0DD-8D0BE6E2A2C1}" type="parTrans" cxnId="{97AB38BE-5800-466F-96C8-B1904398FB9B}">
      <dgm:prSet/>
      <dgm:spPr/>
      <dgm:t>
        <a:bodyPr/>
        <a:lstStyle/>
        <a:p>
          <a:endParaRPr lang="en-US"/>
        </a:p>
      </dgm:t>
    </dgm:pt>
    <dgm:pt modelId="{2A40DC41-6296-4B75-A68D-4853E36ED1F6}" type="sibTrans" cxnId="{97AB38BE-5800-466F-96C8-B1904398FB9B}">
      <dgm:prSet/>
      <dgm:spPr/>
      <dgm:t>
        <a:bodyPr/>
        <a:lstStyle/>
        <a:p>
          <a:endParaRPr lang="en-US"/>
        </a:p>
      </dgm:t>
    </dgm:pt>
    <dgm:pt modelId="{3655566C-E677-4696-BC89-B1190C1CE9DA}">
      <dgm:prSet/>
      <dgm:spPr/>
      <dgm:t>
        <a:bodyPr/>
        <a:lstStyle/>
        <a:p>
          <a:r>
            <a:rPr lang="tr-TR" b="0" i="0" baseline="0"/>
            <a:t>Öğrenme güçlüğü olan çocuklar</a:t>
          </a:r>
          <a:endParaRPr lang="en-US"/>
        </a:p>
      </dgm:t>
    </dgm:pt>
    <dgm:pt modelId="{04768D14-9176-481E-BEC1-A2E677308F6F}" type="parTrans" cxnId="{DCC0A30D-7B52-482C-92AF-72EDA7A6B8BB}">
      <dgm:prSet/>
      <dgm:spPr/>
      <dgm:t>
        <a:bodyPr/>
        <a:lstStyle/>
        <a:p>
          <a:endParaRPr lang="en-US"/>
        </a:p>
      </dgm:t>
    </dgm:pt>
    <dgm:pt modelId="{1B08709A-0C80-4598-8097-FA5338585D1F}" type="sibTrans" cxnId="{DCC0A30D-7B52-482C-92AF-72EDA7A6B8BB}">
      <dgm:prSet/>
      <dgm:spPr/>
      <dgm:t>
        <a:bodyPr/>
        <a:lstStyle/>
        <a:p>
          <a:endParaRPr lang="en-US"/>
        </a:p>
      </dgm:t>
    </dgm:pt>
    <dgm:pt modelId="{46E7C82E-3412-4DD7-BD12-CACC72AE4019}">
      <dgm:prSet/>
      <dgm:spPr/>
      <dgm:t>
        <a:bodyPr/>
        <a:lstStyle/>
        <a:p>
          <a:r>
            <a:rPr lang="tr-TR" b="0" i="0" baseline="0"/>
            <a:t>İşitme ve dil problemleri olan çocuklar</a:t>
          </a:r>
          <a:endParaRPr lang="en-US"/>
        </a:p>
      </dgm:t>
    </dgm:pt>
    <dgm:pt modelId="{2DE05AAC-F84E-4301-8A8A-9CF77AC07123}" type="parTrans" cxnId="{11FF2FF3-237B-493D-9039-4B09500C4055}">
      <dgm:prSet/>
      <dgm:spPr/>
      <dgm:t>
        <a:bodyPr/>
        <a:lstStyle/>
        <a:p>
          <a:endParaRPr lang="en-US"/>
        </a:p>
      </dgm:t>
    </dgm:pt>
    <dgm:pt modelId="{D5FB61CE-6255-4524-9B3D-F8CAAB29BBED}" type="sibTrans" cxnId="{11FF2FF3-237B-493D-9039-4B09500C4055}">
      <dgm:prSet/>
      <dgm:spPr/>
      <dgm:t>
        <a:bodyPr/>
        <a:lstStyle/>
        <a:p>
          <a:endParaRPr lang="en-US"/>
        </a:p>
      </dgm:t>
    </dgm:pt>
    <dgm:pt modelId="{092EC24F-6F79-4600-AA12-25194A742A4F}">
      <dgm:prSet/>
      <dgm:spPr/>
      <dgm:t>
        <a:bodyPr/>
        <a:lstStyle/>
        <a:p>
          <a:r>
            <a:rPr lang="tr-TR" b="0" i="0" baseline="0"/>
            <a:t>Erken doğanlar</a:t>
          </a:r>
          <a:endParaRPr lang="en-US"/>
        </a:p>
      </dgm:t>
    </dgm:pt>
    <dgm:pt modelId="{C026DFC1-52D0-4018-8D7B-5EA4D75A1E89}" type="parTrans" cxnId="{D8A02683-021E-485E-BEB1-678CB398217B}">
      <dgm:prSet/>
      <dgm:spPr/>
      <dgm:t>
        <a:bodyPr/>
        <a:lstStyle/>
        <a:p>
          <a:endParaRPr lang="en-US"/>
        </a:p>
      </dgm:t>
    </dgm:pt>
    <dgm:pt modelId="{04EE2B10-018F-40B6-8467-11AB9E8695BC}" type="sibTrans" cxnId="{D8A02683-021E-485E-BEB1-678CB398217B}">
      <dgm:prSet/>
      <dgm:spPr/>
      <dgm:t>
        <a:bodyPr/>
        <a:lstStyle/>
        <a:p>
          <a:endParaRPr lang="en-US"/>
        </a:p>
      </dgm:t>
    </dgm:pt>
    <dgm:pt modelId="{FC3E2015-28E1-4189-9D1E-3D778E96B35B}">
      <dgm:prSet/>
      <dgm:spPr/>
      <dgm:t>
        <a:bodyPr/>
        <a:lstStyle/>
        <a:p>
          <a:r>
            <a:rPr lang="tr-TR" b="0" i="0" baseline="0"/>
            <a:t>Nörolojik yaralanmalar</a:t>
          </a:r>
          <a:endParaRPr lang="en-US"/>
        </a:p>
      </dgm:t>
    </dgm:pt>
    <dgm:pt modelId="{6B54F269-9108-4850-8C9C-D7470AF9C396}" type="parTrans" cxnId="{6A3D9BD5-3344-43EA-9EBF-0905E2D15AA8}">
      <dgm:prSet/>
      <dgm:spPr/>
      <dgm:t>
        <a:bodyPr/>
        <a:lstStyle/>
        <a:p>
          <a:endParaRPr lang="en-US"/>
        </a:p>
      </dgm:t>
    </dgm:pt>
    <dgm:pt modelId="{46B8BA32-1592-4DD7-9B1D-3F31C30CC8E3}" type="sibTrans" cxnId="{6A3D9BD5-3344-43EA-9EBF-0905E2D15AA8}">
      <dgm:prSet/>
      <dgm:spPr/>
      <dgm:t>
        <a:bodyPr/>
        <a:lstStyle/>
        <a:p>
          <a:endParaRPr lang="en-US"/>
        </a:p>
      </dgm:t>
    </dgm:pt>
    <dgm:pt modelId="{20C4289E-B1BE-40A6-AB5D-E9E396329D8A}" type="pres">
      <dgm:prSet presAssocID="{D475EE49-CCCA-4A24-A068-B97A862AA0B7}" presName="diagram" presStyleCnt="0">
        <dgm:presLayoutVars>
          <dgm:dir/>
          <dgm:resizeHandles val="exact"/>
        </dgm:presLayoutVars>
      </dgm:prSet>
      <dgm:spPr/>
    </dgm:pt>
    <dgm:pt modelId="{2D622ACB-3E16-4DD0-9A78-55BFEB9FBA30}" type="pres">
      <dgm:prSet presAssocID="{F933375C-E8A3-4345-A48D-A680525F2A18}" presName="node" presStyleLbl="node1" presStyleIdx="0" presStyleCnt="6">
        <dgm:presLayoutVars>
          <dgm:bulletEnabled val="1"/>
        </dgm:presLayoutVars>
      </dgm:prSet>
      <dgm:spPr/>
    </dgm:pt>
    <dgm:pt modelId="{1F5A1080-64E3-4AEF-AB55-15BD8B881842}" type="pres">
      <dgm:prSet presAssocID="{9FA5DA1A-AD37-41B5-B9D8-AB1B474A55C7}" presName="sibTrans" presStyleCnt="0"/>
      <dgm:spPr/>
    </dgm:pt>
    <dgm:pt modelId="{D70FC3BF-D527-499B-89D6-6FDAEAAFB9C6}" type="pres">
      <dgm:prSet presAssocID="{BBC72B11-2A9D-42AB-AB3B-053C4AADA2F0}" presName="node" presStyleLbl="node1" presStyleIdx="1" presStyleCnt="6">
        <dgm:presLayoutVars>
          <dgm:bulletEnabled val="1"/>
        </dgm:presLayoutVars>
      </dgm:prSet>
      <dgm:spPr/>
    </dgm:pt>
    <dgm:pt modelId="{036EC5C7-B43F-4879-B226-0294A76898BA}" type="pres">
      <dgm:prSet presAssocID="{2A40DC41-6296-4B75-A68D-4853E36ED1F6}" presName="sibTrans" presStyleCnt="0"/>
      <dgm:spPr/>
    </dgm:pt>
    <dgm:pt modelId="{D828E7BB-C4EC-403A-95D6-2AA30C18C326}" type="pres">
      <dgm:prSet presAssocID="{3655566C-E677-4696-BC89-B1190C1CE9DA}" presName="node" presStyleLbl="node1" presStyleIdx="2" presStyleCnt="6">
        <dgm:presLayoutVars>
          <dgm:bulletEnabled val="1"/>
        </dgm:presLayoutVars>
      </dgm:prSet>
      <dgm:spPr/>
    </dgm:pt>
    <dgm:pt modelId="{B74F0D17-E033-4F1B-B0F1-8944CBF719D7}" type="pres">
      <dgm:prSet presAssocID="{1B08709A-0C80-4598-8097-FA5338585D1F}" presName="sibTrans" presStyleCnt="0"/>
      <dgm:spPr/>
    </dgm:pt>
    <dgm:pt modelId="{38F38C21-5D8F-4CC3-A8BB-692CCD8683FA}" type="pres">
      <dgm:prSet presAssocID="{46E7C82E-3412-4DD7-BD12-CACC72AE4019}" presName="node" presStyleLbl="node1" presStyleIdx="3" presStyleCnt="6">
        <dgm:presLayoutVars>
          <dgm:bulletEnabled val="1"/>
        </dgm:presLayoutVars>
      </dgm:prSet>
      <dgm:spPr/>
    </dgm:pt>
    <dgm:pt modelId="{1C90E312-7AE1-417B-8448-9EEB6FD8AA01}" type="pres">
      <dgm:prSet presAssocID="{D5FB61CE-6255-4524-9B3D-F8CAAB29BBED}" presName="sibTrans" presStyleCnt="0"/>
      <dgm:spPr/>
    </dgm:pt>
    <dgm:pt modelId="{6D1DE8CB-B663-4F1B-83A1-051118A2CCF5}" type="pres">
      <dgm:prSet presAssocID="{092EC24F-6F79-4600-AA12-25194A742A4F}" presName="node" presStyleLbl="node1" presStyleIdx="4" presStyleCnt="6">
        <dgm:presLayoutVars>
          <dgm:bulletEnabled val="1"/>
        </dgm:presLayoutVars>
      </dgm:prSet>
      <dgm:spPr/>
    </dgm:pt>
    <dgm:pt modelId="{671B88F1-3715-4707-9F9D-228AAAE69A18}" type="pres">
      <dgm:prSet presAssocID="{04EE2B10-018F-40B6-8467-11AB9E8695BC}" presName="sibTrans" presStyleCnt="0"/>
      <dgm:spPr/>
    </dgm:pt>
    <dgm:pt modelId="{06F6849A-5341-4CD2-A9FA-1EAF62BC18F9}" type="pres">
      <dgm:prSet presAssocID="{FC3E2015-28E1-4189-9D1E-3D778E96B35B}" presName="node" presStyleLbl="node1" presStyleIdx="5" presStyleCnt="6">
        <dgm:presLayoutVars>
          <dgm:bulletEnabled val="1"/>
        </dgm:presLayoutVars>
      </dgm:prSet>
      <dgm:spPr/>
    </dgm:pt>
  </dgm:ptLst>
  <dgm:cxnLst>
    <dgm:cxn modelId="{86A11E09-F582-413F-9A18-6DED22C3892B}" type="presOf" srcId="{F933375C-E8A3-4345-A48D-A680525F2A18}" destId="{2D622ACB-3E16-4DD0-9A78-55BFEB9FBA30}" srcOrd="0" destOrd="0" presId="urn:microsoft.com/office/officeart/2005/8/layout/default"/>
    <dgm:cxn modelId="{DCC0A30D-7B52-482C-92AF-72EDA7A6B8BB}" srcId="{D475EE49-CCCA-4A24-A068-B97A862AA0B7}" destId="{3655566C-E677-4696-BC89-B1190C1CE9DA}" srcOrd="2" destOrd="0" parTransId="{04768D14-9176-481E-BEC1-A2E677308F6F}" sibTransId="{1B08709A-0C80-4598-8097-FA5338585D1F}"/>
    <dgm:cxn modelId="{6122ED5D-6F52-45C4-8A2E-31A1181C8F1A}" type="presOf" srcId="{46E7C82E-3412-4DD7-BD12-CACC72AE4019}" destId="{38F38C21-5D8F-4CC3-A8BB-692CCD8683FA}" srcOrd="0" destOrd="0" presId="urn:microsoft.com/office/officeart/2005/8/layout/default"/>
    <dgm:cxn modelId="{C941EB4B-27C2-42D6-A41D-C89C22E8D411}" type="presOf" srcId="{092EC24F-6F79-4600-AA12-25194A742A4F}" destId="{6D1DE8CB-B663-4F1B-83A1-051118A2CCF5}" srcOrd="0" destOrd="0" presId="urn:microsoft.com/office/officeart/2005/8/layout/default"/>
    <dgm:cxn modelId="{AFBA3957-B2EC-4897-BF72-E2713AF10F10}" type="presOf" srcId="{3655566C-E677-4696-BC89-B1190C1CE9DA}" destId="{D828E7BB-C4EC-403A-95D6-2AA30C18C326}" srcOrd="0" destOrd="0" presId="urn:microsoft.com/office/officeart/2005/8/layout/default"/>
    <dgm:cxn modelId="{D96B227C-223D-40AB-B257-D951FA012292}" srcId="{D475EE49-CCCA-4A24-A068-B97A862AA0B7}" destId="{F933375C-E8A3-4345-A48D-A680525F2A18}" srcOrd="0" destOrd="0" parTransId="{6A91124D-29E8-4237-B096-8A388A366CD9}" sibTransId="{9FA5DA1A-AD37-41B5-B9D8-AB1B474A55C7}"/>
    <dgm:cxn modelId="{D8A02683-021E-485E-BEB1-678CB398217B}" srcId="{D475EE49-CCCA-4A24-A068-B97A862AA0B7}" destId="{092EC24F-6F79-4600-AA12-25194A742A4F}" srcOrd="4" destOrd="0" parTransId="{C026DFC1-52D0-4018-8D7B-5EA4D75A1E89}" sibTransId="{04EE2B10-018F-40B6-8467-11AB9E8695BC}"/>
    <dgm:cxn modelId="{40A5CA95-A967-4215-8128-3D54D7D81CC7}" type="presOf" srcId="{FC3E2015-28E1-4189-9D1E-3D778E96B35B}" destId="{06F6849A-5341-4CD2-A9FA-1EAF62BC18F9}" srcOrd="0" destOrd="0" presId="urn:microsoft.com/office/officeart/2005/8/layout/default"/>
    <dgm:cxn modelId="{97AB38BE-5800-466F-96C8-B1904398FB9B}" srcId="{D475EE49-CCCA-4A24-A068-B97A862AA0B7}" destId="{BBC72B11-2A9D-42AB-AB3B-053C4AADA2F0}" srcOrd="1" destOrd="0" parTransId="{9AC1F901-B5F8-4023-B0DD-8D0BE6E2A2C1}" sibTransId="{2A40DC41-6296-4B75-A68D-4853E36ED1F6}"/>
    <dgm:cxn modelId="{6A3D9BD5-3344-43EA-9EBF-0905E2D15AA8}" srcId="{D475EE49-CCCA-4A24-A068-B97A862AA0B7}" destId="{FC3E2015-28E1-4189-9D1E-3D778E96B35B}" srcOrd="5" destOrd="0" parTransId="{6B54F269-9108-4850-8C9C-D7470AF9C396}" sibTransId="{46B8BA32-1592-4DD7-9B1D-3F31C30CC8E3}"/>
    <dgm:cxn modelId="{9FF602DA-16AF-4DD4-9E4F-00131DC3F0AE}" type="presOf" srcId="{D475EE49-CCCA-4A24-A068-B97A862AA0B7}" destId="{20C4289E-B1BE-40A6-AB5D-E9E396329D8A}" srcOrd="0" destOrd="0" presId="urn:microsoft.com/office/officeart/2005/8/layout/default"/>
    <dgm:cxn modelId="{B302BEEE-7E6E-43E6-ADC6-96673233633B}" type="presOf" srcId="{BBC72B11-2A9D-42AB-AB3B-053C4AADA2F0}" destId="{D70FC3BF-D527-499B-89D6-6FDAEAAFB9C6}" srcOrd="0" destOrd="0" presId="urn:microsoft.com/office/officeart/2005/8/layout/default"/>
    <dgm:cxn modelId="{11FF2FF3-237B-493D-9039-4B09500C4055}" srcId="{D475EE49-CCCA-4A24-A068-B97A862AA0B7}" destId="{46E7C82E-3412-4DD7-BD12-CACC72AE4019}" srcOrd="3" destOrd="0" parTransId="{2DE05AAC-F84E-4301-8A8A-9CF77AC07123}" sibTransId="{D5FB61CE-6255-4524-9B3D-F8CAAB29BBED}"/>
    <dgm:cxn modelId="{7222A9B4-9CA4-4684-84C2-6447561C7EA8}" type="presParOf" srcId="{20C4289E-B1BE-40A6-AB5D-E9E396329D8A}" destId="{2D622ACB-3E16-4DD0-9A78-55BFEB9FBA30}" srcOrd="0" destOrd="0" presId="urn:microsoft.com/office/officeart/2005/8/layout/default"/>
    <dgm:cxn modelId="{DE34004B-60B8-4189-A4DA-6EF6BB139C33}" type="presParOf" srcId="{20C4289E-B1BE-40A6-AB5D-E9E396329D8A}" destId="{1F5A1080-64E3-4AEF-AB55-15BD8B881842}" srcOrd="1" destOrd="0" presId="urn:microsoft.com/office/officeart/2005/8/layout/default"/>
    <dgm:cxn modelId="{C64EAE60-1EEA-44ED-99F5-2D3F05116B74}" type="presParOf" srcId="{20C4289E-B1BE-40A6-AB5D-E9E396329D8A}" destId="{D70FC3BF-D527-499B-89D6-6FDAEAAFB9C6}" srcOrd="2" destOrd="0" presId="urn:microsoft.com/office/officeart/2005/8/layout/default"/>
    <dgm:cxn modelId="{F9D6C6F4-D106-41B4-8403-B6383D7D6DE1}" type="presParOf" srcId="{20C4289E-B1BE-40A6-AB5D-E9E396329D8A}" destId="{036EC5C7-B43F-4879-B226-0294A76898BA}" srcOrd="3" destOrd="0" presId="urn:microsoft.com/office/officeart/2005/8/layout/default"/>
    <dgm:cxn modelId="{2BBDEAA4-977C-4268-B9CE-77EF400549C0}" type="presParOf" srcId="{20C4289E-B1BE-40A6-AB5D-E9E396329D8A}" destId="{D828E7BB-C4EC-403A-95D6-2AA30C18C326}" srcOrd="4" destOrd="0" presId="urn:microsoft.com/office/officeart/2005/8/layout/default"/>
    <dgm:cxn modelId="{07944AD7-E644-45B8-A7A3-3CEC27D93B33}" type="presParOf" srcId="{20C4289E-B1BE-40A6-AB5D-E9E396329D8A}" destId="{B74F0D17-E033-4F1B-B0F1-8944CBF719D7}" srcOrd="5" destOrd="0" presId="urn:microsoft.com/office/officeart/2005/8/layout/default"/>
    <dgm:cxn modelId="{6D8EED58-D2EE-4DAA-9B5C-5A8176ABAA03}" type="presParOf" srcId="{20C4289E-B1BE-40A6-AB5D-E9E396329D8A}" destId="{38F38C21-5D8F-4CC3-A8BB-692CCD8683FA}" srcOrd="6" destOrd="0" presId="urn:microsoft.com/office/officeart/2005/8/layout/default"/>
    <dgm:cxn modelId="{35B90EA4-3BE6-4B1E-AE21-0BC107127068}" type="presParOf" srcId="{20C4289E-B1BE-40A6-AB5D-E9E396329D8A}" destId="{1C90E312-7AE1-417B-8448-9EEB6FD8AA01}" srcOrd="7" destOrd="0" presId="urn:microsoft.com/office/officeart/2005/8/layout/default"/>
    <dgm:cxn modelId="{AAEF0873-FD56-45A3-B6C8-ADE63A72DBD7}" type="presParOf" srcId="{20C4289E-B1BE-40A6-AB5D-E9E396329D8A}" destId="{6D1DE8CB-B663-4F1B-83A1-051118A2CCF5}" srcOrd="8" destOrd="0" presId="urn:microsoft.com/office/officeart/2005/8/layout/default"/>
    <dgm:cxn modelId="{D95D37BE-ACD9-4EF7-B2DA-890081CB65B9}" type="presParOf" srcId="{20C4289E-B1BE-40A6-AB5D-E9E396329D8A}" destId="{671B88F1-3715-4707-9F9D-228AAAE69A18}" srcOrd="9" destOrd="0" presId="urn:microsoft.com/office/officeart/2005/8/layout/default"/>
    <dgm:cxn modelId="{9A501627-8F35-4B04-A8C7-589A06BBD9CC}" type="presParOf" srcId="{20C4289E-B1BE-40A6-AB5D-E9E396329D8A}" destId="{06F6849A-5341-4CD2-A9FA-1EAF62BC18F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1FCB9DF-2492-475D-97F2-5ED7F9F3036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55D027D-820C-4B27-B7E1-412276C2EA5E}">
      <dgm:prSet/>
      <dgm:spPr/>
      <dgm:t>
        <a:bodyPr/>
        <a:lstStyle/>
        <a:p>
          <a:r>
            <a:rPr lang="tr-TR" b="0" i="0" baseline="0"/>
            <a:t>Duyu bütünlemesi terapisi çocuk merkezli bir terapi modelidir.</a:t>
          </a:r>
          <a:endParaRPr lang="en-US"/>
        </a:p>
      </dgm:t>
    </dgm:pt>
    <dgm:pt modelId="{1B4F9B64-F18E-4A42-8FC9-CEDA71375861}" type="parTrans" cxnId="{338986B4-2E9C-4EBE-B9E2-EE7F7D68AAD2}">
      <dgm:prSet/>
      <dgm:spPr/>
      <dgm:t>
        <a:bodyPr/>
        <a:lstStyle/>
        <a:p>
          <a:endParaRPr lang="en-US"/>
        </a:p>
      </dgm:t>
    </dgm:pt>
    <dgm:pt modelId="{AB88ECE9-01FE-4586-9AF4-C0E50C2EF62A}" type="sibTrans" cxnId="{338986B4-2E9C-4EBE-B9E2-EE7F7D68AAD2}">
      <dgm:prSet/>
      <dgm:spPr/>
      <dgm:t>
        <a:bodyPr/>
        <a:lstStyle/>
        <a:p>
          <a:endParaRPr lang="en-US"/>
        </a:p>
      </dgm:t>
    </dgm:pt>
    <dgm:pt modelId="{9B1B1681-D7ED-4FC5-A5F5-E8E295EB440B}">
      <dgm:prSet/>
      <dgm:spPr/>
      <dgm:t>
        <a:bodyPr/>
        <a:lstStyle/>
        <a:p>
          <a:r>
            <a:rPr lang="tr-TR" b="0" i="0" baseline="0"/>
            <a:t>Çocuğun duyusal algılarının daha iyi gelişmesini, hem kendi vücudu , hem de çevresi üzerinde daha çok kontrol sahibi olmasını amaçlar.</a:t>
          </a:r>
          <a:endParaRPr lang="en-US"/>
        </a:p>
      </dgm:t>
    </dgm:pt>
    <dgm:pt modelId="{5F9C9F11-3E69-4E59-A0F4-EEC00BF48D92}" type="parTrans" cxnId="{A45CAACC-30DC-4A32-99F3-7098945DE10D}">
      <dgm:prSet/>
      <dgm:spPr/>
      <dgm:t>
        <a:bodyPr/>
        <a:lstStyle/>
        <a:p>
          <a:endParaRPr lang="en-US"/>
        </a:p>
      </dgm:t>
    </dgm:pt>
    <dgm:pt modelId="{5BE6C538-98D3-4C37-87D5-8FD770A720EA}" type="sibTrans" cxnId="{A45CAACC-30DC-4A32-99F3-7098945DE10D}">
      <dgm:prSet/>
      <dgm:spPr/>
      <dgm:t>
        <a:bodyPr/>
        <a:lstStyle/>
        <a:p>
          <a:endParaRPr lang="en-US"/>
        </a:p>
      </dgm:t>
    </dgm:pt>
    <dgm:pt modelId="{E355E33E-1BC5-4DBC-B8D1-909F521B13E1}">
      <dgm:prSet/>
      <dgm:spPr/>
      <dgm:t>
        <a:bodyPr/>
        <a:lstStyle/>
        <a:p>
          <a:r>
            <a:rPr lang="tr-TR" b="0" i="0" baseline="0"/>
            <a:t>Çocuğun kendi yaratıcılığını ortaya koyabilmesi için terapinin çocuk tarafından yönlendirilmesine ve aktiviteleri seçmesine izin verilir.</a:t>
          </a:r>
          <a:endParaRPr lang="en-US"/>
        </a:p>
      </dgm:t>
    </dgm:pt>
    <dgm:pt modelId="{2569A87E-4FF2-4612-AB45-33B7B54AB41E}" type="parTrans" cxnId="{8B8271A5-AF7C-4D59-A6B7-35A6FA320625}">
      <dgm:prSet/>
      <dgm:spPr/>
      <dgm:t>
        <a:bodyPr/>
        <a:lstStyle/>
        <a:p>
          <a:endParaRPr lang="en-US"/>
        </a:p>
      </dgm:t>
    </dgm:pt>
    <dgm:pt modelId="{19F8F101-75CC-4773-BA66-04AA879B81C9}" type="sibTrans" cxnId="{8B8271A5-AF7C-4D59-A6B7-35A6FA320625}">
      <dgm:prSet/>
      <dgm:spPr/>
      <dgm:t>
        <a:bodyPr/>
        <a:lstStyle/>
        <a:p>
          <a:endParaRPr lang="en-US"/>
        </a:p>
      </dgm:t>
    </dgm:pt>
    <dgm:pt modelId="{B52AB61E-54C6-4EA7-B90B-F30A369BBCFE}">
      <dgm:prSet/>
      <dgm:spPr/>
      <dgm:t>
        <a:bodyPr/>
        <a:lstStyle/>
        <a:p>
          <a:r>
            <a:rPr lang="tr-TR" b="0" i="0" baseline="0"/>
            <a:t>Duyu bütünleme terapisinin asıl amacı belirlenmiş becerileri geliştirmek değil, merkezi sinir sisteminin fonksiyonlarının iyileştirilmesine yardımcı olmak amacı ile duyusal ve motor aktiviteleri sağlamaktır ( bu yolla dil, motor becerileri, dikkat ve davranış vs. Gelişir)</a:t>
          </a:r>
          <a:endParaRPr lang="en-US"/>
        </a:p>
      </dgm:t>
    </dgm:pt>
    <dgm:pt modelId="{FC7DF3D4-E958-4D41-9465-8C916C051787}" type="parTrans" cxnId="{F1C75D51-611E-496F-8F26-0A25204FE005}">
      <dgm:prSet/>
      <dgm:spPr/>
      <dgm:t>
        <a:bodyPr/>
        <a:lstStyle/>
        <a:p>
          <a:endParaRPr lang="en-US"/>
        </a:p>
      </dgm:t>
    </dgm:pt>
    <dgm:pt modelId="{6B4CC5EF-D999-47F7-873E-6D3F507294E4}" type="sibTrans" cxnId="{F1C75D51-611E-496F-8F26-0A25204FE005}">
      <dgm:prSet/>
      <dgm:spPr/>
      <dgm:t>
        <a:bodyPr/>
        <a:lstStyle/>
        <a:p>
          <a:endParaRPr lang="en-US"/>
        </a:p>
      </dgm:t>
    </dgm:pt>
    <dgm:pt modelId="{269EA75A-67E4-4A49-970A-EFFBFFED1B5C}" type="pres">
      <dgm:prSet presAssocID="{51FCB9DF-2492-475D-97F2-5ED7F9F3036B}" presName="Name0" presStyleCnt="0">
        <dgm:presLayoutVars>
          <dgm:dir/>
          <dgm:resizeHandles val="exact"/>
        </dgm:presLayoutVars>
      </dgm:prSet>
      <dgm:spPr/>
    </dgm:pt>
    <dgm:pt modelId="{84E06289-ACE8-4436-AEB9-71405DCAE88E}" type="pres">
      <dgm:prSet presAssocID="{155D027D-820C-4B27-B7E1-412276C2EA5E}" presName="node" presStyleLbl="node1" presStyleIdx="0" presStyleCnt="4">
        <dgm:presLayoutVars>
          <dgm:bulletEnabled val="1"/>
        </dgm:presLayoutVars>
      </dgm:prSet>
      <dgm:spPr/>
    </dgm:pt>
    <dgm:pt modelId="{31B87F45-C9EE-447C-A362-E9252E614967}" type="pres">
      <dgm:prSet presAssocID="{AB88ECE9-01FE-4586-9AF4-C0E50C2EF62A}" presName="sibTrans" presStyleLbl="sibTrans2D1" presStyleIdx="0" presStyleCnt="3"/>
      <dgm:spPr/>
    </dgm:pt>
    <dgm:pt modelId="{4C16D1D4-9379-4579-828C-819A794E9209}" type="pres">
      <dgm:prSet presAssocID="{AB88ECE9-01FE-4586-9AF4-C0E50C2EF62A}" presName="connectorText" presStyleLbl="sibTrans2D1" presStyleIdx="0" presStyleCnt="3"/>
      <dgm:spPr/>
    </dgm:pt>
    <dgm:pt modelId="{665531C3-6955-403D-AC33-DD7AC3C931CD}" type="pres">
      <dgm:prSet presAssocID="{9B1B1681-D7ED-4FC5-A5F5-E8E295EB440B}" presName="node" presStyleLbl="node1" presStyleIdx="1" presStyleCnt="4">
        <dgm:presLayoutVars>
          <dgm:bulletEnabled val="1"/>
        </dgm:presLayoutVars>
      </dgm:prSet>
      <dgm:spPr/>
    </dgm:pt>
    <dgm:pt modelId="{7C494233-17FB-46E4-9878-96C4FB775B16}" type="pres">
      <dgm:prSet presAssocID="{5BE6C538-98D3-4C37-87D5-8FD770A720EA}" presName="sibTrans" presStyleLbl="sibTrans2D1" presStyleIdx="1" presStyleCnt="3"/>
      <dgm:spPr/>
    </dgm:pt>
    <dgm:pt modelId="{8F8492E3-0F83-4EF3-85CB-1FBEB5876DB8}" type="pres">
      <dgm:prSet presAssocID="{5BE6C538-98D3-4C37-87D5-8FD770A720EA}" presName="connectorText" presStyleLbl="sibTrans2D1" presStyleIdx="1" presStyleCnt="3"/>
      <dgm:spPr/>
    </dgm:pt>
    <dgm:pt modelId="{9B1699D5-E0C6-4773-9976-DFD435E27D42}" type="pres">
      <dgm:prSet presAssocID="{E355E33E-1BC5-4DBC-B8D1-909F521B13E1}" presName="node" presStyleLbl="node1" presStyleIdx="2" presStyleCnt="4">
        <dgm:presLayoutVars>
          <dgm:bulletEnabled val="1"/>
        </dgm:presLayoutVars>
      </dgm:prSet>
      <dgm:spPr/>
    </dgm:pt>
    <dgm:pt modelId="{ABC17EC2-831D-41FA-9E2A-249511EB692C}" type="pres">
      <dgm:prSet presAssocID="{19F8F101-75CC-4773-BA66-04AA879B81C9}" presName="sibTrans" presStyleLbl="sibTrans2D1" presStyleIdx="2" presStyleCnt="3"/>
      <dgm:spPr/>
    </dgm:pt>
    <dgm:pt modelId="{B8633AF2-7844-41F5-BC30-E96CD663E212}" type="pres">
      <dgm:prSet presAssocID="{19F8F101-75CC-4773-BA66-04AA879B81C9}" presName="connectorText" presStyleLbl="sibTrans2D1" presStyleIdx="2" presStyleCnt="3"/>
      <dgm:spPr/>
    </dgm:pt>
    <dgm:pt modelId="{600FC09A-72D6-467A-A8FD-4ACB2091F2DB}" type="pres">
      <dgm:prSet presAssocID="{B52AB61E-54C6-4EA7-B90B-F30A369BBCFE}" presName="node" presStyleLbl="node1" presStyleIdx="3" presStyleCnt="4">
        <dgm:presLayoutVars>
          <dgm:bulletEnabled val="1"/>
        </dgm:presLayoutVars>
      </dgm:prSet>
      <dgm:spPr/>
    </dgm:pt>
  </dgm:ptLst>
  <dgm:cxnLst>
    <dgm:cxn modelId="{37164A00-CC79-43DB-A9A3-5EC1BE7FCE1D}" type="presOf" srcId="{AB88ECE9-01FE-4586-9AF4-C0E50C2EF62A}" destId="{4C16D1D4-9379-4579-828C-819A794E9209}" srcOrd="1" destOrd="0" presId="urn:microsoft.com/office/officeart/2005/8/layout/process1"/>
    <dgm:cxn modelId="{D132701D-B518-486C-B26A-5F2B1C7415A2}" type="presOf" srcId="{E355E33E-1BC5-4DBC-B8D1-909F521B13E1}" destId="{9B1699D5-E0C6-4773-9976-DFD435E27D42}" srcOrd="0" destOrd="0" presId="urn:microsoft.com/office/officeart/2005/8/layout/process1"/>
    <dgm:cxn modelId="{3B68FF65-5E85-41A0-9FC3-059B75049DC9}" type="presOf" srcId="{5BE6C538-98D3-4C37-87D5-8FD770A720EA}" destId="{8F8492E3-0F83-4EF3-85CB-1FBEB5876DB8}" srcOrd="1" destOrd="0" presId="urn:microsoft.com/office/officeart/2005/8/layout/process1"/>
    <dgm:cxn modelId="{F1C75D51-611E-496F-8F26-0A25204FE005}" srcId="{51FCB9DF-2492-475D-97F2-5ED7F9F3036B}" destId="{B52AB61E-54C6-4EA7-B90B-F30A369BBCFE}" srcOrd="3" destOrd="0" parTransId="{FC7DF3D4-E958-4D41-9465-8C916C051787}" sibTransId="{6B4CC5EF-D999-47F7-873E-6D3F507294E4}"/>
    <dgm:cxn modelId="{7776A98C-F585-4DC2-AA73-D1FE253B867D}" type="presOf" srcId="{AB88ECE9-01FE-4586-9AF4-C0E50C2EF62A}" destId="{31B87F45-C9EE-447C-A362-E9252E614967}" srcOrd="0" destOrd="0" presId="urn:microsoft.com/office/officeart/2005/8/layout/process1"/>
    <dgm:cxn modelId="{F579C49D-30A6-4520-B133-AF47A6465280}" type="presOf" srcId="{9B1B1681-D7ED-4FC5-A5F5-E8E295EB440B}" destId="{665531C3-6955-403D-AC33-DD7AC3C931CD}" srcOrd="0" destOrd="0" presId="urn:microsoft.com/office/officeart/2005/8/layout/process1"/>
    <dgm:cxn modelId="{8B8271A5-AF7C-4D59-A6B7-35A6FA320625}" srcId="{51FCB9DF-2492-475D-97F2-5ED7F9F3036B}" destId="{E355E33E-1BC5-4DBC-B8D1-909F521B13E1}" srcOrd="2" destOrd="0" parTransId="{2569A87E-4FF2-4612-AB45-33B7B54AB41E}" sibTransId="{19F8F101-75CC-4773-BA66-04AA879B81C9}"/>
    <dgm:cxn modelId="{02E64CA9-B1E5-4ACE-A3AB-51EA73E90A95}" type="presOf" srcId="{155D027D-820C-4B27-B7E1-412276C2EA5E}" destId="{84E06289-ACE8-4436-AEB9-71405DCAE88E}" srcOrd="0" destOrd="0" presId="urn:microsoft.com/office/officeart/2005/8/layout/process1"/>
    <dgm:cxn modelId="{DB879EAF-EBED-427F-A67E-8304809146CA}" type="presOf" srcId="{5BE6C538-98D3-4C37-87D5-8FD770A720EA}" destId="{7C494233-17FB-46E4-9878-96C4FB775B16}" srcOrd="0" destOrd="0" presId="urn:microsoft.com/office/officeart/2005/8/layout/process1"/>
    <dgm:cxn modelId="{338986B4-2E9C-4EBE-B9E2-EE7F7D68AAD2}" srcId="{51FCB9DF-2492-475D-97F2-5ED7F9F3036B}" destId="{155D027D-820C-4B27-B7E1-412276C2EA5E}" srcOrd="0" destOrd="0" parTransId="{1B4F9B64-F18E-4A42-8FC9-CEDA71375861}" sibTransId="{AB88ECE9-01FE-4586-9AF4-C0E50C2EF62A}"/>
    <dgm:cxn modelId="{A45CAACC-30DC-4A32-99F3-7098945DE10D}" srcId="{51FCB9DF-2492-475D-97F2-5ED7F9F3036B}" destId="{9B1B1681-D7ED-4FC5-A5F5-E8E295EB440B}" srcOrd="1" destOrd="0" parTransId="{5F9C9F11-3E69-4E59-A0F4-EEC00BF48D92}" sibTransId="{5BE6C538-98D3-4C37-87D5-8FD770A720EA}"/>
    <dgm:cxn modelId="{1BF765CD-0E4F-4EC4-8F82-C4E978B93AC3}" type="presOf" srcId="{51FCB9DF-2492-475D-97F2-5ED7F9F3036B}" destId="{269EA75A-67E4-4A49-970A-EFFBFFED1B5C}" srcOrd="0" destOrd="0" presId="urn:microsoft.com/office/officeart/2005/8/layout/process1"/>
    <dgm:cxn modelId="{7BE620F6-CE2E-4BFC-8A3E-549438F4C7FE}" type="presOf" srcId="{B52AB61E-54C6-4EA7-B90B-F30A369BBCFE}" destId="{600FC09A-72D6-467A-A8FD-4ACB2091F2DB}" srcOrd="0" destOrd="0" presId="urn:microsoft.com/office/officeart/2005/8/layout/process1"/>
    <dgm:cxn modelId="{C2CC53F8-3EB5-4C94-B608-5821CC3978D3}" type="presOf" srcId="{19F8F101-75CC-4773-BA66-04AA879B81C9}" destId="{B8633AF2-7844-41F5-BC30-E96CD663E212}" srcOrd="1" destOrd="0" presId="urn:microsoft.com/office/officeart/2005/8/layout/process1"/>
    <dgm:cxn modelId="{D25042FE-8C45-4C2B-9DD8-7143387D280F}" type="presOf" srcId="{19F8F101-75CC-4773-BA66-04AA879B81C9}" destId="{ABC17EC2-831D-41FA-9E2A-249511EB692C}" srcOrd="0" destOrd="0" presId="urn:microsoft.com/office/officeart/2005/8/layout/process1"/>
    <dgm:cxn modelId="{7FB88FCE-D188-4E99-BC7C-EE6727370702}" type="presParOf" srcId="{269EA75A-67E4-4A49-970A-EFFBFFED1B5C}" destId="{84E06289-ACE8-4436-AEB9-71405DCAE88E}" srcOrd="0" destOrd="0" presId="urn:microsoft.com/office/officeart/2005/8/layout/process1"/>
    <dgm:cxn modelId="{9D49DB91-BF82-4BAF-AE9C-4274A1B1965E}" type="presParOf" srcId="{269EA75A-67E4-4A49-970A-EFFBFFED1B5C}" destId="{31B87F45-C9EE-447C-A362-E9252E614967}" srcOrd="1" destOrd="0" presId="urn:microsoft.com/office/officeart/2005/8/layout/process1"/>
    <dgm:cxn modelId="{921C4427-5233-498E-9E2A-405258970CD9}" type="presParOf" srcId="{31B87F45-C9EE-447C-A362-E9252E614967}" destId="{4C16D1D4-9379-4579-828C-819A794E9209}" srcOrd="0" destOrd="0" presId="urn:microsoft.com/office/officeart/2005/8/layout/process1"/>
    <dgm:cxn modelId="{76BE24CF-FECD-4838-89CA-98718F391A76}" type="presParOf" srcId="{269EA75A-67E4-4A49-970A-EFFBFFED1B5C}" destId="{665531C3-6955-403D-AC33-DD7AC3C931CD}" srcOrd="2" destOrd="0" presId="urn:microsoft.com/office/officeart/2005/8/layout/process1"/>
    <dgm:cxn modelId="{0E64B785-8736-4820-96E0-9B723C822461}" type="presParOf" srcId="{269EA75A-67E4-4A49-970A-EFFBFFED1B5C}" destId="{7C494233-17FB-46E4-9878-96C4FB775B16}" srcOrd="3" destOrd="0" presId="urn:microsoft.com/office/officeart/2005/8/layout/process1"/>
    <dgm:cxn modelId="{AD9BB37A-7EBC-4DEB-AD4A-47AEE449A5DC}" type="presParOf" srcId="{7C494233-17FB-46E4-9878-96C4FB775B16}" destId="{8F8492E3-0F83-4EF3-85CB-1FBEB5876DB8}" srcOrd="0" destOrd="0" presId="urn:microsoft.com/office/officeart/2005/8/layout/process1"/>
    <dgm:cxn modelId="{1952812A-8FD5-4966-8FA1-03B420D0102B}" type="presParOf" srcId="{269EA75A-67E4-4A49-970A-EFFBFFED1B5C}" destId="{9B1699D5-E0C6-4773-9976-DFD435E27D42}" srcOrd="4" destOrd="0" presId="urn:microsoft.com/office/officeart/2005/8/layout/process1"/>
    <dgm:cxn modelId="{6CD51FD9-6BF4-4500-8A8B-4A9A28C77B6E}" type="presParOf" srcId="{269EA75A-67E4-4A49-970A-EFFBFFED1B5C}" destId="{ABC17EC2-831D-41FA-9E2A-249511EB692C}" srcOrd="5" destOrd="0" presId="urn:microsoft.com/office/officeart/2005/8/layout/process1"/>
    <dgm:cxn modelId="{86D23532-D85A-45C5-9E8B-251B1E87F3DC}" type="presParOf" srcId="{ABC17EC2-831D-41FA-9E2A-249511EB692C}" destId="{B8633AF2-7844-41F5-BC30-E96CD663E212}" srcOrd="0" destOrd="0" presId="urn:microsoft.com/office/officeart/2005/8/layout/process1"/>
    <dgm:cxn modelId="{53E67EB6-2431-42CF-8608-ED5EBC94DA89}" type="presParOf" srcId="{269EA75A-67E4-4A49-970A-EFFBFFED1B5C}" destId="{600FC09A-72D6-467A-A8FD-4ACB2091F2D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D90F05-DE39-47B6-AD26-98926ACFE8E7}" type="doc">
      <dgm:prSet loTypeId="urn:microsoft.com/office/officeart/2016/7/layout/LinearBlockProcessNumbered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9161319-3E0B-42B7-86C9-7E63EB5D1385}">
      <dgm:prSet/>
      <dgm:spPr/>
      <dgm:t>
        <a:bodyPr/>
        <a:lstStyle/>
        <a:p>
          <a:r>
            <a:rPr lang="tr-TR" b="0" i="0" baseline="0"/>
            <a:t>Bireyin sosyal iletişimini, dil gelişimini ve dış dünyayı algılamasını etkileyen nöro-gelişimsel bir bozukluktur.</a:t>
          </a:r>
          <a:endParaRPr lang="en-US"/>
        </a:p>
      </dgm:t>
    </dgm:pt>
    <dgm:pt modelId="{720DA48B-4322-47F6-9C0B-2A7238F5231D}" type="parTrans" cxnId="{55193C5B-612A-4801-9216-A306E771DF78}">
      <dgm:prSet/>
      <dgm:spPr/>
      <dgm:t>
        <a:bodyPr/>
        <a:lstStyle/>
        <a:p>
          <a:endParaRPr lang="en-US"/>
        </a:p>
      </dgm:t>
    </dgm:pt>
    <dgm:pt modelId="{FC278EAB-DBB3-4D04-B35B-04C175F6ECED}" type="sibTrans" cxnId="{55193C5B-612A-4801-9216-A306E771DF78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792FE632-CBD4-45A6-B0B9-C069DC485FDA}">
      <dgm:prSet/>
      <dgm:spPr/>
      <dgm:t>
        <a:bodyPr/>
        <a:lstStyle/>
        <a:p>
          <a:r>
            <a:rPr lang="tr-TR" b="0" i="0" baseline="0"/>
            <a:t>Otizmin belirtileri, 3 yaşından önce gözlenmeye başlar.</a:t>
          </a:r>
          <a:endParaRPr lang="en-US"/>
        </a:p>
      </dgm:t>
    </dgm:pt>
    <dgm:pt modelId="{02F1ECCF-4DF8-492F-9140-2D1D25435FFF}" type="parTrans" cxnId="{63C451FB-2EF1-4E03-9E61-736E3090E743}">
      <dgm:prSet/>
      <dgm:spPr/>
      <dgm:t>
        <a:bodyPr/>
        <a:lstStyle/>
        <a:p>
          <a:endParaRPr lang="en-US"/>
        </a:p>
      </dgm:t>
    </dgm:pt>
    <dgm:pt modelId="{F7C752AC-7E06-4313-A163-C349320E53FE}" type="sibTrans" cxnId="{63C451FB-2EF1-4E03-9E61-736E3090E743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A63BE744-9182-4BA5-B27C-CF812C14BA97}">
      <dgm:prSet/>
      <dgm:spPr/>
      <dgm:t>
        <a:bodyPr/>
        <a:lstStyle/>
        <a:p>
          <a:r>
            <a:rPr lang="tr-TR" b="0" i="0" baseline="0"/>
            <a:t>3 temel alan</a:t>
          </a:r>
          <a:endParaRPr lang="en-US"/>
        </a:p>
      </dgm:t>
    </dgm:pt>
    <dgm:pt modelId="{5CAF5E23-147B-40A4-93EC-D6CD78C82B34}" type="parTrans" cxnId="{7A0ED287-83DC-4B8D-9FDC-8732C9A373C5}">
      <dgm:prSet/>
      <dgm:spPr/>
      <dgm:t>
        <a:bodyPr/>
        <a:lstStyle/>
        <a:p>
          <a:endParaRPr lang="en-US"/>
        </a:p>
      </dgm:t>
    </dgm:pt>
    <dgm:pt modelId="{09120592-E1FA-4D53-96DD-6ED6291A92BF}" type="sibTrans" cxnId="{7A0ED287-83DC-4B8D-9FDC-8732C9A373C5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0C2397D0-402A-4076-BB1C-A639FBFC7FF5}" type="pres">
      <dgm:prSet presAssocID="{1FD90F05-DE39-47B6-AD26-98926ACFE8E7}" presName="Name0" presStyleCnt="0">
        <dgm:presLayoutVars>
          <dgm:animLvl val="lvl"/>
          <dgm:resizeHandles val="exact"/>
        </dgm:presLayoutVars>
      </dgm:prSet>
      <dgm:spPr/>
    </dgm:pt>
    <dgm:pt modelId="{AAE19AC6-1BEF-4E64-8031-AF74D52B9B40}" type="pres">
      <dgm:prSet presAssocID="{79161319-3E0B-42B7-86C9-7E63EB5D1385}" presName="compositeNode" presStyleCnt="0">
        <dgm:presLayoutVars>
          <dgm:bulletEnabled val="1"/>
        </dgm:presLayoutVars>
      </dgm:prSet>
      <dgm:spPr/>
    </dgm:pt>
    <dgm:pt modelId="{836FA803-B4A5-4658-9D5A-AB3C94B555EE}" type="pres">
      <dgm:prSet presAssocID="{79161319-3E0B-42B7-86C9-7E63EB5D1385}" presName="bgRect" presStyleLbl="alignNode1" presStyleIdx="0" presStyleCnt="3"/>
      <dgm:spPr/>
    </dgm:pt>
    <dgm:pt modelId="{D744E3B5-444A-4802-BFBC-659BADC097CA}" type="pres">
      <dgm:prSet presAssocID="{FC278EAB-DBB3-4D04-B35B-04C175F6ECED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51C5D1AD-CA9D-4F71-9FD6-B898894A4497}" type="pres">
      <dgm:prSet presAssocID="{79161319-3E0B-42B7-86C9-7E63EB5D1385}" presName="nodeRect" presStyleLbl="alignNode1" presStyleIdx="0" presStyleCnt="3">
        <dgm:presLayoutVars>
          <dgm:bulletEnabled val="1"/>
        </dgm:presLayoutVars>
      </dgm:prSet>
      <dgm:spPr/>
    </dgm:pt>
    <dgm:pt modelId="{8C8BDF2E-AF30-429E-B71B-BB7623D27A30}" type="pres">
      <dgm:prSet presAssocID="{FC278EAB-DBB3-4D04-B35B-04C175F6ECED}" presName="sibTrans" presStyleCnt="0"/>
      <dgm:spPr/>
    </dgm:pt>
    <dgm:pt modelId="{2885A1E4-AEFC-4411-9FE8-DD08A4774CC5}" type="pres">
      <dgm:prSet presAssocID="{792FE632-CBD4-45A6-B0B9-C069DC485FDA}" presName="compositeNode" presStyleCnt="0">
        <dgm:presLayoutVars>
          <dgm:bulletEnabled val="1"/>
        </dgm:presLayoutVars>
      </dgm:prSet>
      <dgm:spPr/>
    </dgm:pt>
    <dgm:pt modelId="{CBCB2E16-D879-48DC-B0C8-5D5E977509E8}" type="pres">
      <dgm:prSet presAssocID="{792FE632-CBD4-45A6-B0B9-C069DC485FDA}" presName="bgRect" presStyleLbl="alignNode1" presStyleIdx="1" presStyleCnt="3"/>
      <dgm:spPr/>
    </dgm:pt>
    <dgm:pt modelId="{184496AA-1035-4234-AAE6-F9CBE8C1CC27}" type="pres">
      <dgm:prSet presAssocID="{F7C752AC-7E06-4313-A163-C349320E53FE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AD17B7D9-6E58-4D4B-ADA1-BE2243E732F2}" type="pres">
      <dgm:prSet presAssocID="{792FE632-CBD4-45A6-B0B9-C069DC485FDA}" presName="nodeRect" presStyleLbl="alignNode1" presStyleIdx="1" presStyleCnt="3">
        <dgm:presLayoutVars>
          <dgm:bulletEnabled val="1"/>
        </dgm:presLayoutVars>
      </dgm:prSet>
      <dgm:spPr/>
    </dgm:pt>
    <dgm:pt modelId="{9E5123E2-EEE0-4546-99DE-B1DC11DC3FBA}" type="pres">
      <dgm:prSet presAssocID="{F7C752AC-7E06-4313-A163-C349320E53FE}" presName="sibTrans" presStyleCnt="0"/>
      <dgm:spPr/>
    </dgm:pt>
    <dgm:pt modelId="{32F45E12-65B6-458B-88AF-30B1636C1068}" type="pres">
      <dgm:prSet presAssocID="{A63BE744-9182-4BA5-B27C-CF812C14BA97}" presName="compositeNode" presStyleCnt="0">
        <dgm:presLayoutVars>
          <dgm:bulletEnabled val="1"/>
        </dgm:presLayoutVars>
      </dgm:prSet>
      <dgm:spPr/>
    </dgm:pt>
    <dgm:pt modelId="{8B75DB85-CECA-42AE-8764-7418AB94CF28}" type="pres">
      <dgm:prSet presAssocID="{A63BE744-9182-4BA5-B27C-CF812C14BA97}" presName="bgRect" presStyleLbl="alignNode1" presStyleIdx="2" presStyleCnt="3"/>
      <dgm:spPr/>
    </dgm:pt>
    <dgm:pt modelId="{F4C029D7-478E-4486-896F-7F328AC3E661}" type="pres">
      <dgm:prSet presAssocID="{09120592-E1FA-4D53-96DD-6ED6291A92BF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7FA4D272-5F32-487B-83C6-002D29AA1844}" type="pres">
      <dgm:prSet presAssocID="{A63BE744-9182-4BA5-B27C-CF812C14BA97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D6564304-4989-4B1E-B706-2ACC64EE9AB8}" type="presOf" srcId="{792FE632-CBD4-45A6-B0B9-C069DC485FDA}" destId="{CBCB2E16-D879-48DC-B0C8-5D5E977509E8}" srcOrd="0" destOrd="0" presId="urn:microsoft.com/office/officeart/2016/7/layout/LinearBlockProcessNumbered"/>
    <dgm:cxn modelId="{2ABE2116-3597-4510-BA1D-E681FA5DB3D1}" type="presOf" srcId="{792FE632-CBD4-45A6-B0B9-C069DC485FDA}" destId="{AD17B7D9-6E58-4D4B-ADA1-BE2243E732F2}" srcOrd="1" destOrd="0" presId="urn:microsoft.com/office/officeart/2016/7/layout/LinearBlockProcessNumbered"/>
    <dgm:cxn modelId="{47BBC129-9CDB-4A0B-B8F5-A01E030C5D6D}" type="presOf" srcId="{A63BE744-9182-4BA5-B27C-CF812C14BA97}" destId="{7FA4D272-5F32-487B-83C6-002D29AA1844}" srcOrd="1" destOrd="0" presId="urn:microsoft.com/office/officeart/2016/7/layout/LinearBlockProcessNumbered"/>
    <dgm:cxn modelId="{55193C5B-612A-4801-9216-A306E771DF78}" srcId="{1FD90F05-DE39-47B6-AD26-98926ACFE8E7}" destId="{79161319-3E0B-42B7-86C9-7E63EB5D1385}" srcOrd="0" destOrd="0" parTransId="{720DA48B-4322-47F6-9C0B-2A7238F5231D}" sibTransId="{FC278EAB-DBB3-4D04-B35B-04C175F6ECED}"/>
    <dgm:cxn modelId="{66884A4D-7C94-4D99-AF85-47666783E7ED}" type="presOf" srcId="{FC278EAB-DBB3-4D04-B35B-04C175F6ECED}" destId="{D744E3B5-444A-4802-BFBC-659BADC097CA}" srcOrd="0" destOrd="0" presId="urn:microsoft.com/office/officeart/2016/7/layout/LinearBlockProcessNumbered"/>
    <dgm:cxn modelId="{82D40083-8C6A-4E6C-A59B-88CBFF30DDF8}" type="presOf" srcId="{A63BE744-9182-4BA5-B27C-CF812C14BA97}" destId="{8B75DB85-CECA-42AE-8764-7418AB94CF28}" srcOrd="0" destOrd="0" presId="urn:microsoft.com/office/officeart/2016/7/layout/LinearBlockProcessNumbered"/>
    <dgm:cxn modelId="{7A0ED287-83DC-4B8D-9FDC-8732C9A373C5}" srcId="{1FD90F05-DE39-47B6-AD26-98926ACFE8E7}" destId="{A63BE744-9182-4BA5-B27C-CF812C14BA97}" srcOrd="2" destOrd="0" parTransId="{5CAF5E23-147B-40A4-93EC-D6CD78C82B34}" sibTransId="{09120592-E1FA-4D53-96DD-6ED6291A92BF}"/>
    <dgm:cxn modelId="{64056896-21A8-499C-8A31-338F42728CF9}" type="presOf" srcId="{1FD90F05-DE39-47B6-AD26-98926ACFE8E7}" destId="{0C2397D0-402A-4076-BB1C-A639FBFC7FF5}" srcOrd="0" destOrd="0" presId="urn:microsoft.com/office/officeart/2016/7/layout/LinearBlockProcessNumbered"/>
    <dgm:cxn modelId="{E3E1BDA7-C0A1-4C36-8A91-8067EEDB7981}" type="presOf" srcId="{79161319-3E0B-42B7-86C9-7E63EB5D1385}" destId="{51C5D1AD-CA9D-4F71-9FD6-B898894A4497}" srcOrd="1" destOrd="0" presId="urn:microsoft.com/office/officeart/2016/7/layout/LinearBlockProcessNumbered"/>
    <dgm:cxn modelId="{35FBB7AB-2AAE-4926-8A9C-24232AD1CB56}" type="presOf" srcId="{79161319-3E0B-42B7-86C9-7E63EB5D1385}" destId="{836FA803-B4A5-4658-9D5A-AB3C94B555EE}" srcOrd="0" destOrd="0" presId="urn:microsoft.com/office/officeart/2016/7/layout/LinearBlockProcessNumbered"/>
    <dgm:cxn modelId="{23057CB1-A9B0-4250-9644-E268857AE6E2}" type="presOf" srcId="{09120592-E1FA-4D53-96DD-6ED6291A92BF}" destId="{F4C029D7-478E-4486-896F-7F328AC3E661}" srcOrd="0" destOrd="0" presId="urn:microsoft.com/office/officeart/2016/7/layout/LinearBlockProcessNumbered"/>
    <dgm:cxn modelId="{95EAA9DE-2444-4C8B-9647-84B57DC27A6E}" type="presOf" srcId="{F7C752AC-7E06-4313-A163-C349320E53FE}" destId="{184496AA-1035-4234-AAE6-F9CBE8C1CC27}" srcOrd="0" destOrd="0" presId="urn:microsoft.com/office/officeart/2016/7/layout/LinearBlockProcessNumbered"/>
    <dgm:cxn modelId="{63C451FB-2EF1-4E03-9E61-736E3090E743}" srcId="{1FD90F05-DE39-47B6-AD26-98926ACFE8E7}" destId="{792FE632-CBD4-45A6-B0B9-C069DC485FDA}" srcOrd="1" destOrd="0" parTransId="{02F1ECCF-4DF8-492F-9140-2D1D25435FFF}" sibTransId="{F7C752AC-7E06-4313-A163-C349320E53FE}"/>
    <dgm:cxn modelId="{E1CB9722-D639-4FAA-80CA-C7BCA1557423}" type="presParOf" srcId="{0C2397D0-402A-4076-BB1C-A639FBFC7FF5}" destId="{AAE19AC6-1BEF-4E64-8031-AF74D52B9B40}" srcOrd="0" destOrd="0" presId="urn:microsoft.com/office/officeart/2016/7/layout/LinearBlockProcessNumbered"/>
    <dgm:cxn modelId="{390A6A8A-CB83-498B-AF01-728D9D1AF4AA}" type="presParOf" srcId="{AAE19AC6-1BEF-4E64-8031-AF74D52B9B40}" destId="{836FA803-B4A5-4658-9D5A-AB3C94B555EE}" srcOrd="0" destOrd="0" presId="urn:microsoft.com/office/officeart/2016/7/layout/LinearBlockProcessNumbered"/>
    <dgm:cxn modelId="{CA9687DB-B563-4808-9AE1-41B2BC0113E8}" type="presParOf" srcId="{AAE19AC6-1BEF-4E64-8031-AF74D52B9B40}" destId="{D744E3B5-444A-4802-BFBC-659BADC097CA}" srcOrd="1" destOrd="0" presId="urn:microsoft.com/office/officeart/2016/7/layout/LinearBlockProcessNumbered"/>
    <dgm:cxn modelId="{6627FE08-F5E2-4143-ACDD-F01F120F0723}" type="presParOf" srcId="{AAE19AC6-1BEF-4E64-8031-AF74D52B9B40}" destId="{51C5D1AD-CA9D-4F71-9FD6-B898894A4497}" srcOrd="2" destOrd="0" presId="urn:microsoft.com/office/officeart/2016/7/layout/LinearBlockProcessNumbered"/>
    <dgm:cxn modelId="{D443DD88-B1B8-4B1A-9AA7-D38EED848BC9}" type="presParOf" srcId="{0C2397D0-402A-4076-BB1C-A639FBFC7FF5}" destId="{8C8BDF2E-AF30-429E-B71B-BB7623D27A30}" srcOrd="1" destOrd="0" presId="urn:microsoft.com/office/officeart/2016/7/layout/LinearBlockProcessNumbered"/>
    <dgm:cxn modelId="{E2027BE5-E0AF-4C48-88E6-7AF2EBF41186}" type="presParOf" srcId="{0C2397D0-402A-4076-BB1C-A639FBFC7FF5}" destId="{2885A1E4-AEFC-4411-9FE8-DD08A4774CC5}" srcOrd="2" destOrd="0" presId="urn:microsoft.com/office/officeart/2016/7/layout/LinearBlockProcessNumbered"/>
    <dgm:cxn modelId="{D240CEBA-8FB4-4150-B263-E9D5A768109D}" type="presParOf" srcId="{2885A1E4-AEFC-4411-9FE8-DD08A4774CC5}" destId="{CBCB2E16-D879-48DC-B0C8-5D5E977509E8}" srcOrd="0" destOrd="0" presId="urn:microsoft.com/office/officeart/2016/7/layout/LinearBlockProcessNumbered"/>
    <dgm:cxn modelId="{DA05752F-3E3D-4597-A289-A9F35FD188CD}" type="presParOf" srcId="{2885A1E4-AEFC-4411-9FE8-DD08A4774CC5}" destId="{184496AA-1035-4234-AAE6-F9CBE8C1CC27}" srcOrd="1" destOrd="0" presId="urn:microsoft.com/office/officeart/2016/7/layout/LinearBlockProcessNumbered"/>
    <dgm:cxn modelId="{F1F6AC22-DDC9-4AA8-8DB7-F0BCF2921837}" type="presParOf" srcId="{2885A1E4-AEFC-4411-9FE8-DD08A4774CC5}" destId="{AD17B7D9-6E58-4D4B-ADA1-BE2243E732F2}" srcOrd="2" destOrd="0" presId="urn:microsoft.com/office/officeart/2016/7/layout/LinearBlockProcessNumbered"/>
    <dgm:cxn modelId="{9B8237F6-BDAC-47E3-AC7E-C9A0CD6540CB}" type="presParOf" srcId="{0C2397D0-402A-4076-BB1C-A639FBFC7FF5}" destId="{9E5123E2-EEE0-4546-99DE-B1DC11DC3FBA}" srcOrd="3" destOrd="0" presId="urn:microsoft.com/office/officeart/2016/7/layout/LinearBlockProcessNumbered"/>
    <dgm:cxn modelId="{1EBC93C8-DEE5-46EE-9C24-3DF9672FE0DE}" type="presParOf" srcId="{0C2397D0-402A-4076-BB1C-A639FBFC7FF5}" destId="{32F45E12-65B6-458B-88AF-30B1636C1068}" srcOrd="4" destOrd="0" presId="urn:microsoft.com/office/officeart/2016/7/layout/LinearBlockProcessNumbered"/>
    <dgm:cxn modelId="{AB739EBA-01AA-4C28-9314-09E5F10022EF}" type="presParOf" srcId="{32F45E12-65B6-458B-88AF-30B1636C1068}" destId="{8B75DB85-CECA-42AE-8764-7418AB94CF28}" srcOrd="0" destOrd="0" presId="urn:microsoft.com/office/officeart/2016/7/layout/LinearBlockProcessNumbered"/>
    <dgm:cxn modelId="{70350236-1E06-4BBA-BA2C-6B789A6D92AA}" type="presParOf" srcId="{32F45E12-65B6-458B-88AF-30B1636C1068}" destId="{F4C029D7-478E-4486-896F-7F328AC3E661}" srcOrd="1" destOrd="0" presId="urn:microsoft.com/office/officeart/2016/7/layout/LinearBlockProcessNumbered"/>
    <dgm:cxn modelId="{F530FF00-E09C-4505-9312-A67E667960E0}" type="presParOf" srcId="{32F45E12-65B6-458B-88AF-30B1636C1068}" destId="{7FA4D272-5F32-487B-83C6-002D29AA184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FCC9E2-31E2-45C8-9018-0A9B0D57681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AD32C00-91F5-4594-B650-AE591B782B55}">
      <dgm:prSet/>
      <dgm:spPr/>
      <dgm:t>
        <a:bodyPr/>
        <a:lstStyle/>
        <a:p>
          <a:r>
            <a:rPr lang="tr-TR" b="0" i="0" baseline="0"/>
            <a:t>Sosyal etkileşim</a:t>
          </a:r>
          <a:endParaRPr lang="en-US"/>
        </a:p>
      </dgm:t>
    </dgm:pt>
    <dgm:pt modelId="{D4E8E2D9-240E-4631-B7BC-3A78957BD8B0}" type="parTrans" cxnId="{24B03F75-6218-455A-8C66-2E4B99865579}">
      <dgm:prSet/>
      <dgm:spPr/>
      <dgm:t>
        <a:bodyPr/>
        <a:lstStyle/>
        <a:p>
          <a:endParaRPr lang="en-US"/>
        </a:p>
      </dgm:t>
    </dgm:pt>
    <dgm:pt modelId="{9CACBBC9-D76F-40EF-804B-03C2EBEEC220}" type="sibTrans" cxnId="{24B03F75-6218-455A-8C66-2E4B99865579}">
      <dgm:prSet/>
      <dgm:spPr/>
      <dgm:t>
        <a:bodyPr/>
        <a:lstStyle/>
        <a:p>
          <a:endParaRPr lang="en-US"/>
        </a:p>
      </dgm:t>
    </dgm:pt>
    <dgm:pt modelId="{4BCE16A9-D0F3-4824-B340-ED45B387E068}">
      <dgm:prSet/>
      <dgm:spPr/>
      <dgm:t>
        <a:bodyPr/>
        <a:lstStyle/>
        <a:p>
          <a:r>
            <a:rPr lang="tr-TR" b="0" i="0" baseline="0"/>
            <a:t>Iletişim (dil gelişimi)</a:t>
          </a:r>
          <a:endParaRPr lang="en-US"/>
        </a:p>
      </dgm:t>
    </dgm:pt>
    <dgm:pt modelId="{1829846B-0E1A-4959-A06A-8A480D1FB801}" type="parTrans" cxnId="{DE40C2AC-70EE-4309-A5AF-B8DAFE4F7B27}">
      <dgm:prSet/>
      <dgm:spPr/>
      <dgm:t>
        <a:bodyPr/>
        <a:lstStyle/>
        <a:p>
          <a:endParaRPr lang="en-US"/>
        </a:p>
      </dgm:t>
    </dgm:pt>
    <dgm:pt modelId="{2193E64F-630D-4D45-9F95-EE3653DC8136}" type="sibTrans" cxnId="{DE40C2AC-70EE-4309-A5AF-B8DAFE4F7B27}">
      <dgm:prSet/>
      <dgm:spPr/>
      <dgm:t>
        <a:bodyPr/>
        <a:lstStyle/>
        <a:p>
          <a:endParaRPr lang="en-US"/>
        </a:p>
      </dgm:t>
    </dgm:pt>
    <dgm:pt modelId="{E21917E2-1DF7-460E-80FD-58ABC6D4E69C}">
      <dgm:prSet/>
      <dgm:spPr/>
      <dgm:t>
        <a:bodyPr/>
        <a:lstStyle/>
        <a:p>
          <a:r>
            <a:rPr lang="tr-TR" b="0" i="0" baseline="0"/>
            <a:t>Sınırlı ilgi</a:t>
          </a:r>
          <a:endParaRPr lang="en-US"/>
        </a:p>
      </dgm:t>
    </dgm:pt>
    <dgm:pt modelId="{C7F6660D-4314-4650-8B6C-C7FFACE097EC}" type="parTrans" cxnId="{5C13CF66-3DA8-4FBA-93B5-A15D153D7A68}">
      <dgm:prSet/>
      <dgm:spPr/>
      <dgm:t>
        <a:bodyPr/>
        <a:lstStyle/>
        <a:p>
          <a:endParaRPr lang="en-US"/>
        </a:p>
      </dgm:t>
    </dgm:pt>
    <dgm:pt modelId="{61E160AE-AC3D-46EC-BAC3-90D489DAB7F8}" type="sibTrans" cxnId="{5C13CF66-3DA8-4FBA-93B5-A15D153D7A68}">
      <dgm:prSet/>
      <dgm:spPr/>
      <dgm:t>
        <a:bodyPr/>
        <a:lstStyle/>
        <a:p>
          <a:endParaRPr lang="en-US"/>
        </a:p>
      </dgm:t>
    </dgm:pt>
    <dgm:pt modelId="{A922C8EF-E932-402D-9220-D9CED57C7C06}" type="pres">
      <dgm:prSet presAssocID="{A1FCC9E2-31E2-45C8-9018-0A9B0D576810}" presName="linear" presStyleCnt="0">
        <dgm:presLayoutVars>
          <dgm:animLvl val="lvl"/>
          <dgm:resizeHandles val="exact"/>
        </dgm:presLayoutVars>
      </dgm:prSet>
      <dgm:spPr/>
    </dgm:pt>
    <dgm:pt modelId="{D73EFBFA-C2E4-47EF-873D-723B1027DE57}" type="pres">
      <dgm:prSet presAssocID="{1AD32C00-91F5-4594-B650-AE591B782B5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B3FEF3C-F856-4BDF-81DE-BAACEB28F4BE}" type="pres">
      <dgm:prSet presAssocID="{9CACBBC9-D76F-40EF-804B-03C2EBEEC220}" presName="spacer" presStyleCnt="0"/>
      <dgm:spPr/>
    </dgm:pt>
    <dgm:pt modelId="{860636D8-6428-416A-9291-40F3B08A05C8}" type="pres">
      <dgm:prSet presAssocID="{4BCE16A9-D0F3-4824-B340-ED45B387E06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1B73720-A7A2-4E56-BF0C-D8B341EC1381}" type="pres">
      <dgm:prSet presAssocID="{2193E64F-630D-4D45-9F95-EE3653DC8136}" presName="spacer" presStyleCnt="0"/>
      <dgm:spPr/>
    </dgm:pt>
    <dgm:pt modelId="{C0070BB1-6BF6-44A1-BD8C-ED658064935A}" type="pres">
      <dgm:prSet presAssocID="{E21917E2-1DF7-460E-80FD-58ABC6D4E69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2FB1108-497A-4475-89E5-06DB43C1C06D}" type="presOf" srcId="{4BCE16A9-D0F3-4824-B340-ED45B387E068}" destId="{860636D8-6428-416A-9291-40F3B08A05C8}" srcOrd="0" destOrd="0" presId="urn:microsoft.com/office/officeart/2005/8/layout/vList2"/>
    <dgm:cxn modelId="{A829BD10-A551-45A5-8882-95C75D659426}" type="presOf" srcId="{E21917E2-1DF7-460E-80FD-58ABC6D4E69C}" destId="{C0070BB1-6BF6-44A1-BD8C-ED658064935A}" srcOrd="0" destOrd="0" presId="urn:microsoft.com/office/officeart/2005/8/layout/vList2"/>
    <dgm:cxn modelId="{5C13CF66-3DA8-4FBA-93B5-A15D153D7A68}" srcId="{A1FCC9E2-31E2-45C8-9018-0A9B0D576810}" destId="{E21917E2-1DF7-460E-80FD-58ABC6D4E69C}" srcOrd="2" destOrd="0" parTransId="{C7F6660D-4314-4650-8B6C-C7FFACE097EC}" sibTransId="{61E160AE-AC3D-46EC-BAC3-90D489DAB7F8}"/>
    <dgm:cxn modelId="{24B03F75-6218-455A-8C66-2E4B99865579}" srcId="{A1FCC9E2-31E2-45C8-9018-0A9B0D576810}" destId="{1AD32C00-91F5-4594-B650-AE591B782B55}" srcOrd="0" destOrd="0" parTransId="{D4E8E2D9-240E-4631-B7BC-3A78957BD8B0}" sibTransId="{9CACBBC9-D76F-40EF-804B-03C2EBEEC220}"/>
    <dgm:cxn modelId="{FFB22A88-B931-4CD8-8797-D5FE070BDA5A}" type="presOf" srcId="{A1FCC9E2-31E2-45C8-9018-0A9B0D576810}" destId="{A922C8EF-E932-402D-9220-D9CED57C7C06}" srcOrd="0" destOrd="0" presId="urn:microsoft.com/office/officeart/2005/8/layout/vList2"/>
    <dgm:cxn modelId="{DE40C2AC-70EE-4309-A5AF-B8DAFE4F7B27}" srcId="{A1FCC9E2-31E2-45C8-9018-0A9B0D576810}" destId="{4BCE16A9-D0F3-4824-B340-ED45B387E068}" srcOrd="1" destOrd="0" parTransId="{1829846B-0E1A-4959-A06A-8A480D1FB801}" sibTransId="{2193E64F-630D-4D45-9F95-EE3653DC8136}"/>
    <dgm:cxn modelId="{907FCEF4-A2A0-48F4-A592-E506345D30A0}" type="presOf" srcId="{1AD32C00-91F5-4594-B650-AE591B782B55}" destId="{D73EFBFA-C2E4-47EF-873D-723B1027DE57}" srcOrd="0" destOrd="0" presId="urn:microsoft.com/office/officeart/2005/8/layout/vList2"/>
    <dgm:cxn modelId="{1EE1DBC3-581A-4A8D-BD56-EFAF67B6CC97}" type="presParOf" srcId="{A922C8EF-E932-402D-9220-D9CED57C7C06}" destId="{D73EFBFA-C2E4-47EF-873D-723B1027DE57}" srcOrd="0" destOrd="0" presId="urn:microsoft.com/office/officeart/2005/8/layout/vList2"/>
    <dgm:cxn modelId="{F51F30AD-BC63-4770-9D56-35C95DBB7E65}" type="presParOf" srcId="{A922C8EF-E932-402D-9220-D9CED57C7C06}" destId="{5B3FEF3C-F856-4BDF-81DE-BAACEB28F4BE}" srcOrd="1" destOrd="0" presId="urn:microsoft.com/office/officeart/2005/8/layout/vList2"/>
    <dgm:cxn modelId="{A8980B0E-8027-4CC4-92F3-785515F5D146}" type="presParOf" srcId="{A922C8EF-E932-402D-9220-D9CED57C7C06}" destId="{860636D8-6428-416A-9291-40F3B08A05C8}" srcOrd="2" destOrd="0" presId="urn:microsoft.com/office/officeart/2005/8/layout/vList2"/>
    <dgm:cxn modelId="{473A3E37-BE1B-4E3E-AF18-2CF00D1BF91D}" type="presParOf" srcId="{A922C8EF-E932-402D-9220-D9CED57C7C06}" destId="{71B73720-A7A2-4E56-BF0C-D8B341EC1381}" srcOrd="3" destOrd="0" presId="urn:microsoft.com/office/officeart/2005/8/layout/vList2"/>
    <dgm:cxn modelId="{36777794-355D-44AE-8527-EC100E35A928}" type="presParOf" srcId="{A922C8EF-E932-402D-9220-D9CED57C7C06}" destId="{C0070BB1-6BF6-44A1-BD8C-ED658064935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1EEBB0-A785-4F56-A51B-E2337ADC4146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982B523-3BAD-48F8-AB3B-0AEA5CEBF534}">
      <dgm:prSet/>
      <dgm:spPr/>
      <dgm:t>
        <a:bodyPr/>
        <a:lstStyle/>
        <a:p>
          <a:r>
            <a:rPr lang="tr-TR" b="0" i="0" baseline="0"/>
            <a:t>Çocuklukta gözlenen bozukluklarda zeka geriliği ve serebral paralizi’den sonra 3. Sırada yer alır.</a:t>
          </a:r>
          <a:endParaRPr lang="en-US"/>
        </a:p>
      </dgm:t>
    </dgm:pt>
    <dgm:pt modelId="{E45F8748-7D23-4243-96DA-533DAE4582FA}" type="parTrans" cxnId="{5099F76B-B119-47A2-B9B1-55899AB0B055}">
      <dgm:prSet/>
      <dgm:spPr/>
      <dgm:t>
        <a:bodyPr/>
        <a:lstStyle/>
        <a:p>
          <a:endParaRPr lang="en-US"/>
        </a:p>
      </dgm:t>
    </dgm:pt>
    <dgm:pt modelId="{566DCE36-77EF-4544-96F5-83BED7F290BB}" type="sibTrans" cxnId="{5099F76B-B119-47A2-B9B1-55899AB0B055}">
      <dgm:prSet/>
      <dgm:spPr/>
      <dgm:t>
        <a:bodyPr/>
        <a:lstStyle/>
        <a:p>
          <a:endParaRPr lang="en-US"/>
        </a:p>
      </dgm:t>
    </dgm:pt>
    <dgm:pt modelId="{DF1BBB12-81F7-4154-A5D9-39C5ECEB868B}">
      <dgm:prSet/>
      <dgm:spPr/>
      <dgm:t>
        <a:bodyPr/>
        <a:lstStyle/>
        <a:p>
          <a:r>
            <a:rPr lang="tr-TR" b="0" i="0" baseline="0"/>
            <a:t>Kanner (1944) </a:t>
          </a:r>
          <a:r>
            <a:rPr lang="tr-TR" b="0" i="0" baseline="0">
              <a:sym typeface="Wingdings" panose="05000000000000000000" pitchFamily="2" charset="2"/>
            </a:rPr>
            <a:t></a:t>
          </a:r>
          <a:r>
            <a:rPr lang="tr-TR" b="0" i="0" baseline="0"/>
            <a:t> 10/10.000</a:t>
          </a:r>
          <a:endParaRPr lang="en-US"/>
        </a:p>
      </dgm:t>
    </dgm:pt>
    <dgm:pt modelId="{3C46467E-AFDA-4056-BC1D-7BD5141974EF}" type="parTrans" cxnId="{D941B3FA-0EB7-44A4-B715-3D6AA9215B9F}">
      <dgm:prSet/>
      <dgm:spPr/>
      <dgm:t>
        <a:bodyPr/>
        <a:lstStyle/>
        <a:p>
          <a:endParaRPr lang="en-US"/>
        </a:p>
      </dgm:t>
    </dgm:pt>
    <dgm:pt modelId="{C37735C0-7BB9-4755-861A-3C4BD13B00A6}" type="sibTrans" cxnId="{D941B3FA-0EB7-44A4-B715-3D6AA9215B9F}">
      <dgm:prSet/>
      <dgm:spPr/>
      <dgm:t>
        <a:bodyPr/>
        <a:lstStyle/>
        <a:p>
          <a:endParaRPr lang="en-US"/>
        </a:p>
      </dgm:t>
    </dgm:pt>
    <dgm:pt modelId="{1FC1F332-016C-47D1-84DF-C55C4E539C10}">
      <dgm:prSet/>
      <dgm:spPr/>
      <dgm:t>
        <a:bodyPr/>
        <a:lstStyle/>
        <a:p>
          <a:r>
            <a:rPr lang="tr-TR" b="0" i="0" baseline="0"/>
            <a:t>Wing &amp; gould (1979) à 22/10.000,</a:t>
          </a:r>
          <a:endParaRPr lang="en-US"/>
        </a:p>
      </dgm:t>
    </dgm:pt>
    <dgm:pt modelId="{208B5AB9-7745-41AB-9C06-8737471A45EF}" type="parTrans" cxnId="{B4014F9B-AB21-4C1B-9488-2697D1DECBA1}">
      <dgm:prSet/>
      <dgm:spPr/>
      <dgm:t>
        <a:bodyPr/>
        <a:lstStyle/>
        <a:p>
          <a:endParaRPr lang="en-US"/>
        </a:p>
      </dgm:t>
    </dgm:pt>
    <dgm:pt modelId="{02CD5649-7B3D-43C3-A924-448115912EE5}" type="sibTrans" cxnId="{B4014F9B-AB21-4C1B-9488-2697D1DECBA1}">
      <dgm:prSet/>
      <dgm:spPr/>
      <dgm:t>
        <a:bodyPr/>
        <a:lstStyle/>
        <a:p>
          <a:endParaRPr lang="en-US"/>
        </a:p>
      </dgm:t>
    </dgm:pt>
    <dgm:pt modelId="{E11FDDDC-C718-4323-BE46-731E48643F43}">
      <dgm:prSet/>
      <dgm:spPr/>
      <dgm:t>
        <a:bodyPr/>
        <a:lstStyle/>
        <a:p>
          <a:r>
            <a:rPr lang="tr-TR" b="0" i="0" baseline="0"/>
            <a:t>(1996) </a:t>
          </a:r>
          <a:r>
            <a:rPr lang="tr-TR" b="0" i="0" baseline="0">
              <a:sym typeface="Wingdings" panose="05000000000000000000" pitchFamily="2" charset="2"/>
            </a:rPr>
            <a:t></a:t>
          </a:r>
          <a:r>
            <a:rPr lang="tr-TR" b="0" i="0" baseline="0"/>
            <a:t> 58/10.000</a:t>
          </a:r>
          <a:endParaRPr lang="en-US"/>
        </a:p>
      </dgm:t>
    </dgm:pt>
    <dgm:pt modelId="{6977F5D3-AE51-47B6-B2B2-6DEA1DD714FA}" type="parTrans" cxnId="{41B4CA4B-2CAC-4733-A623-C4B1526410C3}">
      <dgm:prSet/>
      <dgm:spPr/>
      <dgm:t>
        <a:bodyPr/>
        <a:lstStyle/>
        <a:p>
          <a:endParaRPr lang="en-US"/>
        </a:p>
      </dgm:t>
    </dgm:pt>
    <dgm:pt modelId="{42D8E7A7-BCF4-4EC3-8375-E4B91B3DCA63}" type="sibTrans" cxnId="{41B4CA4B-2CAC-4733-A623-C4B1526410C3}">
      <dgm:prSet/>
      <dgm:spPr/>
      <dgm:t>
        <a:bodyPr/>
        <a:lstStyle/>
        <a:p>
          <a:endParaRPr lang="en-US"/>
        </a:p>
      </dgm:t>
    </dgm:pt>
    <dgm:pt modelId="{61912025-A188-4CFD-A6C9-4AC8A9F1C653}">
      <dgm:prSet/>
      <dgm:spPr/>
      <dgm:t>
        <a:bodyPr/>
        <a:lstStyle/>
        <a:p>
          <a:r>
            <a:rPr lang="tr-TR" b="0" i="0" baseline="0"/>
            <a:t>Nas </a:t>
          </a:r>
          <a:r>
            <a:rPr lang="tr-TR" b="0" i="0" baseline="0">
              <a:sym typeface="Wingdings" panose="05000000000000000000" pitchFamily="2" charset="2"/>
            </a:rPr>
            <a:t></a:t>
          </a:r>
          <a:r>
            <a:rPr lang="tr-TR" b="0" i="0" baseline="0"/>
            <a:t> 91/10.000</a:t>
          </a:r>
          <a:endParaRPr lang="en-US"/>
        </a:p>
      </dgm:t>
    </dgm:pt>
    <dgm:pt modelId="{2DC9C4E0-F6E2-4B2D-8579-5CCC38ECDB3C}" type="parTrans" cxnId="{8DA0461A-91A5-4A25-9E62-2969700C6BBC}">
      <dgm:prSet/>
      <dgm:spPr/>
      <dgm:t>
        <a:bodyPr/>
        <a:lstStyle/>
        <a:p>
          <a:endParaRPr lang="en-US"/>
        </a:p>
      </dgm:t>
    </dgm:pt>
    <dgm:pt modelId="{B44D6A53-23AB-4CE1-902B-F449D6E02CA3}" type="sibTrans" cxnId="{8DA0461A-91A5-4A25-9E62-2969700C6BBC}">
      <dgm:prSet/>
      <dgm:spPr/>
      <dgm:t>
        <a:bodyPr/>
        <a:lstStyle/>
        <a:p>
          <a:endParaRPr lang="en-US"/>
        </a:p>
      </dgm:t>
    </dgm:pt>
    <dgm:pt modelId="{1B866EB0-B7DE-4667-AE6C-C0B2F9ECF0F6}">
      <dgm:prSet/>
      <dgm:spPr/>
      <dgm:t>
        <a:bodyPr/>
        <a:lstStyle/>
        <a:p>
          <a:r>
            <a:rPr lang="es-ES" b="0" i="0" baseline="0"/>
            <a:t>Son yıllarda yapılan çalışmalar:1/250</a:t>
          </a:r>
          <a:endParaRPr lang="en-US"/>
        </a:p>
      </dgm:t>
    </dgm:pt>
    <dgm:pt modelId="{AADD5674-291E-4561-8F03-07AB94A0C8BC}" type="parTrans" cxnId="{470A1DE6-B7F6-4AA8-9218-000852A1B1E7}">
      <dgm:prSet/>
      <dgm:spPr/>
      <dgm:t>
        <a:bodyPr/>
        <a:lstStyle/>
        <a:p>
          <a:endParaRPr lang="en-US"/>
        </a:p>
      </dgm:t>
    </dgm:pt>
    <dgm:pt modelId="{F42A709B-953C-407D-BCE9-2C2D16DD79A2}" type="sibTrans" cxnId="{470A1DE6-B7F6-4AA8-9218-000852A1B1E7}">
      <dgm:prSet/>
      <dgm:spPr/>
      <dgm:t>
        <a:bodyPr/>
        <a:lstStyle/>
        <a:p>
          <a:endParaRPr lang="en-US"/>
        </a:p>
      </dgm:t>
    </dgm:pt>
    <dgm:pt modelId="{55EC7FA1-AAC1-4B5E-9FB8-F4EF3C21AFCA}">
      <dgm:prSet/>
      <dgm:spPr/>
      <dgm:t>
        <a:bodyPr/>
        <a:lstStyle/>
        <a:p>
          <a:r>
            <a:rPr lang="tr-TR" b="0" i="0" baseline="0"/>
            <a:t>Kız / erkek oranı</a:t>
          </a:r>
          <a:endParaRPr lang="en-US"/>
        </a:p>
      </dgm:t>
    </dgm:pt>
    <dgm:pt modelId="{51D9B56B-D207-42B1-8056-EF9737EE9305}" type="parTrans" cxnId="{D9E15864-2D4B-4C6D-BFA3-8890F72883E6}">
      <dgm:prSet/>
      <dgm:spPr/>
      <dgm:t>
        <a:bodyPr/>
        <a:lstStyle/>
        <a:p>
          <a:endParaRPr lang="en-US"/>
        </a:p>
      </dgm:t>
    </dgm:pt>
    <dgm:pt modelId="{3CA984B8-57BB-4F96-ADA7-2EDF1BCC6343}" type="sibTrans" cxnId="{D9E15864-2D4B-4C6D-BFA3-8890F72883E6}">
      <dgm:prSet/>
      <dgm:spPr/>
      <dgm:t>
        <a:bodyPr/>
        <a:lstStyle/>
        <a:p>
          <a:endParaRPr lang="en-US"/>
        </a:p>
      </dgm:t>
    </dgm:pt>
    <dgm:pt modelId="{FB30CA16-1433-48D2-B55D-26C6C5D8F081}">
      <dgm:prSet/>
      <dgm:spPr/>
      <dgm:t>
        <a:bodyPr/>
        <a:lstStyle/>
        <a:p>
          <a:r>
            <a:rPr lang="tr-TR" b="0" i="0" baseline="0"/>
            <a:t>Erkek çocuklarında kız çocuklarından  3-4 kat daha fazla görülür.</a:t>
          </a:r>
          <a:endParaRPr lang="en-US"/>
        </a:p>
      </dgm:t>
    </dgm:pt>
    <dgm:pt modelId="{77B0128F-AA17-424F-BD1E-7C4CF7F5F5DA}" type="parTrans" cxnId="{DED157E2-8F52-4F0E-9609-BF5A6F07E11F}">
      <dgm:prSet/>
      <dgm:spPr/>
      <dgm:t>
        <a:bodyPr/>
        <a:lstStyle/>
        <a:p>
          <a:endParaRPr lang="en-US"/>
        </a:p>
      </dgm:t>
    </dgm:pt>
    <dgm:pt modelId="{D60CC578-8D6E-41A7-95ED-886F968531C4}" type="sibTrans" cxnId="{DED157E2-8F52-4F0E-9609-BF5A6F07E11F}">
      <dgm:prSet/>
      <dgm:spPr/>
      <dgm:t>
        <a:bodyPr/>
        <a:lstStyle/>
        <a:p>
          <a:endParaRPr lang="en-US"/>
        </a:p>
      </dgm:t>
    </dgm:pt>
    <dgm:pt modelId="{9A96CB19-8CE7-43BD-8325-101C8302D8C4}">
      <dgm:prSet/>
      <dgm:spPr/>
      <dgm:t>
        <a:bodyPr/>
        <a:lstStyle/>
        <a:p>
          <a:r>
            <a:rPr lang="tr-TR" b="0" i="0" baseline="0"/>
            <a:t>Kız çocuklarında bozukluğun belirtilerinin daha ağır olduğunu bildiren araştırmalar vardır.</a:t>
          </a:r>
          <a:endParaRPr lang="en-US"/>
        </a:p>
      </dgm:t>
    </dgm:pt>
    <dgm:pt modelId="{9B4BFFB0-F1D1-4E22-B7EF-34A44E2CAB7C}" type="parTrans" cxnId="{792820A8-8F47-403A-9CF5-F802B8B80140}">
      <dgm:prSet/>
      <dgm:spPr/>
      <dgm:t>
        <a:bodyPr/>
        <a:lstStyle/>
        <a:p>
          <a:endParaRPr lang="en-US"/>
        </a:p>
      </dgm:t>
    </dgm:pt>
    <dgm:pt modelId="{ED9D1875-AE56-4B86-89B1-EC63C7FC8E7E}" type="sibTrans" cxnId="{792820A8-8F47-403A-9CF5-F802B8B80140}">
      <dgm:prSet/>
      <dgm:spPr/>
      <dgm:t>
        <a:bodyPr/>
        <a:lstStyle/>
        <a:p>
          <a:endParaRPr lang="en-US"/>
        </a:p>
      </dgm:t>
    </dgm:pt>
    <dgm:pt modelId="{C4049978-F9B0-452F-9A07-BB335FCA9B26}">
      <dgm:prSet/>
      <dgm:spPr/>
      <dgm:t>
        <a:bodyPr/>
        <a:lstStyle/>
        <a:p>
          <a:r>
            <a:rPr lang="tr-TR" b="0" i="0" baseline="0"/>
            <a:t>Diğer gelişimsel gerilikler (motor-mental retardasyon), öğrenme bozukluğu, hiperaktivite, konuşma gecikmesi ve konuşma ile ilgili sorunlar erkeklerde daha yaygındır.</a:t>
          </a:r>
          <a:endParaRPr lang="en-US"/>
        </a:p>
      </dgm:t>
    </dgm:pt>
    <dgm:pt modelId="{128D6EF2-23EF-44C8-BC59-C89B896A987F}" type="parTrans" cxnId="{FA7E94A7-0349-47FF-A8E1-FFD30FF75AD4}">
      <dgm:prSet/>
      <dgm:spPr/>
      <dgm:t>
        <a:bodyPr/>
        <a:lstStyle/>
        <a:p>
          <a:endParaRPr lang="en-US"/>
        </a:p>
      </dgm:t>
    </dgm:pt>
    <dgm:pt modelId="{6522050C-21FE-4396-A2DA-A4EEF17D8AFC}" type="sibTrans" cxnId="{FA7E94A7-0349-47FF-A8E1-FFD30FF75AD4}">
      <dgm:prSet/>
      <dgm:spPr/>
      <dgm:t>
        <a:bodyPr/>
        <a:lstStyle/>
        <a:p>
          <a:endParaRPr lang="en-US"/>
        </a:p>
      </dgm:t>
    </dgm:pt>
    <dgm:pt modelId="{3AD2B859-F404-4309-821C-B229524432D0}">
      <dgm:prSet/>
      <dgm:spPr/>
      <dgm:t>
        <a:bodyPr/>
        <a:lstStyle/>
        <a:p>
          <a:r>
            <a:rPr lang="tr-TR" b="0" i="0" baseline="0"/>
            <a:t>Otizm ile birlikte görülen diğer durumlar</a:t>
          </a:r>
          <a:endParaRPr lang="en-US"/>
        </a:p>
      </dgm:t>
    </dgm:pt>
    <dgm:pt modelId="{2F7332F1-950A-4F08-B4EF-9C70594BC94B}" type="parTrans" cxnId="{107B89E9-8D0A-4AB9-A872-7B5248DDE7DB}">
      <dgm:prSet/>
      <dgm:spPr/>
      <dgm:t>
        <a:bodyPr/>
        <a:lstStyle/>
        <a:p>
          <a:endParaRPr lang="en-US"/>
        </a:p>
      </dgm:t>
    </dgm:pt>
    <dgm:pt modelId="{740E1EBA-3C54-49CC-B9C3-3FF4169B05EE}" type="sibTrans" cxnId="{107B89E9-8D0A-4AB9-A872-7B5248DDE7DB}">
      <dgm:prSet/>
      <dgm:spPr/>
      <dgm:t>
        <a:bodyPr/>
        <a:lstStyle/>
        <a:p>
          <a:endParaRPr lang="en-US"/>
        </a:p>
      </dgm:t>
    </dgm:pt>
    <dgm:pt modelId="{5F8D187C-3964-4EDC-A5C2-695BCFDD355B}">
      <dgm:prSet/>
      <dgm:spPr/>
      <dgm:t>
        <a:bodyPr/>
        <a:lstStyle/>
        <a:p>
          <a:r>
            <a:rPr lang="tr-TR" b="0" i="0" baseline="0"/>
            <a:t>Mental retardasyon % 75</a:t>
          </a:r>
          <a:endParaRPr lang="en-US"/>
        </a:p>
      </dgm:t>
    </dgm:pt>
    <dgm:pt modelId="{1A84AFC0-EBF9-4975-BA40-CE3DF83CB22B}" type="parTrans" cxnId="{FC05E693-827D-45AF-955F-DF512DCF7BF4}">
      <dgm:prSet/>
      <dgm:spPr/>
      <dgm:t>
        <a:bodyPr/>
        <a:lstStyle/>
        <a:p>
          <a:endParaRPr lang="en-US"/>
        </a:p>
      </dgm:t>
    </dgm:pt>
    <dgm:pt modelId="{791488C9-E4E8-4926-AE58-36779D600BF6}" type="sibTrans" cxnId="{FC05E693-827D-45AF-955F-DF512DCF7BF4}">
      <dgm:prSet/>
      <dgm:spPr/>
      <dgm:t>
        <a:bodyPr/>
        <a:lstStyle/>
        <a:p>
          <a:endParaRPr lang="en-US"/>
        </a:p>
      </dgm:t>
    </dgm:pt>
    <dgm:pt modelId="{3EF39534-877B-425F-8EFF-49895241AC45}">
      <dgm:prSet/>
      <dgm:spPr/>
      <dgm:t>
        <a:bodyPr/>
        <a:lstStyle/>
        <a:p>
          <a:r>
            <a:rPr lang="en-US" b="0" i="0" baseline="0"/>
            <a:t>Epilepsi %25-50 (özellikle complex-partial type)</a:t>
          </a:r>
          <a:endParaRPr lang="en-US"/>
        </a:p>
      </dgm:t>
    </dgm:pt>
    <dgm:pt modelId="{92406E2F-02AE-448A-8EE0-C83B7B448488}" type="parTrans" cxnId="{00B18935-DD66-4E13-A9EF-13329ADB5FDB}">
      <dgm:prSet/>
      <dgm:spPr/>
      <dgm:t>
        <a:bodyPr/>
        <a:lstStyle/>
        <a:p>
          <a:endParaRPr lang="en-US"/>
        </a:p>
      </dgm:t>
    </dgm:pt>
    <dgm:pt modelId="{6BCC8DDA-F209-4C76-9639-6AF449D95E8E}" type="sibTrans" cxnId="{00B18935-DD66-4E13-A9EF-13329ADB5FDB}">
      <dgm:prSet/>
      <dgm:spPr/>
      <dgm:t>
        <a:bodyPr/>
        <a:lstStyle/>
        <a:p>
          <a:endParaRPr lang="en-US"/>
        </a:p>
      </dgm:t>
    </dgm:pt>
    <dgm:pt modelId="{AE639574-369F-4FE3-930C-C3FEE471EFD2}">
      <dgm:prSet/>
      <dgm:spPr/>
      <dgm:t>
        <a:bodyPr/>
        <a:lstStyle/>
        <a:p>
          <a:r>
            <a:rPr lang="tr-TR" b="0" i="0" baseline="0"/>
            <a:t>Hiperaktivite</a:t>
          </a:r>
          <a:endParaRPr lang="en-US"/>
        </a:p>
      </dgm:t>
    </dgm:pt>
    <dgm:pt modelId="{B7C64E3C-4299-4225-8658-6FA1718AAD37}" type="parTrans" cxnId="{30F89585-55A5-48A8-84A5-1A809E2DFD64}">
      <dgm:prSet/>
      <dgm:spPr/>
      <dgm:t>
        <a:bodyPr/>
        <a:lstStyle/>
        <a:p>
          <a:endParaRPr lang="en-US"/>
        </a:p>
      </dgm:t>
    </dgm:pt>
    <dgm:pt modelId="{45B0B1AA-91A7-435C-A3F5-03D9CC97A0F8}" type="sibTrans" cxnId="{30F89585-55A5-48A8-84A5-1A809E2DFD64}">
      <dgm:prSet/>
      <dgm:spPr/>
      <dgm:t>
        <a:bodyPr/>
        <a:lstStyle/>
        <a:p>
          <a:endParaRPr lang="en-US"/>
        </a:p>
      </dgm:t>
    </dgm:pt>
    <dgm:pt modelId="{2C106656-00B3-4BEC-AA27-57EB515C1A9C}">
      <dgm:prSet/>
      <dgm:spPr/>
      <dgm:t>
        <a:bodyPr/>
        <a:lstStyle/>
        <a:p>
          <a:r>
            <a:rPr lang="tr-TR" b="0" i="0" baseline="0"/>
            <a:t>Öğrenme bozukluğu (çoğunda görülür)</a:t>
          </a:r>
          <a:endParaRPr lang="en-US"/>
        </a:p>
      </dgm:t>
    </dgm:pt>
    <dgm:pt modelId="{76D898A7-B895-48F6-8079-48C90ECB63A1}" type="parTrans" cxnId="{69B3C0FF-1239-4A3B-8747-648774B185AD}">
      <dgm:prSet/>
      <dgm:spPr/>
      <dgm:t>
        <a:bodyPr/>
        <a:lstStyle/>
        <a:p>
          <a:endParaRPr lang="en-US"/>
        </a:p>
      </dgm:t>
    </dgm:pt>
    <dgm:pt modelId="{4742EC17-5EEA-49AD-ADAF-A8F89AB970FC}" type="sibTrans" cxnId="{69B3C0FF-1239-4A3B-8747-648774B185AD}">
      <dgm:prSet/>
      <dgm:spPr/>
      <dgm:t>
        <a:bodyPr/>
        <a:lstStyle/>
        <a:p>
          <a:endParaRPr lang="en-US"/>
        </a:p>
      </dgm:t>
    </dgm:pt>
    <dgm:pt modelId="{F440F400-2700-4B15-BD8A-3DCB167FE07A}">
      <dgm:prSet/>
      <dgm:spPr/>
      <dgm:t>
        <a:bodyPr/>
        <a:lstStyle/>
        <a:p>
          <a:r>
            <a:rPr lang="tr-TR" b="0" i="0" baseline="0"/>
            <a:t>Psikiyatrik bozukluklar</a:t>
          </a:r>
          <a:endParaRPr lang="en-US"/>
        </a:p>
      </dgm:t>
    </dgm:pt>
    <dgm:pt modelId="{35E56C2E-01CE-4AB0-B89A-6E842A6AE510}" type="parTrans" cxnId="{304ABC36-D5E6-4D89-B24A-3490F3026E19}">
      <dgm:prSet/>
      <dgm:spPr/>
      <dgm:t>
        <a:bodyPr/>
        <a:lstStyle/>
        <a:p>
          <a:endParaRPr lang="en-US"/>
        </a:p>
      </dgm:t>
    </dgm:pt>
    <dgm:pt modelId="{C0333A36-61D6-40B4-B603-8E80684C0AE9}" type="sibTrans" cxnId="{304ABC36-D5E6-4D89-B24A-3490F3026E19}">
      <dgm:prSet/>
      <dgm:spPr/>
      <dgm:t>
        <a:bodyPr/>
        <a:lstStyle/>
        <a:p>
          <a:endParaRPr lang="en-US"/>
        </a:p>
      </dgm:t>
    </dgm:pt>
    <dgm:pt modelId="{6655F402-FC49-478A-9E94-35EA91D01B7F}">
      <dgm:prSet/>
      <dgm:spPr/>
      <dgm:t>
        <a:bodyPr/>
        <a:lstStyle/>
        <a:p>
          <a:r>
            <a:rPr lang="tr-TR" b="0" i="0" baseline="0"/>
            <a:t>Davranış bozuklukları</a:t>
          </a:r>
          <a:endParaRPr lang="en-US"/>
        </a:p>
      </dgm:t>
    </dgm:pt>
    <dgm:pt modelId="{440FD2E5-D736-4CC8-BB3E-C080564287BF}" type="parTrans" cxnId="{1BBB4B6E-C4E8-428B-ADC2-513C771B90D7}">
      <dgm:prSet/>
      <dgm:spPr/>
      <dgm:t>
        <a:bodyPr/>
        <a:lstStyle/>
        <a:p>
          <a:endParaRPr lang="en-US"/>
        </a:p>
      </dgm:t>
    </dgm:pt>
    <dgm:pt modelId="{B44044BB-B7AB-483A-84B0-355538C24391}" type="sibTrans" cxnId="{1BBB4B6E-C4E8-428B-ADC2-513C771B90D7}">
      <dgm:prSet/>
      <dgm:spPr/>
      <dgm:t>
        <a:bodyPr/>
        <a:lstStyle/>
        <a:p>
          <a:endParaRPr lang="en-US"/>
        </a:p>
      </dgm:t>
    </dgm:pt>
    <dgm:pt modelId="{37ACFA9C-8FA8-4548-9EE0-2DE9047F220A}">
      <dgm:prSet/>
      <dgm:spPr/>
      <dgm:t>
        <a:bodyPr/>
        <a:lstStyle/>
        <a:p>
          <a:r>
            <a:rPr lang="tr-TR" b="0" i="0" baseline="0"/>
            <a:t>Fragile x sendromu</a:t>
          </a:r>
          <a:endParaRPr lang="en-US"/>
        </a:p>
      </dgm:t>
    </dgm:pt>
    <dgm:pt modelId="{3E7DCB49-E00A-4D0F-AB22-47B8B7EA0F6D}" type="parTrans" cxnId="{4A9902C5-0786-45FF-AF0C-0E80C534384F}">
      <dgm:prSet/>
      <dgm:spPr/>
      <dgm:t>
        <a:bodyPr/>
        <a:lstStyle/>
        <a:p>
          <a:endParaRPr lang="en-US"/>
        </a:p>
      </dgm:t>
    </dgm:pt>
    <dgm:pt modelId="{D710A65E-AF27-4A7D-9B8E-5BD7EB07BE48}" type="sibTrans" cxnId="{4A9902C5-0786-45FF-AF0C-0E80C534384F}">
      <dgm:prSet/>
      <dgm:spPr/>
      <dgm:t>
        <a:bodyPr/>
        <a:lstStyle/>
        <a:p>
          <a:endParaRPr lang="en-US"/>
        </a:p>
      </dgm:t>
    </dgm:pt>
    <dgm:pt modelId="{574D1753-5A0C-4A66-9803-27B92060A8C7}">
      <dgm:prSet/>
      <dgm:spPr/>
      <dgm:t>
        <a:bodyPr/>
        <a:lstStyle/>
        <a:p>
          <a:r>
            <a:rPr lang="tr-TR" b="0" i="0" baseline="0"/>
            <a:t>Etioloji</a:t>
          </a:r>
          <a:endParaRPr lang="en-US"/>
        </a:p>
      </dgm:t>
    </dgm:pt>
    <dgm:pt modelId="{B334F943-7960-444B-86F1-E9CDAD5176B5}" type="parTrans" cxnId="{339AEE10-CEE4-497D-B5B9-0A2C49A4049A}">
      <dgm:prSet/>
      <dgm:spPr/>
      <dgm:t>
        <a:bodyPr/>
        <a:lstStyle/>
        <a:p>
          <a:endParaRPr lang="en-US"/>
        </a:p>
      </dgm:t>
    </dgm:pt>
    <dgm:pt modelId="{B2024949-11F1-4B36-AD90-82424AF61061}" type="sibTrans" cxnId="{339AEE10-CEE4-497D-B5B9-0A2C49A4049A}">
      <dgm:prSet/>
      <dgm:spPr/>
      <dgm:t>
        <a:bodyPr/>
        <a:lstStyle/>
        <a:p>
          <a:endParaRPr lang="en-US"/>
        </a:p>
      </dgm:t>
    </dgm:pt>
    <dgm:pt modelId="{D013CA42-9910-47E0-88C2-5136A4E4F537}">
      <dgm:prSet/>
      <dgm:spPr/>
      <dgm:t>
        <a:bodyPr/>
        <a:lstStyle/>
        <a:p>
          <a:r>
            <a:rPr lang="tr-TR" b="0" i="0" baseline="0"/>
            <a:t>Kesin neden bilinmemektedir.</a:t>
          </a:r>
          <a:endParaRPr lang="en-US"/>
        </a:p>
      </dgm:t>
    </dgm:pt>
    <dgm:pt modelId="{DCFFF220-218B-4C7A-88B5-F04E2B84CEA5}" type="parTrans" cxnId="{E8955D34-AABF-484D-8A8F-44A8CC10CBFF}">
      <dgm:prSet/>
      <dgm:spPr/>
      <dgm:t>
        <a:bodyPr/>
        <a:lstStyle/>
        <a:p>
          <a:endParaRPr lang="en-US"/>
        </a:p>
      </dgm:t>
    </dgm:pt>
    <dgm:pt modelId="{A8B70BC8-91D3-46F6-B74D-033FC28E5F55}" type="sibTrans" cxnId="{E8955D34-AABF-484D-8A8F-44A8CC10CBFF}">
      <dgm:prSet/>
      <dgm:spPr/>
      <dgm:t>
        <a:bodyPr/>
        <a:lstStyle/>
        <a:p>
          <a:endParaRPr lang="en-US"/>
        </a:p>
      </dgm:t>
    </dgm:pt>
    <dgm:pt modelId="{DA5BF175-81F1-42EB-80D8-63BD2641A6D6}">
      <dgm:prSet/>
      <dgm:spPr/>
      <dgm:t>
        <a:bodyPr/>
        <a:lstStyle/>
        <a:p>
          <a:r>
            <a:rPr lang="tr-TR" b="0" i="0" baseline="0"/>
            <a:t>Daha önceki inanışların tersine, otizmin ortaya çıkmasında psikolojik nedenlerin ya da anne-baba tutumlarının rol oynamadığı araştırmalarla kanıtlanmıştır.</a:t>
          </a:r>
          <a:endParaRPr lang="en-US"/>
        </a:p>
      </dgm:t>
    </dgm:pt>
    <dgm:pt modelId="{66A2AA12-E7CE-4954-9AF6-D65DD0D867B2}" type="parTrans" cxnId="{03168E1F-E988-4428-A176-9C6BB3B7CF68}">
      <dgm:prSet/>
      <dgm:spPr/>
      <dgm:t>
        <a:bodyPr/>
        <a:lstStyle/>
        <a:p>
          <a:endParaRPr lang="en-US"/>
        </a:p>
      </dgm:t>
    </dgm:pt>
    <dgm:pt modelId="{DB902A19-CFF9-41AE-AB4E-30F19A29CE83}" type="sibTrans" cxnId="{03168E1F-E988-4428-A176-9C6BB3B7CF68}">
      <dgm:prSet/>
      <dgm:spPr/>
      <dgm:t>
        <a:bodyPr/>
        <a:lstStyle/>
        <a:p>
          <a:endParaRPr lang="en-US"/>
        </a:p>
      </dgm:t>
    </dgm:pt>
    <dgm:pt modelId="{1A0CF534-C9A8-4A3F-A15C-C5BAD1E6D996}" type="pres">
      <dgm:prSet presAssocID="{191EEBB0-A785-4F56-A51B-E2337ADC4146}" presName="Name0" presStyleCnt="0">
        <dgm:presLayoutVars>
          <dgm:dir/>
          <dgm:resizeHandles val="exact"/>
        </dgm:presLayoutVars>
      </dgm:prSet>
      <dgm:spPr/>
    </dgm:pt>
    <dgm:pt modelId="{C9531F5A-E8A9-4117-98DB-8366A908A98F}" type="pres">
      <dgm:prSet presAssocID="{0982B523-3BAD-48F8-AB3B-0AEA5CEBF534}" presName="node" presStyleLbl="node1" presStyleIdx="0" presStyleCnt="21">
        <dgm:presLayoutVars>
          <dgm:bulletEnabled val="1"/>
        </dgm:presLayoutVars>
      </dgm:prSet>
      <dgm:spPr/>
    </dgm:pt>
    <dgm:pt modelId="{89FF0775-65B5-453C-B2C2-7E1C8D02B985}" type="pres">
      <dgm:prSet presAssocID="{566DCE36-77EF-4544-96F5-83BED7F290BB}" presName="sibTrans" presStyleLbl="sibTrans1D1" presStyleIdx="0" presStyleCnt="20"/>
      <dgm:spPr/>
    </dgm:pt>
    <dgm:pt modelId="{CCF81E80-E089-4246-90FD-8D924B19F9EA}" type="pres">
      <dgm:prSet presAssocID="{566DCE36-77EF-4544-96F5-83BED7F290BB}" presName="connectorText" presStyleLbl="sibTrans1D1" presStyleIdx="0" presStyleCnt="20"/>
      <dgm:spPr/>
    </dgm:pt>
    <dgm:pt modelId="{1A86EB9A-071A-4A34-A977-D252E5D0ABEA}" type="pres">
      <dgm:prSet presAssocID="{DF1BBB12-81F7-4154-A5D9-39C5ECEB868B}" presName="node" presStyleLbl="node1" presStyleIdx="1" presStyleCnt="21">
        <dgm:presLayoutVars>
          <dgm:bulletEnabled val="1"/>
        </dgm:presLayoutVars>
      </dgm:prSet>
      <dgm:spPr/>
    </dgm:pt>
    <dgm:pt modelId="{7DDB0A7C-0CD2-4734-B7A9-E3221A7B9160}" type="pres">
      <dgm:prSet presAssocID="{C37735C0-7BB9-4755-861A-3C4BD13B00A6}" presName="sibTrans" presStyleLbl="sibTrans1D1" presStyleIdx="1" presStyleCnt="20"/>
      <dgm:spPr/>
    </dgm:pt>
    <dgm:pt modelId="{A59348CB-C8BD-42F0-B37C-4309BD1F5021}" type="pres">
      <dgm:prSet presAssocID="{C37735C0-7BB9-4755-861A-3C4BD13B00A6}" presName="connectorText" presStyleLbl="sibTrans1D1" presStyleIdx="1" presStyleCnt="20"/>
      <dgm:spPr/>
    </dgm:pt>
    <dgm:pt modelId="{5F01282D-9110-4FEB-93BD-1D01C95A96B1}" type="pres">
      <dgm:prSet presAssocID="{1FC1F332-016C-47D1-84DF-C55C4E539C10}" presName="node" presStyleLbl="node1" presStyleIdx="2" presStyleCnt="21">
        <dgm:presLayoutVars>
          <dgm:bulletEnabled val="1"/>
        </dgm:presLayoutVars>
      </dgm:prSet>
      <dgm:spPr/>
    </dgm:pt>
    <dgm:pt modelId="{6644EACF-6F7C-4ADE-80FA-9EE36785A1D7}" type="pres">
      <dgm:prSet presAssocID="{02CD5649-7B3D-43C3-A924-448115912EE5}" presName="sibTrans" presStyleLbl="sibTrans1D1" presStyleIdx="2" presStyleCnt="20"/>
      <dgm:spPr/>
    </dgm:pt>
    <dgm:pt modelId="{F4828070-CD4A-4425-8666-8C356A8E68AE}" type="pres">
      <dgm:prSet presAssocID="{02CD5649-7B3D-43C3-A924-448115912EE5}" presName="connectorText" presStyleLbl="sibTrans1D1" presStyleIdx="2" presStyleCnt="20"/>
      <dgm:spPr/>
    </dgm:pt>
    <dgm:pt modelId="{D2BFB29F-A18B-40E1-B1D8-35E677C21637}" type="pres">
      <dgm:prSet presAssocID="{E11FDDDC-C718-4323-BE46-731E48643F43}" presName="node" presStyleLbl="node1" presStyleIdx="3" presStyleCnt="21">
        <dgm:presLayoutVars>
          <dgm:bulletEnabled val="1"/>
        </dgm:presLayoutVars>
      </dgm:prSet>
      <dgm:spPr/>
    </dgm:pt>
    <dgm:pt modelId="{B633B57F-627A-462D-8397-8801A79F3E81}" type="pres">
      <dgm:prSet presAssocID="{42D8E7A7-BCF4-4EC3-8375-E4B91B3DCA63}" presName="sibTrans" presStyleLbl="sibTrans1D1" presStyleIdx="3" presStyleCnt="20"/>
      <dgm:spPr/>
    </dgm:pt>
    <dgm:pt modelId="{99E5DBF9-6DDE-4960-A03B-8C58A0546ADB}" type="pres">
      <dgm:prSet presAssocID="{42D8E7A7-BCF4-4EC3-8375-E4B91B3DCA63}" presName="connectorText" presStyleLbl="sibTrans1D1" presStyleIdx="3" presStyleCnt="20"/>
      <dgm:spPr/>
    </dgm:pt>
    <dgm:pt modelId="{D77AB14E-86F4-4587-A8AB-3792E83C67C8}" type="pres">
      <dgm:prSet presAssocID="{61912025-A188-4CFD-A6C9-4AC8A9F1C653}" presName="node" presStyleLbl="node1" presStyleIdx="4" presStyleCnt="21">
        <dgm:presLayoutVars>
          <dgm:bulletEnabled val="1"/>
        </dgm:presLayoutVars>
      </dgm:prSet>
      <dgm:spPr/>
    </dgm:pt>
    <dgm:pt modelId="{4ACD0DFF-C17A-4EE4-95BE-7625A101592F}" type="pres">
      <dgm:prSet presAssocID="{B44D6A53-23AB-4CE1-902B-F449D6E02CA3}" presName="sibTrans" presStyleLbl="sibTrans1D1" presStyleIdx="4" presStyleCnt="20"/>
      <dgm:spPr/>
    </dgm:pt>
    <dgm:pt modelId="{94E67CBE-3F6F-48D0-9F87-FCE018C281B6}" type="pres">
      <dgm:prSet presAssocID="{B44D6A53-23AB-4CE1-902B-F449D6E02CA3}" presName="connectorText" presStyleLbl="sibTrans1D1" presStyleIdx="4" presStyleCnt="20"/>
      <dgm:spPr/>
    </dgm:pt>
    <dgm:pt modelId="{8442ECFF-5126-4659-8B7A-19D370AEAC8A}" type="pres">
      <dgm:prSet presAssocID="{1B866EB0-B7DE-4667-AE6C-C0B2F9ECF0F6}" presName="node" presStyleLbl="node1" presStyleIdx="5" presStyleCnt="21">
        <dgm:presLayoutVars>
          <dgm:bulletEnabled val="1"/>
        </dgm:presLayoutVars>
      </dgm:prSet>
      <dgm:spPr/>
    </dgm:pt>
    <dgm:pt modelId="{9A74CB38-F64E-49F1-BF28-C801296C0D60}" type="pres">
      <dgm:prSet presAssocID="{F42A709B-953C-407D-BCE9-2C2D16DD79A2}" presName="sibTrans" presStyleLbl="sibTrans1D1" presStyleIdx="5" presStyleCnt="20"/>
      <dgm:spPr/>
    </dgm:pt>
    <dgm:pt modelId="{1867C520-773F-40F8-9F44-9096FD49A534}" type="pres">
      <dgm:prSet presAssocID="{F42A709B-953C-407D-BCE9-2C2D16DD79A2}" presName="connectorText" presStyleLbl="sibTrans1D1" presStyleIdx="5" presStyleCnt="20"/>
      <dgm:spPr/>
    </dgm:pt>
    <dgm:pt modelId="{2DA820E9-3E7D-47BF-AC5D-BCC93E3C8E2A}" type="pres">
      <dgm:prSet presAssocID="{55EC7FA1-AAC1-4B5E-9FB8-F4EF3C21AFCA}" presName="node" presStyleLbl="node1" presStyleIdx="6" presStyleCnt="21">
        <dgm:presLayoutVars>
          <dgm:bulletEnabled val="1"/>
        </dgm:presLayoutVars>
      </dgm:prSet>
      <dgm:spPr/>
    </dgm:pt>
    <dgm:pt modelId="{8AF2F8FC-316B-4164-BC16-AEE54333EEA0}" type="pres">
      <dgm:prSet presAssocID="{3CA984B8-57BB-4F96-ADA7-2EDF1BCC6343}" presName="sibTrans" presStyleLbl="sibTrans1D1" presStyleIdx="6" presStyleCnt="20"/>
      <dgm:spPr/>
    </dgm:pt>
    <dgm:pt modelId="{474F47F8-D3FF-494D-8840-ACFC6584D2C3}" type="pres">
      <dgm:prSet presAssocID="{3CA984B8-57BB-4F96-ADA7-2EDF1BCC6343}" presName="connectorText" presStyleLbl="sibTrans1D1" presStyleIdx="6" presStyleCnt="20"/>
      <dgm:spPr/>
    </dgm:pt>
    <dgm:pt modelId="{E0935400-1F05-4F2A-AC1F-E2F43F7BF278}" type="pres">
      <dgm:prSet presAssocID="{FB30CA16-1433-48D2-B55D-26C6C5D8F081}" presName="node" presStyleLbl="node1" presStyleIdx="7" presStyleCnt="21">
        <dgm:presLayoutVars>
          <dgm:bulletEnabled val="1"/>
        </dgm:presLayoutVars>
      </dgm:prSet>
      <dgm:spPr/>
    </dgm:pt>
    <dgm:pt modelId="{75B61C58-A5EF-4742-876B-22C14534DD6C}" type="pres">
      <dgm:prSet presAssocID="{D60CC578-8D6E-41A7-95ED-886F968531C4}" presName="sibTrans" presStyleLbl="sibTrans1D1" presStyleIdx="7" presStyleCnt="20"/>
      <dgm:spPr/>
    </dgm:pt>
    <dgm:pt modelId="{4CF337E6-ED5D-42F9-BCF6-FA9FEC2BA115}" type="pres">
      <dgm:prSet presAssocID="{D60CC578-8D6E-41A7-95ED-886F968531C4}" presName="connectorText" presStyleLbl="sibTrans1D1" presStyleIdx="7" presStyleCnt="20"/>
      <dgm:spPr/>
    </dgm:pt>
    <dgm:pt modelId="{B2524BF1-61A1-45C8-81AC-D14C496A7FFD}" type="pres">
      <dgm:prSet presAssocID="{9A96CB19-8CE7-43BD-8325-101C8302D8C4}" presName="node" presStyleLbl="node1" presStyleIdx="8" presStyleCnt="21">
        <dgm:presLayoutVars>
          <dgm:bulletEnabled val="1"/>
        </dgm:presLayoutVars>
      </dgm:prSet>
      <dgm:spPr/>
    </dgm:pt>
    <dgm:pt modelId="{D718B198-B4E9-4341-834B-34E035132683}" type="pres">
      <dgm:prSet presAssocID="{ED9D1875-AE56-4B86-89B1-EC63C7FC8E7E}" presName="sibTrans" presStyleLbl="sibTrans1D1" presStyleIdx="8" presStyleCnt="20"/>
      <dgm:spPr/>
    </dgm:pt>
    <dgm:pt modelId="{CAC7DBCD-395C-49EA-9B1E-00A579FCB5F2}" type="pres">
      <dgm:prSet presAssocID="{ED9D1875-AE56-4B86-89B1-EC63C7FC8E7E}" presName="connectorText" presStyleLbl="sibTrans1D1" presStyleIdx="8" presStyleCnt="20"/>
      <dgm:spPr/>
    </dgm:pt>
    <dgm:pt modelId="{F9EC32D8-68A9-4779-869A-19E64BC813EA}" type="pres">
      <dgm:prSet presAssocID="{C4049978-F9B0-452F-9A07-BB335FCA9B26}" presName="node" presStyleLbl="node1" presStyleIdx="9" presStyleCnt="21">
        <dgm:presLayoutVars>
          <dgm:bulletEnabled val="1"/>
        </dgm:presLayoutVars>
      </dgm:prSet>
      <dgm:spPr/>
    </dgm:pt>
    <dgm:pt modelId="{D990C01B-7844-4486-AAE0-16DB3BFDF2B5}" type="pres">
      <dgm:prSet presAssocID="{6522050C-21FE-4396-A2DA-A4EEF17D8AFC}" presName="sibTrans" presStyleLbl="sibTrans1D1" presStyleIdx="9" presStyleCnt="20"/>
      <dgm:spPr/>
    </dgm:pt>
    <dgm:pt modelId="{EF112E35-279E-4E37-B414-CAD5A6ED1965}" type="pres">
      <dgm:prSet presAssocID="{6522050C-21FE-4396-A2DA-A4EEF17D8AFC}" presName="connectorText" presStyleLbl="sibTrans1D1" presStyleIdx="9" presStyleCnt="20"/>
      <dgm:spPr/>
    </dgm:pt>
    <dgm:pt modelId="{1187383D-F21A-4AD7-9187-4C618E2CBBB2}" type="pres">
      <dgm:prSet presAssocID="{3AD2B859-F404-4309-821C-B229524432D0}" presName="node" presStyleLbl="node1" presStyleIdx="10" presStyleCnt="21">
        <dgm:presLayoutVars>
          <dgm:bulletEnabled val="1"/>
        </dgm:presLayoutVars>
      </dgm:prSet>
      <dgm:spPr/>
    </dgm:pt>
    <dgm:pt modelId="{EEC8BF29-A216-414A-8DFE-6DED2A3BE7DA}" type="pres">
      <dgm:prSet presAssocID="{740E1EBA-3C54-49CC-B9C3-3FF4169B05EE}" presName="sibTrans" presStyleLbl="sibTrans1D1" presStyleIdx="10" presStyleCnt="20"/>
      <dgm:spPr/>
    </dgm:pt>
    <dgm:pt modelId="{1143AB62-9059-4EA9-91A9-8834DEB9EF29}" type="pres">
      <dgm:prSet presAssocID="{740E1EBA-3C54-49CC-B9C3-3FF4169B05EE}" presName="connectorText" presStyleLbl="sibTrans1D1" presStyleIdx="10" presStyleCnt="20"/>
      <dgm:spPr/>
    </dgm:pt>
    <dgm:pt modelId="{B0C1887D-7CEA-4FC5-A2E5-8C0FA6877985}" type="pres">
      <dgm:prSet presAssocID="{5F8D187C-3964-4EDC-A5C2-695BCFDD355B}" presName="node" presStyleLbl="node1" presStyleIdx="11" presStyleCnt="21">
        <dgm:presLayoutVars>
          <dgm:bulletEnabled val="1"/>
        </dgm:presLayoutVars>
      </dgm:prSet>
      <dgm:spPr/>
    </dgm:pt>
    <dgm:pt modelId="{94FA356B-D2DF-42F5-88B4-582EB9CB596D}" type="pres">
      <dgm:prSet presAssocID="{791488C9-E4E8-4926-AE58-36779D600BF6}" presName="sibTrans" presStyleLbl="sibTrans1D1" presStyleIdx="11" presStyleCnt="20"/>
      <dgm:spPr/>
    </dgm:pt>
    <dgm:pt modelId="{45DCA196-E1E0-45CA-B39C-67484E2769FE}" type="pres">
      <dgm:prSet presAssocID="{791488C9-E4E8-4926-AE58-36779D600BF6}" presName="connectorText" presStyleLbl="sibTrans1D1" presStyleIdx="11" presStyleCnt="20"/>
      <dgm:spPr/>
    </dgm:pt>
    <dgm:pt modelId="{110575CA-BF1E-4418-B228-6B7AAFE493E4}" type="pres">
      <dgm:prSet presAssocID="{3EF39534-877B-425F-8EFF-49895241AC45}" presName="node" presStyleLbl="node1" presStyleIdx="12" presStyleCnt="21">
        <dgm:presLayoutVars>
          <dgm:bulletEnabled val="1"/>
        </dgm:presLayoutVars>
      </dgm:prSet>
      <dgm:spPr/>
    </dgm:pt>
    <dgm:pt modelId="{43A9AEC3-C738-4E65-8A85-C874914AA167}" type="pres">
      <dgm:prSet presAssocID="{6BCC8DDA-F209-4C76-9639-6AF449D95E8E}" presName="sibTrans" presStyleLbl="sibTrans1D1" presStyleIdx="12" presStyleCnt="20"/>
      <dgm:spPr/>
    </dgm:pt>
    <dgm:pt modelId="{9202FEBD-C642-4EED-9573-FD4CAB6CDF8C}" type="pres">
      <dgm:prSet presAssocID="{6BCC8DDA-F209-4C76-9639-6AF449D95E8E}" presName="connectorText" presStyleLbl="sibTrans1D1" presStyleIdx="12" presStyleCnt="20"/>
      <dgm:spPr/>
    </dgm:pt>
    <dgm:pt modelId="{5A4D2094-BA29-454B-84AE-A3443D19AE6E}" type="pres">
      <dgm:prSet presAssocID="{AE639574-369F-4FE3-930C-C3FEE471EFD2}" presName="node" presStyleLbl="node1" presStyleIdx="13" presStyleCnt="21">
        <dgm:presLayoutVars>
          <dgm:bulletEnabled val="1"/>
        </dgm:presLayoutVars>
      </dgm:prSet>
      <dgm:spPr/>
    </dgm:pt>
    <dgm:pt modelId="{28F288DC-DF57-4290-8490-F22B284BD76C}" type="pres">
      <dgm:prSet presAssocID="{45B0B1AA-91A7-435C-A3F5-03D9CC97A0F8}" presName="sibTrans" presStyleLbl="sibTrans1D1" presStyleIdx="13" presStyleCnt="20"/>
      <dgm:spPr/>
    </dgm:pt>
    <dgm:pt modelId="{E22513AF-C5FF-47FD-9280-505D2F5703B1}" type="pres">
      <dgm:prSet presAssocID="{45B0B1AA-91A7-435C-A3F5-03D9CC97A0F8}" presName="connectorText" presStyleLbl="sibTrans1D1" presStyleIdx="13" presStyleCnt="20"/>
      <dgm:spPr/>
    </dgm:pt>
    <dgm:pt modelId="{3F257A31-3B3A-4C20-846D-43E7F8503BE4}" type="pres">
      <dgm:prSet presAssocID="{2C106656-00B3-4BEC-AA27-57EB515C1A9C}" presName="node" presStyleLbl="node1" presStyleIdx="14" presStyleCnt="21">
        <dgm:presLayoutVars>
          <dgm:bulletEnabled val="1"/>
        </dgm:presLayoutVars>
      </dgm:prSet>
      <dgm:spPr/>
    </dgm:pt>
    <dgm:pt modelId="{D159D738-0A6A-482F-AB4C-44CD0CCE5C51}" type="pres">
      <dgm:prSet presAssocID="{4742EC17-5EEA-49AD-ADAF-A8F89AB970FC}" presName="sibTrans" presStyleLbl="sibTrans1D1" presStyleIdx="14" presStyleCnt="20"/>
      <dgm:spPr/>
    </dgm:pt>
    <dgm:pt modelId="{ADB657D0-F492-49ED-91BE-ED7AF9EA8BEC}" type="pres">
      <dgm:prSet presAssocID="{4742EC17-5EEA-49AD-ADAF-A8F89AB970FC}" presName="connectorText" presStyleLbl="sibTrans1D1" presStyleIdx="14" presStyleCnt="20"/>
      <dgm:spPr/>
    </dgm:pt>
    <dgm:pt modelId="{9387BDFE-98B0-43E4-804D-76A309875246}" type="pres">
      <dgm:prSet presAssocID="{F440F400-2700-4B15-BD8A-3DCB167FE07A}" presName="node" presStyleLbl="node1" presStyleIdx="15" presStyleCnt="21">
        <dgm:presLayoutVars>
          <dgm:bulletEnabled val="1"/>
        </dgm:presLayoutVars>
      </dgm:prSet>
      <dgm:spPr/>
    </dgm:pt>
    <dgm:pt modelId="{BA5AD80E-11E2-4EEA-B269-D7AB71F60C96}" type="pres">
      <dgm:prSet presAssocID="{C0333A36-61D6-40B4-B603-8E80684C0AE9}" presName="sibTrans" presStyleLbl="sibTrans1D1" presStyleIdx="15" presStyleCnt="20"/>
      <dgm:spPr/>
    </dgm:pt>
    <dgm:pt modelId="{11B5EB8A-6C1C-47C1-8017-32CD7D6D50E0}" type="pres">
      <dgm:prSet presAssocID="{C0333A36-61D6-40B4-B603-8E80684C0AE9}" presName="connectorText" presStyleLbl="sibTrans1D1" presStyleIdx="15" presStyleCnt="20"/>
      <dgm:spPr/>
    </dgm:pt>
    <dgm:pt modelId="{9444E9C2-B68C-41A9-A69C-B49249E9DB41}" type="pres">
      <dgm:prSet presAssocID="{6655F402-FC49-478A-9E94-35EA91D01B7F}" presName="node" presStyleLbl="node1" presStyleIdx="16" presStyleCnt="21">
        <dgm:presLayoutVars>
          <dgm:bulletEnabled val="1"/>
        </dgm:presLayoutVars>
      </dgm:prSet>
      <dgm:spPr/>
    </dgm:pt>
    <dgm:pt modelId="{511E73A0-FF5A-46C6-8C9E-E3A6315C828B}" type="pres">
      <dgm:prSet presAssocID="{B44044BB-B7AB-483A-84B0-355538C24391}" presName="sibTrans" presStyleLbl="sibTrans1D1" presStyleIdx="16" presStyleCnt="20"/>
      <dgm:spPr/>
    </dgm:pt>
    <dgm:pt modelId="{AAD537B6-29CF-4CAE-A2AC-59C1EBA7D2E5}" type="pres">
      <dgm:prSet presAssocID="{B44044BB-B7AB-483A-84B0-355538C24391}" presName="connectorText" presStyleLbl="sibTrans1D1" presStyleIdx="16" presStyleCnt="20"/>
      <dgm:spPr/>
    </dgm:pt>
    <dgm:pt modelId="{3D553370-BDDD-4BA9-A06A-ECF1CD969350}" type="pres">
      <dgm:prSet presAssocID="{37ACFA9C-8FA8-4548-9EE0-2DE9047F220A}" presName="node" presStyleLbl="node1" presStyleIdx="17" presStyleCnt="21">
        <dgm:presLayoutVars>
          <dgm:bulletEnabled val="1"/>
        </dgm:presLayoutVars>
      </dgm:prSet>
      <dgm:spPr/>
    </dgm:pt>
    <dgm:pt modelId="{1A49C01B-4537-4051-BBFA-54950FD7F05E}" type="pres">
      <dgm:prSet presAssocID="{D710A65E-AF27-4A7D-9B8E-5BD7EB07BE48}" presName="sibTrans" presStyleLbl="sibTrans1D1" presStyleIdx="17" presStyleCnt="20"/>
      <dgm:spPr/>
    </dgm:pt>
    <dgm:pt modelId="{C0AEBCFB-25F8-4590-9B3A-FAE001C65B1C}" type="pres">
      <dgm:prSet presAssocID="{D710A65E-AF27-4A7D-9B8E-5BD7EB07BE48}" presName="connectorText" presStyleLbl="sibTrans1D1" presStyleIdx="17" presStyleCnt="20"/>
      <dgm:spPr/>
    </dgm:pt>
    <dgm:pt modelId="{B9B70393-F1AE-40E1-AFAE-7BAD5DA7878B}" type="pres">
      <dgm:prSet presAssocID="{574D1753-5A0C-4A66-9803-27B92060A8C7}" presName="node" presStyleLbl="node1" presStyleIdx="18" presStyleCnt="21">
        <dgm:presLayoutVars>
          <dgm:bulletEnabled val="1"/>
        </dgm:presLayoutVars>
      </dgm:prSet>
      <dgm:spPr/>
    </dgm:pt>
    <dgm:pt modelId="{0FF9582B-E051-403E-9A61-4AC1FC07DF97}" type="pres">
      <dgm:prSet presAssocID="{B2024949-11F1-4B36-AD90-82424AF61061}" presName="sibTrans" presStyleLbl="sibTrans1D1" presStyleIdx="18" presStyleCnt="20"/>
      <dgm:spPr/>
    </dgm:pt>
    <dgm:pt modelId="{47D8BDCD-32DC-43B2-A8E6-AA60491381C4}" type="pres">
      <dgm:prSet presAssocID="{B2024949-11F1-4B36-AD90-82424AF61061}" presName="connectorText" presStyleLbl="sibTrans1D1" presStyleIdx="18" presStyleCnt="20"/>
      <dgm:spPr/>
    </dgm:pt>
    <dgm:pt modelId="{98F9769F-492B-4FE4-A285-A753CD2EF5AF}" type="pres">
      <dgm:prSet presAssocID="{D013CA42-9910-47E0-88C2-5136A4E4F537}" presName="node" presStyleLbl="node1" presStyleIdx="19" presStyleCnt="21">
        <dgm:presLayoutVars>
          <dgm:bulletEnabled val="1"/>
        </dgm:presLayoutVars>
      </dgm:prSet>
      <dgm:spPr/>
    </dgm:pt>
    <dgm:pt modelId="{3C730221-9441-4E9A-A0B5-BBFFADEF205A}" type="pres">
      <dgm:prSet presAssocID="{A8B70BC8-91D3-46F6-B74D-033FC28E5F55}" presName="sibTrans" presStyleLbl="sibTrans1D1" presStyleIdx="19" presStyleCnt="20"/>
      <dgm:spPr/>
    </dgm:pt>
    <dgm:pt modelId="{F81113B5-4906-41B5-87AD-1999A6CCF37C}" type="pres">
      <dgm:prSet presAssocID="{A8B70BC8-91D3-46F6-B74D-033FC28E5F55}" presName="connectorText" presStyleLbl="sibTrans1D1" presStyleIdx="19" presStyleCnt="20"/>
      <dgm:spPr/>
    </dgm:pt>
    <dgm:pt modelId="{8A183BE8-1596-429B-8326-D1A92D5C8C6D}" type="pres">
      <dgm:prSet presAssocID="{DA5BF175-81F1-42EB-80D8-63BD2641A6D6}" presName="node" presStyleLbl="node1" presStyleIdx="20" presStyleCnt="21">
        <dgm:presLayoutVars>
          <dgm:bulletEnabled val="1"/>
        </dgm:presLayoutVars>
      </dgm:prSet>
      <dgm:spPr/>
    </dgm:pt>
  </dgm:ptLst>
  <dgm:cxnLst>
    <dgm:cxn modelId="{18159C02-AF92-4827-9384-A2AC8BA6E69A}" type="presOf" srcId="{791488C9-E4E8-4926-AE58-36779D600BF6}" destId="{45DCA196-E1E0-45CA-B39C-67484E2769FE}" srcOrd="1" destOrd="0" presId="urn:microsoft.com/office/officeart/2016/7/layout/RepeatingBendingProcessNew"/>
    <dgm:cxn modelId="{F30D0006-F68C-40FB-A3A9-683230E2D282}" type="presOf" srcId="{566DCE36-77EF-4544-96F5-83BED7F290BB}" destId="{CCF81E80-E089-4246-90FD-8D924B19F9EA}" srcOrd="1" destOrd="0" presId="urn:microsoft.com/office/officeart/2016/7/layout/RepeatingBendingProcessNew"/>
    <dgm:cxn modelId="{80725C06-3170-433B-BE5C-2B287FAB2354}" type="presOf" srcId="{02CD5649-7B3D-43C3-A924-448115912EE5}" destId="{F4828070-CD4A-4425-8666-8C356A8E68AE}" srcOrd="1" destOrd="0" presId="urn:microsoft.com/office/officeart/2016/7/layout/RepeatingBendingProcessNew"/>
    <dgm:cxn modelId="{720E0908-1AA4-4ABD-AD09-882D00058347}" type="presOf" srcId="{02CD5649-7B3D-43C3-A924-448115912EE5}" destId="{6644EACF-6F7C-4ADE-80FA-9EE36785A1D7}" srcOrd="0" destOrd="0" presId="urn:microsoft.com/office/officeart/2016/7/layout/RepeatingBendingProcessNew"/>
    <dgm:cxn modelId="{6926380C-35F5-4B3B-B3FE-328B0F256662}" type="presOf" srcId="{4742EC17-5EEA-49AD-ADAF-A8F89AB970FC}" destId="{D159D738-0A6A-482F-AB4C-44CD0CCE5C51}" srcOrd="0" destOrd="0" presId="urn:microsoft.com/office/officeart/2016/7/layout/RepeatingBendingProcessNew"/>
    <dgm:cxn modelId="{339AEE10-CEE4-497D-B5B9-0A2C49A4049A}" srcId="{191EEBB0-A785-4F56-A51B-E2337ADC4146}" destId="{574D1753-5A0C-4A66-9803-27B92060A8C7}" srcOrd="18" destOrd="0" parTransId="{B334F943-7960-444B-86F1-E9CDAD5176B5}" sibTransId="{B2024949-11F1-4B36-AD90-82424AF61061}"/>
    <dgm:cxn modelId="{F709E012-F851-475F-8137-5E9769787E6D}" type="presOf" srcId="{3EF39534-877B-425F-8EFF-49895241AC45}" destId="{110575CA-BF1E-4418-B228-6B7AAFE493E4}" srcOrd="0" destOrd="0" presId="urn:microsoft.com/office/officeart/2016/7/layout/RepeatingBendingProcessNew"/>
    <dgm:cxn modelId="{6DD61C17-7DD5-4F55-9A17-0EE8AFC828D2}" type="presOf" srcId="{5F8D187C-3964-4EDC-A5C2-695BCFDD355B}" destId="{B0C1887D-7CEA-4FC5-A2E5-8C0FA6877985}" srcOrd="0" destOrd="0" presId="urn:microsoft.com/office/officeart/2016/7/layout/RepeatingBendingProcessNew"/>
    <dgm:cxn modelId="{8DA0461A-91A5-4A25-9E62-2969700C6BBC}" srcId="{191EEBB0-A785-4F56-A51B-E2337ADC4146}" destId="{61912025-A188-4CFD-A6C9-4AC8A9F1C653}" srcOrd="4" destOrd="0" parTransId="{2DC9C4E0-F6E2-4B2D-8579-5CCC38ECDB3C}" sibTransId="{B44D6A53-23AB-4CE1-902B-F449D6E02CA3}"/>
    <dgm:cxn modelId="{EB67731A-BC13-4315-9E80-47B92C0CC713}" type="presOf" srcId="{F440F400-2700-4B15-BD8A-3DCB167FE07A}" destId="{9387BDFE-98B0-43E4-804D-76A309875246}" srcOrd="0" destOrd="0" presId="urn:microsoft.com/office/officeart/2016/7/layout/RepeatingBendingProcessNew"/>
    <dgm:cxn modelId="{03168E1F-E988-4428-A176-9C6BB3B7CF68}" srcId="{191EEBB0-A785-4F56-A51B-E2337ADC4146}" destId="{DA5BF175-81F1-42EB-80D8-63BD2641A6D6}" srcOrd="20" destOrd="0" parTransId="{66A2AA12-E7CE-4954-9AF6-D65DD0D867B2}" sibTransId="{DB902A19-CFF9-41AE-AB4E-30F19A29CE83}"/>
    <dgm:cxn modelId="{C0089622-AE77-4958-B03B-3FE3EEB243E4}" type="presOf" srcId="{F42A709B-953C-407D-BCE9-2C2D16DD79A2}" destId="{9A74CB38-F64E-49F1-BF28-C801296C0D60}" srcOrd="0" destOrd="0" presId="urn:microsoft.com/office/officeart/2016/7/layout/RepeatingBendingProcessNew"/>
    <dgm:cxn modelId="{E8955D34-AABF-484D-8A8F-44A8CC10CBFF}" srcId="{191EEBB0-A785-4F56-A51B-E2337ADC4146}" destId="{D013CA42-9910-47E0-88C2-5136A4E4F537}" srcOrd="19" destOrd="0" parTransId="{DCFFF220-218B-4C7A-88B5-F04E2B84CEA5}" sibTransId="{A8B70BC8-91D3-46F6-B74D-033FC28E5F55}"/>
    <dgm:cxn modelId="{00B18935-DD66-4E13-A9EF-13329ADB5FDB}" srcId="{191EEBB0-A785-4F56-A51B-E2337ADC4146}" destId="{3EF39534-877B-425F-8EFF-49895241AC45}" srcOrd="12" destOrd="0" parTransId="{92406E2F-02AE-448A-8EE0-C83B7B448488}" sibTransId="{6BCC8DDA-F209-4C76-9639-6AF449D95E8E}"/>
    <dgm:cxn modelId="{B87E0436-BA42-4636-B9B0-9FECB82CA1CB}" type="presOf" srcId="{D710A65E-AF27-4A7D-9B8E-5BD7EB07BE48}" destId="{C0AEBCFB-25F8-4590-9B3A-FAE001C65B1C}" srcOrd="1" destOrd="0" presId="urn:microsoft.com/office/officeart/2016/7/layout/RepeatingBendingProcessNew"/>
    <dgm:cxn modelId="{304ABC36-D5E6-4D89-B24A-3490F3026E19}" srcId="{191EEBB0-A785-4F56-A51B-E2337ADC4146}" destId="{F440F400-2700-4B15-BD8A-3DCB167FE07A}" srcOrd="15" destOrd="0" parTransId="{35E56C2E-01CE-4AB0-B89A-6E842A6AE510}" sibTransId="{C0333A36-61D6-40B4-B603-8E80684C0AE9}"/>
    <dgm:cxn modelId="{DE94003F-EA98-4ADC-9822-73A68BF2BB05}" type="presOf" srcId="{3CA984B8-57BB-4F96-ADA7-2EDF1BCC6343}" destId="{8AF2F8FC-316B-4164-BC16-AEE54333EEA0}" srcOrd="0" destOrd="0" presId="urn:microsoft.com/office/officeart/2016/7/layout/RepeatingBendingProcessNew"/>
    <dgm:cxn modelId="{8C1A0A62-024D-47DD-A17C-C745136EA820}" type="presOf" srcId="{6522050C-21FE-4396-A2DA-A4EEF17D8AFC}" destId="{D990C01B-7844-4486-AAE0-16DB3BFDF2B5}" srcOrd="0" destOrd="0" presId="urn:microsoft.com/office/officeart/2016/7/layout/RepeatingBendingProcessNew"/>
    <dgm:cxn modelId="{D9E15864-2D4B-4C6D-BFA3-8890F72883E6}" srcId="{191EEBB0-A785-4F56-A51B-E2337ADC4146}" destId="{55EC7FA1-AAC1-4B5E-9FB8-F4EF3C21AFCA}" srcOrd="6" destOrd="0" parTransId="{51D9B56B-D207-42B1-8056-EF9737EE9305}" sibTransId="{3CA984B8-57BB-4F96-ADA7-2EDF1BCC6343}"/>
    <dgm:cxn modelId="{BB9D8045-C649-426C-9F14-DF61F440FA37}" type="presOf" srcId="{DA5BF175-81F1-42EB-80D8-63BD2641A6D6}" destId="{8A183BE8-1596-429B-8326-D1A92D5C8C6D}" srcOrd="0" destOrd="0" presId="urn:microsoft.com/office/officeart/2016/7/layout/RepeatingBendingProcessNew"/>
    <dgm:cxn modelId="{62BE6046-3E66-4F43-B1E2-01F117325B8A}" type="presOf" srcId="{D013CA42-9910-47E0-88C2-5136A4E4F537}" destId="{98F9769F-492B-4FE4-A285-A753CD2EF5AF}" srcOrd="0" destOrd="0" presId="urn:microsoft.com/office/officeart/2016/7/layout/RepeatingBendingProcessNew"/>
    <dgm:cxn modelId="{321C9F46-8129-4DEC-A073-252A6E71BA4A}" type="presOf" srcId="{B2024949-11F1-4B36-AD90-82424AF61061}" destId="{47D8BDCD-32DC-43B2-A8E6-AA60491381C4}" srcOrd="1" destOrd="0" presId="urn:microsoft.com/office/officeart/2016/7/layout/RepeatingBendingProcessNew"/>
    <dgm:cxn modelId="{CA5F3769-3CCB-4C20-92FD-330A8DB76857}" type="presOf" srcId="{6BCC8DDA-F209-4C76-9639-6AF449D95E8E}" destId="{43A9AEC3-C738-4E65-8A85-C874914AA167}" srcOrd="0" destOrd="0" presId="urn:microsoft.com/office/officeart/2016/7/layout/RepeatingBendingProcessNew"/>
    <dgm:cxn modelId="{74E7026A-5954-4FC3-8D18-4EDD85760316}" type="presOf" srcId="{9A96CB19-8CE7-43BD-8325-101C8302D8C4}" destId="{B2524BF1-61A1-45C8-81AC-D14C496A7FFD}" srcOrd="0" destOrd="0" presId="urn:microsoft.com/office/officeart/2016/7/layout/RepeatingBendingProcessNew"/>
    <dgm:cxn modelId="{B3A0106B-B115-4F1E-88E9-CEFDF729134A}" type="presOf" srcId="{0982B523-3BAD-48F8-AB3B-0AEA5CEBF534}" destId="{C9531F5A-E8A9-4117-98DB-8366A908A98F}" srcOrd="0" destOrd="0" presId="urn:microsoft.com/office/officeart/2016/7/layout/RepeatingBendingProcessNew"/>
    <dgm:cxn modelId="{41B4CA4B-2CAC-4733-A623-C4B1526410C3}" srcId="{191EEBB0-A785-4F56-A51B-E2337ADC4146}" destId="{E11FDDDC-C718-4323-BE46-731E48643F43}" srcOrd="3" destOrd="0" parTransId="{6977F5D3-AE51-47B6-B2B2-6DEA1DD714FA}" sibTransId="{42D8E7A7-BCF4-4EC3-8375-E4B91B3DCA63}"/>
    <dgm:cxn modelId="{5099F76B-B119-47A2-B9B1-55899AB0B055}" srcId="{191EEBB0-A785-4F56-A51B-E2337ADC4146}" destId="{0982B523-3BAD-48F8-AB3B-0AEA5CEBF534}" srcOrd="0" destOrd="0" parTransId="{E45F8748-7D23-4243-96DA-533DAE4582FA}" sibTransId="{566DCE36-77EF-4544-96F5-83BED7F290BB}"/>
    <dgm:cxn modelId="{1BBB4B6E-C4E8-428B-ADC2-513C771B90D7}" srcId="{191EEBB0-A785-4F56-A51B-E2337ADC4146}" destId="{6655F402-FC49-478A-9E94-35EA91D01B7F}" srcOrd="16" destOrd="0" parTransId="{440FD2E5-D736-4CC8-BB3E-C080564287BF}" sibTransId="{B44044BB-B7AB-483A-84B0-355538C24391}"/>
    <dgm:cxn modelId="{9F626371-FC68-4D7A-8728-2B94C747B2A2}" type="presOf" srcId="{ED9D1875-AE56-4B86-89B1-EC63C7FC8E7E}" destId="{D718B198-B4E9-4341-834B-34E035132683}" srcOrd="0" destOrd="0" presId="urn:microsoft.com/office/officeart/2016/7/layout/RepeatingBendingProcessNew"/>
    <dgm:cxn modelId="{6B477954-E716-4915-BA23-8EE1033F41C4}" type="presOf" srcId="{C4049978-F9B0-452F-9A07-BB335FCA9B26}" destId="{F9EC32D8-68A9-4779-869A-19E64BC813EA}" srcOrd="0" destOrd="0" presId="urn:microsoft.com/office/officeart/2016/7/layout/RepeatingBendingProcessNew"/>
    <dgm:cxn modelId="{D0D19F75-6EDC-4C74-ABC9-C9330505ACA2}" type="presOf" srcId="{B44D6A53-23AB-4CE1-902B-F449D6E02CA3}" destId="{94E67CBE-3F6F-48D0-9F87-FCE018C281B6}" srcOrd="1" destOrd="0" presId="urn:microsoft.com/office/officeart/2016/7/layout/RepeatingBendingProcessNew"/>
    <dgm:cxn modelId="{D5D82D58-E4B9-4EC6-8A4D-0D763BEBF2D3}" type="presOf" srcId="{740E1EBA-3C54-49CC-B9C3-3FF4169B05EE}" destId="{EEC8BF29-A216-414A-8DFE-6DED2A3BE7DA}" srcOrd="0" destOrd="0" presId="urn:microsoft.com/office/officeart/2016/7/layout/RepeatingBendingProcessNew"/>
    <dgm:cxn modelId="{4E55A15A-14FD-4505-B11A-1C3A9066B284}" type="presOf" srcId="{3AD2B859-F404-4309-821C-B229524432D0}" destId="{1187383D-F21A-4AD7-9187-4C618E2CBBB2}" srcOrd="0" destOrd="0" presId="urn:microsoft.com/office/officeart/2016/7/layout/RepeatingBendingProcessNew"/>
    <dgm:cxn modelId="{B06DE87A-3C13-48B7-9437-20A16B3DC1F5}" type="presOf" srcId="{45B0B1AA-91A7-435C-A3F5-03D9CC97A0F8}" destId="{E22513AF-C5FF-47FD-9280-505D2F5703B1}" srcOrd="1" destOrd="0" presId="urn:microsoft.com/office/officeart/2016/7/layout/RepeatingBendingProcessNew"/>
    <dgm:cxn modelId="{7C0B977C-B625-49C8-8B15-A4F43BC5FA71}" type="presOf" srcId="{191EEBB0-A785-4F56-A51B-E2337ADC4146}" destId="{1A0CF534-C9A8-4A3F-A15C-C5BAD1E6D996}" srcOrd="0" destOrd="0" presId="urn:microsoft.com/office/officeart/2016/7/layout/RepeatingBendingProcessNew"/>
    <dgm:cxn modelId="{30F89585-55A5-48A8-84A5-1A809E2DFD64}" srcId="{191EEBB0-A785-4F56-A51B-E2337ADC4146}" destId="{AE639574-369F-4FE3-930C-C3FEE471EFD2}" srcOrd="13" destOrd="0" parTransId="{B7C64E3C-4299-4225-8658-6FA1718AAD37}" sibTransId="{45B0B1AA-91A7-435C-A3F5-03D9CC97A0F8}"/>
    <dgm:cxn modelId="{D4EC198B-C653-4AC9-A184-6F3423756DC3}" type="presOf" srcId="{AE639574-369F-4FE3-930C-C3FEE471EFD2}" destId="{5A4D2094-BA29-454B-84AE-A3443D19AE6E}" srcOrd="0" destOrd="0" presId="urn:microsoft.com/office/officeart/2016/7/layout/RepeatingBendingProcessNew"/>
    <dgm:cxn modelId="{1925278E-805F-4AFF-8CD5-23FA96EADCCD}" type="presOf" srcId="{37ACFA9C-8FA8-4548-9EE0-2DE9047F220A}" destId="{3D553370-BDDD-4BA9-A06A-ECF1CD969350}" srcOrd="0" destOrd="0" presId="urn:microsoft.com/office/officeart/2016/7/layout/RepeatingBendingProcessNew"/>
    <dgm:cxn modelId="{1F70B291-F8AF-4095-B7A1-83907079635D}" type="presOf" srcId="{6522050C-21FE-4396-A2DA-A4EEF17D8AFC}" destId="{EF112E35-279E-4E37-B414-CAD5A6ED1965}" srcOrd="1" destOrd="0" presId="urn:microsoft.com/office/officeart/2016/7/layout/RepeatingBendingProcessNew"/>
    <dgm:cxn modelId="{FC05E693-827D-45AF-955F-DF512DCF7BF4}" srcId="{191EEBB0-A785-4F56-A51B-E2337ADC4146}" destId="{5F8D187C-3964-4EDC-A5C2-695BCFDD355B}" srcOrd="11" destOrd="0" parTransId="{1A84AFC0-EBF9-4975-BA40-CE3DF83CB22B}" sibTransId="{791488C9-E4E8-4926-AE58-36779D600BF6}"/>
    <dgm:cxn modelId="{CA708D94-86BF-40D9-B908-8010811DF579}" type="presOf" srcId="{1FC1F332-016C-47D1-84DF-C55C4E539C10}" destId="{5F01282D-9110-4FEB-93BD-1D01C95A96B1}" srcOrd="0" destOrd="0" presId="urn:microsoft.com/office/officeart/2016/7/layout/RepeatingBendingProcessNew"/>
    <dgm:cxn modelId="{DAD4EB9A-7E8C-4271-904E-D501D6B31724}" type="presOf" srcId="{6BCC8DDA-F209-4C76-9639-6AF449D95E8E}" destId="{9202FEBD-C642-4EED-9573-FD4CAB6CDF8C}" srcOrd="1" destOrd="0" presId="urn:microsoft.com/office/officeart/2016/7/layout/RepeatingBendingProcessNew"/>
    <dgm:cxn modelId="{B4014F9B-AB21-4C1B-9488-2697D1DECBA1}" srcId="{191EEBB0-A785-4F56-A51B-E2337ADC4146}" destId="{1FC1F332-016C-47D1-84DF-C55C4E539C10}" srcOrd="2" destOrd="0" parTransId="{208B5AB9-7745-41AB-9C06-8737471A45EF}" sibTransId="{02CD5649-7B3D-43C3-A924-448115912EE5}"/>
    <dgm:cxn modelId="{788E829D-197C-426F-A620-C37AF7D84448}" type="presOf" srcId="{61912025-A188-4CFD-A6C9-4AC8A9F1C653}" destId="{D77AB14E-86F4-4587-A8AB-3792E83C67C8}" srcOrd="0" destOrd="0" presId="urn:microsoft.com/office/officeart/2016/7/layout/RepeatingBendingProcessNew"/>
    <dgm:cxn modelId="{FC7BE39E-E836-444D-8DD1-E1272B82A265}" type="presOf" srcId="{B44044BB-B7AB-483A-84B0-355538C24391}" destId="{AAD537B6-29CF-4CAE-A2AC-59C1EBA7D2E5}" srcOrd="1" destOrd="0" presId="urn:microsoft.com/office/officeart/2016/7/layout/RepeatingBendingProcessNew"/>
    <dgm:cxn modelId="{C45B1DA4-A9D6-42F6-926C-4050E1507F33}" type="presOf" srcId="{A8B70BC8-91D3-46F6-B74D-033FC28E5F55}" destId="{F81113B5-4906-41B5-87AD-1999A6CCF37C}" srcOrd="1" destOrd="0" presId="urn:microsoft.com/office/officeart/2016/7/layout/RepeatingBendingProcessNew"/>
    <dgm:cxn modelId="{C0B6C6A5-C469-4750-A8C6-382901E56E5A}" type="presOf" srcId="{C37735C0-7BB9-4755-861A-3C4BD13B00A6}" destId="{7DDB0A7C-0CD2-4734-B7A9-E3221A7B9160}" srcOrd="0" destOrd="0" presId="urn:microsoft.com/office/officeart/2016/7/layout/RepeatingBendingProcessNew"/>
    <dgm:cxn modelId="{FA7E94A7-0349-47FF-A8E1-FFD30FF75AD4}" srcId="{191EEBB0-A785-4F56-A51B-E2337ADC4146}" destId="{C4049978-F9B0-452F-9A07-BB335FCA9B26}" srcOrd="9" destOrd="0" parTransId="{128D6EF2-23EF-44C8-BC59-C89B896A987F}" sibTransId="{6522050C-21FE-4396-A2DA-A4EEF17D8AFC}"/>
    <dgm:cxn modelId="{1B6704A8-7467-4930-84DE-57E483E912B7}" type="presOf" srcId="{3CA984B8-57BB-4F96-ADA7-2EDF1BCC6343}" destId="{474F47F8-D3FF-494D-8840-ACFC6584D2C3}" srcOrd="1" destOrd="0" presId="urn:microsoft.com/office/officeart/2016/7/layout/RepeatingBendingProcessNew"/>
    <dgm:cxn modelId="{792820A8-8F47-403A-9CF5-F802B8B80140}" srcId="{191EEBB0-A785-4F56-A51B-E2337ADC4146}" destId="{9A96CB19-8CE7-43BD-8325-101C8302D8C4}" srcOrd="8" destOrd="0" parTransId="{9B4BFFB0-F1D1-4E22-B7EF-34A44E2CAB7C}" sibTransId="{ED9D1875-AE56-4B86-89B1-EC63C7FC8E7E}"/>
    <dgm:cxn modelId="{0ABF15B0-ED1F-4AD2-8084-0E96B5B184A0}" type="presOf" srcId="{42D8E7A7-BCF4-4EC3-8375-E4B91B3DCA63}" destId="{99E5DBF9-6DDE-4960-A03B-8C58A0546ADB}" srcOrd="1" destOrd="0" presId="urn:microsoft.com/office/officeart/2016/7/layout/RepeatingBendingProcessNew"/>
    <dgm:cxn modelId="{3B02A7B5-79D7-4DC2-A114-8EC9A91788D3}" type="presOf" srcId="{C37735C0-7BB9-4755-861A-3C4BD13B00A6}" destId="{A59348CB-C8BD-42F0-B37C-4309BD1F5021}" srcOrd="1" destOrd="0" presId="urn:microsoft.com/office/officeart/2016/7/layout/RepeatingBendingProcessNew"/>
    <dgm:cxn modelId="{9C0CCFB6-B198-4013-8943-F583A6BC3933}" type="presOf" srcId="{C0333A36-61D6-40B4-B603-8E80684C0AE9}" destId="{BA5AD80E-11E2-4EEA-B269-D7AB71F60C96}" srcOrd="0" destOrd="0" presId="urn:microsoft.com/office/officeart/2016/7/layout/RepeatingBendingProcessNew"/>
    <dgm:cxn modelId="{58ECDFB6-3D80-4F12-AE04-5913F85596BD}" type="presOf" srcId="{2C106656-00B3-4BEC-AA27-57EB515C1A9C}" destId="{3F257A31-3B3A-4C20-846D-43E7F8503BE4}" srcOrd="0" destOrd="0" presId="urn:microsoft.com/office/officeart/2016/7/layout/RepeatingBendingProcessNew"/>
    <dgm:cxn modelId="{FA8EA3B8-E22D-486B-94EC-36104A7898D1}" type="presOf" srcId="{6655F402-FC49-478A-9E94-35EA91D01B7F}" destId="{9444E9C2-B68C-41A9-A69C-B49249E9DB41}" srcOrd="0" destOrd="0" presId="urn:microsoft.com/office/officeart/2016/7/layout/RepeatingBendingProcessNew"/>
    <dgm:cxn modelId="{1E97AABC-4417-4096-92D0-83579CE780F4}" type="presOf" srcId="{42D8E7A7-BCF4-4EC3-8375-E4B91B3DCA63}" destId="{B633B57F-627A-462D-8397-8801A79F3E81}" srcOrd="0" destOrd="0" presId="urn:microsoft.com/office/officeart/2016/7/layout/RepeatingBendingProcessNew"/>
    <dgm:cxn modelId="{5B3173C1-3E74-47F1-9293-3B92350E040C}" type="presOf" srcId="{ED9D1875-AE56-4B86-89B1-EC63C7FC8E7E}" destId="{CAC7DBCD-395C-49EA-9B1E-00A579FCB5F2}" srcOrd="1" destOrd="0" presId="urn:microsoft.com/office/officeart/2016/7/layout/RepeatingBendingProcessNew"/>
    <dgm:cxn modelId="{4A9902C5-0786-45FF-AF0C-0E80C534384F}" srcId="{191EEBB0-A785-4F56-A51B-E2337ADC4146}" destId="{37ACFA9C-8FA8-4548-9EE0-2DE9047F220A}" srcOrd="17" destOrd="0" parTransId="{3E7DCB49-E00A-4D0F-AB22-47B8B7EA0F6D}" sibTransId="{D710A65E-AF27-4A7D-9B8E-5BD7EB07BE48}"/>
    <dgm:cxn modelId="{88E87DC6-27C0-4222-89D9-5392A8A218F4}" type="presOf" srcId="{740E1EBA-3C54-49CC-B9C3-3FF4169B05EE}" destId="{1143AB62-9059-4EA9-91A9-8834DEB9EF29}" srcOrd="1" destOrd="0" presId="urn:microsoft.com/office/officeart/2016/7/layout/RepeatingBendingProcessNew"/>
    <dgm:cxn modelId="{2DA4B6C8-7631-46BD-96A2-51726C4B9EC8}" type="presOf" srcId="{D60CC578-8D6E-41A7-95ED-886F968531C4}" destId="{75B61C58-A5EF-4742-876B-22C14534DD6C}" srcOrd="0" destOrd="0" presId="urn:microsoft.com/office/officeart/2016/7/layout/RepeatingBendingProcessNew"/>
    <dgm:cxn modelId="{274FF5CA-8564-40DC-9D80-224685F03B78}" type="presOf" srcId="{DF1BBB12-81F7-4154-A5D9-39C5ECEB868B}" destId="{1A86EB9A-071A-4A34-A977-D252E5D0ABEA}" srcOrd="0" destOrd="0" presId="urn:microsoft.com/office/officeart/2016/7/layout/RepeatingBendingProcessNew"/>
    <dgm:cxn modelId="{EECD25CB-1A02-485F-9F12-6191216B8228}" type="presOf" srcId="{A8B70BC8-91D3-46F6-B74D-033FC28E5F55}" destId="{3C730221-9441-4E9A-A0B5-BBFFADEF205A}" srcOrd="0" destOrd="0" presId="urn:microsoft.com/office/officeart/2016/7/layout/RepeatingBendingProcessNew"/>
    <dgm:cxn modelId="{869983CB-1F34-4E86-91B8-313A8FD7D1DA}" type="presOf" srcId="{574D1753-5A0C-4A66-9803-27B92060A8C7}" destId="{B9B70393-F1AE-40E1-AFAE-7BAD5DA7878B}" srcOrd="0" destOrd="0" presId="urn:microsoft.com/office/officeart/2016/7/layout/RepeatingBendingProcessNew"/>
    <dgm:cxn modelId="{EE5D3DCD-A5BC-45E9-9F55-89D90EA10CB7}" type="presOf" srcId="{F42A709B-953C-407D-BCE9-2C2D16DD79A2}" destId="{1867C520-773F-40F8-9F44-9096FD49A534}" srcOrd="1" destOrd="0" presId="urn:microsoft.com/office/officeart/2016/7/layout/RepeatingBendingProcessNew"/>
    <dgm:cxn modelId="{ABEC48CE-417A-4B0E-B75F-5EC0F2112067}" type="presOf" srcId="{FB30CA16-1433-48D2-B55D-26C6C5D8F081}" destId="{E0935400-1F05-4F2A-AC1F-E2F43F7BF278}" srcOrd="0" destOrd="0" presId="urn:microsoft.com/office/officeart/2016/7/layout/RepeatingBendingProcessNew"/>
    <dgm:cxn modelId="{1C6E5CD1-9DEA-4490-B132-ADC6A7854AFC}" type="presOf" srcId="{B2024949-11F1-4B36-AD90-82424AF61061}" destId="{0FF9582B-E051-403E-9A61-4AC1FC07DF97}" srcOrd="0" destOrd="0" presId="urn:microsoft.com/office/officeart/2016/7/layout/RepeatingBendingProcessNew"/>
    <dgm:cxn modelId="{9F5EFFD2-B34A-4C26-831D-9F7340102C12}" type="presOf" srcId="{55EC7FA1-AAC1-4B5E-9FB8-F4EF3C21AFCA}" destId="{2DA820E9-3E7D-47BF-AC5D-BCC93E3C8E2A}" srcOrd="0" destOrd="0" presId="urn:microsoft.com/office/officeart/2016/7/layout/RepeatingBendingProcessNew"/>
    <dgm:cxn modelId="{1F8536D5-8ED4-4685-8D21-87C9F7B566DB}" type="presOf" srcId="{D60CC578-8D6E-41A7-95ED-886F968531C4}" destId="{4CF337E6-ED5D-42F9-BCF6-FA9FEC2BA115}" srcOrd="1" destOrd="0" presId="urn:microsoft.com/office/officeart/2016/7/layout/RepeatingBendingProcessNew"/>
    <dgm:cxn modelId="{4246B1D9-D83D-40F7-8488-8CE6C9471B17}" type="presOf" srcId="{566DCE36-77EF-4544-96F5-83BED7F290BB}" destId="{89FF0775-65B5-453C-B2C2-7E1C8D02B985}" srcOrd="0" destOrd="0" presId="urn:microsoft.com/office/officeart/2016/7/layout/RepeatingBendingProcessNew"/>
    <dgm:cxn modelId="{4DCC0BDF-6592-4730-89DD-03384DA08B2C}" type="presOf" srcId="{791488C9-E4E8-4926-AE58-36779D600BF6}" destId="{94FA356B-D2DF-42F5-88B4-582EB9CB596D}" srcOrd="0" destOrd="0" presId="urn:microsoft.com/office/officeart/2016/7/layout/RepeatingBendingProcessNew"/>
    <dgm:cxn modelId="{DED157E2-8F52-4F0E-9609-BF5A6F07E11F}" srcId="{191EEBB0-A785-4F56-A51B-E2337ADC4146}" destId="{FB30CA16-1433-48D2-B55D-26C6C5D8F081}" srcOrd="7" destOrd="0" parTransId="{77B0128F-AA17-424F-BD1E-7C4CF7F5F5DA}" sibTransId="{D60CC578-8D6E-41A7-95ED-886F968531C4}"/>
    <dgm:cxn modelId="{470A1DE6-B7F6-4AA8-9218-000852A1B1E7}" srcId="{191EEBB0-A785-4F56-A51B-E2337ADC4146}" destId="{1B866EB0-B7DE-4667-AE6C-C0B2F9ECF0F6}" srcOrd="5" destOrd="0" parTransId="{AADD5674-291E-4561-8F03-07AB94A0C8BC}" sibTransId="{F42A709B-953C-407D-BCE9-2C2D16DD79A2}"/>
    <dgm:cxn modelId="{107B89E9-8D0A-4AB9-A872-7B5248DDE7DB}" srcId="{191EEBB0-A785-4F56-A51B-E2337ADC4146}" destId="{3AD2B859-F404-4309-821C-B229524432D0}" srcOrd="10" destOrd="0" parTransId="{2F7332F1-950A-4F08-B4EF-9C70594BC94B}" sibTransId="{740E1EBA-3C54-49CC-B9C3-3FF4169B05EE}"/>
    <dgm:cxn modelId="{5FDE5DED-8FBE-4EAE-AD70-DA5801F78817}" type="presOf" srcId="{45B0B1AA-91A7-435C-A3F5-03D9CC97A0F8}" destId="{28F288DC-DF57-4290-8490-F22B284BD76C}" srcOrd="0" destOrd="0" presId="urn:microsoft.com/office/officeart/2016/7/layout/RepeatingBendingProcessNew"/>
    <dgm:cxn modelId="{43F157F2-7678-41F1-9616-04CF5363BF0C}" type="presOf" srcId="{4742EC17-5EEA-49AD-ADAF-A8F89AB970FC}" destId="{ADB657D0-F492-49ED-91BE-ED7AF9EA8BEC}" srcOrd="1" destOrd="0" presId="urn:microsoft.com/office/officeart/2016/7/layout/RepeatingBendingProcessNew"/>
    <dgm:cxn modelId="{A68E43F9-0BAC-40E4-9A73-B1F5BE5F747F}" type="presOf" srcId="{B44D6A53-23AB-4CE1-902B-F449D6E02CA3}" destId="{4ACD0DFF-C17A-4EE4-95BE-7625A101592F}" srcOrd="0" destOrd="0" presId="urn:microsoft.com/office/officeart/2016/7/layout/RepeatingBendingProcessNew"/>
    <dgm:cxn modelId="{F29C8FF9-3B2F-4EE2-96E1-E9E6626E159B}" type="presOf" srcId="{D710A65E-AF27-4A7D-9B8E-5BD7EB07BE48}" destId="{1A49C01B-4537-4051-BBFA-54950FD7F05E}" srcOrd="0" destOrd="0" presId="urn:microsoft.com/office/officeart/2016/7/layout/RepeatingBendingProcessNew"/>
    <dgm:cxn modelId="{D941B3FA-0EB7-44A4-B715-3D6AA9215B9F}" srcId="{191EEBB0-A785-4F56-A51B-E2337ADC4146}" destId="{DF1BBB12-81F7-4154-A5D9-39C5ECEB868B}" srcOrd="1" destOrd="0" parTransId="{3C46467E-AFDA-4056-BC1D-7BD5141974EF}" sibTransId="{C37735C0-7BB9-4755-861A-3C4BD13B00A6}"/>
    <dgm:cxn modelId="{69E984FB-A45B-4394-BCA6-436D1FA45043}" type="presOf" srcId="{B44044BB-B7AB-483A-84B0-355538C24391}" destId="{511E73A0-FF5A-46C6-8C9E-E3A6315C828B}" srcOrd="0" destOrd="0" presId="urn:microsoft.com/office/officeart/2016/7/layout/RepeatingBendingProcessNew"/>
    <dgm:cxn modelId="{5883B2FC-1C12-4843-A62F-E682A21A76FF}" type="presOf" srcId="{E11FDDDC-C718-4323-BE46-731E48643F43}" destId="{D2BFB29F-A18B-40E1-B1D8-35E677C21637}" srcOrd="0" destOrd="0" presId="urn:microsoft.com/office/officeart/2016/7/layout/RepeatingBendingProcessNew"/>
    <dgm:cxn modelId="{E9CFF3FC-024F-4451-8FB4-84C46543ED25}" type="presOf" srcId="{C0333A36-61D6-40B4-B603-8E80684C0AE9}" destId="{11B5EB8A-6C1C-47C1-8017-32CD7D6D50E0}" srcOrd="1" destOrd="0" presId="urn:microsoft.com/office/officeart/2016/7/layout/RepeatingBendingProcessNew"/>
    <dgm:cxn modelId="{5CA80EFF-072E-48EE-9493-74DFBC0447E9}" type="presOf" srcId="{1B866EB0-B7DE-4667-AE6C-C0B2F9ECF0F6}" destId="{8442ECFF-5126-4659-8B7A-19D370AEAC8A}" srcOrd="0" destOrd="0" presId="urn:microsoft.com/office/officeart/2016/7/layout/RepeatingBendingProcessNew"/>
    <dgm:cxn modelId="{69B3C0FF-1239-4A3B-8747-648774B185AD}" srcId="{191EEBB0-A785-4F56-A51B-E2337ADC4146}" destId="{2C106656-00B3-4BEC-AA27-57EB515C1A9C}" srcOrd="14" destOrd="0" parTransId="{76D898A7-B895-48F6-8079-48C90ECB63A1}" sibTransId="{4742EC17-5EEA-49AD-ADAF-A8F89AB970FC}"/>
    <dgm:cxn modelId="{65B634F1-863B-4BA3-B40A-805AEB2AB5CF}" type="presParOf" srcId="{1A0CF534-C9A8-4A3F-A15C-C5BAD1E6D996}" destId="{C9531F5A-E8A9-4117-98DB-8366A908A98F}" srcOrd="0" destOrd="0" presId="urn:microsoft.com/office/officeart/2016/7/layout/RepeatingBendingProcessNew"/>
    <dgm:cxn modelId="{C1DA3E72-96BD-43E8-B33C-138E06F8952E}" type="presParOf" srcId="{1A0CF534-C9A8-4A3F-A15C-C5BAD1E6D996}" destId="{89FF0775-65B5-453C-B2C2-7E1C8D02B985}" srcOrd="1" destOrd="0" presId="urn:microsoft.com/office/officeart/2016/7/layout/RepeatingBendingProcessNew"/>
    <dgm:cxn modelId="{B8C51C16-E9A8-4328-909A-39EB43ED8BD0}" type="presParOf" srcId="{89FF0775-65B5-453C-B2C2-7E1C8D02B985}" destId="{CCF81E80-E089-4246-90FD-8D924B19F9EA}" srcOrd="0" destOrd="0" presId="urn:microsoft.com/office/officeart/2016/7/layout/RepeatingBendingProcessNew"/>
    <dgm:cxn modelId="{7FE49CC5-0C72-4BD5-955A-B4D595D08896}" type="presParOf" srcId="{1A0CF534-C9A8-4A3F-A15C-C5BAD1E6D996}" destId="{1A86EB9A-071A-4A34-A977-D252E5D0ABEA}" srcOrd="2" destOrd="0" presId="urn:microsoft.com/office/officeart/2016/7/layout/RepeatingBendingProcessNew"/>
    <dgm:cxn modelId="{975B3809-B33A-4BAE-8527-F31F7D536FBF}" type="presParOf" srcId="{1A0CF534-C9A8-4A3F-A15C-C5BAD1E6D996}" destId="{7DDB0A7C-0CD2-4734-B7A9-E3221A7B9160}" srcOrd="3" destOrd="0" presId="urn:microsoft.com/office/officeart/2016/7/layout/RepeatingBendingProcessNew"/>
    <dgm:cxn modelId="{62AD34DE-5DA9-495D-9733-E0082F456C02}" type="presParOf" srcId="{7DDB0A7C-0CD2-4734-B7A9-E3221A7B9160}" destId="{A59348CB-C8BD-42F0-B37C-4309BD1F5021}" srcOrd="0" destOrd="0" presId="urn:microsoft.com/office/officeart/2016/7/layout/RepeatingBendingProcessNew"/>
    <dgm:cxn modelId="{1D1C3E92-1B21-476C-ACC5-87D4F484CF6C}" type="presParOf" srcId="{1A0CF534-C9A8-4A3F-A15C-C5BAD1E6D996}" destId="{5F01282D-9110-4FEB-93BD-1D01C95A96B1}" srcOrd="4" destOrd="0" presId="urn:microsoft.com/office/officeart/2016/7/layout/RepeatingBendingProcessNew"/>
    <dgm:cxn modelId="{9DCE30FA-D9F0-4ADA-AE72-6E66079EC410}" type="presParOf" srcId="{1A0CF534-C9A8-4A3F-A15C-C5BAD1E6D996}" destId="{6644EACF-6F7C-4ADE-80FA-9EE36785A1D7}" srcOrd="5" destOrd="0" presId="urn:microsoft.com/office/officeart/2016/7/layout/RepeatingBendingProcessNew"/>
    <dgm:cxn modelId="{7A0E4A43-E79E-4ED0-A8DB-5E4B57D035D8}" type="presParOf" srcId="{6644EACF-6F7C-4ADE-80FA-9EE36785A1D7}" destId="{F4828070-CD4A-4425-8666-8C356A8E68AE}" srcOrd="0" destOrd="0" presId="urn:microsoft.com/office/officeart/2016/7/layout/RepeatingBendingProcessNew"/>
    <dgm:cxn modelId="{E0649297-36E2-40C4-B03D-3B24700239F5}" type="presParOf" srcId="{1A0CF534-C9A8-4A3F-A15C-C5BAD1E6D996}" destId="{D2BFB29F-A18B-40E1-B1D8-35E677C21637}" srcOrd="6" destOrd="0" presId="urn:microsoft.com/office/officeart/2016/7/layout/RepeatingBendingProcessNew"/>
    <dgm:cxn modelId="{16649E63-5742-4CBA-A274-C8FD006C090D}" type="presParOf" srcId="{1A0CF534-C9A8-4A3F-A15C-C5BAD1E6D996}" destId="{B633B57F-627A-462D-8397-8801A79F3E81}" srcOrd="7" destOrd="0" presId="urn:microsoft.com/office/officeart/2016/7/layout/RepeatingBendingProcessNew"/>
    <dgm:cxn modelId="{D3E4F7FD-DC4C-4797-838D-960B1019ECE0}" type="presParOf" srcId="{B633B57F-627A-462D-8397-8801A79F3E81}" destId="{99E5DBF9-6DDE-4960-A03B-8C58A0546ADB}" srcOrd="0" destOrd="0" presId="urn:microsoft.com/office/officeart/2016/7/layout/RepeatingBendingProcessNew"/>
    <dgm:cxn modelId="{E7614160-1A69-4AFB-9110-528EC0A8EDCD}" type="presParOf" srcId="{1A0CF534-C9A8-4A3F-A15C-C5BAD1E6D996}" destId="{D77AB14E-86F4-4587-A8AB-3792E83C67C8}" srcOrd="8" destOrd="0" presId="urn:microsoft.com/office/officeart/2016/7/layout/RepeatingBendingProcessNew"/>
    <dgm:cxn modelId="{F5856098-F395-46BF-80C7-5FD71F21B9BE}" type="presParOf" srcId="{1A0CF534-C9A8-4A3F-A15C-C5BAD1E6D996}" destId="{4ACD0DFF-C17A-4EE4-95BE-7625A101592F}" srcOrd="9" destOrd="0" presId="urn:microsoft.com/office/officeart/2016/7/layout/RepeatingBendingProcessNew"/>
    <dgm:cxn modelId="{ECFFDBA8-E211-4423-A0D3-1475A7CF16A2}" type="presParOf" srcId="{4ACD0DFF-C17A-4EE4-95BE-7625A101592F}" destId="{94E67CBE-3F6F-48D0-9F87-FCE018C281B6}" srcOrd="0" destOrd="0" presId="urn:microsoft.com/office/officeart/2016/7/layout/RepeatingBendingProcessNew"/>
    <dgm:cxn modelId="{88F324B4-F5A2-43BD-8F4D-CB62863F1D4A}" type="presParOf" srcId="{1A0CF534-C9A8-4A3F-A15C-C5BAD1E6D996}" destId="{8442ECFF-5126-4659-8B7A-19D370AEAC8A}" srcOrd="10" destOrd="0" presId="urn:microsoft.com/office/officeart/2016/7/layout/RepeatingBendingProcessNew"/>
    <dgm:cxn modelId="{00F087C8-03A2-49F8-82CA-6FD33126CEA5}" type="presParOf" srcId="{1A0CF534-C9A8-4A3F-A15C-C5BAD1E6D996}" destId="{9A74CB38-F64E-49F1-BF28-C801296C0D60}" srcOrd="11" destOrd="0" presId="urn:microsoft.com/office/officeart/2016/7/layout/RepeatingBendingProcessNew"/>
    <dgm:cxn modelId="{0D30ED39-BA37-48BD-BC6E-88BB106444B6}" type="presParOf" srcId="{9A74CB38-F64E-49F1-BF28-C801296C0D60}" destId="{1867C520-773F-40F8-9F44-9096FD49A534}" srcOrd="0" destOrd="0" presId="urn:microsoft.com/office/officeart/2016/7/layout/RepeatingBendingProcessNew"/>
    <dgm:cxn modelId="{F1DD5992-5C22-485C-8E9D-259F263CB76E}" type="presParOf" srcId="{1A0CF534-C9A8-4A3F-A15C-C5BAD1E6D996}" destId="{2DA820E9-3E7D-47BF-AC5D-BCC93E3C8E2A}" srcOrd="12" destOrd="0" presId="urn:microsoft.com/office/officeart/2016/7/layout/RepeatingBendingProcessNew"/>
    <dgm:cxn modelId="{0D05E5B9-7E84-4AD7-8D09-B78C4EBEF6BD}" type="presParOf" srcId="{1A0CF534-C9A8-4A3F-A15C-C5BAD1E6D996}" destId="{8AF2F8FC-316B-4164-BC16-AEE54333EEA0}" srcOrd="13" destOrd="0" presId="urn:microsoft.com/office/officeart/2016/7/layout/RepeatingBendingProcessNew"/>
    <dgm:cxn modelId="{8EB18289-A23F-47ED-9AC7-92272A8422C6}" type="presParOf" srcId="{8AF2F8FC-316B-4164-BC16-AEE54333EEA0}" destId="{474F47F8-D3FF-494D-8840-ACFC6584D2C3}" srcOrd="0" destOrd="0" presId="urn:microsoft.com/office/officeart/2016/7/layout/RepeatingBendingProcessNew"/>
    <dgm:cxn modelId="{D284EB87-3942-4FE9-A85B-B978162DEFD7}" type="presParOf" srcId="{1A0CF534-C9A8-4A3F-A15C-C5BAD1E6D996}" destId="{E0935400-1F05-4F2A-AC1F-E2F43F7BF278}" srcOrd="14" destOrd="0" presId="urn:microsoft.com/office/officeart/2016/7/layout/RepeatingBendingProcessNew"/>
    <dgm:cxn modelId="{0BF04095-35E1-4F70-94C4-6C0568004EE8}" type="presParOf" srcId="{1A0CF534-C9A8-4A3F-A15C-C5BAD1E6D996}" destId="{75B61C58-A5EF-4742-876B-22C14534DD6C}" srcOrd="15" destOrd="0" presId="urn:microsoft.com/office/officeart/2016/7/layout/RepeatingBendingProcessNew"/>
    <dgm:cxn modelId="{B456944B-E0D4-435B-82A3-E2D3AC005B28}" type="presParOf" srcId="{75B61C58-A5EF-4742-876B-22C14534DD6C}" destId="{4CF337E6-ED5D-42F9-BCF6-FA9FEC2BA115}" srcOrd="0" destOrd="0" presId="urn:microsoft.com/office/officeart/2016/7/layout/RepeatingBendingProcessNew"/>
    <dgm:cxn modelId="{1FE1D0FB-C37D-444F-BFB5-2F32F1A52806}" type="presParOf" srcId="{1A0CF534-C9A8-4A3F-A15C-C5BAD1E6D996}" destId="{B2524BF1-61A1-45C8-81AC-D14C496A7FFD}" srcOrd="16" destOrd="0" presId="urn:microsoft.com/office/officeart/2016/7/layout/RepeatingBendingProcessNew"/>
    <dgm:cxn modelId="{6C3099F9-B8C1-4254-A144-F6B8BFFAFD41}" type="presParOf" srcId="{1A0CF534-C9A8-4A3F-A15C-C5BAD1E6D996}" destId="{D718B198-B4E9-4341-834B-34E035132683}" srcOrd="17" destOrd="0" presId="urn:microsoft.com/office/officeart/2016/7/layout/RepeatingBendingProcessNew"/>
    <dgm:cxn modelId="{887D2905-3623-4305-BFD7-FC5FD0CA47FE}" type="presParOf" srcId="{D718B198-B4E9-4341-834B-34E035132683}" destId="{CAC7DBCD-395C-49EA-9B1E-00A579FCB5F2}" srcOrd="0" destOrd="0" presId="urn:microsoft.com/office/officeart/2016/7/layout/RepeatingBendingProcessNew"/>
    <dgm:cxn modelId="{3F34C554-4298-4B4C-9FE2-4C61D0445770}" type="presParOf" srcId="{1A0CF534-C9A8-4A3F-A15C-C5BAD1E6D996}" destId="{F9EC32D8-68A9-4779-869A-19E64BC813EA}" srcOrd="18" destOrd="0" presId="urn:microsoft.com/office/officeart/2016/7/layout/RepeatingBendingProcessNew"/>
    <dgm:cxn modelId="{1AA34064-3155-471E-B57B-8AA7885195DE}" type="presParOf" srcId="{1A0CF534-C9A8-4A3F-A15C-C5BAD1E6D996}" destId="{D990C01B-7844-4486-AAE0-16DB3BFDF2B5}" srcOrd="19" destOrd="0" presId="urn:microsoft.com/office/officeart/2016/7/layout/RepeatingBendingProcessNew"/>
    <dgm:cxn modelId="{10F44415-A79C-4E72-A66A-F3A99EB4D2B8}" type="presParOf" srcId="{D990C01B-7844-4486-AAE0-16DB3BFDF2B5}" destId="{EF112E35-279E-4E37-B414-CAD5A6ED1965}" srcOrd="0" destOrd="0" presId="urn:microsoft.com/office/officeart/2016/7/layout/RepeatingBendingProcessNew"/>
    <dgm:cxn modelId="{855DA46E-A119-4427-AEB6-AAA1A5EE7789}" type="presParOf" srcId="{1A0CF534-C9A8-4A3F-A15C-C5BAD1E6D996}" destId="{1187383D-F21A-4AD7-9187-4C618E2CBBB2}" srcOrd="20" destOrd="0" presId="urn:microsoft.com/office/officeart/2016/7/layout/RepeatingBendingProcessNew"/>
    <dgm:cxn modelId="{A4D66130-D1EF-473C-BFEB-7E37B53D0FE5}" type="presParOf" srcId="{1A0CF534-C9A8-4A3F-A15C-C5BAD1E6D996}" destId="{EEC8BF29-A216-414A-8DFE-6DED2A3BE7DA}" srcOrd="21" destOrd="0" presId="urn:microsoft.com/office/officeart/2016/7/layout/RepeatingBendingProcessNew"/>
    <dgm:cxn modelId="{08926BCF-F575-4F3A-9A32-48F36564D77F}" type="presParOf" srcId="{EEC8BF29-A216-414A-8DFE-6DED2A3BE7DA}" destId="{1143AB62-9059-4EA9-91A9-8834DEB9EF29}" srcOrd="0" destOrd="0" presId="urn:microsoft.com/office/officeart/2016/7/layout/RepeatingBendingProcessNew"/>
    <dgm:cxn modelId="{DBCD08F7-C367-4EA9-9042-F4BFD86BC3F7}" type="presParOf" srcId="{1A0CF534-C9A8-4A3F-A15C-C5BAD1E6D996}" destId="{B0C1887D-7CEA-4FC5-A2E5-8C0FA6877985}" srcOrd="22" destOrd="0" presId="urn:microsoft.com/office/officeart/2016/7/layout/RepeatingBendingProcessNew"/>
    <dgm:cxn modelId="{F49C0F59-FE2E-4938-AF2B-9A83ED4C9780}" type="presParOf" srcId="{1A0CF534-C9A8-4A3F-A15C-C5BAD1E6D996}" destId="{94FA356B-D2DF-42F5-88B4-582EB9CB596D}" srcOrd="23" destOrd="0" presId="urn:microsoft.com/office/officeart/2016/7/layout/RepeatingBendingProcessNew"/>
    <dgm:cxn modelId="{85B08DA8-B943-41B2-87A8-0DB2A427EFA7}" type="presParOf" srcId="{94FA356B-D2DF-42F5-88B4-582EB9CB596D}" destId="{45DCA196-E1E0-45CA-B39C-67484E2769FE}" srcOrd="0" destOrd="0" presId="urn:microsoft.com/office/officeart/2016/7/layout/RepeatingBendingProcessNew"/>
    <dgm:cxn modelId="{864C43BE-C18B-4C6A-89C9-66E31E317791}" type="presParOf" srcId="{1A0CF534-C9A8-4A3F-A15C-C5BAD1E6D996}" destId="{110575CA-BF1E-4418-B228-6B7AAFE493E4}" srcOrd="24" destOrd="0" presId="urn:microsoft.com/office/officeart/2016/7/layout/RepeatingBendingProcessNew"/>
    <dgm:cxn modelId="{AA67D2A3-48A7-4B2A-83D4-F966A2B44DDC}" type="presParOf" srcId="{1A0CF534-C9A8-4A3F-A15C-C5BAD1E6D996}" destId="{43A9AEC3-C738-4E65-8A85-C874914AA167}" srcOrd="25" destOrd="0" presId="urn:microsoft.com/office/officeart/2016/7/layout/RepeatingBendingProcessNew"/>
    <dgm:cxn modelId="{C17A6576-AF45-4146-88CD-BB40C2F072BE}" type="presParOf" srcId="{43A9AEC3-C738-4E65-8A85-C874914AA167}" destId="{9202FEBD-C642-4EED-9573-FD4CAB6CDF8C}" srcOrd="0" destOrd="0" presId="urn:microsoft.com/office/officeart/2016/7/layout/RepeatingBendingProcessNew"/>
    <dgm:cxn modelId="{209E0F6D-9856-41DE-BDD2-AFE6AE939937}" type="presParOf" srcId="{1A0CF534-C9A8-4A3F-A15C-C5BAD1E6D996}" destId="{5A4D2094-BA29-454B-84AE-A3443D19AE6E}" srcOrd="26" destOrd="0" presId="urn:microsoft.com/office/officeart/2016/7/layout/RepeatingBendingProcessNew"/>
    <dgm:cxn modelId="{F0A89082-BA4D-4528-AB96-B6C833D21FB8}" type="presParOf" srcId="{1A0CF534-C9A8-4A3F-A15C-C5BAD1E6D996}" destId="{28F288DC-DF57-4290-8490-F22B284BD76C}" srcOrd="27" destOrd="0" presId="urn:microsoft.com/office/officeart/2016/7/layout/RepeatingBendingProcessNew"/>
    <dgm:cxn modelId="{74385A89-6C45-4B3E-828C-5523C564B03E}" type="presParOf" srcId="{28F288DC-DF57-4290-8490-F22B284BD76C}" destId="{E22513AF-C5FF-47FD-9280-505D2F5703B1}" srcOrd="0" destOrd="0" presId="urn:microsoft.com/office/officeart/2016/7/layout/RepeatingBendingProcessNew"/>
    <dgm:cxn modelId="{F64E6F7B-8EF9-4EAA-A0D7-BEE2A7219C1A}" type="presParOf" srcId="{1A0CF534-C9A8-4A3F-A15C-C5BAD1E6D996}" destId="{3F257A31-3B3A-4C20-846D-43E7F8503BE4}" srcOrd="28" destOrd="0" presId="urn:microsoft.com/office/officeart/2016/7/layout/RepeatingBendingProcessNew"/>
    <dgm:cxn modelId="{044ED7CA-7B44-4FAA-8C4F-00689EF88EAC}" type="presParOf" srcId="{1A0CF534-C9A8-4A3F-A15C-C5BAD1E6D996}" destId="{D159D738-0A6A-482F-AB4C-44CD0CCE5C51}" srcOrd="29" destOrd="0" presId="urn:microsoft.com/office/officeart/2016/7/layout/RepeatingBendingProcessNew"/>
    <dgm:cxn modelId="{AA12B4D5-392B-42F9-AB72-1914B3A1C08E}" type="presParOf" srcId="{D159D738-0A6A-482F-AB4C-44CD0CCE5C51}" destId="{ADB657D0-F492-49ED-91BE-ED7AF9EA8BEC}" srcOrd="0" destOrd="0" presId="urn:microsoft.com/office/officeart/2016/7/layout/RepeatingBendingProcessNew"/>
    <dgm:cxn modelId="{F9652329-5D41-4A9A-B838-AE71E26AF561}" type="presParOf" srcId="{1A0CF534-C9A8-4A3F-A15C-C5BAD1E6D996}" destId="{9387BDFE-98B0-43E4-804D-76A309875246}" srcOrd="30" destOrd="0" presId="urn:microsoft.com/office/officeart/2016/7/layout/RepeatingBendingProcessNew"/>
    <dgm:cxn modelId="{B314BE6D-D4CC-42F7-B140-940527C964F8}" type="presParOf" srcId="{1A0CF534-C9A8-4A3F-A15C-C5BAD1E6D996}" destId="{BA5AD80E-11E2-4EEA-B269-D7AB71F60C96}" srcOrd="31" destOrd="0" presId="urn:microsoft.com/office/officeart/2016/7/layout/RepeatingBendingProcessNew"/>
    <dgm:cxn modelId="{0C93911C-DD62-4108-A791-62EBCE1002EB}" type="presParOf" srcId="{BA5AD80E-11E2-4EEA-B269-D7AB71F60C96}" destId="{11B5EB8A-6C1C-47C1-8017-32CD7D6D50E0}" srcOrd="0" destOrd="0" presId="urn:microsoft.com/office/officeart/2016/7/layout/RepeatingBendingProcessNew"/>
    <dgm:cxn modelId="{3D5F2B43-AE0B-4632-B429-96364046B8CD}" type="presParOf" srcId="{1A0CF534-C9A8-4A3F-A15C-C5BAD1E6D996}" destId="{9444E9C2-B68C-41A9-A69C-B49249E9DB41}" srcOrd="32" destOrd="0" presId="urn:microsoft.com/office/officeart/2016/7/layout/RepeatingBendingProcessNew"/>
    <dgm:cxn modelId="{808FDB43-5052-4DFC-B820-11604C51902D}" type="presParOf" srcId="{1A0CF534-C9A8-4A3F-A15C-C5BAD1E6D996}" destId="{511E73A0-FF5A-46C6-8C9E-E3A6315C828B}" srcOrd="33" destOrd="0" presId="urn:microsoft.com/office/officeart/2016/7/layout/RepeatingBendingProcessNew"/>
    <dgm:cxn modelId="{878C0C07-8845-4A69-AFC8-414A41CDC915}" type="presParOf" srcId="{511E73A0-FF5A-46C6-8C9E-E3A6315C828B}" destId="{AAD537B6-29CF-4CAE-A2AC-59C1EBA7D2E5}" srcOrd="0" destOrd="0" presId="urn:microsoft.com/office/officeart/2016/7/layout/RepeatingBendingProcessNew"/>
    <dgm:cxn modelId="{0B69DE79-6AEE-47BC-9497-EBD2EF998EE7}" type="presParOf" srcId="{1A0CF534-C9A8-4A3F-A15C-C5BAD1E6D996}" destId="{3D553370-BDDD-4BA9-A06A-ECF1CD969350}" srcOrd="34" destOrd="0" presId="urn:microsoft.com/office/officeart/2016/7/layout/RepeatingBendingProcessNew"/>
    <dgm:cxn modelId="{8061D1D5-3BA6-4D7F-AC3D-7305AF4D4686}" type="presParOf" srcId="{1A0CF534-C9A8-4A3F-A15C-C5BAD1E6D996}" destId="{1A49C01B-4537-4051-BBFA-54950FD7F05E}" srcOrd="35" destOrd="0" presId="urn:microsoft.com/office/officeart/2016/7/layout/RepeatingBendingProcessNew"/>
    <dgm:cxn modelId="{250D945B-1050-4B17-A6ED-1CCA9907FC05}" type="presParOf" srcId="{1A49C01B-4537-4051-BBFA-54950FD7F05E}" destId="{C0AEBCFB-25F8-4590-9B3A-FAE001C65B1C}" srcOrd="0" destOrd="0" presId="urn:microsoft.com/office/officeart/2016/7/layout/RepeatingBendingProcessNew"/>
    <dgm:cxn modelId="{A9A90EC9-4945-4016-8C8B-3E36329B4AA6}" type="presParOf" srcId="{1A0CF534-C9A8-4A3F-A15C-C5BAD1E6D996}" destId="{B9B70393-F1AE-40E1-AFAE-7BAD5DA7878B}" srcOrd="36" destOrd="0" presId="urn:microsoft.com/office/officeart/2016/7/layout/RepeatingBendingProcessNew"/>
    <dgm:cxn modelId="{649FCF5E-7256-4901-B3E0-36695EE26D65}" type="presParOf" srcId="{1A0CF534-C9A8-4A3F-A15C-C5BAD1E6D996}" destId="{0FF9582B-E051-403E-9A61-4AC1FC07DF97}" srcOrd="37" destOrd="0" presId="urn:microsoft.com/office/officeart/2016/7/layout/RepeatingBendingProcessNew"/>
    <dgm:cxn modelId="{D7A15DEE-ADC8-42AC-8747-D9FF61A1FDA7}" type="presParOf" srcId="{0FF9582B-E051-403E-9A61-4AC1FC07DF97}" destId="{47D8BDCD-32DC-43B2-A8E6-AA60491381C4}" srcOrd="0" destOrd="0" presId="urn:microsoft.com/office/officeart/2016/7/layout/RepeatingBendingProcessNew"/>
    <dgm:cxn modelId="{E401BF4E-FA38-4DCE-8C01-427E2E724E72}" type="presParOf" srcId="{1A0CF534-C9A8-4A3F-A15C-C5BAD1E6D996}" destId="{98F9769F-492B-4FE4-A285-A753CD2EF5AF}" srcOrd="38" destOrd="0" presId="urn:microsoft.com/office/officeart/2016/7/layout/RepeatingBendingProcessNew"/>
    <dgm:cxn modelId="{F5BE15D4-7A05-4264-9E42-5FD5A493D6BA}" type="presParOf" srcId="{1A0CF534-C9A8-4A3F-A15C-C5BAD1E6D996}" destId="{3C730221-9441-4E9A-A0B5-BBFFADEF205A}" srcOrd="39" destOrd="0" presId="urn:microsoft.com/office/officeart/2016/7/layout/RepeatingBendingProcessNew"/>
    <dgm:cxn modelId="{7957D053-6373-403E-9343-E2E5A7F03A58}" type="presParOf" srcId="{3C730221-9441-4E9A-A0B5-BBFFADEF205A}" destId="{F81113B5-4906-41B5-87AD-1999A6CCF37C}" srcOrd="0" destOrd="0" presId="urn:microsoft.com/office/officeart/2016/7/layout/RepeatingBendingProcessNew"/>
    <dgm:cxn modelId="{95177C8E-70F7-406E-AA1A-8F01E68A3809}" type="presParOf" srcId="{1A0CF534-C9A8-4A3F-A15C-C5BAD1E6D996}" destId="{8A183BE8-1596-429B-8326-D1A92D5C8C6D}" srcOrd="4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B9F544-D6FC-4F18-BAA9-EE169266650F}" type="doc">
      <dgm:prSet loTypeId="urn:microsoft.com/office/officeart/2005/8/layout/process5" loCatId="process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F5C732B-6BE4-4E2F-A46E-40FB5E809DDE}">
      <dgm:prSet/>
      <dgm:spPr/>
      <dgm:t>
        <a:bodyPr/>
        <a:lstStyle/>
        <a:p>
          <a:r>
            <a:rPr lang="tr-TR" b="0" i="0" baseline="0"/>
            <a:t>Genetik nedenler:</a:t>
          </a:r>
          <a:endParaRPr lang="en-US"/>
        </a:p>
      </dgm:t>
    </dgm:pt>
    <dgm:pt modelId="{688EAF5D-75E6-4D72-82DF-0D90E6E528D8}" type="parTrans" cxnId="{17B686F3-35E5-4EF7-8BE4-3499BF59ED58}">
      <dgm:prSet/>
      <dgm:spPr/>
      <dgm:t>
        <a:bodyPr/>
        <a:lstStyle/>
        <a:p>
          <a:endParaRPr lang="en-US"/>
        </a:p>
      </dgm:t>
    </dgm:pt>
    <dgm:pt modelId="{056CF6C1-23C9-4A69-B5BE-834AE9DAE6B0}" type="sibTrans" cxnId="{17B686F3-35E5-4EF7-8BE4-3499BF59ED58}">
      <dgm:prSet/>
      <dgm:spPr/>
      <dgm:t>
        <a:bodyPr/>
        <a:lstStyle/>
        <a:p>
          <a:endParaRPr lang="en-US"/>
        </a:p>
      </dgm:t>
    </dgm:pt>
    <dgm:pt modelId="{6A89FCAE-8A31-49E5-95A3-9160644CDAE7}">
      <dgm:prSet/>
      <dgm:spPr/>
      <dgm:t>
        <a:bodyPr/>
        <a:lstStyle/>
        <a:p>
          <a:r>
            <a:rPr lang="tr-TR" b="0" i="0" baseline="0"/>
            <a:t>Birden fazla genin etkisi</a:t>
          </a:r>
          <a:endParaRPr lang="en-US"/>
        </a:p>
      </dgm:t>
    </dgm:pt>
    <dgm:pt modelId="{066DD40B-34A2-4859-B643-222EBB228423}" type="parTrans" cxnId="{1510A47F-D0A9-4057-BEA9-FD1EEE6360FC}">
      <dgm:prSet/>
      <dgm:spPr/>
      <dgm:t>
        <a:bodyPr/>
        <a:lstStyle/>
        <a:p>
          <a:endParaRPr lang="en-US"/>
        </a:p>
      </dgm:t>
    </dgm:pt>
    <dgm:pt modelId="{E89E334C-04E3-42C5-8C96-16F67DDBF564}" type="sibTrans" cxnId="{1510A47F-D0A9-4057-BEA9-FD1EEE6360FC}">
      <dgm:prSet/>
      <dgm:spPr/>
      <dgm:t>
        <a:bodyPr/>
        <a:lstStyle/>
        <a:p>
          <a:endParaRPr lang="en-US"/>
        </a:p>
      </dgm:t>
    </dgm:pt>
    <dgm:pt modelId="{F4F68085-9515-4D85-AF6F-0BD52CD2CBAC}">
      <dgm:prSet/>
      <dgm:spPr/>
      <dgm:t>
        <a:bodyPr/>
        <a:lstStyle/>
        <a:p>
          <a:r>
            <a:rPr lang="tr-TR" b="0" i="0" baseline="0"/>
            <a:t>Kardeşlerde görülme riski%2-5</a:t>
          </a:r>
          <a:endParaRPr lang="en-US"/>
        </a:p>
      </dgm:t>
    </dgm:pt>
    <dgm:pt modelId="{1E83E8D8-9C9B-4DBD-87AA-30BBA127F402}" type="parTrans" cxnId="{729AE739-286F-423E-AC28-53002E351AA0}">
      <dgm:prSet/>
      <dgm:spPr/>
      <dgm:t>
        <a:bodyPr/>
        <a:lstStyle/>
        <a:p>
          <a:endParaRPr lang="en-US"/>
        </a:p>
      </dgm:t>
    </dgm:pt>
    <dgm:pt modelId="{471767A1-6B1B-46B4-95E1-30904C95A179}" type="sibTrans" cxnId="{729AE739-286F-423E-AC28-53002E351AA0}">
      <dgm:prSet/>
      <dgm:spPr/>
      <dgm:t>
        <a:bodyPr/>
        <a:lstStyle/>
        <a:p>
          <a:endParaRPr lang="en-US"/>
        </a:p>
      </dgm:t>
    </dgm:pt>
    <dgm:pt modelId="{251111B6-7B39-45CD-AA7A-79D4B5345AF5}">
      <dgm:prSet/>
      <dgm:spPr/>
      <dgm:t>
        <a:bodyPr/>
        <a:lstStyle/>
        <a:p>
          <a:r>
            <a:rPr lang="tr-TR" b="0" i="0" baseline="0"/>
            <a:t>İkiz çalışmaları: mz ikizler: %90’a kadar ulaşan sonuçlar.</a:t>
          </a:r>
          <a:endParaRPr lang="en-US"/>
        </a:p>
      </dgm:t>
    </dgm:pt>
    <dgm:pt modelId="{1FDFFFF2-AC54-4927-9D69-74DAAB65A3B9}" type="parTrans" cxnId="{AFF0ED80-7A6B-4D65-84ED-692F4BE8284B}">
      <dgm:prSet/>
      <dgm:spPr/>
      <dgm:t>
        <a:bodyPr/>
        <a:lstStyle/>
        <a:p>
          <a:endParaRPr lang="en-US"/>
        </a:p>
      </dgm:t>
    </dgm:pt>
    <dgm:pt modelId="{811F5693-095D-4BC3-872B-192F09FF78CD}" type="sibTrans" cxnId="{AFF0ED80-7A6B-4D65-84ED-692F4BE8284B}">
      <dgm:prSet/>
      <dgm:spPr/>
      <dgm:t>
        <a:bodyPr/>
        <a:lstStyle/>
        <a:p>
          <a:endParaRPr lang="en-US"/>
        </a:p>
      </dgm:t>
    </dgm:pt>
    <dgm:pt modelId="{E7CE90C8-D6D5-48D4-B51E-150CDA18552F}">
      <dgm:prSet/>
      <dgm:spPr/>
      <dgm:t>
        <a:bodyPr/>
        <a:lstStyle/>
        <a:p>
          <a:r>
            <a:rPr lang="tr-TR" b="0" i="0" baseline="0"/>
            <a:t>Otizmin etiolojisinde genetik faktörlerin, şizofreni ve duygulanım bozuklukları ile karşılaştırıldığında daha etkin olduğu düşünülmektedir.</a:t>
          </a:r>
          <a:endParaRPr lang="en-US"/>
        </a:p>
      </dgm:t>
    </dgm:pt>
    <dgm:pt modelId="{28268EC5-D413-486E-8B6F-D4A305D4D930}" type="parTrans" cxnId="{ED9F6A2E-B876-45F3-BA78-33186C737A1E}">
      <dgm:prSet/>
      <dgm:spPr/>
      <dgm:t>
        <a:bodyPr/>
        <a:lstStyle/>
        <a:p>
          <a:endParaRPr lang="en-US"/>
        </a:p>
      </dgm:t>
    </dgm:pt>
    <dgm:pt modelId="{4184B635-4AA1-4C61-81C4-62F35264CCDC}" type="sibTrans" cxnId="{ED9F6A2E-B876-45F3-BA78-33186C737A1E}">
      <dgm:prSet/>
      <dgm:spPr/>
      <dgm:t>
        <a:bodyPr/>
        <a:lstStyle/>
        <a:p>
          <a:endParaRPr lang="en-US"/>
        </a:p>
      </dgm:t>
    </dgm:pt>
    <dgm:pt modelId="{BBB426F0-4BC5-4487-9EAE-F721FB32DDD1}" type="pres">
      <dgm:prSet presAssocID="{71B9F544-D6FC-4F18-BAA9-EE169266650F}" presName="diagram" presStyleCnt="0">
        <dgm:presLayoutVars>
          <dgm:dir/>
          <dgm:resizeHandles val="exact"/>
        </dgm:presLayoutVars>
      </dgm:prSet>
      <dgm:spPr/>
    </dgm:pt>
    <dgm:pt modelId="{675FD7EE-276C-4120-AEF4-136C4C836615}" type="pres">
      <dgm:prSet presAssocID="{2F5C732B-6BE4-4E2F-A46E-40FB5E809DDE}" presName="node" presStyleLbl="node1" presStyleIdx="0" presStyleCnt="5">
        <dgm:presLayoutVars>
          <dgm:bulletEnabled val="1"/>
        </dgm:presLayoutVars>
      </dgm:prSet>
      <dgm:spPr/>
    </dgm:pt>
    <dgm:pt modelId="{E703BFEB-910D-4B2F-8F61-E06E3A595532}" type="pres">
      <dgm:prSet presAssocID="{056CF6C1-23C9-4A69-B5BE-834AE9DAE6B0}" presName="sibTrans" presStyleLbl="sibTrans2D1" presStyleIdx="0" presStyleCnt="4"/>
      <dgm:spPr/>
    </dgm:pt>
    <dgm:pt modelId="{9DB44E7E-EC99-4360-ADC4-B5F883BFB9E6}" type="pres">
      <dgm:prSet presAssocID="{056CF6C1-23C9-4A69-B5BE-834AE9DAE6B0}" presName="connectorText" presStyleLbl="sibTrans2D1" presStyleIdx="0" presStyleCnt="4"/>
      <dgm:spPr/>
    </dgm:pt>
    <dgm:pt modelId="{6AF8E4B6-788B-4FC6-A8FB-7B307320141F}" type="pres">
      <dgm:prSet presAssocID="{6A89FCAE-8A31-49E5-95A3-9160644CDAE7}" presName="node" presStyleLbl="node1" presStyleIdx="1" presStyleCnt="5">
        <dgm:presLayoutVars>
          <dgm:bulletEnabled val="1"/>
        </dgm:presLayoutVars>
      </dgm:prSet>
      <dgm:spPr/>
    </dgm:pt>
    <dgm:pt modelId="{E5870D48-DE28-4A75-B846-4B9766807869}" type="pres">
      <dgm:prSet presAssocID="{E89E334C-04E3-42C5-8C96-16F67DDBF564}" presName="sibTrans" presStyleLbl="sibTrans2D1" presStyleIdx="1" presStyleCnt="4"/>
      <dgm:spPr/>
    </dgm:pt>
    <dgm:pt modelId="{EAD463BD-EC14-4E2A-8A0A-2F31808FE764}" type="pres">
      <dgm:prSet presAssocID="{E89E334C-04E3-42C5-8C96-16F67DDBF564}" presName="connectorText" presStyleLbl="sibTrans2D1" presStyleIdx="1" presStyleCnt="4"/>
      <dgm:spPr/>
    </dgm:pt>
    <dgm:pt modelId="{B1A8023A-0F55-4629-A83B-3C2F6730D3EB}" type="pres">
      <dgm:prSet presAssocID="{F4F68085-9515-4D85-AF6F-0BD52CD2CBAC}" presName="node" presStyleLbl="node1" presStyleIdx="2" presStyleCnt="5">
        <dgm:presLayoutVars>
          <dgm:bulletEnabled val="1"/>
        </dgm:presLayoutVars>
      </dgm:prSet>
      <dgm:spPr/>
    </dgm:pt>
    <dgm:pt modelId="{2C08B074-BF1F-40E9-A221-CF75F42A8B65}" type="pres">
      <dgm:prSet presAssocID="{471767A1-6B1B-46B4-95E1-30904C95A179}" presName="sibTrans" presStyleLbl="sibTrans2D1" presStyleIdx="2" presStyleCnt="4"/>
      <dgm:spPr/>
    </dgm:pt>
    <dgm:pt modelId="{87502700-476D-439B-A5CC-091A0A62AF0B}" type="pres">
      <dgm:prSet presAssocID="{471767A1-6B1B-46B4-95E1-30904C95A179}" presName="connectorText" presStyleLbl="sibTrans2D1" presStyleIdx="2" presStyleCnt="4"/>
      <dgm:spPr/>
    </dgm:pt>
    <dgm:pt modelId="{1DD7BF71-41C1-48CC-9A56-7995AA1AB759}" type="pres">
      <dgm:prSet presAssocID="{251111B6-7B39-45CD-AA7A-79D4B5345AF5}" presName="node" presStyleLbl="node1" presStyleIdx="3" presStyleCnt="5">
        <dgm:presLayoutVars>
          <dgm:bulletEnabled val="1"/>
        </dgm:presLayoutVars>
      </dgm:prSet>
      <dgm:spPr/>
    </dgm:pt>
    <dgm:pt modelId="{1A46479F-7A60-408E-9C79-AF8312D42910}" type="pres">
      <dgm:prSet presAssocID="{811F5693-095D-4BC3-872B-192F09FF78CD}" presName="sibTrans" presStyleLbl="sibTrans2D1" presStyleIdx="3" presStyleCnt="4"/>
      <dgm:spPr/>
    </dgm:pt>
    <dgm:pt modelId="{E95472D1-FA8C-4AEB-A0EE-26D287A5DE0E}" type="pres">
      <dgm:prSet presAssocID="{811F5693-095D-4BC3-872B-192F09FF78CD}" presName="connectorText" presStyleLbl="sibTrans2D1" presStyleIdx="3" presStyleCnt="4"/>
      <dgm:spPr/>
    </dgm:pt>
    <dgm:pt modelId="{DA704FD0-11AA-419E-8E62-9DCFFDD0F6EB}" type="pres">
      <dgm:prSet presAssocID="{E7CE90C8-D6D5-48D4-B51E-150CDA18552F}" presName="node" presStyleLbl="node1" presStyleIdx="4" presStyleCnt="5">
        <dgm:presLayoutVars>
          <dgm:bulletEnabled val="1"/>
        </dgm:presLayoutVars>
      </dgm:prSet>
      <dgm:spPr/>
    </dgm:pt>
  </dgm:ptLst>
  <dgm:cxnLst>
    <dgm:cxn modelId="{F563950D-B78A-49D8-AA21-02454020567B}" type="presOf" srcId="{251111B6-7B39-45CD-AA7A-79D4B5345AF5}" destId="{1DD7BF71-41C1-48CC-9A56-7995AA1AB759}" srcOrd="0" destOrd="0" presId="urn:microsoft.com/office/officeart/2005/8/layout/process5"/>
    <dgm:cxn modelId="{D79C4C20-4B02-4200-A049-374F3F435579}" type="presOf" srcId="{811F5693-095D-4BC3-872B-192F09FF78CD}" destId="{1A46479F-7A60-408E-9C79-AF8312D42910}" srcOrd="0" destOrd="0" presId="urn:microsoft.com/office/officeart/2005/8/layout/process5"/>
    <dgm:cxn modelId="{D653B72B-6395-4A2A-B936-24C0EF059E94}" type="presOf" srcId="{056CF6C1-23C9-4A69-B5BE-834AE9DAE6B0}" destId="{9DB44E7E-EC99-4360-ADC4-B5F883BFB9E6}" srcOrd="1" destOrd="0" presId="urn:microsoft.com/office/officeart/2005/8/layout/process5"/>
    <dgm:cxn modelId="{ED9F6A2E-B876-45F3-BA78-33186C737A1E}" srcId="{71B9F544-D6FC-4F18-BAA9-EE169266650F}" destId="{E7CE90C8-D6D5-48D4-B51E-150CDA18552F}" srcOrd="4" destOrd="0" parTransId="{28268EC5-D413-486E-8B6F-D4A305D4D930}" sibTransId="{4184B635-4AA1-4C61-81C4-62F35264CCDC}"/>
    <dgm:cxn modelId="{9101C733-B0C3-4664-AEEF-CAF24F00DC5F}" type="presOf" srcId="{F4F68085-9515-4D85-AF6F-0BD52CD2CBAC}" destId="{B1A8023A-0F55-4629-A83B-3C2F6730D3EB}" srcOrd="0" destOrd="0" presId="urn:microsoft.com/office/officeart/2005/8/layout/process5"/>
    <dgm:cxn modelId="{729AE739-286F-423E-AC28-53002E351AA0}" srcId="{71B9F544-D6FC-4F18-BAA9-EE169266650F}" destId="{F4F68085-9515-4D85-AF6F-0BD52CD2CBAC}" srcOrd="2" destOrd="0" parTransId="{1E83E8D8-9C9B-4DBD-87AA-30BBA127F402}" sibTransId="{471767A1-6B1B-46B4-95E1-30904C95A179}"/>
    <dgm:cxn modelId="{0A070965-38AB-4BEC-938E-3D92194B622F}" type="presOf" srcId="{811F5693-095D-4BC3-872B-192F09FF78CD}" destId="{E95472D1-FA8C-4AEB-A0EE-26D287A5DE0E}" srcOrd="1" destOrd="0" presId="urn:microsoft.com/office/officeart/2005/8/layout/process5"/>
    <dgm:cxn modelId="{711E7545-7BA4-4D0C-B4A6-D6026D04E279}" type="presOf" srcId="{471767A1-6B1B-46B4-95E1-30904C95A179}" destId="{2C08B074-BF1F-40E9-A221-CF75F42A8B65}" srcOrd="0" destOrd="0" presId="urn:microsoft.com/office/officeart/2005/8/layout/process5"/>
    <dgm:cxn modelId="{0C815C4C-B98F-42CC-833C-B3726FAF64AE}" type="presOf" srcId="{E89E334C-04E3-42C5-8C96-16F67DDBF564}" destId="{E5870D48-DE28-4A75-B846-4B9766807869}" srcOrd="0" destOrd="0" presId="urn:microsoft.com/office/officeart/2005/8/layout/process5"/>
    <dgm:cxn modelId="{1510A47F-D0A9-4057-BEA9-FD1EEE6360FC}" srcId="{71B9F544-D6FC-4F18-BAA9-EE169266650F}" destId="{6A89FCAE-8A31-49E5-95A3-9160644CDAE7}" srcOrd="1" destOrd="0" parTransId="{066DD40B-34A2-4859-B643-222EBB228423}" sibTransId="{E89E334C-04E3-42C5-8C96-16F67DDBF564}"/>
    <dgm:cxn modelId="{AFF0ED80-7A6B-4D65-84ED-692F4BE8284B}" srcId="{71B9F544-D6FC-4F18-BAA9-EE169266650F}" destId="{251111B6-7B39-45CD-AA7A-79D4B5345AF5}" srcOrd="3" destOrd="0" parTransId="{1FDFFFF2-AC54-4927-9D69-74DAAB65A3B9}" sibTransId="{811F5693-095D-4BC3-872B-192F09FF78CD}"/>
    <dgm:cxn modelId="{D45DE283-95AA-444C-B277-D7B992532C9A}" type="presOf" srcId="{2F5C732B-6BE4-4E2F-A46E-40FB5E809DDE}" destId="{675FD7EE-276C-4120-AEF4-136C4C836615}" srcOrd="0" destOrd="0" presId="urn:microsoft.com/office/officeart/2005/8/layout/process5"/>
    <dgm:cxn modelId="{758968B3-966E-4210-A30B-C2DEE7C37D3A}" type="presOf" srcId="{471767A1-6B1B-46B4-95E1-30904C95A179}" destId="{87502700-476D-439B-A5CC-091A0A62AF0B}" srcOrd="1" destOrd="0" presId="urn:microsoft.com/office/officeart/2005/8/layout/process5"/>
    <dgm:cxn modelId="{7519A0D2-EFE5-40C0-B7EF-EC0679B23AAF}" type="presOf" srcId="{6A89FCAE-8A31-49E5-95A3-9160644CDAE7}" destId="{6AF8E4B6-788B-4FC6-A8FB-7B307320141F}" srcOrd="0" destOrd="0" presId="urn:microsoft.com/office/officeart/2005/8/layout/process5"/>
    <dgm:cxn modelId="{739A28D6-44B2-426A-AB01-B3A0FA12EA5C}" type="presOf" srcId="{E89E334C-04E3-42C5-8C96-16F67DDBF564}" destId="{EAD463BD-EC14-4E2A-8A0A-2F31808FE764}" srcOrd="1" destOrd="0" presId="urn:microsoft.com/office/officeart/2005/8/layout/process5"/>
    <dgm:cxn modelId="{557732D9-CA14-4B82-A0CC-3AB49F2D5045}" type="presOf" srcId="{71B9F544-D6FC-4F18-BAA9-EE169266650F}" destId="{BBB426F0-4BC5-4487-9EAE-F721FB32DDD1}" srcOrd="0" destOrd="0" presId="urn:microsoft.com/office/officeart/2005/8/layout/process5"/>
    <dgm:cxn modelId="{6A3A02F0-7A94-4F97-BED2-F031EC69F5F1}" type="presOf" srcId="{E7CE90C8-D6D5-48D4-B51E-150CDA18552F}" destId="{DA704FD0-11AA-419E-8E62-9DCFFDD0F6EB}" srcOrd="0" destOrd="0" presId="urn:microsoft.com/office/officeart/2005/8/layout/process5"/>
    <dgm:cxn modelId="{17B686F3-35E5-4EF7-8BE4-3499BF59ED58}" srcId="{71B9F544-D6FC-4F18-BAA9-EE169266650F}" destId="{2F5C732B-6BE4-4E2F-A46E-40FB5E809DDE}" srcOrd="0" destOrd="0" parTransId="{688EAF5D-75E6-4D72-82DF-0D90E6E528D8}" sibTransId="{056CF6C1-23C9-4A69-B5BE-834AE9DAE6B0}"/>
    <dgm:cxn modelId="{5ADB0EF8-4F8C-4B5A-89BA-8CD87062129B}" type="presOf" srcId="{056CF6C1-23C9-4A69-B5BE-834AE9DAE6B0}" destId="{E703BFEB-910D-4B2F-8F61-E06E3A595532}" srcOrd="0" destOrd="0" presId="urn:microsoft.com/office/officeart/2005/8/layout/process5"/>
    <dgm:cxn modelId="{21F02735-79E1-4CDE-95B3-B939D0375AD5}" type="presParOf" srcId="{BBB426F0-4BC5-4487-9EAE-F721FB32DDD1}" destId="{675FD7EE-276C-4120-AEF4-136C4C836615}" srcOrd="0" destOrd="0" presId="urn:microsoft.com/office/officeart/2005/8/layout/process5"/>
    <dgm:cxn modelId="{A71A6683-ED17-43F0-B54B-25D56FC5E7AA}" type="presParOf" srcId="{BBB426F0-4BC5-4487-9EAE-F721FB32DDD1}" destId="{E703BFEB-910D-4B2F-8F61-E06E3A595532}" srcOrd="1" destOrd="0" presId="urn:microsoft.com/office/officeart/2005/8/layout/process5"/>
    <dgm:cxn modelId="{7E7FB5F1-B803-4AFB-8DC9-71A10455F12D}" type="presParOf" srcId="{E703BFEB-910D-4B2F-8F61-E06E3A595532}" destId="{9DB44E7E-EC99-4360-ADC4-B5F883BFB9E6}" srcOrd="0" destOrd="0" presId="urn:microsoft.com/office/officeart/2005/8/layout/process5"/>
    <dgm:cxn modelId="{25B8E607-1F31-4100-A093-207111FFF33B}" type="presParOf" srcId="{BBB426F0-4BC5-4487-9EAE-F721FB32DDD1}" destId="{6AF8E4B6-788B-4FC6-A8FB-7B307320141F}" srcOrd="2" destOrd="0" presId="urn:microsoft.com/office/officeart/2005/8/layout/process5"/>
    <dgm:cxn modelId="{937B5A07-399A-4D1B-B7ED-F1A372D053CB}" type="presParOf" srcId="{BBB426F0-4BC5-4487-9EAE-F721FB32DDD1}" destId="{E5870D48-DE28-4A75-B846-4B9766807869}" srcOrd="3" destOrd="0" presId="urn:microsoft.com/office/officeart/2005/8/layout/process5"/>
    <dgm:cxn modelId="{40746864-F498-4466-8AA6-866CCC9840F0}" type="presParOf" srcId="{E5870D48-DE28-4A75-B846-4B9766807869}" destId="{EAD463BD-EC14-4E2A-8A0A-2F31808FE764}" srcOrd="0" destOrd="0" presId="urn:microsoft.com/office/officeart/2005/8/layout/process5"/>
    <dgm:cxn modelId="{E3E82686-0E0D-497F-8DC8-D6CF43CA9FFE}" type="presParOf" srcId="{BBB426F0-4BC5-4487-9EAE-F721FB32DDD1}" destId="{B1A8023A-0F55-4629-A83B-3C2F6730D3EB}" srcOrd="4" destOrd="0" presId="urn:microsoft.com/office/officeart/2005/8/layout/process5"/>
    <dgm:cxn modelId="{27A46C19-2EBF-49F0-8BAC-98A3DB61B431}" type="presParOf" srcId="{BBB426F0-4BC5-4487-9EAE-F721FB32DDD1}" destId="{2C08B074-BF1F-40E9-A221-CF75F42A8B65}" srcOrd="5" destOrd="0" presId="urn:microsoft.com/office/officeart/2005/8/layout/process5"/>
    <dgm:cxn modelId="{599BBDC4-1371-4F6E-8C32-E5E0D0C43137}" type="presParOf" srcId="{2C08B074-BF1F-40E9-A221-CF75F42A8B65}" destId="{87502700-476D-439B-A5CC-091A0A62AF0B}" srcOrd="0" destOrd="0" presId="urn:microsoft.com/office/officeart/2005/8/layout/process5"/>
    <dgm:cxn modelId="{0662F225-BE99-41AA-A3B0-92AB870A6C6D}" type="presParOf" srcId="{BBB426F0-4BC5-4487-9EAE-F721FB32DDD1}" destId="{1DD7BF71-41C1-48CC-9A56-7995AA1AB759}" srcOrd="6" destOrd="0" presId="urn:microsoft.com/office/officeart/2005/8/layout/process5"/>
    <dgm:cxn modelId="{95F484F6-E338-4BC5-B991-43D00CBF1225}" type="presParOf" srcId="{BBB426F0-4BC5-4487-9EAE-F721FB32DDD1}" destId="{1A46479F-7A60-408E-9C79-AF8312D42910}" srcOrd="7" destOrd="0" presId="urn:microsoft.com/office/officeart/2005/8/layout/process5"/>
    <dgm:cxn modelId="{CC582C4D-2175-49A1-B782-773DE8D2DA70}" type="presParOf" srcId="{1A46479F-7A60-408E-9C79-AF8312D42910}" destId="{E95472D1-FA8C-4AEB-A0EE-26D287A5DE0E}" srcOrd="0" destOrd="0" presId="urn:microsoft.com/office/officeart/2005/8/layout/process5"/>
    <dgm:cxn modelId="{1947124C-19CA-465C-9B92-167BFF21FC2D}" type="presParOf" srcId="{BBB426F0-4BC5-4487-9EAE-F721FB32DDD1}" destId="{DA704FD0-11AA-419E-8E62-9DCFFDD0F6EB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DCD6BF-BCF3-4B71-9B44-5889D0385AA5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113A7F7-CA98-4ECF-80B4-585D9291EF09}">
      <dgm:prSet/>
      <dgm:spPr/>
      <dgm:t>
        <a:bodyPr/>
        <a:lstStyle/>
        <a:p>
          <a:r>
            <a:rPr lang="tr-TR" b="0" i="0" baseline="0"/>
            <a:t>Araştırma sonuçları: medial-temporal lobe,cerebral cortex bölgelerinde farklılıklar bazı çalışmalarda bulunmuş ancak sonuçlar tutarlı değil.</a:t>
          </a:r>
          <a:endParaRPr lang="en-US"/>
        </a:p>
      </dgm:t>
    </dgm:pt>
    <dgm:pt modelId="{7F2EAFB8-CF39-4133-87EE-D600E2566FD9}" type="parTrans" cxnId="{60660F50-E44E-4AEE-B6DE-C6DAC6C79C61}">
      <dgm:prSet/>
      <dgm:spPr/>
      <dgm:t>
        <a:bodyPr/>
        <a:lstStyle/>
        <a:p>
          <a:endParaRPr lang="en-US"/>
        </a:p>
      </dgm:t>
    </dgm:pt>
    <dgm:pt modelId="{6D7E0A9D-4F0C-4297-BA4C-FC5B46E0152C}" type="sibTrans" cxnId="{60660F50-E44E-4AEE-B6DE-C6DAC6C79C61}">
      <dgm:prSet/>
      <dgm:spPr/>
      <dgm:t>
        <a:bodyPr/>
        <a:lstStyle/>
        <a:p>
          <a:endParaRPr lang="en-US"/>
        </a:p>
      </dgm:t>
    </dgm:pt>
    <dgm:pt modelId="{D4B03082-FA8D-4D28-B682-2A4504D9577D}">
      <dgm:prSet/>
      <dgm:spPr/>
      <dgm:t>
        <a:bodyPr/>
        <a:lstStyle/>
        <a:p>
          <a:r>
            <a:rPr lang="tr-TR" b="0" i="0" baseline="0"/>
            <a:t>Anormal beyin gelişimi: 2002 yılında jn of american academy of neurology ‘de yayınlanan bir makalede beyin gelişimini karşılaştırmak amacı ile mrı kullanılmış ve otizmi olan çocukların beyin gelişimlerinin kontrol grubundan  farklı olduğu bildirilmiştir.</a:t>
          </a:r>
          <a:endParaRPr lang="en-US"/>
        </a:p>
      </dgm:t>
    </dgm:pt>
    <dgm:pt modelId="{E646B713-A988-46CF-8101-735E9CDAB3C2}" type="parTrans" cxnId="{995BFE4D-4826-4065-9FCF-563AC3D8EE98}">
      <dgm:prSet/>
      <dgm:spPr/>
      <dgm:t>
        <a:bodyPr/>
        <a:lstStyle/>
        <a:p>
          <a:endParaRPr lang="en-US"/>
        </a:p>
      </dgm:t>
    </dgm:pt>
    <dgm:pt modelId="{DCA20D2A-8225-4EA7-91B0-18569E9F4DDA}" type="sibTrans" cxnId="{995BFE4D-4826-4065-9FCF-563AC3D8EE98}">
      <dgm:prSet/>
      <dgm:spPr/>
      <dgm:t>
        <a:bodyPr/>
        <a:lstStyle/>
        <a:p>
          <a:endParaRPr lang="en-US"/>
        </a:p>
      </dgm:t>
    </dgm:pt>
    <dgm:pt modelId="{D6D0A199-D09D-46E7-823E-DFC0556D1F28}">
      <dgm:prSet/>
      <dgm:spPr/>
      <dgm:t>
        <a:bodyPr/>
        <a:lstStyle/>
        <a:p>
          <a:r>
            <a:rPr lang="tr-TR" b="0" i="0" baseline="0"/>
            <a:t>Beyin bağışıklık sisteminin aktivasyonu ile ilgili çalışmalar bildirilmiştir. Sonuçlar tutarlı değildir.</a:t>
          </a:r>
          <a:endParaRPr lang="en-US"/>
        </a:p>
      </dgm:t>
    </dgm:pt>
    <dgm:pt modelId="{FBB789FE-5E9B-4664-9ADC-30946D15866A}" type="parTrans" cxnId="{E45DF1D1-41B0-4A39-8FF3-FC97BFE07E38}">
      <dgm:prSet/>
      <dgm:spPr/>
      <dgm:t>
        <a:bodyPr/>
        <a:lstStyle/>
        <a:p>
          <a:endParaRPr lang="en-US"/>
        </a:p>
      </dgm:t>
    </dgm:pt>
    <dgm:pt modelId="{34DA1927-98FE-436C-9183-236BE0615E30}" type="sibTrans" cxnId="{E45DF1D1-41B0-4A39-8FF3-FC97BFE07E38}">
      <dgm:prSet/>
      <dgm:spPr/>
      <dgm:t>
        <a:bodyPr/>
        <a:lstStyle/>
        <a:p>
          <a:endParaRPr lang="en-US"/>
        </a:p>
      </dgm:t>
    </dgm:pt>
    <dgm:pt modelId="{41E499A9-24AA-4B5E-ADA2-E672B381D4F2}">
      <dgm:prSet/>
      <dgm:spPr/>
      <dgm:t>
        <a:bodyPr/>
        <a:lstStyle/>
        <a:p>
          <a:r>
            <a:rPr lang="tr-TR" b="0" i="0" baseline="0"/>
            <a:t>Etioloji</a:t>
          </a:r>
          <a:endParaRPr lang="en-US"/>
        </a:p>
      </dgm:t>
    </dgm:pt>
    <dgm:pt modelId="{14C5ECD4-B47C-49B5-91FA-FEA313FA3BC3}" type="parTrans" cxnId="{63DF4481-C909-48CC-8544-FE2D9584FA0C}">
      <dgm:prSet/>
      <dgm:spPr/>
      <dgm:t>
        <a:bodyPr/>
        <a:lstStyle/>
        <a:p>
          <a:endParaRPr lang="en-US"/>
        </a:p>
      </dgm:t>
    </dgm:pt>
    <dgm:pt modelId="{307E6784-3959-4259-8D1A-D3D1D008F91A}" type="sibTrans" cxnId="{63DF4481-C909-48CC-8544-FE2D9584FA0C}">
      <dgm:prSet/>
      <dgm:spPr/>
      <dgm:t>
        <a:bodyPr/>
        <a:lstStyle/>
        <a:p>
          <a:endParaRPr lang="en-US"/>
        </a:p>
      </dgm:t>
    </dgm:pt>
    <dgm:pt modelId="{2D815070-C1A0-4A6C-87F0-92FAF7403D0D}" type="pres">
      <dgm:prSet presAssocID="{14DCD6BF-BCF3-4B71-9B44-5889D0385AA5}" presName="linear" presStyleCnt="0">
        <dgm:presLayoutVars>
          <dgm:animLvl val="lvl"/>
          <dgm:resizeHandles val="exact"/>
        </dgm:presLayoutVars>
      </dgm:prSet>
      <dgm:spPr/>
    </dgm:pt>
    <dgm:pt modelId="{73F04E12-55E3-4BD2-9B6C-2B812BEEEB39}" type="pres">
      <dgm:prSet presAssocID="{B113A7F7-CA98-4ECF-80B4-585D9291EF0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67D654B-5E59-4BD6-AEFF-B365C3FA1A13}" type="pres">
      <dgm:prSet presAssocID="{6D7E0A9D-4F0C-4297-BA4C-FC5B46E0152C}" presName="spacer" presStyleCnt="0"/>
      <dgm:spPr/>
    </dgm:pt>
    <dgm:pt modelId="{5BEED51D-D5EE-41FF-8B2C-C14DDDE086FD}" type="pres">
      <dgm:prSet presAssocID="{D4B03082-FA8D-4D28-B682-2A4504D9577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76A09FC-C835-4F50-BA6B-C71D5EE8EB09}" type="pres">
      <dgm:prSet presAssocID="{DCA20D2A-8225-4EA7-91B0-18569E9F4DDA}" presName="spacer" presStyleCnt="0"/>
      <dgm:spPr/>
    </dgm:pt>
    <dgm:pt modelId="{CB2BE246-4628-4714-9AB4-EEFD369E11AB}" type="pres">
      <dgm:prSet presAssocID="{D6D0A199-D09D-46E7-823E-DFC0556D1F2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0249946-C1BE-4A25-8E04-ABD824B2FD09}" type="pres">
      <dgm:prSet presAssocID="{34DA1927-98FE-436C-9183-236BE0615E30}" presName="spacer" presStyleCnt="0"/>
      <dgm:spPr/>
    </dgm:pt>
    <dgm:pt modelId="{84715A3E-3714-4D99-AF0C-7EE65CBF5E8A}" type="pres">
      <dgm:prSet presAssocID="{41E499A9-24AA-4B5E-ADA2-E672B381D4F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447BF2B-A00F-4C50-9724-C4E9B94A3033}" type="presOf" srcId="{B113A7F7-CA98-4ECF-80B4-585D9291EF09}" destId="{73F04E12-55E3-4BD2-9B6C-2B812BEEEB39}" srcOrd="0" destOrd="0" presId="urn:microsoft.com/office/officeart/2005/8/layout/vList2"/>
    <dgm:cxn modelId="{D91F943F-66DE-4F92-8DE3-8D3ABDEA7746}" type="presOf" srcId="{D6D0A199-D09D-46E7-823E-DFC0556D1F28}" destId="{CB2BE246-4628-4714-9AB4-EEFD369E11AB}" srcOrd="0" destOrd="0" presId="urn:microsoft.com/office/officeart/2005/8/layout/vList2"/>
    <dgm:cxn modelId="{4BCCBB5E-328A-4EE7-A9DF-A533EBD4C337}" type="presOf" srcId="{41E499A9-24AA-4B5E-ADA2-E672B381D4F2}" destId="{84715A3E-3714-4D99-AF0C-7EE65CBF5E8A}" srcOrd="0" destOrd="0" presId="urn:microsoft.com/office/officeart/2005/8/layout/vList2"/>
    <dgm:cxn modelId="{995BFE4D-4826-4065-9FCF-563AC3D8EE98}" srcId="{14DCD6BF-BCF3-4B71-9B44-5889D0385AA5}" destId="{D4B03082-FA8D-4D28-B682-2A4504D9577D}" srcOrd="1" destOrd="0" parTransId="{E646B713-A988-46CF-8101-735E9CDAB3C2}" sibTransId="{DCA20D2A-8225-4EA7-91B0-18569E9F4DDA}"/>
    <dgm:cxn modelId="{60660F50-E44E-4AEE-B6DE-C6DAC6C79C61}" srcId="{14DCD6BF-BCF3-4B71-9B44-5889D0385AA5}" destId="{B113A7F7-CA98-4ECF-80B4-585D9291EF09}" srcOrd="0" destOrd="0" parTransId="{7F2EAFB8-CF39-4133-87EE-D600E2566FD9}" sibTransId="{6D7E0A9D-4F0C-4297-BA4C-FC5B46E0152C}"/>
    <dgm:cxn modelId="{F377FA80-C806-4084-BEA4-6731F341E7E8}" type="presOf" srcId="{D4B03082-FA8D-4D28-B682-2A4504D9577D}" destId="{5BEED51D-D5EE-41FF-8B2C-C14DDDE086FD}" srcOrd="0" destOrd="0" presId="urn:microsoft.com/office/officeart/2005/8/layout/vList2"/>
    <dgm:cxn modelId="{63DF4481-C909-48CC-8544-FE2D9584FA0C}" srcId="{14DCD6BF-BCF3-4B71-9B44-5889D0385AA5}" destId="{41E499A9-24AA-4B5E-ADA2-E672B381D4F2}" srcOrd="3" destOrd="0" parTransId="{14C5ECD4-B47C-49B5-91FA-FEA313FA3BC3}" sibTransId="{307E6784-3959-4259-8D1A-D3D1D008F91A}"/>
    <dgm:cxn modelId="{20835DCA-7C5C-428E-800C-3CFF67F67CD3}" type="presOf" srcId="{14DCD6BF-BCF3-4B71-9B44-5889D0385AA5}" destId="{2D815070-C1A0-4A6C-87F0-92FAF7403D0D}" srcOrd="0" destOrd="0" presId="urn:microsoft.com/office/officeart/2005/8/layout/vList2"/>
    <dgm:cxn modelId="{E45DF1D1-41B0-4A39-8FF3-FC97BFE07E38}" srcId="{14DCD6BF-BCF3-4B71-9B44-5889D0385AA5}" destId="{D6D0A199-D09D-46E7-823E-DFC0556D1F28}" srcOrd="2" destOrd="0" parTransId="{FBB789FE-5E9B-4664-9ADC-30946D15866A}" sibTransId="{34DA1927-98FE-436C-9183-236BE0615E30}"/>
    <dgm:cxn modelId="{FBCEB2A1-3CBA-4403-B5E3-D9C574820228}" type="presParOf" srcId="{2D815070-C1A0-4A6C-87F0-92FAF7403D0D}" destId="{73F04E12-55E3-4BD2-9B6C-2B812BEEEB39}" srcOrd="0" destOrd="0" presId="urn:microsoft.com/office/officeart/2005/8/layout/vList2"/>
    <dgm:cxn modelId="{6D31AC4B-CD83-4BA1-A30F-671912C23E9E}" type="presParOf" srcId="{2D815070-C1A0-4A6C-87F0-92FAF7403D0D}" destId="{167D654B-5E59-4BD6-AEFF-B365C3FA1A13}" srcOrd="1" destOrd="0" presId="urn:microsoft.com/office/officeart/2005/8/layout/vList2"/>
    <dgm:cxn modelId="{20BEFD6D-B00E-421E-8BFA-6B558626ABDB}" type="presParOf" srcId="{2D815070-C1A0-4A6C-87F0-92FAF7403D0D}" destId="{5BEED51D-D5EE-41FF-8B2C-C14DDDE086FD}" srcOrd="2" destOrd="0" presId="urn:microsoft.com/office/officeart/2005/8/layout/vList2"/>
    <dgm:cxn modelId="{A67BC569-6BB6-484C-BD96-84C1CFA2DE24}" type="presParOf" srcId="{2D815070-C1A0-4A6C-87F0-92FAF7403D0D}" destId="{B76A09FC-C835-4F50-BA6B-C71D5EE8EB09}" srcOrd="3" destOrd="0" presId="urn:microsoft.com/office/officeart/2005/8/layout/vList2"/>
    <dgm:cxn modelId="{A6D84921-C6C6-4A1C-85AF-B3841166E23B}" type="presParOf" srcId="{2D815070-C1A0-4A6C-87F0-92FAF7403D0D}" destId="{CB2BE246-4628-4714-9AB4-EEFD369E11AB}" srcOrd="4" destOrd="0" presId="urn:microsoft.com/office/officeart/2005/8/layout/vList2"/>
    <dgm:cxn modelId="{CCA1BFD1-7634-40DB-B6FC-4D143A851134}" type="presParOf" srcId="{2D815070-C1A0-4A6C-87F0-92FAF7403D0D}" destId="{30249946-C1BE-4A25-8E04-ABD824B2FD09}" srcOrd="5" destOrd="0" presId="urn:microsoft.com/office/officeart/2005/8/layout/vList2"/>
    <dgm:cxn modelId="{EC252745-C28B-42EE-8D25-C8FE2083FA77}" type="presParOf" srcId="{2D815070-C1A0-4A6C-87F0-92FAF7403D0D}" destId="{84715A3E-3714-4D99-AF0C-7EE65CBF5E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2ADCAA-BA12-4A28-A1F5-4B0FCFB3A68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297AE54-758B-4F65-AC72-3405A2E15809}">
      <dgm:prSet/>
      <dgm:spPr/>
      <dgm:t>
        <a:bodyPr/>
        <a:lstStyle/>
        <a:p>
          <a:r>
            <a:rPr lang="tr-TR" b="0" i="0" baseline="0"/>
            <a:t>Otizm yaşam boyu süren bir bozukluktur.</a:t>
          </a:r>
          <a:endParaRPr lang="en-US"/>
        </a:p>
      </dgm:t>
    </dgm:pt>
    <dgm:pt modelId="{C1E67F84-1544-483C-AF0B-DAFFA64683C0}" type="parTrans" cxnId="{CA45E877-8EA8-42EF-8308-27ACCDA81852}">
      <dgm:prSet/>
      <dgm:spPr/>
      <dgm:t>
        <a:bodyPr/>
        <a:lstStyle/>
        <a:p>
          <a:endParaRPr lang="en-US"/>
        </a:p>
      </dgm:t>
    </dgm:pt>
    <dgm:pt modelId="{DA757DE1-7337-416D-8031-9CF8DF4BDC1B}" type="sibTrans" cxnId="{CA45E877-8EA8-42EF-8308-27ACCDA81852}">
      <dgm:prSet/>
      <dgm:spPr/>
      <dgm:t>
        <a:bodyPr/>
        <a:lstStyle/>
        <a:p>
          <a:endParaRPr lang="en-US"/>
        </a:p>
      </dgm:t>
    </dgm:pt>
    <dgm:pt modelId="{5260A842-6A87-41D0-B751-0502EE14266D}">
      <dgm:prSet/>
      <dgm:spPr/>
      <dgm:t>
        <a:bodyPr/>
        <a:lstStyle/>
        <a:p>
          <a:r>
            <a:rPr lang="tr-TR" b="0" i="0" baseline="0"/>
            <a:t>Kesin tedavisi henüz bulunmamıştır.</a:t>
          </a:r>
          <a:endParaRPr lang="en-US"/>
        </a:p>
      </dgm:t>
    </dgm:pt>
    <dgm:pt modelId="{82B0A660-8A2E-4568-A3F8-CE841493BAD5}" type="parTrans" cxnId="{04964C78-C4CF-4DEF-885A-5FC47C049186}">
      <dgm:prSet/>
      <dgm:spPr/>
      <dgm:t>
        <a:bodyPr/>
        <a:lstStyle/>
        <a:p>
          <a:endParaRPr lang="en-US"/>
        </a:p>
      </dgm:t>
    </dgm:pt>
    <dgm:pt modelId="{3486E69B-3792-41A8-B164-36072F3B60C4}" type="sibTrans" cxnId="{04964C78-C4CF-4DEF-885A-5FC47C049186}">
      <dgm:prSet/>
      <dgm:spPr/>
      <dgm:t>
        <a:bodyPr/>
        <a:lstStyle/>
        <a:p>
          <a:endParaRPr lang="en-US"/>
        </a:p>
      </dgm:t>
    </dgm:pt>
    <dgm:pt modelId="{CD9A1509-ADBC-4CFA-8E54-711EB9456A56}">
      <dgm:prSet/>
      <dgm:spPr/>
      <dgm:t>
        <a:bodyPr/>
        <a:lstStyle/>
        <a:p>
          <a:r>
            <a:rPr lang="tr-TR" b="0" i="0" baseline="0"/>
            <a:t>Ancak erken tanı konması ve erken tedaviye başlanması, bireyin olumlu yönde gelişmesini, topluma uyum sağlamasını kolaylaştırır.</a:t>
          </a:r>
          <a:endParaRPr lang="en-US"/>
        </a:p>
      </dgm:t>
    </dgm:pt>
    <dgm:pt modelId="{78CEE430-E9B2-46E1-AA40-59DA2EA49E45}" type="parTrans" cxnId="{6BFF3254-6ED9-46F8-8AB4-D82F854C8C2D}">
      <dgm:prSet/>
      <dgm:spPr/>
      <dgm:t>
        <a:bodyPr/>
        <a:lstStyle/>
        <a:p>
          <a:endParaRPr lang="en-US"/>
        </a:p>
      </dgm:t>
    </dgm:pt>
    <dgm:pt modelId="{067DE325-3223-4E45-9E27-42DA871ABB45}" type="sibTrans" cxnId="{6BFF3254-6ED9-46F8-8AB4-D82F854C8C2D}">
      <dgm:prSet/>
      <dgm:spPr/>
      <dgm:t>
        <a:bodyPr/>
        <a:lstStyle/>
        <a:p>
          <a:endParaRPr lang="en-US"/>
        </a:p>
      </dgm:t>
    </dgm:pt>
    <dgm:pt modelId="{51CAAABA-2F5C-4CFB-AC2F-DC0DB585BE7E}">
      <dgm:prSet/>
      <dgm:spPr/>
      <dgm:t>
        <a:bodyPr/>
        <a:lstStyle/>
        <a:p>
          <a:r>
            <a:rPr lang="tr-TR" b="0" i="0" baseline="0"/>
            <a:t>Otizmin tedavisi: erken ve yoğun eğitim</a:t>
          </a:r>
          <a:endParaRPr lang="en-US"/>
        </a:p>
      </dgm:t>
    </dgm:pt>
    <dgm:pt modelId="{7713D286-861F-465D-835C-707C6BDE8369}" type="parTrans" cxnId="{33D22158-BA44-4F7F-B5E1-49F40F6E7FA4}">
      <dgm:prSet/>
      <dgm:spPr/>
      <dgm:t>
        <a:bodyPr/>
        <a:lstStyle/>
        <a:p>
          <a:endParaRPr lang="en-US"/>
        </a:p>
      </dgm:t>
    </dgm:pt>
    <dgm:pt modelId="{A7EC75ED-EA95-4856-A4CA-5DB1E7FC9727}" type="sibTrans" cxnId="{33D22158-BA44-4F7F-B5E1-49F40F6E7FA4}">
      <dgm:prSet/>
      <dgm:spPr/>
      <dgm:t>
        <a:bodyPr/>
        <a:lstStyle/>
        <a:p>
          <a:endParaRPr lang="en-US"/>
        </a:p>
      </dgm:t>
    </dgm:pt>
    <dgm:pt modelId="{F4027639-E71F-4155-BF9A-7F66C392FD12}" type="pres">
      <dgm:prSet presAssocID="{DA2ADCAA-BA12-4A28-A1F5-4B0FCFB3A68D}" presName="linear" presStyleCnt="0">
        <dgm:presLayoutVars>
          <dgm:animLvl val="lvl"/>
          <dgm:resizeHandles val="exact"/>
        </dgm:presLayoutVars>
      </dgm:prSet>
      <dgm:spPr/>
    </dgm:pt>
    <dgm:pt modelId="{2762A81A-A179-4786-8A4F-EEDBA588C9DB}" type="pres">
      <dgm:prSet presAssocID="{7297AE54-758B-4F65-AC72-3405A2E1580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C2FF77E-FF93-4937-8567-CBA0B9CD41A8}" type="pres">
      <dgm:prSet presAssocID="{DA757DE1-7337-416D-8031-9CF8DF4BDC1B}" presName="spacer" presStyleCnt="0"/>
      <dgm:spPr/>
    </dgm:pt>
    <dgm:pt modelId="{218F56A8-B049-48F3-9301-44BA707B6F89}" type="pres">
      <dgm:prSet presAssocID="{5260A842-6A87-41D0-B751-0502EE14266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FB3ABAA-3F57-49F0-97BC-E9096F0C848C}" type="pres">
      <dgm:prSet presAssocID="{3486E69B-3792-41A8-B164-36072F3B60C4}" presName="spacer" presStyleCnt="0"/>
      <dgm:spPr/>
    </dgm:pt>
    <dgm:pt modelId="{15033F63-7D23-4442-AEFA-9CA6B4818DF0}" type="pres">
      <dgm:prSet presAssocID="{CD9A1509-ADBC-4CFA-8E54-711EB9456A5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8713B86-C536-4C35-BC42-3C8E71165025}" type="pres">
      <dgm:prSet presAssocID="{067DE325-3223-4E45-9E27-42DA871ABB45}" presName="spacer" presStyleCnt="0"/>
      <dgm:spPr/>
    </dgm:pt>
    <dgm:pt modelId="{25F8FB56-0AFD-4391-A26E-07D78CF78EEA}" type="pres">
      <dgm:prSet presAssocID="{51CAAABA-2F5C-4CFB-AC2F-DC0DB585BE7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1CA9B1F-872F-4A1C-9A08-68510ADDDFCF}" type="presOf" srcId="{CD9A1509-ADBC-4CFA-8E54-711EB9456A56}" destId="{15033F63-7D23-4442-AEFA-9CA6B4818DF0}" srcOrd="0" destOrd="0" presId="urn:microsoft.com/office/officeart/2005/8/layout/vList2"/>
    <dgm:cxn modelId="{6BFF3254-6ED9-46F8-8AB4-D82F854C8C2D}" srcId="{DA2ADCAA-BA12-4A28-A1F5-4B0FCFB3A68D}" destId="{CD9A1509-ADBC-4CFA-8E54-711EB9456A56}" srcOrd="2" destOrd="0" parTransId="{78CEE430-E9B2-46E1-AA40-59DA2EA49E45}" sibTransId="{067DE325-3223-4E45-9E27-42DA871ABB45}"/>
    <dgm:cxn modelId="{CA45E877-8EA8-42EF-8308-27ACCDA81852}" srcId="{DA2ADCAA-BA12-4A28-A1F5-4B0FCFB3A68D}" destId="{7297AE54-758B-4F65-AC72-3405A2E15809}" srcOrd="0" destOrd="0" parTransId="{C1E67F84-1544-483C-AF0B-DAFFA64683C0}" sibTransId="{DA757DE1-7337-416D-8031-9CF8DF4BDC1B}"/>
    <dgm:cxn modelId="{33D22158-BA44-4F7F-B5E1-49F40F6E7FA4}" srcId="{DA2ADCAA-BA12-4A28-A1F5-4B0FCFB3A68D}" destId="{51CAAABA-2F5C-4CFB-AC2F-DC0DB585BE7E}" srcOrd="3" destOrd="0" parTransId="{7713D286-861F-465D-835C-707C6BDE8369}" sibTransId="{A7EC75ED-EA95-4856-A4CA-5DB1E7FC9727}"/>
    <dgm:cxn modelId="{04964C78-C4CF-4DEF-885A-5FC47C049186}" srcId="{DA2ADCAA-BA12-4A28-A1F5-4B0FCFB3A68D}" destId="{5260A842-6A87-41D0-B751-0502EE14266D}" srcOrd="1" destOrd="0" parTransId="{82B0A660-8A2E-4568-A3F8-CE841493BAD5}" sibTransId="{3486E69B-3792-41A8-B164-36072F3B60C4}"/>
    <dgm:cxn modelId="{9AAD2080-2E43-4FE8-AC11-C4CBA262F929}" type="presOf" srcId="{51CAAABA-2F5C-4CFB-AC2F-DC0DB585BE7E}" destId="{25F8FB56-0AFD-4391-A26E-07D78CF78EEA}" srcOrd="0" destOrd="0" presId="urn:microsoft.com/office/officeart/2005/8/layout/vList2"/>
    <dgm:cxn modelId="{BDCD49A9-87DE-4537-BE8C-EE3AC2304AFD}" type="presOf" srcId="{7297AE54-758B-4F65-AC72-3405A2E15809}" destId="{2762A81A-A179-4786-8A4F-EEDBA588C9DB}" srcOrd="0" destOrd="0" presId="urn:microsoft.com/office/officeart/2005/8/layout/vList2"/>
    <dgm:cxn modelId="{DCBD04B0-C06B-41F8-9E54-50DF794056CA}" type="presOf" srcId="{5260A842-6A87-41D0-B751-0502EE14266D}" destId="{218F56A8-B049-48F3-9301-44BA707B6F89}" srcOrd="0" destOrd="0" presId="urn:microsoft.com/office/officeart/2005/8/layout/vList2"/>
    <dgm:cxn modelId="{A5A520DB-4469-41A1-995D-67DCB26FD49A}" type="presOf" srcId="{DA2ADCAA-BA12-4A28-A1F5-4B0FCFB3A68D}" destId="{F4027639-E71F-4155-BF9A-7F66C392FD12}" srcOrd="0" destOrd="0" presId="urn:microsoft.com/office/officeart/2005/8/layout/vList2"/>
    <dgm:cxn modelId="{90B6A4AF-1A1B-461C-A45F-33AD0ABE1CAD}" type="presParOf" srcId="{F4027639-E71F-4155-BF9A-7F66C392FD12}" destId="{2762A81A-A179-4786-8A4F-EEDBA588C9DB}" srcOrd="0" destOrd="0" presId="urn:microsoft.com/office/officeart/2005/8/layout/vList2"/>
    <dgm:cxn modelId="{F1D10304-6445-4394-AC88-343861D83874}" type="presParOf" srcId="{F4027639-E71F-4155-BF9A-7F66C392FD12}" destId="{3C2FF77E-FF93-4937-8567-CBA0B9CD41A8}" srcOrd="1" destOrd="0" presId="urn:microsoft.com/office/officeart/2005/8/layout/vList2"/>
    <dgm:cxn modelId="{68DEFF0E-0B0F-4200-B6B1-E86B4FE24179}" type="presParOf" srcId="{F4027639-E71F-4155-BF9A-7F66C392FD12}" destId="{218F56A8-B049-48F3-9301-44BA707B6F89}" srcOrd="2" destOrd="0" presId="urn:microsoft.com/office/officeart/2005/8/layout/vList2"/>
    <dgm:cxn modelId="{875E0EDD-9520-4DCF-ABF4-36DED867ED0E}" type="presParOf" srcId="{F4027639-E71F-4155-BF9A-7F66C392FD12}" destId="{3FB3ABAA-3F57-49F0-97BC-E9096F0C848C}" srcOrd="3" destOrd="0" presId="urn:microsoft.com/office/officeart/2005/8/layout/vList2"/>
    <dgm:cxn modelId="{B477233A-35C4-40AD-8AF3-E5B6481BA0AE}" type="presParOf" srcId="{F4027639-E71F-4155-BF9A-7F66C392FD12}" destId="{15033F63-7D23-4442-AEFA-9CA6B4818DF0}" srcOrd="4" destOrd="0" presId="urn:microsoft.com/office/officeart/2005/8/layout/vList2"/>
    <dgm:cxn modelId="{8CFEC279-C399-4D5F-B4DD-D7FD6609A38E}" type="presParOf" srcId="{F4027639-E71F-4155-BF9A-7F66C392FD12}" destId="{F8713B86-C536-4C35-BC42-3C8E71165025}" srcOrd="5" destOrd="0" presId="urn:microsoft.com/office/officeart/2005/8/layout/vList2"/>
    <dgm:cxn modelId="{92C8AD03-6191-4E7C-B973-F0C72BD6D196}" type="presParOf" srcId="{F4027639-E71F-4155-BF9A-7F66C392FD12}" destId="{25F8FB56-0AFD-4391-A26E-07D78CF78EE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48008-8C34-4E82-9E17-B8BAF5DB1861}">
      <dsp:nvSpPr>
        <dsp:cNvPr id="0" name=""/>
        <dsp:cNvSpPr/>
      </dsp:nvSpPr>
      <dsp:spPr>
        <a:xfrm>
          <a:off x="0" y="48764"/>
          <a:ext cx="5728344" cy="235521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b="0" i="0" kern="1200" baseline="0"/>
            <a:t>Ygb;  tek bir bozukluk değil, birden fazla  bozukluğu içeren kategorinin   genel adıdır.</a:t>
          </a:r>
          <a:endParaRPr lang="en-US" sz="3300" kern="1200"/>
        </a:p>
      </dsp:txBody>
      <dsp:txXfrm>
        <a:off x="114972" y="163736"/>
        <a:ext cx="5498400" cy="2125266"/>
      </dsp:txXfrm>
    </dsp:sp>
    <dsp:sp modelId="{A37C952D-5C5B-47C0-8E1D-3EDE3926CF53}">
      <dsp:nvSpPr>
        <dsp:cNvPr id="0" name=""/>
        <dsp:cNvSpPr/>
      </dsp:nvSpPr>
      <dsp:spPr>
        <a:xfrm>
          <a:off x="0" y="2499014"/>
          <a:ext cx="5728344" cy="235521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20796183"/>
                <a:satOff val="-568"/>
                <a:lumOff val="-3138"/>
                <a:alphaOff val="0"/>
                <a:tint val="98000"/>
                <a:lumMod val="102000"/>
              </a:schemeClr>
              <a:schemeClr val="accent5">
                <a:hueOff val="20796183"/>
                <a:satOff val="-568"/>
                <a:lumOff val="-313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b="0" i="0" kern="1200" baseline="0"/>
            <a:t>Ygb: asd(autism spectrum disorders) otizm spektrum bozukluğu</a:t>
          </a:r>
          <a:endParaRPr lang="en-US" sz="3300" kern="1200"/>
        </a:p>
      </dsp:txBody>
      <dsp:txXfrm>
        <a:off x="114972" y="2613986"/>
        <a:ext cx="5498400" cy="212526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E1D2A-F018-474A-A81C-5A9BE3C4A93A}">
      <dsp:nvSpPr>
        <dsp:cNvPr id="0" name=""/>
        <dsp:cNvSpPr/>
      </dsp:nvSpPr>
      <dsp:spPr>
        <a:xfrm>
          <a:off x="0" y="22155"/>
          <a:ext cx="5728344" cy="115202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b="0" i="0" kern="1200" baseline="0"/>
            <a:t>Eğitimde temel ilkeler</a:t>
          </a:r>
          <a:endParaRPr lang="en-US" sz="2900" kern="1200"/>
        </a:p>
      </dsp:txBody>
      <dsp:txXfrm>
        <a:off x="56237" y="78392"/>
        <a:ext cx="5615870" cy="1039555"/>
      </dsp:txXfrm>
    </dsp:sp>
    <dsp:sp modelId="{8480D435-D71A-46C2-BDA6-41F16F8375C1}">
      <dsp:nvSpPr>
        <dsp:cNvPr id="0" name=""/>
        <dsp:cNvSpPr/>
      </dsp:nvSpPr>
      <dsp:spPr>
        <a:xfrm>
          <a:off x="0" y="1257705"/>
          <a:ext cx="5728344" cy="115202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6932061"/>
                <a:satOff val="-189"/>
                <a:lumOff val="-1046"/>
                <a:alphaOff val="0"/>
                <a:tint val="98000"/>
                <a:lumMod val="102000"/>
              </a:schemeClr>
              <a:schemeClr val="accent5">
                <a:hueOff val="6932061"/>
                <a:satOff val="-189"/>
                <a:lumOff val="-1046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b="0" i="0" kern="1200" baseline="0"/>
            <a:t>Ailenin de eğitime katılması</a:t>
          </a:r>
          <a:endParaRPr lang="en-US" sz="2900" kern="1200"/>
        </a:p>
      </dsp:txBody>
      <dsp:txXfrm>
        <a:off x="56237" y="1313942"/>
        <a:ext cx="5615870" cy="1039555"/>
      </dsp:txXfrm>
    </dsp:sp>
    <dsp:sp modelId="{CB030BE1-0066-4077-9D5F-B48FAB7D6894}">
      <dsp:nvSpPr>
        <dsp:cNvPr id="0" name=""/>
        <dsp:cNvSpPr/>
      </dsp:nvSpPr>
      <dsp:spPr>
        <a:xfrm>
          <a:off x="0" y="2493255"/>
          <a:ext cx="5728344" cy="115202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13864123"/>
                <a:satOff val="-379"/>
                <a:lumOff val="-2092"/>
                <a:alphaOff val="0"/>
                <a:tint val="98000"/>
                <a:lumMod val="102000"/>
              </a:schemeClr>
              <a:schemeClr val="accent5">
                <a:hueOff val="13864123"/>
                <a:satOff val="-379"/>
                <a:lumOff val="-2092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b="0" i="0" kern="1200" baseline="0"/>
            <a:t>Bireyselleştirilmiş olması</a:t>
          </a:r>
          <a:endParaRPr lang="en-US" sz="2900" kern="1200"/>
        </a:p>
      </dsp:txBody>
      <dsp:txXfrm>
        <a:off x="56237" y="2549492"/>
        <a:ext cx="5615870" cy="1039555"/>
      </dsp:txXfrm>
    </dsp:sp>
    <dsp:sp modelId="{EFCF82E6-B89B-458C-908E-B0ABCA0FB7B8}">
      <dsp:nvSpPr>
        <dsp:cNvPr id="0" name=""/>
        <dsp:cNvSpPr/>
      </dsp:nvSpPr>
      <dsp:spPr>
        <a:xfrm>
          <a:off x="0" y="3728804"/>
          <a:ext cx="5728344" cy="115202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20796183"/>
                <a:satOff val="-568"/>
                <a:lumOff val="-3138"/>
                <a:alphaOff val="0"/>
                <a:tint val="98000"/>
                <a:lumMod val="102000"/>
              </a:schemeClr>
              <a:schemeClr val="accent5">
                <a:hueOff val="20796183"/>
                <a:satOff val="-568"/>
                <a:lumOff val="-313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b="0" i="0" kern="1200" baseline="0"/>
            <a:t>Otistik çocuklara özgü bir program olması</a:t>
          </a:r>
          <a:endParaRPr lang="en-US" sz="2900" kern="1200"/>
        </a:p>
      </dsp:txBody>
      <dsp:txXfrm>
        <a:off x="56237" y="3785041"/>
        <a:ext cx="5615870" cy="10395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ED5DB-8180-4EC9-A671-096DB8A56EB5}">
      <dsp:nvSpPr>
        <dsp:cNvPr id="0" name=""/>
        <dsp:cNvSpPr/>
      </dsp:nvSpPr>
      <dsp:spPr>
        <a:xfrm>
          <a:off x="3091" y="837975"/>
          <a:ext cx="2207619" cy="1401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C3D5BE-31AB-4CC8-BE6A-BEB2F31F291C}">
      <dsp:nvSpPr>
        <dsp:cNvPr id="0" name=""/>
        <dsp:cNvSpPr/>
      </dsp:nvSpPr>
      <dsp:spPr>
        <a:xfrm>
          <a:off x="248382" y="1071002"/>
          <a:ext cx="2207619" cy="1401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0" i="0" kern="1200" baseline="0"/>
            <a:t>Sistematik, planlı, yapılandırılmış bir eğitim olması</a:t>
          </a:r>
          <a:endParaRPr lang="en-US" sz="1900" kern="1200"/>
        </a:p>
      </dsp:txBody>
      <dsp:txXfrm>
        <a:off x="289440" y="1112060"/>
        <a:ext cx="2125503" cy="1319722"/>
      </dsp:txXfrm>
    </dsp:sp>
    <dsp:sp modelId="{76C6DC17-41A2-443A-B04B-62BEA569D1FE}">
      <dsp:nvSpPr>
        <dsp:cNvPr id="0" name=""/>
        <dsp:cNvSpPr/>
      </dsp:nvSpPr>
      <dsp:spPr>
        <a:xfrm>
          <a:off x="2701293" y="837975"/>
          <a:ext cx="2207619" cy="1401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5F9ECC-5BC3-49B6-9A81-7B89714B98F0}">
      <dsp:nvSpPr>
        <dsp:cNvPr id="0" name=""/>
        <dsp:cNvSpPr/>
      </dsp:nvSpPr>
      <dsp:spPr>
        <a:xfrm>
          <a:off x="2946584" y="1071002"/>
          <a:ext cx="2207619" cy="1401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0" i="0" kern="1200" baseline="0"/>
            <a:t>Yoğun ve sürekli olması</a:t>
          </a:r>
          <a:endParaRPr lang="en-US" sz="1900" kern="1200"/>
        </a:p>
      </dsp:txBody>
      <dsp:txXfrm>
        <a:off x="2987642" y="1112060"/>
        <a:ext cx="2125503" cy="1319722"/>
      </dsp:txXfrm>
    </dsp:sp>
    <dsp:sp modelId="{BA2AD3ED-F45F-4DCF-963F-0BB47C285286}">
      <dsp:nvSpPr>
        <dsp:cNvPr id="0" name=""/>
        <dsp:cNvSpPr/>
      </dsp:nvSpPr>
      <dsp:spPr>
        <a:xfrm>
          <a:off x="5399495" y="837975"/>
          <a:ext cx="2207619" cy="1401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12FAB52-6442-4957-B333-4F7992A8EDAC}">
      <dsp:nvSpPr>
        <dsp:cNvPr id="0" name=""/>
        <dsp:cNvSpPr/>
      </dsp:nvSpPr>
      <dsp:spPr>
        <a:xfrm>
          <a:off x="5644786" y="1071002"/>
          <a:ext cx="2207619" cy="1401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0" i="0" kern="1200" baseline="0"/>
            <a:t>Çocuğun gelişim düzeyine uygun olması</a:t>
          </a:r>
          <a:endParaRPr lang="en-US" sz="1900" kern="1200"/>
        </a:p>
      </dsp:txBody>
      <dsp:txXfrm>
        <a:off x="5685844" y="1112060"/>
        <a:ext cx="2125503" cy="1319722"/>
      </dsp:txXfrm>
    </dsp:sp>
    <dsp:sp modelId="{9DB4A6A1-C22E-4BA7-A1F1-7B83AF9B6655}">
      <dsp:nvSpPr>
        <dsp:cNvPr id="0" name=""/>
        <dsp:cNvSpPr/>
      </dsp:nvSpPr>
      <dsp:spPr>
        <a:xfrm>
          <a:off x="8097697" y="837975"/>
          <a:ext cx="2207619" cy="1401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8DBD9BA-B5D5-46F1-BDCB-B3A4E131A97A}">
      <dsp:nvSpPr>
        <dsp:cNvPr id="0" name=""/>
        <dsp:cNvSpPr/>
      </dsp:nvSpPr>
      <dsp:spPr>
        <a:xfrm>
          <a:off x="8342988" y="1071002"/>
          <a:ext cx="2207619" cy="1401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0" i="0" kern="1200" baseline="0"/>
            <a:t>Akranları ile bir arada olduğu bir sürecin olması</a:t>
          </a:r>
          <a:endParaRPr lang="en-US" sz="1900" kern="1200"/>
        </a:p>
      </dsp:txBody>
      <dsp:txXfrm>
        <a:off x="8384046" y="1112060"/>
        <a:ext cx="2125503" cy="131972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031CC-D585-4A5B-A9D3-D5BD765A324B}">
      <dsp:nvSpPr>
        <dsp:cNvPr id="0" name=""/>
        <dsp:cNvSpPr/>
      </dsp:nvSpPr>
      <dsp:spPr>
        <a:xfrm>
          <a:off x="3091" y="837975"/>
          <a:ext cx="2207619" cy="1401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2CF774-C370-40A3-9D75-118A1D612849}">
      <dsp:nvSpPr>
        <dsp:cNvPr id="0" name=""/>
        <dsp:cNvSpPr/>
      </dsp:nvSpPr>
      <dsp:spPr>
        <a:xfrm>
          <a:off x="248382" y="1071002"/>
          <a:ext cx="2207619" cy="1401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Eğitimde temel ilkeler (devam)</a:t>
          </a:r>
          <a:endParaRPr lang="en-US" sz="1600" kern="1200"/>
        </a:p>
      </dsp:txBody>
      <dsp:txXfrm>
        <a:off x="289440" y="1112060"/>
        <a:ext cx="2125503" cy="1319722"/>
      </dsp:txXfrm>
    </dsp:sp>
    <dsp:sp modelId="{CB4757CD-ADA0-4017-B15E-A87D3B20F97D}">
      <dsp:nvSpPr>
        <dsp:cNvPr id="0" name=""/>
        <dsp:cNvSpPr/>
      </dsp:nvSpPr>
      <dsp:spPr>
        <a:xfrm>
          <a:off x="2701293" y="837975"/>
          <a:ext cx="2207619" cy="1401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2AD5BF-B9DA-40E5-AFD6-C275DF7AA67E}">
      <dsp:nvSpPr>
        <dsp:cNvPr id="0" name=""/>
        <dsp:cNvSpPr/>
      </dsp:nvSpPr>
      <dsp:spPr>
        <a:xfrm>
          <a:off x="2946584" y="1071002"/>
          <a:ext cx="2207619" cy="1401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0" i="0" kern="1200" baseline="0"/>
            <a:t>Baştan belirlenen net hedeflerin olması</a:t>
          </a:r>
          <a:endParaRPr lang="en-US" sz="1600" kern="1200"/>
        </a:p>
      </dsp:txBody>
      <dsp:txXfrm>
        <a:off x="2987642" y="1112060"/>
        <a:ext cx="2125503" cy="1319722"/>
      </dsp:txXfrm>
    </dsp:sp>
    <dsp:sp modelId="{8A5C7A45-A686-47AF-82B4-204B7D8E8917}">
      <dsp:nvSpPr>
        <dsp:cNvPr id="0" name=""/>
        <dsp:cNvSpPr/>
      </dsp:nvSpPr>
      <dsp:spPr>
        <a:xfrm>
          <a:off x="5399495" y="837975"/>
          <a:ext cx="2207619" cy="1401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01A0A3-BEE2-46A7-B6A2-74D75EC04410}">
      <dsp:nvSpPr>
        <dsp:cNvPr id="0" name=""/>
        <dsp:cNvSpPr/>
      </dsp:nvSpPr>
      <dsp:spPr>
        <a:xfrm>
          <a:off x="5644786" y="1071002"/>
          <a:ext cx="2207619" cy="1401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Sonuçların değerlendirilebilir olması</a:t>
          </a:r>
          <a:endParaRPr lang="en-US" sz="1600" kern="1200"/>
        </a:p>
      </dsp:txBody>
      <dsp:txXfrm>
        <a:off x="5685844" y="1112060"/>
        <a:ext cx="2125503" cy="1319722"/>
      </dsp:txXfrm>
    </dsp:sp>
    <dsp:sp modelId="{F11A77B3-A319-4181-B204-ACC4F7453BC1}">
      <dsp:nvSpPr>
        <dsp:cNvPr id="0" name=""/>
        <dsp:cNvSpPr/>
      </dsp:nvSpPr>
      <dsp:spPr>
        <a:xfrm>
          <a:off x="8097697" y="837975"/>
          <a:ext cx="2207619" cy="1401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3C624CE-1747-442D-9C64-60701D2A9BF5}">
      <dsp:nvSpPr>
        <dsp:cNvPr id="0" name=""/>
        <dsp:cNvSpPr/>
      </dsp:nvSpPr>
      <dsp:spPr>
        <a:xfrm>
          <a:off x="8342988" y="1071002"/>
          <a:ext cx="2207619" cy="1401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Belirli aralıklarla hedeflerin gözden geçirilmesi ve gereksinimlere göre uyarlanabilir olması</a:t>
          </a:r>
          <a:endParaRPr lang="en-US" sz="1600" kern="1200"/>
        </a:p>
      </dsp:txBody>
      <dsp:txXfrm>
        <a:off x="8384046" y="1112060"/>
        <a:ext cx="2125503" cy="131972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A80DB-6EAA-4B6C-91DF-93817512A3B8}">
      <dsp:nvSpPr>
        <dsp:cNvPr id="0" name=""/>
        <dsp:cNvSpPr/>
      </dsp:nvSpPr>
      <dsp:spPr>
        <a:xfrm>
          <a:off x="0" y="572"/>
          <a:ext cx="59063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9FEAE94-24B4-4E71-A47E-22F606E88A4C}">
      <dsp:nvSpPr>
        <dsp:cNvPr id="0" name=""/>
        <dsp:cNvSpPr/>
      </dsp:nvSpPr>
      <dsp:spPr>
        <a:xfrm>
          <a:off x="0" y="572"/>
          <a:ext cx="5906327" cy="937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0" i="0" kern="1200" baseline="0"/>
            <a:t>Öğrenmenin gerçekleştiği en önemli ortam ev ortamıdır.</a:t>
          </a:r>
          <a:endParaRPr lang="en-US" sz="2400" kern="1200"/>
        </a:p>
      </dsp:txBody>
      <dsp:txXfrm>
        <a:off x="0" y="572"/>
        <a:ext cx="5906327" cy="937100"/>
      </dsp:txXfrm>
    </dsp:sp>
    <dsp:sp modelId="{D50E3C88-1C9D-43D1-A818-FDC5DDF418F6}">
      <dsp:nvSpPr>
        <dsp:cNvPr id="0" name=""/>
        <dsp:cNvSpPr/>
      </dsp:nvSpPr>
      <dsp:spPr>
        <a:xfrm>
          <a:off x="0" y="937672"/>
          <a:ext cx="590632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DCFBAF-C770-455D-960C-1DBCCA23CA05}">
      <dsp:nvSpPr>
        <dsp:cNvPr id="0" name=""/>
        <dsp:cNvSpPr/>
      </dsp:nvSpPr>
      <dsp:spPr>
        <a:xfrm>
          <a:off x="0" y="937672"/>
          <a:ext cx="5906327" cy="937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0" i="0" kern="1200" baseline="0"/>
            <a:t>Çocuğun genelleme yapabilmesi açısından aile eğitimi önemlidir.</a:t>
          </a:r>
          <a:endParaRPr lang="en-US" sz="2400" kern="1200"/>
        </a:p>
      </dsp:txBody>
      <dsp:txXfrm>
        <a:off x="0" y="937672"/>
        <a:ext cx="5906327" cy="937100"/>
      </dsp:txXfrm>
    </dsp:sp>
    <dsp:sp modelId="{708B6EBB-87F6-477A-93FC-BFE234A7F5D8}">
      <dsp:nvSpPr>
        <dsp:cNvPr id="0" name=""/>
        <dsp:cNvSpPr/>
      </dsp:nvSpPr>
      <dsp:spPr>
        <a:xfrm>
          <a:off x="0" y="1874772"/>
          <a:ext cx="590632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1B4C4CB-03AF-4AE3-98E4-60E4C37E7E8E}">
      <dsp:nvSpPr>
        <dsp:cNvPr id="0" name=""/>
        <dsp:cNvSpPr/>
      </dsp:nvSpPr>
      <dsp:spPr>
        <a:xfrm>
          <a:off x="0" y="1874772"/>
          <a:ext cx="5906327" cy="937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0" i="0" kern="1200" baseline="0"/>
            <a:t>Çocuğu en yakından tanıyan, özelliklerini en iyi bilen ailedir.</a:t>
          </a:r>
          <a:endParaRPr lang="en-US" sz="2400" kern="1200"/>
        </a:p>
      </dsp:txBody>
      <dsp:txXfrm>
        <a:off x="0" y="1874772"/>
        <a:ext cx="5906327" cy="937100"/>
      </dsp:txXfrm>
    </dsp:sp>
    <dsp:sp modelId="{066BB182-F13C-43D8-B8A1-EF3B719AA1B4}">
      <dsp:nvSpPr>
        <dsp:cNvPr id="0" name=""/>
        <dsp:cNvSpPr/>
      </dsp:nvSpPr>
      <dsp:spPr>
        <a:xfrm>
          <a:off x="0" y="2811872"/>
          <a:ext cx="590632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A61DDA-8BED-4013-9E94-5A75879666C6}">
      <dsp:nvSpPr>
        <dsp:cNvPr id="0" name=""/>
        <dsp:cNvSpPr/>
      </dsp:nvSpPr>
      <dsp:spPr>
        <a:xfrm>
          <a:off x="0" y="2811872"/>
          <a:ext cx="5906327" cy="937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0" i="0" kern="1200" baseline="0"/>
            <a:t>Çocuğun gelişimini ve gereksinimlerini aile daha yakından takip eder.</a:t>
          </a:r>
          <a:endParaRPr lang="en-US" sz="2400" kern="1200"/>
        </a:p>
      </dsp:txBody>
      <dsp:txXfrm>
        <a:off x="0" y="2811872"/>
        <a:ext cx="5906327" cy="937100"/>
      </dsp:txXfrm>
    </dsp:sp>
    <dsp:sp modelId="{9B23F6CC-7096-4EAD-8800-E262C2216E30}">
      <dsp:nvSpPr>
        <dsp:cNvPr id="0" name=""/>
        <dsp:cNvSpPr/>
      </dsp:nvSpPr>
      <dsp:spPr>
        <a:xfrm>
          <a:off x="0" y="3748972"/>
          <a:ext cx="590632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DBA248-CF07-4D7A-AD07-4163FD6D5E54}">
      <dsp:nvSpPr>
        <dsp:cNvPr id="0" name=""/>
        <dsp:cNvSpPr/>
      </dsp:nvSpPr>
      <dsp:spPr>
        <a:xfrm>
          <a:off x="0" y="3748972"/>
          <a:ext cx="5906327" cy="937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0" i="0" kern="1200" baseline="0"/>
            <a:t>Yoğun özel eğitim; pahalı, zor, zaman isteyen bir süreçtir.</a:t>
          </a:r>
          <a:endParaRPr lang="en-US" sz="2400" kern="1200"/>
        </a:p>
      </dsp:txBody>
      <dsp:txXfrm>
        <a:off x="0" y="3748972"/>
        <a:ext cx="5906327" cy="9371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C38FB-B074-4295-9818-0675E592A74C}">
      <dsp:nvSpPr>
        <dsp:cNvPr id="0" name=""/>
        <dsp:cNvSpPr/>
      </dsp:nvSpPr>
      <dsp:spPr>
        <a:xfrm>
          <a:off x="0" y="10522"/>
          <a:ext cx="5906327" cy="1123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0" i="0" kern="1200" baseline="0"/>
            <a:t>İlk basamak; öğrenmeye hazırlık becerilerini kazandırmaktır (dinleme ve göz teması kurma, oturma, emirlere/komutlara uyma).</a:t>
          </a:r>
          <a:endParaRPr lang="en-US" sz="2000" kern="1200"/>
        </a:p>
      </dsp:txBody>
      <dsp:txXfrm>
        <a:off x="54830" y="65352"/>
        <a:ext cx="5796667" cy="1013540"/>
      </dsp:txXfrm>
    </dsp:sp>
    <dsp:sp modelId="{C7AE92FD-B955-4A48-9080-117180636ADB}">
      <dsp:nvSpPr>
        <dsp:cNvPr id="0" name=""/>
        <dsp:cNvSpPr/>
      </dsp:nvSpPr>
      <dsp:spPr>
        <a:xfrm>
          <a:off x="0" y="1191322"/>
          <a:ext cx="5906327" cy="1123200"/>
        </a:xfrm>
        <a:prstGeom prst="roundRect">
          <a:avLst/>
        </a:prstGeom>
        <a:solidFill>
          <a:schemeClr val="accent5">
            <a:hueOff val="6932061"/>
            <a:satOff val="-189"/>
            <a:lumOff val="-1046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0" i="0" kern="1200" baseline="0"/>
            <a:t>Daha sonra yeni temel becerilerin kazandırılması hedeflenir (oyun, iletişim, dil gelişimi, öz-bakım becerileri).</a:t>
          </a:r>
          <a:endParaRPr lang="en-US" sz="2000" kern="1200"/>
        </a:p>
      </dsp:txBody>
      <dsp:txXfrm>
        <a:off x="54830" y="1246152"/>
        <a:ext cx="5796667" cy="1013540"/>
      </dsp:txXfrm>
    </dsp:sp>
    <dsp:sp modelId="{8745293D-0369-4885-84A7-B5FF809AC053}">
      <dsp:nvSpPr>
        <dsp:cNvPr id="0" name=""/>
        <dsp:cNvSpPr/>
      </dsp:nvSpPr>
      <dsp:spPr>
        <a:xfrm>
          <a:off x="0" y="2372122"/>
          <a:ext cx="5906327" cy="1123200"/>
        </a:xfrm>
        <a:prstGeom prst="roundRect">
          <a:avLst/>
        </a:prstGeom>
        <a:solidFill>
          <a:schemeClr val="accent5">
            <a:hueOff val="13864123"/>
            <a:satOff val="-379"/>
            <a:lumOff val="-2092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0" i="0" kern="1200" baseline="0"/>
            <a:t>Son aşama olumsuz davranışı ortadan kaldırma aşamasıdır.</a:t>
          </a:r>
          <a:endParaRPr lang="en-US" sz="2000" kern="1200"/>
        </a:p>
      </dsp:txBody>
      <dsp:txXfrm>
        <a:off x="54830" y="2426952"/>
        <a:ext cx="5796667" cy="1013540"/>
      </dsp:txXfrm>
    </dsp:sp>
    <dsp:sp modelId="{3853726F-5577-4A92-BF47-F2D33438E16E}">
      <dsp:nvSpPr>
        <dsp:cNvPr id="0" name=""/>
        <dsp:cNvSpPr/>
      </dsp:nvSpPr>
      <dsp:spPr>
        <a:xfrm>
          <a:off x="0" y="3552922"/>
          <a:ext cx="5906327" cy="1123200"/>
        </a:xfrm>
        <a:prstGeom prst="roundRect">
          <a:avLst/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0" i="0" kern="1200" baseline="0"/>
            <a:t>Öğrenme davranışı</a:t>
          </a:r>
          <a:endParaRPr lang="en-US" sz="2000" kern="1200"/>
        </a:p>
      </dsp:txBody>
      <dsp:txXfrm>
        <a:off x="54830" y="3607752"/>
        <a:ext cx="5796667" cy="101354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CFBAD-46C7-4323-B677-9CC3ABFD44AC}">
      <dsp:nvSpPr>
        <dsp:cNvPr id="0" name=""/>
        <dsp:cNvSpPr/>
      </dsp:nvSpPr>
      <dsp:spPr>
        <a:xfrm>
          <a:off x="0" y="31718"/>
          <a:ext cx="5906327" cy="8739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0" i="0" kern="1200" baseline="0"/>
            <a:t>Yeni beceriler öğrenmeye dirençlidirler,</a:t>
          </a:r>
          <a:endParaRPr lang="en-US" sz="2200" kern="1200"/>
        </a:p>
      </dsp:txBody>
      <dsp:txXfrm>
        <a:off x="42663" y="74381"/>
        <a:ext cx="5821001" cy="788627"/>
      </dsp:txXfrm>
    </dsp:sp>
    <dsp:sp modelId="{2A488CDE-F420-4528-A3F1-62DF4D35415D}">
      <dsp:nvSpPr>
        <dsp:cNvPr id="0" name=""/>
        <dsp:cNvSpPr/>
      </dsp:nvSpPr>
      <dsp:spPr>
        <a:xfrm>
          <a:off x="0" y="969032"/>
          <a:ext cx="5906327" cy="873953"/>
        </a:xfrm>
        <a:prstGeom prst="roundRect">
          <a:avLst/>
        </a:prstGeom>
        <a:solidFill>
          <a:schemeClr val="accent5">
            <a:hueOff val="5199046"/>
            <a:satOff val="-142"/>
            <a:lumOff val="-78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0" i="0" kern="1200" baseline="0"/>
            <a:t>Kendilerinden ne istendiğini anlamazlar,</a:t>
          </a:r>
          <a:endParaRPr lang="en-US" sz="2200" kern="1200"/>
        </a:p>
      </dsp:txBody>
      <dsp:txXfrm>
        <a:off x="42663" y="1011695"/>
        <a:ext cx="5821001" cy="788627"/>
      </dsp:txXfrm>
    </dsp:sp>
    <dsp:sp modelId="{4DBF105F-F3FF-481B-AD32-BFDADD78EAEA}">
      <dsp:nvSpPr>
        <dsp:cNvPr id="0" name=""/>
        <dsp:cNvSpPr/>
      </dsp:nvSpPr>
      <dsp:spPr>
        <a:xfrm>
          <a:off x="0" y="1906345"/>
          <a:ext cx="5906327" cy="873953"/>
        </a:xfrm>
        <a:prstGeom prst="roundRect">
          <a:avLst/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0" i="0" kern="1200" baseline="0"/>
            <a:t>Taklit yolu ile öğrenemezler,</a:t>
          </a:r>
          <a:endParaRPr lang="en-US" sz="2200" kern="1200"/>
        </a:p>
      </dsp:txBody>
      <dsp:txXfrm>
        <a:off x="42663" y="1949008"/>
        <a:ext cx="5821001" cy="788627"/>
      </dsp:txXfrm>
    </dsp:sp>
    <dsp:sp modelId="{00CC5393-33D3-429A-BB69-B7330C1F9301}">
      <dsp:nvSpPr>
        <dsp:cNvPr id="0" name=""/>
        <dsp:cNvSpPr/>
      </dsp:nvSpPr>
      <dsp:spPr>
        <a:xfrm>
          <a:off x="0" y="2843659"/>
          <a:ext cx="5906327" cy="873953"/>
        </a:xfrm>
        <a:prstGeom prst="roundRect">
          <a:avLst/>
        </a:prstGeom>
        <a:solidFill>
          <a:schemeClr val="accent5">
            <a:hueOff val="15597138"/>
            <a:satOff val="-426"/>
            <a:lumOff val="-2354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0" i="0" kern="1200" baseline="0"/>
            <a:t>Ses tonu, beden dili, jest ve mimik yolu ile öğrenemezler,</a:t>
          </a:r>
          <a:endParaRPr lang="en-US" sz="2200" kern="1200"/>
        </a:p>
      </dsp:txBody>
      <dsp:txXfrm>
        <a:off x="42663" y="2886322"/>
        <a:ext cx="5821001" cy="788627"/>
      </dsp:txXfrm>
    </dsp:sp>
    <dsp:sp modelId="{7D59585C-2F71-4C78-998D-548C5B0EE744}">
      <dsp:nvSpPr>
        <dsp:cNvPr id="0" name=""/>
        <dsp:cNvSpPr/>
      </dsp:nvSpPr>
      <dsp:spPr>
        <a:xfrm>
          <a:off x="0" y="3780972"/>
          <a:ext cx="5906327" cy="873953"/>
        </a:xfrm>
        <a:prstGeom prst="roundRect">
          <a:avLst/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0" i="0" kern="1200" baseline="0"/>
            <a:t>Başkalarını memnun etmeye ilgisizdirler.</a:t>
          </a:r>
          <a:endParaRPr lang="en-US" sz="2200" kern="1200"/>
        </a:p>
      </dsp:txBody>
      <dsp:txXfrm>
        <a:off x="42663" y="3823635"/>
        <a:ext cx="5821001" cy="78862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C3485-65FA-4080-BA5B-996B8C358219}">
      <dsp:nvSpPr>
        <dsp:cNvPr id="0" name=""/>
        <dsp:cNvSpPr/>
      </dsp:nvSpPr>
      <dsp:spPr>
        <a:xfrm>
          <a:off x="0" y="31718"/>
          <a:ext cx="5906327" cy="8739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0" i="0" kern="1200" baseline="0"/>
            <a:t>Yeni beceriler öğrenmeye heveslidirler,</a:t>
          </a:r>
          <a:endParaRPr lang="en-US" sz="2200" kern="1200"/>
        </a:p>
      </dsp:txBody>
      <dsp:txXfrm>
        <a:off x="42663" y="74381"/>
        <a:ext cx="5821001" cy="788627"/>
      </dsp:txXfrm>
    </dsp:sp>
    <dsp:sp modelId="{ED07EFE7-40DF-4A7D-9BAB-503E4F6A5C94}">
      <dsp:nvSpPr>
        <dsp:cNvPr id="0" name=""/>
        <dsp:cNvSpPr/>
      </dsp:nvSpPr>
      <dsp:spPr>
        <a:xfrm>
          <a:off x="0" y="969032"/>
          <a:ext cx="5906327" cy="873953"/>
        </a:xfrm>
        <a:prstGeom prst="roundRect">
          <a:avLst/>
        </a:prstGeom>
        <a:solidFill>
          <a:schemeClr val="accent5">
            <a:hueOff val="5199046"/>
            <a:satOff val="-142"/>
            <a:lumOff val="-78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0" i="0" kern="1200" baseline="0"/>
            <a:t>Kendilerinden istenileni anlayabilirler,</a:t>
          </a:r>
          <a:endParaRPr lang="en-US" sz="2200" kern="1200"/>
        </a:p>
      </dsp:txBody>
      <dsp:txXfrm>
        <a:off x="42663" y="1011695"/>
        <a:ext cx="5821001" cy="788627"/>
      </dsp:txXfrm>
    </dsp:sp>
    <dsp:sp modelId="{7D50107F-DB1F-4912-B6F9-C09221FEEED2}">
      <dsp:nvSpPr>
        <dsp:cNvPr id="0" name=""/>
        <dsp:cNvSpPr/>
      </dsp:nvSpPr>
      <dsp:spPr>
        <a:xfrm>
          <a:off x="0" y="1906345"/>
          <a:ext cx="5906327" cy="873953"/>
        </a:xfrm>
        <a:prstGeom prst="roundRect">
          <a:avLst/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0" i="0" kern="1200" baseline="0"/>
            <a:t>Öğrenmede taklit yolunu kullanabilirler,</a:t>
          </a:r>
          <a:endParaRPr lang="en-US" sz="2200" kern="1200"/>
        </a:p>
      </dsp:txBody>
      <dsp:txXfrm>
        <a:off x="42663" y="1949008"/>
        <a:ext cx="5821001" cy="788627"/>
      </dsp:txXfrm>
    </dsp:sp>
    <dsp:sp modelId="{5EB242F1-6E72-442B-916A-A395A9E36739}">
      <dsp:nvSpPr>
        <dsp:cNvPr id="0" name=""/>
        <dsp:cNvSpPr/>
      </dsp:nvSpPr>
      <dsp:spPr>
        <a:xfrm>
          <a:off x="0" y="2843659"/>
          <a:ext cx="5906327" cy="873953"/>
        </a:xfrm>
        <a:prstGeom prst="roundRect">
          <a:avLst/>
        </a:prstGeom>
        <a:solidFill>
          <a:schemeClr val="accent5">
            <a:hueOff val="15597138"/>
            <a:satOff val="-426"/>
            <a:lumOff val="-2354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0" i="0" kern="1200" baseline="0"/>
            <a:t>Ses tonu, beden dili, jest ve mimik yolu ile öğrenirler,</a:t>
          </a:r>
          <a:endParaRPr lang="en-US" sz="2200" kern="1200"/>
        </a:p>
      </dsp:txBody>
      <dsp:txXfrm>
        <a:off x="42663" y="2886322"/>
        <a:ext cx="5821001" cy="788627"/>
      </dsp:txXfrm>
    </dsp:sp>
    <dsp:sp modelId="{372D354D-DBFD-4E05-820D-F0088883AD5B}">
      <dsp:nvSpPr>
        <dsp:cNvPr id="0" name=""/>
        <dsp:cNvSpPr/>
      </dsp:nvSpPr>
      <dsp:spPr>
        <a:xfrm>
          <a:off x="0" y="3780972"/>
          <a:ext cx="5906327" cy="873953"/>
        </a:xfrm>
        <a:prstGeom prst="roundRect">
          <a:avLst/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b="0" i="0" kern="1200" baseline="0"/>
            <a:t>Başkalarını memnun etmeye heveslidirler.</a:t>
          </a:r>
          <a:endParaRPr lang="en-US" sz="2200" kern="1200"/>
        </a:p>
      </dsp:txBody>
      <dsp:txXfrm>
        <a:off x="42663" y="3823635"/>
        <a:ext cx="5821001" cy="78862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BE331-6B5F-423D-B124-20B6A124D272}">
      <dsp:nvSpPr>
        <dsp:cNvPr id="0" name=""/>
        <dsp:cNvSpPr/>
      </dsp:nvSpPr>
      <dsp:spPr>
        <a:xfrm>
          <a:off x="0" y="572"/>
          <a:ext cx="59063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77BF7F-A902-4CE3-8D08-BFD9A6035633}">
      <dsp:nvSpPr>
        <dsp:cNvPr id="0" name=""/>
        <dsp:cNvSpPr/>
      </dsp:nvSpPr>
      <dsp:spPr>
        <a:xfrm>
          <a:off x="0" y="572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Özel eğitim</a:t>
          </a:r>
          <a:endParaRPr lang="en-US" sz="1300" kern="1200"/>
        </a:p>
      </dsp:txBody>
      <dsp:txXfrm>
        <a:off x="0" y="572"/>
        <a:ext cx="5906327" cy="669357"/>
      </dsp:txXfrm>
    </dsp:sp>
    <dsp:sp modelId="{E5860AF2-3150-42E9-8729-511AA4654B3B}">
      <dsp:nvSpPr>
        <dsp:cNvPr id="0" name=""/>
        <dsp:cNvSpPr/>
      </dsp:nvSpPr>
      <dsp:spPr>
        <a:xfrm>
          <a:off x="0" y="669929"/>
          <a:ext cx="590632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C9483E8-1E6D-4436-B088-B348ABC81D0B}">
      <dsp:nvSpPr>
        <dsp:cNvPr id="0" name=""/>
        <dsp:cNvSpPr/>
      </dsp:nvSpPr>
      <dsp:spPr>
        <a:xfrm>
          <a:off x="0" y="669929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Konuşma terapisi</a:t>
          </a:r>
          <a:endParaRPr lang="en-US" sz="1300" kern="1200"/>
        </a:p>
      </dsp:txBody>
      <dsp:txXfrm>
        <a:off x="0" y="669929"/>
        <a:ext cx="5906327" cy="669357"/>
      </dsp:txXfrm>
    </dsp:sp>
    <dsp:sp modelId="{A70AE492-A75C-44F9-9AE4-53E9FB48AC14}">
      <dsp:nvSpPr>
        <dsp:cNvPr id="0" name=""/>
        <dsp:cNvSpPr/>
      </dsp:nvSpPr>
      <dsp:spPr>
        <a:xfrm>
          <a:off x="0" y="1339286"/>
          <a:ext cx="590632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365A6FF-F3B1-40D9-BD2A-E5F015E2B13F}">
      <dsp:nvSpPr>
        <dsp:cNvPr id="0" name=""/>
        <dsp:cNvSpPr/>
      </dsp:nvSpPr>
      <dsp:spPr>
        <a:xfrm>
          <a:off x="0" y="1339286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Uğraş terapisi</a:t>
          </a:r>
          <a:endParaRPr lang="en-US" sz="1300" kern="1200"/>
        </a:p>
      </dsp:txBody>
      <dsp:txXfrm>
        <a:off x="0" y="1339286"/>
        <a:ext cx="5906327" cy="669357"/>
      </dsp:txXfrm>
    </dsp:sp>
    <dsp:sp modelId="{227B30F3-4CAB-4F49-AAF4-2254D15BEA53}">
      <dsp:nvSpPr>
        <dsp:cNvPr id="0" name=""/>
        <dsp:cNvSpPr/>
      </dsp:nvSpPr>
      <dsp:spPr>
        <a:xfrm>
          <a:off x="0" y="2008643"/>
          <a:ext cx="590632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9FCD98-772C-4B5E-AAF9-421DE5D11636}">
      <dsp:nvSpPr>
        <dsp:cNvPr id="0" name=""/>
        <dsp:cNvSpPr/>
      </dsp:nvSpPr>
      <dsp:spPr>
        <a:xfrm>
          <a:off x="0" y="2008643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Duyu bütünlemesi yaklaşımı</a:t>
          </a:r>
          <a:endParaRPr lang="en-US" sz="1300" kern="1200"/>
        </a:p>
      </dsp:txBody>
      <dsp:txXfrm>
        <a:off x="0" y="2008643"/>
        <a:ext cx="5906327" cy="669357"/>
      </dsp:txXfrm>
    </dsp:sp>
    <dsp:sp modelId="{DA6D0177-1CDF-49C4-B9D4-62A843232AE5}">
      <dsp:nvSpPr>
        <dsp:cNvPr id="0" name=""/>
        <dsp:cNvSpPr/>
      </dsp:nvSpPr>
      <dsp:spPr>
        <a:xfrm>
          <a:off x="0" y="2678001"/>
          <a:ext cx="590632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13988D7-AFC4-491E-AE97-7A621E9FE023}">
      <dsp:nvSpPr>
        <dsp:cNvPr id="0" name=""/>
        <dsp:cNvSpPr/>
      </dsp:nvSpPr>
      <dsp:spPr>
        <a:xfrm>
          <a:off x="0" y="2678001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Temel beceriler kazandırma: davranış değiştirme teknikleri</a:t>
          </a:r>
          <a:endParaRPr lang="en-US" sz="1300" kern="1200"/>
        </a:p>
      </dsp:txBody>
      <dsp:txXfrm>
        <a:off x="0" y="2678001"/>
        <a:ext cx="5906327" cy="669357"/>
      </dsp:txXfrm>
    </dsp:sp>
    <dsp:sp modelId="{47C20E14-26D4-463B-9E55-2A76DD0E409C}">
      <dsp:nvSpPr>
        <dsp:cNvPr id="0" name=""/>
        <dsp:cNvSpPr/>
      </dsp:nvSpPr>
      <dsp:spPr>
        <a:xfrm>
          <a:off x="0" y="3347358"/>
          <a:ext cx="59063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4645059-46E4-463B-98B6-5A0EB2D55F4A}">
      <dsp:nvSpPr>
        <dsp:cNvPr id="0" name=""/>
        <dsp:cNvSpPr/>
      </dsp:nvSpPr>
      <dsp:spPr>
        <a:xfrm>
          <a:off x="0" y="3347358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Son yıllarda yapılan araştırmalara göre; otistik çocukların eğitiminde en etkili yöntem: davranış terapisi / davranış değiştirme teknikleri / davranışçı yaklaşımdır</a:t>
          </a:r>
          <a:endParaRPr lang="en-US" sz="1300" kern="1200"/>
        </a:p>
      </dsp:txBody>
      <dsp:txXfrm>
        <a:off x="0" y="3347358"/>
        <a:ext cx="5906327" cy="669357"/>
      </dsp:txXfrm>
    </dsp:sp>
    <dsp:sp modelId="{14787D1E-A593-48B1-93E0-14EE4AF86F9B}">
      <dsp:nvSpPr>
        <dsp:cNvPr id="0" name=""/>
        <dsp:cNvSpPr/>
      </dsp:nvSpPr>
      <dsp:spPr>
        <a:xfrm>
          <a:off x="0" y="4016715"/>
          <a:ext cx="590632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61EC55A-730C-4BE9-BA7B-4992DDC9787F}">
      <dsp:nvSpPr>
        <dsp:cNvPr id="0" name=""/>
        <dsp:cNvSpPr/>
      </dsp:nvSpPr>
      <dsp:spPr>
        <a:xfrm>
          <a:off x="0" y="4016715"/>
          <a:ext cx="5906327" cy="669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Ivar lovaas bu tekniğin otistik çocukların eğitiminde kullanılmasında öncülük etmiştir.</a:t>
          </a:r>
          <a:endParaRPr lang="en-US" sz="1300" kern="1200"/>
        </a:p>
      </dsp:txBody>
      <dsp:txXfrm>
        <a:off x="0" y="4016715"/>
        <a:ext cx="5906327" cy="66935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E5CAD-43C3-48C7-88C0-6E94EBBA614A}">
      <dsp:nvSpPr>
        <dsp:cNvPr id="0" name=""/>
        <dsp:cNvSpPr/>
      </dsp:nvSpPr>
      <dsp:spPr>
        <a:xfrm>
          <a:off x="641850" y="568641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45F54-2FD1-46EE-8A75-964AB0E0B822}">
      <dsp:nvSpPr>
        <dsp:cNvPr id="0" name=""/>
        <dsp:cNvSpPr/>
      </dsp:nvSpPr>
      <dsp:spPr>
        <a:xfrm>
          <a:off x="146850" y="1713287"/>
          <a:ext cx="1800000" cy="108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Davranışçı yaklaşım; bir davranışın öğrenilmesinde geçerli olan ilkeleri, aynı davranışın değiştirilmesinde kullanır.</a:t>
          </a:r>
          <a:endParaRPr lang="en-US" sz="1100" kern="1200"/>
        </a:p>
      </dsp:txBody>
      <dsp:txXfrm>
        <a:off x="146850" y="1713287"/>
        <a:ext cx="1800000" cy="1082812"/>
      </dsp:txXfrm>
    </dsp:sp>
    <dsp:sp modelId="{D1CC4823-8922-4556-A7C7-77F85569AAFD}">
      <dsp:nvSpPr>
        <dsp:cNvPr id="0" name=""/>
        <dsp:cNvSpPr/>
      </dsp:nvSpPr>
      <dsp:spPr>
        <a:xfrm>
          <a:off x="2756850" y="568641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A9E39-1AD2-498F-9AC0-C1C679530B4C}">
      <dsp:nvSpPr>
        <dsp:cNvPr id="0" name=""/>
        <dsp:cNvSpPr/>
      </dsp:nvSpPr>
      <dsp:spPr>
        <a:xfrm>
          <a:off x="2261850" y="1713287"/>
          <a:ext cx="1800000" cy="108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Olumlu davranışların artmasını hedefler.</a:t>
          </a:r>
          <a:endParaRPr lang="en-US" sz="1100" kern="1200"/>
        </a:p>
      </dsp:txBody>
      <dsp:txXfrm>
        <a:off x="2261850" y="1713287"/>
        <a:ext cx="1800000" cy="1082812"/>
      </dsp:txXfrm>
    </dsp:sp>
    <dsp:sp modelId="{3009B9B1-996E-4DC3-86E2-3D9FF976085D}">
      <dsp:nvSpPr>
        <dsp:cNvPr id="0" name=""/>
        <dsp:cNvSpPr/>
      </dsp:nvSpPr>
      <dsp:spPr>
        <a:xfrm>
          <a:off x="4871850" y="568641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D7090-90BF-4CB3-9939-415940418489}">
      <dsp:nvSpPr>
        <dsp:cNvPr id="0" name=""/>
        <dsp:cNvSpPr/>
      </dsp:nvSpPr>
      <dsp:spPr>
        <a:xfrm>
          <a:off x="4376850" y="1713287"/>
          <a:ext cx="1800000" cy="108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Olumlu davranışın sıklığı, davranışı ödüllendirilerek arttırılır.</a:t>
          </a:r>
          <a:endParaRPr lang="en-US" sz="1100" kern="1200"/>
        </a:p>
      </dsp:txBody>
      <dsp:txXfrm>
        <a:off x="4376850" y="1713287"/>
        <a:ext cx="1800000" cy="1082812"/>
      </dsp:txXfrm>
    </dsp:sp>
    <dsp:sp modelId="{8C66A3E5-B9AF-4CDE-9C0D-4F1FA922E01E}">
      <dsp:nvSpPr>
        <dsp:cNvPr id="0" name=""/>
        <dsp:cNvSpPr/>
      </dsp:nvSpPr>
      <dsp:spPr>
        <a:xfrm>
          <a:off x="6986850" y="568641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74658-DDE2-4295-98D4-12EE9557391D}">
      <dsp:nvSpPr>
        <dsp:cNvPr id="0" name=""/>
        <dsp:cNvSpPr/>
      </dsp:nvSpPr>
      <dsp:spPr>
        <a:xfrm>
          <a:off x="6491850" y="1713287"/>
          <a:ext cx="1800000" cy="108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Pekiştireç çeşitleri ve pekiştirme tarifeleri, yardım teknikleri ve çeşitleri, beceri analizi, problem davranışlar için işlevsel davranış analizi gibi teknikler</a:t>
          </a:r>
          <a:endParaRPr lang="en-US" sz="1100" kern="1200"/>
        </a:p>
      </dsp:txBody>
      <dsp:txXfrm>
        <a:off x="6491850" y="1713287"/>
        <a:ext cx="1800000" cy="1082812"/>
      </dsp:txXfrm>
    </dsp:sp>
    <dsp:sp modelId="{23522C1D-0653-43BC-A898-BBFD07CBB219}">
      <dsp:nvSpPr>
        <dsp:cNvPr id="0" name=""/>
        <dsp:cNvSpPr/>
      </dsp:nvSpPr>
      <dsp:spPr>
        <a:xfrm>
          <a:off x="9101850" y="568641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68BD7-FECA-4FB7-9293-27DE06544FD1}">
      <dsp:nvSpPr>
        <dsp:cNvPr id="0" name=""/>
        <dsp:cNvSpPr/>
      </dsp:nvSpPr>
      <dsp:spPr>
        <a:xfrm>
          <a:off x="8606850" y="1713287"/>
          <a:ext cx="1800000" cy="1082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Sıkça kullanılır.</a:t>
          </a:r>
          <a:endParaRPr lang="en-US" sz="1100" kern="1200"/>
        </a:p>
      </dsp:txBody>
      <dsp:txXfrm>
        <a:off x="8606850" y="1713287"/>
        <a:ext cx="1800000" cy="108281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B2A82-6ADA-4FF2-BDB4-85914CC4F1FF}">
      <dsp:nvSpPr>
        <dsp:cNvPr id="0" name=""/>
        <dsp:cNvSpPr/>
      </dsp:nvSpPr>
      <dsp:spPr>
        <a:xfrm>
          <a:off x="0" y="583301"/>
          <a:ext cx="2968228" cy="188482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A1EC98-6810-4F42-9AC5-C944FCE5E41D}">
      <dsp:nvSpPr>
        <dsp:cNvPr id="0" name=""/>
        <dsp:cNvSpPr/>
      </dsp:nvSpPr>
      <dsp:spPr>
        <a:xfrm>
          <a:off x="329803" y="896614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0" i="0" kern="1200" baseline="0"/>
            <a:t>Uygun zaman seçimi: hem eğitimi verecek kişinin hem de çocuğun yorgun olmadığı, rahat olduğu zamanlar seçilir.</a:t>
          </a:r>
          <a:endParaRPr lang="en-US" sz="1800" kern="1200"/>
        </a:p>
      </dsp:txBody>
      <dsp:txXfrm>
        <a:off x="385008" y="951819"/>
        <a:ext cx="2857818" cy="1774414"/>
      </dsp:txXfrm>
    </dsp:sp>
    <dsp:sp modelId="{F7241DFD-F5BF-4546-851F-D324E176FA24}">
      <dsp:nvSpPr>
        <dsp:cNvPr id="0" name=""/>
        <dsp:cNvSpPr/>
      </dsp:nvSpPr>
      <dsp:spPr>
        <a:xfrm>
          <a:off x="3627834" y="583301"/>
          <a:ext cx="2968228" cy="188482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0D1D0B-B8B7-4DA7-81C3-881C78485748}">
      <dsp:nvSpPr>
        <dsp:cNvPr id="0" name=""/>
        <dsp:cNvSpPr/>
      </dsp:nvSpPr>
      <dsp:spPr>
        <a:xfrm>
          <a:off x="3957637" y="896614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0" i="0" kern="1200" baseline="0"/>
            <a:t>Çocuğun çalışma sürecine uyum sağlamasını kolaylaştırmak amacı ile, çalışma süreleri önceden planlanır.</a:t>
          </a:r>
          <a:endParaRPr lang="en-US" sz="1800" kern="1200"/>
        </a:p>
      </dsp:txBody>
      <dsp:txXfrm>
        <a:off x="4012842" y="951819"/>
        <a:ext cx="2857818" cy="1774414"/>
      </dsp:txXfrm>
    </dsp:sp>
    <dsp:sp modelId="{087B2982-D7D5-450F-8630-A6C312CAB993}">
      <dsp:nvSpPr>
        <dsp:cNvPr id="0" name=""/>
        <dsp:cNvSpPr/>
      </dsp:nvSpPr>
      <dsp:spPr>
        <a:xfrm>
          <a:off x="7255668" y="583301"/>
          <a:ext cx="2968228" cy="188482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000365-A461-4C48-8099-34F69C00E242}">
      <dsp:nvSpPr>
        <dsp:cNvPr id="0" name=""/>
        <dsp:cNvSpPr/>
      </dsp:nvSpPr>
      <dsp:spPr>
        <a:xfrm>
          <a:off x="7585471" y="896614"/>
          <a:ext cx="2968228" cy="188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0" i="0" kern="1200" baseline="0"/>
            <a:t>Çalışma süreleri gün içine yayılır. İlk başlarda günde 3-4 defa 2-5 dakikalık, daha sonra 4-5 defa 5-7 dakikalık sürelerde çalışma yapılır.</a:t>
          </a:r>
          <a:endParaRPr lang="en-US" sz="1800" kern="1200"/>
        </a:p>
      </dsp:txBody>
      <dsp:txXfrm>
        <a:off x="7640676" y="951819"/>
        <a:ext cx="2857818" cy="1774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55318-CDA4-4C41-A793-072FD42842AF}">
      <dsp:nvSpPr>
        <dsp:cNvPr id="0" name=""/>
        <dsp:cNvSpPr/>
      </dsp:nvSpPr>
      <dsp:spPr>
        <a:xfrm>
          <a:off x="0" y="0"/>
          <a:ext cx="3298031" cy="33108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27" tIns="330200" rIns="257127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b="0" i="0" kern="1200" baseline="0"/>
            <a:t>Sosyal etkileşimde bozulma</a:t>
          </a:r>
          <a:endParaRPr lang="en-US" sz="2600" kern="1200"/>
        </a:p>
      </dsp:txBody>
      <dsp:txXfrm>
        <a:off x="0" y="1258110"/>
        <a:ext cx="3298031" cy="1986489"/>
      </dsp:txXfrm>
    </dsp:sp>
    <dsp:sp modelId="{B5F99FA1-09F6-4338-9E9C-578788C3161B}">
      <dsp:nvSpPr>
        <dsp:cNvPr id="0" name=""/>
        <dsp:cNvSpPr/>
      </dsp:nvSpPr>
      <dsp:spPr>
        <a:xfrm>
          <a:off x="1152393" y="331081"/>
          <a:ext cx="993244" cy="993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97850" y="476538"/>
        <a:ext cx="702330" cy="702330"/>
      </dsp:txXfrm>
    </dsp:sp>
    <dsp:sp modelId="{79D73612-507F-4961-9914-A28AB5F4D629}">
      <dsp:nvSpPr>
        <dsp:cNvPr id="0" name=""/>
        <dsp:cNvSpPr/>
      </dsp:nvSpPr>
      <dsp:spPr>
        <a:xfrm>
          <a:off x="0" y="3310744"/>
          <a:ext cx="3298031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B19451-6A52-4A60-8BE8-B4389949DEAB}">
      <dsp:nvSpPr>
        <dsp:cNvPr id="0" name=""/>
        <dsp:cNvSpPr/>
      </dsp:nvSpPr>
      <dsp:spPr>
        <a:xfrm>
          <a:off x="3627834" y="0"/>
          <a:ext cx="3298031" cy="331081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27" tIns="330200" rIns="257127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b="0" i="0" kern="1200" baseline="0"/>
            <a:t>Dil gelişimi ve iletişimde bozulma</a:t>
          </a:r>
          <a:endParaRPr lang="en-US" sz="2600" kern="1200"/>
        </a:p>
      </dsp:txBody>
      <dsp:txXfrm>
        <a:off x="3627834" y="1258110"/>
        <a:ext cx="3298031" cy="1986489"/>
      </dsp:txXfrm>
    </dsp:sp>
    <dsp:sp modelId="{18D0F7B1-0ED1-4FD1-B1F4-6B47C7B5F45E}">
      <dsp:nvSpPr>
        <dsp:cNvPr id="0" name=""/>
        <dsp:cNvSpPr/>
      </dsp:nvSpPr>
      <dsp:spPr>
        <a:xfrm>
          <a:off x="4780227" y="331081"/>
          <a:ext cx="993244" cy="9932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925684" y="476538"/>
        <a:ext cx="702330" cy="702330"/>
      </dsp:txXfrm>
    </dsp:sp>
    <dsp:sp modelId="{721B57EA-8601-4B52-A998-59C8E8AD4C5D}">
      <dsp:nvSpPr>
        <dsp:cNvPr id="0" name=""/>
        <dsp:cNvSpPr/>
      </dsp:nvSpPr>
      <dsp:spPr>
        <a:xfrm>
          <a:off x="3627834" y="3310744"/>
          <a:ext cx="3298031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B3C11C-4C9B-4745-B0E3-80BF45C168D6}">
      <dsp:nvSpPr>
        <dsp:cNvPr id="0" name=""/>
        <dsp:cNvSpPr/>
      </dsp:nvSpPr>
      <dsp:spPr>
        <a:xfrm>
          <a:off x="7255668" y="0"/>
          <a:ext cx="3298031" cy="331081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27" tIns="330200" rIns="257127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b="0" i="0" kern="1200" baseline="0"/>
            <a:t>Sınırlı ilgi alanı ve davranışların olması</a:t>
          </a:r>
          <a:endParaRPr lang="en-US" sz="2600" kern="1200"/>
        </a:p>
      </dsp:txBody>
      <dsp:txXfrm>
        <a:off x="7255668" y="1258110"/>
        <a:ext cx="3298031" cy="1986489"/>
      </dsp:txXfrm>
    </dsp:sp>
    <dsp:sp modelId="{3B47FB23-FFB6-4F71-9629-CE5D61860B99}">
      <dsp:nvSpPr>
        <dsp:cNvPr id="0" name=""/>
        <dsp:cNvSpPr/>
      </dsp:nvSpPr>
      <dsp:spPr>
        <a:xfrm>
          <a:off x="8408061" y="331081"/>
          <a:ext cx="993244" cy="99324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553518" y="476538"/>
        <a:ext cx="702330" cy="702330"/>
      </dsp:txXfrm>
    </dsp:sp>
    <dsp:sp modelId="{3905604C-5006-42C7-9EDD-F1F2584D6FF1}">
      <dsp:nvSpPr>
        <dsp:cNvPr id="0" name=""/>
        <dsp:cNvSpPr/>
      </dsp:nvSpPr>
      <dsp:spPr>
        <a:xfrm>
          <a:off x="7255668" y="3310744"/>
          <a:ext cx="3298031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A9CE9-683D-44E6-9E37-4675AB9C0D1B}">
      <dsp:nvSpPr>
        <dsp:cNvPr id="0" name=""/>
        <dsp:cNvSpPr/>
      </dsp:nvSpPr>
      <dsp:spPr>
        <a:xfrm>
          <a:off x="6338" y="493533"/>
          <a:ext cx="1981395" cy="2377674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718" tIns="0" rIns="19571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Çalışma süreleri çocuk ve ailenin gereksinimlerine ve koşullara göre değiştirilebilir.</a:t>
          </a:r>
          <a:endParaRPr lang="en-US" sz="1100" kern="1200"/>
        </a:p>
      </dsp:txBody>
      <dsp:txXfrm>
        <a:off x="6338" y="1444603"/>
        <a:ext cx="1981395" cy="1426604"/>
      </dsp:txXfrm>
    </dsp:sp>
    <dsp:sp modelId="{17D6D4B8-2D64-448F-98B7-1096AC36788B}">
      <dsp:nvSpPr>
        <dsp:cNvPr id="0" name=""/>
        <dsp:cNvSpPr/>
      </dsp:nvSpPr>
      <dsp:spPr>
        <a:xfrm>
          <a:off x="6338" y="493533"/>
          <a:ext cx="1981395" cy="951069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718" tIns="165100" rIns="195718" bIns="16510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01</a:t>
          </a:r>
        </a:p>
      </dsp:txBody>
      <dsp:txXfrm>
        <a:off x="6338" y="493533"/>
        <a:ext cx="1981395" cy="951069"/>
      </dsp:txXfrm>
    </dsp:sp>
    <dsp:sp modelId="{804F4EF3-016A-4570-BE48-5C088FC7EF1F}">
      <dsp:nvSpPr>
        <dsp:cNvPr id="0" name=""/>
        <dsp:cNvSpPr/>
      </dsp:nvSpPr>
      <dsp:spPr>
        <a:xfrm>
          <a:off x="2146245" y="493533"/>
          <a:ext cx="1981395" cy="2377674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3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718" tIns="0" rIns="19571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Yer (ortam)</a:t>
          </a:r>
          <a:endParaRPr lang="en-US" sz="1100" kern="1200"/>
        </a:p>
      </dsp:txBody>
      <dsp:txXfrm>
        <a:off x="2146245" y="1444603"/>
        <a:ext cx="1981395" cy="1426604"/>
      </dsp:txXfrm>
    </dsp:sp>
    <dsp:sp modelId="{6DDD802C-9B87-45F2-A442-43133115BF2D}">
      <dsp:nvSpPr>
        <dsp:cNvPr id="0" name=""/>
        <dsp:cNvSpPr/>
      </dsp:nvSpPr>
      <dsp:spPr>
        <a:xfrm>
          <a:off x="2146245" y="493533"/>
          <a:ext cx="1981395" cy="951069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718" tIns="165100" rIns="195718" bIns="16510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02</a:t>
          </a:r>
        </a:p>
      </dsp:txBody>
      <dsp:txXfrm>
        <a:off x="2146245" y="493533"/>
        <a:ext cx="1981395" cy="951069"/>
      </dsp:txXfrm>
    </dsp:sp>
    <dsp:sp modelId="{6BAA1472-ADD8-491C-98B6-55DF3A95B798}">
      <dsp:nvSpPr>
        <dsp:cNvPr id="0" name=""/>
        <dsp:cNvSpPr/>
      </dsp:nvSpPr>
      <dsp:spPr>
        <a:xfrm>
          <a:off x="4286152" y="493533"/>
          <a:ext cx="1981395" cy="2377674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718" tIns="0" rIns="19571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Çalışmalarını hep aynı yerde yapılması önerilir. Böylece çocuk eğitim sürelerine daha kolay uyum gösterebilir.</a:t>
          </a:r>
          <a:endParaRPr lang="en-US" sz="1100" kern="1200"/>
        </a:p>
      </dsp:txBody>
      <dsp:txXfrm>
        <a:off x="4286152" y="1444603"/>
        <a:ext cx="1981395" cy="1426604"/>
      </dsp:txXfrm>
    </dsp:sp>
    <dsp:sp modelId="{CC567F2A-BB92-4F63-AE99-ADD3FDAA35B5}">
      <dsp:nvSpPr>
        <dsp:cNvPr id="0" name=""/>
        <dsp:cNvSpPr/>
      </dsp:nvSpPr>
      <dsp:spPr>
        <a:xfrm>
          <a:off x="4286152" y="493533"/>
          <a:ext cx="1981395" cy="951069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718" tIns="165100" rIns="195718" bIns="16510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03</a:t>
          </a:r>
        </a:p>
      </dsp:txBody>
      <dsp:txXfrm>
        <a:off x="4286152" y="493533"/>
        <a:ext cx="1981395" cy="951069"/>
      </dsp:txXfrm>
    </dsp:sp>
    <dsp:sp modelId="{55FA598D-205B-4A1A-B8E6-30486763BF90}">
      <dsp:nvSpPr>
        <dsp:cNvPr id="0" name=""/>
        <dsp:cNvSpPr/>
      </dsp:nvSpPr>
      <dsp:spPr>
        <a:xfrm>
          <a:off x="6426059" y="493533"/>
          <a:ext cx="1981395" cy="2377674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718" tIns="0" rIns="19571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Çalışma mekânı dikkati dağıtacak objelerin olmadığı, sessiz bir yer olmalıdır. Materyallerin nasıl düzenlendiği önemlidir.</a:t>
          </a:r>
          <a:endParaRPr lang="en-US" sz="1100" kern="1200"/>
        </a:p>
      </dsp:txBody>
      <dsp:txXfrm>
        <a:off x="6426059" y="1444603"/>
        <a:ext cx="1981395" cy="1426604"/>
      </dsp:txXfrm>
    </dsp:sp>
    <dsp:sp modelId="{5C0AFAFD-D79E-4599-A387-75FFA1507227}">
      <dsp:nvSpPr>
        <dsp:cNvPr id="0" name=""/>
        <dsp:cNvSpPr/>
      </dsp:nvSpPr>
      <dsp:spPr>
        <a:xfrm>
          <a:off x="6426059" y="493533"/>
          <a:ext cx="1981395" cy="951069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718" tIns="165100" rIns="195718" bIns="16510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04</a:t>
          </a:r>
        </a:p>
      </dsp:txBody>
      <dsp:txXfrm>
        <a:off x="6426059" y="493533"/>
        <a:ext cx="1981395" cy="951069"/>
      </dsp:txXfrm>
    </dsp:sp>
    <dsp:sp modelId="{6D43BE47-D0E4-4EFC-ADE7-789220441814}">
      <dsp:nvSpPr>
        <dsp:cNvPr id="0" name=""/>
        <dsp:cNvSpPr/>
      </dsp:nvSpPr>
      <dsp:spPr>
        <a:xfrm>
          <a:off x="8565966" y="493533"/>
          <a:ext cx="1981395" cy="2377674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6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718" tIns="0" rIns="19571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Çocuğun kontrolünün kolay olduğu bir yer olmalı, örn. Çocuğun sırtı duvara verilerek odanın köşesinde çalışma</a:t>
          </a:r>
          <a:endParaRPr lang="en-US" sz="1100" kern="1200"/>
        </a:p>
      </dsp:txBody>
      <dsp:txXfrm>
        <a:off x="8565966" y="1444603"/>
        <a:ext cx="1981395" cy="1426604"/>
      </dsp:txXfrm>
    </dsp:sp>
    <dsp:sp modelId="{A6239648-B283-4A3E-A253-09AD7D4C1DF6}">
      <dsp:nvSpPr>
        <dsp:cNvPr id="0" name=""/>
        <dsp:cNvSpPr/>
      </dsp:nvSpPr>
      <dsp:spPr>
        <a:xfrm>
          <a:off x="8565966" y="493533"/>
          <a:ext cx="1981395" cy="951069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718" tIns="165100" rIns="195718" bIns="16510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05</a:t>
          </a:r>
        </a:p>
      </dsp:txBody>
      <dsp:txXfrm>
        <a:off x="8565966" y="493533"/>
        <a:ext cx="1981395" cy="95106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5DB39-C879-4ABB-97FE-B97A11E8082D}">
      <dsp:nvSpPr>
        <dsp:cNvPr id="0" name=""/>
        <dsp:cNvSpPr/>
      </dsp:nvSpPr>
      <dsp:spPr>
        <a:xfrm>
          <a:off x="989778" y="459199"/>
          <a:ext cx="1264867" cy="12648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1F9E63-94DC-4AD1-B5FC-306CDD70F789}">
      <dsp:nvSpPr>
        <dsp:cNvPr id="0" name=""/>
        <dsp:cNvSpPr/>
      </dsp:nvSpPr>
      <dsp:spPr>
        <a:xfrm>
          <a:off x="1259340" y="728761"/>
          <a:ext cx="725743" cy="7257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32B55-0622-4A5F-85C0-EC4A032CA642}">
      <dsp:nvSpPr>
        <dsp:cNvPr id="0" name=""/>
        <dsp:cNvSpPr/>
      </dsp:nvSpPr>
      <dsp:spPr>
        <a:xfrm>
          <a:off x="585436" y="2118041"/>
          <a:ext cx="2073553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1100" b="0" i="0" kern="1200" baseline="0"/>
            <a:t>Bu konu; otizmi olan çocukların genelleme yapabilme becerilerinde sorun olması nedeni ile çok önemlidir.</a:t>
          </a:r>
          <a:endParaRPr lang="en-US" sz="1100" kern="1200"/>
        </a:p>
      </dsp:txBody>
      <dsp:txXfrm>
        <a:off x="585436" y="2118041"/>
        <a:ext cx="2073553" cy="787500"/>
      </dsp:txXfrm>
    </dsp:sp>
    <dsp:sp modelId="{620E9215-C629-4BC3-A9B3-1FA34B407EAC}">
      <dsp:nvSpPr>
        <dsp:cNvPr id="0" name=""/>
        <dsp:cNvSpPr/>
      </dsp:nvSpPr>
      <dsp:spPr>
        <a:xfrm>
          <a:off x="3426203" y="459199"/>
          <a:ext cx="1264867" cy="12648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7FED2-C569-4553-AFF9-D96F6CD8F126}">
      <dsp:nvSpPr>
        <dsp:cNvPr id="0" name=""/>
        <dsp:cNvSpPr/>
      </dsp:nvSpPr>
      <dsp:spPr>
        <a:xfrm>
          <a:off x="3695765" y="728761"/>
          <a:ext cx="725743" cy="7257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CA12CE-ABA5-4239-AD7F-B328C017F460}">
      <dsp:nvSpPr>
        <dsp:cNvPr id="0" name=""/>
        <dsp:cNvSpPr/>
      </dsp:nvSpPr>
      <dsp:spPr>
        <a:xfrm>
          <a:off x="3021860" y="2118041"/>
          <a:ext cx="2073553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1100" b="0" i="0" kern="1200" baseline="0"/>
            <a:t>Evdeki tüm bireylerin davranışları tutarlı olmalıdır.</a:t>
          </a:r>
          <a:endParaRPr lang="en-US" sz="1100" kern="1200"/>
        </a:p>
      </dsp:txBody>
      <dsp:txXfrm>
        <a:off x="3021860" y="2118041"/>
        <a:ext cx="2073553" cy="787500"/>
      </dsp:txXfrm>
    </dsp:sp>
    <dsp:sp modelId="{0A5C1E22-ECF8-4B58-81CC-C9BB35D971DC}">
      <dsp:nvSpPr>
        <dsp:cNvPr id="0" name=""/>
        <dsp:cNvSpPr/>
      </dsp:nvSpPr>
      <dsp:spPr>
        <a:xfrm>
          <a:off x="5862628" y="459199"/>
          <a:ext cx="1264867" cy="12648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3C9F5-B435-48B8-8174-0CCC0CEFC8E6}">
      <dsp:nvSpPr>
        <dsp:cNvPr id="0" name=""/>
        <dsp:cNvSpPr/>
      </dsp:nvSpPr>
      <dsp:spPr>
        <a:xfrm>
          <a:off x="6132190" y="728761"/>
          <a:ext cx="725743" cy="7257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F4038-23D7-4431-A8B4-2E7B97A1F5E8}">
      <dsp:nvSpPr>
        <dsp:cNvPr id="0" name=""/>
        <dsp:cNvSpPr/>
      </dsp:nvSpPr>
      <dsp:spPr>
        <a:xfrm>
          <a:off x="5458285" y="2118041"/>
          <a:ext cx="2073553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1100" b="0" i="0" kern="1200" baseline="0"/>
            <a:t>Eğitimi veren kişi kendi içinde tutarlı olmalı.</a:t>
          </a:r>
          <a:endParaRPr lang="en-US" sz="1100" kern="1200"/>
        </a:p>
      </dsp:txBody>
      <dsp:txXfrm>
        <a:off x="5458285" y="2118041"/>
        <a:ext cx="2073553" cy="787500"/>
      </dsp:txXfrm>
    </dsp:sp>
    <dsp:sp modelId="{F4FA2CBE-AC85-4CE0-90D3-E0B8F1AC1915}">
      <dsp:nvSpPr>
        <dsp:cNvPr id="0" name=""/>
        <dsp:cNvSpPr/>
      </dsp:nvSpPr>
      <dsp:spPr>
        <a:xfrm>
          <a:off x="8299053" y="459199"/>
          <a:ext cx="1264867" cy="12648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7DDD6-4CE9-4C07-BBA7-B831EB19A790}">
      <dsp:nvSpPr>
        <dsp:cNvPr id="0" name=""/>
        <dsp:cNvSpPr/>
      </dsp:nvSpPr>
      <dsp:spPr>
        <a:xfrm>
          <a:off x="8568615" y="728761"/>
          <a:ext cx="725743" cy="7257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7E8B2-AF96-4361-820A-D6349819799D}">
      <dsp:nvSpPr>
        <dsp:cNvPr id="0" name=""/>
        <dsp:cNvSpPr/>
      </dsp:nvSpPr>
      <dsp:spPr>
        <a:xfrm>
          <a:off x="7894710" y="2118041"/>
          <a:ext cx="2073553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1100" b="0" i="0" kern="1200" baseline="0"/>
            <a:t>Öğretilmek istenen  beceri aynı biçimde öğretilmelidir.</a:t>
          </a:r>
          <a:endParaRPr lang="en-US" sz="1100" kern="1200"/>
        </a:p>
      </dsp:txBody>
      <dsp:txXfrm>
        <a:off x="7894710" y="2118041"/>
        <a:ext cx="2073553" cy="78750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63834-0E3B-4F5E-B8D5-AFEA6C5F6478}">
      <dsp:nvSpPr>
        <dsp:cNvPr id="0" name=""/>
        <dsp:cNvSpPr/>
      </dsp:nvSpPr>
      <dsp:spPr>
        <a:xfrm>
          <a:off x="0" y="402282"/>
          <a:ext cx="5816600" cy="83537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b="0" i="0" kern="1200" baseline="0"/>
            <a:t>Davranışı değiştirebilmek için o davranışın neden ortaya çıktığını bilmek gerekir.</a:t>
          </a:r>
          <a:endParaRPr lang="en-US" sz="2100" kern="1200"/>
        </a:p>
      </dsp:txBody>
      <dsp:txXfrm>
        <a:off x="40780" y="443062"/>
        <a:ext cx="5735040" cy="753819"/>
      </dsp:txXfrm>
    </dsp:sp>
    <dsp:sp modelId="{C78E9D61-5D84-4B60-8C78-67755DC5DE06}">
      <dsp:nvSpPr>
        <dsp:cNvPr id="0" name=""/>
        <dsp:cNvSpPr/>
      </dsp:nvSpPr>
      <dsp:spPr>
        <a:xfrm>
          <a:off x="0" y="1298142"/>
          <a:ext cx="5816600" cy="83537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6932061"/>
                <a:satOff val="-189"/>
                <a:lumOff val="-1046"/>
                <a:alphaOff val="0"/>
                <a:tint val="98000"/>
                <a:lumMod val="102000"/>
              </a:schemeClr>
              <a:schemeClr val="accent5">
                <a:hueOff val="6932061"/>
                <a:satOff val="-189"/>
                <a:lumOff val="-1046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b="0" i="0" kern="1200" baseline="0"/>
            <a:t>Neden: davranışın ortaya çıkmasından hemen önceki olay.</a:t>
          </a:r>
          <a:endParaRPr lang="en-US" sz="2100" kern="1200"/>
        </a:p>
      </dsp:txBody>
      <dsp:txXfrm>
        <a:off x="40780" y="1338922"/>
        <a:ext cx="5735040" cy="753819"/>
      </dsp:txXfrm>
    </dsp:sp>
    <dsp:sp modelId="{9C5589BA-429F-40AB-8754-91266F884D9D}">
      <dsp:nvSpPr>
        <dsp:cNvPr id="0" name=""/>
        <dsp:cNvSpPr/>
      </dsp:nvSpPr>
      <dsp:spPr>
        <a:xfrm>
          <a:off x="0" y="2194002"/>
          <a:ext cx="5816600" cy="83537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13864123"/>
                <a:satOff val="-379"/>
                <a:lumOff val="-2092"/>
                <a:alphaOff val="0"/>
                <a:tint val="98000"/>
                <a:lumMod val="102000"/>
              </a:schemeClr>
              <a:schemeClr val="accent5">
                <a:hueOff val="13864123"/>
                <a:satOff val="-379"/>
                <a:lumOff val="-2092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b="0" i="0" kern="1200" baseline="0"/>
            <a:t>Davranış: değiştirmeyi hedeflediğimiz davranış.</a:t>
          </a:r>
          <a:endParaRPr lang="en-US" sz="2100" kern="1200"/>
        </a:p>
      </dsp:txBody>
      <dsp:txXfrm>
        <a:off x="40780" y="2234782"/>
        <a:ext cx="5735040" cy="753819"/>
      </dsp:txXfrm>
    </dsp:sp>
    <dsp:sp modelId="{2B28EE7C-FD1A-45A1-AA0E-1AA4723A5369}">
      <dsp:nvSpPr>
        <dsp:cNvPr id="0" name=""/>
        <dsp:cNvSpPr/>
      </dsp:nvSpPr>
      <dsp:spPr>
        <a:xfrm>
          <a:off x="0" y="3089862"/>
          <a:ext cx="5816600" cy="83537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20796183"/>
                <a:satOff val="-568"/>
                <a:lumOff val="-3138"/>
                <a:alphaOff val="0"/>
                <a:tint val="98000"/>
                <a:lumMod val="102000"/>
              </a:schemeClr>
              <a:schemeClr val="accent5">
                <a:hueOff val="20796183"/>
                <a:satOff val="-568"/>
                <a:lumOff val="-313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b="0" i="0" kern="1200" baseline="0"/>
            <a:t>Sonuç: davranışın hemen ardından gelen olay.</a:t>
          </a:r>
          <a:endParaRPr lang="en-US" sz="2100" kern="1200"/>
        </a:p>
      </dsp:txBody>
      <dsp:txXfrm>
        <a:off x="40780" y="3130642"/>
        <a:ext cx="5735040" cy="75381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217C9-618F-41F5-B279-7E0C95D57443}">
      <dsp:nvSpPr>
        <dsp:cNvPr id="0" name=""/>
        <dsp:cNvSpPr/>
      </dsp:nvSpPr>
      <dsp:spPr>
        <a:xfrm>
          <a:off x="0" y="188341"/>
          <a:ext cx="5816600" cy="95099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0" i="0" kern="1200" baseline="0"/>
            <a:t>Çocuğa hangi davranışı öğreteceğimize karar verirken şunlara dikkat etmeliyiz:</a:t>
          </a:r>
          <a:endParaRPr lang="en-US" sz="1700" kern="1200"/>
        </a:p>
      </dsp:txBody>
      <dsp:txXfrm>
        <a:off x="46424" y="234765"/>
        <a:ext cx="5723752" cy="858142"/>
      </dsp:txXfrm>
    </dsp:sp>
    <dsp:sp modelId="{A25403A2-F666-456C-8FCA-31F1EF68FE57}">
      <dsp:nvSpPr>
        <dsp:cNvPr id="0" name=""/>
        <dsp:cNvSpPr/>
      </dsp:nvSpPr>
      <dsp:spPr>
        <a:xfrm>
          <a:off x="0" y="1188291"/>
          <a:ext cx="5816600" cy="95099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-1292792"/>
                <a:satOff val="-2924"/>
                <a:lumOff val="-1895"/>
                <a:alphaOff val="0"/>
                <a:tint val="98000"/>
                <a:lumMod val="102000"/>
              </a:schemeClr>
              <a:schemeClr val="accent2">
                <a:hueOff val="-1292792"/>
                <a:satOff val="-2924"/>
                <a:lumOff val="-1895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0" i="0" kern="1200" baseline="0"/>
            <a:t>Çocuğun gelişim düzeyi</a:t>
          </a:r>
          <a:endParaRPr lang="en-US" sz="1700" kern="1200"/>
        </a:p>
      </dsp:txBody>
      <dsp:txXfrm>
        <a:off x="46424" y="1234715"/>
        <a:ext cx="5723752" cy="858142"/>
      </dsp:txXfrm>
    </dsp:sp>
    <dsp:sp modelId="{D3B2907F-EB36-402F-845B-D0BC5EADA1FC}">
      <dsp:nvSpPr>
        <dsp:cNvPr id="0" name=""/>
        <dsp:cNvSpPr/>
      </dsp:nvSpPr>
      <dsp:spPr>
        <a:xfrm>
          <a:off x="0" y="2188242"/>
          <a:ext cx="5816600" cy="95099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-2585584"/>
                <a:satOff val="-5847"/>
                <a:lumOff val="-3791"/>
                <a:alphaOff val="0"/>
                <a:tint val="98000"/>
                <a:lumMod val="102000"/>
              </a:schemeClr>
              <a:schemeClr val="accent2">
                <a:hueOff val="-2585584"/>
                <a:satOff val="-5847"/>
                <a:lumOff val="-3791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0" i="0" kern="1200" baseline="0"/>
            <a:t>Çocuğun ihtiyaçları</a:t>
          </a:r>
          <a:endParaRPr lang="en-US" sz="1700" kern="1200"/>
        </a:p>
      </dsp:txBody>
      <dsp:txXfrm>
        <a:off x="46424" y="2234666"/>
        <a:ext cx="5723752" cy="858142"/>
      </dsp:txXfrm>
    </dsp:sp>
    <dsp:sp modelId="{FCA1D895-14CB-4258-B881-46C56DCE052A}">
      <dsp:nvSpPr>
        <dsp:cNvPr id="0" name=""/>
        <dsp:cNvSpPr/>
      </dsp:nvSpPr>
      <dsp:spPr>
        <a:xfrm>
          <a:off x="0" y="3188193"/>
          <a:ext cx="5816600" cy="95099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-3878375"/>
                <a:satOff val="-8771"/>
                <a:lumOff val="-5686"/>
                <a:alphaOff val="0"/>
                <a:tint val="98000"/>
                <a:lumMod val="102000"/>
              </a:schemeClr>
              <a:schemeClr val="accent2">
                <a:hueOff val="-3878375"/>
                <a:satOff val="-8771"/>
                <a:lumOff val="-5686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b="0" i="0" kern="1200" baseline="0"/>
            <a:t>3. Bu davranışı öğrenebilmesi için bir   başka beceriyi öğrenmesi gerekiyor mu? Örneğin, tuvalet eğitimi için önce oturma becerisini kazanmış olmalı.</a:t>
          </a:r>
          <a:endParaRPr lang="en-US" sz="1700" kern="1200"/>
        </a:p>
      </dsp:txBody>
      <dsp:txXfrm>
        <a:off x="46424" y="3234617"/>
        <a:ext cx="5723752" cy="85814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AB091-8EB3-4991-B9EC-F23C99A17196}">
      <dsp:nvSpPr>
        <dsp:cNvPr id="0" name=""/>
        <dsp:cNvSpPr/>
      </dsp:nvSpPr>
      <dsp:spPr>
        <a:xfrm>
          <a:off x="0" y="2640"/>
          <a:ext cx="5816600" cy="11975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69098-46E3-4D50-BAB8-6819917255D2}">
      <dsp:nvSpPr>
        <dsp:cNvPr id="0" name=""/>
        <dsp:cNvSpPr/>
      </dsp:nvSpPr>
      <dsp:spPr>
        <a:xfrm>
          <a:off x="362245" y="272079"/>
          <a:ext cx="659271" cy="658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786D2-4656-471F-A222-2597CBD0B6A8}">
      <dsp:nvSpPr>
        <dsp:cNvPr id="0" name=""/>
        <dsp:cNvSpPr/>
      </dsp:nvSpPr>
      <dsp:spPr>
        <a:xfrm>
          <a:off x="1383761" y="2640"/>
          <a:ext cx="4411527" cy="1234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696" tIns="130696" rIns="130696" bIns="13069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0" i="0" kern="1200" baseline="0"/>
            <a:t>Özel eğitim ile devam etmelidir.</a:t>
          </a:r>
          <a:endParaRPr lang="en-US" sz="1400" kern="1200"/>
        </a:p>
      </dsp:txBody>
      <dsp:txXfrm>
        <a:off x="1383761" y="2640"/>
        <a:ext cx="4411527" cy="1234926"/>
      </dsp:txXfrm>
    </dsp:sp>
    <dsp:sp modelId="{9929C183-E241-4A82-A708-F9C99F161772}">
      <dsp:nvSpPr>
        <dsp:cNvPr id="0" name=""/>
        <dsp:cNvSpPr/>
      </dsp:nvSpPr>
      <dsp:spPr>
        <a:xfrm>
          <a:off x="0" y="1546299"/>
          <a:ext cx="5816600" cy="11975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FC19A-7FC3-4571-8E95-10B6BF753BE3}">
      <dsp:nvSpPr>
        <dsp:cNvPr id="0" name=""/>
        <dsp:cNvSpPr/>
      </dsp:nvSpPr>
      <dsp:spPr>
        <a:xfrm>
          <a:off x="362245" y="1815737"/>
          <a:ext cx="659271" cy="658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B62C3-8786-4668-88B0-0FCB8E2C2659}">
      <dsp:nvSpPr>
        <dsp:cNvPr id="0" name=""/>
        <dsp:cNvSpPr/>
      </dsp:nvSpPr>
      <dsp:spPr>
        <a:xfrm>
          <a:off x="1383761" y="1546299"/>
          <a:ext cx="4411527" cy="1234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696" tIns="130696" rIns="130696" bIns="13069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0" i="0" kern="1200" baseline="0"/>
            <a:t>Çocuğun dil gelişimi ve iletişim kurma düzeyi ne olursa olsun, konuşma terapisi mutlaka tedavi programında yer almalıdır.</a:t>
          </a:r>
          <a:endParaRPr lang="en-US" sz="1400" kern="1200"/>
        </a:p>
      </dsp:txBody>
      <dsp:txXfrm>
        <a:off x="1383761" y="1546299"/>
        <a:ext cx="4411527" cy="1234926"/>
      </dsp:txXfrm>
    </dsp:sp>
    <dsp:sp modelId="{F38F9FCF-7177-4385-BB5D-6ED9BBB0677C}">
      <dsp:nvSpPr>
        <dsp:cNvPr id="0" name=""/>
        <dsp:cNvSpPr/>
      </dsp:nvSpPr>
      <dsp:spPr>
        <a:xfrm>
          <a:off x="0" y="3089957"/>
          <a:ext cx="5816600" cy="11975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0966C-2FA2-475C-85B3-A53EF8FF2F22}">
      <dsp:nvSpPr>
        <dsp:cNvPr id="0" name=""/>
        <dsp:cNvSpPr/>
      </dsp:nvSpPr>
      <dsp:spPr>
        <a:xfrm>
          <a:off x="362599" y="3359396"/>
          <a:ext cx="659271" cy="658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011F55-9AC7-4808-BD04-142D879854C1}">
      <dsp:nvSpPr>
        <dsp:cNvPr id="0" name=""/>
        <dsp:cNvSpPr/>
      </dsp:nvSpPr>
      <dsp:spPr>
        <a:xfrm>
          <a:off x="1384469" y="3089957"/>
          <a:ext cx="4388865" cy="1234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696" tIns="130696" rIns="130696" bIns="13069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0" i="0" kern="1200" baseline="0"/>
            <a:t>Konuşma terapisinde aile ile çalışılır. Çocuğun dilin (sözel ve sözel olmayan dil) işlevini fark etmesi; yani, ihtiyaçlarına ulaşmak için dili  bir araç olarak kullanmasını sağlamak birinci adımdır.</a:t>
          </a:r>
          <a:endParaRPr lang="en-US" sz="1400" kern="1200"/>
        </a:p>
      </dsp:txBody>
      <dsp:txXfrm>
        <a:off x="1384469" y="3089957"/>
        <a:ext cx="4388865" cy="123492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D5C46-1EA1-4C94-991D-FA4A2F5A97AE}">
      <dsp:nvSpPr>
        <dsp:cNvPr id="0" name=""/>
        <dsp:cNvSpPr/>
      </dsp:nvSpPr>
      <dsp:spPr>
        <a:xfrm>
          <a:off x="0" y="268811"/>
          <a:ext cx="5906327" cy="9983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0" i="0" kern="1200" baseline="0"/>
            <a:t>Ne zaman başlamalı?</a:t>
          </a:r>
          <a:endParaRPr lang="en-US" sz="1800" kern="1200"/>
        </a:p>
      </dsp:txBody>
      <dsp:txXfrm>
        <a:off x="48737" y="317548"/>
        <a:ext cx="5808853" cy="900901"/>
      </dsp:txXfrm>
    </dsp:sp>
    <dsp:sp modelId="{1BF3214B-0658-4D6E-AB34-C655118C4059}">
      <dsp:nvSpPr>
        <dsp:cNvPr id="0" name=""/>
        <dsp:cNvSpPr/>
      </dsp:nvSpPr>
      <dsp:spPr>
        <a:xfrm>
          <a:off x="0" y="1319026"/>
          <a:ext cx="5906327" cy="998375"/>
        </a:xfrm>
        <a:prstGeom prst="roundRect">
          <a:avLst/>
        </a:prstGeom>
        <a:solidFill>
          <a:schemeClr val="accent5">
            <a:hueOff val="6932061"/>
            <a:satOff val="-189"/>
            <a:lumOff val="-1046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0" i="0" kern="1200" baseline="0"/>
            <a:t>Özel eğitim ile kazandırılan komut alma, komutlara uyma ve dikkatini yoğunlaştırma becerisinin gelişiminden sonra konuşma terapisine başlanır.</a:t>
          </a:r>
          <a:endParaRPr lang="en-US" sz="1800" kern="1200"/>
        </a:p>
      </dsp:txBody>
      <dsp:txXfrm>
        <a:off x="48737" y="1367763"/>
        <a:ext cx="5808853" cy="900901"/>
      </dsp:txXfrm>
    </dsp:sp>
    <dsp:sp modelId="{526CD336-9818-459C-AE7E-0B72D7E0DB49}">
      <dsp:nvSpPr>
        <dsp:cNvPr id="0" name=""/>
        <dsp:cNvSpPr/>
      </dsp:nvSpPr>
      <dsp:spPr>
        <a:xfrm>
          <a:off x="0" y="2369242"/>
          <a:ext cx="5906327" cy="998375"/>
        </a:xfrm>
        <a:prstGeom prst="roundRect">
          <a:avLst/>
        </a:prstGeom>
        <a:solidFill>
          <a:schemeClr val="accent5">
            <a:hueOff val="13864123"/>
            <a:satOff val="-379"/>
            <a:lumOff val="-2092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0" i="0" kern="1200" baseline="0"/>
            <a:t>Başlangıçta taklit becerisi üzerinde çalışılır. Burada amaç, çocuğun söyleneni anlaması değil, gördüğünü taklit edebilmesidir.</a:t>
          </a:r>
          <a:endParaRPr lang="en-US" sz="1800" kern="1200"/>
        </a:p>
      </dsp:txBody>
      <dsp:txXfrm>
        <a:off x="48737" y="2417979"/>
        <a:ext cx="5808853" cy="900901"/>
      </dsp:txXfrm>
    </dsp:sp>
    <dsp:sp modelId="{FEE63BF7-C837-44FE-B381-E72AB655FD8E}">
      <dsp:nvSpPr>
        <dsp:cNvPr id="0" name=""/>
        <dsp:cNvSpPr/>
      </dsp:nvSpPr>
      <dsp:spPr>
        <a:xfrm>
          <a:off x="0" y="3419458"/>
          <a:ext cx="5906327" cy="998375"/>
        </a:xfrm>
        <a:prstGeom prst="roundRect">
          <a:avLst/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0" i="0" kern="1200" baseline="0"/>
            <a:t>Konuşma terapisi süreci</a:t>
          </a:r>
          <a:endParaRPr lang="en-US" sz="1800" kern="1200"/>
        </a:p>
      </dsp:txBody>
      <dsp:txXfrm>
        <a:off x="48737" y="3468195"/>
        <a:ext cx="5808853" cy="900901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8FD75-CAA2-4425-A410-3BC6465E77B2}">
      <dsp:nvSpPr>
        <dsp:cNvPr id="0" name=""/>
        <dsp:cNvSpPr/>
      </dsp:nvSpPr>
      <dsp:spPr>
        <a:xfrm>
          <a:off x="767488" y="3323"/>
          <a:ext cx="2821346" cy="1692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b="0" i="0" kern="1200" baseline="0"/>
            <a:t>Ses çıkaran oyuncakları taklit etme</a:t>
          </a:r>
          <a:endParaRPr lang="en-US" sz="2600" kern="1200"/>
        </a:p>
      </dsp:txBody>
      <dsp:txXfrm>
        <a:off x="767488" y="3323"/>
        <a:ext cx="2821346" cy="1692807"/>
      </dsp:txXfrm>
    </dsp:sp>
    <dsp:sp modelId="{46D742A9-178F-4811-B6C8-12E43A20AB03}">
      <dsp:nvSpPr>
        <dsp:cNvPr id="0" name=""/>
        <dsp:cNvSpPr/>
      </dsp:nvSpPr>
      <dsp:spPr>
        <a:xfrm>
          <a:off x="3870969" y="3323"/>
          <a:ext cx="2821346" cy="1692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b="0" i="0" kern="1200" baseline="0"/>
            <a:t>Objelerle taklit</a:t>
          </a:r>
          <a:endParaRPr lang="en-US" sz="2600" kern="1200"/>
        </a:p>
      </dsp:txBody>
      <dsp:txXfrm>
        <a:off x="3870969" y="3323"/>
        <a:ext cx="2821346" cy="1692807"/>
      </dsp:txXfrm>
    </dsp:sp>
    <dsp:sp modelId="{D3BE47A4-88C3-447E-9159-61C9A430BFC0}">
      <dsp:nvSpPr>
        <dsp:cNvPr id="0" name=""/>
        <dsp:cNvSpPr/>
      </dsp:nvSpPr>
      <dsp:spPr>
        <a:xfrm>
          <a:off x="6974450" y="3323"/>
          <a:ext cx="2821346" cy="1692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b="0" i="0" kern="1200" baseline="0"/>
            <a:t>Vücut hareketlerini taklit etme</a:t>
          </a:r>
          <a:endParaRPr lang="en-US" sz="2600" kern="1200"/>
        </a:p>
      </dsp:txBody>
      <dsp:txXfrm>
        <a:off x="6974450" y="3323"/>
        <a:ext cx="2821346" cy="1692807"/>
      </dsp:txXfrm>
    </dsp:sp>
    <dsp:sp modelId="{AAEDB300-CF2C-404B-8B19-E7E467B1CB5E}">
      <dsp:nvSpPr>
        <dsp:cNvPr id="0" name=""/>
        <dsp:cNvSpPr/>
      </dsp:nvSpPr>
      <dsp:spPr>
        <a:xfrm>
          <a:off x="767488" y="1978265"/>
          <a:ext cx="2821346" cy="1692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b="0" i="0" kern="1200" baseline="0"/>
            <a:t>Yüz mimkleri, ağız ve çene hareketlerini taklit etme</a:t>
          </a:r>
          <a:endParaRPr lang="en-US" sz="2600" kern="1200"/>
        </a:p>
      </dsp:txBody>
      <dsp:txXfrm>
        <a:off x="767488" y="1978265"/>
        <a:ext cx="2821346" cy="1692807"/>
      </dsp:txXfrm>
    </dsp:sp>
    <dsp:sp modelId="{E337FEA0-6395-4766-BBC6-17B2D9538E1F}">
      <dsp:nvSpPr>
        <dsp:cNvPr id="0" name=""/>
        <dsp:cNvSpPr/>
      </dsp:nvSpPr>
      <dsp:spPr>
        <a:xfrm>
          <a:off x="3870969" y="1978265"/>
          <a:ext cx="2821346" cy="1692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b="0" i="0" kern="1200" baseline="0"/>
            <a:t>Ses taklitleri (sesli sesler, hayvan sesleri,</a:t>
          </a:r>
          <a:endParaRPr lang="en-US" sz="2600" kern="1200"/>
        </a:p>
      </dsp:txBody>
      <dsp:txXfrm>
        <a:off x="3870969" y="1978265"/>
        <a:ext cx="2821346" cy="1692807"/>
      </dsp:txXfrm>
    </dsp:sp>
    <dsp:sp modelId="{4D0A754C-E0CC-4AAD-AECD-A99AEE735A8F}">
      <dsp:nvSpPr>
        <dsp:cNvPr id="0" name=""/>
        <dsp:cNvSpPr/>
      </dsp:nvSpPr>
      <dsp:spPr>
        <a:xfrm>
          <a:off x="6974450" y="1978265"/>
          <a:ext cx="2821346" cy="1692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600" b="0" i="0" kern="1200" baseline="0"/>
            <a:t>Taşıt sesleri vb.)</a:t>
          </a:r>
          <a:endParaRPr lang="en-US" sz="2600" kern="1200"/>
        </a:p>
      </dsp:txBody>
      <dsp:txXfrm>
        <a:off x="6974450" y="1978265"/>
        <a:ext cx="2821346" cy="1692807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2A893-E9A7-472A-868C-CACB095F0815}">
      <dsp:nvSpPr>
        <dsp:cNvPr id="0" name=""/>
        <dsp:cNvSpPr/>
      </dsp:nvSpPr>
      <dsp:spPr>
        <a:xfrm>
          <a:off x="786835" y="1081573"/>
          <a:ext cx="1199812" cy="1199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4AFFAC-8997-4AF3-90DB-0036A9ADD96E}">
      <dsp:nvSpPr>
        <dsp:cNvPr id="0" name=""/>
        <dsp:cNvSpPr/>
      </dsp:nvSpPr>
      <dsp:spPr>
        <a:xfrm>
          <a:off x="53617" y="2660071"/>
          <a:ext cx="2666250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Çevreden gelen bilgiler bizlere duyular yoluyla gelir.  Algılayabildiğimiz bazı uyaranlar; görüntü, ses, koku, tat, sıcaklık, basınç, acı, vücut pozisyonu, vücut parçalarımızın hareketleri ve alan içerisindeki hareketi içerir.</a:t>
          </a:r>
          <a:endParaRPr lang="en-US" sz="1100" kern="1200"/>
        </a:p>
      </dsp:txBody>
      <dsp:txXfrm>
        <a:off x="53617" y="2660071"/>
        <a:ext cx="2666250" cy="945000"/>
      </dsp:txXfrm>
    </dsp:sp>
    <dsp:sp modelId="{2F15C0C9-712E-4593-A6D2-6A5A4CE720A0}">
      <dsp:nvSpPr>
        <dsp:cNvPr id="0" name=""/>
        <dsp:cNvSpPr/>
      </dsp:nvSpPr>
      <dsp:spPr>
        <a:xfrm>
          <a:off x="3919679" y="1081573"/>
          <a:ext cx="1199812" cy="1199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51994-F42D-48FD-8DB6-CC7ECC7F4773}">
      <dsp:nvSpPr>
        <dsp:cNvPr id="0" name=""/>
        <dsp:cNvSpPr/>
      </dsp:nvSpPr>
      <dsp:spPr>
        <a:xfrm>
          <a:off x="3186460" y="2660071"/>
          <a:ext cx="2666250" cy="94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Dünyayı bizim için anlamlı bir yer kılan ve çevremize uygun tepkileri vermemizi sağlayan duyusal uyaranların organize edilmesine duyu bütünlemesi denir.</a:t>
          </a:r>
          <a:endParaRPr lang="en-US" sz="1100" kern="1200"/>
        </a:p>
      </dsp:txBody>
      <dsp:txXfrm>
        <a:off x="3186460" y="2660071"/>
        <a:ext cx="2666250" cy="94500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5F48A-4261-4BD3-8070-9E0149860323}">
      <dsp:nvSpPr>
        <dsp:cNvPr id="0" name=""/>
        <dsp:cNvSpPr/>
      </dsp:nvSpPr>
      <dsp:spPr>
        <a:xfrm>
          <a:off x="2712904" y="576548"/>
          <a:ext cx="446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6318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24141" y="619883"/>
        <a:ext cx="23845" cy="4769"/>
      </dsp:txXfrm>
    </dsp:sp>
    <dsp:sp modelId="{55779A0B-71AD-451C-8072-E596E0AAA9C2}">
      <dsp:nvSpPr>
        <dsp:cNvPr id="0" name=""/>
        <dsp:cNvSpPr/>
      </dsp:nvSpPr>
      <dsp:spPr>
        <a:xfrm>
          <a:off x="641145" y="200"/>
          <a:ext cx="2073559" cy="1244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6" tIns="106654" rIns="101606" bIns="10665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Dokunmaya, harekete, görüntü ve sese aşırı hassasiyet</a:t>
          </a:r>
          <a:endParaRPr lang="en-US" sz="1600" kern="1200"/>
        </a:p>
      </dsp:txBody>
      <dsp:txXfrm>
        <a:off x="641145" y="200"/>
        <a:ext cx="2073559" cy="1244135"/>
      </dsp:txXfrm>
    </dsp:sp>
    <dsp:sp modelId="{EFAFB53E-BF8F-4C23-AA67-2317D0C55C9F}">
      <dsp:nvSpPr>
        <dsp:cNvPr id="0" name=""/>
        <dsp:cNvSpPr/>
      </dsp:nvSpPr>
      <dsp:spPr>
        <a:xfrm>
          <a:off x="1677924" y="1242535"/>
          <a:ext cx="2550478" cy="446318"/>
        </a:xfrm>
        <a:custGeom>
          <a:avLst/>
          <a:gdLst/>
          <a:ahLst/>
          <a:cxnLst/>
          <a:rect l="0" t="0" r="0" b="0"/>
          <a:pathLst>
            <a:path>
              <a:moveTo>
                <a:pt x="2550478" y="0"/>
              </a:moveTo>
              <a:lnTo>
                <a:pt x="2550478" y="240259"/>
              </a:lnTo>
              <a:lnTo>
                <a:pt x="0" y="240259"/>
              </a:lnTo>
              <a:lnTo>
                <a:pt x="0" y="446318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88296" y="1463310"/>
        <a:ext cx="129734" cy="4769"/>
      </dsp:txXfrm>
    </dsp:sp>
    <dsp:sp modelId="{BDB25D44-AC7A-4DCF-AF09-3D3F24A5D4A7}">
      <dsp:nvSpPr>
        <dsp:cNvPr id="0" name=""/>
        <dsp:cNvSpPr/>
      </dsp:nvSpPr>
      <dsp:spPr>
        <a:xfrm>
          <a:off x="3191623" y="200"/>
          <a:ext cx="2073559" cy="1244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6" tIns="106654" rIns="101606" bIns="10665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Dokunmaya, harekete, görüntü ve sese duyarsızlık</a:t>
          </a:r>
          <a:endParaRPr lang="en-US" sz="1600" kern="1200"/>
        </a:p>
      </dsp:txBody>
      <dsp:txXfrm>
        <a:off x="3191623" y="200"/>
        <a:ext cx="2073559" cy="1244135"/>
      </dsp:txXfrm>
    </dsp:sp>
    <dsp:sp modelId="{1BC38313-C8B3-4341-9BED-B7A52AAA0B3A}">
      <dsp:nvSpPr>
        <dsp:cNvPr id="0" name=""/>
        <dsp:cNvSpPr/>
      </dsp:nvSpPr>
      <dsp:spPr>
        <a:xfrm>
          <a:off x="2712904" y="2297602"/>
          <a:ext cx="446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6318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24141" y="2340937"/>
        <a:ext cx="23845" cy="4769"/>
      </dsp:txXfrm>
    </dsp:sp>
    <dsp:sp modelId="{0D90BD46-B402-4010-8CF9-B91379B4EF40}">
      <dsp:nvSpPr>
        <dsp:cNvPr id="0" name=""/>
        <dsp:cNvSpPr/>
      </dsp:nvSpPr>
      <dsp:spPr>
        <a:xfrm>
          <a:off x="641145" y="1721254"/>
          <a:ext cx="2073559" cy="1244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6" tIns="106654" rIns="101606" bIns="10665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Kolaylıkla dikkatin dağılması</a:t>
          </a:r>
          <a:endParaRPr lang="en-US" sz="1600" kern="1200"/>
        </a:p>
      </dsp:txBody>
      <dsp:txXfrm>
        <a:off x="641145" y="1721254"/>
        <a:ext cx="2073559" cy="1244135"/>
      </dsp:txXfrm>
    </dsp:sp>
    <dsp:sp modelId="{C723D7E7-E6AA-4392-8013-BD3D796E6F20}">
      <dsp:nvSpPr>
        <dsp:cNvPr id="0" name=""/>
        <dsp:cNvSpPr/>
      </dsp:nvSpPr>
      <dsp:spPr>
        <a:xfrm>
          <a:off x="1677924" y="2963590"/>
          <a:ext cx="2550478" cy="446318"/>
        </a:xfrm>
        <a:custGeom>
          <a:avLst/>
          <a:gdLst/>
          <a:ahLst/>
          <a:cxnLst/>
          <a:rect l="0" t="0" r="0" b="0"/>
          <a:pathLst>
            <a:path>
              <a:moveTo>
                <a:pt x="2550478" y="0"/>
              </a:moveTo>
              <a:lnTo>
                <a:pt x="2550478" y="240259"/>
              </a:lnTo>
              <a:lnTo>
                <a:pt x="0" y="240259"/>
              </a:lnTo>
              <a:lnTo>
                <a:pt x="0" y="446318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88296" y="3184365"/>
        <a:ext cx="129734" cy="4769"/>
      </dsp:txXfrm>
    </dsp:sp>
    <dsp:sp modelId="{609E4C48-1282-426E-9FC6-7105C998CD67}">
      <dsp:nvSpPr>
        <dsp:cNvPr id="0" name=""/>
        <dsp:cNvSpPr/>
      </dsp:nvSpPr>
      <dsp:spPr>
        <a:xfrm>
          <a:off x="3191623" y="1721254"/>
          <a:ext cx="2073559" cy="1244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6" tIns="106654" rIns="101606" bIns="10665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baseline="0"/>
            <a:t>Sosyal ve/veya duygusal sorunlar</a:t>
          </a:r>
          <a:endParaRPr lang="en-US" sz="1600" kern="1200"/>
        </a:p>
      </dsp:txBody>
      <dsp:txXfrm>
        <a:off x="3191623" y="1721254"/>
        <a:ext cx="2073559" cy="1244135"/>
      </dsp:txXfrm>
    </dsp:sp>
    <dsp:sp modelId="{0A98863D-67FE-466B-9A3D-45AB47C24EEA}">
      <dsp:nvSpPr>
        <dsp:cNvPr id="0" name=""/>
        <dsp:cNvSpPr/>
      </dsp:nvSpPr>
      <dsp:spPr>
        <a:xfrm>
          <a:off x="2712904" y="4018656"/>
          <a:ext cx="446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6318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24141" y="4061992"/>
        <a:ext cx="23845" cy="4769"/>
      </dsp:txXfrm>
    </dsp:sp>
    <dsp:sp modelId="{7BC82B0D-6C57-49FB-8DE7-82573989A272}">
      <dsp:nvSpPr>
        <dsp:cNvPr id="0" name=""/>
        <dsp:cNvSpPr/>
      </dsp:nvSpPr>
      <dsp:spPr>
        <a:xfrm>
          <a:off x="641145" y="3442309"/>
          <a:ext cx="2073559" cy="1244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6" tIns="106654" rIns="101606" bIns="10665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Aktivite seviyesinin normalden düşük ya da yüksek olması</a:t>
          </a:r>
          <a:endParaRPr lang="en-US" sz="1600" kern="1200"/>
        </a:p>
      </dsp:txBody>
      <dsp:txXfrm>
        <a:off x="641145" y="3442309"/>
        <a:ext cx="2073559" cy="1244135"/>
      </dsp:txXfrm>
    </dsp:sp>
    <dsp:sp modelId="{D51386F7-36DC-445C-ACC8-3935BB582539}">
      <dsp:nvSpPr>
        <dsp:cNvPr id="0" name=""/>
        <dsp:cNvSpPr/>
      </dsp:nvSpPr>
      <dsp:spPr>
        <a:xfrm>
          <a:off x="3191623" y="3442309"/>
          <a:ext cx="2073559" cy="12441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6" tIns="106654" rIns="101606" bIns="10665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Fiziksel sakarlık veya belirgin dikkatsizlik</a:t>
          </a:r>
          <a:endParaRPr lang="en-US" sz="1600" kern="1200"/>
        </a:p>
      </dsp:txBody>
      <dsp:txXfrm>
        <a:off x="3191623" y="3442309"/>
        <a:ext cx="2073559" cy="124413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CFA0F-1FC9-4387-849D-EF6C2A858751}">
      <dsp:nvSpPr>
        <dsp:cNvPr id="0" name=""/>
        <dsp:cNvSpPr/>
      </dsp:nvSpPr>
      <dsp:spPr>
        <a:xfrm>
          <a:off x="2686361" y="529213"/>
          <a:ext cx="4096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9677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80193" y="572731"/>
        <a:ext cx="22013" cy="4402"/>
      </dsp:txXfrm>
    </dsp:sp>
    <dsp:sp modelId="{8CCE2838-463B-4E6D-8F0B-0B4CEDAFA4C9}">
      <dsp:nvSpPr>
        <dsp:cNvPr id="0" name=""/>
        <dsp:cNvSpPr/>
      </dsp:nvSpPr>
      <dsp:spPr>
        <a:xfrm>
          <a:off x="773908" y="657"/>
          <a:ext cx="1914252" cy="114855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3800" tIns="98460" rIns="93800" bIns="984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Kendi kendini kontrol edememe</a:t>
          </a:r>
          <a:endParaRPr lang="en-US" sz="1600" kern="1200"/>
        </a:p>
      </dsp:txBody>
      <dsp:txXfrm>
        <a:off x="773908" y="657"/>
        <a:ext cx="1914252" cy="1148551"/>
      </dsp:txXfrm>
    </dsp:sp>
    <dsp:sp modelId="{DCE73267-5081-4D46-8463-F17BD8EDA51C}">
      <dsp:nvSpPr>
        <dsp:cNvPr id="0" name=""/>
        <dsp:cNvSpPr/>
      </dsp:nvSpPr>
      <dsp:spPr>
        <a:xfrm>
          <a:off x="1731034" y="1147408"/>
          <a:ext cx="2354530" cy="409677"/>
        </a:xfrm>
        <a:custGeom>
          <a:avLst/>
          <a:gdLst/>
          <a:ahLst/>
          <a:cxnLst/>
          <a:rect l="0" t="0" r="0" b="0"/>
          <a:pathLst>
            <a:path>
              <a:moveTo>
                <a:pt x="2354530" y="0"/>
              </a:moveTo>
              <a:lnTo>
                <a:pt x="2354530" y="221938"/>
              </a:lnTo>
              <a:lnTo>
                <a:pt x="0" y="221938"/>
              </a:lnTo>
              <a:lnTo>
                <a:pt x="0" y="409677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48416" y="1350046"/>
        <a:ext cx="119767" cy="4402"/>
      </dsp:txXfrm>
    </dsp:sp>
    <dsp:sp modelId="{DE15352A-6081-4832-B782-4FA37BB6A868}">
      <dsp:nvSpPr>
        <dsp:cNvPr id="0" name=""/>
        <dsp:cNvSpPr/>
      </dsp:nvSpPr>
      <dsp:spPr>
        <a:xfrm>
          <a:off x="3128438" y="657"/>
          <a:ext cx="1914252" cy="114855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3800" tIns="98460" rIns="93800" bIns="984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Bir durumdan diğerine geçişte problem yaşama</a:t>
          </a:r>
          <a:endParaRPr lang="en-US" sz="1600" kern="1200"/>
        </a:p>
      </dsp:txBody>
      <dsp:txXfrm>
        <a:off x="3128438" y="657"/>
        <a:ext cx="1914252" cy="1148551"/>
      </dsp:txXfrm>
    </dsp:sp>
    <dsp:sp modelId="{E47E4EBC-DBAA-43A3-8EEE-BC39D2C1A3AD}">
      <dsp:nvSpPr>
        <dsp:cNvPr id="0" name=""/>
        <dsp:cNvSpPr/>
      </dsp:nvSpPr>
      <dsp:spPr>
        <a:xfrm>
          <a:off x="2686361" y="2118042"/>
          <a:ext cx="4096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9677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80193" y="2161561"/>
        <a:ext cx="22013" cy="4402"/>
      </dsp:txXfrm>
    </dsp:sp>
    <dsp:sp modelId="{A640CBBF-7E4D-4649-A213-EBFBE3E5E0AB}">
      <dsp:nvSpPr>
        <dsp:cNvPr id="0" name=""/>
        <dsp:cNvSpPr/>
      </dsp:nvSpPr>
      <dsp:spPr>
        <a:xfrm>
          <a:off x="773908" y="1589486"/>
          <a:ext cx="1914252" cy="114855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3800" tIns="98460" rIns="93800" bIns="984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Kendi kendini sakinleştirmede yetersizlik</a:t>
          </a:r>
          <a:endParaRPr lang="en-US" sz="1600" kern="1200"/>
        </a:p>
      </dsp:txBody>
      <dsp:txXfrm>
        <a:off x="773908" y="1589486"/>
        <a:ext cx="1914252" cy="1148551"/>
      </dsp:txXfrm>
    </dsp:sp>
    <dsp:sp modelId="{E9B3709D-8441-4979-9B71-9D83BD62BF9E}">
      <dsp:nvSpPr>
        <dsp:cNvPr id="0" name=""/>
        <dsp:cNvSpPr/>
      </dsp:nvSpPr>
      <dsp:spPr>
        <a:xfrm>
          <a:off x="1731034" y="2736238"/>
          <a:ext cx="2354530" cy="409677"/>
        </a:xfrm>
        <a:custGeom>
          <a:avLst/>
          <a:gdLst/>
          <a:ahLst/>
          <a:cxnLst/>
          <a:rect l="0" t="0" r="0" b="0"/>
          <a:pathLst>
            <a:path>
              <a:moveTo>
                <a:pt x="2354530" y="0"/>
              </a:moveTo>
              <a:lnTo>
                <a:pt x="2354530" y="221938"/>
              </a:lnTo>
              <a:lnTo>
                <a:pt x="0" y="221938"/>
              </a:lnTo>
              <a:lnTo>
                <a:pt x="0" y="409677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48416" y="2938875"/>
        <a:ext cx="119767" cy="4402"/>
      </dsp:txXfrm>
    </dsp:sp>
    <dsp:sp modelId="{C4FFF836-761F-44E0-A99A-03E5DADC4FA6}">
      <dsp:nvSpPr>
        <dsp:cNvPr id="0" name=""/>
        <dsp:cNvSpPr/>
      </dsp:nvSpPr>
      <dsp:spPr>
        <a:xfrm>
          <a:off x="3128438" y="1589486"/>
          <a:ext cx="1914252" cy="114855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3800" tIns="98460" rIns="93800" bIns="984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Kendi hakkındaki farkındalığın az olması</a:t>
          </a:r>
          <a:endParaRPr lang="en-US" sz="1600" kern="1200"/>
        </a:p>
      </dsp:txBody>
      <dsp:txXfrm>
        <a:off x="3128438" y="1589486"/>
        <a:ext cx="1914252" cy="1148551"/>
      </dsp:txXfrm>
    </dsp:sp>
    <dsp:sp modelId="{B525D043-4E66-4D7C-A98B-0D410716C520}">
      <dsp:nvSpPr>
        <dsp:cNvPr id="0" name=""/>
        <dsp:cNvSpPr/>
      </dsp:nvSpPr>
      <dsp:spPr>
        <a:xfrm>
          <a:off x="2686361" y="3706871"/>
          <a:ext cx="4096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9677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80193" y="3750390"/>
        <a:ext cx="22013" cy="4402"/>
      </dsp:txXfrm>
    </dsp:sp>
    <dsp:sp modelId="{47ADA6FA-419A-461B-BECC-65CBC7CAC337}">
      <dsp:nvSpPr>
        <dsp:cNvPr id="0" name=""/>
        <dsp:cNvSpPr/>
      </dsp:nvSpPr>
      <dsp:spPr>
        <a:xfrm>
          <a:off x="773908" y="3178316"/>
          <a:ext cx="1914252" cy="114855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3800" tIns="98460" rIns="93800" bIns="984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Konuşma, dil ve motor becerilerinde gerilik</a:t>
          </a:r>
          <a:endParaRPr lang="en-US" sz="1600" kern="1200"/>
        </a:p>
      </dsp:txBody>
      <dsp:txXfrm>
        <a:off x="773908" y="3178316"/>
        <a:ext cx="1914252" cy="1148551"/>
      </dsp:txXfrm>
    </dsp:sp>
    <dsp:sp modelId="{14F7F7E5-E064-433D-B0D0-5CA3233751C7}">
      <dsp:nvSpPr>
        <dsp:cNvPr id="0" name=""/>
        <dsp:cNvSpPr/>
      </dsp:nvSpPr>
      <dsp:spPr>
        <a:xfrm>
          <a:off x="3128438" y="3178316"/>
          <a:ext cx="1914252" cy="114855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3800" tIns="98460" rIns="93800" bIns="984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0" i="0" kern="1200" baseline="0"/>
            <a:t>Akademik becerilerde gerilik</a:t>
          </a:r>
          <a:endParaRPr lang="en-US" sz="1600" kern="1200"/>
        </a:p>
      </dsp:txBody>
      <dsp:txXfrm>
        <a:off x="3128438" y="3178316"/>
        <a:ext cx="1914252" cy="11485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F3940-ACC1-418E-B87E-90E6F07F784B}">
      <dsp:nvSpPr>
        <dsp:cNvPr id="0" name=""/>
        <dsp:cNvSpPr/>
      </dsp:nvSpPr>
      <dsp:spPr>
        <a:xfrm>
          <a:off x="1203781" y="723"/>
          <a:ext cx="2545667" cy="1527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0" i="0" kern="1200" baseline="0"/>
            <a:t>Otizm</a:t>
          </a:r>
          <a:endParaRPr lang="en-US" sz="2300" kern="1200"/>
        </a:p>
      </dsp:txBody>
      <dsp:txXfrm>
        <a:off x="1203781" y="723"/>
        <a:ext cx="2545667" cy="1527400"/>
      </dsp:txXfrm>
    </dsp:sp>
    <dsp:sp modelId="{A5D9BA97-AD52-43F1-A3A4-CFCA42CB076E}">
      <dsp:nvSpPr>
        <dsp:cNvPr id="0" name=""/>
        <dsp:cNvSpPr/>
      </dsp:nvSpPr>
      <dsp:spPr>
        <a:xfrm>
          <a:off x="4004016" y="723"/>
          <a:ext cx="2545667" cy="1527400"/>
        </a:xfrm>
        <a:prstGeom prst="rect">
          <a:avLst/>
        </a:prstGeom>
        <a:solidFill>
          <a:schemeClr val="accent2">
            <a:hueOff val="-969594"/>
            <a:satOff val="-2193"/>
            <a:lumOff val="-1422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0" i="0" kern="1200" baseline="0"/>
            <a:t>Asperger sendromu</a:t>
          </a:r>
          <a:endParaRPr lang="en-US" sz="2300" kern="1200"/>
        </a:p>
      </dsp:txBody>
      <dsp:txXfrm>
        <a:off x="4004016" y="723"/>
        <a:ext cx="2545667" cy="1527400"/>
      </dsp:txXfrm>
    </dsp:sp>
    <dsp:sp modelId="{87BD378C-8EB4-4818-82BF-AF8BF4D27B60}">
      <dsp:nvSpPr>
        <dsp:cNvPr id="0" name=""/>
        <dsp:cNvSpPr/>
      </dsp:nvSpPr>
      <dsp:spPr>
        <a:xfrm>
          <a:off x="6804250" y="723"/>
          <a:ext cx="2545667" cy="1527400"/>
        </a:xfrm>
        <a:prstGeom prst="rect">
          <a:avLst/>
        </a:prstGeom>
        <a:solidFill>
          <a:schemeClr val="accent2">
            <a:hueOff val="-1939188"/>
            <a:satOff val="-4386"/>
            <a:lumOff val="-2843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0" i="0" kern="1200" baseline="0"/>
            <a:t>Çocukluk disintegratif bozukluk</a:t>
          </a:r>
          <a:endParaRPr lang="en-US" sz="2300" kern="1200"/>
        </a:p>
      </dsp:txBody>
      <dsp:txXfrm>
        <a:off x="6804250" y="723"/>
        <a:ext cx="2545667" cy="1527400"/>
      </dsp:txXfrm>
    </dsp:sp>
    <dsp:sp modelId="{F1493A29-5EF6-4E1A-8976-1FD93477301B}">
      <dsp:nvSpPr>
        <dsp:cNvPr id="0" name=""/>
        <dsp:cNvSpPr/>
      </dsp:nvSpPr>
      <dsp:spPr>
        <a:xfrm>
          <a:off x="2603898" y="1782691"/>
          <a:ext cx="2545667" cy="1527400"/>
        </a:xfrm>
        <a:prstGeom prst="rect">
          <a:avLst/>
        </a:prstGeom>
        <a:solidFill>
          <a:schemeClr val="accent2">
            <a:hueOff val="-2908781"/>
            <a:satOff val="-6578"/>
            <a:lumOff val="-426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0" i="0" kern="1200" baseline="0"/>
            <a:t>Rett sendromu</a:t>
          </a:r>
          <a:endParaRPr lang="en-US" sz="2300" kern="1200"/>
        </a:p>
      </dsp:txBody>
      <dsp:txXfrm>
        <a:off x="2603898" y="1782691"/>
        <a:ext cx="2545667" cy="1527400"/>
      </dsp:txXfrm>
    </dsp:sp>
    <dsp:sp modelId="{CBBCED90-371D-455F-8972-FB6BA18CC7B4}">
      <dsp:nvSpPr>
        <dsp:cNvPr id="0" name=""/>
        <dsp:cNvSpPr/>
      </dsp:nvSpPr>
      <dsp:spPr>
        <a:xfrm>
          <a:off x="5404133" y="1782691"/>
          <a:ext cx="2545667" cy="1527400"/>
        </a:xfrm>
        <a:prstGeom prst="rect">
          <a:avLst/>
        </a:prstGeom>
        <a:solidFill>
          <a:schemeClr val="accent2">
            <a:hueOff val="-3878375"/>
            <a:satOff val="-8771"/>
            <a:lumOff val="-5686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0" i="0" kern="1200" baseline="0"/>
            <a:t>Yaygın gelişimsel bozukluk- hiçbir sınıflamaya girmeyen</a:t>
          </a:r>
          <a:endParaRPr lang="en-US" sz="2300" kern="1200"/>
        </a:p>
      </dsp:txBody>
      <dsp:txXfrm>
        <a:off x="5404133" y="1782691"/>
        <a:ext cx="2545667" cy="15274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22ACB-3E16-4DD0-9A78-55BFEB9FBA30}">
      <dsp:nvSpPr>
        <dsp:cNvPr id="0" name=""/>
        <dsp:cNvSpPr/>
      </dsp:nvSpPr>
      <dsp:spPr>
        <a:xfrm>
          <a:off x="1203781" y="723"/>
          <a:ext cx="2545667" cy="1527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0" i="0" kern="1200" baseline="0"/>
            <a:t>Otistik çocuklar</a:t>
          </a:r>
          <a:endParaRPr lang="en-US" sz="2300" kern="1200"/>
        </a:p>
      </dsp:txBody>
      <dsp:txXfrm>
        <a:off x="1203781" y="723"/>
        <a:ext cx="2545667" cy="1527400"/>
      </dsp:txXfrm>
    </dsp:sp>
    <dsp:sp modelId="{D70FC3BF-D527-499B-89D6-6FDAEAAFB9C6}">
      <dsp:nvSpPr>
        <dsp:cNvPr id="0" name=""/>
        <dsp:cNvSpPr/>
      </dsp:nvSpPr>
      <dsp:spPr>
        <a:xfrm>
          <a:off x="4004016" y="723"/>
          <a:ext cx="2545667" cy="1527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0" i="0" kern="1200" baseline="0"/>
            <a:t>Dikkat eksikliği hiperaktivite bozukluğu olan çocuklar</a:t>
          </a:r>
          <a:endParaRPr lang="en-US" sz="2300" kern="1200"/>
        </a:p>
      </dsp:txBody>
      <dsp:txXfrm>
        <a:off x="4004016" y="723"/>
        <a:ext cx="2545667" cy="1527400"/>
      </dsp:txXfrm>
    </dsp:sp>
    <dsp:sp modelId="{D828E7BB-C4EC-403A-95D6-2AA30C18C326}">
      <dsp:nvSpPr>
        <dsp:cNvPr id="0" name=""/>
        <dsp:cNvSpPr/>
      </dsp:nvSpPr>
      <dsp:spPr>
        <a:xfrm>
          <a:off x="6804250" y="723"/>
          <a:ext cx="2545667" cy="1527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0" i="0" kern="1200" baseline="0"/>
            <a:t>Öğrenme güçlüğü olan çocuklar</a:t>
          </a:r>
          <a:endParaRPr lang="en-US" sz="2300" kern="1200"/>
        </a:p>
      </dsp:txBody>
      <dsp:txXfrm>
        <a:off x="6804250" y="723"/>
        <a:ext cx="2545667" cy="1527400"/>
      </dsp:txXfrm>
    </dsp:sp>
    <dsp:sp modelId="{38F38C21-5D8F-4CC3-A8BB-692CCD8683FA}">
      <dsp:nvSpPr>
        <dsp:cNvPr id="0" name=""/>
        <dsp:cNvSpPr/>
      </dsp:nvSpPr>
      <dsp:spPr>
        <a:xfrm>
          <a:off x="1203781" y="1782691"/>
          <a:ext cx="2545667" cy="1527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0" i="0" kern="1200" baseline="0"/>
            <a:t>İşitme ve dil problemleri olan çocuklar</a:t>
          </a:r>
          <a:endParaRPr lang="en-US" sz="2300" kern="1200"/>
        </a:p>
      </dsp:txBody>
      <dsp:txXfrm>
        <a:off x="1203781" y="1782691"/>
        <a:ext cx="2545667" cy="1527400"/>
      </dsp:txXfrm>
    </dsp:sp>
    <dsp:sp modelId="{6D1DE8CB-B663-4F1B-83A1-051118A2CCF5}">
      <dsp:nvSpPr>
        <dsp:cNvPr id="0" name=""/>
        <dsp:cNvSpPr/>
      </dsp:nvSpPr>
      <dsp:spPr>
        <a:xfrm>
          <a:off x="4004016" y="1782691"/>
          <a:ext cx="2545667" cy="15274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0" i="0" kern="1200" baseline="0"/>
            <a:t>Erken doğanlar</a:t>
          </a:r>
          <a:endParaRPr lang="en-US" sz="2300" kern="1200"/>
        </a:p>
      </dsp:txBody>
      <dsp:txXfrm>
        <a:off x="4004016" y="1782691"/>
        <a:ext cx="2545667" cy="1527400"/>
      </dsp:txXfrm>
    </dsp:sp>
    <dsp:sp modelId="{06F6849A-5341-4CD2-A9FA-1EAF62BC18F9}">
      <dsp:nvSpPr>
        <dsp:cNvPr id="0" name=""/>
        <dsp:cNvSpPr/>
      </dsp:nvSpPr>
      <dsp:spPr>
        <a:xfrm>
          <a:off x="6804250" y="1782691"/>
          <a:ext cx="2545667" cy="1527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0" i="0" kern="1200" baseline="0"/>
            <a:t>Nörolojik yaralanmalar</a:t>
          </a:r>
          <a:endParaRPr lang="en-US" sz="2300" kern="1200"/>
        </a:p>
      </dsp:txBody>
      <dsp:txXfrm>
        <a:off x="6804250" y="1782691"/>
        <a:ext cx="2545667" cy="152740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06289-ACE8-4436-AEB9-71405DCAE88E}">
      <dsp:nvSpPr>
        <dsp:cNvPr id="0" name=""/>
        <dsp:cNvSpPr/>
      </dsp:nvSpPr>
      <dsp:spPr>
        <a:xfrm>
          <a:off x="4642" y="525703"/>
          <a:ext cx="2029615" cy="2622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Duyu bütünlemesi terapisi çocuk merkezli bir terapi modelidir.</a:t>
          </a:r>
          <a:endParaRPr lang="en-US" sz="1300" kern="1200"/>
        </a:p>
      </dsp:txBody>
      <dsp:txXfrm>
        <a:off x="64087" y="585148"/>
        <a:ext cx="1910725" cy="2504100"/>
      </dsp:txXfrm>
    </dsp:sp>
    <dsp:sp modelId="{31B87F45-C9EE-447C-A362-E9252E614967}">
      <dsp:nvSpPr>
        <dsp:cNvPr id="0" name=""/>
        <dsp:cNvSpPr/>
      </dsp:nvSpPr>
      <dsp:spPr>
        <a:xfrm>
          <a:off x="2237219" y="1585526"/>
          <a:ext cx="430278" cy="503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237219" y="1686195"/>
        <a:ext cx="301195" cy="302006"/>
      </dsp:txXfrm>
    </dsp:sp>
    <dsp:sp modelId="{665531C3-6955-403D-AC33-DD7AC3C931CD}">
      <dsp:nvSpPr>
        <dsp:cNvPr id="0" name=""/>
        <dsp:cNvSpPr/>
      </dsp:nvSpPr>
      <dsp:spPr>
        <a:xfrm>
          <a:off x="2846103" y="525703"/>
          <a:ext cx="2029615" cy="2622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Çocuğun duyusal algılarının daha iyi gelişmesini, hem kendi vücudu , hem de çevresi üzerinde daha çok kontrol sahibi olmasını amaçlar.</a:t>
          </a:r>
          <a:endParaRPr lang="en-US" sz="1300" kern="1200"/>
        </a:p>
      </dsp:txBody>
      <dsp:txXfrm>
        <a:off x="2905548" y="585148"/>
        <a:ext cx="1910725" cy="2504100"/>
      </dsp:txXfrm>
    </dsp:sp>
    <dsp:sp modelId="{7C494233-17FB-46E4-9878-96C4FB775B16}">
      <dsp:nvSpPr>
        <dsp:cNvPr id="0" name=""/>
        <dsp:cNvSpPr/>
      </dsp:nvSpPr>
      <dsp:spPr>
        <a:xfrm>
          <a:off x="5078680" y="1585526"/>
          <a:ext cx="430278" cy="503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5078680" y="1686195"/>
        <a:ext cx="301195" cy="302006"/>
      </dsp:txXfrm>
    </dsp:sp>
    <dsp:sp modelId="{9B1699D5-E0C6-4773-9976-DFD435E27D42}">
      <dsp:nvSpPr>
        <dsp:cNvPr id="0" name=""/>
        <dsp:cNvSpPr/>
      </dsp:nvSpPr>
      <dsp:spPr>
        <a:xfrm>
          <a:off x="5687565" y="525703"/>
          <a:ext cx="2029615" cy="2622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Çocuğun kendi yaratıcılığını ortaya koyabilmesi için terapinin çocuk tarafından yönlendirilmesine ve aktiviteleri seçmesine izin verilir.</a:t>
          </a:r>
          <a:endParaRPr lang="en-US" sz="1300" kern="1200"/>
        </a:p>
      </dsp:txBody>
      <dsp:txXfrm>
        <a:off x="5747010" y="585148"/>
        <a:ext cx="1910725" cy="2504100"/>
      </dsp:txXfrm>
    </dsp:sp>
    <dsp:sp modelId="{ABC17EC2-831D-41FA-9E2A-249511EB692C}">
      <dsp:nvSpPr>
        <dsp:cNvPr id="0" name=""/>
        <dsp:cNvSpPr/>
      </dsp:nvSpPr>
      <dsp:spPr>
        <a:xfrm>
          <a:off x="7920142" y="1585526"/>
          <a:ext cx="430278" cy="503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7920142" y="1686195"/>
        <a:ext cx="301195" cy="302006"/>
      </dsp:txXfrm>
    </dsp:sp>
    <dsp:sp modelId="{600FC09A-72D6-467A-A8FD-4ACB2091F2DB}">
      <dsp:nvSpPr>
        <dsp:cNvPr id="0" name=""/>
        <dsp:cNvSpPr/>
      </dsp:nvSpPr>
      <dsp:spPr>
        <a:xfrm>
          <a:off x="8529027" y="525703"/>
          <a:ext cx="2029615" cy="2622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Duyu bütünleme terapisinin asıl amacı belirlenmiş becerileri geliştirmek değil, merkezi sinir sisteminin fonksiyonlarının iyileştirilmesine yardımcı olmak amacı ile duyusal ve motor aktiviteleri sağlamaktır ( bu yolla dil, motor becerileri, dikkat ve davranış vs. Gelişir)</a:t>
          </a:r>
          <a:endParaRPr lang="en-US" sz="1300" kern="1200"/>
        </a:p>
      </dsp:txBody>
      <dsp:txXfrm>
        <a:off x="8588472" y="585148"/>
        <a:ext cx="1910725" cy="25041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FA803-B4A5-4658-9D5A-AB3C94B555EE}">
      <dsp:nvSpPr>
        <dsp:cNvPr id="0" name=""/>
        <dsp:cNvSpPr/>
      </dsp:nvSpPr>
      <dsp:spPr>
        <a:xfrm>
          <a:off x="824" y="0"/>
          <a:ext cx="3339256" cy="336474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844" tIns="0" rIns="329844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0" i="0" kern="1200" baseline="0"/>
            <a:t>Bireyin sosyal iletişimini, dil gelişimini ve dış dünyayı algılamasını etkileyen nöro-gelişimsel bir bozukluktur.</a:t>
          </a:r>
          <a:endParaRPr lang="en-US" sz="2000" kern="1200"/>
        </a:p>
      </dsp:txBody>
      <dsp:txXfrm>
        <a:off x="824" y="1345896"/>
        <a:ext cx="3339256" cy="2018844"/>
      </dsp:txXfrm>
    </dsp:sp>
    <dsp:sp modelId="{D744E3B5-444A-4802-BFBC-659BADC097CA}">
      <dsp:nvSpPr>
        <dsp:cNvPr id="0" name=""/>
        <dsp:cNvSpPr/>
      </dsp:nvSpPr>
      <dsp:spPr>
        <a:xfrm>
          <a:off x="824" y="0"/>
          <a:ext cx="3339256" cy="1345896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844" tIns="165100" rIns="32984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4" y="0"/>
        <a:ext cx="3339256" cy="1345896"/>
      </dsp:txXfrm>
    </dsp:sp>
    <dsp:sp modelId="{CBCB2E16-D879-48DC-B0C8-5D5E977509E8}">
      <dsp:nvSpPr>
        <dsp:cNvPr id="0" name=""/>
        <dsp:cNvSpPr/>
      </dsp:nvSpPr>
      <dsp:spPr>
        <a:xfrm>
          <a:off x="3607221" y="0"/>
          <a:ext cx="3339256" cy="336474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10398092"/>
                <a:satOff val="-284"/>
                <a:lumOff val="-1569"/>
                <a:alphaOff val="0"/>
                <a:tint val="98000"/>
                <a:lumMod val="102000"/>
              </a:schemeClr>
              <a:schemeClr val="accent5">
                <a:hueOff val="10398092"/>
                <a:satOff val="-284"/>
                <a:lumOff val="-1569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5">
              <a:hueOff val="10398092"/>
              <a:satOff val="-284"/>
              <a:lumOff val="-1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844" tIns="0" rIns="329844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0" i="0" kern="1200" baseline="0"/>
            <a:t>Otizmin belirtileri, 3 yaşından önce gözlenmeye başlar.</a:t>
          </a:r>
          <a:endParaRPr lang="en-US" sz="2000" kern="1200"/>
        </a:p>
      </dsp:txBody>
      <dsp:txXfrm>
        <a:off x="3607221" y="1345896"/>
        <a:ext cx="3339256" cy="2018844"/>
      </dsp:txXfrm>
    </dsp:sp>
    <dsp:sp modelId="{184496AA-1035-4234-AAE6-F9CBE8C1CC27}">
      <dsp:nvSpPr>
        <dsp:cNvPr id="0" name=""/>
        <dsp:cNvSpPr/>
      </dsp:nvSpPr>
      <dsp:spPr>
        <a:xfrm>
          <a:off x="3607221" y="0"/>
          <a:ext cx="3339256" cy="1345896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844" tIns="165100" rIns="32984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607221" y="0"/>
        <a:ext cx="3339256" cy="1345896"/>
      </dsp:txXfrm>
    </dsp:sp>
    <dsp:sp modelId="{8B75DB85-CECA-42AE-8764-7418AB94CF28}">
      <dsp:nvSpPr>
        <dsp:cNvPr id="0" name=""/>
        <dsp:cNvSpPr/>
      </dsp:nvSpPr>
      <dsp:spPr>
        <a:xfrm>
          <a:off x="7213618" y="0"/>
          <a:ext cx="3339256" cy="336474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20796183"/>
                <a:satOff val="-568"/>
                <a:lumOff val="-3138"/>
                <a:alphaOff val="0"/>
                <a:tint val="98000"/>
                <a:lumMod val="102000"/>
              </a:schemeClr>
              <a:schemeClr val="accent5">
                <a:hueOff val="20796183"/>
                <a:satOff val="-568"/>
                <a:lumOff val="-313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5">
              <a:hueOff val="20796183"/>
              <a:satOff val="-568"/>
              <a:lumOff val="-31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844" tIns="0" rIns="329844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0" i="0" kern="1200" baseline="0"/>
            <a:t>3 temel alan</a:t>
          </a:r>
          <a:endParaRPr lang="en-US" sz="2000" kern="1200"/>
        </a:p>
      </dsp:txBody>
      <dsp:txXfrm>
        <a:off x="7213618" y="1345896"/>
        <a:ext cx="3339256" cy="2018844"/>
      </dsp:txXfrm>
    </dsp:sp>
    <dsp:sp modelId="{F4C029D7-478E-4486-896F-7F328AC3E661}">
      <dsp:nvSpPr>
        <dsp:cNvPr id="0" name=""/>
        <dsp:cNvSpPr/>
      </dsp:nvSpPr>
      <dsp:spPr>
        <a:xfrm>
          <a:off x="7213618" y="0"/>
          <a:ext cx="3339256" cy="1345896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844" tIns="165100" rIns="32984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213618" y="0"/>
        <a:ext cx="3339256" cy="13458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EFBFA-C2E4-47EF-873D-723B1027DE57}">
      <dsp:nvSpPr>
        <dsp:cNvPr id="0" name=""/>
        <dsp:cNvSpPr/>
      </dsp:nvSpPr>
      <dsp:spPr>
        <a:xfrm>
          <a:off x="0" y="664049"/>
          <a:ext cx="5728344" cy="110331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600" b="0" i="0" kern="1200" baseline="0"/>
            <a:t>Sosyal etkileşim</a:t>
          </a:r>
          <a:endParaRPr lang="en-US" sz="4600" kern="1200"/>
        </a:p>
      </dsp:txBody>
      <dsp:txXfrm>
        <a:off x="53859" y="717908"/>
        <a:ext cx="5620626" cy="995592"/>
      </dsp:txXfrm>
    </dsp:sp>
    <dsp:sp modelId="{860636D8-6428-416A-9291-40F3B08A05C8}">
      <dsp:nvSpPr>
        <dsp:cNvPr id="0" name=""/>
        <dsp:cNvSpPr/>
      </dsp:nvSpPr>
      <dsp:spPr>
        <a:xfrm>
          <a:off x="0" y="1899839"/>
          <a:ext cx="5728344" cy="110331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10398092"/>
                <a:satOff val="-284"/>
                <a:lumOff val="-1569"/>
                <a:alphaOff val="0"/>
                <a:tint val="98000"/>
                <a:lumMod val="102000"/>
              </a:schemeClr>
              <a:schemeClr val="accent5">
                <a:hueOff val="10398092"/>
                <a:satOff val="-284"/>
                <a:lumOff val="-1569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600" b="0" i="0" kern="1200" baseline="0"/>
            <a:t>Iletişim (dil gelişimi)</a:t>
          </a:r>
          <a:endParaRPr lang="en-US" sz="4600" kern="1200"/>
        </a:p>
      </dsp:txBody>
      <dsp:txXfrm>
        <a:off x="53859" y="1953698"/>
        <a:ext cx="5620626" cy="995592"/>
      </dsp:txXfrm>
    </dsp:sp>
    <dsp:sp modelId="{C0070BB1-6BF6-44A1-BD8C-ED658064935A}">
      <dsp:nvSpPr>
        <dsp:cNvPr id="0" name=""/>
        <dsp:cNvSpPr/>
      </dsp:nvSpPr>
      <dsp:spPr>
        <a:xfrm>
          <a:off x="0" y="3135629"/>
          <a:ext cx="5728344" cy="110331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20796183"/>
                <a:satOff val="-568"/>
                <a:lumOff val="-3138"/>
                <a:alphaOff val="0"/>
                <a:tint val="98000"/>
                <a:lumMod val="102000"/>
              </a:schemeClr>
              <a:schemeClr val="accent5">
                <a:hueOff val="20796183"/>
                <a:satOff val="-568"/>
                <a:lumOff val="-313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600" b="0" i="0" kern="1200" baseline="0"/>
            <a:t>Sınırlı ilgi</a:t>
          </a:r>
          <a:endParaRPr lang="en-US" sz="4600" kern="1200"/>
        </a:p>
      </dsp:txBody>
      <dsp:txXfrm>
        <a:off x="53859" y="3189488"/>
        <a:ext cx="5620626" cy="9955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F0775-65B5-453C-B2C2-7E1C8D02B985}">
      <dsp:nvSpPr>
        <dsp:cNvPr id="0" name=""/>
        <dsp:cNvSpPr/>
      </dsp:nvSpPr>
      <dsp:spPr>
        <a:xfrm>
          <a:off x="1263836" y="566018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85911" y="610290"/>
        <a:ext cx="14460" cy="2894"/>
      </dsp:txXfrm>
    </dsp:sp>
    <dsp:sp modelId="{C9531F5A-E8A9-4117-98DB-8366A908A98F}">
      <dsp:nvSpPr>
        <dsp:cNvPr id="0" name=""/>
        <dsp:cNvSpPr/>
      </dsp:nvSpPr>
      <dsp:spPr>
        <a:xfrm>
          <a:off x="8203" y="234508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Çocuklukta gözlenen bozukluklarda zeka geriliği ve serebral paralizi’den sonra 3. Sırada yer alır.</a:t>
          </a:r>
          <a:endParaRPr lang="en-US" sz="1200" kern="1200"/>
        </a:p>
      </dsp:txBody>
      <dsp:txXfrm>
        <a:off x="8203" y="234508"/>
        <a:ext cx="1257433" cy="754460"/>
      </dsp:txXfrm>
    </dsp:sp>
    <dsp:sp modelId="{7DDB0A7C-0CD2-4734-B7A9-E3221A7B9160}">
      <dsp:nvSpPr>
        <dsp:cNvPr id="0" name=""/>
        <dsp:cNvSpPr/>
      </dsp:nvSpPr>
      <dsp:spPr>
        <a:xfrm>
          <a:off x="2810480" y="566018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32554" y="610290"/>
        <a:ext cx="14460" cy="2894"/>
      </dsp:txXfrm>
    </dsp:sp>
    <dsp:sp modelId="{1A86EB9A-071A-4A34-A977-D252E5D0ABEA}">
      <dsp:nvSpPr>
        <dsp:cNvPr id="0" name=""/>
        <dsp:cNvSpPr/>
      </dsp:nvSpPr>
      <dsp:spPr>
        <a:xfrm>
          <a:off x="1554846" y="234508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Kanner (1944) </a:t>
          </a:r>
          <a:r>
            <a:rPr lang="tr-TR" sz="1200" b="0" i="0" kern="1200" baseline="0">
              <a:sym typeface="Wingdings" panose="05000000000000000000" pitchFamily="2" charset="2"/>
            </a:rPr>
            <a:t></a:t>
          </a:r>
          <a:r>
            <a:rPr lang="tr-TR" sz="1200" b="0" i="0" kern="1200" baseline="0"/>
            <a:t> 10/10.000</a:t>
          </a:r>
          <a:endParaRPr lang="en-US" sz="1200" kern="1200"/>
        </a:p>
      </dsp:txBody>
      <dsp:txXfrm>
        <a:off x="1554846" y="234508"/>
        <a:ext cx="1257433" cy="754460"/>
      </dsp:txXfrm>
    </dsp:sp>
    <dsp:sp modelId="{6644EACF-6F7C-4ADE-80FA-9EE36785A1D7}">
      <dsp:nvSpPr>
        <dsp:cNvPr id="0" name=""/>
        <dsp:cNvSpPr/>
      </dsp:nvSpPr>
      <dsp:spPr>
        <a:xfrm>
          <a:off x="4357123" y="566018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79198" y="610290"/>
        <a:ext cx="14460" cy="2894"/>
      </dsp:txXfrm>
    </dsp:sp>
    <dsp:sp modelId="{5F01282D-9110-4FEB-93BD-1D01C95A96B1}">
      <dsp:nvSpPr>
        <dsp:cNvPr id="0" name=""/>
        <dsp:cNvSpPr/>
      </dsp:nvSpPr>
      <dsp:spPr>
        <a:xfrm>
          <a:off x="3101489" y="234508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Wing &amp; gould (1979) à 22/10.000,</a:t>
          </a:r>
          <a:endParaRPr lang="en-US" sz="1200" kern="1200"/>
        </a:p>
      </dsp:txBody>
      <dsp:txXfrm>
        <a:off x="3101489" y="234508"/>
        <a:ext cx="1257433" cy="754460"/>
      </dsp:txXfrm>
    </dsp:sp>
    <dsp:sp modelId="{B633B57F-627A-462D-8397-8801A79F3E81}">
      <dsp:nvSpPr>
        <dsp:cNvPr id="0" name=""/>
        <dsp:cNvSpPr/>
      </dsp:nvSpPr>
      <dsp:spPr>
        <a:xfrm>
          <a:off x="5903766" y="566018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25841" y="610290"/>
        <a:ext cx="14460" cy="2894"/>
      </dsp:txXfrm>
    </dsp:sp>
    <dsp:sp modelId="{D2BFB29F-A18B-40E1-B1D8-35E677C21637}">
      <dsp:nvSpPr>
        <dsp:cNvPr id="0" name=""/>
        <dsp:cNvSpPr/>
      </dsp:nvSpPr>
      <dsp:spPr>
        <a:xfrm>
          <a:off x="4648133" y="234508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(1996) </a:t>
          </a:r>
          <a:r>
            <a:rPr lang="tr-TR" sz="1200" b="0" i="0" kern="1200" baseline="0">
              <a:sym typeface="Wingdings" panose="05000000000000000000" pitchFamily="2" charset="2"/>
            </a:rPr>
            <a:t></a:t>
          </a:r>
          <a:r>
            <a:rPr lang="tr-TR" sz="1200" b="0" i="0" kern="1200" baseline="0"/>
            <a:t> 58/10.000</a:t>
          </a:r>
          <a:endParaRPr lang="en-US" sz="1200" kern="1200"/>
        </a:p>
      </dsp:txBody>
      <dsp:txXfrm>
        <a:off x="4648133" y="234508"/>
        <a:ext cx="1257433" cy="754460"/>
      </dsp:txXfrm>
    </dsp:sp>
    <dsp:sp modelId="{4ACD0DFF-C17A-4EE4-95BE-7625A101592F}">
      <dsp:nvSpPr>
        <dsp:cNvPr id="0" name=""/>
        <dsp:cNvSpPr/>
      </dsp:nvSpPr>
      <dsp:spPr>
        <a:xfrm>
          <a:off x="7450410" y="566018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572484" y="610290"/>
        <a:ext cx="14460" cy="2894"/>
      </dsp:txXfrm>
    </dsp:sp>
    <dsp:sp modelId="{D77AB14E-86F4-4587-A8AB-3792E83C67C8}">
      <dsp:nvSpPr>
        <dsp:cNvPr id="0" name=""/>
        <dsp:cNvSpPr/>
      </dsp:nvSpPr>
      <dsp:spPr>
        <a:xfrm>
          <a:off x="6194776" y="234508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Nas </a:t>
          </a:r>
          <a:r>
            <a:rPr lang="tr-TR" sz="1200" b="0" i="0" kern="1200" baseline="0">
              <a:sym typeface="Wingdings" panose="05000000000000000000" pitchFamily="2" charset="2"/>
            </a:rPr>
            <a:t></a:t>
          </a:r>
          <a:r>
            <a:rPr lang="tr-TR" sz="1200" b="0" i="0" kern="1200" baseline="0"/>
            <a:t> 91/10.000</a:t>
          </a:r>
          <a:endParaRPr lang="en-US" sz="1200" kern="1200"/>
        </a:p>
      </dsp:txBody>
      <dsp:txXfrm>
        <a:off x="6194776" y="234508"/>
        <a:ext cx="1257433" cy="754460"/>
      </dsp:txXfrm>
    </dsp:sp>
    <dsp:sp modelId="{9A74CB38-F64E-49F1-BF28-C801296C0D60}">
      <dsp:nvSpPr>
        <dsp:cNvPr id="0" name=""/>
        <dsp:cNvSpPr/>
      </dsp:nvSpPr>
      <dsp:spPr>
        <a:xfrm>
          <a:off x="8997053" y="566018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19127" y="610290"/>
        <a:ext cx="14460" cy="2894"/>
      </dsp:txXfrm>
    </dsp:sp>
    <dsp:sp modelId="{8442ECFF-5126-4659-8B7A-19D370AEAC8A}">
      <dsp:nvSpPr>
        <dsp:cNvPr id="0" name=""/>
        <dsp:cNvSpPr/>
      </dsp:nvSpPr>
      <dsp:spPr>
        <a:xfrm>
          <a:off x="7741419" y="234508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i="0" kern="1200" baseline="0"/>
            <a:t>Son yıllarda yapılan çalışmalar:1/250</a:t>
          </a:r>
          <a:endParaRPr lang="en-US" sz="1200" kern="1200"/>
        </a:p>
      </dsp:txBody>
      <dsp:txXfrm>
        <a:off x="7741419" y="234508"/>
        <a:ext cx="1257433" cy="754460"/>
      </dsp:txXfrm>
    </dsp:sp>
    <dsp:sp modelId="{8AF2F8FC-316B-4164-BC16-AEE54333EEA0}">
      <dsp:nvSpPr>
        <dsp:cNvPr id="0" name=""/>
        <dsp:cNvSpPr/>
      </dsp:nvSpPr>
      <dsp:spPr>
        <a:xfrm>
          <a:off x="636920" y="987168"/>
          <a:ext cx="9279859" cy="258609"/>
        </a:xfrm>
        <a:custGeom>
          <a:avLst/>
          <a:gdLst/>
          <a:ahLst/>
          <a:cxnLst/>
          <a:rect l="0" t="0" r="0" b="0"/>
          <a:pathLst>
            <a:path>
              <a:moveTo>
                <a:pt x="9279859" y="0"/>
              </a:moveTo>
              <a:lnTo>
                <a:pt x="9279859" y="146404"/>
              </a:lnTo>
              <a:lnTo>
                <a:pt x="0" y="146404"/>
              </a:lnTo>
              <a:lnTo>
                <a:pt x="0" y="258609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44740" y="1115025"/>
        <a:ext cx="464218" cy="2894"/>
      </dsp:txXfrm>
    </dsp:sp>
    <dsp:sp modelId="{2DA820E9-3E7D-47BF-AC5D-BCC93E3C8E2A}">
      <dsp:nvSpPr>
        <dsp:cNvPr id="0" name=""/>
        <dsp:cNvSpPr/>
      </dsp:nvSpPr>
      <dsp:spPr>
        <a:xfrm>
          <a:off x="9288063" y="234508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Kız / erkek oranı</a:t>
          </a:r>
          <a:endParaRPr lang="en-US" sz="1200" kern="1200"/>
        </a:p>
      </dsp:txBody>
      <dsp:txXfrm>
        <a:off x="9288063" y="234508"/>
        <a:ext cx="1257433" cy="754460"/>
      </dsp:txXfrm>
    </dsp:sp>
    <dsp:sp modelId="{75B61C58-A5EF-4742-876B-22C14534DD6C}">
      <dsp:nvSpPr>
        <dsp:cNvPr id="0" name=""/>
        <dsp:cNvSpPr/>
      </dsp:nvSpPr>
      <dsp:spPr>
        <a:xfrm>
          <a:off x="1263836" y="1609687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85911" y="1653960"/>
        <a:ext cx="14460" cy="2894"/>
      </dsp:txXfrm>
    </dsp:sp>
    <dsp:sp modelId="{E0935400-1F05-4F2A-AC1F-E2F43F7BF278}">
      <dsp:nvSpPr>
        <dsp:cNvPr id="0" name=""/>
        <dsp:cNvSpPr/>
      </dsp:nvSpPr>
      <dsp:spPr>
        <a:xfrm>
          <a:off x="8203" y="127817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Erkek çocuklarında kız çocuklarından  3-4 kat daha fazla görülür.</a:t>
          </a:r>
          <a:endParaRPr lang="en-US" sz="1200" kern="1200"/>
        </a:p>
      </dsp:txBody>
      <dsp:txXfrm>
        <a:off x="8203" y="1278177"/>
        <a:ext cx="1257433" cy="754460"/>
      </dsp:txXfrm>
    </dsp:sp>
    <dsp:sp modelId="{D718B198-B4E9-4341-834B-34E035132683}">
      <dsp:nvSpPr>
        <dsp:cNvPr id="0" name=""/>
        <dsp:cNvSpPr/>
      </dsp:nvSpPr>
      <dsp:spPr>
        <a:xfrm>
          <a:off x="2810480" y="1609687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32554" y="1653960"/>
        <a:ext cx="14460" cy="2894"/>
      </dsp:txXfrm>
    </dsp:sp>
    <dsp:sp modelId="{B2524BF1-61A1-45C8-81AC-D14C496A7FFD}">
      <dsp:nvSpPr>
        <dsp:cNvPr id="0" name=""/>
        <dsp:cNvSpPr/>
      </dsp:nvSpPr>
      <dsp:spPr>
        <a:xfrm>
          <a:off x="1554846" y="127817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Kız çocuklarında bozukluğun belirtilerinin daha ağır olduğunu bildiren araştırmalar vardır.</a:t>
          </a:r>
          <a:endParaRPr lang="en-US" sz="1200" kern="1200"/>
        </a:p>
      </dsp:txBody>
      <dsp:txXfrm>
        <a:off x="1554846" y="1278177"/>
        <a:ext cx="1257433" cy="754460"/>
      </dsp:txXfrm>
    </dsp:sp>
    <dsp:sp modelId="{D990C01B-7844-4486-AAE0-16DB3BFDF2B5}">
      <dsp:nvSpPr>
        <dsp:cNvPr id="0" name=""/>
        <dsp:cNvSpPr/>
      </dsp:nvSpPr>
      <dsp:spPr>
        <a:xfrm>
          <a:off x="4357123" y="1609687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79198" y="1653960"/>
        <a:ext cx="14460" cy="2894"/>
      </dsp:txXfrm>
    </dsp:sp>
    <dsp:sp modelId="{F9EC32D8-68A9-4779-869A-19E64BC813EA}">
      <dsp:nvSpPr>
        <dsp:cNvPr id="0" name=""/>
        <dsp:cNvSpPr/>
      </dsp:nvSpPr>
      <dsp:spPr>
        <a:xfrm>
          <a:off x="3101489" y="127817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Diğer gelişimsel gerilikler (motor-mental retardasyon), öğrenme bozukluğu, hiperaktivite, konuşma gecikmesi ve konuşma ile ilgili sorunlar erkeklerde daha yaygındır.</a:t>
          </a:r>
          <a:endParaRPr lang="en-US" sz="1200" kern="1200"/>
        </a:p>
      </dsp:txBody>
      <dsp:txXfrm>
        <a:off x="3101489" y="1278177"/>
        <a:ext cx="1257433" cy="754460"/>
      </dsp:txXfrm>
    </dsp:sp>
    <dsp:sp modelId="{EEC8BF29-A216-414A-8DFE-6DED2A3BE7DA}">
      <dsp:nvSpPr>
        <dsp:cNvPr id="0" name=""/>
        <dsp:cNvSpPr/>
      </dsp:nvSpPr>
      <dsp:spPr>
        <a:xfrm>
          <a:off x="5903766" y="1609687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25841" y="1653960"/>
        <a:ext cx="14460" cy="2894"/>
      </dsp:txXfrm>
    </dsp:sp>
    <dsp:sp modelId="{1187383D-F21A-4AD7-9187-4C618E2CBBB2}">
      <dsp:nvSpPr>
        <dsp:cNvPr id="0" name=""/>
        <dsp:cNvSpPr/>
      </dsp:nvSpPr>
      <dsp:spPr>
        <a:xfrm>
          <a:off x="4648133" y="127817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Otizm ile birlikte görülen diğer durumlar</a:t>
          </a:r>
          <a:endParaRPr lang="en-US" sz="1200" kern="1200"/>
        </a:p>
      </dsp:txBody>
      <dsp:txXfrm>
        <a:off x="4648133" y="1278177"/>
        <a:ext cx="1257433" cy="754460"/>
      </dsp:txXfrm>
    </dsp:sp>
    <dsp:sp modelId="{94FA356B-D2DF-42F5-88B4-582EB9CB596D}">
      <dsp:nvSpPr>
        <dsp:cNvPr id="0" name=""/>
        <dsp:cNvSpPr/>
      </dsp:nvSpPr>
      <dsp:spPr>
        <a:xfrm>
          <a:off x="7450410" y="1609687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572484" y="1653960"/>
        <a:ext cx="14460" cy="2894"/>
      </dsp:txXfrm>
    </dsp:sp>
    <dsp:sp modelId="{B0C1887D-7CEA-4FC5-A2E5-8C0FA6877985}">
      <dsp:nvSpPr>
        <dsp:cNvPr id="0" name=""/>
        <dsp:cNvSpPr/>
      </dsp:nvSpPr>
      <dsp:spPr>
        <a:xfrm>
          <a:off x="6194776" y="127817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Mental retardasyon % 75</a:t>
          </a:r>
          <a:endParaRPr lang="en-US" sz="1200" kern="1200"/>
        </a:p>
      </dsp:txBody>
      <dsp:txXfrm>
        <a:off x="6194776" y="1278177"/>
        <a:ext cx="1257433" cy="754460"/>
      </dsp:txXfrm>
    </dsp:sp>
    <dsp:sp modelId="{43A9AEC3-C738-4E65-8A85-C874914AA167}">
      <dsp:nvSpPr>
        <dsp:cNvPr id="0" name=""/>
        <dsp:cNvSpPr/>
      </dsp:nvSpPr>
      <dsp:spPr>
        <a:xfrm>
          <a:off x="8997053" y="1609687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19127" y="1653960"/>
        <a:ext cx="14460" cy="2894"/>
      </dsp:txXfrm>
    </dsp:sp>
    <dsp:sp modelId="{110575CA-BF1E-4418-B228-6B7AAFE493E4}">
      <dsp:nvSpPr>
        <dsp:cNvPr id="0" name=""/>
        <dsp:cNvSpPr/>
      </dsp:nvSpPr>
      <dsp:spPr>
        <a:xfrm>
          <a:off x="7741419" y="127817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baseline="0"/>
            <a:t>Epilepsi %25-50 (özellikle complex-partial type)</a:t>
          </a:r>
          <a:endParaRPr lang="en-US" sz="1200" kern="1200"/>
        </a:p>
      </dsp:txBody>
      <dsp:txXfrm>
        <a:off x="7741419" y="1278177"/>
        <a:ext cx="1257433" cy="754460"/>
      </dsp:txXfrm>
    </dsp:sp>
    <dsp:sp modelId="{28F288DC-DF57-4290-8490-F22B284BD76C}">
      <dsp:nvSpPr>
        <dsp:cNvPr id="0" name=""/>
        <dsp:cNvSpPr/>
      </dsp:nvSpPr>
      <dsp:spPr>
        <a:xfrm>
          <a:off x="636920" y="2030838"/>
          <a:ext cx="9279859" cy="258609"/>
        </a:xfrm>
        <a:custGeom>
          <a:avLst/>
          <a:gdLst/>
          <a:ahLst/>
          <a:cxnLst/>
          <a:rect l="0" t="0" r="0" b="0"/>
          <a:pathLst>
            <a:path>
              <a:moveTo>
                <a:pt x="9279859" y="0"/>
              </a:moveTo>
              <a:lnTo>
                <a:pt x="9279859" y="146404"/>
              </a:lnTo>
              <a:lnTo>
                <a:pt x="0" y="146404"/>
              </a:lnTo>
              <a:lnTo>
                <a:pt x="0" y="258609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44740" y="2158695"/>
        <a:ext cx="464218" cy="2894"/>
      </dsp:txXfrm>
    </dsp:sp>
    <dsp:sp modelId="{5A4D2094-BA29-454B-84AE-A3443D19AE6E}">
      <dsp:nvSpPr>
        <dsp:cNvPr id="0" name=""/>
        <dsp:cNvSpPr/>
      </dsp:nvSpPr>
      <dsp:spPr>
        <a:xfrm>
          <a:off x="9288063" y="127817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Hiperaktivite</a:t>
          </a:r>
          <a:endParaRPr lang="en-US" sz="1200" kern="1200"/>
        </a:p>
      </dsp:txBody>
      <dsp:txXfrm>
        <a:off x="9288063" y="1278177"/>
        <a:ext cx="1257433" cy="754460"/>
      </dsp:txXfrm>
    </dsp:sp>
    <dsp:sp modelId="{D159D738-0A6A-482F-AB4C-44CD0CCE5C51}">
      <dsp:nvSpPr>
        <dsp:cNvPr id="0" name=""/>
        <dsp:cNvSpPr/>
      </dsp:nvSpPr>
      <dsp:spPr>
        <a:xfrm>
          <a:off x="1263836" y="2653357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85911" y="2697630"/>
        <a:ext cx="14460" cy="2894"/>
      </dsp:txXfrm>
    </dsp:sp>
    <dsp:sp modelId="{3F257A31-3B3A-4C20-846D-43E7F8503BE4}">
      <dsp:nvSpPr>
        <dsp:cNvPr id="0" name=""/>
        <dsp:cNvSpPr/>
      </dsp:nvSpPr>
      <dsp:spPr>
        <a:xfrm>
          <a:off x="8203" y="232184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Öğrenme bozukluğu (çoğunda görülür)</a:t>
          </a:r>
          <a:endParaRPr lang="en-US" sz="1200" kern="1200"/>
        </a:p>
      </dsp:txBody>
      <dsp:txXfrm>
        <a:off x="8203" y="2321847"/>
        <a:ext cx="1257433" cy="754460"/>
      </dsp:txXfrm>
    </dsp:sp>
    <dsp:sp modelId="{BA5AD80E-11E2-4EEA-B269-D7AB71F60C96}">
      <dsp:nvSpPr>
        <dsp:cNvPr id="0" name=""/>
        <dsp:cNvSpPr/>
      </dsp:nvSpPr>
      <dsp:spPr>
        <a:xfrm>
          <a:off x="2810480" y="2653357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32554" y="2697630"/>
        <a:ext cx="14460" cy="2894"/>
      </dsp:txXfrm>
    </dsp:sp>
    <dsp:sp modelId="{9387BDFE-98B0-43E4-804D-76A309875246}">
      <dsp:nvSpPr>
        <dsp:cNvPr id="0" name=""/>
        <dsp:cNvSpPr/>
      </dsp:nvSpPr>
      <dsp:spPr>
        <a:xfrm>
          <a:off x="1554846" y="232184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Psikiyatrik bozukluklar</a:t>
          </a:r>
          <a:endParaRPr lang="en-US" sz="1200" kern="1200"/>
        </a:p>
      </dsp:txBody>
      <dsp:txXfrm>
        <a:off x="1554846" y="2321847"/>
        <a:ext cx="1257433" cy="754460"/>
      </dsp:txXfrm>
    </dsp:sp>
    <dsp:sp modelId="{511E73A0-FF5A-46C6-8C9E-E3A6315C828B}">
      <dsp:nvSpPr>
        <dsp:cNvPr id="0" name=""/>
        <dsp:cNvSpPr/>
      </dsp:nvSpPr>
      <dsp:spPr>
        <a:xfrm>
          <a:off x="4357123" y="2653357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79198" y="2697630"/>
        <a:ext cx="14460" cy="2894"/>
      </dsp:txXfrm>
    </dsp:sp>
    <dsp:sp modelId="{9444E9C2-B68C-41A9-A69C-B49249E9DB41}">
      <dsp:nvSpPr>
        <dsp:cNvPr id="0" name=""/>
        <dsp:cNvSpPr/>
      </dsp:nvSpPr>
      <dsp:spPr>
        <a:xfrm>
          <a:off x="3101489" y="232184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Davranış bozuklukları</a:t>
          </a:r>
          <a:endParaRPr lang="en-US" sz="1200" kern="1200"/>
        </a:p>
      </dsp:txBody>
      <dsp:txXfrm>
        <a:off x="3101489" y="2321847"/>
        <a:ext cx="1257433" cy="754460"/>
      </dsp:txXfrm>
    </dsp:sp>
    <dsp:sp modelId="{1A49C01B-4537-4051-BBFA-54950FD7F05E}">
      <dsp:nvSpPr>
        <dsp:cNvPr id="0" name=""/>
        <dsp:cNvSpPr/>
      </dsp:nvSpPr>
      <dsp:spPr>
        <a:xfrm>
          <a:off x="5903766" y="2653357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025841" y="2697630"/>
        <a:ext cx="14460" cy="2894"/>
      </dsp:txXfrm>
    </dsp:sp>
    <dsp:sp modelId="{3D553370-BDDD-4BA9-A06A-ECF1CD969350}">
      <dsp:nvSpPr>
        <dsp:cNvPr id="0" name=""/>
        <dsp:cNvSpPr/>
      </dsp:nvSpPr>
      <dsp:spPr>
        <a:xfrm>
          <a:off x="4648133" y="232184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Fragile x sendromu</a:t>
          </a:r>
          <a:endParaRPr lang="en-US" sz="1200" kern="1200"/>
        </a:p>
      </dsp:txBody>
      <dsp:txXfrm>
        <a:off x="4648133" y="2321847"/>
        <a:ext cx="1257433" cy="754460"/>
      </dsp:txXfrm>
    </dsp:sp>
    <dsp:sp modelId="{0FF9582B-E051-403E-9A61-4AC1FC07DF97}">
      <dsp:nvSpPr>
        <dsp:cNvPr id="0" name=""/>
        <dsp:cNvSpPr/>
      </dsp:nvSpPr>
      <dsp:spPr>
        <a:xfrm>
          <a:off x="7450410" y="2653357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572484" y="2697630"/>
        <a:ext cx="14460" cy="2894"/>
      </dsp:txXfrm>
    </dsp:sp>
    <dsp:sp modelId="{B9B70393-F1AE-40E1-AFAE-7BAD5DA7878B}">
      <dsp:nvSpPr>
        <dsp:cNvPr id="0" name=""/>
        <dsp:cNvSpPr/>
      </dsp:nvSpPr>
      <dsp:spPr>
        <a:xfrm>
          <a:off x="6194776" y="232184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Etioloji</a:t>
          </a:r>
          <a:endParaRPr lang="en-US" sz="1200" kern="1200"/>
        </a:p>
      </dsp:txBody>
      <dsp:txXfrm>
        <a:off x="6194776" y="2321847"/>
        <a:ext cx="1257433" cy="754460"/>
      </dsp:txXfrm>
    </dsp:sp>
    <dsp:sp modelId="{3C730221-9441-4E9A-A0B5-BBFFADEF205A}">
      <dsp:nvSpPr>
        <dsp:cNvPr id="0" name=""/>
        <dsp:cNvSpPr/>
      </dsp:nvSpPr>
      <dsp:spPr>
        <a:xfrm>
          <a:off x="8997053" y="2653357"/>
          <a:ext cx="258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8609" y="4572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19127" y="2697630"/>
        <a:ext cx="14460" cy="2894"/>
      </dsp:txXfrm>
    </dsp:sp>
    <dsp:sp modelId="{98F9769F-492B-4FE4-A285-A753CD2EF5AF}">
      <dsp:nvSpPr>
        <dsp:cNvPr id="0" name=""/>
        <dsp:cNvSpPr/>
      </dsp:nvSpPr>
      <dsp:spPr>
        <a:xfrm>
          <a:off x="7741419" y="232184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Kesin neden bilinmemektedir.</a:t>
          </a:r>
          <a:endParaRPr lang="en-US" sz="1200" kern="1200"/>
        </a:p>
      </dsp:txBody>
      <dsp:txXfrm>
        <a:off x="7741419" y="2321847"/>
        <a:ext cx="1257433" cy="754460"/>
      </dsp:txXfrm>
    </dsp:sp>
    <dsp:sp modelId="{8A183BE8-1596-429B-8326-D1A92D5C8C6D}">
      <dsp:nvSpPr>
        <dsp:cNvPr id="0" name=""/>
        <dsp:cNvSpPr/>
      </dsp:nvSpPr>
      <dsp:spPr>
        <a:xfrm>
          <a:off x="9288063" y="2321847"/>
          <a:ext cx="1257433" cy="754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615" tIns="64676" rIns="61615" bIns="64676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0" i="0" kern="1200" baseline="0"/>
            <a:t>Daha önceki inanışların tersine, otizmin ortaya çıkmasında psikolojik nedenlerin ya da anne-baba tutumlarının rol oynamadığı araştırmalarla kanıtlanmıştır.</a:t>
          </a:r>
          <a:endParaRPr lang="en-US" sz="1200" kern="1200"/>
        </a:p>
      </dsp:txBody>
      <dsp:txXfrm>
        <a:off x="9288063" y="2321847"/>
        <a:ext cx="1257433" cy="7544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FD7EE-276C-4120-AEF4-136C4C836615}">
      <dsp:nvSpPr>
        <dsp:cNvPr id="0" name=""/>
        <dsp:cNvSpPr/>
      </dsp:nvSpPr>
      <dsp:spPr>
        <a:xfrm>
          <a:off x="1345751" y="208"/>
          <a:ext cx="2068999" cy="12413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Genetik nedenler:</a:t>
          </a:r>
          <a:endParaRPr lang="en-US" sz="1100" kern="1200"/>
        </a:p>
      </dsp:txBody>
      <dsp:txXfrm>
        <a:off x="1382110" y="36567"/>
        <a:ext cx="1996281" cy="1168681"/>
      </dsp:txXfrm>
    </dsp:sp>
    <dsp:sp modelId="{E703BFEB-910D-4B2F-8F61-E06E3A595532}">
      <dsp:nvSpPr>
        <dsp:cNvPr id="0" name=""/>
        <dsp:cNvSpPr/>
      </dsp:nvSpPr>
      <dsp:spPr>
        <a:xfrm>
          <a:off x="3596822" y="364352"/>
          <a:ext cx="438627" cy="5131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596822" y="466974"/>
        <a:ext cx="307039" cy="307867"/>
      </dsp:txXfrm>
    </dsp:sp>
    <dsp:sp modelId="{6AF8E4B6-788B-4FC6-A8FB-7B307320141F}">
      <dsp:nvSpPr>
        <dsp:cNvPr id="0" name=""/>
        <dsp:cNvSpPr/>
      </dsp:nvSpPr>
      <dsp:spPr>
        <a:xfrm>
          <a:off x="4242350" y="208"/>
          <a:ext cx="2068999" cy="1241399"/>
        </a:xfrm>
        <a:prstGeom prst="roundRect">
          <a:avLst>
            <a:gd name="adj" fmla="val 10000"/>
          </a:avLst>
        </a:prstGeom>
        <a:solidFill>
          <a:schemeClr val="accent5">
            <a:hueOff val="5199046"/>
            <a:satOff val="-142"/>
            <a:lumOff val="-78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Birden fazla genin etkisi</a:t>
          </a:r>
          <a:endParaRPr lang="en-US" sz="1100" kern="1200"/>
        </a:p>
      </dsp:txBody>
      <dsp:txXfrm>
        <a:off x="4278709" y="36567"/>
        <a:ext cx="1996281" cy="1168681"/>
      </dsp:txXfrm>
    </dsp:sp>
    <dsp:sp modelId="{E5870D48-DE28-4A75-B846-4B9766807869}">
      <dsp:nvSpPr>
        <dsp:cNvPr id="0" name=""/>
        <dsp:cNvSpPr/>
      </dsp:nvSpPr>
      <dsp:spPr>
        <a:xfrm>
          <a:off x="6493421" y="364352"/>
          <a:ext cx="438627" cy="5131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6932061"/>
            <a:satOff val="-189"/>
            <a:lumOff val="-10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6493421" y="466974"/>
        <a:ext cx="307039" cy="307867"/>
      </dsp:txXfrm>
    </dsp:sp>
    <dsp:sp modelId="{B1A8023A-0F55-4629-A83B-3C2F6730D3EB}">
      <dsp:nvSpPr>
        <dsp:cNvPr id="0" name=""/>
        <dsp:cNvSpPr/>
      </dsp:nvSpPr>
      <dsp:spPr>
        <a:xfrm>
          <a:off x="7138949" y="208"/>
          <a:ext cx="2068999" cy="1241399"/>
        </a:xfrm>
        <a:prstGeom prst="roundRect">
          <a:avLst>
            <a:gd name="adj" fmla="val 10000"/>
          </a:avLst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Kardeşlerde görülme riski%2-5</a:t>
          </a:r>
          <a:endParaRPr lang="en-US" sz="1100" kern="1200"/>
        </a:p>
      </dsp:txBody>
      <dsp:txXfrm>
        <a:off x="7175308" y="36567"/>
        <a:ext cx="1996281" cy="1168681"/>
      </dsp:txXfrm>
    </dsp:sp>
    <dsp:sp modelId="{2C08B074-BF1F-40E9-A221-CF75F42A8B65}">
      <dsp:nvSpPr>
        <dsp:cNvPr id="0" name=""/>
        <dsp:cNvSpPr/>
      </dsp:nvSpPr>
      <dsp:spPr>
        <a:xfrm rot="5400000">
          <a:off x="7954135" y="1386438"/>
          <a:ext cx="438627" cy="5131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3864123"/>
            <a:satOff val="-379"/>
            <a:lumOff val="-20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-5400000">
        <a:off x="8019515" y="1423680"/>
        <a:ext cx="307867" cy="307039"/>
      </dsp:txXfrm>
    </dsp:sp>
    <dsp:sp modelId="{1DD7BF71-41C1-48CC-9A56-7995AA1AB759}">
      <dsp:nvSpPr>
        <dsp:cNvPr id="0" name=""/>
        <dsp:cNvSpPr/>
      </dsp:nvSpPr>
      <dsp:spPr>
        <a:xfrm>
          <a:off x="7138949" y="2069207"/>
          <a:ext cx="2068999" cy="1241399"/>
        </a:xfrm>
        <a:prstGeom prst="roundRect">
          <a:avLst>
            <a:gd name="adj" fmla="val 10000"/>
          </a:avLst>
        </a:prstGeom>
        <a:solidFill>
          <a:schemeClr val="accent5">
            <a:hueOff val="15597138"/>
            <a:satOff val="-426"/>
            <a:lumOff val="-2354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İkiz çalışmaları: mz ikizler: %90’a kadar ulaşan sonuçlar.</a:t>
          </a:r>
          <a:endParaRPr lang="en-US" sz="1100" kern="1200"/>
        </a:p>
      </dsp:txBody>
      <dsp:txXfrm>
        <a:off x="7175308" y="2105566"/>
        <a:ext cx="1996281" cy="1168681"/>
      </dsp:txXfrm>
    </dsp:sp>
    <dsp:sp modelId="{1A46479F-7A60-408E-9C79-AF8312D42910}">
      <dsp:nvSpPr>
        <dsp:cNvPr id="0" name=""/>
        <dsp:cNvSpPr/>
      </dsp:nvSpPr>
      <dsp:spPr>
        <a:xfrm rot="10800000">
          <a:off x="6518249" y="2433351"/>
          <a:ext cx="438627" cy="5131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6649837" y="2535973"/>
        <a:ext cx="307039" cy="307867"/>
      </dsp:txXfrm>
    </dsp:sp>
    <dsp:sp modelId="{DA704FD0-11AA-419E-8E62-9DCFFDD0F6EB}">
      <dsp:nvSpPr>
        <dsp:cNvPr id="0" name=""/>
        <dsp:cNvSpPr/>
      </dsp:nvSpPr>
      <dsp:spPr>
        <a:xfrm>
          <a:off x="4242350" y="2069207"/>
          <a:ext cx="2068999" cy="1241399"/>
        </a:xfrm>
        <a:prstGeom prst="roundRect">
          <a:avLst>
            <a:gd name="adj" fmla="val 10000"/>
          </a:avLst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0" i="0" kern="1200" baseline="0"/>
            <a:t>Otizmin etiolojisinde genetik faktörlerin, şizofreni ve duygulanım bozuklukları ile karşılaştırıldığında daha etkin olduğu düşünülmektedir.</a:t>
          </a:r>
          <a:endParaRPr lang="en-US" sz="1100" kern="1200"/>
        </a:p>
      </dsp:txBody>
      <dsp:txXfrm>
        <a:off x="4278709" y="2105566"/>
        <a:ext cx="1996281" cy="11686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04E12-55E3-4BD2-9B6C-2B812BEEEB39}">
      <dsp:nvSpPr>
        <dsp:cNvPr id="0" name=""/>
        <dsp:cNvSpPr/>
      </dsp:nvSpPr>
      <dsp:spPr>
        <a:xfrm>
          <a:off x="0" y="268102"/>
          <a:ext cx="5906327" cy="10073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0" i="0" kern="1200" baseline="0"/>
            <a:t>Araştırma sonuçları: medial-temporal lobe,cerebral cortex bölgelerinde farklılıklar bazı çalışmalarda bulunmuş ancak sonuçlar tutarlı değil.</a:t>
          </a:r>
          <a:endParaRPr lang="en-US" sz="1400" kern="1200"/>
        </a:p>
      </dsp:txBody>
      <dsp:txXfrm>
        <a:off x="49176" y="317278"/>
        <a:ext cx="5807975" cy="909018"/>
      </dsp:txXfrm>
    </dsp:sp>
    <dsp:sp modelId="{5BEED51D-D5EE-41FF-8B2C-C14DDDE086FD}">
      <dsp:nvSpPr>
        <dsp:cNvPr id="0" name=""/>
        <dsp:cNvSpPr/>
      </dsp:nvSpPr>
      <dsp:spPr>
        <a:xfrm>
          <a:off x="0" y="1315792"/>
          <a:ext cx="5906327" cy="1007370"/>
        </a:xfrm>
        <a:prstGeom prst="roundRect">
          <a:avLst/>
        </a:prstGeom>
        <a:solidFill>
          <a:schemeClr val="accent2">
            <a:hueOff val="-1292792"/>
            <a:satOff val="-2924"/>
            <a:lumOff val="-189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0" i="0" kern="1200" baseline="0"/>
            <a:t>Anormal beyin gelişimi: 2002 yılında jn of american academy of neurology ‘de yayınlanan bir makalede beyin gelişimini karşılaştırmak amacı ile mrı kullanılmış ve otizmi olan çocukların beyin gelişimlerinin kontrol grubundan  farklı olduğu bildirilmiştir.</a:t>
          </a:r>
          <a:endParaRPr lang="en-US" sz="1400" kern="1200"/>
        </a:p>
      </dsp:txBody>
      <dsp:txXfrm>
        <a:off x="49176" y="1364968"/>
        <a:ext cx="5807975" cy="909018"/>
      </dsp:txXfrm>
    </dsp:sp>
    <dsp:sp modelId="{CB2BE246-4628-4714-9AB4-EEFD369E11AB}">
      <dsp:nvSpPr>
        <dsp:cNvPr id="0" name=""/>
        <dsp:cNvSpPr/>
      </dsp:nvSpPr>
      <dsp:spPr>
        <a:xfrm>
          <a:off x="0" y="2363482"/>
          <a:ext cx="5906327" cy="1007370"/>
        </a:xfrm>
        <a:prstGeom prst="roundRect">
          <a:avLst/>
        </a:prstGeom>
        <a:solidFill>
          <a:schemeClr val="accent2">
            <a:hueOff val="-2585584"/>
            <a:satOff val="-5847"/>
            <a:lumOff val="-3791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0" i="0" kern="1200" baseline="0"/>
            <a:t>Beyin bağışıklık sisteminin aktivasyonu ile ilgili çalışmalar bildirilmiştir. Sonuçlar tutarlı değildir.</a:t>
          </a:r>
          <a:endParaRPr lang="en-US" sz="1400" kern="1200"/>
        </a:p>
      </dsp:txBody>
      <dsp:txXfrm>
        <a:off x="49176" y="2412658"/>
        <a:ext cx="5807975" cy="909018"/>
      </dsp:txXfrm>
    </dsp:sp>
    <dsp:sp modelId="{84715A3E-3714-4D99-AF0C-7EE65CBF5E8A}">
      <dsp:nvSpPr>
        <dsp:cNvPr id="0" name=""/>
        <dsp:cNvSpPr/>
      </dsp:nvSpPr>
      <dsp:spPr>
        <a:xfrm>
          <a:off x="0" y="3411172"/>
          <a:ext cx="5906327" cy="1007370"/>
        </a:xfrm>
        <a:prstGeom prst="roundRect">
          <a:avLst/>
        </a:prstGeom>
        <a:solidFill>
          <a:schemeClr val="accent2">
            <a:hueOff val="-3878375"/>
            <a:satOff val="-8771"/>
            <a:lumOff val="-5686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0" i="0" kern="1200" baseline="0"/>
            <a:t>Etioloji</a:t>
          </a:r>
          <a:endParaRPr lang="en-US" sz="1400" kern="1200"/>
        </a:p>
      </dsp:txBody>
      <dsp:txXfrm>
        <a:off x="49176" y="3460348"/>
        <a:ext cx="5807975" cy="9090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2A81A-A179-4786-8A4F-EEDBA588C9DB}">
      <dsp:nvSpPr>
        <dsp:cNvPr id="0" name=""/>
        <dsp:cNvSpPr/>
      </dsp:nvSpPr>
      <dsp:spPr>
        <a:xfrm>
          <a:off x="0" y="261733"/>
          <a:ext cx="5728344" cy="10538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0" i="0" kern="1200" baseline="0"/>
            <a:t>Otizm yaşam boyu süren bir bozukluktur.</a:t>
          </a:r>
          <a:endParaRPr lang="en-US" sz="1900" kern="1200"/>
        </a:p>
      </dsp:txBody>
      <dsp:txXfrm>
        <a:off x="51444" y="313177"/>
        <a:ext cx="5625456" cy="950952"/>
      </dsp:txXfrm>
    </dsp:sp>
    <dsp:sp modelId="{218F56A8-B049-48F3-9301-44BA707B6F89}">
      <dsp:nvSpPr>
        <dsp:cNvPr id="0" name=""/>
        <dsp:cNvSpPr/>
      </dsp:nvSpPr>
      <dsp:spPr>
        <a:xfrm>
          <a:off x="0" y="1370294"/>
          <a:ext cx="5728344" cy="10538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6932061"/>
                <a:satOff val="-189"/>
                <a:lumOff val="-1046"/>
                <a:alphaOff val="0"/>
                <a:tint val="98000"/>
                <a:lumMod val="102000"/>
              </a:schemeClr>
              <a:schemeClr val="accent5">
                <a:hueOff val="6932061"/>
                <a:satOff val="-189"/>
                <a:lumOff val="-1046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0" i="0" kern="1200" baseline="0"/>
            <a:t>Kesin tedavisi henüz bulunmamıştır.</a:t>
          </a:r>
          <a:endParaRPr lang="en-US" sz="1900" kern="1200"/>
        </a:p>
      </dsp:txBody>
      <dsp:txXfrm>
        <a:off x="51444" y="1421738"/>
        <a:ext cx="5625456" cy="950952"/>
      </dsp:txXfrm>
    </dsp:sp>
    <dsp:sp modelId="{15033F63-7D23-4442-AEFA-9CA6B4818DF0}">
      <dsp:nvSpPr>
        <dsp:cNvPr id="0" name=""/>
        <dsp:cNvSpPr/>
      </dsp:nvSpPr>
      <dsp:spPr>
        <a:xfrm>
          <a:off x="0" y="2478855"/>
          <a:ext cx="5728344" cy="10538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13864123"/>
                <a:satOff val="-379"/>
                <a:lumOff val="-2092"/>
                <a:alphaOff val="0"/>
                <a:tint val="98000"/>
                <a:lumMod val="102000"/>
              </a:schemeClr>
              <a:schemeClr val="accent5">
                <a:hueOff val="13864123"/>
                <a:satOff val="-379"/>
                <a:lumOff val="-2092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0" i="0" kern="1200" baseline="0"/>
            <a:t>Ancak erken tanı konması ve erken tedaviye başlanması, bireyin olumlu yönde gelişmesini, topluma uyum sağlamasını kolaylaştırır.</a:t>
          </a:r>
          <a:endParaRPr lang="en-US" sz="1900" kern="1200"/>
        </a:p>
      </dsp:txBody>
      <dsp:txXfrm>
        <a:off x="51444" y="2530299"/>
        <a:ext cx="5625456" cy="950952"/>
      </dsp:txXfrm>
    </dsp:sp>
    <dsp:sp modelId="{25F8FB56-0AFD-4391-A26E-07D78CF78EEA}">
      <dsp:nvSpPr>
        <dsp:cNvPr id="0" name=""/>
        <dsp:cNvSpPr/>
      </dsp:nvSpPr>
      <dsp:spPr>
        <a:xfrm>
          <a:off x="0" y="3587415"/>
          <a:ext cx="5728344" cy="105384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20796183"/>
                <a:satOff val="-568"/>
                <a:lumOff val="-3138"/>
                <a:alphaOff val="0"/>
                <a:tint val="98000"/>
                <a:lumMod val="102000"/>
              </a:schemeClr>
              <a:schemeClr val="accent5">
                <a:hueOff val="20796183"/>
                <a:satOff val="-568"/>
                <a:lumOff val="-313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b="0" i="0" kern="1200" baseline="0"/>
            <a:t>Otizmin tedavisi: erken ve yoğun eğitim</a:t>
          </a:r>
          <a:endParaRPr lang="en-US" sz="1900" kern="1200"/>
        </a:p>
      </dsp:txBody>
      <dsp:txXfrm>
        <a:off x="51444" y="3638859"/>
        <a:ext cx="5625456" cy="950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29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27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677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033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728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948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62B75E-B7F9-42A6-BB3E-24C8800F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E009906-37BA-427C-82DD-675C2C5AF5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D04AB61-8260-4AFF-8689-DEE6FAD25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784D-2834-4C8B-AB50-A8785E566C32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C76D36-DE0B-4F98-AAE1-4DF2C742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4666AC-101A-4C97-887A-BAE667630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EB7D-4EB3-491C-AB24-D0FEAD9B7A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48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77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43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0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13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91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75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83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37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AA2E7C3-DE12-45F7-8B43-F06671F073D3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3BD2DA3-D5E8-49F7-A47F-E2B8BA04F4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566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DA9A1ACB-4ECA-4EAE-AEAB-CE9C8C01E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Nöroloji kliniğinde insan beyninin taraması">
            <a:extLst>
              <a:ext uri="{FF2B5EF4-FFF2-40B4-BE49-F238E27FC236}">
                <a16:creationId xmlns:a16="http://schemas.microsoft.com/office/drawing/2014/main" id="{4DFE297B-0862-472D-B1F3-8145CC2AF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3350"/>
          <a:stretch/>
        </p:blipFill>
        <p:spPr>
          <a:xfrm>
            <a:off x="6108700" y="-1"/>
            <a:ext cx="6094450" cy="6858001"/>
          </a:xfrm>
          <a:prstGeom prst="rect">
            <a:avLst/>
          </a:prstGeom>
        </p:spPr>
      </p:pic>
      <p:sp>
        <p:nvSpPr>
          <p:cNvPr id="11" name="Freeform 16">
            <a:extLst>
              <a:ext uri="{FF2B5EF4-FFF2-40B4-BE49-F238E27FC236}">
                <a16:creationId xmlns:a16="http://schemas.microsoft.com/office/drawing/2014/main" id="{3994EE40-F54F-48E5-826B-B45158209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485467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AA36A92-7DD9-4AC5-89E1-38371495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070100" cy="15594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/>
            <a:r>
              <a:rPr lang="en-US" i="0" u="none" strike="noStrike" baseline="0"/>
              <a:t>Yaygın gelişimsel bozukluk ve otizm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8B93A90-43B3-4E00-894E-C10517DA8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8712" y="2413000"/>
            <a:ext cx="5055923" cy="3632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b="0" i="0" u="none" strike="noStrike" baseline="0"/>
              <a:t>Yaygın gelişimsel bozukluk (pdd) İlk kez 1980 yılında, bir grup bozukluğu tanımlamak için kullanılmıştır.</a:t>
            </a:r>
          </a:p>
        </p:txBody>
      </p:sp>
    </p:spTree>
    <p:extLst>
      <p:ext uri="{BB962C8B-B14F-4D97-AF65-F5344CB8AC3E}">
        <p14:creationId xmlns:p14="http://schemas.microsoft.com/office/powerpoint/2010/main" val="2325468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674C20F-86A4-4CBC-8B62-6738EA18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i="0" u="none" strike="noStrike" baseline="0"/>
              <a:t>Taklit becerileri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2687D07-8278-40EE-8092-121A8F74D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8068" y="978993"/>
            <a:ext cx="5365218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Normal gelişimde, bebekliğin ilk 2 yılında bu beceriler doğal olarak gelişir. Ancak otizmi olan çocuklarda her iki alanda da sorunlar yaşanır.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Sözel olmayan iletişim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Karşılıklı etkileşim becerileri: başka bir  kişi ile sosyal etkileşimi başlatmak ve sürdürmek için kullanılan davranışlardır.(örn:ce-e oyununda sıra alma)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Ortak dikkat becerileri: bir başkası ile birlikte dikkat ve  ilgiyi ortak bir nesne veya aktiviteye  yöneltme davranışıdır. (örn: ilgilendiği bir objeyi parmağı ile işaret ederek annenin dikkatini çekmeye çalışma)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954679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8F9B4E3-48CE-444F-8309-F5D3469A4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i="0" u="none" strike="noStrike" baseline="0"/>
              <a:t>Taklit becerileri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3D2CB7C-707D-475D-8C92-08F2F5309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8068" y="978993"/>
            <a:ext cx="5365218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sz="2000" b="0" i="0" u="none" strike="noStrike" baseline="0"/>
              <a:t>Sosyal öğrenme yoluyla kazanılan taklite dayalı beceriler: bay bay yapma, öpücük gönderme, el çırpma, ce-e oyunu vb.</a:t>
            </a:r>
          </a:p>
          <a:p>
            <a:pPr marR="0" lvl="0"/>
            <a:r>
              <a:rPr lang="en-US" sz="2000" b="0" i="0" u="none" strike="noStrike" baseline="0"/>
              <a:t>Evcilik gibi daha karmaşık ve taklit  yoluyla kazanılan sembolik oyun becerileri</a:t>
            </a:r>
          </a:p>
          <a:p>
            <a:pPr marR="0" lvl="0"/>
            <a:r>
              <a:rPr lang="en-US" sz="2000" b="0" i="0" u="none" strike="noStrike" baseline="0"/>
              <a:t>Normal gelişim gösteren çocuklar bu becerileri çok erken yaşlarda kendiliğinden kazanmaya başlarlar.otizmi olan çocuklar bu alanda önemli zorluklar yaşarlar.</a:t>
            </a:r>
          </a:p>
        </p:txBody>
      </p:sp>
    </p:spTree>
    <p:extLst>
      <p:ext uri="{BB962C8B-B14F-4D97-AF65-F5344CB8AC3E}">
        <p14:creationId xmlns:p14="http://schemas.microsoft.com/office/powerpoint/2010/main" val="337678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120901C-9C12-4DCE-A4D4-8026CDFD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i="0" u="none" strike="noStrike" baseline="0"/>
              <a:t>3. Sınırlı ve yineleyici davranış ve ilgiler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57617F0-733C-4820-8667-EED00F8E4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8068" y="978993"/>
            <a:ext cx="5365218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>
              <a:lnSpc>
                <a:spcPct val="90000"/>
              </a:lnSpc>
            </a:pPr>
            <a:r>
              <a:rPr lang="en-US" sz="1600" b="0" i="0" u="none" strike="noStrike" baseline="0"/>
              <a:t>Değişikliğe aşırı tepki</a:t>
            </a:r>
          </a:p>
          <a:p>
            <a:pPr marR="0" lvl="0">
              <a:lnSpc>
                <a:spcPct val="90000"/>
              </a:lnSpc>
            </a:pPr>
            <a:r>
              <a:rPr lang="en-US" sz="1600" b="0" i="0" u="none" strike="noStrike" baseline="0"/>
              <a:t>Aynılığın korunması için aşırı ısrar</a:t>
            </a:r>
          </a:p>
          <a:p>
            <a:pPr marR="0" lvl="0">
              <a:lnSpc>
                <a:spcPct val="90000"/>
              </a:lnSpc>
            </a:pPr>
            <a:r>
              <a:rPr lang="en-US" sz="1600" b="0" i="0" u="none" strike="noStrike" baseline="0"/>
              <a:t>Bazı eşyaların parçaları ile aşırı uğraşma</a:t>
            </a:r>
          </a:p>
          <a:p>
            <a:pPr marR="0" lvl="0">
              <a:lnSpc>
                <a:spcPct val="90000"/>
              </a:lnSpc>
            </a:pPr>
            <a:r>
              <a:rPr lang="en-US" sz="1600" b="0" i="0" u="none" strike="noStrike" baseline="0"/>
              <a:t>Çoğu zaman tek veya sınırlı bir ilgiye sahip olma</a:t>
            </a:r>
          </a:p>
          <a:p>
            <a:pPr marR="0" lvl="0">
              <a:lnSpc>
                <a:spcPct val="90000"/>
              </a:lnSpc>
            </a:pPr>
            <a:r>
              <a:rPr lang="en-US" sz="1600" b="0" i="0" u="none" strike="noStrike" baseline="0"/>
              <a:t>Sallanma, dönme, el çırpma gibi tekrarlayıcı beden hareketleri</a:t>
            </a:r>
          </a:p>
          <a:p>
            <a:pPr marR="0" lvl="0">
              <a:lnSpc>
                <a:spcPct val="90000"/>
              </a:lnSpc>
            </a:pPr>
            <a:r>
              <a:rPr lang="en-US" sz="1600" b="0" i="0" u="none" strike="noStrike" baseline="0"/>
              <a:t>Sınırlı ve yineleyici davranış ve ilgiler</a:t>
            </a:r>
            <a:br>
              <a:rPr lang="en-US" sz="1600" b="0" i="0" u="none" strike="noStrike" baseline="0"/>
            </a:br>
            <a:r>
              <a:rPr lang="en-US" sz="1600" b="0" i="0" u="none" strike="noStrike" baseline="0"/>
              <a:t>(devam)</a:t>
            </a:r>
          </a:p>
          <a:p>
            <a:pPr marR="0" lvl="0">
              <a:lnSpc>
                <a:spcPct val="90000"/>
              </a:lnSpc>
            </a:pPr>
            <a:r>
              <a:rPr lang="en-US" sz="1600" b="0" i="0" u="none" strike="noStrike" baseline="0"/>
              <a:t>Belirli nesneleri ısrarlı bir biçimde aynı şekilde kullanma</a:t>
            </a:r>
          </a:p>
          <a:p>
            <a:pPr marR="0" lvl="0">
              <a:lnSpc>
                <a:spcPct val="90000"/>
              </a:lnSpc>
            </a:pPr>
            <a:r>
              <a:rPr lang="en-US" sz="1600" b="0" i="0" u="none" strike="noStrike" baseline="0"/>
              <a:t>Hayal gücünün olmaması</a:t>
            </a:r>
          </a:p>
          <a:p>
            <a:pPr marR="0" lvl="0">
              <a:lnSpc>
                <a:spcPct val="90000"/>
              </a:lnSpc>
            </a:pPr>
            <a:r>
              <a:rPr lang="en-US" sz="1600" b="0" i="0" u="none" strike="noStrike" baseline="0"/>
              <a:t>Hayal gücü gerektiren oyunlar oynayamama</a:t>
            </a:r>
          </a:p>
          <a:p>
            <a:pPr marR="0" lvl="0">
              <a:lnSpc>
                <a:spcPct val="90000"/>
              </a:lnSpc>
            </a:pPr>
            <a:r>
              <a:rPr lang="en-US" sz="1600" b="0" i="0" u="none" strike="noStrike" baseline="0"/>
              <a:t>Dönen objelere ve bazı nesnelere aşırı bağlanma</a:t>
            </a:r>
          </a:p>
          <a:p>
            <a:pPr marR="0" lvl="0">
              <a:lnSpc>
                <a:spcPct val="90000"/>
              </a:lnSpc>
            </a:pPr>
            <a:r>
              <a:rPr lang="en-US" sz="1600" b="0" i="0" u="none" strike="noStrike" baseline="0"/>
              <a:t>Olağandışı beden duruşu (parmak ucunda yürüme gibi)</a:t>
            </a:r>
          </a:p>
        </p:txBody>
      </p:sp>
    </p:spTree>
    <p:extLst>
      <p:ext uri="{BB962C8B-B14F-4D97-AF65-F5344CB8AC3E}">
        <p14:creationId xmlns:p14="http://schemas.microsoft.com/office/powerpoint/2010/main" val="3337785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B5097D4-E549-4B06-B84E-013964714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algn="ctr"/>
            <a:r>
              <a:rPr lang="en-US" sz="2800" i="0" u="none" strike="noStrike" baseline="0">
                <a:solidFill>
                  <a:schemeClr val="tx1"/>
                </a:solidFill>
              </a:rPr>
              <a:t>Otizm/yaygın gelişimsel bozukluk tanısı nasıl konur?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852B544-0105-42A0-A0B2-1F73AE8DF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Aile görüşmesi ve gözlem (oyun, karşılıklı etkileşim, iletişim, akademik, ince-kaba motor becerilerin gözlendiği en az 2 değerlendirme görüşmesi)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Gelişimsel değerlendirme (gelişim değerlendirme ölçeklerinin uygulanması ve çocuğun gelişiminin akranları ile karşılaştırılarak değerlendirilmesi)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Dsm-ıv (diagnostic statistical manual)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Diğer tanı koyma ölçekleri (cars,adı,ados)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İşitme testi,nörolojik değerlendirme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Tanı konduktan sonraki aşama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Ailenin bilgilendirilmesi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Aileye psikolojik destek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Çocuğun ve ailenin ihtiyaçlarının belirlenmesi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Çocuğun ihtiyaçlarına göre eğitim programının belirlenmesi ve aile ile paylaşılması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Aile eğitimi; “aile eğitim semineri”</a:t>
            </a:r>
          </a:p>
        </p:txBody>
      </p:sp>
    </p:spTree>
    <p:extLst>
      <p:ext uri="{BB962C8B-B14F-4D97-AF65-F5344CB8AC3E}">
        <p14:creationId xmlns:p14="http://schemas.microsoft.com/office/powerpoint/2010/main" val="1983561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DBFEAC7-1560-4845-A6A7-3E06BD31E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algn="ctr"/>
            <a:r>
              <a:rPr lang="en-US" sz="2800" i="0" u="none" strike="noStrike" baseline="0">
                <a:solidFill>
                  <a:schemeClr val="tx1"/>
                </a:solidFill>
              </a:rPr>
              <a:t>Otizm tanısı en erken hangi yaşta konabilir?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BEFA4C4-FF8E-49AA-969D-DBC0A0924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b="0" i="0" u="none" strike="noStrike" baseline="0"/>
              <a:t>Ortalama tanı koyma yaşı 36 aydır.ancak otizm belirtileri 18 aydan  önce ortaya çıkar.</a:t>
            </a:r>
          </a:p>
          <a:p>
            <a:pPr marR="0" lvl="0"/>
            <a:r>
              <a:rPr lang="en-US" b="0" i="0" u="none" strike="noStrike" baseline="0"/>
              <a:t>Bazı çocuklar 12-18 ay arası normal gelişim gösterirler, daha sonra  gerilemeye başlarlar.</a:t>
            </a:r>
          </a:p>
          <a:p>
            <a:pPr marR="0" lvl="0"/>
            <a:r>
              <a:rPr lang="en-US" b="0" i="0" u="none" strike="noStrike" baseline="0"/>
              <a:t>Otizm tanısı 18. Ay ve daha önce konulabilir.otizmin fiziksel bulguları olmadığı için, tanı koyma ve değerlendirme gözlem ve ölçeklerin verdikleri bilgilere  dayalıdır.</a:t>
            </a:r>
          </a:p>
          <a:p>
            <a:pPr marR="0" lvl="0"/>
            <a:r>
              <a:rPr lang="en-US" b="0" i="0" u="none" strike="noStrike" baseline="0"/>
              <a:t>Erken tanı için erken ipuçlarını bilmek ve gözlemlemek çok önemlidir.</a:t>
            </a:r>
          </a:p>
        </p:txBody>
      </p:sp>
    </p:spTree>
    <p:extLst>
      <p:ext uri="{BB962C8B-B14F-4D97-AF65-F5344CB8AC3E}">
        <p14:creationId xmlns:p14="http://schemas.microsoft.com/office/powerpoint/2010/main" val="3052210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D3D6F89-93D7-4BF9-B1ED-FF8D2ED7C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algn="ctr"/>
            <a:r>
              <a:rPr lang="en-US" sz="2800" i="0" u="none" strike="noStrike" baseline="0">
                <a:solidFill>
                  <a:schemeClr val="tx1"/>
                </a:solidFill>
              </a:rPr>
              <a:t>Erken ipuçları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9ACF7B2-D644-4485-BF7F-3EE2C5626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b="0" i="0" u="none" strike="noStrike" baseline="0"/>
              <a:t>Ortak dikkat: sağlıklı bebeklerde 9. Aydan itibaren gelişmeye başlar.</a:t>
            </a:r>
          </a:p>
          <a:p>
            <a:pPr marR="0" lvl="0"/>
            <a:endParaRPr lang="en-US" b="0" i="0" u="none" strike="noStrike" baseline="0"/>
          </a:p>
          <a:p>
            <a:pPr marR="0" lvl="0"/>
            <a:r>
              <a:rPr lang="en-US" b="0" i="0" u="none" strike="noStrike" baseline="0"/>
              <a:t>“mış gibi oyun”:1 yaşından itibaren gözlenir.</a:t>
            </a:r>
          </a:p>
          <a:p>
            <a:pPr marR="0" lvl="0"/>
            <a:endParaRPr lang="en-US" b="0" i="0" u="none" strike="noStrike" baseline="0"/>
          </a:p>
          <a:p>
            <a:pPr marR="0" lvl="0"/>
            <a:r>
              <a:rPr lang="en-US" b="0" i="0" u="none" strike="noStrike" baseline="0"/>
              <a:t>Chat (checklist for autism in toddlers)18 aylık bebeklerde “ortak dikkat “ ve “mış gibi oyun” becerilerinin gelişimini değerlendiren bir  otizm tarama ölçeğidir.</a:t>
            </a:r>
          </a:p>
          <a:p>
            <a:pPr marR="0" lvl="0"/>
            <a:r>
              <a:rPr lang="en-US" b="0" i="0" u="none" strike="noStrike" baseline="0"/>
              <a:t>Diğer önemli ipuçları</a:t>
            </a:r>
          </a:p>
          <a:p>
            <a:pPr marR="0" lvl="0"/>
            <a:endParaRPr lang="en-US" b="0" i="0" u="none" strike="noStrike" baseline="0"/>
          </a:p>
        </p:txBody>
      </p:sp>
    </p:spTree>
    <p:extLst>
      <p:ext uri="{BB962C8B-B14F-4D97-AF65-F5344CB8AC3E}">
        <p14:creationId xmlns:p14="http://schemas.microsoft.com/office/powerpoint/2010/main" val="1142308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2787552-EFC0-484A-BC9F-2A0085D4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algn="ctr"/>
            <a:r>
              <a:rPr lang="en-US" sz="2800" i="0" u="none" strike="noStrike" baseline="0">
                <a:solidFill>
                  <a:schemeClr val="tx1"/>
                </a:solidFill>
              </a:rPr>
              <a:t>Konuşmanın gelişmemesi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69B7F38-830D-4200-9E94-563B61E38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>
              <a:lnSpc>
                <a:spcPct val="90000"/>
              </a:lnSpc>
            </a:pPr>
            <a:r>
              <a:rPr lang="en-US" sz="1400" b="0" i="0" u="none" strike="noStrike" baseline="0"/>
              <a:t>Adı ile seslenildiğinde bakmama</a:t>
            </a:r>
          </a:p>
          <a:p>
            <a:pPr marR="0" lvl="0">
              <a:lnSpc>
                <a:spcPct val="90000"/>
              </a:lnSpc>
            </a:pPr>
            <a:r>
              <a:rPr lang="en-US" sz="1400" b="0" i="0" u="none" strike="noStrike" baseline="0"/>
              <a:t>Uygun zamanlarda göz kontağı kurmama</a:t>
            </a:r>
          </a:p>
          <a:p>
            <a:pPr marR="0" lvl="0">
              <a:lnSpc>
                <a:spcPct val="90000"/>
              </a:lnSpc>
            </a:pPr>
            <a:r>
              <a:rPr lang="en-US" sz="1400" b="0" i="0" u="none" strike="noStrike" baseline="0"/>
              <a:t>Oyuncak dışındaki eşyalarla ve aktivitelerle takıntılı uğraş,oyuncakla ilgilenmeme</a:t>
            </a:r>
          </a:p>
          <a:p>
            <a:pPr marR="0" lvl="0">
              <a:lnSpc>
                <a:spcPct val="90000"/>
              </a:lnSpc>
            </a:pPr>
            <a:r>
              <a:rPr lang="en-US" sz="1400" b="0" i="0" u="none" strike="noStrike" baseline="0"/>
              <a:t>Baş baş yapma gibi taklit ile öğrenilen sosyal davranışları göstermeme</a:t>
            </a:r>
          </a:p>
          <a:p>
            <a:pPr marR="0" lvl="0">
              <a:lnSpc>
                <a:spcPct val="90000"/>
              </a:lnSpc>
            </a:pPr>
            <a:endParaRPr lang="en-US" sz="1400" b="0" i="0" u="none" strike="noStrike" baseline="0"/>
          </a:p>
          <a:p>
            <a:pPr marR="0" lvl="0">
              <a:lnSpc>
                <a:spcPct val="90000"/>
              </a:lnSpc>
            </a:pPr>
            <a:r>
              <a:rPr lang="en-US" sz="1400" b="0" i="0" u="none" strike="noStrike" baseline="0"/>
              <a:t>Yaygın gelişimsel bozukluklar</a:t>
            </a:r>
          </a:p>
          <a:p>
            <a:pPr marR="0" lvl="0">
              <a:lnSpc>
                <a:spcPct val="90000"/>
              </a:lnSpc>
            </a:pPr>
            <a:r>
              <a:rPr lang="en-US" sz="1400" b="0" i="0" u="none" strike="noStrike" baseline="0"/>
              <a:t>Otizm dışındaki bozukluklar:</a:t>
            </a:r>
          </a:p>
          <a:p>
            <a:pPr marR="0" lvl="0">
              <a:lnSpc>
                <a:spcPct val="90000"/>
              </a:lnSpc>
            </a:pPr>
            <a:r>
              <a:rPr lang="en-US" sz="1400" b="0" i="0" u="none" strike="noStrike" baseline="0"/>
              <a:t>Asperger sendromu</a:t>
            </a:r>
          </a:p>
          <a:p>
            <a:pPr marR="0" lvl="0">
              <a:lnSpc>
                <a:spcPct val="90000"/>
              </a:lnSpc>
            </a:pPr>
            <a:r>
              <a:rPr lang="en-US" sz="1400" b="0" i="0" u="none" strike="noStrike" baseline="0"/>
              <a:t>Çocukluk disintegratif bozukluk</a:t>
            </a:r>
          </a:p>
          <a:p>
            <a:pPr marR="0" lvl="0">
              <a:lnSpc>
                <a:spcPct val="90000"/>
              </a:lnSpc>
            </a:pPr>
            <a:r>
              <a:rPr lang="en-US" sz="1400" b="0" i="0" u="none" strike="noStrike" baseline="0"/>
              <a:t>Rett sendromu</a:t>
            </a:r>
          </a:p>
          <a:p>
            <a:pPr marR="0" lvl="0">
              <a:lnSpc>
                <a:spcPct val="90000"/>
              </a:lnSpc>
            </a:pPr>
            <a:r>
              <a:rPr lang="en-US" sz="1400" b="0" i="0" u="none" strike="noStrike" baseline="0"/>
              <a:t>Yaygın gelişimsel bozukluk- hiçbir sınıflamaya girmeyen</a:t>
            </a:r>
          </a:p>
          <a:p>
            <a:pPr marR="0" lvl="0">
              <a:lnSpc>
                <a:spcPct val="90000"/>
              </a:lnSpc>
            </a:pPr>
            <a:endParaRPr lang="en-US" sz="1400" b="0" i="0" u="none" strike="noStrike" baseline="0"/>
          </a:p>
          <a:p>
            <a:pPr marR="0" lvl="0">
              <a:lnSpc>
                <a:spcPct val="90000"/>
              </a:lnSpc>
            </a:pPr>
            <a:endParaRPr lang="en-US" sz="1400" b="0" i="0" u="none" strike="noStrike" baseline="0"/>
          </a:p>
        </p:txBody>
      </p:sp>
    </p:spTree>
    <p:extLst>
      <p:ext uri="{BB962C8B-B14F-4D97-AF65-F5344CB8AC3E}">
        <p14:creationId xmlns:p14="http://schemas.microsoft.com/office/powerpoint/2010/main" val="2190025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977B826-6058-40D6-8A40-E7A6B552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algn="ctr"/>
            <a:r>
              <a:rPr lang="en-US" sz="2800" i="0" u="none" strike="noStrike" baseline="0">
                <a:solidFill>
                  <a:schemeClr val="tx1"/>
                </a:solidFill>
              </a:rPr>
              <a:t>Asperger sendromu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E7D66A-E446-4132-9199-F379E0241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b="0" i="0" u="none" strike="noStrike" baseline="0"/>
              <a:t>İlk kez asperger tarafından 1944 yılında tanımlanmıştır.</a:t>
            </a:r>
          </a:p>
          <a:p>
            <a:pPr marR="0" lvl="0"/>
            <a:r>
              <a:rPr lang="en-US" b="0" i="0" u="none" strike="noStrike" baseline="0"/>
              <a:t>Otizm ile ortak özellikleri vardır:</a:t>
            </a:r>
          </a:p>
          <a:p>
            <a:pPr marR="0" lvl="0"/>
            <a:r>
              <a:rPr lang="en-US" b="0" i="0" u="none" strike="noStrike" baseline="0"/>
              <a:t>İletişim kurmada zorluk</a:t>
            </a:r>
          </a:p>
          <a:p>
            <a:pPr marR="0" lvl="0"/>
            <a:r>
              <a:rPr lang="en-US" b="0" i="0" u="none" strike="noStrike" baseline="0"/>
              <a:t>Sosyal etkileşimde zorluk</a:t>
            </a:r>
          </a:p>
          <a:p>
            <a:pPr marR="0" lvl="0"/>
            <a:r>
              <a:rPr lang="en-US" b="0" i="0" u="none" strike="noStrike" baseline="0"/>
              <a:t>Hayali ve yaratıcı oyunun olmaması</a:t>
            </a:r>
          </a:p>
          <a:p>
            <a:pPr marR="0" lvl="0"/>
            <a:r>
              <a:rPr lang="en-US" b="0" i="0" u="none" strike="noStrike" baseline="0"/>
              <a:t>Otizmden farkı; dil gelişiminin normal düzeyde olmasıdır.</a:t>
            </a:r>
          </a:p>
        </p:txBody>
      </p:sp>
    </p:spTree>
    <p:extLst>
      <p:ext uri="{BB962C8B-B14F-4D97-AF65-F5344CB8AC3E}">
        <p14:creationId xmlns:p14="http://schemas.microsoft.com/office/powerpoint/2010/main" val="2909854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DE5B8D9-5FCE-4016-AE9D-F0C369CBE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i="0" u="none" strike="noStrike" baseline="0"/>
              <a:t>Çocukluk disintegratif bozukluk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91C50CD-7BB1-4955-8E8E-895B10E03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8068" y="978993"/>
            <a:ext cx="5365218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Aynı zamanda heller hastalığı olarak da bilinir.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Otizmden daha az rastlanan bir bozukluktur.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Otizmden en önemli farkı; dil,sosyal etkileşim ve diğer alanlarda normal geçen en az 2-3 yıllık bir sürenin olmasıdır.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Çocukluk disintegratif bozukluk </a:t>
            </a:r>
            <a:br>
              <a:rPr lang="en-US" sz="1700" b="0" i="0" u="none" strike="noStrike" baseline="0"/>
            </a:br>
            <a:r>
              <a:rPr lang="en-US" sz="1700" b="0" i="0" u="none" strike="noStrike" baseline="0"/>
              <a:t>(devam)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10 yaşına gelmeden aşağıdaki alanlarda gerilemeler görülür: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Dil gelişimi, sosyal etkileşim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Sosyal beceri ve uyum becerileri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Çiş ve kaka kontrolü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Oyun</a:t>
            </a:r>
          </a:p>
          <a:p>
            <a:pPr marR="0" lvl="0">
              <a:lnSpc>
                <a:spcPct val="90000"/>
              </a:lnSpc>
            </a:pPr>
            <a:r>
              <a:rPr lang="en-US" sz="1700" b="0" i="0" u="none" strike="noStrike" baseline="0"/>
              <a:t>Motor beceriler</a:t>
            </a:r>
          </a:p>
        </p:txBody>
      </p:sp>
    </p:spTree>
    <p:extLst>
      <p:ext uri="{BB962C8B-B14F-4D97-AF65-F5344CB8AC3E}">
        <p14:creationId xmlns:p14="http://schemas.microsoft.com/office/powerpoint/2010/main" val="2154589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3CBD34C-0C52-45DF-8ABD-BA14BE849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algn="ctr"/>
            <a:r>
              <a:rPr lang="en-US" sz="2800" i="0" u="none" strike="noStrike" baseline="0">
                <a:solidFill>
                  <a:schemeClr val="tx1"/>
                </a:solidFill>
              </a:rPr>
              <a:t>Rett sendromu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914BD8C-6925-4F40-8066-FE472CAD7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Kız çocuklarında görülür.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En az 5 ay normal gelişim. Ardından 5.-48. Aylar arasında baş büyümesinde gerilik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Daha önce kazanılmış el becerilerinde bozulma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El oğuşturma, el yıkama gibi istemsiz hareketler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Sosyal etkileşim ve dil alanlarında ağır bozulmalar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Rett sendromunun mecp 2 geninin sebep olduğu bulunmuştur.</a:t>
            </a:r>
          </a:p>
          <a:p>
            <a:pPr marR="0" lvl="0">
              <a:lnSpc>
                <a:spcPct val="90000"/>
              </a:lnSpc>
            </a:pPr>
            <a:endParaRPr lang="en-US" sz="1300" b="0" i="0" u="none" strike="noStrike" baseline="0"/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Ygb-hiçbir sınıflamaya girmeyen (pdd-nos)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Pdd kategorisinde bulunan bozuklukları tanımlayan kriterlerden  hiçbirine uymayan çocuklar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Sosyal etkileşim alanında belirgin gerilik gösterirler.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Dil gelişiminde (sözel ve sözel olmayan dil) gerilik gözlenir.</a:t>
            </a:r>
          </a:p>
          <a:p>
            <a:pPr marR="0" lvl="0">
              <a:lnSpc>
                <a:spcPct val="90000"/>
              </a:lnSpc>
            </a:pPr>
            <a:r>
              <a:rPr lang="en-US" sz="1300" b="0" i="0" u="none" strike="noStrike" baseline="0"/>
              <a:t>Bazı uzmanlar “atipik otizm” veya “yüksek fonksiyonlu otizm” sözcüklerini pdd-nos ile eşanlamlı kullanırlar.</a:t>
            </a:r>
          </a:p>
        </p:txBody>
      </p:sp>
    </p:spTree>
    <p:extLst>
      <p:ext uri="{BB962C8B-B14F-4D97-AF65-F5344CB8AC3E}">
        <p14:creationId xmlns:p14="http://schemas.microsoft.com/office/powerpoint/2010/main" val="624356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2B82547-2424-4E7A-A98B-75206EE73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5109BC2F-9616-4D7D-9E98-57898009A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EDFF1D3-C3AE-4697-8D75-77FE29F1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687286"/>
            <a:ext cx="3269463" cy="3978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sz="4400" i="0" u="none" strike="noStrike" baseline="0"/>
              <a:t>Yaygın gelişimsel bozukluk ve otizm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406FAB60-DB8A-4F32-8A4A-6D6BEDF90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5429751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41702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57008F8-E0F6-4428-973F-EADDF2AB6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/>
            <a:r>
              <a:rPr lang="en-US" i="0" u="none" strike="noStrike" baseline="0"/>
              <a:t>Otizmin görülme sıklığı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83D52052-6BD0-4DFE-868B-125E91D7EE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6713508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8424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A6D18CF-4081-40DF-909F-67F055DC8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/>
            <a:r>
              <a:rPr lang="en-US" i="0" u="none" strike="noStrike" baseline="0"/>
              <a:t>Etioloji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230AF5ED-418F-4DCD-B56E-9810A2CE12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8652346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2207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3C05634-93B3-48E2-AB9F-471E22883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i="0" u="none" strike="noStrike" baseline="0"/>
              <a:t>Yapısal nedenler: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A78E0BC0-5908-478A-9AB7-F7A8D81D44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4736778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798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5713872-B778-476B-85E7-09135C06A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3400" i="0" u="none" strike="noStrike" baseline="0"/>
              <a:t>Gebelik ve doğum komplikasyonları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7A5FDB-8638-46A2-A270-C75CF5B8F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8068" y="978993"/>
            <a:ext cx="5365218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sz="2000" b="0" i="0" u="none" strike="noStrike" baseline="0"/>
              <a:t>Bulgular tutarlı değil.</a:t>
            </a:r>
          </a:p>
          <a:p>
            <a:pPr marR="0" lvl="0"/>
            <a:r>
              <a:rPr lang="en-US" sz="2000" b="0" i="0" u="none" strike="noStrike" baseline="0"/>
              <a:t>Otistik çocuklarda genel olarak doğum komplikasyonları yüksek bulunmuştur.</a:t>
            </a:r>
          </a:p>
          <a:p>
            <a:pPr marR="0" lvl="0"/>
            <a:r>
              <a:rPr lang="en-US" sz="2000" b="0" i="0" u="none" strike="noStrike" baseline="0"/>
              <a:t>Hangi tür komplikasyonların etkili olduğu henüz bilinmemektedir.</a:t>
            </a:r>
          </a:p>
          <a:p>
            <a:pPr marR="0" lvl="0"/>
            <a:endParaRPr lang="en-US" sz="2000" b="0" i="0" u="none" strike="noStrike" baseline="0"/>
          </a:p>
        </p:txBody>
      </p:sp>
    </p:spTree>
    <p:extLst>
      <p:ext uri="{BB962C8B-B14F-4D97-AF65-F5344CB8AC3E}">
        <p14:creationId xmlns:p14="http://schemas.microsoft.com/office/powerpoint/2010/main" val="4189815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BE76EA3-DA57-4F93-9991-75A2F59EA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i="0" u="none" strike="noStrike" baseline="0"/>
              <a:t>Nörokimyasal çalışmalar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12CDF37-BAED-45D2-A250-2E2123CE9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8068" y="978993"/>
            <a:ext cx="5365218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sz="2000" b="0" i="0" u="none" strike="noStrike" baseline="0"/>
              <a:t>Otistik bireylerin kan değerlerindeki serotonin düzeyi  %30 yüksek bulunmuştur.</a:t>
            </a:r>
          </a:p>
          <a:p>
            <a:pPr marR="0" lvl="0"/>
            <a:r>
              <a:rPr lang="en-US" sz="2000" b="0" i="0" u="none" strike="noStrike" baseline="0"/>
              <a:t>Bazı akrabalarda benzer  değerler gözlenmiştir.</a:t>
            </a:r>
          </a:p>
          <a:p>
            <a:pPr marR="0" lvl="0"/>
            <a:r>
              <a:rPr lang="en-US" sz="2000" b="0" i="0" u="none" strike="noStrike" baseline="0"/>
              <a:t>Diğer nörotransmiter sistemlerinde herhangi bir farklılık yoktur.</a:t>
            </a:r>
          </a:p>
          <a:p>
            <a:pPr marR="0" lvl="0"/>
            <a:r>
              <a:rPr lang="en-US" sz="2000" b="0" i="0" u="none" strike="noStrike" baseline="0"/>
              <a:t>Serotonin düzeyinin yüksek olması otizme spesifik bir bulgu değildir.</a:t>
            </a:r>
          </a:p>
        </p:txBody>
      </p:sp>
    </p:spTree>
    <p:extLst>
      <p:ext uri="{BB962C8B-B14F-4D97-AF65-F5344CB8AC3E}">
        <p14:creationId xmlns:p14="http://schemas.microsoft.com/office/powerpoint/2010/main" val="1164214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2B82547-2424-4E7A-A98B-75206EE73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5109BC2F-9616-4D7D-9E98-57898009A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BAD22BA-51EC-4468-AB5A-05BAECDC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687286"/>
            <a:ext cx="3269463" cy="3978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sz="4400" i="0" u="none" strike="noStrike" baseline="0"/>
              <a:t>Otizmin tedavisi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93FF8F62-FF11-44EE-A36D-01A1D8D1AE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201687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9433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2B82547-2424-4E7A-A98B-75206EE73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5109BC2F-9616-4D7D-9E98-57898009A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BAD22BA-51EC-4468-AB5A-05BAECDC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687286"/>
            <a:ext cx="3269463" cy="3978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sz="4400" i="0" u="none" strike="noStrike" baseline="0"/>
              <a:t>Otizmin tedavisi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2561D2D2-8B1E-462F-8135-2A5CAE699A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1619702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0085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BAD22BA-51EC-4468-AB5A-05BAECDC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/>
            <a:r>
              <a:rPr lang="en-US" i="0" u="none" strike="noStrike" baseline="0"/>
              <a:t>Otizmin tedavisi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0CE46B55-C014-4C4E-9860-713B65F717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0969790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6766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BAD22BA-51EC-4468-AB5A-05BAECDC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/>
            <a:r>
              <a:rPr lang="en-US" i="0" u="none" strike="noStrike" baseline="0"/>
              <a:t>Otizmin tedavisi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11C61174-6890-4EB6-BD6F-8A676750DB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3073015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320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B045162-095F-41B8-BCD7-E6B7A1278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i="0" u="none" strike="noStrike" baseline="0"/>
              <a:t>Neden anne-baba eğitimi?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F440F38C-0A95-49C7-8891-629E5A3B57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6954272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5424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EDE3B9A-AA89-4ED3-BADC-7E947BCED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i="0" u="none" strike="noStrike" baseline="0"/>
              <a:t>Yaygın gelişimsel bozukluk ve otizm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36FF352-9A0C-42BB-AE75-2176BCE17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8068" y="978993"/>
            <a:ext cx="5365218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sz="2000" b="0" i="0" u="none" strike="noStrike" baseline="0"/>
              <a:t>Bu bozukluklarda gözlenen belirtilerin etkileri bireyin yaşamında 3 temel  alana yayılmıştır, bu nedenle tanımda “yaygın” sözcüğü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1599495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BF75FBD-ACCA-4D9E-A646-68388FBA6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algn="ctr"/>
            <a:r>
              <a:rPr lang="en-US" sz="2800" i="0" u="none" strike="noStrike" baseline="0">
                <a:solidFill>
                  <a:schemeClr val="tx1"/>
                </a:solidFill>
              </a:rPr>
              <a:t>Eğitimin amacı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C8985D6-91FF-43CE-950E-22E9A36D5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b="0" i="0" u="none" strike="noStrike" baseline="0"/>
              <a:t>Öğrenmeye hazırlık becerilerini kazandırmak</a:t>
            </a:r>
          </a:p>
          <a:p>
            <a:pPr marR="0" lvl="0"/>
            <a:r>
              <a:rPr lang="en-US" b="0" i="0" u="none" strike="noStrike" baseline="0"/>
              <a:t>Temel beceriler geliştirmelerine yardımcı olmak</a:t>
            </a:r>
          </a:p>
          <a:p>
            <a:pPr marR="0" lvl="0"/>
            <a:r>
              <a:rPr lang="en-US" b="0" i="0" u="none" strike="noStrike" baseline="0"/>
              <a:t>Davranış problemlerini azaltmak</a:t>
            </a:r>
          </a:p>
          <a:p>
            <a:pPr marR="0" lvl="0"/>
            <a:endParaRPr lang="en-US" b="0" i="0" u="none" strike="noStrike" baseline="0"/>
          </a:p>
        </p:txBody>
      </p:sp>
    </p:spTree>
    <p:extLst>
      <p:ext uri="{BB962C8B-B14F-4D97-AF65-F5344CB8AC3E}">
        <p14:creationId xmlns:p14="http://schemas.microsoft.com/office/powerpoint/2010/main" val="1269592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BF75FBD-ACCA-4D9E-A646-68388FBA6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algn="ctr"/>
            <a:r>
              <a:rPr lang="en-US" sz="2800" i="0" u="none" strike="noStrike" baseline="0">
                <a:solidFill>
                  <a:schemeClr val="tx1"/>
                </a:solidFill>
              </a:rPr>
              <a:t>Eğitimin amacı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C8985D6-91FF-43CE-950E-22E9A36D5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b="0" i="0" u="none" strike="noStrike" baseline="0" dirty="0" err="1"/>
              <a:t>Konuşma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gelişimine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katkıda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bulunmak</a:t>
            </a:r>
            <a:endParaRPr lang="en-US" b="0" i="0" u="none" strike="noStrike" baseline="0" dirty="0"/>
          </a:p>
          <a:p>
            <a:pPr marR="0" lvl="0"/>
            <a:r>
              <a:rPr lang="en-US" b="0" i="0" u="none" strike="noStrike" baseline="0" dirty="0" err="1"/>
              <a:t>Günlük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yaşama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uyumu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kolaylaştırmak</a:t>
            </a:r>
            <a:endParaRPr lang="en-US" b="0" i="0" u="none" strike="noStrike" baseline="0" dirty="0"/>
          </a:p>
          <a:p>
            <a:pPr marR="0" lvl="0"/>
            <a:r>
              <a:rPr lang="en-US" b="0" i="0" u="none" strike="noStrike" baseline="0" dirty="0" err="1"/>
              <a:t>Bağımsız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yaşam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becerilerini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geliştirmelerini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desteklemek</a:t>
            </a:r>
            <a:endParaRPr lang="en-US" b="0" i="0" u="none" strike="noStrike" baseline="0" dirty="0"/>
          </a:p>
          <a:p>
            <a:pPr marR="0" lvl="0"/>
            <a:r>
              <a:rPr lang="en-US" b="0" i="0" u="none" strike="noStrike" baseline="0" dirty="0" err="1"/>
              <a:t>Çocuk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ve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ailenin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yaşam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kalitesini</a:t>
            </a:r>
            <a:r>
              <a:rPr lang="en-US" b="0" i="0" u="none" strike="noStrike" baseline="0" dirty="0"/>
              <a:t> </a:t>
            </a:r>
            <a:r>
              <a:rPr lang="en-US" b="0" i="0" u="none" strike="noStrike" baseline="0" dirty="0" err="1"/>
              <a:t>arttırmak</a:t>
            </a:r>
            <a:endParaRPr lang="en-US" b="0" i="0" u="none" strike="noStrike" baseline="0" dirty="0"/>
          </a:p>
          <a:p>
            <a:pPr marR="0" lvl="0"/>
            <a:endParaRPr lang="en-US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17089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4F0503C-3294-4333-83B5-4EDA77F1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i="0" u="none" strike="noStrike" baseline="0"/>
              <a:t>Eğitim süreci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03C8A9C7-2DAC-42C1-BB08-C6588221A9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4275916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5612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4F0503C-3294-4333-83B5-4EDA77F1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i="0" u="none" strike="noStrike" baseline="0"/>
              <a:t>Eğitim süreci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7571BE29-08A3-4042-8528-96EC8A05B4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2079699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0489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36965D6-1557-425D-801C-8E051221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i="0" u="none" strike="noStrike" baseline="0"/>
              <a:t>Diğer çocuklar: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67B1B3F7-DE1A-49EC-99BB-1950A2AA67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0854920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3238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2A1EC8F-7E60-43FC-BBB1-121207F8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i="0" u="none" strike="noStrike" baseline="0"/>
              <a:t>Tedavide temel yaklaşımlar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7D0FDE20-57E7-4059-B0A6-9307E6091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4649893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3917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858F84D-9AEF-4304-AAF6-F6A4C88C6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/>
            <a:r>
              <a:rPr lang="en-US" i="0" u="none" strike="noStrike" baseline="0"/>
              <a:t>Davranışçı yaklaşım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CB6D935D-8033-434B-A417-6791EF2A3C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841041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34915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96B0C6E-40D4-48D7-8690-0FB14DEE2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/>
            <a:r>
              <a:rPr lang="en-US" i="0" u="none" strike="noStrike" baseline="0"/>
              <a:t>Zaman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A02E635A-E1FA-42F3-8277-190D454230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818413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84874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96B0C6E-40D4-48D7-8690-0FB14DEE2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/>
            <a:r>
              <a:rPr lang="en-US" i="0" u="none" strike="noStrike" baseline="0"/>
              <a:t>Zaman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EB9AE681-8381-40AB-8040-897090D228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2425195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76729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A55360F-B870-431C-AC60-F2A23A51B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/>
            <a:r>
              <a:rPr lang="en-US" i="0" u="none" strike="noStrike" baseline="0"/>
              <a:t>Tutarlılık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4DD72C23-A7C4-4F0C-91FD-90A9FEFC89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0173199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860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9CAB382-277E-4504-A585-7372BC760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/>
            <a:r>
              <a:rPr lang="en-US" sz="3700" i="0" u="none" strike="noStrike" baseline="0"/>
              <a:t>Yaygın gelişimsel bozukluk: ortak özellikler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B26FEF0E-0F6F-4C54-B9E0-1FE7137476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3776175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31346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22B77-FA16-4D4E-BAA6-811C61DB3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A6EF34F-3BAD-4CD8-B05E-03BA773A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050631" y="1050634"/>
            <a:ext cx="6857997" cy="4756735"/>
          </a:xfrm>
          <a:custGeom>
            <a:avLst/>
            <a:gdLst>
              <a:gd name="connsiteX0" fmla="*/ 6857997 w 6857997"/>
              <a:gd name="connsiteY0" fmla="*/ 0 h 4756735"/>
              <a:gd name="connsiteX1" fmla="*/ 6857997 w 6857997"/>
              <a:gd name="connsiteY1" fmla="*/ 4458285 h 4756735"/>
              <a:gd name="connsiteX2" fmla="*/ 4861980 w 6857997"/>
              <a:gd name="connsiteY2" fmla="*/ 4458285 h 4756735"/>
              <a:gd name="connsiteX3" fmla="*/ 4480980 w 6857997"/>
              <a:gd name="connsiteY3" fmla="*/ 4744036 h 4756735"/>
              <a:gd name="connsiteX4" fmla="*/ 4472514 w 6857997"/>
              <a:gd name="connsiteY4" fmla="*/ 4747210 h 4756735"/>
              <a:gd name="connsiteX5" fmla="*/ 4459814 w 6857997"/>
              <a:gd name="connsiteY5" fmla="*/ 4751973 h 4756735"/>
              <a:gd name="connsiteX6" fmla="*/ 4447114 w 6857997"/>
              <a:gd name="connsiteY6" fmla="*/ 4756735 h 4756735"/>
              <a:gd name="connsiteX7" fmla="*/ 4436530 w 6857997"/>
              <a:gd name="connsiteY7" fmla="*/ 4756735 h 4756735"/>
              <a:gd name="connsiteX8" fmla="*/ 4423830 w 6857997"/>
              <a:gd name="connsiteY8" fmla="*/ 4756735 h 4756735"/>
              <a:gd name="connsiteX9" fmla="*/ 4413247 w 6857997"/>
              <a:gd name="connsiteY9" fmla="*/ 4751973 h 4756735"/>
              <a:gd name="connsiteX10" fmla="*/ 4400547 w 6857997"/>
              <a:gd name="connsiteY10" fmla="*/ 4747210 h 4756735"/>
              <a:gd name="connsiteX11" fmla="*/ 4392080 w 6857997"/>
              <a:gd name="connsiteY11" fmla="*/ 4744036 h 4756735"/>
              <a:gd name="connsiteX12" fmla="*/ 4011080 w 6857997"/>
              <a:gd name="connsiteY12" fmla="*/ 4458285 h 4756735"/>
              <a:gd name="connsiteX13" fmla="*/ 0 w 6857997"/>
              <a:gd name="connsiteY13" fmla="*/ 4458285 h 4756735"/>
              <a:gd name="connsiteX14" fmla="*/ 1 w 6857997"/>
              <a:gd name="connsiteY14" fmla="*/ 0 h 475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7997" h="4756735">
                <a:moveTo>
                  <a:pt x="6857997" y="0"/>
                </a:moveTo>
                <a:lnTo>
                  <a:pt x="6857997" y="4458285"/>
                </a:lnTo>
                <a:lnTo>
                  <a:pt x="4861980" y="4458285"/>
                </a:lnTo>
                <a:lnTo>
                  <a:pt x="4480980" y="4744036"/>
                </a:lnTo>
                <a:lnTo>
                  <a:pt x="4472514" y="4747210"/>
                </a:lnTo>
                <a:lnTo>
                  <a:pt x="4459814" y="4751973"/>
                </a:lnTo>
                <a:lnTo>
                  <a:pt x="4447114" y="4756735"/>
                </a:lnTo>
                <a:lnTo>
                  <a:pt x="4436530" y="4756735"/>
                </a:lnTo>
                <a:lnTo>
                  <a:pt x="4423830" y="4756735"/>
                </a:lnTo>
                <a:lnTo>
                  <a:pt x="4413247" y="4751973"/>
                </a:lnTo>
                <a:lnTo>
                  <a:pt x="4400547" y="4747210"/>
                </a:lnTo>
                <a:lnTo>
                  <a:pt x="4392080" y="4744036"/>
                </a:lnTo>
                <a:lnTo>
                  <a:pt x="4011080" y="4458285"/>
                </a:lnTo>
                <a:lnTo>
                  <a:pt x="0" y="4458285"/>
                </a:ln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A7FC160-A207-48F4-9511-198C8E4EE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918252"/>
            <a:ext cx="3365439" cy="39976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sz="4400" i="0" u="none" strike="noStrike" baseline="0"/>
              <a:t>Neden: davranış : sonuç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169462DB-B0F2-4FAC-B299-60AC2C6E1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1050524"/>
              </p:ext>
            </p:extLst>
          </p:nvPr>
        </p:nvGraphicFramePr>
        <p:xfrm>
          <a:off x="5556250" y="1262063"/>
          <a:ext cx="5816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4552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22B77-FA16-4D4E-BAA6-811C61DB3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A6EF34F-3BAD-4CD8-B05E-03BA773A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050631" y="1050634"/>
            <a:ext cx="6857997" cy="4756735"/>
          </a:xfrm>
          <a:custGeom>
            <a:avLst/>
            <a:gdLst>
              <a:gd name="connsiteX0" fmla="*/ 6857997 w 6857997"/>
              <a:gd name="connsiteY0" fmla="*/ 0 h 4756735"/>
              <a:gd name="connsiteX1" fmla="*/ 6857997 w 6857997"/>
              <a:gd name="connsiteY1" fmla="*/ 4458285 h 4756735"/>
              <a:gd name="connsiteX2" fmla="*/ 4861980 w 6857997"/>
              <a:gd name="connsiteY2" fmla="*/ 4458285 h 4756735"/>
              <a:gd name="connsiteX3" fmla="*/ 4480980 w 6857997"/>
              <a:gd name="connsiteY3" fmla="*/ 4744036 h 4756735"/>
              <a:gd name="connsiteX4" fmla="*/ 4472514 w 6857997"/>
              <a:gd name="connsiteY4" fmla="*/ 4747210 h 4756735"/>
              <a:gd name="connsiteX5" fmla="*/ 4459814 w 6857997"/>
              <a:gd name="connsiteY5" fmla="*/ 4751973 h 4756735"/>
              <a:gd name="connsiteX6" fmla="*/ 4447114 w 6857997"/>
              <a:gd name="connsiteY6" fmla="*/ 4756735 h 4756735"/>
              <a:gd name="connsiteX7" fmla="*/ 4436530 w 6857997"/>
              <a:gd name="connsiteY7" fmla="*/ 4756735 h 4756735"/>
              <a:gd name="connsiteX8" fmla="*/ 4423830 w 6857997"/>
              <a:gd name="connsiteY8" fmla="*/ 4756735 h 4756735"/>
              <a:gd name="connsiteX9" fmla="*/ 4413247 w 6857997"/>
              <a:gd name="connsiteY9" fmla="*/ 4751973 h 4756735"/>
              <a:gd name="connsiteX10" fmla="*/ 4400547 w 6857997"/>
              <a:gd name="connsiteY10" fmla="*/ 4747210 h 4756735"/>
              <a:gd name="connsiteX11" fmla="*/ 4392080 w 6857997"/>
              <a:gd name="connsiteY11" fmla="*/ 4744036 h 4756735"/>
              <a:gd name="connsiteX12" fmla="*/ 4011080 w 6857997"/>
              <a:gd name="connsiteY12" fmla="*/ 4458285 h 4756735"/>
              <a:gd name="connsiteX13" fmla="*/ 0 w 6857997"/>
              <a:gd name="connsiteY13" fmla="*/ 4458285 h 4756735"/>
              <a:gd name="connsiteX14" fmla="*/ 1 w 6857997"/>
              <a:gd name="connsiteY14" fmla="*/ 0 h 475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7997" h="4756735">
                <a:moveTo>
                  <a:pt x="6857997" y="0"/>
                </a:moveTo>
                <a:lnTo>
                  <a:pt x="6857997" y="4458285"/>
                </a:lnTo>
                <a:lnTo>
                  <a:pt x="4861980" y="4458285"/>
                </a:lnTo>
                <a:lnTo>
                  <a:pt x="4480980" y="4744036"/>
                </a:lnTo>
                <a:lnTo>
                  <a:pt x="4472514" y="4747210"/>
                </a:lnTo>
                <a:lnTo>
                  <a:pt x="4459814" y="4751973"/>
                </a:lnTo>
                <a:lnTo>
                  <a:pt x="4447114" y="4756735"/>
                </a:lnTo>
                <a:lnTo>
                  <a:pt x="4436530" y="4756735"/>
                </a:lnTo>
                <a:lnTo>
                  <a:pt x="4423830" y="4756735"/>
                </a:lnTo>
                <a:lnTo>
                  <a:pt x="4413247" y="4751973"/>
                </a:lnTo>
                <a:lnTo>
                  <a:pt x="4400547" y="4747210"/>
                </a:lnTo>
                <a:lnTo>
                  <a:pt x="4392080" y="4744036"/>
                </a:lnTo>
                <a:lnTo>
                  <a:pt x="4011080" y="4458285"/>
                </a:lnTo>
                <a:lnTo>
                  <a:pt x="0" y="4458285"/>
                </a:ln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C272AAD-B38C-41B5-AA34-C3598958B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918252"/>
            <a:ext cx="3365439" cy="39976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sz="4400" i="0" u="none" strike="noStrike" baseline="0"/>
              <a:t>Hedef davranışı belirleme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95771D24-B890-4BB8-90DC-61187CAE35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3647720"/>
              </p:ext>
            </p:extLst>
          </p:nvPr>
        </p:nvGraphicFramePr>
        <p:xfrm>
          <a:off x="5556250" y="1262063"/>
          <a:ext cx="5816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51932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22B77-FA16-4D4E-BAA6-811C61DB3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A6EF34F-3BAD-4CD8-B05E-03BA773A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050631" y="1050634"/>
            <a:ext cx="6857997" cy="4756735"/>
          </a:xfrm>
          <a:custGeom>
            <a:avLst/>
            <a:gdLst>
              <a:gd name="connsiteX0" fmla="*/ 6857997 w 6857997"/>
              <a:gd name="connsiteY0" fmla="*/ 0 h 4756735"/>
              <a:gd name="connsiteX1" fmla="*/ 6857997 w 6857997"/>
              <a:gd name="connsiteY1" fmla="*/ 4458285 h 4756735"/>
              <a:gd name="connsiteX2" fmla="*/ 4861980 w 6857997"/>
              <a:gd name="connsiteY2" fmla="*/ 4458285 h 4756735"/>
              <a:gd name="connsiteX3" fmla="*/ 4480980 w 6857997"/>
              <a:gd name="connsiteY3" fmla="*/ 4744036 h 4756735"/>
              <a:gd name="connsiteX4" fmla="*/ 4472514 w 6857997"/>
              <a:gd name="connsiteY4" fmla="*/ 4747210 h 4756735"/>
              <a:gd name="connsiteX5" fmla="*/ 4459814 w 6857997"/>
              <a:gd name="connsiteY5" fmla="*/ 4751973 h 4756735"/>
              <a:gd name="connsiteX6" fmla="*/ 4447114 w 6857997"/>
              <a:gd name="connsiteY6" fmla="*/ 4756735 h 4756735"/>
              <a:gd name="connsiteX7" fmla="*/ 4436530 w 6857997"/>
              <a:gd name="connsiteY7" fmla="*/ 4756735 h 4756735"/>
              <a:gd name="connsiteX8" fmla="*/ 4423830 w 6857997"/>
              <a:gd name="connsiteY8" fmla="*/ 4756735 h 4756735"/>
              <a:gd name="connsiteX9" fmla="*/ 4413247 w 6857997"/>
              <a:gd name="connsiteY9" fmla="*/ 4751973 h 4756735"/>
              <a:gd name="connsiteX10" fmla="*/ 4400547 w 6857997"/>
              <a:gd name="connsiteY10" fmla="*/ 4747210 h 4756735"/>
              <a:gd name="connsiteX11" fmla="*/ 4392080 w 6857997"/>
              <a:gd name="connsiteY11" fmla="*/ 4744036 h 4756735"/>
              <a:gd name="connsiteX12" fmla="*/ 4011080 w 6857997"/>
              <a:gd name="connsiteY12" fmla="*/ 4458285 h 4756735"/>
              <a:gd name="connsiteX13" fmla="*/ 0 w 6857997"/>
              <a:gd name="connsiteY13" fmla="*/ 4458285 h 4756735"/>
              <a:gd name="connsiteX14" fmla="*/ 1 w 6857997"/>
              <a:gd name="connsiteY14" fmla="*/ 0 h 475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7997" h="4756735">
                <a:moveTo>
                  <a:pt x="6857997" y="0"/>
                </a:moveTo>
                <a:lnTo>
                  <a:pt x="6857997" y="4458285"/>
                </a:lnTo>
                <a:lnTo>
                  <a:pt x="4861980" y="4458285"/>
                </a:lnTo>
                <a:lnTo>
                  <a:pt x="4480980" y="4744036"/>
                </a:lnTo>
                <a:lnTo>
                  <a:pt x="4472514" y="4747210"/>
                </a:lnTo>
                <a:lnTo>
                  <a:pt x="4459814" y="4751973"/>
                </a:lnTo>
                <a:lnTo>
                  <a:pt x="4447114" y="4756735"/>
                </a:lnTo>
                <a:lnTo>
                  <a:pt x="4436530" y="4756735"/>
                </a:lnTo>
                <a:lnTo>
                  <a:pt x="4423830" y="4756735"/>
                </a:lnTo>
                <a:lnTo>
                  <a:pt x="4413247" y="4751973"/>
                </a:lnTo>
                <a:lnTo>
                  <a:pt x="4400547" y="4747210"/>
                </a:lnTo>
                <a:lnTo>
                  <a:pt x="4392080" y="4744036"/>
                </a:lnTo>
                <a:lnTo>
                  <a:pt x="4011080" y="4458285"/>
                </a:lnTo>
                <a:lnTo>
                  <a:pt x="0" y="4458285"/>
                </a:ln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973A8A9-76D8-427D-94AE-10C64D2B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918252"/>
            <a:ext cx="3365439" cy="39976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sz="4400" i="0" u="none" strike="noStrike" baseline="0"/>
              <a:t>Konuşma terapisi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C7BCE50C-D70C-48E9-8D87-C483A8B4E2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3891040"/>
              </p:ext>
            </p:extLst>
          </p:nvPr>
        </p:nvGraphicFramePr>
        <p:xfrm>
          <a:off x="5556250" y="1262063"/>
          <a:ext cx="5816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58818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9A15EF-2288-403D-91CE-14D0FED08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i="0" u="none" strike="noStrike" baseline="0"/>
              <a:t>Konuşma terapisi süreci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811DCE02-F544-4D6A-8524-34F99D38B5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0166222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0721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9A15EF-2288-403D-91CE-14D0FED0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tr-TR" b="0" i="0" u="none" strike="noStrike" baseline="0">
                <a:solidFill>
                  <a:srgbClr val="365F91"/>
                </a:solidFill>
                <a:latin typeface="Times New Roman" panose="02020603050405020304" pitchFamily="18" charset="0"/>
              </a:rPr>
              <a:t>Konuşma terapisi süreci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DF9C74CA-36F4-480B-AB3E-F8A95B5E398A}"/>
              </a:ext>
            </a:extLst>
          </p:cNvPr>
          <p:cNvGraphicFramePr/>
          <p:nvPr/>
        </p:nvGraphicFramePr>
        <p:xfrm>
          <a:off x="810000" y="2184401"/>
          <a:ext cx="10563285" cy="3674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24206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3606E80-498F-48CA-BB00-CA41E8F4A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i="0" u="none" strike="noStrike" baseline="0"/>
              <a:t>Duyu bütünlemesi nedir?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A83FAAB0-3642-463E-9098-7947C79766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6343392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7059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6DA00AA-D0E9-41CD-A199-2FDCFC2B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1741714"/>
            <a:ext cx="3518452" cy="41177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sz="3700" i="0" u="none" strike="noStrike" baseline="0"/>
              <a:t>Duyu bütünleme bozukluğunun belirtileri nelerdir?</a:t>
            </a:r>
          </a:p>
        </p:txBody>
      </p:sp>
      <p:graphicFrame>
        <p:nvGraphicFramePr>
          <p:cNvPr id="18" name="Metin Yer Tutucusu 2">
            <a:extLst>
              <a:ext uri="{FF2B5EF4-FFF2-40B4-BE49-F238E27FC236}">
                <a16:creationId xmlns:a16="http://schemas.microsoft.com/office/drawing/2014/main" id="{2EB9C0DC-5EA5-4556-87BC-0CBADCEC55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6668100"/>
              </p:ext>
            </p:extLst>
          </p:nvPr>
        </p:nvGraphicFramePr>
        <p:xfrm>
          <a:off x="5466523" y="1172818"/>
          <a:ext cx="5906328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4680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22B77-FA16-4D4E-BAA6-811C61DB3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A6EF34F-3BAD-4CD8-B05E-03BA773A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050631" y="1050634"/>
            <a:ext cx="6857997" cy="4756735"/>
          </a:xfrm>
          <a:custGeom>
            <a:avLst/>
            <a:gdLst>
              <a:gd name="connsiteX0" fmla="*/ 6857997 w 6857997"/>
              <a:gd name="connsiteY0" fmla="*/ 0 h 4756735"/>
              <a:gd name="connsiteX1" fmla="*/ 6857997 w 6857997"/>
              <a:gd name="connsiteY1" fmla="*/ 4458285 h 4756735"/>
              <a:gd name="connsiteX2" fmla="*/ 4861980 w 6857997"/>
              <a:gd name="connsiteY2" fmla="*/ 4458285 h 4756735"/>
              <a:gd name="connsiteX3" fmla="*/ 4480980 w 6857997"/>
              <a:gd name="connsiteY3" fmla="*/ 4744036 h 4756735"/>
              <a:gd name="connsiteX4" fmla="*/ 4472514 w 6857997"/>
              <a:gd name="connsiteY4" fmla="*/ 4747210 h 4756735"/>
              <a:gd name="connsiteX5" fmla="*/ 4459814 w 6857997"/>
              <a:gd name="connsiteY5" fmla="*/ 4751973 h 4756735"/>
              <a:gd name="connsiteX6" fmla="*/ 4447114 w 6857997"/>
              <a:gd name="connsiteY6" fmla="*/ 4756735 h 4756735"/>
              <a:gd name="connsiteX7" fmla="*/ 4436530 w 6857997"/>
              <a:gd name="connsiteY7" fmla="*/ 4756735 h 4756735"/>
              <a:gd name="connsiteX8" fmla="*/ 4423830 w 6857997"/>
              <a:gd name="connsiteY8" fmla="*/ 4756735 h 4756735"/>
              <a:gd name="connsiteX9" fmla="*/ 4413247 w 6857997"/>
              <a:gd name="connsiteY9" fmla="*/ 4751973 h 4756735"/>
              <a:gd name="connsiteX10" fmla="*/ 4400547 w 6857997"/>
              <a:gd name="connsiteY10" fmla="*/ 4747210 h 4756735"/>
              <a:gd name="connsiteX11" fmla="*/ 4392080 w 6857997"/>
              <a:gd name="connsiteY11" fmla="*/ 4744036 h 4756735"/>
              <a:gd name="connsiteX12" fmla="*/ 4011080 w 6857997"/>
              <a:gd name="connsiteY12" fmla="*/ 4458285 h 4756735"/>
              <a:gd name="connsiteX13" fmla="*/ 0 w 6857997"/>
              <a:gd name="connsiteY13" fmla="*/ 4458285 h 4756735"/>
              <a:gd name="connsiteX14" fmla="*/ 1 w 6857997"/>
              <a:gd name="connsiteY14" fmla="*/ 0 h 475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7997" h="4756735">
                <a:moveTo>
                  <a:pt x="6857997" y="0"/>
                </a:moveTo>
                <a:lnTo>
                  <a:pt x="6857997" y="4458285"/>
                </a:lnTo>
                <a:lnTo>
                  <a:pt x="4861980" y="4458285"/>
                </a:lnTo>
                <a:lnTo>
                  <a:pt x="4480980" y="4744036"/>
                </a:lnTo>
                <a:lnTo>
                  <a:pt x="4472514" y="4747210"/>
                </a:lnTo>
                <a:lnTo>
                  <a:pt x="4459814" y="4751973"/>
                </a:lnTo>
                <a:lnTo>
                  <a:pt x="4447114" y="4756735"/>
                </a:lnTo>
                <a:lnTo>
                  <a:pt x="4436530" y="4756735"/>
                </a:lnTo>
                <a:lnTo>
                  <a:pt x="4423830" y="4756735"/>
                </a:lnTo>
                <a:lnTo>
                  <a:pt x="4413247" y="4751973"/>
                </a:lnTo>
                <a:lnTo>
                  <a:pt x="4400547" y="4747210"/>
                </a:lnTo>
                <a:lnTo>
                  <a:pt x="4392080" y="4744036"/>
                </a:lnTo>
                <a:lnTo>
                  <a:pt x="4011080" y="4458285"/>
                </a:lnTo>
                <a:lnTo>
                  <a:pt x="0" y="4458285"/>
                </a:lnTo>
                <a:lnTo>
                  <a:pt x="1" y="0"/>
                </a:lnTo>
                <a:close/>
              </a:path>
            </a:pathLst>
          </a:custGeom>
          <a:solidFill>
            <a:schemeClr val="accent1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6DA00AA-D0E9-41CD-A199-2FDCFC2B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918252"/>
            <a:ext cx="3365439" cy="39976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sz="3400" i="0" u="none" strike="noStrike" baseline="0"/>
              <a:t>Duyu bütünleme bozukluğunun belirtileri nelerdir?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AFC0CB28-0707-47D2-8A03-6BA5935405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5837485"/>
              </p:ext>
            </p:extLst>
          </p:nvPr>
        </p:nvGraphicFramePr>
        <p:xfrm>
          <a:off x="5556250" y="1262063"/>
          <a:ext cx="5816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2025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E9F743F-7236-412B-B550-3934EF2A6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>
              <a:lnSpc>
                <a:spcPct val="90000"/>
              </a:lnSpc>
            </a:pPr>
            <a:r>
              <a:rPr lang="en-US" sz="3400" i="0" u="none" strike="noStrike" baseline="0"/>
              <a:t>Duyu bütünlemesi bozukluğu kimlerde görülür?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2F72FBCE-3E2A-496E-8424-75A5369D86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011043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9243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E50F27-4584-4D23-AC3B-02D6950ED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tr-TR" b="0" i="0" u="none" strike="noStrike" baseline="0">
                <a:solidFill>
                  <a:srgbClr val="365F91"/>
                </a:solidFill>
                <a:latin typeface="Times New Roman" panose="02020603050405020304" pitchFamily="18" charset="0"/>
              </a:rPr>
              <a:t>Duyu bütünlemesi terapisi nasıl yapılır?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1B64C5C7-CD24-4A44-8325-2C2F549186E0}"/>
              </a:ext>
            </a:extLst>
          </p:cNvPr>
          <p:cNvGraphicFramePr/>
          <p:nvPr/>
        </p:nvGraphicFramePr>
        <p:xfrm>
          <a:off x="810000" y="2184401"/>
          <a:ext cx="10563285" cy="3674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138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2B12C8B-CAFE-4A8C-A0DD-A684822B3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>
              <a:lnSpc>
                <a:spcPct val="90000"/>
              </a:lnSpc>
            </a:pPr>
            <a:r>
              <a:rPr lang="en-US" sz="3100" i="0" u="none" strike="noStrike" baseline="0"/>
              <a:t>Yaygın gelişimsel bozukluklar hangi bozuklukları kapsar?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31E8708D-8DF3-4810-8784-50EEDCEA3E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4533788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6383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5270DAD-270F-4F9A-A0BE-04ED6B09A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/>
            <a:r>
              <a:rPr lang="en-US" i="0" u="none" strike="noStrike" baseline="0"/>
              <a:t>Otizm nedir?</a:t>
            </a:r>
          </a:p>
        </p:txBody>
      </p:sp>
      <p:graphicFrame>
        <p:nvGraphicFramePr>
          <p:cNvPr id="16" name="Metin Yer Tutucusu 2">
            <a:extLst>
              <a:ext uri="{FF2B5EF4-FFF2-40B4-BE49-F238E27FC236}">
                <a16:creationId xmlns:a16="http://schemas.microsoft.com/office/drawing/2014/main" id="{095B6006-1E4A-4317-81D6-7E06583FF5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8984465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7850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D93730-8C7D-423D-9137-597B5FA65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2B82547-2424-4E7A-A98B-75206EE73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5109BC2F-9616-4D7D-9E98-57898009A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4DCF192-FD28-42CB-982B-7EAFD3806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687286"/>
            <a:ext cx="3269463" cy="3978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>
              <a:lnSpc>
                <a:spcPct val="90000"/>
              </a:lnSpc>
            </a:pPr>
            <a:r>
              <a:rPr lang="en-US" sz="4400" i="0" u="none" strike="noStrike" baseline="0"/>
              <a:t>Otizm; 3 temel alanda bireyin yaşamını etkiler:</a:t>
            </a:r>
          </a:p>
        </p:txBody>
      </p:sp>
      <p:graphicFrame>
        <p:nvGraphicFramePr>
          <p:cNvPr id="5" name="Metin Yer Tutucusu 2">
            <a:extLst>
              <a:ext uri="{FF2B5EF4-FFF2-40B4-BE49-F238E27FC236}">
                <a16:creationId xmlns:a16="http://schemas.microsoft.com/office/drawing/2014/main" id="{4694E2D4-7661-49E9-9A55-5629A54BDE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2059057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93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48A550F-D6ED-4C6B-9DC4-5A13FEA52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i="0" u="none" strike="noStrike" baseline="0"/>
              <a:t>1.sosyal etkileşim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4717BC-7B78-4D92-8ED7-76F36336F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8068" y="978993"/>
            <a:ext cx="5365218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>
              <a:lnSpc>
                <a:spcPct val="90000"/>
              </a:lnSpc>
            </a:pPr>
            <a:r>
              <a:rPr lang="en-US" sz="2000" b="0" i="0" u="none" strike="noStrike" baseline="0"/>
              <a:t>Etrafındaki kişilerin farkında olmama</a:t>
            </a:r>
          </a:p>
          <a:p>
            <a:pPr marR="0" lvl="0">
              <a:lnSpc>
                <a:spcPct val="90000"/>
              </a:lnSpc>
            </a:pPr>
            <a:r>
              <a:rPr lang="en-US" sz="2000" b="0" i="0" u="none" strike="noStrike" baseline="0"/>
              <a:t>Sözel olmayan davranışlarda bozulma</a:t>
            </a:r>
          </a:p>
          <a:p>
            <a:pPr marR="0" lvl="0">
              <a:lnSpc>
                <a:spcPct val="90000"/>
              </a:lnSpc>
            </a:pPr>
            <a:r>
              <a:rPr lang="en-US" sz="2000" b="0" i="0" u="none" strike="noStrike" baseline="0"/>
              <a:t>Akranları ile gelişimine uygun ilişkiler kuramama ve sürdürememe</a:t>
            </a:r>
          </a:p>
          <a:p>
            <a:pPr marR="0" lvl="0">
              <a:lnSpc>
                <a:spcPct val="90000"/>
              </a:lnSpc>
            </a:pPr>
            <a:r>
              <a:rPr lang="en-US" sz="2000" b="0" i="0" u="none" strike="noStrike" baseline="0"/>
              <a:t>Sevinç, ilgi ve başarılarını diğer insanlarla paylaşamama</a:t>
            </a:r>
          </a:p>
          <a:p>
            <a:pPr marR="0" lvl="0">
              <a:lnSpc>
                <a:spcPct val="90000"/>
              </a:lnSpc>
            </a:pPr>
            <a:r>
              <a:rPr lang="en-US" sz="2000" b="0" i="0" u="none" strike="noStrike" baseline="0"/>
              <a:t>Tek başına kalmayı tercih etme</a:t>
            </a:r>
          </a:p>
          <a:p>
            <a:pPr marR="0" lvl="0">
              <a:lnSpc>
                <a:spcPct val="90000"/>
              </a:lnSpc>
            </a:pPr>
            <a:r>
              <a:rPr lang="en-US" sz="2000" b="0" i="0" u="none" strike="noStrike" baseline="0"/>
              <a:t>Sosyal etkileşim (devam)</a:t>
            </a:r>
          </a:p>
          <a:p>
            <a:pPr marR="0" lvl="0">
              <a:lnSpc>
                <a:spcPct val="90000"/>
              </a:lnSpc>
            </a:pPr>
            <a:r>
              <a:rPr lang="en-US" sz="2000" b="0" i="0" u="none" strike="noStrike" baseline="0"/>
              <a:t>Basit sosyal oyunlara etkin biçimde katılamama</a:t>
            </a:r>
          </a:p>
          <a:p>
            <a:pPr marR="0" lvl="0">
              <a:lnSpc>
                <a:spcPct val="90000"/>
              </a:lnSpc>
            </a:pPr>
            <a:r>
              <a:rPr lang="en-US" sz="2000" b="0" i="0" u="none" strike="noStrike" baseline="0"/>
              <a:t>Sosyal kuralları anlamada zorluk</a:t>
            </a:r>
          </a:p>
          <a:p>
            <a:pPr marR="0" lvl="0">
              <a:lnSpc>
                <a:spcPct val="90000"/>
              </a:lnSpc>
            </a:pPr>
            <a:r>
              <a:rPr lang="en-US" sz="2000" b="0" i="0" u="none" strike="noStrike" baseline="0"/>
              <a:t>Başkalarının gereksinimlerinin ve sıkıntılarının farkında olmama</a:t>
            </a:r>
          </a:p>
        </p:txBody>
      </p:sp>
    </p:spTree>
    <p:extLst>
      <p:ext uri="{BB962C8B-B14F-4D97-AF65-F5344CB8AC3E}">
        <p14:creationId xmlns:p14="http://schemas.microsoft.com/office/powerpoint/2010/main" val="3984355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809942D-57D0-4C4A-BBE7-4155B6BF5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i="0" u="none" strike="noStrike" baseline="0"/>
              <a:t>2. Dil gelişimi  ve iletişim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0C9632F-2B78-4FBF-964D-50075ECE8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8068" y="978993"/>
            <a:ext cx="5365218" cy="4900014"/>
          </a:xfr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R="0" lvl="0">
              <a:lnSpc>
                <a:spcPct val="90000"/>
              </a:lnSpc>
            </a:pPr>
            <a:r>
              <a:rPr lang="en-US" sz="1900" b="0" i="0" u="none" strike="noStrike" baseline="0"/>
              <a:t>Konuşmada gecikme veya konuşmanın hiç olmaması</a:t>
            </a:r>
          </a:p>
          <a:p>
            <a:pPr marR="0" lvl="0">
              <a:lnSpc>
                <a:spcPct val="90000"/>
              </a:lnSpc>
            </a:pPr>
            <a:r>
              <a:rPr lang="en-US" sz="1900" b="0" i="0" u="none" strike="noStrike" baseline="0"/>
              <a:t>Basit şaka, mecaz ifade, soru ve emirleri anlayamama</a:t>
            </a:r>
          </a:p>
          <a:p>
            <a:pPr marR="0" lvl="0">
              <a:lnSpc>
                <a:spcPct val="90000"/>
              </a:lnSpc>
            </a:pPr>
            <a:r>
              <a:rPr lang="en-US" sz="1900" b="0" i="0" u="none" strike="noStrike" baseline="0"/>
              <a:t>Sözel iletişimi başlatma ve sürdürmede zorluklar</a:t>
            </a:r>
          </a:p>
          <a:p>
            <a:pPr marR="0" lvl="0">
              <a:lnSpc>
                <a:spcPct val="90000"/>
              </a:lnSpc>
            </a:pPr>
            <a:r>
              <a:rPr lang="en-US" sz="1900" b="0" i="0" u="none" strike="noStrike" baseline="0"/>
              <a:t>Şahıs zamirlerini karıştırma (ben ve sen)</a:t>
            </a:r>
          </a:p>
          <a:p>
            <a:pPr marR="0" lvl="0">
              <a:lnSpc>
                <a:spcPct val="90000"/>
              </a:lnSpc>
            </a:pPr>
            <a:r>
              <a:rPr lang="en-US" sz="1900" b="0" i="0" u="none" strike="noStrike" baseline="0"/>
              <a:t>Dil gelişimi ve iletişim (devam)</a:t>
            </a:r>
          </a:p>
          <a:p>
            <a:pPr marR="0" lvl="0">
              <a:lnSpc>
                <a:spcPct val="90000"/>
              </a:lnSpc>
            </a:pPr>
            <a:r>
              <a:rPr lang="en-US" sz="1900" b="0" i="0" u="none" strike="noStrike" baseline="0"/>
              <a:t>Ekolalik konuşma</a:t>
            </a:r>
          </a:p>
          <a:p>
            <a:pPr marR="0" lvl="0">
              <a:lnSpc>
                <a:spcPct val="90000"/>
              </a:lnSpc>
            </a:pPr>
            <a:r>
              <a:rPr lang="en-US" sz="1900" b="0" i="0" u="none" strike="noStrike" baseline="0"/>
              <a:t>Tekrarlayıcı ve basmakalıp konuşma</a:t>
            </a:r>
          </a:p>
          <a:p>
            <a:pPr marR="0" lvl="0">
              <a:lnSpc>
                <a:spcPct val="90000"/>
              </a:lnSpc>
            </a:pPr>
            <a:r>
              <a:rPr lang="en-US" sz="1900" b="0" i="0" u="none" strike="noStrike" baseline="0"/>
              <a:t>Konuşmanın hızı, tonlaması ve ritminde bozukluk</a:t>
            </a:r>
          </a:p>
          <a:p>
            <a:pPr marR="0" lvl="0">
              <a:lnSpc>
                <a:spcPct val="90000"/>
              </a:lnSpc>
            </a:pPr>
            <a:r>
              <a:rPr lang="en-US" sz="1900" b="0" i="0" u="none" strike="noStrike" baseline="0"/>
              <a:t>Amaçsız konuşma, dili işlevsel olarak kullanmama</a:t>
            </a:r>
          </a:p>
        </p:txBody>
      </p:sp>
    </p:spTree>
    <p:extLst>
      <p:ext uri="{BB962C8B-B14F-4D97-AF65-F5344CB8AC3E}">
        <p14:creationId xmlns:p14="http://schemas.microsoft.com/office/powerpoint/2010/main" val="179939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klif">
  <a:themeElements>
    <a:clrScheme name="Teklif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Teklif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klif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Teklif</Template>
  <TotalTime>16</TotalTime>
  <Words>2425</Words>
  <Application>Microsoft Office PowerPoint</Application>
  <PresentationFormat>Geniş ekran</PresentationFormat>
  <Paragraphs>323</Paragraphs>
  <Slides>49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4" baseType="lpstr">
      <vt:lpstr>Century Gothic</vt:lpstr>
      <vt:lpstr>Times New Roman</vt:lpstr>
      <vt:lpstr>Wingdings</vt:lpstr>
      <vt:lpstr>Wingdings 2</vt:lpstr>
      <vt:lpstr>Teklif</vt:lpstr>
      <vt:lpstr>Yaygın gelişimsel bozukluk ve otizm</vt:lpstr>
      <vt:lpstr>Yaygın gelişimsel bozukluk ve otizm</vt:lpstr>
      <vt:lpstr>Yaygın gelişimsel bozukluk ve otizm</vt:lpstr>
      <vt:lpstr>Yaygın gelişimsel bozukluk: ortak özellikler</vt:lpstr>
      <vt:lpstr>Yaygın gelişimsel bozukluklar hangi bozuklukları kapsar?</vt:lpstr>
      <vt:lpstr>Otizm nedir?</vt:lpstr>
      <vt:lpstr>Otizm; 3 temel alanda bireyin yaşamını etkiler:</vt:lpstr>
      <vt:lpstr>1.sosyal etkileşim</vt:lpstr>
      <vt:lpstr>2. Dil gelişimi  ve iletişim</vt:lpstr>
      <vt:lpstr>Taklit becerileri</vt:lpstr>
      <vt:lpstr>Taklit becerileri</vt:lpstr>
      <vt:lpstr>3. Sınırlı ve yineleyici davranış ve ilgiler</vt:lpstr>
      <vt:lpstr>Otizm/yaygın gelişimsel bozukluk tanısı nasıl konur?</vt:lpstr>
      <vt:lpstr>Otizm tanısı en erken hangi yaşta konabilir?</vt:lpstr>
      <vt:lpstr>Erken ipuçları</vt:lpstr>
      <vt:lpstr>Konuşmanın gelişmemesi</vt:lpstr>
      <vt:lpstr>Asperger sendromu</vt:lpstr>
      <vt:lpstr>Çocukluk disintegratif bozukluk</vt:lpstr>
      <vt:lpstr>Rett sendromu</vt:lpstr>
      <vt:lpstr>Otizmin görülme sıklığı</vt:lpstr>
      <vt:lpstr>Etioloji</vt:lpstr>
      <vt:lpstr>Yapısal nedenler:</vt:lpstr>
      <vt:lpstr>Gebelik ve doğum komplikasyonları</vt:lpstr>
      <vt:lpstr>Nörokimyasal çalışmalar</vt:lpstr>
      <vt:lpstr>Otizmin tedavisi</vt:lpstr>
      <vt:lpstr>Otizmin tedavisi</vt:lpstr>
      <vt:lpstr>Otizmin tedavisi</vt:lpstr>
      <vt:lpstr>Otizmin tedavisi</vt:lpstr>
      <vt:lpstr>Neden anne-baba eğitimi?</vt:lpstr>
      <vt:lpstr>Eğitimin amacı</vt:lpstr>
      <vt:lpstr>Eğitimin amacı</vt:lpstr>
      <vt:lpstr>Eğitim süreci</vt:lpstr>
      <vt:lpstr>Eğitim süreci</vt:lpstr>
      <vt:lpstr>Diğer çocuklar:</vt:lpstr>
      <vt:lpstr>Tedavide temel yaklaşımlar</vt:lpstr>
      <vt:lpstr>Davranışçı yaklaşım</vt:lpstr>
      <vt:lpstr>Zaman</vt:lpstr>
      <vt:lpstr>Zaman</vt:lpstr>
      <vt:lpstr>Tutarlılık</vt:lpstr>
      <vt:lpstr>Neden: davranış : sonuç</vt:lpstr>
      <vt:lpstr>Hedef davranışı belirleme</vt:lpstr>
      <vt:lpstr>Konuşma terapisi</vt:lpstr>
      <vt:lpstr>Konuşma terapisi süreci</vt:lpstr>
      <vt:lpstr>Konuşma terapisi süreci</vt:lpstr>
      <vt:lpstr>Duyu bütünlemesi nedir?</vt:lpstr>
      <vt:lpstr>Duyu bütünleme bozukluğunun belirtileri nelerdir?</vt:lpstr>
      <vt:lpstr>Duyu bütünleme bozukluğunun belirtileri nelerdir?</vt:lpstr>
      <vt:lpstr>Duyu bütünlemesi bozukluğu kimlerde görülür?</vt:lpstr>
      <vt:lpstr>Duyu bütünlemesi terapisi nasıl yapılır?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Yaygın gelişimsel bozukluk ve otizm</dc:title>
  <dc:creator>hüseyin tekin</dc:creator>
  <cp:lastModifiedBy>hüseyin tekin</cp:lastModifiedBy>
  <cp:revision>1</cp:revision>
  <dcterms:created xsi:type="dcterms:W3CDTF">2021-12-03T02:56:13Z</dcterms:created>
  <dcterms:modified xsi:type="dcterms:W3CDTF">2021-12-03T03:12:25Z</dcterms:modified>
</cp:coreProperties>
</file>