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88" r:id="rId6"/>
    <p:sldId id="260" r:id="rId7"/>
    <p:sldId id="289" r:id="rId8"/>
    <p:sldId id="261" r:id="rId9"/>
    <p:sldId id="262" r:id="rId10"/>
    <p:sldId id="263" r:id="rId11"/>
    <p:sldId id="264" r:id="rId12"/>
    <p:sldId id="290" r:id="rId13"/>
    <p:sldId id="265" r:id="rId14"/>
    <p:sldId id="266" r:id="rId15"/>
    <p:sldId id="267" r:id="rId16"/>
    <p:sldId id="268" r:id="rId17"/>
    <p:sldId id="291" r:id="rId18"/>
    <p:sldId id="269" r:id="rId19"/>
    <p:sldId id="293" r:id="rId20"/>
    <p:sldId id="292" r:id="rId21"/>
    <p:sldId id="270" r:id="rId22"/>
    <p:sldId id="294" r:id="rId23"/>
    <p:sldId id="271" r:id="rId24"/>
    <p:sldId id="295" r:id="rId25"/>
    <p:sldId id="296" r:id="rId26"/>
    <p:sldId id="272" r:id="rId27"/>
    <p:sldId id="273" r:id="rId28"/>
    <p:sldId id="274" r:id="rId29"/>
    <p:sldId id="280" r:id="rId30"/>
    <p:sldId id="276" r:id="rId31"/>
    <p:sldId id="277" r:id="rId32"/>
    <p:sldId id="278" r:id="rId33"/>
    <p:sldId id="281" r:id="rId34"/>
    <p:sldId id="282" r:id="rId35"/>
    <p:sldId id="283" r:id="rId36"/>
    <p:sldId id="284" r:id="rId37"/>
    <p:sldId id="285" r:id="rId38"/>
    <p:sldId id="286" r:id="rId39"/>
    <p:sldId id="279" r:id="rId40"/>
    <p:sldId id="28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4" y="60"/>
      </p:cViewPr>
      <p:guideLst/>
    </p:cSldViewPr>
  </p:slideViewPr>
  <p:outlineViewPr>
    <p:cViewPr>
      <p:scale>
        <a:sx n="33" d="100"/>
        <a:sy n="33" d="100"/>
      </p:scale>
      <p:origin x="0" y="-17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E1D8E-BD3E-4F45-B919-F773CF6577B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3DD072C-C730-43CA-BBBE-DD62BE0F5D51}">
      <dgm:prSet/>
      <dgm:spPr/>
      <dgm:t>
        <a:bodyPr/>
        <a:lstStyle/>
        <a:p>
          <a:r>
            <a:rPr lang="tr-TR"/>
            <a:t>Hamilelik döneminde annenin geçirdiği bulaşıcı hastalıklar, kullandığı ilaçlar, kazalar ve zehirlenmeler, röntgen çektirme, yetersiz beslenme,</a:t>
          </a:r>
          <a:endParaRPr lang="en-US"/>
        </a:p>
      </dgm:t>
    </dgm:pt>
    <dgm:pt modelId="{276CEC0C-79A2-4489-9DC3-C566869A8A48}" type="parTrans" cxnId="{187236A4-51B8-4D8B-958B-5A88D5343554}">
      <dgm:prSet/>
      <dgm:spPr/>
      <dgm:t>
        <a:bodyPr/>
        <a:lstStyle/>
        <a:p>
          <a:endParaRPr lang="en-US"/>
        </a:p>
      </dgm:t>
    </dgm:pt>
    <dgm:pt modelId="{C28138E8-AC44-4D1E-B401-9E4E7D0877DF}" type="sibTrans" cxnId="{187236A4-51B8-4D8B-958B-5A88D5343554}">
      <dgm:prSet/>
      <dgm:spPr/>
      <dgm:t>
        <a:bodyPr/>
        <a:lstStyle/>
        <a:p>
          <a:endParaRPr lang="en-US"/>
        </a:p>
      </dgm:t>
    </dgm:pt>
    <dgm:pt modelId="{D7AEFE5C-5590-4CAD-BAC6-D4686D2C6575}">
      <dgm:prSet/>
      <dgm:spPr/>
      <dgm:t>
        <a:bodyPr/>
        <a:lstStyle/>
        <a:p>
          <a:r>
            <a:rPr lang="tr-TR"/>
            <a:t>Akraba evliliği, kromozom bozuklukları, kan uyuşmazlığı,</a:t>
          </a:r>
          <a:endParaRPr lang="en-US"/>
        </a:p>
      </dgm:t>
    </dgm:pt>
    <dgm:pt modelId="{21C03F3F-DE97-4326-A8B2-ABE49AFA807D}" type="parTrans" cxnId="{13E390FA-7218-4981-A1C7-77F3A4C81F37}">
      <dgm:prSet/>
      <dgm:spPr/>
      <dgm:t>
        <a:bodyPr/>
        <a:lstStyle/>
        <a:p>
          <a:endParaRPr lang="en-US"/>
        </a:p>
      </dgm:t>
    </dgm:pt>
    <dgm:pt modelId="{E3680257-1497-49FD-9B28-0D3E171D2A2A}" type="sibTrans" cxnId="{13E390FA-7218-4981-A1C7-77F3A4C81F37}">
      <dgm:prSet/>
      <dgm:spPr/>
      <dgm:t>
        <a:bodyPr/>
        <a:lstStyle/>
        <a:p>
          <a:endParaRPr lang="en-US"/>
        </a:p>
      </dgm:t>
    </dgm:pt>
    <dgm:pt modelId="{5647A5D8-89CE-4C1E-AC74-95942309C445}">
      <dgm:prSet/>
      <dgm:spPr/>
      <dgm:t>
        <a:bodyPr/>
        <a:lstStyle/>
        <a:p>
          <a:r>
            <a:rPr lang="tr-TR"/>
            <a:t>Doğuştan metabolik bozukluklar.</a:t>
          </a:r>
          <a:endParaRPr lang="en-US"/>
        </a:p>
      </dgm:t>
    </dgm:pt>
    <dgm:pt modelId="{73D7D02B-6794-4C36-AC31-05F657ED7B2D}" type="parTrans" cxnId="{04AAB90B-28DB-4A3C-93FA-197C2C084EB2}">
      <dgm:prSet/>
      <dgm:spPr/>
      <dgm:t>
        <a:bodyPr/>
        <a:lstStyle/>
        <a:p>
          <a:endParaRPr lang="en-US"/>
        </a:p>
      </dgm:t>
    </dgm:pt>
    <dgm:pt modelId="{149F86F1-2869-4FF3-94D3-970DD489B1D3}" type="sibTrans" cxnId="{04AAB90B-28DB-4A3C-93FA-197C2C084EB2}">
      <dgm:prSet/>
      <dgm:spPr/>
      <dgm:t>
        <a:bodyPr/>
        <a:lstStyle/>
        <a:p>
          <a:endParaRPr lang="en-US"/>
        </a:p>
      </dgm:t>
    </dgm:pt>
    <dgm:pt modelId="{D397883F-22DD-4100-85AA-1078E273E86F}" type="pres">
      <dgm:prSet presAssocID="{016E1D8E-BD3E-4F45-B919-F773CF6577B1}" presName="linear" presStyleCnt="0">
        <dgm:presLayoutVars>
          <dgm:animLvl val="lvl"/>
          <dgm:resizeHandles val="exact"/>
        </dgm:presLayoutVars>
      </dgm:prSet>
      <dgm:spPr/>
    </dgm:pt>
    <dgm:pt modelId="{D15979AC-74F7-430F-A2C4-6FC8F977BAAA}" type="pres">
      <dgm:prSet presAssocID="{C3DD072C-C730-43CA-BBBE-DD62BE0F5D51}" presName="parentText" presStyleLbl="node1" presStyleIdx="0" presStyleCnt="3">
        <dgm:presLayoutVars>
          <dgm:chMax val="0"/>
          <dgm:bulletEnabled val="1"/>
        </dgm:presLayoutVars>
      </dgm:prSet>
      <dgm:spPr/>
    </dgm:pt>
    <dgm:pt modelId="{E90E2CDD-0F0A-43B8-8A62-2BC793F64765}" type="pres">
      <dgm:prSet presAssocID="{C28138E8-AC44-4D1E-B401-9E4E7D0877DF}" presName="spacer" presStyleCnt="0"/>
      <dgm:spPr/>
    </dgm:pt>
    <dgm:pt modelId="{C7E72ECD-4DCF-4E29-89E6-C6921DA4BDFA}" type="pres">
      <dgm:prSet presAssocID="{D7AEFE5C-5590-4CAD-BAC6-D4686D2C6575}" presName="parentText" presStyleLbl="node1" presStyleIdx="1" presStyleCnt="3">
        <dgm:presLayoutVars>
          <dgm:chMax val="0"/>
          <dgm:bulletEnabled val="1"/>
        </dgm:presLayoutVars>
      </dgm:prSet>
      <dgm:spPr/>
    </dgm:pt>
    <dgm:pt modelId="{713A5996-3313-49B1-AF17-FD9BD331B487}" type="pres">
      <dgm:prSet presAssocID="{E3680257-1497-49FD-9B28-0D3E171D2A2A}" presName="spacer" presStyleCnt="0"/>
      <dgm:spPr/>
    </dgm:pt>
    <dgm:pt modelId="{CE1C8AFB-8663-4D52-9843-50FAF5269A7A}" type="pres">
      <dgm:prSet presAssocID="{5647A5D8-89CE-4C1E-AC74-95942309C445}" presName="parentText" presStyleLbl="node1" presStyleIdx="2" presStyleCnt="3">
        <dgm:presLayoutVars>
          <dgm:chMax val="0"/>
          <dgm:bulletEnabled val="1"/>
        </dgm:presLayoutVars>
      </dgm:prSet>
      <dgm:spPr/>
    </dgm:pt>
  </dgm:ptLst>
  <dgm:cxnLst>
    <dgm:cxn modelId="{04AAB90B-28DB-4A3C-93FA-197C2C084EB2}" srcId="{016E1D8E-BD3E-4F45-B919-F773CF6577B1}" destId="{5647A5D8-89CE-4C1E-AC74-95942309C445}" srcOrd="2" destOrd="0" parTransId="{73D7D02B-6794-4C36-AC31-05F657ED7B2D}" sibTransId="{149F86F1-2869-4FF3-94D3-970DD489B1D3}"/>
    <dgm:cxn modelId="{A5A40850-CF59-4761-9623-BDDD3E2E2DD2}" type="presOf" srcId="{016E1D8E-BD3E-4F45-B919-F773CF6577B1}" destId="{D397883F-22DD-4100-85AA-1078E273E86F}" srcOrd="0" destOrd="0" presId="urn:microsoft.com/office/officeart/2005/8/layout/vList2"/>
    <dgm:cxn modelId="{A4EDD68D-5934-412C-A4C2-CF068917000A}" type="presOf" srcId="{C3DD072C-C730-43CA-BBBE-DD62BE0F5D51}" destId="{D15979AC-74F7-430F-A2C4-6FC8F977BAAA}" srcOrd="0" destOrd="0" presId="urn:microsoft.com/office/officeart/2005/8/layout/vList2"/>
    <dgm:cxn modelId="{187236A4-51B8-4D8B-958B-5A88D5343554}" srcId="{016E1D8E-BD3E-4F45-B919-F773CF6577B1}" destId="{C3DD072C-C730-43CA-BBBE-DD62BE0F5D51}" srcOrd="0" destOrd="0" parTransId="{276CEC0C-79A2-4489-9DC3-C566869A8A48}" sibTransId="{C28138E8-AC44-4D1E-B401-9E4E7D0877DF}"/>
    <dgm:cxn modelId="{C9D0BEC5-AF5D-43D0-96A7-95B70D14DB9D}" type="presOf" srcId="{D7AEFE5C-5590-4CAD-BAC6-D4686D2C6575}" destId="{C7E72ECD-4DCF-4E29-89E6-C6921DA4BDFA}" srcOrd="0" destOrd="0" presId="urn:microsoft.com/office/officeart/2005/8/layout/vList2"/>
    <dgm:cxn modelId="{4CDDD5DC-EB40-4E3D-B806-C1F8F229C25B}" type="presOf" srcId="{5647A5D8-89CE-4C1E-AC74-95942309C445}" destId="{CE1C8AFB-8663-4D52-9843-50FAF5269A7A}" srcOrd="0" destOrd="0" presId="urn:microsoft.com/office/officeart/2005/8/layout/vList2"/>
    <dgm:cxn modelId="{13E390FA-7218-4981-A1C7-77F3A4C81F37}" srcId="{016E1D8E-BD3E-4F45-B919-F773CF6577B1}" destId="{D7AEFE5C-5590-4CAD-BAC6-D4686D2C6575}" srcOrd="1" destOrd="0" parTransId="{21C03F3F-DE97-4326-A8B2-ABE49AFA807D}" sibTransId="{E3680257-1497-49FD-9B28-0D3E171D2A2A}"/>
    <dgm:cxn modelId="{C17CE44C-176F-4E0D-B417-D692B2BB3899}" type="presParOf" srcId="{D397883F-22DD-4100-85AA-1078E273E86F}" destId="{D15979AC-74F7-430F-A2C4-6FC8F977BAAA}" srcOrd="0" destOrd="0" presId="urn:microsoft.com/office/officeart/2005/8/layout/vList2"/>
    <dgm:cxn modelId="{F013D728-B259-482B-ADE9-A10065C5FBD0}" type="presParOf" srcId="{D397883F-22DD-4100-85AA-1078E273E86F}" destId="{E90E2CDD-0F0A-43B8-8A62-2BC793F64765}" srcOrd="1" destOrd="0" presId="urn:microsoft.com/office/officeart/2005/8/layout/vList2"/>
    <dgm:cxn modelId="{7CEAE36B-0AE0-4A91-8F4F-7200AD5DCB56}" type="presParOf" srcId="{D397883F-22DD-4100-85AA-1078E273E86F}" destId="{C7E72ECD-4DCF-4E29-89E6-C6921DA4BDFA}" srcOrd="2" destOrd="0" presId="urn:microsoft.com/office/officeart/2005/8/layout/vList2"/>
    <dgm:cxn modelId="{E0AF9ED7-8D4D-4CE0-AFA7-EB7A450D5DE1}" type="presParOf" srcId="{D397883F-22DD-4100-85AA-1078E273E86F}" destId="{713A5996-3313-49B1-AF17-FD9BD331B487}" srcOrd="3" destOrd="0" presId="urn:microsoft.com/office/officeart/2005/8/layout/vList2"/>
    <dgm:cxn modelId="{E66FC5CF-8731-4754-A8DF-29B71FDDFB76}" type="presParOf" srcId="{D397883F-22DD-4100-85AA-1078E273E86F}" destId="{CE1C8AFB-8663-4D52-9843-50FAF5269A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038779-4E18-4ABB-A361-F6FC1140E24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DE7D5F9D-BD02-42E7-B110-EEAACC25F638}">
      <dgm:prSet/>
      <dgm:spPr/>
      <dgm:t>
        <a:bodyPr/>
        <a:lstStyle/>
        <a:p>
          <a:r>
            <a:rPr lang="tr-TR"/>
            <a:t>·    Sosyal faaliyetlere karşı ilgileri azdır .Çok az sayıda sosyal faaliyetlere katılırlar.</a:t>
          </a:r>
          <a:endParaRPr lang="en-US"/>
        </a:p>
      </dgm:t>
    </dgm:pt>
    <dgm:pt modelId="{5617894F-A0A7-43E4-8F00-2C6C0418066C}" type="parTrans" cxnId="{C2CA6988-A830-43FE-8ECE-8AE507BB15A2}">
      <dgm:prSet/>
      <dgm:spPr/>
      <dgm:t>
        <a:bodyPr/>
        <a:lstStyle/>
        <a:p>
          <a:endParaRPr lang="en-US"/>
        </a:p>
      </dgm:t>
    </dgm:pt>
    <dgm:pt modelId="{47B87A58-EFCF-4BBB-A84D-1D0648DE528A}" type="sibTrans" cxnId="{C2CA6988-A830-43FE-8ECE-8AE507BB15A2}">
      <dgm:prSet/>
      <dgm:spPr/>
      <dgm:t>
        <a:bodyPr/>
        <a:lstStyle/>
        <a:p>
          <a:endParaRPr lang="en-US"/>
        </a:p>
      </dgm:t>
    </dgm:pt>
    <dgm:pt modelId="{60916783-BCF7-4847-AF4B-63971CBF5045}" type="pres">
      <dgm:prSet presAssocID="{8D038779-4E18-4ABB-A361-F6FC1140E248}" presName="linear" presStyleCnt="0">
        <dgm:presLayoutVars>
          <dgm:animLvl val="lvl"/>
          <dgm:resizeHandles val="exact"/>
        </dgm:presLayoutVars>
      </dgm:prSet>
      <dgm:spPr/>
    </dgm:pt>
    <dgm:pt modelId="{1A9B3FF9-1A8E-4006-B2F5-AC0F8E0AB9E9}" type="pres">
      <dgm:prSet presAssocID="{DE7D5F9D-BD02-42E7-B110-EEAACC25F638}" presName="parentText" presStyleLbl="node1" presStyleIdx="0" presStyleCnt="1">
        <dgm:presLayoutVars>
          <dgm:chMax val="0"/>
          <dgm:bulletEnabled val="1"/>
        </dgm:presLayoutVars>
      </dgm:prSet>
      <dgm:spPr/>
    </dgm:pt>
  </dgm:ptLst>
  <dgm:cxnLst>
    <dgm:cxn modelId="{270EDC30-DCF6-4321-8CB2-428484DCDD2C}" type="presOf" srcId="{DE7D5F9D-BD02-42E7-B110-EEAACC25F638}" destId="{1A9B3FF9-1A8E-4006-B2F5-AC0F8E0AB9E9}" srcOrd="0" destOrd="0" presId="urn:microsoft.com/office/officeart/2005/8/layout/vList2"/>
    <dgm:cxn modelId="{3F658538-E327-4D46-9479-2EA3B26EA86B}" type="presOf" srcId="{8D038779-4E18-4ABB-A361-F6FC1140E248}" destId="{60916783-BCF7-4847-AF4B-63971CBF5045}" srcOrd="0" destOrd="0" presId="urn:microsoft.com/office/officeart/2005/8/layout/vList2"/>
    <dgm:cxn modelId="{C2CA6988-A830-43FE-8ECE-8AE507BB15A2}" srcId="{8D038779-4E18-4ABB-A361-F6FC1140E248}" destId="{DE7D5F9D-BD02-42E7-B110-EEAACC25F638}" srcOrd="0" destOrd="0" parTransId="{5617894F-A0A7-43E4-8F00-2C6C0418066C}" sibTransId="{47B87A58-EFCF-4BBB-A84D-1D0648DE528A}"/>
    <dgm:cxn modelId="{BF784493-A4B9-491D-84D5-018B4B1E31AC}" type="presParOf" srcId="{60916783-BCF7-4847-AF4B-63971CBF5045}" destId="{1A9B3FF9-1A8E-4006-B2F5-AC0F8E0AB9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038779-4E18-4ABB-A361-F6FC1140E248}"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FBE0042-4C6B-4570-86CA-2BC27D211A42}">
      <dgm:prSet/>
      <dgm:spPr/>
      <dgm:t>
        <a:bodyPr/>
        <a:lstStyle/>
        <a:p>
          <a:r>
            <a:rPr lang="tr-TR"/>
            <a:t>·    Sosyal ilişkilerinde kendilerini grupta kabul ettirecek becerileri azdır.</a:t>
          </a:r>
          <a:endParaRPr lang="en-US"/>
        </a:p>
      </dgm:t>
    </dgm:pt>
    <dgm:pt modelId="{EC15205C-4480-4116-BD67-D6CCF0DA22C6}" type="parTrans" cxnId="{2FEDB576-F31A-4BD9-B50B-BB6F181666DE}">
      <dgm:prSet/>
      <dgm:spPr/>
      <dgm:t>
        <a:bodyPr/>
        <a:lstStyle/>
        <a:p>
          <a:endParaRPr lang="en-US"/>
        </a:p>
      </dgm:t>
    </dgm:pt>
    <dgm:pt modelId="{1F1C4613-A216-48DF-84F2-BCB842CD6FFA}" type="sibTrans" cxnId="{2FEDB576-F31A-4BD9-B50B-BB6F181666DE}">
      <dgm:prSet/>
      <dgm:spPr/>
      <dgm:t>
        <a:bodyPr/>
        <a:lstStyle/>
        <a:p>
          <a:endParaRPr lang="en-US"/>
        </a:p>
      </dgm:t>
    </dgm:pt>
    <dgm:pt modelId="{B531D396-705B-4EEE-9B1F-B351932227DA}" type="pres">
      <dgm:prSet presAssocID="{8D038779-4E18-4ABB-A361-F6FC1140E248}" presName="linear" presStyleCnt="0">
        <dgm:presLayoutVars>
          <dgm:animLvl val="lvl"/>
          <dgm:resizeHandles val="exact"/>
        </dgm:presLayoutVars>
      </dgm:prSet>
      <dgm:spPr/>
    </dgm:pt>
    <dgm:pt modelId="{7BFE5E9C-BD10-4AEA-B2E8-99DDD763F902}" type="pres">
      <dgm:prSet presAssocID="{EFBE0042-4C6B-4570-86CA-2BC27D211A42}" presName="parentText" presStyleLbl="node1" presStyleIdx="0" presStyleCnt="1">
        <dgm:presLayoutVars>
          <dgm:chMax val="0"/>
          <dgm:bulletEnabled val="1"/>
        </dgm:presLayoutVars>
      </dgm:prSet>
      <dgm:spPr/>
    </dgm:pt>
  </dgm:ptLst>
  <dgm:cxnLst>
    <dgm:cxn modelId="{FB1E506B-E1EB-446C-8452-4347DA4BEB97}" type="presOf" srcId="{8D038779-4E18-4ABB-A361-F6FC1140E248}" destId="{B531D396-705B-4EEE-9B1F-B351932227DA}" srcOrd="0" destOrd="0" presId="urn:microsoft.com/office/officeart/2005/8/layout/vList2"/>
    <dgm:cxn modelId="{2FEDB576-F31A-4BD9-B50B-BB6F181666DE}" srcId="{8D038779-4E18-4ABB-A361-F6FC1140E248}" destId="{EFBE0042-4C6B-4570-86CA-2BC27D211A42}" srcOrd="0" destOrd="0" parTransId="{EC15205C-4480-4116-BD67-D6CCF0DA22C6}" sibTransId="{1F1C4613-A216-48DF-84F2-BCB842CD6FFA}"/>
    <dgm:cxn modelId="{B74FCFD6-7EC9-4495-B82D-8671FD2F83B7}" type="presOf" srcId="{EFBE0042-4C6B-4570-86CA-2BC27D211A42}" destId="{7BFE5E9C-BD10-4AEA-B2E8-99DDD763F902}" srcOrd="0" destOrd="0" presId="urn:microsoft.com/office/officeart/2005/8/layout/vList2"/>
    <dgm:cxn modelId="{2A148FEC-0C9F-4A30-B359-AB2780250D4A}" type="presParOf" srcId="{B531D396-705B-4EEE-9B1F-B351932227DA}" destId="{7BFE5E9C-BD10-4AEA-B2E8-99DDD763F90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9F135C-AD06-4FE0-8459-C70C61286C1F}" type="doc">
      <dgm:prSet loTypeId="urn:microsoft.com/office/officeart/2005/8/layout/vList2" loCatId="list" qsTypeId="urn:microsoft.com/office/officeart/2005/8/quickstyle/simple2" qsCatId="simple" csTypeId="urn:microsoft.com/office/officeart/2005/8/colors/accent5_2" csCatId="accent5"/>
      <dgm:spPr/>
      <dgm:t>
        <a:bodyPr/>
        <a:lstStyle/>
        <a:p>
          <a:endParaRPr lang="en-US"/>
        </a:p>
      </dgm:t>
    </dgm:pt>
    <dgm:pt modelId="{6AE7C85A-DE3E-4FC0-A034-2EF774AFE041}">
      <dgm:prSet/>
      <dgm:spPr/>
      <dgm:t>
        <a:bodyPr/>
        <a:lstStyle/>
        <a:p>
          <a:r>
            <a:rPr lang="tr-TR"/>
            <a:t>·    Toplum içinde nasıl davranmaları gerektiğini öğrenebilirler.</a:t>
          </a:r>
          <a:endParaRPr lang="en-US"/>
        </a:p>
      </dgm:t>
    </dgm:pt>
    <dgm:pt modelId="{0ED8527A-B3EE-4AD2-8FFA-FBB740F3B2AA}" type="parTrans" cxnId="{05D065D7-2C72-463D-9A44-56E44CE2C105}">
      <dgm:prSet/>
      <dgm:spPr/>
      <dgm:t>
        <a:bodyPr/>
        <a:lstStyle/>
        <a:p>
          <a:endParaRPr lang="en-US"/>
        </a:p>
      </dgm:t>
    </dgm:pt>
    <dgm:pt modelId="{4744A7D1-7C9A-4EE1-A535-0379AE657143}" type="sibTrans" cxnId="{05D065D7-2C72-463D-9A44-56E44CE2C105}">
      <dgm:prSet/>
      <dgm:spPr/>
      <dgm:t>
        <a:bodyPr/>
        <a:lstStyle/>
        <a:p>
          <a:endParaRPr lang="en-US"/>
        </a:p>
      </dgm:t>
    </dgm:pt>
    <dgm:pt modelId="{93BDABA6-B3A1-4B24-AD4E-5A96EB948006}">
      <dgm:prSet/>
      <dgm:spPr/>
      <dgm:t>
        <a:bodyPr/>
        <a:lstStyle/>
        <a:p>
          <a:r>
            <a:rPr lang="tr-TR"/>
            <a:t>·    Nezaket ve görgü kurallarına uymada zorluk çekerler. Çoğu sosyal yaşantılardan yoksun olan bu çocuklar için kuralları basitleştirmek ve onları sosyal deneyimlere sokmak gelişimlerini hızlandırabilir.</a:t>
          </a:r>
          <a:endParaRPr lang="en-US"/>
        </a:p>
      </dgm:t>
    </dgm:pt>
    <dgm:pt modelId="{6FF7DFCE-FC52-408E-AB08-E5FE72DFD140}" type="parTrans" cxnId="{5247BB1D-CC64-4440-9522-629615729193}">
      <dgm:prSet/>
      <dgm:spPr/>
      <dgm:t>
        <a:bodyPr/>
        <a:lstStyle/>
        <a:p>
          <a:endParaRPr lang="en-US"/>
        </a:p>
      </dgm:t>
    </dgm:pt>
    <dgm:pt modelId="{764E09EA-760C-4C99-A536-D5CF53479D0D}" type="sibTrans" cxnId="{5247BB1D-CC64-4440-9522-629615729193}">
      <dgm:prSet/>
      <dgm:spPr/>
      <dgm:t>
        <a:bodyPr/>
        <a:lstStyle/>
        <a:p>
          <a:endParaRPr lang="en-US"/>
        </a:p>
      </dgm:t>
    </dgm:pt>
    <dgm:pt modelId="{213F1A93-A6C0-4361-9DC2-7F9A6DC7F0DC}" type="pres">
      <dgm:prSet presAssocID="{AD9F135C-AD06-4FE0-8459-C70C61286C1F}" presName="linear" presStyleCnt="0">
        <dgm:presLayoutVars>
          <dgm:animLvl val="lvl"/>
          <dgm:resizeHandles val="exact"/>
        </dgm:presLayoutVars>
      </dgm:prSet>
      <dgm:spPr/>
    </dgm:pt>
    <dgm:pt modelId="{F7EBD95B-9AA0-4699-A6D0-AB786CE4DA46}" type="pres">
      <dgm:prSet presAssocID="{6AE7C85A-DE3E-4FC0-A034-2EF774AFE041}" presName="parentText" presStyleLbl="node1" presStyleIdx="0" presStyleCnt="2">
        <dgm:presLayoutVars>
          <dgm:chMax val="0"/>
          <dgm:bulletEnabled val="1"/>
        </dgm:presLayoutVars>
      </dgm:prSet>
      <dgm:spPr/>
    </dgm:pt>
    <dgm:pt modelId="{E4B35730-BEE9-4B1E-96EE-3457840450FE}" type="pres">
      <dgm:prSet presAssocID="{4744A7D1-7C9A-4EE1-A535-0379AE657143}" presName="spacer" presStyleCnt="0"/>
      <dgm:spPr/>
    </dgm:pt>
    <dgm:pt modelId="{F7DEBA78-0F50-4087-8CA2-E7909D8A18B2}" type="pres">
      <dgm:prSet presAssocID="{93BDABA6-B3A1-4B24-AD4E-5A96EB948006}" presName="parentText" presStyleLbl="node1" presStyleIdx="1" presStyleCnt="2">
        <dgm:presLayoutVars>
          <dgm:chMax val="0"/>
          <dgm:bulletEnabled val="1"/>
        </dgm:presLayoutVars>
      </dgm:prSet>
      <dgm:spPr/>
    </dgm:pt>
  </dgm:ptLst>
  <dgm:cxnLst>
    <dgm:cxn modelId="{5247BB1D-CC64-4440-9522-629615729193}" srcId="{AD9F135C-AD06-4FE0-8459-C70C61286C1F}" destId="{93BDABA6-B3A1-4B24-AD4E-5A96EB948006}" srcOrd="1" destOrd="0" parTransId="{6FF7DFCE-FC52-408E-AB08-E5FE72DFD140}" sibTransId="{764E09EA-760C-4C99-A536-D5CF53479D0D}"/>
    <dgm:cxn modelId="{9D8A2D5F-1DA7-4B41-9F66-3DE896671766}" type="presOf" srcId="{6AE7C85A-DE3E-4FC0-A034-2EF774AFE041}" destId="{F7EBD95B-9AA0-4699-A6D0-AB786CE4DA46}" srcOrd="0" destOrd="0" presId="urn:microsoft.com/office/officeart/2005/8/layout/vList2"/>
    <dgm:cxn modelId="{41C83A4D-D3CC-4575-A9F1-C714007B7039}" type="presOf" srcId="{93BDABA6-B3A1-4B24-AD4E-5A96EB948006}" destId="{F7DEBA78-0F50-4087-8CA2-E7909D8A18B2}" srcOrd="0" destOrd="0" presId="urn:microsoft.com/office/officeart/2005/8/layout/vList2"/>
    <dgm:cxn modelId="{05D065D7-2C72-463D-9A44-56E44CE2C105}" srcId="{AD9F135C-AD06-4FE0-8459-C70C61286C1F}" destId="{6AE7C85A-DE3E-4FC0-A034-2EF774AFE041}" srcOrd="0" destOrd="0" parTransId="{0ED8527A-B3EE-4AD2-8FFA-FBB740F3B2AA}" sibTransId="{4744A7D1-7C9A-4EE1-A535-0379AE657143}"/>
    <dgm:cxn modelId="{9600B8F8-FC04-4834-BB67-D82240528DDC}" type="presOf" srcId="{AD9F135C-AD06-4FE0-8459-C70C61286C1F}" destId="{213F1A93-A6C0-4361-9DC2-7F9A6DC7F0DC}" srcOrd="0" destOrd="0" presId="urn:microsoft.com/office/officeart/2005/8/layout/vList2"/>
    <dgm:cxn modelId="{BB40FFE3-6526-45DA-A0BE-6972998030A6}" type="presParOf" srcId="{213F1A93-A6C0-4361-9DC2-7F9A6DC7F0DC}" destId="{F7EBD95B-9AA0-4699-A6D0-AB786CE4DA46}" srcOrd="0" destOrd="0" presId="urn:microsoft.com/office/officeart/2005/8/layout/vList2"/>
    <dgm:cxn modelId="{AFB8C009-C98A-44AB-8172-8BA46856A3A5}" type="presParOf" srcId="{213F1A93-A6C0-4361-9DC2-7F9A6DC7F0DC}" destId="{E4B35730-BEE9-4B1E-96EE-3457840450FE}" srcOrd="1" destOrd="0" presId="urn:microsoft.com/office/officeart/2005/8/layout/vList2"/>
    <dgm:cxn modelId="{7D77B65A-8F93-4ED7-A830-32CCD6637C9C}" type="presParOf" srcId="{213F1A93-A6C0-4361-9DC2-7F9A6DC7F0DC}" destId="{F7DEBA78-0F50-4087-8CA2-E7909D8A18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CEF8DE-F9A6-4B23-8B56-4A80D9831A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C80A8-2EC3-4A7E-922A-A66568340463}">
      <dgm:prSet/>
      <dgm:spPr/>
      <dgm:t>
        <a:bodyPr/>
        <a:lstStyle/>
        <a:p>
          <a:r>
            <a:rPr lang="tr-TR"/>
            <a:t>·    Akademik etkinliklerde yavaş olabilirler ancak yinede kendi yeteneklerini ve yetersizliklerini anlayabilecek düzeye gelebilirler.</a:t>
          </a:r>
          <a:endParaRPr lang="en-US"/>
        </a:p>
      </dgm:t>
    </dgm:pt>
    <dgm:pt modelId="{A8603087-C07B-4F75-B1F2-D5A6398C7D5C}" type="parTrans" cxnId="{44100604-0253-4FFB-8AA1-B7EFFE388423}">
      <dgm:prSet/>
      <dgm:spPr/>
      <dgm:t>
        <a:bodyPr/>
        <a:lstStyle/>
        <a:p>
          <a:endParaRPr lang="en-US"/>
        </a:p>
      </dgm:t>
    </dgm:pt>
    <dgm:pt modelId="{1C001A1D-DD3D-4448-A42F-C1327F4D5D6C}" type="sibTrans" cxnId="{44100604-0253-4FFB-8AA1-B7EFFE388423}">
      <dgm:prSet/>
      <dgm:spPr/>
      <dgm:t>
        <a:bodyPr/>
        <a:lstStyle/>
        <a:p>
          <a:endParaRPr lang="en-US"/>
        </a:p>
      </dgm:t>
    </dgm:pt>
    <dgm:pt modelId="{CECEF30B-07F0-4321-ACE1-ED054D270744}">
      <dgm:prSet/>
      <dgm:spPr/>
      <dgm:t>
        <a:bodyPr/>
        <a:lstStyle/>
        <a:p>
          <a:r>
            <a:rPr lang="tr-TR"/>
            <a:t>·   İlköğretim okullarında, normal yaşıtlarıyla aynı sınıflarda kaynaştırma programına alınabilirler.</a:t>
          </a:r>
          <a:endParaRPr lang="en-US"/>
        </a:p>
      </dgm:t>
    </dgm:pt>
    <dgm:pt modelId="{0465C4BF-7386-4CE9-AEB3-D40FE29DD224}" type="parTrans" cxnId="{BE106EC2-94A7-4C77-BBA0-910F2EFC4E28}">
      <dgm:prSet/>
      <dgm:spPr/>
      <dgm:t>
        <a:bodyPr/>
        <a:lstStyle/>
        <a:p>
          <a:endParaRPr lang="en-US"/>
        </a:p>
      </dgm:t>
    </dgm:pt>
    <dgm:pt modelId="{645CF20F-DBE3-4F70-B627-C3E02DEEB781}" type="sibTrans" cxnId="{BE106EC2-94A7-4C77-BBA0-910F2EFC4E28}">
      <dgm:prSet/>
      <dgm:spPr/>
      <dgm:t>
        <a:bodyPr/>
        <a:lstStyle/>
        <a:p>
          <a:endParaRPr lang="en-US"/>
        </a:p>
      </dgm:t>
    </dgm:pt>
    <dgm:pt modelId="{0E99605F-3A81-471B-B583-6B4E508BEE04}">
      <dgm:prSet/>
      <dgm:spPr/>
      <dgm:t>
        <a:bodyPr/>
        <a:lstStyle/>
        <a:p>
          <a:r>
            <a:rPr lang="tr-TR"/>
            <a:t>·    İlköğretim okullarının bünyesinde açılan benzer özellikteki çocuklardan oluşan özel eğitim sınıflarına yerleştirilebilirler.</a:t>
          </a:r>
          <a:endParaRPr lang="en-US"/>
        </a:p>
      </dgm:t>
    </dgm:pt>
    <dgm:pt modelId="{5C40596C-1D4D-431A-98BE-29BF21195938}" type="parTrans" cxnId="{4C9C3E8D-C85A-4D0C-B970-5922FCBCAB11}">
      <dgm:prSet/>
      <dgm:spPr/>
      <dgm:t>
        <a:bodyPr/>
        <a:lstStyle/>
        <a:p>
          <a:endParaRPr lang="en-US"/>
        </a:p>
      </dgm:t>
    </dgm:pt>
    <dgm:pt modelId="{DD019930-E290-4109-8660-12DCA52FDFBA}" type="sibTrans" cxnId="{4C9C3E8D-C85A-4D0C-B970-5922FCBCAB11}">
      <dgm:prSet/>
      <dgm:spPr/>
      <dgm:t>
        <a:bodyPr/>
        <a:lstStyle/>
        <a:p>
          <a:endParaRPr lang="en-US"/>
        </a:p>
      </dgm:t>
    </dgm:pt>
    <dgm:pt modelId="{591B39AB-0B79-4AFF-AC38-BBA7C850008E}">
      <dgm:prSet/>
      <dgm:spPr/>
      <dgm:t>
        <a:bodyPr/>
        <a:lstStyle/>
        <a:p>
          <a:r>
            <a:rPr lang="tr-TR"/>
            <a:t>·    Bu iki uygulamaya destekleyici olarak özel eğitim merkezlerinin eğitim ve öğretiminden yararlanabilirler.</a:t>
          </a:r>
          <a:endParaRPr lang="en-US"/>
        </a:p>
      </dgm:t>
    </dgm:pt>
    <dgm:pt modelId="{A2C5A3CE-7FCA-42D5-91FD-82A42E732E93}" type="parTrans" cxnId="{19DA808A-4B2C-4C53-8E17-E5D1CFDD992A}">
      <dgm:prSet/>
      <dgm:spPr/>
      <dgm:t>
        <a:bodyPr/>
        <a:lstStyle/>
        <a:p>
          <a:endParaRPr lang="en-US"/>
        </a:p>
      </dgm:t>
    </dgm:pt>
    <dgm:pt modelId="{3D6FF31D-0AED-40CA-ABB4-4CCD41E3EFAD}" type="sibTrans" cxnId="{19DA808A-4B2C-4C53-8E17-E5D1CFDD992A}">
      <dgm:prSet/>
      <dgm:spPr/>
      <dgm:t>
        <a:bodyPr/>
        <a:lstStyle/>
        <a:p>
          <a:endParaRPr lang="en-US"/>
        </a:p>
      </dgm:t>
    </dgm:pt>
    <dgm:pt modelId="{C77D1520-6507-43BF-94D5-233C742F1470}" type="pres">
      <dgm:prSet presAssocID="{19CEF8DE-F9A6-4B23-8B56-4A80D9831A6F}" presName="linear" presStyleCnt="0">
        <dgm:presLayoutVars>
          <dgm:animLvl val="lvl"/>
          <dgm:resizeHandles val="exact"/>
        </dgm:presLayoutVars>
      </dgm:prSet>
      <dgm:spPr/>
    </dgm:pt>
    <dgm:pt modelId="{D3488975-3F80-46A4-8988-CEAD978C652A}" type="pres">
      <dgm:prSet presAssocID="{A7AC80A8-2EC3-4A7E-922A-A66568340463}" presName="parentText" presStyleLbl="node1" presStyleIdx="0" presStyleCnt="4">
        <dgm:presLayoutVars>
          <dgm:chMax val="0"/>
          <dgm:bulletEnabled val="1"/>
        </dgm:presLayoutVars>
      </dgm:prSet>
      <dgm:spPr/>
    </dgm:pt>
    <dgm:pt modelId="{81293080-56C4-49E4-9CCC-A97649D645C8}" type="pres">
      <dgm:prSet presAssocID="{1C001A1D-DD3D-4448-A42F-C1327F4D5D6C}" presName="spacer" presStyleCnt="0"/>
      <dgm:spPr/>
    </dgm:pt>
    <dgm:pt modelId="{D54D83EC-7BA4-4DBA-AF35-3F293D38F553}" type="pres">
      <dgm:prSet presAssocID="{CECEF30B-07F0-4321-ACE1-ED054D270744}" presName="parentText" presStyleLbl="node1" presStyleIdx="1" presStyleCnt="4">
        <dgm:presLayoutVars>
          <dgm:chMax val="0"/>
          <dgm:bulletEnabled val="1"/>
        </dgm:presLayoutVars>
      </dgm:prSet>
      <dgm:spPr/>
    </dgm:pt>
    <dgm:pt modelId="{FF8EFCA4-5206-45F5-B7D2-172E6704D58E}" type="pres">
      <dgm:prSet presAssocID="{645CF20F-DBE3-4F70-B627-C3E02DEEB781}" presName="spacer" presStyleCnt="0"/>
      <dgm:spPr/>
    </dgm:pt>
    <dgm:pt modelId="{0924DEFA-2DB2-47B6-97A1-D16DFB0CBF55}" type="pres">
      <dgm:prSet presAssocID="{0E99605F-3A81-471B-B583-6B4E508BEE04}" presName="parentText" presStyleLbl="node1" presStyleIdx="2" presStyleCnt="4">
        <dgm:presLayoutVars>
          <dgm:chMax val="0"/>
          <dgm:bulletEnabled val="1"/>
        </dgm:presLayoutVars>
      </dgm:prSet>
      <dgm:spPr/>
    </dgm:pt>
    <dgm:pt modelId="{CFAC13E9-E201-45E6-B7BD-337E47DA8BE7}" type="pres">
      <dgm:prSet presAssocID="{DD019930-E290-4109-8660-12DCA52FDFBA}" presName="spacer" presStyleCnt="0"/>
      <dgm:spPr/>
    </dgm:pt>
    <dgm:pt modelId="{5610F4E8-51D3-47FA-A311-3B2599EF5376}" type="pres">
      <dgm:prSet presAssocID="{591B39AB-0B79-4AFF-AC38-BBA7C850008E}" presName="parentText" presStyleLbl="node1" presStyleIdx="3" presStyleCnt="4">
        <dgm:presLayoutVars>
          <dgm:chMax val="0"/>
          <dgm:bulletEnabled val="1"/>
        </dgm:presLayoutVars>
      </dgm:prSet>
      <dgm:spPr/>
    </dgm:pt>
  </dgm:ptLst>
  <dgm:cxnLst>
    <dgm:cxn modelId="{44100604-0253-4FFB-8AA1-B7EFFE388423}" srcId="{19CEF8DE-F9A6-4B23-8B56-4A80D9831A6F}" destId="{A7AC80A8-2EC3-4A7E-922A-A66568340463}" srcOrd="0" destOrd="0" parTransId="{A8603087-C07B-4F75-B1F2-D5A6398C7D5C}" sibTransId="{1C001A1D-DD3D-4448-A42F-C1327F4D5D6C}"/>
    <dgm:cxn modelId="{0B9BF205-1557-4D0B-91E5-F15A90DC5163}" type="presOf" srcId="{CECEF30B-07F0-4321-ACE1-ED054D270744}" destId="{D54D83EC-7BA4-4DBA-AF35-3F293D38F553}" srcOrd="0" destOrd="0" presId="urn:microsoft.com/office/officeart/2005/8/layout/vList2"/>
    <dgm:cxn modelId="{43072F18-0B63-4433-862A-B4182A936491}" type="presOf" srcId="{19CEF8DE-F9A6-4B23-8B56-4A80D9831A6F}" destId="{C77D1520-6507-43BF-94D5-233C742F1470}" srcOrd="0" destOrd="0" presId="urn:microsoft.com/office/officeart/2005/8/layout/vList2"/>
    <dgm:cxn modelId="{6AE37C26-4E30-4477-9B86-659E063B153A}" type="presOf" srcId="{591B39AB-0B79-4AFF-AC38-BBA7C850008E}" destId="{5610F4E8-51D3-47FA-A311-3B2599EF5376}" srcOrd="0" destOrd="0" presId="urn:microsoft.com/office/officeart/2005/8/layout/vList2"/>
    <dgm:cxn modelId="{80B4AC7F-6D70-4F01-972F-4304ED8C52E8}" type="presOf" srcId="{0E99605F-3A81-471B-B583-6B4E508BEE04}" destId="{0924DEFA-2DB2-47B6-97A1-D16DFB0CBF55}" srcOrd="0" destOrd="0" presId="urn:microsoft.com/office/officeart/2005/8/layout/vList2"/>
    <dgm:cxn modelId="{19DA808A-4B2C-4C53-8E17-E5D1CFDD992A}" srcId="{19CEF8DE-F9A6-4B23-8B56-4A80D9831A6F}" destId="{591B39AB-0B79-4AFF-AC38-BBA7C850008E}" srcOrd="3" destOrd="0" parTransId="{A2C5A3CE-7FCA-42D5-91FD-82A42E732E93}" sibTransId="{3D6FF31D-0AED-40CA-ABB4-4CCD41E3EFAD}"/>
    <dgm:cxn modelId="{4C9C3E8D-C85A-4D0C-B970-5922FCBCAB11}" srcId="{19CEF8DE-F9A6-4B23-8B56-4A80D9831A6F}" destId="{0E99605F-3A81-471B-B583-6B4E508BEE04}" srcOrd="2" destOrd="0" parTransId="{5C40596C-1D4D-431A-98BE-29BF21195938}" sibTransId="{DD019930-E290-4109-8660-12DCA52FDFBA}"/>
    <dgm:cxn modelId="{9201DDA3-3741-423A-B5AB-AB5ABBD47ED0}" type="presOf" srcId="{A7AC80A8-2EC3-4A7E-922A-A66568340463}" destId="{D3488975-3F80-46A4-8988-CEAD978C652A}" srcOrd="0" destOrd="0" presId="urn:microsoft.com/office/officeart/2005/8/layout/vList2"/>
    <dgm:cxn modelId="{BE106EC2-94A7-4C77-BBA0-910F2EFC4E28}" srcId="{19CEF8DE-F9A6-4B23-8B56-4A80D9831A6F}" destId="{CECEF30B-07F0-4321-ACE1-ED054D270744}" srcOrd="1" destOrd="0" parTransId="{0465C4BF-7386-4CE9-AEB3-D40FE29DD224}" sibTransId="{645CF20F-DBE3-4F70-B627-C3E02DEEB781}"/>
    <dgm:cxn modelId="{22C2EE15-E5CF-4C04-B6FA-8238F2F66CD4}" type="presParOf" srcId="{C77D1520-6507-43BF-94D5-233C742F1470}" destId="{D3488975-3F80-46A4-8988-CEAD978C652A}" srcOrd="0" destOrd="0" presId="urn:microsoft.com/office/officeart/2005/8/layout/vList2"/>
    <dgm:cxn modelId="{B6F613C6-2E7C-4A48-A67C-57CD03191351}" type="presParOf" srcId="{C77D1520-6507-43BF-94D5-233C742F1470}" destId="{81293080-56C4-49E4-9CCC-A97649D645C8}" srcOrd="1" destOrd="0" presId="urn:microsoft.com/office/officeart/2005/8/layout/vList2"/>
    <dgm:cxn modelId="{5ACFEFA1-00EC-4276-98BA-6BE42547D750}" type="presParOf" srcId="{C77D1520-6507-43BF-94D5-233C742F1470}" destId="{D54D83EC-7BA4-4DBA-AF35-3F293D38F553}" srcOrd="2" destOrd="0" presId="urn:microsoft.com/office/officeart/2005/8/layout/vList2"/>
    <dgm:cxn modelId="{C0EC6682-A5FA-4A42-9554-8A7E6A2F24BE}" type="presParOf" srcId="{C77D1520-6507-43BF-94D5-233C742F1470}" destId="{FF8EFCA4-5206-45F5-B7D2-172E6704D58E}" srcOrd="3" destOrd="0" presId="urn:microsoft.com/office/officeart/2005/8/layout/vList2"/>
    <dgm:cxn modelId="{8D83D1D2-16B3-416C-BB41-D3DFF04E12A1}" type="presParOf" srcId="{C77D1520-6507-43BF-94D5-233C742F1470}" destId="{0924DEFA-2DB2-47B6-97A1-D16DFB0CBF55}" srcOrd="4" destOrd="0" presId="urn:microsoft.com/office/officeart/2005/8/layout/vList2"/>
    <dgm:cxn modelId="{5F9F0975-2A58-466C-A48A-E67D8DBA107D}" type="presParOf" srcId="{C77D1520-6507-43BF-94D5-233C742F1470}" destId="{CFAC13E9-E201-45E6-B7BD-337E47DA8BE7}" srcOrd="5" destOrd="0" presId="urn:microsoft.com/office/officeart/2005/8/layout/vList2"/>
    <dgm:cxn modelId="{0269986F-9D7A-4240-8555-60EB8F542834}" type="presParOf" srcId="{C77D1520-6507-43BF-94D5-233C742F1470}" destId="{5610F4E8-51D3-47FA-A311-3B2599EF53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80477-94AF-478B-B781-BBA6867A865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8A04F99-F9B0-46B7-96EF-B2EB9EC4418E}">
      <dgm:prSet/>
      <dgm:spPr/>
      <dgm:t>
        <a:bodyPr/>
        <a:lstStyle/>
        <a:p>
          <a:r>
            <a:rPr lang="tr-TR"/>
            <a:t>·    Doğum sırasında bebeğin oksijensiz kalması,</a:t>
          </a:r>
          <a:endParaRPr lang="en-US"/>
        </a:p>
      </dgm:t>
    </dgm:pt>
    <dgm:pt modelId="{3FD4692D-3389-4381-BA41-70CE534BF417}" type="parTrans" cxnId="{798974B1-8910-402E-89BC-822E97CD90B1}">
      <dgm:prSet/>
      <dgm:spPr/>
      <dgm:t>
        <a:bodyPr/>
        <a:lstStyle/>
        <a:p>
          <a:endParaRPr lang="en-US"/>
        </a:p>
      </dgm:t>
    </dgm:pt>
    <dgm:pt modelId="{D4316ABE-5B3A-45E5-B55A-393ACB6F2ECF}" type="sibTrans" cxnId="{798974B1-8910-402E-89BC-822E97CD90B1}">
      <dgm:prSet/>
      <dgm:spPr/>
      <dgm:t>
        <a:bodyPr/>
        <a:lstStyle/>
        <a:p>
          <a:endParaRPr lang="en-US"/>
        </a:p>
      </dgm:t>
    </dgm:pt>
    <dgm:pt modelId="{5476F87B-61A3-4FAC-AD3E-4498FB392D72}">
      <dgm:prSet/>
      <dgm:spPr/>
      <dgm:t>
        <a:bodyPr/>
        <a:lstStyle/>
        <a:p>
          <a:r>
            <a:rPr lang="tr-TR"/>
            <a:t>·    Doğum sırasında bebeğe bulaşan enfeksiyonlar,</a:t>
          </a:r>
          <a:endParaRPr lang="en-US"/>
        </a:p>
      </dgm:t>
    </dgm:pt>
    <dgm:pt modelId="{BCD7264A-A2A1-49CB-9891-B28993526D69}" type="parTrans" cxnId="{F18261C0-5519-4454-A5B2-24A210586A0B}">
      <dgm:prSet/>
      <dgm:spPr/>
      <dgm:t>
        <a:bodyPr/>
        <a:lstStyle/>
        <a:p>
          <a:endParaRPr lang="en-US"/>
        </a:p>
      </dgm:t>
    </dgm:pt>
    <dgm:pt modelId="{0830F37B-E2FB-487A-8A45-9E3B2D5013C4}" type="sibTrans" cxnId="{F18261C0-5519-4454-A5B2-24A210586A0B}">
      <dgm:prSet/>
      <dgm:spPr/>
      <dgm:t>
        <a:bodyPr/>
        <a:lstStyle/>
        <a:p>
          <a:endParaRPr lang="en-US"/>
        </a:p>
      </dgm:t>
    </dgm:pt>
    <dgm:pt modelId="{FF3CF5A7-60FE-486A-AF51-141D898BD07F}">
      <dgm:prSet/>
      <dgm:spPr/>
      <dgm:t>
        <a:bodyPr/>
        <a:lstStyle/>
        <a:p>
          <a:r>
            <a:rPr lang="tr-TR"/>
            <a:t>·    Zor doğum nedeniyle kullanılan bazı araçların (vakum, forseps vb.) bebeğe zarar vermesi,</a:t>
          </a:r>
          <a:endParaRPr lang="en-US"/>
        </a:p>
      </dgm:t>
    </dgm:pt>
    <dgm:pt modelId="{F301B3CF-393E-439C-8D2A-6C198E60BC1A}" type="parTrans" cxnId="{F47D00B8-7780-4553-B2E6-7F011FFC3478}">
      <dgm:prSet/>
      <dgm:spPr/>
      <dgm:t>
        <a:bodyPr/>
        <a:lstStyle/>
        <a:p>
          <a:endParaRPr lang="en-US"/>
        </a:p>
      </dgm:t>
    </dgm:pt>
    <dgm:pt modelId="{11813A80-4EB9-48A1-B2CB-B0F69F64E58D}" type="sibTrans" cxnId="{F47D00B8-7780-4553-B2E6-7F011FFC3478}">
      <dgm:prSet/>
      <dgm:spPr/>
      <dgm:t>
        <a:bodyPr/>
        <a:lstStyle/>
        <a:p>
          <a:endParaRPr lang="en-US"/>
        </a:p>
      </dgm:t>
    </dgm:pt>
    <dgm:pt modelId="{41E0E5AC-79BD-45E1-8FA9-BD80615FF9AD}">
      <dgm:prSet/>
      <dgm:spPr/>
      <dgm:t>
        <a:bodyPr/>
        <a:lstStyle/>
        <a:p>
          <a:r>
            <a:rPr lang="tr-TR"/>
            <a:t>·   Erken yada geç doğum.</a:t>
          </a:r>
          <a:endParaRPr lang="en-US"/>
        </a:p>
      </dgm:t>
    </dgm:pt>
    <dgm:pt modelId="{081A1ED9-9C6E-4F83-9DB2-1DBFBD298AE3}" type="parTrans" cxnId="{345BBC0C-7309-40F7-A85E-DAAD1BFE3D90}">
      <dgm:prSet/>
      <dgm:spPr/>
      <dgm:t>
        <a:bodyPr/>
        <a:lstStyle/>
        <a:p>
          <a:endParaRPr lang="en-US"/>
        </a:p>
      </dgm:t>
    </dgm:pt>
    <dgm:pt modelId="{80FFF7E7-371E-4BD4-854F-284D5EF38FC0}" type="sibTrans" cxnId="{345BBC0C-7309-40F7-A85E-DAAD1BFE3D90}">
      <dgm:prSet/>
      <dgm:spPr/>
      <dgm:t>
        <a:bodyPr/>
        <a:lstStyle/>
        <a:p>
          <a:endParaRPr lang="en-US"/>
        </a:p>
      </dgm:t>
    </dgm:pt>
    <dgm:pt modelId="{664CC0F2-A273-426B-95CA-1746A7B5FDAE}" type="pres">
      <dgm:prSet presAssocID="{8CA80477-94AF-478B-B781-BBA6867A8651}" presName="diagram" presStyleCnt="0">
        <dgm:presLayoutVars>
          <dgm:dir/>
          <dgm:resizeHandles val="exact"/>
        </dgm:presLayoutVars>
      </dgm:prSet>
      <dgm:spPr/>
    </dgm:pt>
    <dgm:pt modelId="{061EAA8A-6021-45A6-B10B-5BC2A8BBBD10}" type="pres">
      <dgm:prSet presAssocID="{D8A04F99-F9B0-46B7-96EF-B2EB9EC4418E}" presName="node" presStyleLbl="node1" presStyleIdx="0" presStyleCnt="4">
        <dgm:presLayoutVars>
          <dgm:bulletEnabled val="1"/>
        </dgm:presLayoutVars>
      </dgm:prSet>
      <dgm:spPr/>
    </dgm:pt>
    <dgm:pt modelId="{9BB3F036-D608-4F80-A4E2-AE0310A22156}" type="pres">
      <dgm:prSet presAssocID="{D4316ABE-5B3A-45E5-B55A-393ACB6F2ECF}" presName="sibTrans" presStyleCnt="0"/>
      <dgm:spPr/>
    </dgm:pt>
    <dgm:pt modelId="{7C74C9E7-D66B-4E9D-AA17-4F244EC6CC14}" type="pres">
      <dgm:prSet presAssocID="{5476F87B-61A3-4FAC-AD3E-4498FB392D72}" presName="node" presStyleLbl="node1" presStyleIdx="1" presStyleCnt="4">
        <dgm:presLayoutVars>
          <dgm:bulletEnabled val="1"/>
        </dgm:presLayoutVars>
      </dgm:prSet>
      <dgm:spPr/>
    </dgm:pt>
    <dgm:pt modelId="{28886A9E-B804-48CB-975F-0D5F2D01A3D1}" type="pres">
      <dgm:prSet presAssocID="{0830F37B-E2FB-487A-8A45-9E3B2D5013C4}" presName="sibTrans" presStyleCnt="0"/>
      <dgm:spPr/>
    </dgm:pt>
    <dgm:pt modelId="{4253DB6E-B9B1-4C83-851F-C92CFA5FC9BF}" type="pres">
      <dgm:prSet presAssocID="{FF3CF5A7-60FE-486A-AF51-141D898BD07F}" presName="node" presStyleLbl="node1" presStyleIdx="2" presStyleCnt="4">
        <dgm:presLayoutVars>
          <dgm:bulletEnabled val="1"/>
        </dgm:presLayoutVars>
      </dgm:prSet>
      <dgm:spPr/>
    </dgm:pt>
    <dgm:pt modelId="{76AAA4AA-8B14-4C87-AF45-30F1658D71B2}" type="pres">
      <dgm:prSet presAssocID="{11813A80-4EB9-48A1-B2CB-B0F69F64E58D}" presName="sibTrans" presStyleCnt="0"/>
      <dgm:spPr/>
    </dgm:pt>
    <dgm:pt modelId="{73022ED2-B7C9-46D9-888B-2AFA34700885}" type="pres">
      <dgm:prSet presAssocID="{41E0E5AC-79BD-45E1-8FA9-BD80615FF9AD}" presName="node" presStyleLbl="node1" presStyleIdx="3" presStyleCnt="4">
        <dgm:presLayoutVars>
          <dgm:bulletEnabled val="1"/>
        </dgm:presLayoutVars>
      </dgm:prSet>
      <dgm:spPr/>
    </dgm:pt>
  </dgm:ptLst>
  <dgm:cxnLst>
    <dgm:cxn modelId="{345BBC0C-7309-40F7-A85E-DAAD1BFE3D90}" srcId="{8CA80477-94AF-478B-B781-BBA6867A8651}" destId="{41E0E5AC-79BD-45E1-8FA9-BD80615FF9AD}" srcOrd="3" destOrd="0" parTransId="{081A1ED9-9C6E-4F83-9DB2-1DBFBD298AE3}" sibTransId="{80FFF7E7-371E-4BD4-854F-284D5EF38FC0}"/>
    <dgm:cxn modelId="{F6535C8D-CB14-4A49-B23E-6E34715D2BFF}" type="presOf" srcId="{41E0E5AC-79BD-45E1-8FA9-BD80615FF9AD}" destId="{73022ED2-B7C9-46D9-888B-2AFA34700885}" srcOrd="0" destOrd="0" presId="urn:microsoft.com/office/officeart/2005/8/layout/default"/>
    <dgm:cxn modelId="{0C9D3D93-E8AF-41E4-A73F-AA06C08FDF52}" type="presOf" srcId="{FF3CF5A7-60FE-486A-AF51-141D898BD07F}" destId="{4253DB6E-B9B1-4C83-851F-C92CFA5FC9BF}" srcOrd="0" destOrd="0" presId="urn:microsoft.com/office/officeart/2005/8/layout/default"/>
    <dgm:cxn modelId="{ACB03AA1-0EA1-4754-AB53-3F82F23137C7}" type="presOf" srcId="{5476F87B-61A3-4FAC-AD3E-4498FB392D72}" destId="{7C74C9E7-D66B-4E9D-AA17-4F244EC6CC14}" srcOrd="0" destOrd="0" presId="urn:microsoft.com/office/officeart/2005/8/layout/default"/>
    <dgm:cxn modelId="{798974B1-8910-402E-89BC-822E97CD90B1}" srcId="{8CA80477-94AF-478B-B781-BBA6867A8651}" destId="{D8A04F99-F9B0-46B7-96EF-B2EB9EC4418E}" srcOrd="0" destOrd="0" parTransId="{3FD4692D-3389-4381-BA41-70CE534BF417}" sibTransId="{D4316ABE-5B3A-45E5-B55A-393ACB6F2ECF}"/>
    <dgm:cxn modelId="{F47D00B8-7780-4553-B2E6-7F011FFC3478}" srcId="{8CA80477-94AF-478B-B781-BBA6867A8651}" destId="{FF3CF5A7-60FE-486A-AF51-141D898BD07F}" srcOrd="2" destOrd="0" parTransId="{F301B3CF-393E-439C-8D2A-6C198E60BC1A}" sibTransId="{11813A80-4EB9-48A1-B2CB-B0F69F64E58D}"/>
    <dgm:cxn modelId="{98CB5CC0-9A3C-4946-A133-30712D55649C}" type="presOf" srcId="{D8A04F99-F9B0-46B7-96EF-B2EB9EC4418E}" destId="{061EAA8A-6021-45A6-B10B-5BC2A8BBBD10}" srcOrd="0" destOrd="0" presId="urn:microsoft.com/office/officeart/2005/8/layout/default"/>
    <dgm:cxn modelId="{F18261C0-5519-4454-A5B2-24A210586A0B}" srcId="{8CA80477-94AF-478B-B781-BBA6867A8651}" destId="{5476F87B-61A3-4FAC-AD3E-4498FB392D72}" srcOrd="1" destOrd="0" parTransId="{BCD7264A-A2A1-49CB-9891-B28993526D69}" sibTransId="{0830F37B-E2FB-487A-8A45-9E3B2D5013C4}"/>
    <dgm:cxn modelId="{654E0FC5-75C3-48A7-81E8-6C73A3843E9F}" type="presOf" srcId="{8CA80477-94AF-478B-B781-BBA6867A8651}" destId="{664CC0F2-A273-426B-95CA-1746A7B5FDAE}" srcOrd="0" destOrd="0" presId="urn:microsoft.com/office/officeart/2005/8/layout/default"/>
    <dgm:cxn modelId="{F8E71ACA-7A90-4850-8F69-B70C306FBDEC}" type="presParOf" srcId="{664CC0F2-A273-426B-95CA-1746A7B5FDAE}" destId="{061EAA8A-6021-45A6-B10B-5BC2A8BBBD10}" srcOrd="0" destOrd="0" presId="urn:microsoft.com/office/officeart/2005/8/layout/default"/>
    <dgm:cxn modelId="{CBFD6748-D790-444B-8D7C-7C46F5A4C18A}" type="presParOf" srcId="{664CC0F2-A273-426B-95CA-1746A7B5FDAE}" destId="{9BB3F036-D608-4F80-A4E2-AE0310A22156}" srcOrd="1" destOrd="0" presId="urn:microsoft.com/office/officeart/2005/8/layout/default"/>
    <dgm:cxn modelId="{EC4B776B-E594-4A40-9559-E2D2B8F1526C}" type="presParOf" srcId="{664CC0F2-A273-426B-95CA-1746A7B5FDAE}" destId="{7C74C9E7-D66B-4E9D-AA17-4F244EC6CC14}" srcOrd="2" destOrd="0" presId="urn:microsoft.com/office/officeart/2005/8/layout/default"/>
    <dgm:cxn modelId="{071F8F74-3949-4B2A-9F06-FA8968D1BBF7}" type="presParOf" srcId="{664CC0F2-A273-426B-95CA-1746A7B5FDAE}" destId="{28886A9E-B804-48CB-975F-0D5F2D01A3D1}" srcOrd="3" destOrd="0" presId="urn:microsoft.com/office/officeart/2005/8/layout/default"/>
    <dgm:cxn modelId="{FD000017-729D-4441-B5C8-5E1AC277710A}" type="presParOf" srcId="{664CC0F2-A273-426B-95CA-1746A7B5FDAE}" destId="{4253DB6E-B9B1-4C83-851F-C92CFA5FC9BF}" srcOrd="4" destOrd="0" presId="urn:microsoft.com/office/officeart/2005/8/layout/default"/>
    <dgm:cxn modelId="{9DF99134-E5D0-44C4-905C-9E568A079F02}" type="presParOf" srcId="{664CC0F2-A273-426B-95CA-1746A7B5FDAE}" destId="{76AAA4AA-8B14-4C87-AF45-30F1658D71B2}" srcOrd="5" destOrd="0" presId="urn:microsoft.com/office/officeart/2005/8/layout/default"/>
    <dgm:cxn modelId="{A63BAAB7-792B-4F10-9D6C-DBC12E7ABB4F}" type="presParOf" srcId="{664CC0F2-A273-426B-95CA-1746A7B5FDAE}" destId="{73022ED2-B7C9-46D9-888B-2AFA3470088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E08B9-D113-4919-B352-F9556E29277D}" type="doc">
      <dgm:prSet loTypeId="urn:microsoft.com/office/officeart/2018/5/layout/IconLeaf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93C853E8-9B67-4DA0-B14E-69962140D457}">
      <dgm:prSet/>
      <dgm:spPr/>
      <dgm:t>
        <a:bodyPr/>
        <a:lstStyle/>
        <a:p>
          <a:pPr>
            <a:lnSpc>
              <a:spcPct val="100000"/>
            </a:lnSpc>
            <a:defRPr cap="all"/>
          </a:pPr>
          <a:r>
            <a:rPr lang="tr-TR"/>
            <a:t>Çocuğun geçirdiği ateşli hastalıklar (kızamık, menenjit vb.)</a:t>
          </a:r>
          <a:endParaRPr lang="en-US"/>
        </a:p>
      </dgm:t>
    </dgm:pt>
    <dgm:pt modelId="{C7BE6624-B800-43CF-A73B-6E3BBB008434}" type="parTrans" cxnId="{30B1BF06-85A6-45DC-B107-666A6588A80B}">
      <dgm:prSet/>
      <dgm:spPr/>
      <dgm:t>
        <a:bodyPr/>
        <a:lstStyle/>
        <a:p>
          <a:endParaRPr lang="en-US"/>
        </a:p>
      </dgm:t>
    </dgm:pt>
    <dgm:pt modelId="{3996DABC-AA85-4287-91E3-D0D8B500621A}" type="sibTrans" cxnId="{30B1BF06-85A6-45DC-B107-666A6588A80B}">
      <dgm:prSet/>
      <dgm:spPr/>
      <dgm:t>
        <a:bodyPr/>
        <a:lstStyle/>
        <a:p>
          <a:endParaRPr lang="en-US"/>
        </a:p>
      </dgm:t>
    </dgm:pt>
    <dgm:pt modelId="{941EE72C-9F4A-4EBE-ABCA-AE0DCA8F143D}">
      <dgm:prSet/>
      <dgm:spPr/>
      <dgm:t>
        <a:bodyPr/>
        <a:lstStyle/>
        <a:p>
          <a:pPr>
            <a:lnSpc>
              <a:spcPct val="100000"/>
            </a:lnSpc>
            <a:defRPr cap="all"/>
          </a:pPr>
          <a:r>
            <a:rPr lang="tr-TR"/>
            <a:t>Beyin hasarına yol açan kazalar, zehirlenmeler,</a:t>
          </a:r>
          <a:endParaRPr lang="en-US"/>
        </a:p>
      </dgm:t>
    </dgm:pt>
    <dgm:pt modelId="{64FB116F-60B8-4EE0-BEA3-B4C649FA5D7B}" type="parTrans" cxnId="{50375893-C3D3-4BDE-989E-60FDC0FE97E7}">
      <dgm:prSet/>
      <dgm:spPr/>
      <dgm:t>
        <a:bodyPr/>
        <a:lstStyle/>
        <a:p>
          <a:endParaRPr lang="en-US"/>
        </a:p>
      </dgm:t>
    </dgm:pt>
    <dgm:pt modelId="{8F22E54E-1E3F-47B2-A658-30118E8842B7}" type="sibTrans" cxnId="{50375893-C3D3-4BDE-989E-60FDC0FE97E7}">
      <dgm:prSet/>
      <dgm:spPr/>
      <dgm:t>
        <a:bodyPr/>
        <a:lstStyle/>
        <a:p>
          <a:endParaRPr lang="en-US"/>
        </a:p>
      </dgm:t>
    </dgm:pt>
    <dgm:pt modelId="{AD30BEA2-5B13-459A-B6CB-F94701F86D5C}" type="pres">
      <dgm:prSet presAssocID="{B41E08B9-D113-4919-B352-F9556E29277D}" presName="root" presStyleCnt="0">
        <dgm:presLayoutVars>
          <dgm:dir/>
          <dgm:resizeHandles val="exact"/>
        </dgm:presLayoutVars>
      </dgm:prSet>
      <dgm:spPr/>
    </dgm:pt>
    <dgm:pt modelId="{9EC977ED-3DEE-4408-9BB7-81E0AA0F2DC0}" type="pres">
      <dgm:prSet presAssocID="{93C853E8-9B67-4DA0-B14E-69962140D457}" presName="compNode" presStyleCnt="0"/>
      <dgm:spPr/>
    </dgm:pt>
    <dgm:pt modelId="{B8B21E44-50D5-4E22-BE9E-CFABBC56C317}" type="pres">
      <dgm:prSet presAssocID="{93C853E8-9B67-4DA0-B14E-69962140D457}" presName="iconBgRect" presStyleLbl="bgShp" presStyleIdx="0" presStyleCnt="2"/>
      <dgm:spPr>
        <a:prstGeom prst="round2DiagRect">
          <a:avLst>
            <a:gd name="adj1" fmla="val 29727"/>
            <a:gd name="adj2" fmla="val 0"/>
          </a:avLst>
        </a:prstGeom>
      </dgm:spPr>
    </dgm:pt>
    <dgm:pt modelId="{43A7079A-6191-4777-9009-A4AB32307184}" type="pres">
      <dgm:prSet presAssocID="{93C853E8-9B67-4DA0-B14E-69962140D4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rmometre"/>
        </a:ext>
      </dgm:extLst>
    </dgm:pt>
    <dgm:pt modelId="{60508871-B194-43C2-9F8A-6CF4F81B0AA0}" type="pres">
      <dgm:prSet presAssocID="{93C853E8-9B67-4DA0-B14E-69962140D457}" presName="spaceRect" presStyleCnt="0"/>
      <dgm:spPr/>
    </dgm:pt>
    <dgm:pt modelId="{798F376C-41B7-4B63-BF8E-C8EBA097D60A}" type="pres">
      <dgm:prSet presAssocID="{93C853E8-9B67-4DA0-B14E-69962140D457}" presName="textRect" presStyleLbl="revTx" presStyleIdx="0" presStyleCnt="2">
        <dgm:presLayoutVars>
          <dgm:chMax val="1"/>
          <dgm:chPref val="1"/>
        </dgm:presLayoutVars>
      </dgm:prSet>
      <dgm:spPr/>
    </dgm:pt>
    <dgm:pt modelId="{D206679B-06E3-48FF-B0C9-09F39DD84C0A}" type="pres">
      <dgm:prSet presAssocID="{3996DABC-AA85-4287-91E3-D0D8B500621A}" presName="sibTrans" presStyleCnt="0"/>
      <dgm:spPr/>
    </dgm:pt>
    <dgm:pt modelId="{985264FF-7EFC-49DB-AC23-ED6BE552D7AA}" type="pres">
      <dgm:prSet presAssocID="{941EE72C-9F4A-4EBE-ABCA-AE0DCA8F143D}" presName="compNode" presStyleCnt="0"/>
      <dgm:spPr/>
    </dgm:pt>
    <dgm:pt modelId="{CB0E6B59-5751-4FD3-A486-4CBEF79AF613}" type="pres">
      <dgm:prSet presAssocID="{941EE72C-9F4A-4EBE-ABCA-AE0DCA8F143D}" presName="iconBgRect" presStyleLbl="bgShp" presStyleIdx="1" presStyleCnt="2"/>
      <dgm:spPr>
        <a:prstGeom prst="round2DiagRect">
          <a:avLst>
            <a:gd name="adj1" fmla="val 29727"/>
            <a:gd name="adj2" fmla="val 0"/>
          </a:avLst>
        </a:prstGeom>
      </dgm:spPr>
    </dgm:pt>
    <dgm:pt modelId="{958F7305-1FBD-417E-AE54-594021AF97A1}" type="pres">
      <dgm:prSet presAssocID="{941EE72C-9F4A-4EBE-ABCA-AE0DCA8F14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yin"/>
        </a:ext>
      </dgm:extLst>
    </dgm:pt>
    <dgm:pt modelId="{2EC8AA5D-C550-4199-B803-948610DFC83F}" type="pres">
      <dgm:prSet presAssocID="{941EE72C-9F4A-4EBE-ABCA-AE0DCA8F143D}" presName="spaceRect" presStyleCnt="0"/>
      <dgm:spPr/>
    </dgm:pt>
    <dgm:pt modelId="{2DC37DF4-EF70-4083-BCA2-3ECB68F338B9}" type="pres">
      <dgm:prSet presAssocID="{941EE72C-9F4A-4EBE-ABCA-AE0DCA8F143D}" presName="textRect" presStyleLbl="revTx" presStyleIdx="1" presStyleCnt="2">
        <dgm:presLayoutVars>
          <dgm:chMax val="1"/>
          <dgm:chPref val="1"/>
        </dgm:presLayoutVars>
      </dgm:prSet>
      <dgm:spPr/>
    </dgm:pt>
  </dgm:ptLst>
  <dgm:cxnLst>
    <dgm:cxn modelId="{30B1BF06-85A6-45DC-B107-666A6588A80B}" srcId="{B41E08B9-D113-4919-B352-F9556E29277D}" destId="{93C853E8-9B67-4DA0-B14E-69962140D457}" srcOrd="0" destOrd="0" parTransId="{C7BE6624-B800-43CF-A73B-6E3BBB008434}" sibTransId="{3996DABC-AA85-4287-91E3-D0D8B500621A}"/>
    <dgm:cxn modelId="{B96E4607-8FF0-4428-A4E8-67E1F5B43628}" type="presOf" srcId="{B41E08B9-D113-4919-B352-F9556E29277D}" destId="{AD30BEA2-5B13-459A-B6CB-F94701F86D5C}" srcOrd="0" destOrd="0" presId="urn:microsoft.com/office/officeart/2018/5/layout/IconLeafLabelList"/>
    <dgm:cxn modelId="{E391CE75-BC6B-4465-A07A-F7D5181D1922}" type="presOf" srcId="{941EE72C-9F4A-4EBE-ABCA-AE0DCA8F143D}" destId="{2DC37DF4-EF70-4083-BCA2-3ECB68F338B9}" srcOrd="0" destOrd="0" presId="urn:microsoft.com/office/officeart/2018/5/layout/IconLeafLabelList"/>
    <dgm:cxn modelId="{04180092-173C-48A6-AB33-0CA5E47A888E}" type="presOf" srcId="{93C853E8-9B67-4DA0-B14E-69962140D457}" destId="{798F376C-41B7-4B63-BF8E-C8EBA097D60A}" srcOrd="0" destOrd="0" presId="urn:microsoft.com/office/officeart/2018/5/layout/IconLeafLabelList"/>
    <dgm:cxn modelId="{50375893-C3D3-4BDE-989E-60FDC0FE97E7}" srcId="{B41E08B9-D113-4919-B352-F9556E29277D}" destId="{941EE72C-9F4A-4EBE-ABCA-AE0DCA8F143D}" srcOrd="1" destOrd="0" parTransId="{64FB116F-60B8-4EE0-BEA3-B4C649FA5D7B}" sibTransId="{8F22E54E-1E3F-47B2-A658-30118E8842B7}"/>
    <dgm:cxn modelId="{12414751-5FE8-46BF-A08D-A33789B36FD4}" type="presParOf" srcId="{AD30BEA2-5B13-459A-B6CB-F94701F86D5C}" destId="{9EC977ED-3DEE-4408-9BB7-81E0AA0F2DC0}" srcOrd="0" destOrd="0" presId="urn:microsoft.com/office/officeart/2018/5/layout/IconLeafLabelList"/>
    <dgm:cxn modelId="{8D63511A-D644-40EA-850C-A8DA4956FECD}" type="presParOf" srcId="{9EC977ED-3DEE-4408-9BB7-81E0AA0F2DC0}" destId="{B8B21E44-50D5-4E22-BE9E-CFABBC56C317}" srcOrd="0" destOrd="0" presId="urn:microsoft.com/office/officeart/2018/5/layout/IconLeafLabelList"/>
    <dgm:cxn modelId="{1761E9DB-8D70-4EBE-BCB0-45B05504A444}" type="presParOf" srcId="{9EC977ED-3DEE-4408-9BB7-81E0AA0F2DC0}" destId="{43A7079A-6191-4777-9009-A4AB32307184}" srcOrd="1" destOrd="0" presId="urn:microsoft.com/office/officeart/2018/5/layout/IconLeafLabelList"/>
    <dgm:cxn modelId="{C34AB8CF-37AB-4FE6-A434-6579C42ADC63}" type="presParOf" srcId="{9EC977ED-3DEE-4408-9BB7-81E0AA0F2DC0}" destId="{60508871-B194-43C2-9F8A-6CF4F81B0AA0}" srcOrd="2" destOrd="0" presId="urn:microsoft.com/office/officeart/2018/5/layout/IconLeafLabelList"/>
    <dgm:cxn modelId="{9E847EA4-F3AC-4A34-80FA-CA19CD48C03E}" type="presParOf" srcId="{9EC977ED-3DEE-4408-9BB7-81E0AA0F2DC0}" destId="{798F376C-41B7-4B63-BF8E-C8EBA097D60A}" srcOrd="3" destOrd="0" presId="urn:microsoft.com/office/officeart/2018/5/layout/IconLeafLabelList"/>
    <dgm:cxn modelId="{97FC5DE0-58E6-405C-AFCD-F8BAADF161CF}" type="presParOf" srcId="{AD30BEA2-5B13-459A-B6CB-F94701F86D5C}" destId="{D206679B-06E3-48FF-B0C9-09F39DD84C0A}" srcOrd="1" destOrd="0" presId="urn:microsoft.com/office/officeart/2018/5/layout/IconLeafLabelList"/>
    <dgm:cxn modelId="{E3C184E5-EA18-4827-AAF6-5B0694DADB7D}" type="presParOf" srcId="{AD30BEA2-5B13-459A-B6CB-F94701F86D5C}" destId="{985264FF-7EFC-49DB-AC23-ED6BE552D7AA}" srcOrd="2" destOrd="0" presId="urn:microsoft.com/office/officeart/2018/5/layout/IconLeafLabelList"/>
    <dgm:cxn modelId="{A7AE1523-5CEF-4953-9303-63F143DA8802}" type="presParOf" srcId="{985264FF-7EFC-49DB-AC23-ED6BE552D7AA}" destId="{CB0E6B59-5751-4FD3-A486-4CBEF79AF613}" srcOrd="0" destOrd="0" presId="urn:microsoft.com/office/officeart/2018/5/layout/IconLeafLabelList"/>
    <dgm:cxn modelId="{447F8011-A86E-4DBF-94B2-C31E2AE2514A}" type="presParOf" srcId="{985264FF-7EFC-49DB-AC23-ED6BE552D7AA}" destId="{958F7305-1FBD-417E-AE54-594021AF97A1}" srcOrd="1" destOrd="0" presId="urn:microsoft.com/office/officeart/2018/5/layout/IconLeafLabelList"/>
    <dgm:cxn modelId="{AF2924FC-E176-4951-AF44-2E72B53730C7}" type="presParOf" srcId="{985264FF-7EFC-49DB-AC23-ED6BE552D7AA}" destId="{2EC8AA5D-C550-4199-B803-948610DFC83F}" srcOrd="2" destOrd="0" presId="urn:microsoft.com/office/officeart/2018/5/layout/IconLeafLabelList"/>
    <dgm:cxn modelId="{6EA95347-0A94-4D03-96A2-880EEA90E84C}" type="presParOf" srcId="{985264FF-7EFC-49DB-AC23-ED6BE552D7AA}" destId="{2DC37DF4-EF70-4083-BCA2-3ECB68F338B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6A0A2E-E9B8-4591-B108-F2BDB2609B6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6F0ADD7-D209-4B27-B67B-0A0D0433B89B}">
      <dgm:prSet/>
      <dgm:spPr/>
      <dgm:t>
        <a:bodyPr/>
        <a:lstStyle/>
        <a:p>
          <a:r>
            <a:rPr lang="tr-TR"/>
            <a:t>Zeka ile başarı arasında kuvvetli bir ilişki bulunduğu için, bu çocuklar yaşıtlarından daha başarısız olabilir.</a:t>
          </a:r>
          <a:endParaRPr lang="en-US"/>
        </a:p>
      </dgm:t>
    </dgm:pt>
    <dgm:pt modelId="{7E8CA24D-5E6E-4C56-8E07-3A039F3AC5E3}" type="parTrans" cxnId="{4B39241F-D159-48F0-BAD7-5BEE45C69C1D}">
      <dgm:prSet/>
      <dgm:spPr/>
      <dgm:t>
        <a:bodyPr/>
        <a:lstStyle/>
        <a:p>
          <a:endParaRPr lang="en-US"/>
        </a:p>
      </dgm:t>
    </dgm:pt>
    <dgm:pt modelId="{8C167709-A61B-40A1-BDFD-D9274D0D78C5}" type="sibTrans" cxnId="{4B39241F-D159-48F0-BAD7-5BEE45C69C1D}">
      <dgm:prSet/>
      <dgm:spPr/>
      <dgm:t>
        <a:bodyPr/>
        <a:lstStyle/>
        <a:p>
          <a:endParaRPr lang="en-US"/>
        </a:p>
      </dgm:t>
    </dgm:pt>
    <dgm:pt modelId="{89C69E08-01E6-46E2-BB57-BEB7248B2C67}">
      <dgm:prSet/>
      <dgm:spPr/>
      <dgm:t>
        <a:bodyPr/>
        <a:lstStyle/>
        <a:p>
          <a:r>
            <a:rPr lang="tr-TR"/>
            <a:t>Başarısızlık daha çok okuma-yazmada, okuduğunu anlamada, temel aritmetik becerileri kazanmada ortaya çıkmaktadır.</a:t>
          </a:r>
          <a:endParaRPr lang="en-US"/>
        </a:p>
      </dgm:t>
    </dgm:pt>
    <dgm:pt modelId="{6A3C3492-BE90-4843-9803-9BBCF647D586}" type="parTrans" cxnId="{9906AC94-7835-48AE-B92C-E3097D664D28}">
      <dgm:prSet/>
      <dgm:spPr/>
      <dgm:t>
        <a:bodyPr/>
        <a:lstStyle/>
        <a:p>
          <a:endParaRPr lang="en-US"/>
        </a:p>
      </dgm:t>
    </dgm:pt>
    <dgm:pt modelId="{0EAFB158-3B5B-4DD0-91B9-C9315FC65EA7}" type="sibTrans" cxnId="{9906AC94-7835-48AE-B92C-E3097D664D28}">
      <dgm:prSet/>
      <dgm:spPr/>
      <dgm:t>
        <a:bodyPr/>
        <a:lstStyle/>
        <a:p>
          <a:endParaRPr lang="en-US"/>
        </a:p>
      </dgm:t>
    </dgm:pt>
    <dgm:pt modelId="{B675DC03-DD2F-440A-A050-B5D41D474562}" type="pres">
      <dgm:prSet presAssocID="{826A0A2E-E9B8-4591-B108-F2BDB2609B60}" presName="vert0" presStyleCnt="0">
        <dgm:presLayoutVars>
          <dgm:dir/>
          <dgm:animOne val="branch"/>
          <dgm:animLvl val="lvl"/>
        </dgm:presLayoutVars>
      </dgm:prSet>
      <dgm:spPr/>
    </dgm:pt>
    <dgm:pt modelId="{A104581F-EA59-48E6-AF15-62CE6D466B44}" type="pres">
      <dgm:prSet presAssocID="{A6F0ADD7-D209-4B27-B67B-0A0D0433B89B}" presName="thickLine" presStyleLbl="alignNode1" presStyleIdx="0" presStyleCnt="2"/>
      <dgm:spPr/>
    </dgm:pt>
    <dgm:pt modelId="{FDBB82A8-1792-4553-815D-67D9FC66B9AA}" type="pres">
      <dgm:prSet presAssocID="{A6F0ADD7-D209-4B27-B67B-0A0D0433B89B}" presName="horz1" presStyleCnt="0"/>
      <dgm:spPr/>
    </dgm:pt>
    <dgm:pt modelId="{AFD6E9EE-E39D-4C6C-B46E-69330551DE29}" type="pres">
      <dgm:prSet presAssocID="{A6F0ADD7-D209-4B27-B67B-0A0D0433B89B}" presName="tx1" presStyleLbl="revTx" presStyleIdx="0" presStyleCnt="2"/>
      <dgm:spPr/>
    </dgm:pt>
    <dgm:pt modelId="{91397B11-7EEB-4602-B8DF-AC17563482CB}" type="pres">
      <dgm:prSet presAssocID="{A6F0ADD7-D209-4B27-B67B-0A0D0433B89B}" presName="vert1" presStyleCnt="0"/>
      <dgm:spPr/>
    </dgm:pt>
    <dgm:pt modelId="{953C6B63-AB0A-4264-85F6-BFFF5D1BC0FC}" type="pres">
      <dgm:prSet presAssocID="{89C69E08-01E6-46E2-BB57-BEB7248B2C67}" presName="thickLine" presStyleLbl="alignNode1" presStyleIdx="1" presStyleCnt="2"/>
      <dgm:spPr/>
    </dgm:pt>
    <dgm:pt modelId="{08BD6C13-AB20-4B04-BD99-DC5AD6BF4FAD}" type="pres">
      <dgm:prSet presAssocID="{89C69E08-01E6-46E2-BB57-BEB7248B2C67}" presName="horz1" presStyleCnt="0"/>
      <dgm:spPr/>
    </dgm:pt>
    <dgm:pt modelId="{F8004761-79B0-409F-9CFD-0A261D4241AC}" type="pres">
      <dgm:prSet presAssocID="{89C69E08-01E6-46E2-BB57-BEB7248B2C67}" presName="tx1" presStyleLbl="revTx" presStyleIdx="1" presStyleCnt="2"/>
      <dgm:spPr/>
    </dgm:pt>
    <dgm:pt modelId="{CBA56C7A-A12B-40A0-8414-E475DCF4F863}" type="pres">
      <dgm:prSet presAssocID="{89C69E08-01E6-46E2-BB57-BEB7248B2C67}" presName="vert1" presStyleCnt="0"/>
      <dgm:spPr/>
    </dgm:pt>
  </dgm:ptLst>
  <dgm:cxnLst>
    <dgm:cxn modelId="{4B39241F-D159-48F0-BAD7-5BEE45C69C1D}" srcId="{826A0A2E-E9B8-4591-B108-F2BDB2609B60}" destId="{A6F0ADD7-D209-4B27-B67B-0A0D0433B89B}" srcOrd="0" destOrd="0" parTransId="{7E8CA24D-5E6E-4C56-8E07-3A039F3AC5E3}" sibTransId="{8C167709-A61B-40A1-BDFD-D9274D0D78C5}"/>
    <dgm:cxn modelId="{1263DF27-A24D-4F44-BC18-6A09F185BB5E}" type="presOf" srcId="{89C69E08-01E6-46E2-BB57-BEB7248B2C67}" destId="{F8004761-79B0-409F-9CFD-0A261D4241AC}" srcOrd="0" destOrd="0" presId="urn:microsoft.com/office/officeart/2008/layout/LinedList"/>
    <dgm:cxn modelId="{9906AC94-7835-48AE-B92C-E3097D664D28}" srcId="{826A0A2E-E9B8-4591-B108-F2BDB2609B60}" destId="{89C69E08-01E6-46E2-BB57-BEB7248B2C67}" srcOrd="1" destOrd="0" parTransId="{6A3C3492-BE90-4843-9803-9BBCF647D586}" sibTransId="{0EAFB158-3B5B-4DD0-91B9-C9315FC65EA7}"/>
    <dgm:cxn modelId="{E837D9D4-6E51-4DEA-B6BD-F01430650BB8}" type="presOf" srcId="{826A0A2E-E9B8-4591-B108-F2BDB2609B60}" destId="{B675DC03-DD2F-440A-A050-B5D41D474562}" srcOrd="0" destOrd="0" presId="urn:microsoft.com/office/officeart/2008/layout/LinedList"/>
    <dgm:cxn modelId="{F318D5FC-811B-45A8-AE5B-12252B951665}" type="presOf" srcId="{A6F0ADD7-D209-4B27-B67B-0A0D0433B89B}" destId="{AFD6E9EE-E39D-4C6C-B46E-69330551DE29}" srcOrd="0" destOrd="0" presId="urn:microsoft.com/office/officeart/2008/layout/LinedList"/>
    <dgm:cxn modelId="{FB354103-A745-423B-8841-7D4A9ABBA124}" type="presParOf" srcId="{B675DC03-DD2F-440A-A050-B5D41D474562}" destId="{A104581F-EA59-48E6-AF15-62CE6D466B44}" srcOrd="0" destOrd="0" presId="urn:microsoft.com/office/officeart/2008/layout/LinedList"/>
    <dgm:cxn modelId="{FB80458E-76AB-4A81-B52C-159844C8C0E6}" type="presParOf" srcId="{B675DC03-DD2F-440A-A050-B5D41D474562}" destId="{FDBB82A8-1792-4553-815D-67D9FC66B9AA}" srcOrd="1" destOrd="0" presId="urn:microsoft.com/office/officeart/2008/layout/LinedList"/>
    <dgm:cxn modelId="{EA2A270A-F082-4BC9-8FFB-A947FA8A3225}" type="presParOf" srcId="{FDBB82A8-1792-4553-815D-67D9FC66B9AA}" destId="{AFD6E9EE-E39D-4C6C-B46E-69330551DE29}" srcOrd="0" destOrd="0" presId="urn:microsoft.com/office/officeart/2008/layout/LinedList"/>
    <dgm:cxn modelId="{00C36E2C-1603-4550-ADC2-5486B4E0A8D1}" type="presParOf" srcId="{FDBB82A8-1792-4553-815D-67D9FC66B9AA}" destId="{91397B11-7EEB-4602-B8DF-AC17563482CB}" srcOrd="1" destOrd="0" presId="urn:microsoft.com/office/officeart/2008/layout/LinedList"/>
    <dgm:cxn modelId="{A47BAA38-AC4E-4866-AE27-90BDD021B72E}" type="presParOf" srcId="{B675DC03-DD2F-440A-A050-B5D41D474562}" destId="{953C6B63-AB0A-4264-85F6-BFFF5D1BC0FC}" srcOrd="2" destOrd="0" presId="urn:microsoft.com/office/officeart/2008/layout/LinedList"/>
    <dgm:cxn modelId="{E45390EA-0D05-40E6-946B-A4BF72B706FA}" type="presParOf" srcId="{B675DC03-DD2F-440A-A050-B5D41D474562}" destId="{08BD6C13-AB20-4B04-BD99-DC5AD6BF4FAD}" srcOrd="3" destOrd="0" presId="urn:microsoft.com/office/officeart/2008/layout/LinedList"/>
    <dgm:cxn modelId="{74426D22-1FA2-4E84-B301-9F3676D4869B}" type="presParOf" srcId="{08BD6C13-AB20-4B04-BD99-DC5AD6BF4FAD}" destId="{F8004761-79B0-409F-9CFD-0A261D4241AC}" srcOrd="0" destOrd="0" presId="urn:microsoft.com/office/officeart/2008/layout/LinedList"/>
    <dgm:cxn modelId="{90E221AD-939C-4197-9E25-A77A59F1EE32}" type="presParOf" srcId="{08BD6C13-AB20-4B04-BD99-DC5AD6BF4FAD}" destId="{CBA56C7A-A12B-40A0-8414-E475DCF4F8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3AEF7-A965-4F89-9EF1-240B5F1B4BE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F2270DA-0BC3-4E9C-9BF5-CF1924973319}">
      <dgm:prSet/>
      <dgm:spPr/>
      <dgm:t>
        <a:bodyPr/>
        <a:lstStyle/>
        <a:p>
          <a:r>
            <a:rPr lang="tr-TR"/>
            <a:t>Akademik kavramları geç ve güç öğrenirler, dikkatleri dağınık ve kısa sürelidir. Devamlı izleme, teşvik ve değişiklik isterler.</a:t>
          </a:r>
          <a:endParaRPr lang="en-US"/>
        </a:p>
      </dgm:t>
    </dgm:pt>
    <dgm:pt modelId="{D0EA9A42-EBA4-499E-9B57-AC64B59FA834}" type="parTrans" cxnId="{027DB917-9ED2-44D6-B36A-601AA5000839}">
      <dgm:prSet/>
      <dgm:spPr/>
      <dgm:t>
        <a:bodyPr/>
        <a:lstStyle/>
        <a:p>
          <a:endParaRPr lang="en-US"/>
        </a:p>
      </dgm:t>
    </dgm:pt>
    <dgm:pt modelId="{9547B02A-E7B0-4453-AC73-80C7FD1766C2}" type="sibTrans" cxnId="{027DB917-9ED2-44D6-B36A-601AA5000839}">
      <dgm:prSet/>
      <dgm:spPr/>
      <dgm:t>
        <a:bodyPr/>
        <a:lstStyle/>
        <a:p>
          <a:endParaRPr lang="en-US"/>
        </a:p>
      </dgm:t>
    </dgm:pt>
    <dgm:pt modelId="{1E4EABD8-6EC5-4622-A8D3-589624391442}">
      <dgm:prSet/>
      <dgm:spPr/>
      <dgm:t>
        <a:bodyPr/>
        <a:lstStyle/>
        <a:p>
          <a:r>
            <a:rPr lang="tr-TR"/>
            <a:t>İlgileri kısa sürelidir.</a:t>
          </a:r>
          <a:endParaRPr lang="en-US"/>
        </a:p>
      </dgm:t>
    </dgm:pt>
    <dgm:pt modelId="{F0B80795-D38D-46EE-88DB-0D2700549A5F}" type="parTrans" cxnId="{E297E268-9B5F-4CC9-9BB3-85C875B6E716}">
      <dgm:prSet/>
      <dgm:spPr/>
      <dgm:t>
        <a:bodyPr/>
        <a:lstStyle/>
        <a:p>
          <a:endParaRPr lang="en-US"/>
        </a:p>
      </dgm:t>
    </dgm:pt>
    <dgm:pt modelId="{4B3E3C21-3974-4DE0-9FDC-CEAA3DE7580F}" type="sibTrans" cxnId="{E297E268-9B5F-4CC9-9BB3-85C875B6E716}">
      <dgm:prSet/>
      <dgm:spPr/>
      <dgm:t>
        <a:bodyPr/>
        <a:lstStyle/>
        <a:p>
          <a:endParaRPr lang="en-US"/>
        </a:p>
      </dgm:t>
    </dgm:pt>
    <dgm:pt modelId="{CC0718B9-1E73-4E55-B1D0-060C83A260F1}">
      <dgm:prSet/>
      <dgm:spPr/>
      <dgm:t>
        <a:bodyPr/>
        <a:lstStyle/>
        <a:p>
          <a:r>
            <a:rPr lang="tr-TR"/>
            <a:t>Soyut kavramları anlamada güçlük çektikleri için zaman kavramını ve aritmetik kavramları algılama çok geç ve güç gelişir .</a:t>
          </a:r>
          <a:endParaRPr lang="en-US"/>
        </a:p>
      </dgm:t>
    </dgm:pt>
    <dgm:pt modelId="{46FB80A3-6EA6-4E56-AFF8-2C712AF68EBB}" type="parTrans" cxnId="{EADB3E37-C414-4280-A3D6-63EDA88D4B82}">
      <dgm:prSet/>
      <dgm:spPr/>
      <dgm:t>
        <a:bodyPr/>
        <a:lstStyle/>
        <a:p>
          <a:endParaRPr lang="en-US"/>
        </a:p>
      </dgm:t>
    </dgm:pt>
    <dgm:pt modelId="{C79AE16C-84D1-4C33-A9EF-6225C4915DF6}" type="sibTrans" cxnId="{EADB3E37-C414-4280-A3D6-63EDA88D4B82}">
      <dgm:prSet/>
      <dgm:spPr/>
      <dgm:t>
        <a:bodyPr/>
        <a:lstStyle/>
        <a:p>
          <a:endParaRPr lang="en-US"/>
        </a:p>
      </dgm:t>
    </dgm:pt>
    <dgm:pt modelId="{C1F2D538-8DC5-4E28-922F-BEF58B589B3A}" type="pres">
      <dgm:prSet presAssocID="{DC73AEF7-A965-4F89-9EF1-240B5F1B4BE6}" presName="linear" presStyleCnt="0">
        <dgm:presLayoutVars>
          <dgm:animLvl val="lvl"/>
          <dgm:resizeHandles val="exact"/>
        </dgm:presLayoutVars>
      </dgm:prSet>
      <dgm:spPr/>
    </dgm:pt>
    <dgm:pt modelId="{F50A4BF3-6107-4C3F-B456-D367C87C4EB8}" type="pres">
      <dgm:prSet presAssocID="{1F2270DA-0BC3-4E9C-9BF5-CF1924973319}" presName="parentText" presStyleLbl="node1" presStyleIdx="0" presStyleCnt="3">
        <dgm:presLayoutVars>
          <dgm:chMax val="0"/>
          <dgm:bulletEnabled val="1"/>
        </dgm:presLayoutVars>
      </dgm:prSet>
      <dgm:spPr/>
    </dgm:pt>
    <dgm:pt modelId="{D318B260-A9CB-48DD-8554-42ACE0BAA86C}" type="pres">
      <dgm:prSet presAssocID="{9547B02A-E7B0-4453-AC73-80C7FD1766C2}" presName="spacer" presStyleCnt="0"/>
      <dgm:spPr/>
    </dgm:pt>
    <dgm:pt modelId="{E76F17BA-1070-4FB4-A5BE-D32FF61A9F31}" type="pres">
      <dgm:prSet presAssocID="{1E4EABD8-6EC5-4622-A8D3-589624391442}" presName="parentText" presStyleLbl="node1" presStyleIdx="1" presStyleCnt="3">
        <dgm:presLayoutVars>
          <dgm:chMax val="0"/>
          <dgm:bulletEnabled val="1"/>
        </dgm:presLayoutVars>
      </dgm:prSet>
      <dgm:spPr/>
    </dgm:pt>
    <dgm:pt modelId="{EDC5ADB6-E35C-45D8-81F0-D9DD06797D09}" type="pres">
      <dgm:prSet presAssocID="{4B3E3C21-3974-4DE0-9FDC-CEAA3DE7580F}" presName="spacer" presStyleCnt="0"/>
      <dgm:spPr/>
    </dgm:pt>
    <dgm:pt modelId="{721BC460-BCEA-4BA9-A9A2-402C3E8172A4}" type="pres">
      <dgm:prSet presAssocID="{CC0718B9-1E73-4E55-B1D0-060C83A260F1}" presName="parentText" presStyleLbl="node1" presStyleIdx="2" presStyleCnt="3">
        <dgm:presLayoutVars>
          <dgm:chMax val="0"/>
          <dgm:bulletEnabled val="1"/>
        </dgm:presLayoutVars>
      </dgm:prSet>
      <dgm:spPr/>
    </dgm:pt>
  </dgm:ptLst>
  <dgm:cxnLst>
    <dgm:cxn modelId="{027DB917-9ED2-44D6-B36A-601AA5000839}" srcId="{DC73AEF7-A965-4F89-9EF1-240B5F1B4BE6}" destId="{1F2270DA-0BC3-4E9C-9BF5-CF1924973319}" srcOrd="0" destOrd="0" parTransId="{D0EA9A42-EBA4-499E-9B57-AC64B59FA834}" sibTransId="{9547B02A-E7B0-4453-AC73-80C7FD1766C2}"/>
    <dgm:cxn modelId="{AB99F41F-6F1E-435B-87A5-018FEB5BF387}" type="presOf" srcId="{DC73AEF7-A965-4F89-9EF1-240B5F1B4BE6}" destId="{C1F2D538-8DC5-4E28-922F-BEF58B589B3A}" srcOrd="0" destOrd="0" presId="urn:microsoft.com/office/officeart/2005/8/layout/vList2"/>
    <dgm:cxn modelId="{EADB3E37-C414-4280-A3D6-63EDA88D4B82}" srcId="{DC73AEF7-A965-4F89-9EF1-240B5F1B4BE6}" destId="{CC0718B9-1E73-4E55-B1D0-060C83A260F1}" srcOrd="2" destOrd="0" parTransId="{46FB80A3-6EA6-4E56-AFF8-2C712AF68EBB}" sibTransId="{C79AE16C-84D1-4C33-A9EF-6225C4915DF6}"/>
    <dgm:cxn modelId="{E297E268-9B5F-4CC9-9BB3-85C875B6E716}" srcId="{DC73AEF7-A965-4F89-9EF1-240B5F1B4BE6}" destId="{1E4EABD8-6EC5-4622-A8D3-589624391442}" srcOrd="1" destOrd="0" parTransId="{F0B80795-D38D-46EE-88DB-0D2700549A5F}" sibTransId="{4B3E3C21-3974-4DE0-9FDC-CEAA3DE7580F}"/>
    <dgm:cxn modelId="{10CB699F-252A-4B23-8092-9F3BCD94C276}" type="presOf" srcId="{1E4EABD8-6EC5-4622-A8D3-589624391442}" destId="{E76F17BA-1070-4FB4-A5BE-D32FF61A9F31}" srcOrd="0" destOrd="0" presId="urn:microsoft.com/office/officeart/2005/8/layout/vList2"/>
    <dgm:cxn modelId="{149754A0-3A49-48F6-A453-308386580297}" type="presOf" srcId="{1F2270DA-0BC3-4E9C-9BF5-CF1924973319}" destId="{F50A4BF3-6107-4C3F-B456-D367C87C4EB8}" srcOrd="0" destOrd="0" presId="urn:microsoft.com/office/officeart/2005/8/layout/vList2"/>
    <dgm:cxn modelId="{8DED9BE4-EEF5-4C47-BBB8-1A5AF44023C1}" type="presOf" srcId="{CC0718B9-1E73-4E55-B1D0-060C83A260F1}" destId="{721BC460-BCEA-4BA9-A9A2-402C3E8172A4}" srcOrd="0" destOrd="0" presId="urn:microsoft.com/office/officeart/2005/8/layout/vList2"/>
    <dgm:cxn modelId="{A150DBC7-7AE6-4437-A9B5-1969FF1623A7}" type="presParOf" srcId="{C1F2D538-8DC5-4E28-922F-BEF58B589B3A}" destId="{F50A4BF3-6107-4C3F-B456-D367C87C4EB8}" srcOrd="0" destOrd="0" presId="urn:microsoft.com/office/officeart/2005/8/layout/vList2"/>
    <dgm:cxn modelId="{C01B9C13-1A31-489D-90DD-5BFFBF0576D5}" type="presParOf" srcId="{C1F2D538-8DC5-4E28-922F-BEF58B589B3A}" destId="{D318B260-A9CB-48DD-8554-42ACE0BAA86C}" srcOrd="1" destOrd="0" presId="urn:microsoft.com/office/officeart/2005/8/layout/vList2"/>
    <dgm:cxn modelId="{1C2C57A9-C389-431C-88B7-5E81092AE7B4}" type="presParOf" srcId="{C1F2D538-8DC5-4E28-922F-BEF58B589B3A}" destId="{E76F17BA-1070-4FB4-A5BE-D32FF61A9F31}" srcOrd="2" destOrd="0" presId="urn:microsoft.com/office/officeart/2005/8/layout/vList2"/>
    <dgm:cxn modelId="{8708EA0A-6942-4603-B077-08C2D6FA1395}" type="presParOf" srcId="{C1F2D538-8DC5-4E28-922F-BEF58B589B3A}" destId="{EDC5ADB6-E35C-45D8-81F0-D9DD06797D09}" srcOrd="3" destOrd="0" presId="urn:microsoft.com/office/officeart/2005/8/layout/vList2"/>
    <dgm:cxn modelId="{4ECF1225-58D8-4FF5-B0A9-B00781081B6E}" type="presParOf" srcId="{C1F2D538-8DC5-4E28-922F-BEF58B589B3A}" destId="{721BC460-BCEA-4BA9-A9A2-402C3E8172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E646DE-FE49-42E5-8C84-EBCB720CEF1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FA984E1-713D-498A-9AE8-F1BA64E716D1}">
      <dgm:prSet/>
      <dgm:spPr/>
      <dgm:t>
        <a:bodyPr/>
        <a:lstStyle/>
        <a:p>
          <a:pPr>
            <a:lnSpc>
              <a:spcPct val="100000"/>
            </a:lnSpc>
          </a:pPr>
          <a:r>
            <a:rPr lang="tr-TR"/>
            <a:t>·   Genelleme yapmakta zorlanır, kazandıkları bilgileri ilişkilere göre gruplamada güçlük çekerler.</a:t>
          </a:r>
          <a:endParaRPr lang="en-US"/>
        </a:p>
      </dgm:t>
    </dgm:pt>
    <dgm:pt modelId="{060B81BF-88AC-46D6-AEF6-3EC6A6DB2EC3}" type="parTrans" cxnId="{097F94D9-F020-44C2-8AF3-CBC69B903D8B}">
      <dgm:prSet/>
      <dgm:spPr/>
      <dgm:t>
        <a:bodyPr/>
        <a:lstStyle/>
        <a:p>
          <a:endParaRPr lang="en-US"/>
        </a:p>
      </dgm:t>
    </dgm:pt>
    <dgm:pt modelId="{329DBDE5-0C08-4A60-9C30-DDC3C798EFC2}" type="sibTrans" cxnId="{097F94D9-F020-44C2-8AF3-CBC69B903D8B}">
      <dgm:prSet/>
      <dgm:spPr/>
      <dgm:t>
        <a:bodyPr/>
        <a:lstStyle/>
        <a:p>
          <a:pPr>
            <a:lnSpc>
              <a:spcPct val="100000"/>
            </a:lnSpc>
          </a:pPr>
          <a:endParaRPr lang="en-US"/>
        </a:p>
      </dgm:t>
    </dgm:pt>
    <dgm:pt modelId="{E5942D30-8953-497A-A29F-F55B04AD37C6}">
      <dgm:prSet/>
      <dgm:spPr/>
      <dgm:t>
        <a:bodyPr/>
        <a:lstStyle/>
        <a:p>
          <a:pPr>
            <a:lnSpc>
              <a:spcPct val="100000"/>
            </a:lnSpc>
          </a:pPr>
          <a:r>
            <a:rPr lang="tr-TR"/>
            <a:t>·    Bellekleri zayıftır, gördükleri duydukları şeyleri çabuk unuturlar, bu nedenle sık sık konuları tekrar etmek gerekir.</a:t>
          </a:r>
          <a:endParaRPr lang="en-US"/>
        </a:p>
      </dgm:t>
    </dgm:pt>
    <dgm:pt modelId="{C308E774-7336-4D07-A2A7-34D9EFAE340D}" type="parTrans" cxnId="{1B37586C-9CDD-43F2-9CEA-E5509A4A5EB2}">
      <dgm:prSet/>
      <dgm:spPr/>
      <dgm:t>
        <a:bodyPr/>
        <a:lstStyle/>
        <a:p>
          <a:endParaRPr lang="en-US"/>
        </a:p>
      </dgm:t>
    </dgm:pt>
    <dgm:pt modelId="{6FEBB252-41AB-4549-B035-60CC16F04312}" type="sibTrans" cxnId="{1B37586C-9CDD-43F2-9CEA-E5509A4A5EB2}">
      <dgm:prSet/>
      <dgm:spPr/>
      <dgm:t>
        <a:bodyPr/>
        <a:lstStyle/>
        <a:p>
          <a:pPr>
            <a:lnSpc>
              <a:spcPct val="100000"/>
            </a:lnSpc>
          </a:pPr>
          <a:endParaRPr lang="en-US"/>
        </a:p>
      </dgm:t>
    </dgm:pt>
    <dgm:pt modelId="{9F7F2AA0-F2B0-4214-B3A4-20B147D180CF}">
      <dgm:prSet/>
      <dgm:spPr/>
      <dgm:t>
        <a:bodyPr/>
        <a:lstStyle/>
        <a:p>
          <a:pPr>
            <a:lnSpc>
              <a:spcPct val="100000"/>
            </a:lnSpc>
          </a:pPr>
          <a:r>
            <a:rPr lang="tr-TR"/>
            <a:t>·   Uzak gelecekle pek ilgilenmezler.</a:t>
          </a:r>
          <a:endParaRPr lang="en-US"/>
        </a:p>
      </dgm:t>
    </dgm:pt>
    <dgm:pt modelId="{DC427D79-3F02-43C3-B95C-CEFDB19F6767}" type="parTrans" cxnId="{6DC7EDD1-6E2F-45FF-9257-BF3F19A85263}">
      <dgm:prSet/>
      <dgm:spPr/>
      <dgm:t>
        <a:bodyPr/>
        <a:lstStyle/>
        <a:p>
          <a:endParaRPr lang="en-US"/>
        </a:p>
      </dgm:t>
    </dgm:pt>
    <dgm:pt modelId="{8928F044-AB42-486B-924A-E7908E99A020}" type="sibTrans" cxnId="{6DC7EDD1-6E2F-45FF-9257-BF3F19A85263}">
      <dgm:prSet/>
      <dgm:spPr/>
      <dgm:t>
        <a:bodyPr/>
        <a:lstStyle/>
        <a:p>
          <a:pPr>
            <a:lnSpc>
              <a:spcPct val="100000"/>
            </a:lnSpc>
          </a:pPr>
          <a:endParaRPr lang="en-US"/>
        </a:p>
      </dgm:t>
    </dgm:pt>
    <dgm:pt modelId="{E4B3AD39-1F0E-4AA8-B646-0FBE324B016C}">
      <dgm:prSet/>
      <dgm:spPr/>
      <dgm:t>
        <a:bodyPr/>
        <a:lstStyle/>
        <a:p>
          <a:pPr>
            <a:lnSpc>
              <a:spcPct val="100000"/>
            </a:lnSpc>
          </a:pPr>
          <a:r>
            <a:rPr lang="tr-TR"/>
            <a:t>·    Görsel ve işitsel algıları zayıftır.</a:t>
          </a:r>
          <a:endParaRPr lang="en-US"/>
        </a:p>
      </dgm:t>
    </dgm:pt>
    <dgm:pt modelId="{774CC45D-3251-405C-B083-B788F6CE5616}" type="parTrans" cxnId="{0EF5508E-B7BB-40D0-BDBC-41992BD29142}">
      <dgm:prSet/>
      <dgm:spPr/>
      <dgm:t>
        <a:bodyPr/>
        <a:lstStyle/>
        <a:p>
          <a:endParaRPr lang="en-US"/>
        </a:p>
      </dgm:t>
    </dgm:pt>
    <dgm:pt modelId="{FD10A353-290D-46BE-B345-F1F846085AC1}" type="sibTrans" cxnId="{0EF5508E-B7BB-40D0-BDBC-41992BD29142}">
      <dgm:prSet/>
      <dgm:spPr/>
      <dgm:t>
        <a:bodyPr/>
        <a:lstStyle/>
        <a:p>
          <a:endParaRPr lang="en-US"/>
        </a:p>
      </dgm:t>
    </dgm:pt>
    <dgm:pt modelId="{E20C6B10-FE8E-4614-A8E9-ECFDC3C121C5}" type="pres">
      <dgm:prSet presAssocID="{23E646DE-FE49-42E5-8C84-EBCB720CEF1C}" presName="root" presStyleCnt="0">
        <dgm:presLayoutVars>
          <dgm:dir/>
          <dgm:resizeHandles val="exact"/>
        </dgm:presLayoutVars>
      </dgm:prSet>
      <dgm:spPr/>
    </dgm:pt>
    <dgm:pt modelId="{7AC6A5E6-B991-4D72-82F6-0633A3A3E92B}" type="pres">
      <dgm:prSet presAssocID="{23E646DE-FE49-42E5-8C84-EBCB720CEF1C}" presName="container" presStyleCnt="0">
        <dgm:presLayoutVars>
          <dgm:dir/>
          <dgm:resizeHandles val="exact"/>
        </dgm:presLayoutVars>
      </dgm:prSet>
      <dgm:spPr/>
    </dgm:pt>
    <dgm:pt modelId="{C201390D-C916-43B7-A312-CFAC7E3AA52E}" type="pres">
      <dgm:prSet presAssocID="{6FA984E1-713D-498A-9AE8-F1BA64E716D1}" presName="compNode" presStyleCnt="0"/>
      <dgm:spPr/>
    </dgm:pt>
    <dgm:pt modelId="{F5ABB1CB-C4B1-445C-B314-8B600CE2A452}" type="pres">
      <dgm:prSet presAssocID="{6FA984E1-713D-498A-9AE8-F1BA64E716D1}" presName="iconBgRect" presStyleLbl="bgShp" presStyleIdx="0" presStyleCnt="4"/>
      <dgm:spPr/>
    </dgm:pt>
    <dgm:pt modelId="{1013D043-18DB-4E19-B94B-3C3E98313B3D}" type="pres">
      <dgm:prSet presAssocID="{6FA984E1-713D-498A-9AE8-F1BA64E716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kış Çizelgesi"/>
        </a:ext>
      </dgm:extLst>
    </dgm:pt>
    <dgm:pt modelId="{27777684-E83B-4CE5-853E-232608D8A217}" type="pres">
      <dgm:prSet presAssocID="{6FA984E1-713D-498A-9AE8-F1BA64E716D1}" presName="spaceRect" presStyleCnt="0"/>
      <dgm:spPr/>
    </dgm:pt>
    <dgm:pt modelId="{F9B79212-A8A2-435D-AC18-73D1736D9568}" type="pres">
      <dgm:prSet presAssocID="{6FA984E1-713D-498A-9AE8-F1BA64E716D1}" presName="textRect" presStyleLbl="revTx" presStyleIdx="0" presStyleCnt="4">
        <dgm:presLayoutVars>
          <dgm:chMax val="1"/>
          <dgm:chPref val="1"/>
        </dgm:presLayoutVars>
      </dgm:prSet>
      <dgm:spPr/>
    </dgm:pt>
    <dgm:pt modelId="{2CCF6853-8444-4271-B710-877EAEF285F7}" type="pres">
      <dgm:prSet presAssocID="{329DBDE5-0C08-4A60-9C30-DDC3C798EFC2}" presName="sibTrans" presStyleLbl="sibTrans2D1" presStyleIdx="0" presStyleCnt="0"/>
      <dgm:spPr/>
    </dgm:pt>
    <dgm:pt modelId="{A36815CC-A763-46EF-BE71-914466697DD7}" type="pres">
      <dgm:prSet presAssocID="{E5942D30-8953-497A-A29F-F55B04AD37C6}" presName="compNode" presStyleCnt="0"/>
      <dgm:spPr/>
    </dgm:pt>
    <dgm:pt modelId="{EA0D1875-BEF5-46DB-80D4-A8AE364218D6}" type="pres">
      <dgm:prSet presAssocID="{E5942D30-8953-497A-A29F-F55B04AD37C6}" presName="iconBgRect" presStyleLbl="bgShp" presStyleIdx="1" presStyleCnt="4"/>
      <dgm:spPr/>
    </dgm:pt>
    <dgm:pt modelId="{7233D5F1-F2F8-465A-913B-3803891AB34E}" type="pres">
      <dgm:prSet presAssocID="{E5942D30-8953-497A-A29F-F55B04AD37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ş akışı "/>
        </a:ext>
      </dgm:extLst>
    </dgm:pt>
    <dgm:pt modelId="{6B4D23FC-6A36-4987-9079-80FDF850AE2C}" type="pres">
      <dgm:prSet presAssocID="{E5942D30-8953-497A-A29F-F55B04AD37C6}" presName="spaceRect" presStyleCnt="0"/>
      <dgm:spPr/>
    </dgm:pt>
    <dgm:pt modelId="{82B2C5F9-580F-4874-8550-A1FD5AE3ABA7}" type="pres">
      <dgm:prSet presAssocID="{E5942D30-8953-497A-A29F-F55B04AD37C6}" presName="textRect" presStyleLbl="revTx" presStyleIdx="1" presStyleCnt="4">
        <dgm:presLayoutVars>
          <dgm:chMax val="1"/>
          <dgm:chPref val="1"/>
        </dgm:presLayoutVars>
      </dgm:prSet>
      <dgm:spPr/>
    </dgm:pt>
    <dgm:pt modelId="{F563D915-DDF3-4141-9664-5B5020E4D196}" type="pres">
      <dgm:prSet presAssocID="{6FEBB252-41AB-4549-B035-60CC16F04312}" presName="sibTrans" presStyleLbl="sibTrans2D1" presStyleIdx="0" presStyleCnt="0"/>
      <dgm:spPr/>
    </dgm:pt>
    <dgm:pt modelId="{1917A4CC-FEBC-4ADA-A098-C02D03E43AFF}" type="pres">
      <dgm:prSet presAssocID="{9F7F2AA0-F2B0-4214-B3A4-20B147D180CF}" presName="compNode" presStyleCnt="0"/>
      <dgm:spPr/>
    </dgm:pt>
    <dgm:pt modelId="{01E0BDA1-1595-4F48-822F-3C35F76D7B80}" type="pres">
      <dgm:prSet presAssocID="{9F7F2AA0-F2B0-4214-B3A4-20B147D180CF}" presName="iconBgRect" presStyleLbl="bgShp" presStyleIdx="2" presStyleCnt="4"/>
      <dgm:spPr/>
    </dgm:pt>
    <dgm:pt modelId="{C4C322B5-7DD8-43D0-BFB6-683ABE5F1D91}" type="pres">
      <dgm:prSet presAssocID="{9F7F2AA0-F2B0-4214-B3A4-20B147D180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mote control"/>
        </a:ext>
      </dgm:extLst>
    </dgm:pt>
    <dgm:pt modelId="{F497B153-F0F1-49D9-83A3-942EF8B6A325}" type="pres">
      <dgm:prSet presAssocID="{9F7F2AA0-F2B0-4214-B3A4-20B147D180CF}" presName="spaceRect" presStyleCnt="0"/>
      <dgm:spPr/>
    </dgm:pt>
    <dgm:pt modelId="{54024D71-5B1C-416E-811E-31311CE12B33}" type="pres">
      <dgm:prSet presAssocID="{9F7F2AA0-F2B0-4214-B3A4-20B147D180CF}" presName="textRect" presStyleLbl="revTx" presStyleIdx="2" presStyleCnt="4">
        <dgm:presLayoutVars>
          <dgm:chMax val="1"/>
          <dgm:chPref val="1"/>
        </dgm:presLayoutVars>
      </dgm:prSet>
      <dgm:spPr/>
    </dgm:pt>
    <dgm:pt modelId="{AD728AC4-2F0C-49B2-9CD3-49C84606EBC5}" type="pres">
      <dgm:prSet presAssocID="{8928F044-AB42-486B-924A-E7908E99A020}" presName="sibTrans" presStyleLbl="sibTrans2D1" presStyleIdx="0" presStyleCnt="0"/>
      <dgm:spPr/>
    </dgm:pt>
    <dgm:pt modelId="{9EB40BEF-41D3-486D-ACDA-0C4E875ECFF0}" type="pres">
      <dgm:prSet presAssocID="{E4B3AD39-1F0E-4AA8-B646-0FBE324B016C}" presName="compNode" presStyleCnt="0"/>
      <dgm:spPr/>
    </dgm:pt>
    <dgm:pt modelId="{6BC0D4FE-A4FB-4C6C-ACAB-2ABA583B20A8}" type="pres">
      <dgm:prSet presAssocID="{E4B3AD39-1F0E-4AA8-B646-0FBE324B016C}" presName="iconBgRect" presStyleLbl="bgShp" presStyleIdx="3" presStyleCnt="4"/>
      <dgm:spPr/>
    </dgm:pt>
    <dgm:pt modelId="{6260721C-A8A0-4616-BA56-A3BB5938DBF9}" type="pres">
      <dgm:prSet presAssocID="{E4B3AD39-1F0E-4AA8-B646-0FBE324B01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özler"/>
        </a:ext>
      </dgm:extLst>
    </dgm:pt>
    <dgm:pt modelId="{D15DF891-517A-4B4B-B87E-6CECD3AB59B2}" type="pres">
      <dgm:prSet presAssocID="{E4B3AD39-1F0E-4AA8-B646-0FBE324B016C}" presName="spaceRect" presStyleCnt="0"/>
      <dgm:spPr/>
    </dgm:pt>
    <dgm:pt modelId="{610CFC2D-699D-4ACE-BDC6-B990DC1BB390}" type="pres">
      <dgm:prSet presAssocID="{E4B3AD39-1F0E-4AA8-B646-0FBE324B016C}" presName="textRect" presStyleLbl="revTx" presStyleIdx="3" presStyleCnt="4">
        <dgm:presLayoutVars>
          <dgm:chMax val="1"/>
          <dgm:chPref val="1"/>
        </dgm:presLayoutVars>
      </dgm:prSet>
      <dgm:spPr/>
    </dgm:pt>
  </dgm:ptLst>
  <dgm:cxnLst>
    <dgm:cxn modelId="{30CEFC0F-266A-431B-AB4D-8F840AD84BF3}" type="presOf" srcId="{329DBDE5-0C08-4A60-9C30-DDC3C798EFC2}" destId="{2CCF6853-8444-4271-B710-877EAEF285F7}" srcOrd="0" destOrd="0" presId="urn:microsoft.com/office/officeart/2018/2/layout/IconCircleList"/>
    <dgm:cxn modelId="{C7590137-A317-4C85-8748-8100743F9FAD}" type="presOf" srcId="{E5942D30-8953-497A-A29F-F55B04AD37C6}" destId="{82B2C5F9-580F-4874-8550-A1FD5AE3ABA7}" srcOrd="0" destOrd="0" presId="urn:microsoft.com/office/officeart/2018/2/layout/IconCircleList"/>
    <dgm:cxn modelId="{1B37586C-9CDD-43F2-9CEA-E5509A4A5EB2}" srcId="{23E646DE-FE49-42E5-8C84-EBCB720CEF1C}" destId="{E5942D30-8953-497A-A29F-F55B04AD37C6}" srcOrd="1" destOrd="0" parTransId="{C308E774-7336-4D07-A2A7-34D9EFAE340D}" sibTransId="{6FEBB252-41AB-4549-B035-60CC16F04312}"/>
    <dgm:cxn modelId="{6F621C72-D0D8-4796-86F5-10409267FFC4}" type="presOf" srcId="{E4B3AD39-1F0E-4AA8-B646-0FBE324B016C}" destId="{610CFC2D-699D-4ACE-BDC6-B990DC1BB390}" srcOrd="0" destOrd="0" presId="urn:microsoft.com/office/officeart/2018/2/layout/IconCircleList"/>
    <dgm:cxn modelId="{F8593C5A-7E4C-41DC-897B-7E44E125200B}" type="presOf" srcId="{9F7F2AA0-F2B0-4214-B3A4-20B147D180CF}" destId="{54024D71-5B1C-416E-811E-31311CE12B33}" srcOrd="0" destOrd="0" presId="urn:microsoft.com/office/officeart/2018/2/layout/IconCircleList"/>
    <dgm:cxn modelId="{58ED8C8C-460E-48B8-A269-F06CAAD7DAF0}" type="presOf" srcId="{8928F044-AB42-486B-924A-E7908E99A020}" destId="{AD728AC4-2F0C-49B2-9CD3-49C84606EBC5}" srcOrd="0" destOrd="0" presId="urn:microsoft.com/office/officeart/2018/2/layout/IconCircleList"/>
    <dgm:cxn modelId="{0EF5508E-B7BB-40D0-BDBC-41992BD29142}" srcId="{23E646DE-FE49-42E5-8C84-EBCB720CEF1C}" destId="{E4B3AD39-1F0E-4AA8-B646-0FBE324B016C}" srcOrd="3" destOrd="0" parTransId="{774CC45D-3251-405C-B083-B788F6CE5616}" sibTransId="{FD10A353-290D-46BE-B345-F1F846085AC1}"/>
    <dgm:cxn modelId="{ED87B7CD-65D3-44CE-85A4-3904E5908BE7}" type="presOf" srcId="{23E646DE-FE49-42E5-8C84-EBCB720CEF1C}" destId="{E20C6B10-FE8E-4614-A8E9-ECFDC3C121C5}" srcOrd="0" destOrd="0" presId="urn:microsoft.com/office/officeart/2018/2/layout/IconCircleList"/>
    <dgm:cxn modelId="{6DC7EDD1-6E2F-45FF-9257-BF3F19A85263}" srcId="{23E646DE-FE49-42E5-8C84-EBCB720CEF1C}" destId="{9F7F2AA0-F2B0-4214-B3A4-20B147D180CF}" srcOrd="2" destOrd="0" parTransId="{DC427D79-3F02-43C3-B95C-CEFDB19F6767}" sibTransId="{8928F044-AB42-486B-924A-E7908E99A020}"/>
    <dgm:cxn modelId="{097F94D9-F020-44C2-8AF3-CBC69B903D8B}" srcId="{23E646DE-FE49-42E5-8C84-EBCB720CEF1C}" destId="{6FA984E1-713D-498A-9AE8-F1BA64E716D1}" srcOrd="0" destOrd="0" parTransId="{060B81BF-88AC-46D6-AEF6-3EC6A6DB2EC3}" sibTransId="{329DBDE5-0C08-4A60-9C30-DDC3C798EFC2}"/>
    <dgm:cxn modelId="{CB28BAF0-BD6B-441B-8060-D6D5233805D4}" type="presOf" srcId="{6FEBB252-41AB-4549-B035-60CC16F04312}" destId="{F563D915-DDF3-4141-9664-5B5020E4D196}" srcOrd="0" destOrd="0" presId="urn:microsoft.com/office/officeart/2018/2/layout/IconCircleList"/>
    <dgm:cxn modelId="{88752DFB-3C61-4746-AD8D-C121BF0CCBA6}" type="presOf" srcId="{6FA984E1-713D-498A-9AE8-F1BA64E716D1}" destId="{F9B79212-A8A2-435D-AC18-73D1736D9568}" srcOrd="0" destOrd="0" presId="urn:microsoft.com/office/officeart/2018/2/layout/IconCircleList"/>
    <dgm:cxn modelId="{A6D5DD28-9E4C-4E1C-A2BE-305D5B81C0F4}" type="presParOf" srcId="{E20C6B10-FE8E-4614-A8E9-ECFDC3C121C5}" destId="{7AC6A5E6-B991-4D72-82F6-0633A3A3E92B}" srcOrd="0" destOrd="0" presId="urn:microsoft.com/office/officeart/2018/2/layout/IconCircleList"/>
    <dgm:cxn modelId="{B735D735-0168-4418-9B2A-038BCF4E13B3}" type="presParOf" srcId="{7AC6A5E6-B991-4D72-82F6-0633A3A3E92B}" destId="{C201390D-C916-43B7-A312-CFAC7E3AA52E}" srcOrd="0" destOrd="0" presId="urn:microsoft.com/office/officeart/2018/2/layout/IconCircleList"/>
    <dgm:cxn modelId="{B5D1CBD8-C06D-4F3A-AF6E-D1FB8C9E93EE}" type="presParOf" srcId="{C201390D-C916-43B7-A312-CFAC7E3AA52E}" destId="{F5ABB1CB-C4B1-445C-B314-8B600CE2A452}" srcOrd="0" destOrd="0" presId="urn:microsoft.com/office/officeart/2018/2/layout/IconCircleList"/>
    <dgm:cxn modelId="{AABCC3E2-D612-4013-9656-D60524FCF14A}" type="presParOf" srcId="{C201390D-C916-43B7-A312-CFAC7E3AA52E}" destId="{1013D043-18DB-4E19-B94B-3C3E98313B3D}" srcOrd="1" destOrd="0" presId="urn:microsoft.com/office/officeart/2018/2/layout/IconCircleList"/>
    <dgm:cxn modelId="{D17BA1D5-319B-4C59-B983-F33934860BDA}" type="presParOf" srcId="{C201390D-C916-43B7-A312-CFAC7E3AA52E}" destId="{27777684-E83B-4CE5-853E-232608D8A217}" srcOrd="2" destOrd="0" presId="urn:microsoft.com/office/officeart/2018/2/layout/IconCircleList"/>
    <dgm:cxn modelId="{4EC2AADC-AC9B-4209-ABB0-F3C6D7DEECA9}" type="presParOf" srcId="{C201390D-C916-43B7-A312-CFAC7E3AA52E}" destId="{F9B79212-A8A2-435D-AC18-73D1736D9568}" srcOrd="3" destOrd="0" presId="urn:microsoft.com/office/officeart/2018/2/layout/IconCircleList"/>
    <dgm:cxn modelId="{8C6EA1E4-C0A8-42FC-97F3-EAA48C789D04}" type="presParOf" srcId="{7AC6A5E6-B991-4D72-82F6-0633A3A3E92B}" destId="{2CCF6853-8444-4271-B710-877EAEF285F7}" srcOrd="1" destOrd="0" presId="urn:microsoft.com/office/officeart/2018/2/layout/IconCircleList"/>
    <dgm:cxn modelId="{04CEA7EE-BB6E-4250-AD48-624047DF016C}" type="presParOf" srcId="{7AC6A5E6-B991-4D72-82F6-0633A3A3E92B}" destId="{A36815CC-A763-46EF-BE71-914466697DD7}" srcOrd="2" destOrd="0" presId="urn:microsoft.com/office/officeart/2018/2/layout/IconCircleList"/>
    <dgm:cxn modelId="{9EDEF006-68D8-4B21-BEF5-EA0EDC388EC0}" type="presParOf" srcId="{A36815CC-A763-46EF-BE71-914466697DD7}" destId="{EA0D1875-BEF5-46DB-80D4-A8AE364218D6}" srcOrd="0" destOrd="0" presId="urn:microsoft.com/office/officeart/2018/2/layout/IconCircleList"/>
    <dgm:cxn modelId="{EE8E67C7-8E9D-4510-821B-4307AD4B191F}" type="presParOf" srcId="{A36815CC-A763-46EF-BE71-914466697DD7}" destId="{7233D5F1-F2F8-465A-913B-3803891AB34E}" srcOrd="1" destOrd="0" presId="urn:microsoft.com/office/officeart/2018/2/layout/IconCircleList"/>
    <dgm:cxn modelId="{1A54C1C8-47B2-4086-9E96-9236EEE9F64F}" type="presParOf" srcId="{A36815CC-A763-46EF-BE71-914466697DD7}" destId="{6B4D23FC-6A36-4987-9079-80FDF850AE2C}" srcOrd="2" destOrd="0" presId="urn:microsoft.com/office/officeart/2018/2/layout/IconCircleList"/>
    <dgm:cxn modelId="{9EBD6D99-171B-4AC9-82F0-CB34AEF105DD}" type="presParOf" srcId="{A36815CC-A763-46EF-BE71-914466697DD7}" destId="{82B2C5F9-580F-4874-8550-A1FD5AE3ABA7}" srcOrd="3" destOrd="0" presId="urn:microsoft.com/office/officeart/2018/2/layout/IconCircleList"/>
    <dgm:cxn modelId="{8F140680-9385-4898-8A0A-0A6911DBF15A}" type="presParOf" srcId="{7AC6A5E6-B991-4D72-82F6-0633A3A3E92B}" destId="{F563D915-DDF3-4141-9664-5B5020E4D196}" srcOrd="3" destOrd="0" presId="urn:microsoft.com/office/officeart/2018/2/layout/IconCircleList"/>
    <dgm:cxn modelId="{E37A60B3-E762-406F-9BE6-BA7BA86C6F5E}" type="presParOf" srcId="{7AC6A5E6-B991-4D72-82F6-0633A3A3E92B}" destId="{1917A4CC-FEBC-4ADA-A098-C02D03E43AFF}" srcOrd="4" destOrd="0" presId="urn:microsoft.com/office/officeart/2018/2/layout/IconCircleList"/>
    <dgm:cxn modelId="{9DEAD663-8CAF-4339-BD5F-67E5A367832C}" type="presParOf" srcId="{1917A4CC-FEBC-4ADA-A098-C02D03E43AFF}" destId="{01E0BDA1-1595-4F48-822F-3C35F76D7B80}" srcOrd="0" destOrd="0" presId="urn:microsoft.com/office/officeart/2018/2/layout/IconCircleList"/>
    <dgm:cxn modelId="{B17AA66F-D1A3-4A67-8A5D-585E76C548CE}" type="presParOf" srcId="{1917A4CC-FEBC-4ADA-A098-C02D03E43AFF}" destId="{C4C322B5-7DD8-43D0-BFB6-683ABE5F1D91}" srcOrd="1" destOrd="0" presId="urn:microsoft.com/office/officeart/2018/2/layout/IconCircleList"/>
    <dgm:cxn modelId="{75F0C717-DDA8-4720-85BA-18C09E42EC5E}" type="presParOf" srcId="{1917A4CC-FEBC-4ADA-A098-C02D03E43AFF}" destId="{F497B153-F0F1-49D9-83A3-942EF8B6A325}" srcOrd="2" destOrd="0" presId="urn:microsoft.com/office/officeart/2018/2/layout/IconCircleList"/>
    <dgm:cxn modelId="{83D0D6E3-91FF-4CB7-9E92-A90202DBCA29}" type="presParOf" srcId="{1917A4CC-FEBC-4ADA-A098-C02D03E43AFF}" destId="{54024D71-5B1C-416E-811E-31311CE12B33}" srcOrd="3" destOrd="0" presId="urn:microsoft.com/office/officeart/2018/2/layout/IconCircleList"/>
    <dgm:cxn modelId="{85B0D10C-1A8D-4201-9E8A-CA5D7919FB15}" type="presParOf" srcId="{7AC6A5E6-B991-4D72-82F6-0633A3A3E92B}" destId="{AD728AC4-2F0C-49B2-9CD3-49C84606EBC5}" srcOrd="5" destOrd="0" presId="urn:microsoft.com/office/officeart/2018/2/layout/IconCircleList"/>
    <dgm:cxn modelId="{1CA8BCF8-772B-4E90-A736-B88B5A5D2A65}" type="presParOf" srcId="{7AC6A5E6-B991-4D72-82F6-0633A3A3E92B}" destId="{9EB40BEF-41D3-486D-ACDA-0C4E875ECFF0}" srcOrd="6" destOrd="0" presId="urn:microsoft.com/office/officeart/2018/2/layout/IconCircleList"/>
    <dgm:cxn modelId="{8164A497-7971-4415-96C7-6A69B551572D}" type="presParOf" srcId="{9EB40BEF-41D3-486D-ACDA-0C4E875ECFF0}" destId="{6BC0D4FE-A4FB-4C6C-ACAB-2ABA583B20A8}" srcOrd="0" destOrd="0" presId="urn:microsoft.com/office/officeart/2018/2/layout/IconCircleList"/>
    <dgm:cxn modelId="{877A9D45-4908-4EA6-994F-A7C01FA90C67}" type="presParOf" srcId="{9EB40BEF-41D3-486D-ACDA-0C4E875ECFF0}" destId="{6260721C-A8A0-4616-BA56-A3BB5938DBF9}" srcOrd="1" destOrd="0" presId="urn:microsoft.com/office/officeart/2018/2/layout/IconCircleList"/>
    <dgm:cxn modelId="{E5ED1D50-CFCB-4278-B2DD-AE49A3E5E214}" type="presParOf" srcId="{9EB40BEF-41D3-486D-ACDA-0C4E875ECFF0}" destId="{D15DF891-517A-4B4B-B87E-6CECD3AB59B2}" srcOrd="2" destOrd="0" presId="urn:microsoft.com/office/officeart/2018/2/layout/IconCircleList"/>
    <dgm:cxn modelId="{7455281D-306E-4129-A645-0BC8D3D1A219}" type="presParOf" srcId="{9EB40BEF-41D3-486D-ACDA-0C4E875ECFF0}" destId="{610CFC2D-699D-4ACE-BDC6-B990DC1BB39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1AD68E-984E-40E8-AC88-1D961D19F883}"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1EEFA5A1-1B69-4F42-BC43-EE5CB903DF94}">
      <dgm:prSet/>
      <dgm:spPr/>
      <dgm:t>
        <a:bodyPr/>
        <a:lstStyle/>
        <a:p>
          <a:pPr>
            <a:lnSpc>
              <a:spcPct val="100000"/>
            </a:lnSpc>
          </a:pPr>
          <a:r>
            <a:rPr lang="tr-TR"/>
            <a:t>·   Duygu ve düşüncelerini açık ve net ifade edemezler.</a:t>
          </a:r>
          <a:endParaRPr lang="en-US"/>
        </a:p>
      </dgm:t>
    </dgm:pt>
    <dgm:pt modelId="{F11BF7E1-EAE8-459D-A73D-7DA52ED9DBD9}" type="parTrans" cxnId="{D4446E42-E8C0-4FDB-8EBD-DE5980862C60}">
      <dgm:prSet/>
      <dgm:spPr/>
      <dgm:t>
        <a:bodyPr/>
        <a:lstStyle/>
        <a:p>
          <a:endParaRPr lang="en-US"/>
        </a:p>
      </dgm:t>
    </dgm:pt>
    <dgm:pt modelId="{8F6228C7-2FC3-40AE-946E-833F66598514}" type="sibTrans" cxnId="{D4446E42-E8C0-4FDB-8EBD-DE5980862C60}">
      <dgm:prSet/>
      <dgm:spPr/>
      <dgm:t>
        <a:bodyPr/>
        <a:lstStyle/>
        <a:p>
          <a:endParaRPr lang="en-US"/>
        </a:p>
      </dgm:t>
    </dgm:pt>
    <dgm:pt modelId="{9AAAB309-499E-46DE-B717-6A1D056FE746}">
      <dgm:prSet/>
      <dgm:spPr/>
      <dgm:t>
        <a:bodyPr/>
        <a:lstStyle/>
        <a:p>
          <a:pPr>
            <a:lnSpc>
              <a:spcPct val="100000"/>
            </a:lnSpc>
          </a:pPr>
          <a:r>
            <a:rPr lang="tr-TR"/>
            <a:t>·    İki şey arasındaki benzerlik ve ayrılığı kolay ayıramazlar. Tasarım ve çağrışım yetersizdir. Dördüncü sınıfa doğru algılama yetenekleri artar.</a:t>
          </a:r>
          <a:endParaRPr lang="en-US"/>
        </a:p>
      </dgm:t>
    </dgm:pt>
    <dgm:pt modelId="{1CAA42B8-6340-4D37-A273-7E591C338CE3}" type="parTrans" cxnId="{BC5A5D21-8681-4184-949E-9BF9E6844F9D}">
      <dgm:prSet/>
      <dgm:spPr/>
      <dgm:t>
        <a:bodyPr/>
        <a:lstStyle/>
        <a:p>
          <a:endParaRPr lang="en-US"/>
        </a:p>
      </dgm:t>
    </dgm:pt>
    <dgm:pt modelId="{161B1C86-6BB8-454D-A838-A8CD60084178}" type="sibTrans" cxnId="{BC5A5D21-8681-4184-949E-9BF9E6844F9D}">
      <dgm:prSet/>
      <dgm:spPr/>
      <dgm:t>
        <a:bodyPr/>
        <a:lstStyle/>
        <a:p>
          <a:endParaRPr lang="en-US"/>
        </a:p>
      </dgm:t>
    </dgm:pt>
    <dgm:pt modelId="{98094364-1576-49A1-BD8A-A38BE605694F}">
      <dgm:prSet/>
      <dgm:spPr/>
      <dgm:t>
        <a:bodyPr/>
        <a:lstStyle/>
        <a:p>
          <a:pPr>
            <a:lnSpc>
              <a:spcPct val="100000"/>
            </a:lnSpc>
          </a:pPr>
          <a:r>
            <a:rPr lang="tr-TR"/>
            <a:t>·    Olayları anlatma ve tartışma yetenekleri takvim yaşının altındadır.</a:t>
          </a:r>
          <a:endParaRPr lang="en-US"/>
        </a:p>
      </dgm:t>
    </dgm:pt>
    <dgm:pt modelId="{C69FC4B7-5E3A-448A-A051-D89A0368D988}" type="parTrans" cxnId="{41A97482-BFE4-4C1E-B0A9-BC292C15F3FC}">
      <dgm:prSet/>
      <dgm:spPr/>
      <dgm:t>
        <a:bodyPr/>
        <a:lstStyle/>
        <a:p>
          <a:endParaRPr lang="en-US"/>
        </a:p>
      </dgm:t>
    </dgm:pt>
    <dgm:pt modelId="{D344B92D-81B6-4842-95EF-A2311D85C569}" type="sibTrans" cxnId="{41A97482-BFE4-4C1E-B0A9-BC292C15F3FC}">
      <dgm:prSet/>
      <dgm:spPr/>
      <dgm:t>
        <a:bodyPr/>
        <a:lstStyle/>
        <a:p>
          <a:endParaRPr lang="en-US"/>
        </a:p>
      </dgm:t>
    </dgm:pt>
    <dgm:pt modelId="{242A230B-84BF-4E07-BB02-CDFBA813A1ED}" type="pres">
      <dgm:prSet presAssocID="{171AD68E-984E-40E8-AC88-1D961D19F883}" presName="root" presStyleCnt="0">
        <dgm:presLayoutVars>
          <dgm:dir/>
          <dgm:resizeHandles val="exact"/>
        </dgm:presLayoutVars>
      </dgm:prSet>
      <dgm:spPr/>
    </dgm:pt>
    <dgm:pt modelId="{765855D7-B0D5-4474-94D1-BB27DDF52851}" type="pres">
      <dgm:prSet presAssocID="{1EEFA5A1-1B69-4F42-BC43-EE5CB903DF94}" presName="compNode" presStyleCnt="0"/>
      <dgm:spPr/>
    </dgm:pt>
    <dgm:pt modelId="{BFA85F00-4086-4B72-A06C-895706DFF68C}" type="pres">
      <dgm:prSet presAssocID="{1EEFA5A1-1B69-4F42-BC43-EE5CB903DF94}" presName="bgRect" presStyleLbl="bgShp" presStyleIdx="0" presStyleCnt="3"/>
      <dgm:spPr/>
    </dgm:pt>
    <dgm:pt modelId="{82D968C5-12F6-4185-BE57-2E3D3B0917E7}" type="pres">
      <dgm:prSet presAssocID="{1EEFA5A1-1B69-4F42-BC43-EE5CB903DF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C8D32761-A83D-4251-B327-ABFD9EADFDF3}" type="pres">
      <dgm:prSet presAssocID="{1EEFA5A1-1B69-4F42-BC43-EE5CB903DF94}" presName="spaceRect" presStyleCnt="0"/>
      <dgm:spPr/>
    </dgm:pt>
    <dgm:pt modelId="{CBEB5070-7026-4C9E-A97F-2F46FB34D405}" type="pres">
      <dgm:prSet presAssocID="{1EEFA5A1-1B69-4F42-BC43-EE5CB903DF94}" presName="parTx" presStyleLbl="revTx" presStyleIdx="0" presStyleCnt="3">
        <dgm:presLayoutVars>
          <dgm:chMax val="0"/>
          <dgm:chPref val="0"/>
        </dgm:presLayoutVars>
      </dgm:prSet>
      <dgm:spPr/>
    </dgm:pt>
    <dgm:pt modelId="{8DFCCEC1-536B-42A5-9208-5DE5005BB6D7}" type="pres">
      <dgm:prSet presAssocID="{8F6228C7-2FC3-40AE-946E-833F66598514}" presName="sibTrans" presStyleCnt="0"/>
      <dgm:spPr/>
    </dgm:pt>
    <dgm:pt modelId="{1174C69E-2621-4AE5-AE79-72F2BE1A0E7D}" type="pres">
      <dgm:prSet presAssocID="{9AAAB309-499E-46DE-B717-6A1D056FE746}" presName="compNode" presStyleCnt="0"/>
      <dgm:spPr/>
    </dgm:pt>
    <dgm:pt modelId="{11A2E328-7768-450E-BDA1-2C510937CD91}" type="pres">
      <dgm:prSet presAssocID="{9AAAB309-499E-46DE-B717-6A1D056FE746}" presName="bgRect" presStyleLbl="bgShp" presStyleIdx="1" presStyleCnt="3"/>
      <dgm:spPr/>
    </dgm:pt>
    <dgm:pt modelId="{2ECA3CAE-C097-4D7C-8116-2A613E1D8AF2}" type="pres">
      <dgm:prSet presAssocID="{9AAAB309-499E-46DE-B717-6A1D056FE7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ay"/>
        </a:ext>
      </dgm:extLst>
    </dgm:pt>
    <dgm:pt modelId="{4B9CA3BA-833E-4708-9DE4-3ED74872D036}" type="pres">
      <dgm:prSet presAssocID="{9AAAB309-499E-46DE-B717-6A1D056FE746}" presName="spaceRect" presStyleCnt="0"/>
      <dgm:spPr/>
    </dgm:pt>
    <dgm:pt modelId="{3A39338F-9902-484F-961E-C465DD4C0177}" type="pres">
      <dgm:prSet presAssocID="{9AAAB309-499E-46DE-B717-6A1D056FE746}" presName="parTx" presStyleLbl="revTx" presStyleIdx="1" presStyleCnt="3">
        <dgm:presLayoutVars>
          <dgm:chMax val="0"/>
          <dgm:chPref val="0"/>
        </dgm:presLayoutVars>
      </dgm:prSet>
      <dgm:spPr/>
    </dgm:pt>
    <dgm:pt modelId="{1FE228D4-185E-4611-B57B-F3162871A0E1}" type="pres">
      <dgm:prSet presAssocID="{161B1C86-6BB8-454D-A838-A8CD60084178}" presName="sibTrans" presStyleCnt="0"/>
      <dgm:spPr/>
    </dgm:pt>
    <dgm:pt modelId="{0E6FFEBA-3165-4B86-859C-39B29C072DE2}" type="pres">
      <dgm:prSet presAssocID="{98094364-1576-49A1-BD8A-A38BE605694F}" presName="compNode" presStyleCnt="0"/>
      <dgm:spPr/>
    </dgm:pt>
    <dgm:pt modelId="{B11CF0A0-18E7-46C8-9FA2-D6C5D12B7AD2}" type="pres">
      <dgm:prSet presAssocID="{98094364-1576-49A1-BD8A-A38BE605694F}" presName="bgRect" presStyleLbl="bgShp" presStyleIdx="2" presStyleCnt="3"/>
      <dgm:spPr/>
    </dgm:pt>
    <dgm:pt modelId="{B8F59588-B892-4D66-92BA-1A03E7C58987}" type="pres">
      <dgm:prSet presAssocID="{98094364-1576-49A1-BD8A-A38BE60569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298387BF-9EA3-4991-8C8E-1F6DDE485222}" type="pres">
      <dgm:prSet presAssocID="{98094364-1576-49A1-BD8A-A38BE605694F}" presName="spaceRect" presStyleCnt="0"/>
      <dgm:spPr/>
    </dgm:pt>
    <dgm:pt modelId="{E7E25676-16DA-4A1A-B3E7-51BB320BA2E8}" type="pres">
      <dgm:prSet presAssocID="{98094364-1576-49A1-BD8A-A38BE605694F}" presName="parTx" presStyleLbl="revTx" presStyleIdx="2" presStyleCnt="3">
        <dgm:presLayoutVars>
          <dgm:chMax val="0"/>
          <dgm:chPref val="0"/>
        </dgm:presLayoutVars>
      </dgm:prSet>
      <dgm:spPr/>
    </dgm:pt>
  </dgm:ptLst>
  <dgm:cxnLst>
    <dgm:cxn modelId="{BC5A5D21-8681-4184-949E-9BF9E6844F9D}" srcId="{171AD68E-984E-40E8-AC88-1D961D19F883}" destId="{9AAAB309-499E-46DE-B717-6A1D056FE746}" srcOrd="1" destOrd="0" parTransId="{1CAA42B8-6340-4D37-A273-7E591C338CE3}" sibTransId="{161B1C86-6BB8-454D-A838-A8CD60084178}"/>
    <dgm:cxn modelId="{D4446E42-E8C0-4FDB-8EBD-DE5980862C60}" srcId="{171AD68E-984E-40E8-AC88-1D961D19F883}" destId="{1EEFA5A1-1B69-4F42-BC43-EE5CB903DF94}" srcOrd="0" destOrd="0" parTransId="{F11BF7E1-EAE8-459D-A73D-7DA52ED9DBD9}" sibTransId="{8F6228C7-2FC3-40AE-946E-833F66598514}"/>
    <dgm:cxn modelId="{E8F71264-F37F-4A9E-997C-98A8D78584A1}" type="presOf" srcId="{1EEFA5A1-1B69-4F42-BC43-EE5CB903DF94}" destId="{CBEB5070-7026-4C9E-A97F-2F46FB34D405}" srcOrd="0" destOrd="0" presId="urn:microsoft.com/office/officeart/2018/2/layout/IconVerticalSolidList"/>
    <dgm:cxn modelId="{41A97482-BFE4-4C1E-B0A9-BC292C15F3FC}" srcId="{171AD68E-984E-40E8-AC88-1D961D19F883}" destId="{98094364-1576-49A1-BD8A-A38BE605694F}" srcOrd="2" destOrd="0" parTransId="{C69FC4B7-5E3A-448A-A051-D89A0368D988}" sibTransId="{D344B92D-81B6-4842-95EF-A2311D85C569}"/>
    <dgm:cxn modelId="{B0015185-152E-4BCC-8A05-6B1F30F6262C}" type="presOf" srcId="{9AAAB309-499E-46DE-B717-6A1D056FE746}" destId="{3A39338F-9902-484F-961E-C465DD4C0177}" srcOrd="0" destOrd="0" presId="urn:microsoft.com/office/officeart/2018/2/layout/IconVerticalSolidList"/>
    <dgm:cxn modelId="{AF970CDE-D562-48AA-97D9-DD0B6D803EBD}" type="presOf" srcId="{98094364-1576-49A1-BD8A-A38BE605694F}" destId="{E7E25676-16DA-4A1A-B3E7-51BB320BA2E8}" srcOrd="0" destOrd="0" presId="urn:microsoft.com/office/officeart/2018/2/layout/IconVerticalSolidList"/>
    <dgm:cxn modelId="{E55C5EEF-23CF-4662-9835-2ABD7107662E}" type="presOf" srcId="{171AD68E-984E-40E8-AC88-1D961D19F883}" destId="{242A230B-84BF-4E07-BB02-CDFBA813A1ED}" srcOrd="0" destOrd="0" presId="urn:microsoft.com/office/officeart/2018/2/layout/IconVerticalSolidList"/>
    <dgm:cxn modelId="{E04D0859-9B0C-4E5C-B0C9-BBA2EE0E024A}" type="presParOf" srcId="{242A230B-84BF-4E07-BB02-CDFBA813A1ED}" destId="{765855D7-B0D5-4474-94D1-BB27DDF52851}" srcOrd="0" destOrd="0" presId="urn:microsoft.com/office/officeart/2018/2/layout/IconVerticalSolidList"/>
    <dgm:cxn modelId="{223C8813-781B-4B28-89BB-DC7AAC555E73}" type="presParOf" srcId="{765855D7-B0D5-4474-94D1-BB27DDF52851}" destId="{BFA85F00-4086-4B72-A06C-895706DFF68C}" srcOrd="0" destOrd="0" presId="urn:microsoft.com/office/officeart/2018/2/layout/IconVerticalSolidList"/>
    <dgm:cxn modelId="{4728A9B6-56BE-4C7A-B9FD-845E2D0CF684}" type="presParOf" srcId="{765855D7-B0D5-4474-94D1-BB27DDF52851}" destId="{82D968C5-12F6-4185-BE57-2E3D3B0917E7}" srcOrd="1" destOrd="0" presId="urn:microsoft.com/office/officeart/2018/2/layout/IconVerticalSolidList"/>
    <dgm:cxn modelId="{AB16EF0E-0963-4C3E-89D0-EF31583F16C6}" type="presParOf" srcId="{765855D7-B0D5-4474-94D1-BB27DDF52851}" destId="{C8D32761-A83D-4251-B327-ABFD9EADFDF3}" srcOrd="2" destOrd="0" presId="urn:microsoft.com/office/officeart/2018/2/layout/IconVerticalSolidList"/>
    <dgm:cxn modelId="{F4B2C955-175E-48F0-9A79-DBD6BB60AE17}" type="presParOf" srcId="{765855D7-B0D5-4474-94D1-BB27DDF52851}" destId="{CBEB5070-7026-4C9E-A97F-2F46FB34D405}" srcOrd="3" destOrd="0" presId="urn:microsoft.com/office/officeart/2018/2/layout/IconVerticalSolidList"/>
    <dgm:cxn modelId="{7C78B398-3CE3-4BE2-B70E-8D3CB88A8B1F}" type="presParOf" srcId="{242A230B-84BF-4E07-BB02-CDFBA813A1ED}" destId="{8DFCCEC1-536B-42A5-9208-5DE5005BB6D7}" srcOrd="1" destOrd="0" presId="urn:microsoft.com/office/officeart/2018/2/layout/IconVerticalSolidList"/>
    <dgm:cxn modelId="{4CC00B55-B30E-4804-BE1E-5DE3EB561435}" type="presParOf" srcId="{242A230B-84BF-4E07-BB02-CDFBA813A1ED}" destId="{1174C69E-2621-4AE5-AE79-72F2BE1A0E7D}" srcOrd="2" destOrd="0" presId="urn:microsoft.com/office/officeart/2018/2/layout/IconVerticalSolidList"/>
    <dgm:cxn modelId="{E54492EB-21E4-4CBA-AF2C-9D00396C1A51}" type="presParOf" srcId="{1174C69E-2621-4AE5-AE79-72F2BE1A0E7D}" destId="{11A2E328-7768-450E-BDA1-2C510937CD91}" srcOrd="0" destOrd="0" presId="urn:microsoft.com/office/officeart/2018/2/layout/IconVerticalSolidList"/>
    <dgm:cxn modelId="{733FF206-75B9-44FE-BF48-D92BB3C7E182}" type="presParOf" srcId="{1174C69E-2621-4AE5-AE79-72F2BE1A0E7D}" destId="{2ECA3CAE-C097-4D7C-8116-2A613E1D8AF2}" srcOrd="1" destOrd="0" presId="urn:microsoft.com/office/officeart/2018/2/layout/IconVerticalSolidList"/>
    <dgm:cxn modelId="{0BC0EA7C-F247-4A97-9050-DC5DACBB70AB}" type="presParOf" srcId="{1174C69E-2621-4AE5-AE79-72F2BE1A0E7D}" destId="{4B9CA3BA-833E-4708-9DE4-3ED74872D036}" srcOrd="2" destOrd="0" presId="urn:microsoft.com/office/officeart/2018/2/layout/IconVerticalSolidList"/>
    <dgm:cxn modelId="{AF322694-D3A0-4DB1-85A8-8F1FABC3ABD8}" type="presParOf" srcId="{1174C69E-2621-4AE5-AE79-72F2BE1A0E7D}" destId="{3A39338F-9902-484F-961E-C465DD4C0177}" srcOrd="3" destOrd="0" presId="urn:microsoft.com/office/officeart/2018/2/layout/IconVerticalSolidList"/>
    <dgm:cxn modelId="{3F1EFB06-B154-48C4-8FD2-586017FAD9D0}" type="presParOf" srcId="{242A230B-84BF-4E07-BB02-CDFBA813A1ED}" destId="{1FE228D4-185E-4611-B57B-F3162871A0E1}" srcOrd="3" destOrd="0" presId="urn:microsoft.com/office/officeart/2018/2/layout/IconVerticalSolidList"/>
    <dgm:cxn modelId="{F07DA970-4459-41F0-9CCD-3AD19998CF17}" type="presParOf" srcId="{242A230B-84BF-4E07-BB02-CDFBA813A1ED}" destId="{0E6FFEBA-3165-4B86-859C-39B29C072DE2}" srcOrd="4" destOrd="0" presId="urn:microsoft.com/office/officeart/2018/2/layout/IconVerticalSolidList"/>
    <dgm:cxn modelId="{C2D68A41-C0C4-425A-881A-41CEE9109FAD}" type="presParOf" srcId="{0E6FFEBA-3165-4B86-859C-39B29C072DE2}" destId="{B11CF0A0-18E7-46C8-9FA2-D6C5D12B7AD2}" srcOrd="0" destOrd="0" presId="urn:microsoft.com/office/officeart/2018/2/layout/IconVerticalSolidList"/>
    <dgm:cxn modelId="{2174F950-8B2A-43A4-921A-D5DD19D169C6}" type="presParOf" srcId="{0E6FFEBA-3165-4B86-859C-39B29C072DE2}" destId="{B8F59588-B892-4D66-92BA-1A03E7C58987}" srcOrd="1" destOrd="0" presId="urn:microsoft.com/office/officeart/2018/2/layout/IconVerticalSolidList"/>
    <dgm:cxn modelId="{16BAAD9D-D746-45E2-87FA-B531A0E72F17}" type="presParOf" srcId="{0E6FFEBA-3165-4B86-859C-39B29C072DE2}" destId="{298387BF-9EA3-4991-8C8E-1F6DDE485222}" srcOrd="2" destOrd="0" presId="urn:microsoft.com/office/officeart/2018/2/layout/IconVerticalSolidList"/>
    <dgm:cxn modelId="{BE328AE4-C11F-4FDD-84C9-5A299539E136}" type="presParOf" srcId="{0E6FFEBA-3165-4B86-859C-39B29C072DE2}" destId="{E7E25676-16DA-4A1A-B3E7-51BB320BA2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5A1815-7405-4F75-9689-7DE416642923}" type="doc">
      <dgm:prSet loTypeId="urn:microsoft.com/office/officeart/2018/5/layout/IconLeaf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0BE3763B-1786-45D9-97D0-D59577AD7123}">
      <dgm:prSet/>
      <dgm:spPr/>
      <dgm:t>
        <a:bodyPr/>
        <a:lstStyle/>
        <a:p>
          <a:pPr>
            <a:lnSpc>
              <a:spcPct val="100000"/>
            </a:lnSpc>
            <a:defRPr cap="all"/>
          </a:pPr>
          <a:r>
            <a:rPr lang="tr-TR"/>
            <a:t>·    Bir kısmı bakmadan yazabilecek hale gelebilir. Okumayı tam olarak öğrenebilenlerin sayısı ise daha da azdır.</a:t>
          </a:r>
          <a:endParaRPr lang="en-US"/>
        </a:p>
      </dgm:t>
    </dgm:pt>
    <dgm:pt modelId="{B101919B-EA77-4984-97EE-1619D3A2A097}" type="parTrans" cxnId="{9EEA444F-75B8-4AAF-9D18-25D39D1ED1F3}">
      <dgm:prSet/>
      <dgm:spPr/>
      <dgm:t>
        <a:bodyPr/>
        <a:lstStyle/>
        <a:p>
          <a:endParaRPr lang="en-US"/>
        </a:p>
      </dgm:t>
    </dgm:pt>
    <dgm:pt modelId="{507A714E-8F3B-42D3-878F-0BD140BE05A7}" type="sibTrans" cxnId="{9EEA444F-75B8-4AAF-9D18-25D39D1ED1F3}">
      <dgm:prSet/>
      <dgm:spPr/>
      <dgm:t>
        <a:bodyPr/>
        <a:lstStyle/>
        <a:p>
          <a:endParaRPr lang="en-US"/>
        </a:p>
      </dgm:t>
    </dgm:pt>
    <dgm:pt modelId="{516E91E5-5984-4110-AE97-D2845C487CED}">
      <dgm:prSet/>
      <dgm:spPr/>
      <dgm:t>
        <a:bodyPr/>
        <a:lstStyle/>
        <a:p>
          <a:pPr>
            <a:lnSpc>
              <a:spcPct val="100000"/>
            </a:lnSpc>
            <a:defRPr cap="all"/>
          </a:pPr>
          <a:r>
            <a:rPr lang="tr-TR"/>
            <a:t>·    Fiziksel gelişimleri (boy-kilo) ise yaşıtlarının gelişimi ile bir tutarlılık gösterir.</a:t>
          </a:r>
          <a:endParaRPr lang="en-US"/>
        </a:p>
      </dgm:t>
    </dgm:pt>
    <dgm:pt modelId="{1A577BC7-0151-4C09-A34A-8A409815A754}" type="parTrans" cxnId="{C79DC817-039F-4D09-A003-DDA5C1D3CC1D}">
      <dgm:prSet/>
      <dgm:spPr/>
      <dgm:t>
        <a:bodyPr/>
        <a:lstStyle/>
        <a:p>
          <a:endParaRPr lang="en-US"/>
        </a:p>
      </dgm:t>
    </dgm:pt>
    <dgm:pt modelId="{AFB58E78-1057-4434-A233-40B2F7E81F7F}" type="sibTrans" cxnId="{C79DC817-039F-4D09-A003-DDA5C1D3CC1D}">
      <dgm:prSet/>
      <dgm:spPr/>
      <dgm:t>
        <a:bodyPr/>
        <a:lstStyle/>
        <a:p>
          <a:endParaRPr lang="en-US"/>
        </a:p>
      </dgm:t>
    </dgm:pt>
    <dgm:pt modelId="{C962105F-E3FA-476B-80D4-9E7934A1B81E}" type="pres">
      <dgm:prSet presAssocID="{5A5A1815-7405-4F75-9689-7DE416642923}" presName="root" presStyleCnt="0">
        <dgm:presLayoutVars>
          <dgm:dir/>
          <dgm:resizeHandles val="exact"/>
        </dgm:presLayoutVars>
      </dgm:prSet>
      <dgm:spPr/>
    </dgm:pt>
    <dgm:pt modelId="{8638AFBA-151B-4375-A63D-01142EFED1AD}" type="pres">
      <dgm:prSet presAssocID="{0BE3763B-1786-45D9-97D0-D59577AD7123}" presName="compNode" presStyleCnt="0"/>
      <dgm:spPr/>
    </dgm:pt>
    <dgm:pt modelId="{F2CA2289-04CA-4BE0-93CF-0D4063699F89}" type="pres">
      <dgm:prSet presAssocID="{0BE3763B-1786-45D9-97D0-D59577AD7123}" presName="iconBgRect" presStyleLbl="bgShp" presStyleIdx="0" presStyleCnt="2"/>
      <dgm:spPr>
        <a:prstGeom prst="round2DiagRect">
          <a:avLst>
            <a:gd name="adj1" fmla="val 29727"/>
            <a:gd name="adj2" fmla="val 0"/>
          </a:avLst>
        </a:prstGeom>
      </dgm:spPr>
    </dgm:pt>
    <dgm:pt modelId="{35E4CAF5-C0DD-46B8-85C3-006EFC5B7356}" type="pres">
      <dgm:prSet presAssocID="{0BE3763B-1786-45D9-97D0-D59577AD71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4C253692-9F3B-4475-9DBD-25C3DDF0EFC2}" type="pres">
      <dgm:prSet presAssocID="{0BE3763B-1786-45D9-97D0-D59577AD7123}" presName="spaceRect" presStyleCnt="0"/>
      <dgm:spPr/>
    </dgm:pt>
    <dgm:pt modelId="{FB3D464C-DDFC-4EB5-8870-FDD113526C4D}" type="pres">
      <dgm:prSet presAssocID="{0BE3763B-1786-45D9-97D0-D59577AD7123}" presName="textRect" presStyleLbl="revTx" presStyleIdx="0" presStyleCnt="2">
        <dgm:presLayoutVars>
          <dgm:chMax val="1"/>
          <dgm:chPref val="1"/>
        </dgm:presLayoutVars>
      </dgm:prSet>
      <dgm:spPr/>
    </dgm:pt>
    <dgm:pt modelId="{FE270C51-C49D-48CF-8560-62829B0D4C52}" type="pres">
      <dgm:prSet presAssocID="{507A714E-8F3B-42D3-878F-0BD140BE05A7}" presName="sibTrans" presStyleCnt="0"/>
      <dgm:spPr/>
    </dgm:pt>
    <dgm:pt modelId="{251DF239-9E64-4393-97AB-18BC74EF8D89}" type="pres">
      <dgm:prSet presAssocID="{516E91E5-5984-4110-AE97-D2845C487CED}" presName="compNode" presStyleCnt="0"/>
      <dgm:spPr/>
    </dgm:pt>
    <dgm:pt modelId="{AFAE5D90-47FF-4127-9E79-4B4DE0DBD79B}" type="pres">
      <dgm:prSet presAssocID="{516E91E5-5984-4110-AE97-D2845C487CED}" presName="iconBgRect" presStyleLbl="bgShp" presStyleIdx="1" presStyleCnt="2"/>
      <dgm:spPr>
        <a:prstGeom prst="round2DiagRect">
          <a:avLst>
            <a:gd name="adj1" fmla="val 29727"/>
            <a:gd name="adj2" fmla="val 0"/>
          </a:avLst>
        </a:prstGeom>
      </dgm:spPr>
    </dgm:pt>
    <dgm:pt modelId="{56FDC789-E267-4C66-B18C-B580281F780E}" type="pres">
      <dgm:prSet presAssocID="{516E91E5-5984-4110-AE97-D2845C487C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dy Builder"/>
        </a:ext>
      </dgm:extLst>
    </dgm:pt>
    <dgm:pt modelId="{10B45A3A-AD73-4BE6-B5FE-E45E4D289890}" type="pres">
      <dgm:prSet presAssocID="{516E91E5-5984-4110-AE97-D2845C487CED}" presName="spaceRect" presStyleCnt="0"/>
      <dgm:spPr/>
    </dgm:pt>
    <dgm:pt modelId="{1ABCA090-4ABE-47B3-BF42-026EEB455C2A}" type="pres">
      <dgm:prSet presAssocID="{516E91E5-5984-4110-AE97-D2845C487CED}" presName="textRect" presStyleLbl="revTx" presStyleIdx="1" presStyleCnt="2">
        <dgm:presLayoutVars>
          <dgm:chMax val="1"/>
          <dgm:chPref val="1"/>
        </dgm:presLayoutVars>
      </dgm:prSet>
      <dgm:spPr/>
    </dgm:pt>
  </dgm:ptLst>
  <dgm:cxnLst>
    <dgm:cxn modelId="{C79DC817-039F-4D09-A003-DDA5C1D3CC1D}" srcId="{5A5A1815-7405-4F75-9689-7DE416642923}" destId="{516E91E5-5984-4110-AE97-D2845C487CED}" srcOrd="1" destOrd="0" parTransId="{1A577BC7-0151-4C09-A34A-8A409815A754}" sibTransId="{AFB58E78-1057-4434-A233-40B2F7E81F7F}"/>
    <dgm:cxn modelId="{F2E1733B-108F-4E7C-B172-A15CB3A75382}" type="presOf" srcId="{516E91E5-5984-4110-AE97-D2845C487CED}" destId="{1ABCA090-4ABE-47B3-BF42-026EEB455C2A}" srcOrd="0" destOrd="0" presId="urn:microsoft.com/office/officeart/2018/5/layout/IconLeafLabelList"/>
    <dgm:cxn modelId="{9EEA444F-75B8-4AAF-9D18-25D39D1ED1F3}" srcId="{5A5A1815-7405-4F75-9689-7DE416642923}" destId="{0BE3763B-1786-45D9-97D0-D59577AD7123}" srcOrd="0" destOrd="0" parTransId="{B101919B-EA77-4984-97EE-1619D3A2A097}" sibTransId="{507A714E-8F3B-42D3-878F-0BD140BE05A7}"/>
    <dgm:cxn modelId="{5DEC4D8B-5381-443C-BDBC-6FFE584F34C3}" type="presOf" srcId="{5A5A1815-7405-4F75-9689-7DE416642923}" destId="{C962105F-E3FA-476B-80D4-9E7934A1B81E}" srcOrd="0" destOrd="0" presId="urn:microsoft.com/office/officeart/2018/5/layout/IconLeafLabelList"/>
    <dgm:cxn modelId="{601A02BC-1018-4196-A02B-8657D6D6844A}" type="presOf" srcId="{0BE3763B-1786-45D9-97D0-D59577AD7123}" destId="{FB3D464C-DDFC-4EB5-8870-FDD113526C4D}" srcOrd="0" destOrd="0" presId="urn:microsoft.com/office/officeart/2018/5/layout/IconLeafLabelList"/>
    <dgm:cxn modelId="{24A0BEAE-AB4D-4E02-9D11-AD84D4EFB904}" type="presParOf" srcId="{C962105F-E3FA-476B-80D4-9E7934A1B81E}" destId="{8638AFBA-151B-4375-A63D-01142EFED1AD}" srcOrd="0" destOrd="0" presId="urn:microsoft.com/office/officeart/2018/5/layout/IconLeafLabelList"/>
    <dgm:cxn modelId="{7225A43A-0630-4EB4-817C-B2454B786E91}" type="presParOf" srcId="{8638AFBA-151B-4375-A63D-01142EFED1AD}" destId="{F2CA2289-04CA-4BE0-93CF-0D4063699F89}" srcOrd="0" destOrd="0" presId="urn:microsoft.com/office/officeart/2018/5/layout/IconLeafLabelList"/>
    <dgm:cxn modelId="{62F5BDF5-904F-44D6-AF46-39C1806B57D9}" type="presParOf" srcId="{8638AFBA-151B-4375-A63D-01142EFED1AD}" destId="{35E4CAF5-C0DD-46B8-85C3-006EFC5B7356}" srcOrd="1" destOrd="0" presId="urn:microsoft.com/office/officeart/2018/5/layout/IconLeafLabelList"/>
    <dgm:cxn modelId="{585D4126-84F4-4E75-8F61-92A0521E99CC}" type="presParOf" srcId="{8638AFBA-151B-4375-A63D-01142EFED1AD}" destId="{4C253692-9F3B-4475-9DBD-25C3DDF0EFC2}" srcOrd="2" destOrd="0" presId="urn:microsoft.com/office/officeart/2018/5/layout/IconLeafLabelList"/>
    <dgm:cxn modelId="{DF9E6D18-3817-43F7-BA3A-CD085AD06F81}" type="presParOf" srcId="{8638AFBA-151B-4375-A63D-01142EFED1AD}" destId="{FB3D464C-DDFC-4EB5-8870-FDD113526C4D}" srcOrd="3" destOrd="0" presId="urn:microsoft.com/office/officeart/2018/5/layout/IconLeafLabelList"/>
    <dgm:cxn modelId="{34A99BCB-F813-4DE6-B4D5-C159BF97CD1C}" type="presParOf" srcId="{C962105F-E3FA-476B-80D4-9E7934A1B81E}" destId="{FE270C51-C49D-48CF-8560-62829B0D4C52}" srcOrd="1" destOrd="0" presId="urn:microsoft.com/office/officeart/2018/5/layout/IconLeafLabelList"/>
    <dgm:cxn modelId="{DAAD65A3-4CB9-447F-9626-C03DA08D212C}" type="presParOf" srcId="{C962105F-E3FA-476B-80D4-9E7934A1B81E}" destId="{251DF239-9E64-4393-97AB-18BC74EF8D89}" srcOrd="2" destOrd="0" presId="urn:microsoft.com/office/officeart/2018/5/layout/IconLeafLabelList"/>
    <dgm:cxn modelId="{2D731D83-AD29-4944-9F7C-56B411428055}" type="presParOf" srcId="{251DF239-9E64-4393-97AB-18BC74EF8D89}" destId="{AFAE5D90-47FF-4127-9E79-4B4DE0DBD79B}" srcOrd="0" destOrd="0" presId="urn:microsoft.com/office/officeart/2018/5/layout/IconLeafLabelList"/>
    <dgm:cxn modelId="{A76C3204-0B86-4159-B8DE-4EA91075D6D3}" type="presParOf" srcId="{251DF239-9E64-4393-97AB-18BC74EF8D89}" destId="{56FDC789-E267-4C66-B18C-B580281F780E}" srcOrd="1" destOrd="0" presId="urn:microsoft.com/office/officeart/2018/5/layout/IconLeafLabelList"/>
    <dgm:cxn modelId="{1D3DC5E7-C981-4BED-9429-3537BF98CCC2}" type="presParOf" srcId="{251DF239-9E64-4393-97AB-18BC74EF8D89}" destId="{10B45A3A-AD73-4BE6-B5FE-E45E4D289890}" srcOrd="2" destOrd="0" presId="urn:microsoft.com/office/officeart/2018/5/layout/IconLeafLabelList"/>
    <dgm:cxn modelId="{441BBB3E-A669-4287-9BE7-291E2B7B8E17}" type="presParOf" srcId="{251DF239-9E64-4393-97AB-18BC74EF8D89}" destId="{1ABCA090-4ABE-47B3-BF42-026EEB455C2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038779-4E18-4ABB-A361-F6FC1140E248}"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B0559A75-C260-4C3D-AE05-EFF347203EA3}">
      <dgm:prSet/>
      <dgm:spPr/>
      <dgm:t>
        <a:bodyPr/>
        <a:lstStyle/>
        <a:p>
          <a:r>
            <a:rPr lang="tr-TR"/>
            <a:t>·   Sosyal durumlara uymada zorluk çekerler ve uyum sağlayacak uygun çözüm yolları bulamazlar.</a:t>
          </a:r>
          <a:endParaRPr lang="en-US"/>
        </a:p>
      </dgm:t>
    </dgm:pt>
    <dgm:pt modelId="{2FF8DE58-AAAC-45C8-938F-47147B07A6D2}" type="parTrans" cxnId="{011ABD90-EF06-4360-997A-FC09795ACE5A}">
      <dgm:prSet/>
      <dgm:spPr/>
      <dgm:t>
        <a:bodyPr/>
        <a:lstStyle/>
        <a:p>
          <a:endParaRPr lang="en-US"/>
        </a:p>
      </dgm:t>
    </dgm:pt>
    <dgm:pt modelId="{0D5A7116-8E70-43DF-998C-09258DBD35F8}" type="sibTrans" cxnId="{011ABD90-EF06-4360-997A-FC09795ACE5A}">
      <dgm:prSet/>
      <dgm:spPr/>
      <dgm:t>
        <a:bodyPr/>
        <a:lstStyle/>
        <a:p>
          <a:endParaRPr lang="en-US"/>
        </a:p>
      </dgm:t>
    </dgm:pt>
    <dgm:pt modelId="{7BD07C60-FF08-499D-BE59-54A19DE07A8F}" type="pres">
      <dgm:prSet presAssocID="{8D038779-4E18-4ABB-A361-F6FC1140E248}" presName="linear" presStyleCnt="0">
        <dgm:presLayoutVars>
          <dgm:animLvl val="lvl"/>
          <dgm:resizeHandles val="exact"/>
        </dgm:presLayoutVars>
      </dgm:prSet>
      <dgm:spPr/>
    </dgm:pt>
    <dgm:pt modelId="{ED578199-C2AF-43E5-92BE-DD31A0A92ADF}" type="pres">
      <dgm:prSet presAssocID="{B0559A75-C260-4C3D-AE05-EFF347203EA3}" presName="parentText" presStyleLbl="node1" presStyleIdx="0" presStyleCnt="1">
        <dgm:presLayoutVars>
          <dgm:chMax val="0"/>
          <dgm:bulletEnabled val="1"/>
        </dgm:presLayoutVars>
      </dgm:prSet>
      <dgm:spPr/>
    </dgm:pt>
  </dgm:ptLst>
  <dgm:cxnLst>
    <dgm:cxn modelId="{544C3088-70B5-4E56-B24A-CBB7460D6750}" type="presOf" srcId="{8D038779-4E18-4ABB-A361-F6FC1140E248}" destId="{7BD07C60-FF08-499D-BE59-54A19DE07A8F}" srcOrd="0" destOrd="0" presId="urn:microsoft.com/office/officeart/2005/8/layout/vList2"/>
    <dgm:cxn modelId="{011ABD90-EF06-4360-997A-FC09795ACE5A}" srcId="{8D038779-4E18-4ABB-A361-F6FC1140E248}" destId="{B0559A75-C260-4C3D-AE05-EFF347203EA3}" srcOrd="0" destOrd="0" parTransId="{2FF8DE58-AAAC-45C8-938F-47147B07A6D2}" sibTransId="{0D5A7116-8E70-43DF-998C-09258DBD35F8}"/>
    <dgm:cxn modelId="{378156D2-7A69-48C6-A5FA-D9170E8363A4}" type="presOf" srcId="{B0559A75-C260-4C3D-AE05-EFF347203EA3}" destId="{ED578199-C2AF-43E5-92BE-DD31A0A92ADF}" srcOrd="0" destOrd="0" presId="urn:microsoft.com/office/officeart/2005/8/layout/vList2"/>
    <dgm:cxn modelId="{56A31F19-A56C-42C8-AE29-1562FB4C71FB}" type="presParOf" srcId="{7BD07C60-FF08-499D-BE59-54A19DE07A8F}" destId="{ED578199-C2AF-43E5-92BE-DD31A0A92A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979AC-74F7-430F-A2C4-6FC8F977BAAA}">
      <dsp:nvSpPr>
        <dsp:cNvPr id="0" name=""/>
        <dsp:cNvSpPr/>
      </dsp:nvSpPr>
      <dsp:spPr>
        <a:xfrm>
          <a:off x="0" y="204189"/>
          <a:ext cx="10058399" cy="10740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Hamilelik döneminde annenin geçirdiği bulaşıcı hastalıklar, kullandığı ilaçlar, kazalar ve zehirlenmeler, röntgen çektirme, yetersiz beslenme,</a:t>
          </a:r>
          <a:endParaRPr lang="en-US" sz="2700" kern="1200"/>
        </a:p>
      </dsp:txBody>
      <dsp:txXfrm>
        <a:off x="52431" y="256620"/>
        <a:ext cx="9953537" cy="969198"/>
      </dsp:txXfrm>
    </dsp:sp>
    <dsp:sp modelId="{C7E72ECD-4DCF-4E29-89E6-C6921DA4BDFA}">
      <dsp:nvSpPr>
        <dsp:cNvPr id="0" name=""/>
        <dsp:cNvSpPr/>
      </dsp:nvSpPr>
      <dsp:spPr>
        <a:xfrm>
          <a:off x="0" y="1356009"/>
          <a:ext cx="10058399" cy="10740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Akraba evliliği, kromozom bozuklukları, kan uyuşmazlığı,</a:t>
          </a:r>
          <a:endParaRPr lang="en-US" sz="2700" kern="1200"/>
        </a:p>
      </dsp:txBody>
      <dsp:txXfrm>
        <a:off x="52431" y="1408440"/>
        <a:ext cx="9953537" cy="969198"/>
      </dsp:txXfrm>
    </dsp:sp>
    <dsp:sp modelId="{CE1C8AFB-8663-4D52-9843-50FAF5269A7A}">
      <dsp:nvSpPr>
        <dsp:cNvPr id="0" name=""/>
        <dsp:cNvSpPr/>
      </dsp:nvSpPr>
      <dsp:spPr>
        <a:xfrm>
          <a:off x="0" y="2507830"/>
          <a:ext cx="10058399" cy="10740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Doğuştan metabolik bozukluklar.</a:t>
          </a:r>
          <a:endParaRPr lang="en-US" sz="2700" kern="1200"/>
        </a:p>
      </dsp:txBody>
      <dsp:txXfrm>
        <a:off x="52431" y="2560261"/>
        <a:ext cx="9953537" cy="969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3FF9-1A8E-4006-B2F5-AC0F8E0AB9E9}">
      <dsp:nvSpPr>
        <dsp:cNvPr id="0" name=""/>
        <dsp:cNvSpPr/>
      </dsp:nvSpPr>
      <dsp:spPr>
        <a:xfrm>
          <a:off x="0" y="224505"/>
          <a:ext cx="10058399" cy="357435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tr-TR" sz="6500" kern="1200"/>
            <a:t>·    Sosyal faaliyetlere karşı ilgileri azdır .Çok az sayıda sosyal faaliyetlere katılırlar.</a:t>
          </a:r>
          <a:endParaRPr lang="en-US" sz="6500" kern="1200"/>
        </a:p>
      </dsp:txBody>
      <dsp:txXfrm>
        <a:off x="174485" y="398990"/>
        <a:ext cx="9709429" cy="3225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E5E9C-BD10-4AEA-B2E8-99DDD763F902}">
      <dsp:nvSpPr>
        <dsp:cNvPr id="0" name=""/>
        <dsp:cNvSpPr/>
      </dsp:nvSpPr>
      <dsp:spPr>
        <a:xfrm>
          <a:off x="0" y="224505"/>
          <a:ext cx="10058399" cy="3574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tr-TR" sz="6500" kern="1200"/>
            <a:t>·    Sosyal ilişkilerinde kendilerini grupta kabul ettirecek becerileri azdır.</a:t>
          </a:r>
          <a:endParaRPr lang="en-US" sz="6500" kern="1200"/>
        </a:p>
      </dsp:txBody>
      <dsp:txXfrm>
        <a:off x="174485" y="398990"/>
        <a:ext cx="9709429" cy="3225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BD95B-9AA0-4699-A6D0-AB786CE4DA46}">
      <dsp:nvSpPr>
        <dsp:cNvPr id="0" name=""/>
        <dsp:cNvSpPr/>
      </dsp:nvSpPr>
      <dsp:spPr>
        <a:xfrm>
          <a:off x="0" y="475236"/>
          <a:ext cx="10058399" cy="149756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    Toplum içinde nasıl davranmaları gerektiğini öğrenebilirler.</a:t>
          </a:r>
          <a:endParaRPr lang="en-US" sz="2700" kern="1200"/>
        </a:p>
      </dsp:txBody>
      <dsp:txXfrm>
        <a:off x="73105" y="548341"/>
        <a:ext cx="9912189" cy="1351353"/>
      </dsp:txXfrm>
    </dsp:sp>
    <dsp:sp modelId="{F7DEBA78-0F50-4087-8CA2-E7909D8A18B2}">
      <dsp:nvSpPr>
        <dsp:cNvPr id="0" name=""/>
        <dsp:cNvSpPr/>
      </dsp:nvSpPr>
      <dsp:spPr>
        <a:xfrm>
          <a:off x="0" y="2050560"/>
          <a:ext cx="10058399" cy="149756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    Nezaket ve görgü kurallarına uymada zorluk çekerler. Çoğu sosyal yaşantılardan yoksun olan bu çocuklar için kuralları basitleştirmek ve onları sosyal deneyimlere sokmak gelişimlerini hızlandırabilir.</a:t>
          </a:r>
          <a:endParaRPr lang="en-US" sz="2700" kern="1200"/>
        </a:p>
      </dsp:txBody>
      <dsp:txXfrm>
        <a:off x="73105" y="2123665"/>
        <a:ext cx="9912189" cy="13513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88975-3F80-46A4-8988-CEAD978C652A}">
      <dsp:nvSpPr>
        <dsp:cNvPr id="0" name=""/>
        <dsp:cNvSpPr/>
      </dsp:nvSpPr>
      <dsp:spPr>
        <a:xfrm>
          <a:off x="0" y="82122"/>
          <a:ext cx="10058399" cy="914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Akademik etkinliklerde yavaş olabilirler ancak yinede kendi yeteneklerini ve yetersizliklerini anlayabilecek düzeye gelebilirler.</a:t>
          </a:r>
          <a:endParaRPr lang="en-US" sz="2300" kern="1200"/>
        </a:p>
      </dsp:txBody>
      <dsp:txXfrm>
        <a:off x="44664" y="126786"/>
        <a:ext cx="9969071" cy="825612"/>
      </dsp:txXfrm>
    </dsp:sp>
    <dsp:sp modelId="{D54D83EC-7BA4-4DBA-AF35-3F293D38F553}">
      <dsp:nvSpPr>
        <dsp:cNvPr id="0" name=""/>
        <dsp:cNvSpPr/>
      </dsp:nvSpPr>
      <dsp:spPr>
        <a:xfrm>
          <a:off x="0" y="1063302"/>
          <a:ext cx="10058399" cy="914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İlköğretim okullarında, normal yaşıtlarıyla aynı sınıflarda kaynaştırma programına alınabilirler.</a:t>
          </a:r>
          <a:endParaRPr lang="en-US" sz="2300" kern="1200"/>
        </a:p>
      </dsp:txBody>
      <dsp:txXfrm>
        <a:off x="44664" y="1107966"/>
        <a:ext cx="9969071" cy="825612"/>
      </dsp:txXfrm>
    </dsp:sp>
    <dsp:sp modelId="{0924DEFA-2DB2-47B6-97A1-D16DFB0CBF55}">
      <dsp:nvSpPr>
        <dsp:cNvPr id="0" name=""/>
        <dsp:cNvSpPr/>
      </dsp:nvSpPr>
      <dsp:spPr>
        <a:xfrm>
          <a:off x="0" y="2044482"/>
          <a:ext cx="10058399" cy="914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İlköğretim okullarının bünyesinde açılan benzer özellikteki çocuklardan oluşan özel eğitim sınıflarına yerleştirilebilirler.</a:t>
          </a:r>
          <a:endParaRPr lang="en-US" sz="2300" kern="1200"/>
        </a:p>
      </dsp:txBody>
      <dsp:txXfrm>
        <a:off x="44664" y="2089146"/>
        <a:ext cx="9969071" cy="825612"/>
      </dsp:txXfrm>
    </dsp:sp>
    <dsp:sp modelId="{5610F4E8-51D3-47FA-A311-3B2599EF5376}">
      <dsp:nvSpPr>
        <dsp:cNvPr id="0" name=""/>
        <dsp:cNvSpPr/>
      </dsp:nvSpPr>
      <dsp:spPr>
        <a:xfrm>
          <a:off x="0" y="3025662"/>
          <a:ext cx="10058399" cy="914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Bu iki uygulamaya destekleyici olarak özel eğitim merkezlerinin eğitim ve öğretiminden yararlanabilirler.</a:t>
          </a:r>
          <a:endParaRPr lang="en-US" sz="2300" kern="1200"/>
        </a:p>
      </dsp:txBody>
      <dsp:txXfrm>
        <a:off x="44664" y="3070326"/>
        <a:ext cx="9969071"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AA8A-6021-45A6-B10B-5BC2A8BBBD10}">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    Doğum sırasında bebeğin oksijensiz kalması,</a:t>
          </a:r>
          <a:endParaRPr lang="en-US" sz="2200" kern="1200"/>
        </a:p>
      </dsp:txBody>
      <dsp:txXfrm>
        <a:off x="377190" y="3160"/>
        <a:ext cx="2907506" cy="1744503"/>
      </dsp:txXfrm>
    </dsp:sp>
    <dsp:sp modelId="{7C74C9E7-D66B-4E9D-AA17-4F244EC6CC14}">
      <dsp:nvSpPr>
        <dsp:cNvPr id="0" name=""/>
        <dsp:cNvSpPr/>
      </dsp:nvSpPr>
      <dsp:spPr>
        <a:xfrm>
          <a:off x="3575446" y="3160"/>
          <a:ext cx="2907506" cy="1744503"/>
        </a:xfrm>
        <a:prstGeom prst="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    Doğum sırasında bebeğe bulaşan enfeksiyonlar,</a:t>
          </a:r>
          <a:endParaRPr lang="en-US" sz="2200" kern="1200"/>
        </a:p>
      </dsp:txBody>
      <dsp:txXfrm>
        <a:off x="3575446" y="3160"/>
        <a:ext cx="2907506" cy="1744503"/>
      </dsp:txXfrm>
    </dsp:sp>
    <dsp:sp modelId="{4253DB6E-B9B1-4C83-851F-C92CFA5FC9BF}">
      <dsp:nvSpPr>
        <dsp:cNvPr id="0" name=""/>
        <dsp:cNvSpPr/>
      </dsp:nvSpPr>
      <dsp:spPr>
        <a:xfrm>
          <a:off x="6773703" y="3160"/>
          <a:ext cx="2907506" cy="1744503"/>
        </a:xfrm>
        <a:prstGeom prst="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    Zor doğum nedeniyle kullanılan bazı araçların (vakum, forseps vb.) bebeğe zarar vermesi,</a:t>
          </a:r>
          <a:endParaRPr lang="en-US" sz="2200" kern="1200"/>
        </a:p>
      </dsp:txBody>
      <dsp:txXfrm>
        <a:off x="6773703" y="3160"/>
        <a:ext cx="2907506" cy="1744503"/>
      </dsp:txXfrm>
    </dsp:sp>
    <dsp:sp modelId="{73022ED2-B7C9-46D9-888B-2AFA34700885}">
      <dsp:nvSpPr>
        <dsp:cNvPr id="0" name=""/>
        <dsp:cNvSpPr/>
      </dsp:nvSpPr>
      <dsp:spPr>
        <a:xfrm>
          <a:off x="3575446" y="2038415"/>
          <a:ext cx="2907506" cy="174450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   Erken yada geç doğum.</a:t>
          </a:r>
          <a:endParaRPr lang="en-US" sz="2200" kern="1200"/>
        </a:p>
      </dsp:txBody>
      <dsp:txXfrm>
        <a:off x="3575446"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21E44-50D5-4E22-BE9E-CFABBC56C317}">
      <dsp:nvSpPr>
        <dsp:cNvPr id="0" name=""/>
        <dsp:cNvSpPr/>
      </dsp:nvSpPr>
      <dsp:spPr>
        <a:xfrm>
          <a:off x="1816199" y="93039"/>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7079A-6191-4777-9009-A4AB32307184}">
      <dsp:nvSpPr>
        <dsp:cNvPr id="0" name=""/>
        <dsp:cNvSpPr/>
      </dsp:nvSpPr>
      <dsp:spPr>
        <a:xfrm>
          <a:off x="2284199" y="56103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8F376C-41B7-4B63-BF8E-C8EBA097D60A}">
      <dsp:nvSpPr>
        <dsp:cNvPr id="0" name=""/>
        <dsp:cNvSpPr/>
      </dsp:nvSpPr>
      <dsp:spPr>
        <a:xfrm>
          <a:off x="111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tr-TR" sz="1700" kern="1200"/>
            <a:t>Çocuğun geçirdiği ateşli hastalıklar (kızamık, menenjit vb.)</a:t>
          </a:r>
          <a:endParaRPr lang="en-US" sz="1700" kern="1200"/>
        </a:p>
      </dsp:txBody>
      <dsp:txXfrm>
        <a:off x="1114199" y="2973040"/>
        <a:ext cx="3600000" cy="720000"/>
      </dsp:txXfrm>
    </dsp:sp>
    <dsp:sp modelId="{CB0E6B59-5751-4FD3-A486-4CBEF79AF613}">
      <dsp:nvSpPr>
        <dsp:cNvPr id="0" name=""/>
        <dsp:cNvSpPr/>
      </dsp:nvSpPr>
      <dsp:spPr>
        <a:xfrm>
          <a:off x="6046199" y="93039"/>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F7305-1FBD-417E-AE54-594021AF97A1}">
      <dsp:nvSpPr>
        <dsp:cNvPr id="0" name=""/>
        <dsp:cNvSpPr/>
      </dsp:nvSpPr>
      <dsp:spPr>
        <a:xfrm>
          <a:off x="6514199" y="56103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C37DF4-EF70-4083-BCA2-3ECB68F338B9}">
      <dsp:nvSpPr>
        <dsp:cNvPr id="0" name=""/>
        <dsp:cNvSpPr/>
      </dsp:nvSpPr>
      <dsp:spPr>
        <a:xfrm>
          <a:off x="534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tr-TR" sz="1700" kern="1200"/>
            <a:t>Beyin hasarına yol açan kazalar, zehirlenmeler,</a:t>
          </a:r>
          <a:endParaRPr lang="en-US" sz="1700" kern="1200"/>
        </a:p>
      </dsp:txBody>
      <dsp:txXfrm>
        <a:off x="5344199" y="2973040"/>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4581F-EA59-48E6-AF15-62CE6D466B44}">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6E9EE-E39D-4C6C-B46E-69330551DE29}">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kern="1200"/>
            <a:t>Zeka ile başarı arasında kuvvetli bir ilişki bulunduğu için, bu çocuklar yaşıtlarından daha başarısız olabilir.</a:t>
          </a:r>
          <a:endParaRPr lang="en-US" sz="3800" kern="1200"/>
        </a:p>
      </dsp:txBody>
      <dsp:txXfrm>
        <a:off x="0" y="0"/>
        <a:ext cx="6797675" cy="2824955"/>
      </dsp:txXfrm>
    </dsp:sp>
    <dsp:sp modelId="{953C6B63-AB0A-4264-85F6-BFFF5D1BC0FC}">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04761-79B0-409F-9CFD-0A261D4241AC}">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kern="1200"/>
            <a:t>Başarısızlık daha çok okuma-yazmada, okuduğunu anlamada, temel aritmetik becerileri kazanmada ortaya çıkmaktadır.</a:t>
          </a:r>
          <a:endParaRPr lang="en-US" sz="3800" kern="1200"/>
        </a:p>
      </dsp:txBody>
      <dsp:txXfrm>
        <a:off x="0" y="2824955"/>
        <a:ext cx="6797675" cy="2824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A4BF3-6107-4C3F-B456-D367C87C4EB8}">
      <dsp:nvSpPr>
        <dsp:cNvPr id="0" name=""/>
        <dsp:cNvSpPr/>
      </dsp:nvSpPr>
      <dsp:spPr>
        <a:xfrm>
          <a:off x="0" y="90734"/>
          <a:ext cx="5811128" cy="1784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Akademik kavramları geç ve güç öğrenirler, dikkatleri dağınık ve kısa sürelidir. Devamlı izleme, teşvik ve değişiklik isterler.</a:t>
          </a:r>
          <a:endParaRPr lang="en-US" sz="2500" kern="1200"/>
        </a:p>
      </dsp:txBody>
      <dsp:txXfrm>
        <a:off x="87100" y="177834"/>
        <a:ext cx="5636928" cy="1610050"/>
      </dsp:txXfrm>
    </dsp:sp>
    <dsp:sp modelId="{E76F17BA-1070-4FB4-A5BE-D32FF61A9F31}">
      <dsp:nvSpPr>
        <dsp:cNvPr id="0" name=""/>
        <dsp:cNvSpPr/>
      </dsp:nvSpPr>
      <dsp:spPr>
        <a:xfrm>
          <a:off x="0" y="1946984"/>
          <a:ext cx="5811128" cy="178425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İlgileri kısa sürelidir.</a:t>
          </a:r>
          <a:endParaRPr lang="en-US" sz="2500" kern="1200"/>
        </a:p>
      </dsp:txBody>
      <dsp:txXfrm>
        <a:off x="87100" y="2034084"/>
        <a:ext cx="5636928" cy="1610050"/>
      </dsp:txXfrm>
    </dsp:sp>
    <dsp:sp modelId="{721BC460-BCEA-4BA9-A9A2-402C3E8172A4}">
      <dsp:nvSpPr>
        <dsp:cNvPr id="0" name=""/>
        <dsp:cNvSpPr/>
      </dsp:nvSpPr>
      <dsp:spPr>
        <a:xfrm>
          <a:off x="0" y="3803234"/>
          <a:ext cx="5811128" cy="178425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Soyut kavramları anlamada güçlük çektikleri için zaman kavramını ve aritmetik kavramları algılama çok geç ve güç gelişir .</a:t>
          </a:r>
          <a:endParaRPr lang="en-US" sz="2500" kern="1200"/>
        </a:p>
      </dsp:txBody>
      <dsp:txXfrm>
        <a:off x="87100" y="3890334"/>
        <a:ext cx="5636928" cy="1610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BB1CB-C4B1-445C-B314-8B600CE2A452}">
      <dsp:nvSpPr>
        <dsp:cNvPr id="0" name=""/>
        <dsp:cNvSpPr/>
      </dsp:nvSpPr>
      <dsp:spPr>
        <a:xfrm>
          <a:off x="134825" y="373520"/>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3D043-18DB-4E19-B94B-3C3E98313B3D}">
      <dsp:nvSpPr>
        <dsp:cNvPr id="0" name=""/>
        <dsp:cNvSpPr/>
      </dsp:nvSpPr>
      <dsp:spPr>
        <a:xfrm>
          <a:off x="406966" y="645661"/>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79212-A8A2-435D-AC18-73D1736D9568}">
      <dsp:nvSpPr>
        <dsp:cNvPr id="0" name=""/>
        <dsp:cNvSpPr/>
      </dsp:nvSpPr>
      <dsp:spPr>
        <a:xfrm>
          <a:off x="1708430" y="37352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tr-TR" sz="1900" kern="1200"/>
            <a:t>·   Genelleme yapmakta zorlanır, kazandıkları bilgileri ilişkilere göre gruplamada güçlük çekerler.</a:t>
          </a:r>
          <a:endParaRPr lang="en-US" sz="1900" kern="1200"/>
        </a:p>
      </dsp:txBody>
      <dsp:txXfrm>
        <a:off x="1708430" y="373520"/>
        <a:ext cx="3054644" cy="1295909"/>
      </dsp:txXfrm>
    </dsp:sp>
    <dsp:sp modelId="{EA0D1875-BEF5-46DB-80D4-A8AE364218D6}">
      <dsp:nvSpPr>
        <dsp:cNvPr id="0" name=""/>
        <dsp:cNvSpPr/>
      </dsp:nvSpPr>
      <dsp:spPr>
        <a:xfrm>
          <a:off x="5295324" y="373520"/>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3D5F1-F2F8-465A-913B-3803891AB34E}">
      <dsp:nvSpPr>
        <dsp:cNvPr id="0" name=""/>
        <dsp:cNvSpPr/>
      </dsp:nvSpPr>
      <dsp:spPr>
        <a:xfrm>
          <a:off x="5567465" y="645661"/>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2C5F9-580F-4874-8550-A1FD5AE3ABA7}">
      <dsp:nvSpPr>
        <dsp:cNvPr id="0" name=""/>
        <dsp:cNvSpPr/>
      </dsp:nvSpPr>
      <dsp:spPr>
        <a:xfrm>
          <a:off x="6868929" y="37352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tr-TR" sz="1900" kern="1200"/>
            <a:t>·    Bellekleri zayıftır, gördükleri duydukları şeyleri çabuk unuturlar, bu nedenle sık sık konuları tekrar etmek gerekir.</a:t>
          </a:r>
          <a:endParaRPr lang="en-US" sz="1900" kern="1200"/>
        </a:p>
      </dsp:txBody>
      <dsp:txXfrm>
        <a:off x="6868929" y="373520"/>
        <a:ext cx="3054644" cy="1295909"/>
      </dsp:txXfrm>
    </dsp:sp>
    <dsp:sp modelId="{01E0BDA1-1595-4F48-822F-3C35F76D7B80}">
      <dsp:nvSpPr>
        <dsp:cNvPr id="0" name=""/>
        <dsp:cNvSpPr/>
      </dsp:nvSpPr>
      <dsp:spPr>
        <a:xfrm>
          <a:off x="134825" y="235329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322B5-7DD8-43D0-BFB6-683ABE5F1D91}">
      <dsp:nvSpPr>
        <dsp:cNvPr id="0" name=""/>
        <dsp:cNvSpPr/>
      </dsp:nvSpPr>
      <dsp:spPr>
        <a:xfrm>
          <a:off x="406966" y="2625435"/>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24D71-5B1C-416E-811E-31311CE12B33}">
      <dsp:nvSpPr>
        <dsp:cNvPr id="0" name=""/>
        <dsp:cNvSpPr/>
      </dsp:nvSpPr>
      <dsp:spPr>
        <a:xfrm>
          <a:off x="1708430" y="235329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tr-TR" sz="1900" kern="1200"/>
            <a:t>·   Uzak gelecekle pek ilgilenmezler.</a:t>
          </a:r>
          <a:endParaRPr lang="en-US" sz="1900" kern="1200"/>
        </a:p>
      </dsp:txBody>
      <dsp:txXfrm>
        <a:off x="1708430" y="2353294"/>
        <a:ext cx="3054644" cy="1295909"/>
      </dsp:txXfrm>
    </dsp:sp>
    <dsp:sp modelId="{6BC0D4FE-A4FB-4C6C-ACAB-2ABA583B20A8}">
      <dsp:nvSpPr>
        <dsp:cNvPr id="0" name=""/>
        <dsp:cNvSpPr/>
      </dsp:nvSpPr>
      <dsp:spPr>
        <a:xfrm>
          <a:off x="5295324" y="235329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721C-A8A0-4616-BA56-A3BB5938DBF9}">
      <dsp:nvSpPr>
        <dsp:cNvPr id="0" name=""/>
        <dsp:cNvSpPr/>
      </dsp:nvSpPr>
      <dsp:spPr>
        <a:xfrm>
          <a:off x="5567465" y="2625435"/>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CFC2D-699D-4ACE-BDC6-B990DC1BB390}">
      <dsp:nvSpPr>
        <dsp:cNvPr id="0" name=""/>
        <dsp:cNvSpPr/>
      </dsp:nvSpPr>
      <dsp:spPr>
        <a:xfrm>
          <a:off x="6868929" y="235329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tr-TR" sz="1900" kern="1200"/>
            <a:t>·    Görsel ve işitsel algıları zayıftır.</a:t>
          </a:r>
          <a:endParaRPr lang="en-US" sz="1900" kern="1200"/>
        </a:p>
      </dsp:txBody>
      <dsp:txXfrm>
        <a:off x="6868929" y="2353294"/>
        <a:ext cx="3054644" cy="12959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85F00-4086-4B72-A06C-895706DFF68C}">
      <dsp:nvSpPr>
        <dsp:cNvPr id="0" name=""/>
        <dsp:cNvSpPr/>
      </dsp:nvSpPr>
      <dsp:spPr>
        <a:xfrm>
          <a:off x="0" y="462"/>
          <a:ext cx="10058399" cy="10814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968C5-12F6-4185-BE57-2E3D3B0917E7}">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B5070-7026-4C9E-A97F-2F46FB34D405}">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66800">
            <a:lnSpc>
              <a:spcPct val="100000"/>
            </a:lnSpc>
            <a:spcBef>
              <a:spcPct val="0"/>
            </a:spcBef>
            <a:spcAft>
              <a:spcPct val="35000"/>
            </a:spcAft>
            <a:buNone/>
          </a:pPr>
          <a:r>
            <a:rPr lang="tr-TR" sz="2400" kern="1200"/>
            <a:t>·   Duygu ve düşüncelerini açık ve net ifade edemezler.</a:t>
          </a:r>
          <a:endParaRPr lang="en-US" sz="2400" kern="1200"/>
        </a:p>
      </dsp:txBody>
      <dsp:txXfrm>
        <a:off x="1249101" y="462"/>
        <a:ext cx="8809298" cy="1081473"/>
      </dsp:txXfrm>
    </dsp:sp>
    <dsp:sp modelId="{11A2E328-7768-450E-BDA1-2C510937CD91}">
      <dsp:nvSpPr>
        <dsp:cNvPr id="0" name=""/>
        <dsp:cNvSpPr/>
      </dsp:nvSpPr>
      <dsp:spPr>
        <a:xfrm>
          <a:off x="0" y="1352303"/>
          <a:ext cx="10058399" cy="1081473"/>
        </a:xfrm>
        <a:prstGeom prst="roundRect">
          <a:avLst>
            <a:gd name="adj" fmla="val 10000"/>
          </a:avLst>
        </a:prstGeom>
        <a:solidFill>
          <a:schemeClr val="accent5">
            <a:hueOff val="1063560"/>
            <a:satOff val="-11946"/>
            <a:lumOff val="-2549"/>
            <a:alphaOff val="0"/>
          </a:schemeClr>
        </a:solidFill>
        <a:ln>
          <a:noFill/>
        </a:ln>
        <a:effectLst/>
      </dsp:spPr>
      <dsp:style>
        <a:lnRef idx="0">
          <a:scrgbClr r="0" g="0" b="0"/>
        </a:lnRef>
        <a:fillRef idx="1">
          <a:scrgbClr r="0" g="0" b="0"/>
        </a:fillRef>
        <a:effectRef idx="0">
          <a:scrgbClr r="0" g="0" b="0"/>
        </a:effectRef>
        <a:fontRef idx="minor"/>
      </dsp:style>
    </dsp:sp>
    <dsp:sp modelId="{2ECA3CAE-C097-4D7C-8116-2A613E1D8AF2}">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39338F-9902-484F-961E-C465DD4C0177}">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66800">
            <a:lnSpc>
              <a:spcPct val="100000"/>
            </a:lnSpc>
            <a:spcBef>
              <a:spcPct val="0"/>
            </a:spcBef>
            <a:spcAft>
              <a:spcPct val="35000"/>
            </a:spcAft>
            <a:buNone/>
          </a:pPr>
          <a:r>
            <a:rPr lang="tr-TR" sz="2400" kern="1200"/>
            <a:t>·    İki şey arasındaki benzerlik ve ayrılığı kolay ayıramazlar. Tasarım ve çağrışım yetersizdir. Dördüncü sınıfa doğru algılama yetenekleri artar.</a:t>
          </a:r>
          <a:endParaRPr lang="en-US" sz="2400" kern="1200"/>
        </a:p>
      </dsp:txBody>
      <dsp:txXfrm>
        <a:off x="1249101" y="1352303"/>
        <a:ext cx="8809298" cy="1081473"/>
      </dsp:txXfrm>
    </dsp:sp>
    <dsp:sp modelId="{B11CF0A0-18E7-46C8-9FA2-D6C5D12B7AD2}">
      <dsp:nvSpPr>
        <dsp:cNvPr id="0" name=""/>
        <dsp:cNvSpPr/>
      </dsp:nvSpPr>
      <dsp:spPr>
        <a:xfrm>
          <a:off x="0" y="2704144"/>
          <a:ext cx="10058399" cy="1081473"/>
        </a:xfrm>
        <a:prstGeom prst="roundRect">
          <a:avLst>
            <a:gd name="adj" fmla="val 10000"/>
          </a:avLst>
        </a:prstGeom>
        <a:solidFill>
          <a:schemeClr val="accent5">
            <a:hueOff val="2127120"/>
            <a:satOff val="-23891"/>
            <a:lumOff val="-5098"/>
            <a:alphaOff val="0"/>
          </a:schemeClr>
        </a:solidFill>
        <a:ln>
          <a:noFill/>
        </a:ln>
        <a:effectLst/>
      </dsp:spPr>
      <dsp:style>
        <a:lnRef idx="0">
          <a:scrgbClr r="0" g="0" b="0"/>
        </a:lnRef>
        <a:fillRef idx="1">
          <a:scrgbClr r="0" g="0" b="0"/>
        </a:fillRef>
        <a:effectRef idx="0">
          <a:scrgbClr r="0" g="0" b="0"/>
        </a:effectRef>
        <a:fontRef idx="minor"/>
      </dsp:style>
    </dsp:sp>
    <dsp:sp modelId="{B8F59588-B892-4D66-92BA-1A03E7C58987}">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E25676-16DA-4A1A-B3E7-51BB320BA2E8}">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066800">
            <a:lnSpc>
              <a:spcPct val="100000"/>
            </a:lnSpc>
            <a:spcBef>
              <a:spcPct val="0"/>
            </a:spcBef>
            <a:spcAft>
              <a:spcPct val="35000"/>
            </a:spcAft>
            <a:buNone/>
          </a:pPr>
          <a:r>
            <a:rPr lang="tr-TR" sz="2400" kern="1200"/>
            <a:t>·    Olayları anlatma ve tartışma yetenekleri takvim yaşının altındadır.</a:t>
          </a:r>
          <a:endParaRPr lang="en-US" sz="2400" kern="1200"/>
        </a:p>
      </dsp:txBody>
      <dsp:txXfrm>
        <a:off x="1249101" y="2704144"/>
        <a:ext cx="8809298" cy="1081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A2289-04CA-4BE0-93CF-0D4063699F89}">
      <dsp:nvSpPr>
        <dsp:cNvPr id="0" name=""/>
        <dsp:cNvSpPr/>
      </dsp:nvSpPr>
      <dsp:spPr>
        <a:xfrm>
          <a:off x="573508" y="305089"/>
          <a:ext cx="1784250" cy="17842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4CAF5-C0DD-46B8-85C3-006EFC5B7356}">
      <dsp:nvSpPr>
        <dsp:cNvPr id="0" name=""/>
        <dsp:cNvSpPr/>
      </dsp:nvSpPr>
      <dsp:spPr>
        <a:xfrm>
          <a:off x="953758" y="685339"/>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3D464C-DDFC-4EB5-8870-FDD113526C4D}">
      <dsp:nvSpPr>
        <dsp:cNvPr id="0" name=""/>
        <dsp:cNvSpPr/>
      </dsp:nvSpPr>
      <dsp:spPr>
        <a:xfrm>
          <a:off x="3133" y="264509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tr-TR" sz="1200" kern="1200"/>
            <a:t>·    Bir kısmı bakmadan yazabilecek hale gelebilir. Okumayı tam olarak öğrenebilenlerin sayısı ise daha da azdır.</a:t>
          </a:r>
          <a:endParaRPr lang="en-US" sz="1200" kern="1200"/>
        </a:p>
      </dsp:txBody>
      <dsp:txXfrm>
        <a:off x="3133" y="2645090"/>
        <a:ext cx="2925000" cy="720000"/>
      </dsp:txXfrm>
    </dsp:sp>
    <dsp:sp modelId="{AFAE5D90-47FF-4127-9E79-4B4DE0DBD79B}">
      <dsp:nvSpPr>
        <dsp:cNvPr id="0" name=""/>
        <dsp:cNvSpPr/>
      </dsp:nvSpPr>
      <dsp:spPr>
        <a:xfrm>
          <a:off x="4010383" y="305089"/>
          <a:ext cx="1784250" cy="17842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DC789-E267-4C66-B18C-B580281F780E}">
      <dsp:nvSpPr>
        <dsp:cNvPr id="0" name=""/>
        <dsp:cNvSpPr/>
      </dsp:nvSpPr>
      <dsp:spPr>
        <a:xfrm>
          <a:off x="4390633" y="68533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BCA090-4ABE-47B3-BF42-026EEB455C2A}">
      <dsp:nvSpPr>
        <dsp:cNvPr id="0" name=""/>
        <dsp:cNvSpPr/>
      </dsp:nvSpPr>
      <dsp:spPr>
        <a:xfrm>
          <a:off x="3440008" y="264509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tr-TR" sz="1200" kern="1200"/>
            <a:t>·    Fiziksel gelişimleri (boy-kilo) ise yaşıtlarının gelişimi ile bir tutarlılık gösterir.</a:t>
          </a:r>
          <a:endParaRPr lang="en-US" sz="1200" kern="1200"/>
        </a:p>
      </dsp:txBody>
      <dsp:txXfrm>
        <a:off x="3440008" y="2645090"/>
        <a:ext cx="2925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8199-C2AF-43E5-92BE-DD31A0A92ADF}">
      <dsp:nvSpPr>
        <dsp:cNvPr id="0" name=""/>
        <dsp:cNvSpPr/>
      </dsp:nvSpPr>
      <dsp:spPr>
        <a:xfrm>
          <a:off x="0" y="13319"/>
          <a:ext cx="10058399" cy="3996720"/>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tr-TR" sz="5600" kern="1200"/>
            <a:t>·   Sosyal durumlara uymada zorluk çekerler ve uyum sağlayacak uygun çözüm yolları bulamazlar.</a:t>
          </a:r>
          <a:endParaRPr lang="en-US" sz="5600" kern="1200"/>
        </a:p>
      </dsp:txBody>
      <dsp:txXfrm>
        <a:off x="195104" y="208423"/>
        <a:ext cx="9668191" cy="36065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6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60455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60697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36866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75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6087640-6354-4AC2-BADC-1897E2D5EB8F}"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87822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6087640-6354-4AC2-BADC-1897E2D5EB8F}" type="datetimeFigureOut">
              <a:rPr lang="tr-TR" smtClean="0"/>
              <a:t>2.12.2021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26870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6087640-6354-4AC2-BADC-1897E2D5EB8F}" type="datetimeFigureOut">
              <a:rPr lang="tr-TR" smtClean="0"/>
              <a:t>2.12.2021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39515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087640-6354-4AC2-BADC-1897E2D5EB8F}" type="datetimeFigureOut">
              <a:rPr lang="tr-TR" smtClean="0"/>
              <a:t>2.12.2021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73225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087640-6354-4AC2-BADC-1897E2D5EB8F}" type="datetimeFigureOut">
              <a:rPr lang="tr-TR" smtClean="0"/>
              <a:t>2.12.2021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A6D7FB-0AAB-4560-8756-CBE83BA38246}" type="slidenum">
              <a:rPr lang="tr-TR" smtClean="0"/>
              <a:t>‹#›</a:t>
            </a:fld>
            <a:endParaRPr lang="tr-TR"/>
          </a:p>
        </p:txBody>
      </p:sp>
    </p:spTree>
    <p:extLst>
      <p:ext uri="{BB962C8B-B14F-4D97-AF65-F5344CB8AC3E}">
        <p14:creationId xmlns:p14="http://schemas.microsoft.com/office/powerpoint/2010/main" val="399979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087640-6354-4AC2-BADC-1897E2D5EB8F}" type="datetimeFigureOut">
              <a:rPr lang="tr-TR" smtClean="0"/>
              <a:t>2.12.2021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5643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087640-6354-4AC2-BADC-1897E2D5EB8F}" type="datetimeFigureOut">
              <a:rPr lang="tr-TR" smtClean="0"/>
              <a:t>2.12.2021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A6D7FB-0AAB-4560-8756-CBE83BA3824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99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4380588" y="965199"/>
            <a:ext cx="6766078" cy="4927601"/>
          </a:xfrm>
        </p:spPr>
        <p:txBody>
          <a:bodyPr anchor="ctr">
            <a:normAutofit/>
          </a:bodyPr>
          <a:lstStyle/>
          <a:p>
            <a:r>
              <a:rPr lang="tr-TR" sz="5400" b="1">
                <a:latin typeface="Comic Sans MS" panose="030F0702030302020204" pitchFamily="66" charset="0"/>
                <a:cs typeface="Aparajita" panose="020B0604020202020204" pitchFamily="34" charset="0"/>
              </a:rPr>
              <a:t>ORTA DÜZEYDE ZİHİNSEL ÖĞRENME GÜÇLÜĞÜ</a:t>
            </a:r>
            <a:endParaRPr lang="tr-TR" sz="5400">
              <a:latin typeface="Comic Sans MS" panose="030F0702030302020204" pitchFamily="66" charset="0"/>
              <a:cs typeface="Aparajita" panose="020B0604020202020204" pitchFamily="34" charset="0"/>
            </a:endParaRPr>
          </a:p>
        </p:txBody>
      </p:sp>
      <p:sp>
        <p:nvSpPr>
          <p:cNvPr id="3" name="Alt Başlık 2"/>
          <p:cNvSpPr>
            <a:spLocks noGrp="1"/>
          </p:cNvSpPr>
          <p:nvPr>
            <p:ph type="subTitle" idx="1"/>
          </p:nvPr>
        </p:nvSpPr>
        <p:spPr>
          <a:xfrm>
            <a:off x="1023257" y="965198"/>
            <a:ext cx="2707937" cy="4927602"/>
          </a:xfrm>
        </p:spPr>
        <p:txBody>
          <a:bodyPr anchor="ctr">
            <a:normAutofit/>
          </a:bodyPr>
          <a:lstStyle/>
          <a:p>
            <a:pPr algn="r"/>
            <a:r>
              <a:rPr lang="tr-TR" sz="2000">
                <a:latin typeface="Comic Sans MS" panose="030F0702030302020204" pitchFamily="66" charset="0"/>
              </a:rPr>
              <a:t>SEYHAN RAM</a:t>
            </a:r>
          </a:p>
          <a:p>
            <a:pPr algn="r"/>
            <a:r>
              <a:rPr lang="tr-TR" sz="2000">
                <a:latin typeface="Comic Sans MS" panose="030F0702030302020204" pitchFamily="66" charset="0"/>
              </a:rPr>
              <a:t>ÖZEL</a:t>
            </a:r>
          </a:p>
          <a:p>
            <a:pPr algn="r"/>
            <a:r>
              <a:rPr lang="tr-TR" sz="2000">
                <a:latin typeface="Comic Sans MS" panose="030F0702030302020204" pitchFamily="66" charset="0"/>
              </a:rPr>
              <a:t>EĞİTİM BÖLÜMÜ</a:t>
            </a:r>
          </a:p>
        </p:txBody>
      </p:sp>
      <p:cxnSp>
        <p:nvCxnSpPr>
          <p:cNvPr id="23" name="Straight Connector 22">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9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2800" b="1">
                <a:latin typeface="Comic Sans MS" panose="030F0702030302020204" pitchFamily="66" charset="0"/>
              </a:rPr>
              <a:t>ÖZELLİKLER </a:t>
            </a:r>
            <a:r>
              <a:rPr lang="tr-TR" sz="2800" b="1" u="sng">
                <a:latin typeface="Comic Sans MS" panose="030F0702030302020204" pitchFamily="66" charset="0"/>
              </a:rPr>
              <a:t>ZİHİNSEL GELİŞİM ÖZELLİKLERİ   </a:t>
            </a:r>
            <a:endParaRPr lang="tr-TR" sz="28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4 yaş civarı çocuklar, kendi duygularını başkalarının duygularıyla ilişkilendirmeye başlıyorlar. 6 ya da 7 yaşında bir çocuk, artık başka bir insanın perspektifinden bakabiliyor ve kötü deneyimler yaşadıklarında uygun yardım öneriyorlar.</a:t>
            </a:r>
          </a:p>
          <a:p>
            <a:endParaRPr lang="tr-TR" sz="1800">
              <a:latin typeface="Comic Sans MS" panose="030F0702030302020204" pitchFamily="66" charset="0"/>
            </a:endParaRPr>
          </a:p>
        </p:txBody>
      </p:sp>
    </p:spTree>
    <p:extLst>
      <p:ext uri="{BB962C8B-B14F-4D97-AF65-F5344CB8AC3E}">
        <p14:creationId xmlns:p14="http://schemas.microsoft.com/office/powerpoint/2010/main" val="94362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b="1" u="sng"/>
              <a:t>Psikomotor Gelişim Özellikleri</a:t>
            </a:r>
            <a:endParaRPr lang="en-US" sz="4400"/>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5134882" y="963507"/>
            <a:ext cx="6135097" cy="4938851"/>
          </a:xfrm>
          <a:prstGeom prst="rect">
            <a:avLst/>
          </a:prstGeom>
        </p:spPr>
        <p:txBody>
          <a:bodyPr vert="horz" lIns="0" tIns="45720" rIns="0" bIns="45720" rtlCol="0" anchor="ctr">
            <a:normAutofit/>
          </a:bodyPr>
          <a:lstStyle/>
          <a:p>
            <a:pPr indent="-22860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 Kol bacak kasları gelişmiştir, bazı çocuklar vücut hareketlerini (yürüme, koşma, merdiven çıkma v.b) normal yaşıtları ile aynı zamanda, bazıları ise yaşıtlarından biraz daha gecikmeli olarak yapabilirler .</a:t>
            </a:r>
          </a:p>
          <a:p>
            <a:pPr indent="-228600" defTabSz="9144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27679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974771" y="634946"/>
            <a:ext cx="6574972" cy="1450757"/>
          </a:xfrm>
        </p:spPr>
        <p:txBody>
          <a:bodyPr vert="horz" lIns="91440" tIns="45720" rIns="91440" bIns="45720" rtlCol="0" anchor="b">
            <a:normAutofit/>
          </a:bodyPr>
          <a:lstStyle/>
          <a:p>
            <a:r>
              <a:rPr lang="en-US" b="1" u="sng"/>
              <a:t>Psikomotor Gelişim Özellikleri</a:t>
            </a:r>
            <a:endParaRPr lang="en-US"/>
          </a:p>
        </p:txBody>
      </p:sp>
      <p:pic>
        <p:nvPicPr>
          <p:cNvPr id="8" name="Graphic 7" descr="Tasarım">
            <a:extLst>
              <a:ext uri="{FF2B5EF4-FFF2-40B4-BE49-F238E27FC236}">
                <a16:creationId xmlns:a16="http://schemas.microsoft.com/office/drawing/2014/main" id="{CD017622-72D4-4E5B-8983-B8A04F2AF7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5" name="Straight Connector 1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4974769" y="2198914"/>
            <a:ext cx="6574973" cy="3670180"/>
          </a:xfrm>
          <a:prstGeom prst="rect">
            <a:avLst/>
          </a:prstGeom>
        </p:spPr>
        <p:txBody>
          <a:bodyPr vert="horz" lIns="0" tIns="45720" rIns="0" bIns="45720" rtlCol="0">
            <a:normAutofit/>
          </a:bodyPr>
          <a:lstStyle/>
          <a:p>
            <a:pPr indent="-228600" defTabSz="9144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a:p>
            <a:pPr indent="-22860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Yürüyüş, sıçrama, atlama hareketlerini yapmada kolaylık görülür. Belirli uzaklığa topu fırlatma ve yakalama gibi el ve kol kaslarının kontrolüne yarayan düzenli denemeleri çoğu kez başarabilirler.</a:t>
            </a:r>
            <a:endParaRPr lang="en-US">
              <a:solidFill>
                <a:schemeClr val="tx1">
                  <a:lumMod val="75000"/>
                  <a:lumOff val="25000"/>
                </a:schemeClr>
              </a:solidFill>
              <a:effectLst/>
            </a:endParaRPr>
          </a:p>
        </p:txBody>
      </p:sp>
      <p:sp>
        <p:nvSpPr>
          <p:cNvPr id="17" name="Rectangle 1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266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859485" y="634946"/>
            <a:ext cx="3690257" cy="1450757"/>
          </a:xfrm>
        </p:spPr>
        <p:txBody>
          <a:bodyPr>
            <a:normAutofit/>
          </a:bodyPr>
          <a:lstStyle/>
          <a:p>
            <a:r>
              <a:rPr lang="tr-TR" dirty="0">
                <a:latin typeface="Comic Sans MS" panose="030F0702030302020204" pitchFamily="66" charset="0"/>
              </a:rPr>
              <a:t>PSİKO MOTOR </a:t>
            </a:r>
          </a:p>
        </p:txBody>
      </p:sp>
      <p:pic>
        <p:nvPicPr>
          <p:cNvPr id="7" name="Graphic 6" descr="Kurşun kalem">
            <a:extLst>
              <a:ext uri="{FF2B5EF4-FFF2-40B4-BE49-F238E27FC236}">
                <a16:creationId xmlns:a16="http://schemas.microsoft.com/office/drawing/2014/main" id="{2B98DA98-0BA0-4700-8A1B-3F06825D2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696" y="640081"/>
            <a:ext cx="5314406"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7859485" y="2198914"/>
            <a:ext cx="3690257" cy="3670180"/>
          </a:xfrm>
        </p:spPr>
        <p:txBody>
          <a:bodyPr>
            <a:normAutofit/>
          </a:bodyPr>
          <a:lstStyle/>
          <a:p>
            <a:r>
              <a:rPr lang="tr-TR">
                <a:latin typeface="Comic Sans MS" panose="030F0702030302020204" pitchFamily="66" charset="0"/>
              </a:rPr>
              <a:t>·   Devamlı ve daha fazla dikkat harcayarak kalem fırça ve tebeşir kullanma becerisi kazanırlar. El becerilerine karşı ilgi artar. Makasla kağıt kesmekten, çekiç ve testere gibi aletlerle iş yapmaktan hoşlanırlar, ama yaptıkları işler genellikle kabaca işlerdir.</a:t>
            </a:r>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904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181601" y="634946"/>
            <a:ext cx="6368142" cy="1450757"/>
          </a:xfrm>
        </p:spPr>
        <p:txBody>
          <a:bodyPr>
            <a:normAutofit/>
          </a:bodyPr>
          <a:lstStyle/>
          <a:p>
            <a:r>
              <a:rPr lang="tr-TR" dirty="0">
                <a:latin typeface="Comic Sans MS" panose="030F0702030302020204" pitchFamily="66" charset="0"/>
              </a:rPr>
              <a:t>PSİKO MOTOR</a:t>
            </a:r>
          </a:p>
        </p:txBody>
      </p:sp>
      <p:pic>
        <p:nvPicPr>
          <p:cNvPr id="6" name="Picture 5">
            <a:extLst>
              <a:ext uri="{FF2B5EF4-FFF2-40B4-BE49-F238E27FC236}">
                <a16:creationId xmlns:a16="http://schemas.microsoft.com/office/drawing/2014/main" id="{98EE2F1C-4589-4913-BF22-074D26C7D533}"/>
              </a:ext>
            </a:extLst>
          </p:cNvPr>
          <p:cNvPicPr>
            <a:picLocks noChangeAspect="1"/>
          </p:cNvPicPr>
          <p:nvPr/>
        </p:nvPicPr>
        <p:blipFill rotWithShape="1">
          <a:blip r:embed="rId2"/>
          <a:srcRect l="22979" r="31801" b="1"/>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4F3CF640-CFA3-4D6B-AE33-7FF580DB21E8}"/>
              </a:ext>
            </a:extLst>
          </p:cNvPr>
          <p:cNvGraphicFramePr>
            <a:graphicFrameLocks noGrp="1"/>
          </p:cNvGraphicFramePr>
          <p:nvPr>
            <p:ph idx="1"/>
            <p:extLst>
              <p:ext uri="{D42A27DB-BD31-4B8C-83A1-F6EECF244321}">
                <p14:modId xmlns:p14="http://schemas.microsoft.com/office/powerpoint/2010/main" val="596496245"/>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84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974771" y="634946"/>
            <a:ext cx="6574972" cy="1450757"/>
          </a:xfrm>
        </p:spPr>
        <p:txBody>
          <a:bodyPr>
            <a:normAutofit/>
          </a:bodyPr>
          <a:lstStyle/>
          <a:p>
            <a:r>
              <a:rPr lang="tr-TR" b="1" u="sng">
                <a:latin typeface="Comic Sans MS" panose="030F0702030302020204" pitchFamily="66" charset="0"/>
              </a:rPr>
              <a:t>Dil ve Konuşma Gelişim Özellikleri</a:t>
            </a:r>
            <a:endParaRPr lang="tr-TR" dirty="0">
              <a:latin typeface="Comic Sans MS" panose="030F0702030302020204" pitchFamily="66" charset="0"/>
            </a:endParaRPr>
          </a:p>
        </p:txBody>
      </p:sp>
      <p:pic>
        <p:nvPicPr>
          <p:cNvPr id="7" name="Graphic 6" descr="Aktarma">
            <a:extLst>
              <a:ext uri="{FF2B5EF4-FFF2-40B4-BE49-F238E27FC236}">
                <a16:creationId xmlns:a16="http://schemas.microsoft.com/office/drawing/2014/main" id="{5686098C-B7DF-47EC-90F8-B1945786A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31" name="Straight Connector 2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4769" y="2198914"/>
            <a:ext cx="6574973" cy="3670180"/>
          </a:xfrm>
        </p:spPr>
        <p:txBody>
          <a:bodyPr>
            <a:normAutofit/>
          </a:bodyPr>
          <a:lstStyle/>
          <a:p>
            <a:r>
              <a:rPr lang="tr-TR">
                <a:latin typeface="Comic Sans MS" panose="030F0702030302020204" pitchFamily="66" charset="0"/>
              </a:rPr>
              <a:t>.    Konuşmayı yaşıtlarının geçtiği aynı basamaklardan geçerek öğrenir ve geliştirirler, ancak bu basamaklardan geçiş hızları yavaştır. Bu nedenle dil ve konuşma becerilerinde gecikme ve ilk basamaklarda takılma gibi durumlara sıklıkla rastlanmaktadır.</a:t>
            </a:r>
            <a:endParaRPr lang="tr-TR" dirty="0">
              <a:latin typeface="Comic Sans MS" panose="030F0702030302020204" pitchFamily="66" charset="0"/>
            </a:endParaRPr>
          </a:p>
        </p:txBody>
      </p:sp>
      <p:sp>
        <p:nvSpPr>
          <p:cNvPr id="32" name="Rectangle 2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71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492370" y="605896"/>
            <a:ext cx="3084844" cy="5646208"/>
          </a:xfrm>
        </p:spPr>
        <p:txBody>
          <a:bodyPr anchor="ctr">
            <a:normAutofit/>
          </a:bodyPr>
          <a:lstStyle/>
          <a:p>
            <a:r>
              <a:rPr lang="tr-TR" sz="3600" b="1" u="sng">
                <a:solidFill>
                  <a:srgbClr val="FFFFFF"/>
                </a:solidFill>
                <a:latin typeface="Comic Sans MS" panose="030F0702030302020204" pitchFamily="66" charset="0"/>
              </a:rPr>
              <a:t>Dil ve Konuşma Gelişim Özellikleri</a:t>
            </a:r>
            <a:endParaRPr lang="tr-TR" sz="3600">
              <a:solidFill>
                <a:srgbClr val="FFFFFF"/>
              </a:solidFill>
              <a:latin typeface="Comic Sans MS" panose="030F0702030302020204" pitchFamily="66"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4742016" y="605896"/>
            <a:ext cx="6413663" cy="5646208"/>
          </a:xfrm>
        </p:spPr>
        <p:txBody>
          <a:bodyPr anchor="ctr">
            <a:normAutofit/>
          </a:bodyPr>
          <a:lstStyle/>
          <a:p>
            <a:pPr marL="0" indent="0">
              <a:buNone/>
            </a:pPr>
            <a:r>
              <a:rPr lang="tr-TR">
                <a:latin typeface="Comic Sans MS" panose="030F0702030302020204" pitchFamily="66" charset="0"/>
              </a:rPr>
              <a:t>Bu çocuklarda her tür konuşma ve dil bozukluklarına rastlamak mümkündür. Sekiz yaşlarında kelime dağarcıkları normal çocuklarınkinin %25-35’i kadardır.</a:t>
            </a:r>
          </a:p>
          <a:p>
            <a:endParaRPr lang="tr-TR" dirty="0">
              <a:latin typeface="Comic Sans MS" panose="030F0702030302020204" pitchFamily="66" charset="0"/>
            </a:endParaRPr>
          </a:p>
        </p:txBody>
      </p:sp>
    </p:spTree>
    <p:extLst>
      <p:ext uri="{BB962C8B-B14F-4D97-AF65-F5344CB8AC3E}">
        <p14:creationId xmlns:p14="http://schemas.microsoft.com/office/powerpoint/2010/main" val="343070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492370" y="605896"/>
            <a:ext cx="3084844" cy="5646208"/>
          </a:xfrm>
        </p:spPr>
        <p:txBody>
          <a:bodyPr anchor="ctr">
            <a:normAutofit/>
          </a:bodyPr>
          <a:lstStyle/>
          <a:p>
            <a:r>
              <a:rPr lang="tr-TR" sz="3600" b="1" u="sng">
                <a:solidFill>
                  <a:srgbClr val="FFFFFF"/>
                </a:solidFill>
                <a:latin typeface="Comic Sans MS" panose="030F0702030302020204" pitchFamily="66" charset="0"/>
              </a:rPr>
              <a:t>Dil ve Konuşma Gelişim Özellikleri</a:t>
            </a:r>
            <a:endParaRPr lang="tr-TR" sz="3600">
              <a:solidFill>
                <a:srgbClr val="FFFFFF"/>
              </a:solidFill>
              <a:latin typeface="Comic Sans MS" panose="030F0702030302020204" pitchFamily="66" charset="0"/>
            </a:endParaRP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4742016" y="605896"/>
            <a:ext cx="6413663" cy="5646208"/>
          </a:xfrm>
        </p:spPr>
        <p:txBody>
          <a:bodyPr anchor="ctr">
            <a:normAutofit/>
          </a:bodyPr>
          <a:lstStyle/>
          <a:p>
            <a:pPr marL="0" indent="0">
              <a:buNone/>
            </a:pPr>
            <a:r>
              <a:rPr lang="tr-TR">
                <a:latin typeface="Comic Sans MS" panose="030F0702030302020204" pitchFamily="66" charset="0"/>
              </a:rPr>
              <a:t>Alıcı ve ifade edici dil gelişimi zayıflıklarına rastlanmaktadır. Çoğunlukla ilköğretime konuşma ve dil becerilerini zayıf da olsa kazanmış olarak başlamaktadırlar.</a:t>
            </a:r>
          </a:p>
          <a:p>
            <a:endParaRPr lang="tr-TR">
              <a:latin typeface="Comic Sans MS" panose="030F0702030302020204" pitchFamily="66" charset="0"/>
            </a:endParaRPr>
          </a:p>
        </p:txBody>
      </p:sp>
    </p:spTree>
    <p:extLst>
      <p:ext uri="{BB962C8B-B14F-4D97-AF65-F5344CB8AC3E}">
        <p14:creationId xmlns:p14="http://schemas.microsoft.com/office/powerpoint/2010/main" val="51805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Genellikle kendilerinden yaşca küçük çocuklarla iletişim kurarlar.</a:t>
            </a:r>
          </a:p>
          <a:p>
            <a:endParaRPr lang="tr-TR" sz="1800">
              <a:latin typeface="Comic Sans MS" panose="030F0702030302020204" pitchFamily="66" charset="0"/>
            </a:endParaRPr>
          </a:p>
        </p:txBody>
      </p:sp>
    </p:spTree>
    <p:extLst>
      <p:ext uri="{BB962C8B-B14F-4D97-AF65-F5344CB8AC3E}">
        <p14:creationId xmlns:p14="http://schemas.microsoft.com/office/powerpoint/2010/main" val="340439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Duygu ve düşüncelerini açıkça ifade edemezler, güvendikleri bir kişinin teşvik ve onayını beklerler.</a:t>
            </a:r>
          </a:p>
          <a:p>
            <a:endParaRPr lang="tr-TR" sz="1800">
              <a:latin typeface="Comic Sans MS" panose="030F0702030302020204" pitchFamily="66" charset="0"/>
            </a:endParaRPr>
          </a:p>
        </p:txBody>
      </p:sp>
    </p:spTree>
    <p:extLst>
      <p:ext uri="{BB962C8B-B14F-4D97-AF65-F5344CB8AC3E}">
        <p14:creationId xmlns:p14="http://schemas.microsoft.com/office/powerpoint/2010/main" val="149774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450757"/>
          </a:xfrm>
        </p:spPr>
        <p:txBody>
          <a:bodyPr>
            <a:normAutofit/>
          </a:bodyPr>
          <a:lstStyle/>
          <a:p>
            <a:r>
              <a:rPr lang="tr-TR" b="1">
                <a:latin typeface="Comic Sans MS" panose="030F0702030302020204" pitchFamily="66" charset="0"/>
              </a:rPr>
              <a:t>NEDENLER</a:t>
            </a:r>
            <a:br>
              <a:rPr lang="tr-TR" b="1">
                <a:latin typeface="Comic Sans MS" panose="030F0702030302020204" pitchFamily="66" charset="0"/>
              </a:rPr>
            </a:br>
            <a:r>
              <a:rPr lang="tr-TR" b="1" u="sng">
                <a:latin typeface="Comic Sans MS" panose="030F0702030302020204" pitchFamily="66" charset="0"/>
              </a:rPr>
              <a:t>Doğum öncesi</a:t>
            </a:r>
            <a:endParaRPr lang="tr-TR">
              <a:latin typeface="Comic Sans MS" panose="030F0702030302020204" pitchFamily="66" charset="0"/>
            </a:endParaRPr>
          </a:p>
        </p:txBody>
      </p:sp>
      <p:graphicFrame>
        <p:nvGraphicFramePr>
          <p:cNvPr id="6" name="İçerik Yer Tutucusu 2">
            <a:extLst>
              <a:ext uri="{FF2B5EF4-FFF2-40B4-BE49-F238E27FC236}">
                <a16:creationId xmlns:a16="http://schemas.microsoft.com/office/drawing/2014/main" id="{E3127613-BE3C-4236-BB40-B87D20451C43}"/>
              </a:ext>
            </a:extLst>
          </p:cNvPr>
          <p:cNvGraphicFramePr>
            <a:graphicFrameLocks noGrp="1"/>
          </p:cNvGraphicFramePr>
          <p:nvPr>
            <p:ph idx="1"/>
            <p:extLst>
              <p:ext uri="{D42A27DB-BD31-4B8C-83A1-F6EECF244321}">
                <p14:modId xmlns:p14="http://schemas.microsoft.com/office/powerpoint/2010/main" val="4058119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95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pPr marL="0" indent="0">
              <a:buNone/>
            </a:pPr>
            <a:endParaRPr lang="tr-TR" sz="1800">
              <a:latin typeface="Comic Sans MS" panose="030F0702030302020204" pitchFamily="66" charset="0"/>
            </a:endParaRPr>
          </a:p>
          <a:p>
            <a:r>
              <a:rPr lang="tr-TR" sz="1800">
                <a:latin typeface="Comic Sans MS" panose="030F0702030302020204" pitchFamily="66" charset="0"/>
              </a:rPr>
              <a:t>Yakın çevresindekilerle kolay dostluk kuramazlar. Kurdukları dostlukları uzun süre devam ettiremezler.</a:t>
            </a:r>
          </a:p>
          <a:p>
            <a:endParaRPr lang="tr-TR" sz="1800">
              <a:latin typeface="Comic Sans MS" panose="030F0702030302020204" pitchFamily="66" charset="0"/>
            </a:endParaRPr>
          </a:p>
        </p:txBody>
      </p:sp>
    </p:spTree>
    <p:extLst>
      <p:ext uri="{BB962C8B-B14F-4D97-AF65-F5344CB8AC3E}">
        <p14:creationId xmlns:p14="http://schemas.microsoft.com/office/powerpoint/2010/main" val="191162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Sosyal ilişkilerinde grupta daima başkalarına bağımlı olma eğilimindedirler. Grup etkinliklerinde bir lidere tabii olmayı isterler, sorumluluk almaktan çekinirler. Genellikle grupta lider olmazlar.</a:t>
            </a:r>
          </a:p>
          <a:p>
            <a:pPr marL="0" indent="0">
              <a:buNone/>
            </a:pPr>
            <a:endParaRPr lang="tr-TR" sz="1800">
              <a:latin typeface="Comic Sans MS" panose="030F0702030302020204" pitchFamily="66" charset="0"/>
            </a:endParaRPr>
          </a:p>
        </p:txBody>
      </p:sp>
    </p:spTree>
    <p:extLst>
      <p:ext uri="{BB962C8B-B14F-4D97-AF65-F5344CB8AC3E}">
        <p14:creationId xmlns:p14="http://schemas.microsoft.com/office/powerpoint/2010/main" val="387567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Oyun ve toplum kurallarına uymakta zorluk çekerler. Kuralları güç oyunlara ve sosyal faaliyetlere katılmazlar</a:t>
            </a:r>
          </a:p>
          <a:p>
            <a:endParaRPr lang="tr-TR" sz="1800">
              <a:latin typeface="Comic Sans MS" panose="030F0702030302020204" pitchFamily="66" charset="0"/>
            </a:endParaRPr>
          </a:p>
        </p:txBody>
      </p:sp>
    </p:spTree>
    <p:extLst>
      <p:ext uri="{BB962C8B-B14F-4D97-AF65-F5344CB8AC3E}">
        <p14:creationId xmlns:p14="http://schemas.microsoft.com/office/powerpoint/2010/main" val="116249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b="1" u="sng">
                <a:solidFill>
                  <a:schemeClr val="tx1"/>
                </a:solidFill>
                <a:latin typeface="Comic Sans MS" panose="030F0702030302020204" pitchFamily="66" charset="0"/>
              </a:rPr>
              <a:t>Sosyal ve Kişilik Gelişimi Özellikleri:</a:t>
            </a:r>
            <a:endParaRPr lang="tr-TR">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DC1E59A7-4EFC-4C3E-974A-C89356BBB7A4}"/>
              </a:ext>
            </a:extLst>
          </p:cNvPr>
          <p:cNvGraphicFramePr>
            <a:graphicFrameLocks noGrp="1"/>
          </p:cNvGraphicFramePr>
          <p:nvPr>
            <p:ph idx="1"/>
            <p:extLst>
              <p:ext uri="{D42A27DB-BD31-4B8C-83A1-F6EECF244321}">
                <p14:modId xmlns:p14="http://schemas.microsoft.com/office/powerpoint/2010/main" val="372156082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82605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b="1" u="sng">
                <a:solidFill>
                  <a:schemeClr val="tx1"/>
                </a:solidFill>
                <a:latin typeface="Comic Sans MS" panose="030F0702030302020204" pitchFamily="66" charset="0"/>
              </a:rPr>
              <a:t>Sosyal ve Kişilik Gelişimi Özellikleri:</a:t>
            </a:r>
            <a:endParaRPr lang="tr-TR">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DC1E59A7-4EFC-4C3E-974A-C89356BBB7A4}"/>
              </a:ext>
            </a:extLst>
          </p:cNvPr>
          <p:cNvGraphicFramePr>
            <a:graphicFrameLocks noGrp="1"/>
          </p:cNvGraphicFramePr>
          <p:nvPr>
            <p:ph idx="1"/>
            <p:extLst>
              <p:ext uri="{D42A27DB-BD31-4B8C-83A1-F6EECF244321}">
                <p14:modId xmlns:p14="http://schemas.microsoft.com/office/powerpoint/2010/main" val="381736185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4261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b="1" u="sng">
                <a:solidFill>
                  <a:schemeClr val="tx1"/>
                </a:solidFill>
                <a:latin typeface="Comic Sans MS" panose="030F0702030302020204" pitchFamily="66" charset="0"/>
              </a:rPr>
              <a:t>Sosyal ve Kişilik Gelişimi Özellikleri:</a:t>
            </a:r>
            <a:endParaRPr lang="tr-TR">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DC1E59A7-4EFC-4C3E-974A-C89356BBB7A4}"/>
              </a:ext>
            </a:extLst>
          </p:cNvPr>
          <p:cNvGraphicFramePr>
            <a:graphicFrameLocks noGrp="1"/>
          </p:cNvGraphicFramePr>
          <p:nvPr>
            <p:ph idx="1"/>
            <p:extLst>
              <p:ext uri="{D42A27DB-BD31-4B8C-83A1-F6EECF244321}">
                <p14:modId xmlns:p14="http://schemas.microsoft.com/office/powerpoint/2010/main" val="243947971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66337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b="1" u="sng">
                <a:solidFill>
                  <a:schemeClr val="tx1"/>
                </a:solidFill>
                <a:latin typeface="Comic Sans MS" panose="030F0702030302020204" pitchFamily="66" charset="0"/>
              </a:rPr>
              <a:t>Sosyal Beceriler</a:t>
            </a:r>
            <a:endParaRPr lang="tr-TR">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5073AA50-F78E-4FDA-8E0E-7F0CC03268A4}"/>
              </a:ext>
            </a:extLst>
          </p:cNvPr>
          <p:cNvGraphicFramePr>
            <a:graphicFrameLocks noGrp="1"/>
          </p:cNvGraphicFramePr>
          <p:nvPr>
            <p:ph idx="1"/>
            <p:extLst>
              <p:ext uri="{D42A27DB-BD31-4B8C-83A1-F6EECF244321}">
                <p14:modId xmlns:p14="http://schemas.microsoft.com/office/powerpoint/2010/main" val="262894800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858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   Bu çocukların sosyal bir varlık olarak gelişmesi için daha sık ve daha çeşitli yaşantılar geçirmeleri gerekir (örn: her konu ile ilgili geziler düzenlenmeli ,sinema ve tiyatroya gidilmeli, yaşıtları ile işlevsel kaynaştırma almaları v.b) Bu çocukların sosyal yaşantılarını sınırlamak değil artırmak, eğitsel faaliyet çalışmalarına önem vermek gerekir. Bu nedenle sosyal gelişimlerinin ve kişilik gelişimlerini artırıcı eğitim programlarına yer verilmesi ve uygulanması gerekmektedir.</a:t>
            </a:r>
          </a:p>
        </p:txBody>
      </p:sp>
    </p:spTree>
    <p:extLst>
      <p:ext uri="{BB962C8B-B14F-4D97-AF65-F5344CB8AC3E}">
        <p14:creationId xmlns:p14="http://schemas.microsoft.com/office/powerpoint/2010/main" val="299541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Sosyal ve Kişilik Gelişimi Özellikleri</a:t>
            </a:r>
            <a:endParaRPr lang="tr-TR" sz="44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34882" y="963507"/>
            <a:ext cx="6135097" cy="4938851"/>
          </a:xfrm>
        </p:spPr>
        <p:txBody>
          <a:bodyPr anchor="ctr">
            <a:normAutofit/>
          </a:bodyPr>
          <a:lstStyle/>
          <a:p>
            <a:r>
              <a:rPr lang="tr-TR" sz="1800">
                <a:latin typeface="Comic Sans MS" panose="030F0702030302020204" pitchFamily="66" charset="0"/>
              </a:rPr>
              <a:t>·   Akademik becerilerin yanı sıra, telefon kullanma, bir formu doldurma, alışverişte para hesabının yapılması gibi yaşama ait becerilerin geliştirilmesine önem verilmelidir.</a:t>
            </a:r>
          </a:p>
        </p:txBody>
      </p:sp>
    </p:spTree>
    <p:extLst>
      <p:ext uri="{BB962C8B-B14F-4D97-AF65-F5344CB8AC3E}">
        <p14:creationId xmlns:p14="http://schemas.microsoft.com/office/powerpoint/2010/main" val="2610925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90932" y="286603"/>
            <a:ext cx="6750987" cy="1450757"/>
          </a:xfrm>
        </p:spPr>
        <p:txBody>
          <a:bodyPr>
            <a:normAutofit/>
          </a:bodyPr>
          <a:lstStyle/>
          <a:p>
            <a:r>
              <a:rPr lang="tr-TR" b="1" u="sng">
                <a:solidFill>
                  <a:schemeClr val="accent2"/>
                </a:solidFill>
                <a:latin typeface="Comic Sans MS" panose="030F0702030302020204" pitchFamily="66" charset="0"/>
              </a:rPr>
              <a:t>Ekonomik Bağımsızlık</a:t>
            </a:r>
            <a:endParaRPr lang="tr-TR">
              <a:solidFill>
                <a:schemeClr val="accent2"/>
              </a:solidFill>
              <a:latin typeface="Comic Sans MS" panose="030F0702030302020204" pitchFamily="66" charset="0"/>
            </a:endParaRPr>
          </a:p>
        </p:txBody>
      </p:sp>
      <p:sp>
        <p:nvSpPr>
          <p:cNvPr id="3" name="İçerik Yer Tutucusu 2"/>
          <p:cNvSpPr>
            <a:spLocks noGrp="1"/>
          </p:cNvSpPr>
          <p:nvPr>
            <p:ph idx="1"/>
          </p:nvPr>
        </p:nvSpPr>
        <p:spPr>
          <a:xfrm>
            <a:off x="1044204" y="2023962"/>
            <a:ext cx="6697715" cy="3845131"/>
          </a:xfrm>
        </p:spPr>
        <p:txBody>
          <a:bodyPr>
            <a:normAutofit/>
          </a:bodyPr>
          <a:lstStyle/>
          <a:p>
            <a:r>
              <a:rPr lang="tr-TR" dirty="0">
                <a:latin typeface="Comic Sans MS" panose="030F0702030302020204" pitchFamily="66" charset="0"/>
              </a:rPr>
              <a:t>Bir işin gerektirdiği becerileri öğrenebilirler ve iyi çalışma alışkanlıkları kazanabilirler. Bir işte çalışmaları kişisel yeterliliklerini sağlamak için gereklidir. Bu nedenle iş eğitimi programları ilköğretimden sonra dikkate alınmalı, ailenin, eğitimcinin ve gencin ortak kararıyla bir iş eğitimi programı ve iş tercihi yapılmalıdır.</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959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450757"/>
          </a:xfrm>
        </p:spPr>
        <p:txBody>
          <a:bodyPr>
            <a:normAutofit/>
          </a:bodyPr>
          <a:lstStyle/>
          <a:p>
            <a:br>
              <a:rPr lang="tr-TR" sz="3400" b="1" u="sng">
                <a:latin typeface="Comic Sans MS" panose="030F0702030302020204" pitchFamily="66" charset="0"/>
              </a:rPr>
            </a:br>
            <a:br>
              <a:rPr lang="tr-TR" sz="3400" b="1" u="sng">
                <a:latin typeface="Comic Sans MS" panose="030F0702030302020204" pitchFamily="66" charset="0"/>
              </a:rPr>
            </a:br>
            <a:r>
              <a:rPr lang="tr-TR" sz="3400" b="1" u="sng">
                <a:latin typeface="Comic Sans MS" panose="030F0702030302020204" pitchFamily="66" charset="0"/>
              </a:rPr>
              <a:t>Doğum sırasında</a:t>
            </a:r>
            <a:endParaRPr lang="tr-TR" sz="3400">
              <a:latin typeface="Comic Sans MS" panose="030F0702030302020204" pitchFamily="66" charset="0"/>
            </a:endParaRPr>
          </a:p>
        </p:txBody>
      </p:sp>
      <p:graphicFrame>
        <p:nvGraphicFramePr>
          <p:cNvPr id="28" name="İçerik Yer Tutucusu 2">
            <a:extLst>
              <a:ext uri="{FF2B5EF4-FFF2-40B4-BE49-F238E27FC236}">
                <a16:creationId xmlns:a16="http://schemas.microsoft.com/office/drawing/2014/main" id="{40569BCA-0D3D-451D-B0FF-AE8EC0103300}"/>
              </a:ext>
            </a:extLst>
          </p:cNvPr>
          <p:cNvGraphicFramePr>
            <a:graphicFrameLocks noGrp="1"/>
          </p:cNvGraphicFramePr>
          <p:nvPr>
            <p:ph idx="1"/>
            <p:extLst>
              <p:ext uri="{D42A27DB-BD31-4B8C-83A1-F6EECF244321}">
                <p14:modId xmlns:p14="http://schemas.microsoft.com/office/powerpoint/2010/main" val="364395714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68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965430" y="629268"/>
            <a:ext cx="6586491" cy="1286160"/>
          </a:xfrm>
        </p:spPr>
        <p:txBody>
          <a:bodyPr anchor="b">
            <a:normAutofit/>
          </a:bodyPr>
          <a:lstStyle/>
          <a:p>
            <a:r>
              <a:rPr lang="tr-TR" sz="4100" dirty="0">
                <a:latin typeface="Comic Sans MS" panose="030F0702030302020204" pitchFamily="66" charset="0"/>
              </a:rPr>
              <a:t>ÖNERİLER</a:t>
            </a:r>
            <a:br>
              <a:rPr lang="tr-TR" sz="4100" dirty="0">
                <a:latin typeface="Comic Sans MS" panose="030F0702030302020204" pitchFamily="66" charset="0"/>
              </a:rPr>
            </a:br>
            <a:r>
              <a:rPr lang="tr-TR" sz="4100" dirty="0" err="1">
                <a:latin typeface="Comic Sans MS" panose="030F0702030302020204" pitchFamily="66" charset="0"/>
              </a:rPr>
              <a:t>Özbakım</a:t>
            </a:r>
            <a:r>
              <a:rPr lang="tr-TR" sz="4100" dirty="0">
                <a:latin typeface="Comic Sans MS" panose="030F0702030302020204" pitchFamily="66" charset="0"/>
              </a:rPr>
              <a:t> Becerileri</a:t>
            </a:r>
          </a:p>
        </p:txBody>
      </p:sp>
      <p:sp>
        <p:nvSpPr>
          <p:cNvPr id="3" name="İçerik Yer Tutucusu 2"/>
          <p:cNvSpPr>
            <a:spLocks noGrp="1"/>
          </p:cNvSpPr>
          <p:nvPr>
            <p:ph idx="1"/>
          </p:nvPr>
        </p:nvSpPr>
        <p:spPr>
          <a:xfrm>
            <a:off x="4965431" y="2438400"/>
            <a:ext cx="6586489" cy="3785419"/>
          </a:xfrm>
        </p:spPr>
        <p:txBody>
          <a:bodyPr>
            <a:normAutofit/>
          </a:bodyPr>
          <a:lstStyle/>
          <a:p>
            <a:r>
              <a:rPr lang="tr-TR" sz="2000">
                <a:latin typeface="Comic Sans MS" panose="030F0702030302020204" pitchFamily="66" charset="0"/>
              </a:rPr>
              <a:t>Özbakım becerileri (tuvalet eğitimi, temizlik ve yeme alışkanlığı v.b) doğuştan getirilmeyen öğrenilerek kazanılan davranışlardır. Bu çocuklar tuvalet eğitimlerini belki yaşıtlarından geç kazanacaklardır ama temizlik ve yemek alışkanlıklarını kendi yaşıtları ile aynı zamanda kazanabilirler.</a:t>
            </a:r>
          </a:p>
        </p:txBody>
      </p:sp>
      <p:pic>
        <p:nvPicPr>
          <p:cNvPr id="5" name="Picture 4" descr="Mavi püskürtme şişesi">
            <a:extLst>
              <a:ext uri="{FF2B5EF4-FFF2-40B4-BE49-F238E27FC236}">
                <a16:creationId xmlns:a16="http://schemas.microsoft.com/office/drawing/2014/main" id="{C9214CF6-D5D7-48CD-986A-45865610E8F8}"/>
              </a:ext>
            </a:extLst>
          </p:cNvPr>
          <p:cNvPicPr>
            <a:picLocks noChangeAspect="1"/>
          </p:cNvPicPr>
          <p:nvPr/>
        </p:nvPicPr>
        <p:blipFill rotWithShape="1">
          <a:blip r:embed="rId2"/>
          <a:srcRect l="54882" r="-1" b="-1"/>
          <a:stretch/>
        </p:blipFill>
        <p:spPr>
          <a:xfrm>
            <a:off x="20" y="10"/>
            <a:ext cx="4635571" cy="6857990"/>
          </a:xfrm>
          <a:prstGeom prst="rect">
            <a:avLst/>
          </a:prstGeom>
          <a:effectLst/>
        </p:spPr>
      </p:pic>
    </p:spTree>
    <p:extLst>
      <p:ext uri="{BB962C8B-B14F-4D97-AF65-F5344CB8AC3E}">
        <p14:creationId xmlns:p14="http://schemas.microsoft.com/office/powerpoint/2010/main" val="298592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654296" y="329184"/>
            <a:ext cx="6894576" cy="1783080"/>
          </a:xfrm>
        </p:spPr>
        <p:txBody>
          <a:bodyPr anchor="b">
            <a:normAutofit/>
          </a:bodyPr>
          <a:lstStyle/>
          <a:p>
            <a:r>
              <a:rPr lang="tr-TR" sz="5400" dirty="0">
                <a:latin typeface="Comic Sans MS" panose="030F0702030302020204" pitchFamily="66" charset="0"/>
              </a:rPr>
              <a:t>ÖNERİLER</a:t>
            </a:r>
            <a:br>
              <a:rPr lang="tr-TR" sz="5400" dirty="0">
                <a:latin typeface="Comic Sans MS" panose="030F0702030302020204" pitchFamily="66" charset="0"/>
              </a:rPr>
            </a:br>
            <a:r>
              <a:rPr lang="tr-TR" sz="5400">
                <a:latin typeface="Comic Sans MS" panose="030F0702030302020204" pitchFamily="66" charset="0"/>
              </a:rPr>
              <a:t>Özbakım</a:t>
            </a:r>
            <a:r>
              <a:rPr lang="tr-TR" sz="5400" dirty="0">
                <a:latin typeface="Comic Sans MS" panose="030F0702030302020204" pitchFamily="66" charset="0"/>
              </a:rPr>
              <a:t> Becerileri</a:t>
            </a:r>
          </a:p>
        </p:txBody>
      </p:sp>
      <p:sp>
        <p:nvSpPr>
          <p:cNvPr id="3" name="İçerik Yer Tutucusu 2"/>
          <p:cNvSpPr>
            <a:spLocks noGrp="1"/>
          </p:cNvSpPr>
          <p:nvPr>
            <p:ph idx="1"/>
          </p:nvPr>
        </p:nvSpPr>
        <p:spPr>
          <a:xfrm>
            <a:off x="4654296" y="2706624"/>
            <a:ext cx="6894576" cy="3483864"/>
          </a:xfrm>
        </p:spPr>
        <p:txBody>
          <a:bodyPr>
            <a:normAutofit/>
          </a:bodyPr>
          <a:lstStyle/>
          <a:p>
            <a:r>
              <a:rPr lang="tr-TR" sz="1900" dirty="0">
                <a:latin typeface="Comic Sans MS" panose="030F0702030302020204" pitchFamily="66" charset="0"/>
              </a:rPr>
              <a:t>Eğer bir çocuğun küçük kas motor gelişimleri tam olarak gelişmemişse düğmelerini iliklemede, sert yiyecekleri ısırmada, fermuarını ve kemerini sıkıca kapamada zorluk çekebilirler. Bu nedenle sınıf içinde ve bireysel olarak çocuğa nasıl yapacağını öğretmek, her öğrenme becerisini (</a:t>
            </a:r>
            <a:r>
              <a:rPr lang="tr-TR" sz="1900" dirty="0" err="1">
                <a:latin typeface="Comic Sans MS" panose="030F0702030302020204" pitchFamily="66" charset="0"/>
              </a:rPr>
              <a:t>örn:düğme</a:t>
            </a:r>
            <a:r>
              <a:rPr lang="tr-TR" sz="1900" dirty="0">
                <a:latin typeface="Comic Sans MS" panose="030F0702030302020204" pitchFamily="66" charset="0"/>
              </a:rPr>
              <a:t> ilikleme ) en ince ayrıntısına kadar alt basamaklarına ayırmak ve bu basamakları sırasına göre takip etmek, çocuk bir beceriyi tamamen kazanmadan diğer beceri kazandırma çalışmalarına geçmemek, öğrenilen beceri basamaklarını geriye dönerek pekiştirmek gerekmektedir. (Bu çocuklar elbiselerini giymekten çok çıkarma işlemini yapmakta daha başarılıdırlar.)</a:t>
            </a:r>
          </a:p>
        </p:txBody>
      </p:sp>
      <p:pic>
        <p:nvPicPr>
          <p:cNvPr id="5" name="Picture 4" descr="Motosikletin yakından görünümü">
            <a:extLst>
              <a:ext uri="{FF2B5EF4-FFF2-40B4-BE49-F238E27FC236}">
                <a16:creationId xmlns:a16="http://schemas.microsoft.com/office/drawing/2014/main" id="{9EB06251-FE6D-411F-8C64-A36569F5643D}"/>
              </a:ext>
            </a:extLst>
          </p:cNvPr>
          <p:cNvPicPr>
            <a:picLocks noChangeAspect="1"/>
          </p:cNvPicPr>
          <p:nvPr/>
        </p:nvPicPr>
        <p:blipFill rotWithShape="1">
          <a:blip r:embed="rId2"/>
          <a:srcRect l="25858" r="348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669578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492370" y="605896"/>
            <a:ext cx="3084844" cy="5646208"/>
          </a:xfrm>
        </p:spPr>
        <p:txBody>
          <a:bodyPr anchor="ctr">
            <a:normAutofit/>
          </a:bodyPr>
          <a:lstStyle/>
          <a:p>
            <a:r>
              <a:rPr lang="tr-TR" sz="3600">
                <a:solidFill>
                  <a:srgbClr val="FFFFFF"/>
                </a:solidFill>
                <a:latin typeface="Comic Sans MS" panose="030F0702030302020204" pitchFamily="66" charset="0"/>
              </a:rPr>
              <a:t>ÖNERİLER</a:t>
            </a:r>
            <a:br>
              <a:rPr lang="tr-TR" sz="3600">
                <a:solidFill>
                  <a:srgbClr val="FFFFFF"/>
                </a:solidFill>
                <a:latin typeface="Comic Sans MS" panose="030F0702030302020204" pitchFamily="66" charset="0"/>
              </a:rPr>
            </a:br>
            <a:r>
              <a:rPr lang="tr-TR" sz="3600">
                <a:solidFill>
                  <a:srgbClr val="FFFFFF"/>
                </a:solidFill>
                <a:latin typeface="Comic Sans MS" panose="030F0702030302020204" pitchFamily="66" charset="0"/>
              </a:rPr>
              <a:t>Özbakım Becerileri</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4742016" y="605896"/>
            <a:ext cx="6413663" cy="5646208"/>
          </a:xfrm>
        </p:spPr>
        <p:txBody>
          <a:bodyPr anchor="ctr">
            <a:normAutofit/>
          </a:bodyPr>
          <a:lstStyle/>
          <a:p>
            <a:r>
              <a:rPr lang="tr-TR">
                <a:latin typeface="Comic Sans MS" panose="030F0702030302020204" pitchFamily="66" charset="0"/>
              </a:rPr>
              <a:t>·         Eğitilebilir zeka engelli çocuklarda sofra kurallarını yaşıtları gibi kazanabilirler, bu becerilerin gecikmiş olması aile ortamından kaynaklı olabilir. Bu nedenle beslenme saatlerinin özbakım beceri gelişimlerini destekleyici ve öğretici bir biçimde eğitim programlarında özellikle 1.2.3. sınıflarda yoğun olarak yer verilmeli, sınıfta bulunan yardımcı annelerden de beslenme saatinde özbakım beceri gelişimlerini desteklemede yardım alınmalıdır.</a:t>
            </a:r>
          </a:p>
        </p:txBody>
      </p:sp>
    </p:spTree>
    <p:extLst>
      <p:ext uri="{BB962C8B-B14F-4D97-AF65-F5344CB8AC3E}">
        <p14:creationId xmlns:p14="http://schemas.microsoft.com/office/powerpoint/2010/main" val="241736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3600">
                <a:latin typeface="Comic Sans MS" panose="030F0702030302020204" pitchFamily="66" charset="0"/>
              </a:rPr>
              <a:t>ÖNERİLER</a:t>
            </a:r>
            <a:br>
              <a:rPr lang="tr-TR" sz="3600">
                <a:latin typeface="Comic Sans MS" panose="030F0702030302020204" pitchFamily="66" charset="0"/>
              </a:rPr>
            </a:br>
            <a:r>
              <a:rPr lang="tr-TR" sz="3600">
                <a:latin typeface="Comic Sans MS" panose="030F0702030302020204" pitchFamily="66" charset="0"/>
              </a:rPr>
              <a:t>Özbakım Becerileri</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pPr marL="0" indent="0">
              <a:buNone/>
            </a:pPr>
            <a:r>
              <a:rPr lang="tr-TR">
                <a:latin typeface="Comic Sans MS" panose="030F0702030302020204" pitchFamily="66" charset="0"/>
              </a:rPr>
              <a:t>Tuvalet eğitimini kazanmada yaşıtlarına nazaran gecikme görülebilmektedir. Fakat bu konuda ailenin nasıl bir eğitim yöntemi uyguladığı da çok önemlidir. Eğer çocuklar altlarının kuru kalmasını daha iyi olduğunu öğrenmişlerse sözler ya da işaretlerle tuvalete gitmeyi isteyeceklerdir. Bununla beraber giysilerini çıkarma, temizlik alışkanlığı, gibi konularda yardıma ihtiyaç duyacaklardır. Bunun için özel eğitimde fırsat eğitimi denen her yerde ve her ortamda eğitim verme kuralı tuvalet eğitiminde de işler hale getirebilir.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579438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000000"/>
                </a:solidFill>
                <a:latin typeface="Comic Sans MS" panose="030F0702030302020204" pitchFamily="66" charset="0"/>
              </a:rPr>
              <a:t>Kendini Gerçekleştirme</a:t>
            </a:r>
            <a:endParaRPr lang="tr-TR" dirty="0">
              <a:latin typeface="Comic Sans MS" panose="030F0702030302020204" pitchFamily="66" charset="0"/>
            </a:endParaRPr>
          </a:p>
        </p:txBody>
      </p:sp>
      <p:graphicFrame>
        <p:nvGraphicFramePr>
          <p:cNvPr id="7" name="İçerik Yer Tutucusu 2">
            <a:extLst>
              <a:ext uri="{FF2B5EF4-FFF2-40B4-BE49-F238E27FC236}">
                <a16:creationId xmlns:a16="http://schemas.microsoft.com/office/drawing/2014/main" id="{4459418E-8F8A-4B4A-B30D-764533AC7BD7}"/>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36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    Engel durumu bebeklik döneminde farkına varıldığı takdirde, zihin, dil ve sosyal gelişimde kritik bir öneme sahip olan 0-3 yaş arasında bol uyarıcı, ilgi ve sosyal etkileşimle ilerleme kaydedilmesi mümkündür.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000695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1" name="Straight Connector 10">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Bu çocuklara, normal çocuklara uygulanan eğitim programının hafifletilmiş ve işleniş süresi daha kısaltılmış özel eğitim programları uygulanmalıdır. Eğitilebilir zeka engeli olan çocukların bilişsel gelişim alanları dikkate alınarak özel eğitim uzmanı, çocuk gelişim uzmanı ve sınıf öğretmeni tarafından sınıf ve bireysel eğitim programları hazırlanmalı, bu program uygulanırken uzmanlarla iş birliği halinde olunmalı, her zaman bireysel çalışmalara yer vermelidir. Çünkü bu çocuklar akademik becerileri grup eğitiminden ziyade bireysel eğitim yolu ile daha çabuk kazanmaktadırlar.</a:t>
            </a:r>
          </a:p>
        </p:txBody>
      </p:sp>
      <p:sp>
        <p:nvSpPr>
          <p:cNvPr id="13" name="Rectangle 12">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İçerik Yer Tutucusu 2"/>
          <p:cNvSpPr txBox="1">
            <a:spLocks/>
          </p:cNvSpPr>
          <p:nvPr/>
        </p:nvSpPr>
        <p:spPr>
          <a:xfrm>
            <a:off x="950323" y="1992691"/>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tr-TR"/>
          </a:p>
        </p:txBody>
      </p:sp>
    </p:spTree>
    <p:extLst>
      <p:ext uri="{BB962C8B-B14F-4D97-AF65-F5344CB8AC3E}">
        <p14:creationId xmlns:p14="http://schemas.microsoft.com/office/powerpoint/2010/main" val="406777905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Konulara ve ünitelere uygun eğitim materyalleri, drama materyalleri, atölye materyalleri hazırlanmalı, bu hazırlık sırasında somut kavramlardan yararlanmalıdır. Ayrıca sınıf öğretmenlerinin sınıftaki çocukları çok iyi tanıması, pratik ve uygun çözüm yollarını üretebilmesi gerekmektedir.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821329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İlköğretim ders programında önemli olan bu çocukların dil gelişimlerini yaşıtları düzeyine ulaştırabilmektir. Bu nedenle özel eğitim uzmanları, çocuk gelişim uzmanları ve konuşma uzmanlarının çocuğa özel, dil ve konuşma beceri gelişim programlarını ders programlarına yaymaları ve sınıf öğretmeni tarafından da bu programların sınıf içinde uygulanması gerekmektedir.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22978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Eğer çocuğun tanısı konmuş bir dil ve konuşma bozukluğu varsa uzmanlar tarafından bu çocuklara bire bir özel eğitim vermeli, sınıf içinde ders öğretmeni çocuğu takip etmelidir.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68777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450757"/>
          </a:xfrm>
        </p:spPr>
        <p:txBody>
          <a:bodyPr>
            <a:normAutofit/>
          </a:bodyPr>
          <a:lstStyle/>
          <a:p>
            <a:r>
              <a:rPr lang="tr-TR" b="1" u="sng">
                <a:latin typeface="Comic Sans MS" panose="030F0702030302020204" pitchFamily="66" charset="0"/>
              </a:rPr>
              <a:t>Doğumdan sonra</a:t>
            </a:r>
            <a:endParaRPr lang="tr-TR">
              <a:latin typeface="Comic Sans MS" panose="030F0702030302020204" pitchFamily="66" charset="0"/>
            </a:endParaRPr>
          </a:p>
        </p:txBody>
      </p:sp>
      <p:graphicFrame>
        <p:nvGraphicFramePr>
          <p:cNvPr id="39" name="İçerik Yer Tutucusu 2">
            <a:extLst>
              <a:ext uri="{FF2B5EF4-FFF2-40B4-BE49-F238E27FC236}">
                <a16:creationId xmlns:a16="http://schemas.microsoft.com/office/drawing/2014/main" id="{292542E6-3710-454F-9D9E-F1AF4E9F412E}"/>
              </a:ext>
            </a:extLst>
          </p:cNvPr>
          <p:cNvGraphicFramePr>
            <a:graphicFrameLocks noGrp="1"/>
          </p:cNvGraphicFramePr>
          <p:nvPr>
            <p:ph idx="1"/>
            <p:extLst>
              <p:ext uri="{D42A27DB-BD31-4B8C-83A1-F6EECF244321}">
                <p14:modId xmlns:p14="http://schemas.microsoft.com/office/powerpoint/2010/main" val="400989823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06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49047" y="643466"/>
            <a:ext cx="2771273" cy="5225627"/>
          </a:xfrm>
        </p:spPr>
        <p:txBody>
          <a:bodyPr anchor="ctr">
            <a:normAutofit/>
          </a:bodyPr>
          <a:lstStyle/>
          <a:p>
            <a:r>
              <a:rPr lang="tr-TR" sz="2800" b="1" u="sng">
                <a:latin typeface="Comic Sans MS" panose="030F0702030302020204" pitchFamily="66" charset="0"/>
              </a:rPr>
              <a:t>Kendini Gerçekleştirme</a:t>
            </a:r>
            <a:endParaRPr lang="tr-TR" sz="2800">
              <a:latin typeface="Comic Sans MS" panose="030F0702030302020204" pitchFamily="66" charset="0"/>
            </a:endParaRP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351019" y="643466"/>
            <a:ext cx="6895973" cy="5225628"/>
          </a:xfrm>
        </p:spPr>
        <p:txBody>
          <a:bodyPr anchor="ctr">
            <a:normAutofit/>
          </a:bodyPr>
          <a:lstStyle/>
          <a:p>
            <a:r>
              <a:rPr lang="tr-TR">
                <a:latin typeface="Comic Sans MS" panose="030F0702030302020204" pitchFamily="66" charset="0"/>
              </a:rPr>
              <a:t>· Bu çocukların yaşıtlarından çok büyük farkları olmasa da büyük ve küçük kas gelişimlerini artırıcı egzersizlerin okul ortamında (Fizik Tedavi Uzmanı, Çocuk Gelişimi Uzmanı, Özel Eğitim Uzmanı yardımı ile) gerçekleştirilmesi gerekmektedir. Bu destek sayesinde çocuklar el ve ayak kaslarını ders ve serbest zaman etkinliklerinde nasıl kullanabileceklerini bilir ve bu konuda zorlanmazlar.</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5516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5030" y="963997"/>
            <a:ext cx="3254691" cy="4938361"/>
          </a:xfrm>
        </p:spPr>
        <p:txBody>
          <a:bodyPr anchor="ctr">
            <a:normAutofit/>
          </a:bodyPr>
          <a:lstStyle/>
          <a:p>
            <a:pPr algn="r"/>
            <a:r>
              <a:rPr lang="tr-TR" sz="4400" b="1" u="sng">
                <a:latin typeface="Comic Sans MS" panose="030F0702030302020204" pitchFamily="66" charset="0"/>
              </a:rPr>
              <a:t>Doğumdan sonra</a:t>
            </a:r>
            <a:endParaRPr lang="tr-TR" sz="4400">
              <a:latin typeface="Comic Sans MS" panose="030F0702030302020204" pitchFamily="66" charset="0"/>
            </a:endParaRPr>
          </a:p>
        </p:txBody>
      </p:sp>
      <p:cxnSp>
        <p:nvCxnSpPr>
          <p:cNvPr id="56" name="Straight Connector 5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İçerik Yer Tutucusu 2"/>
          <p:cNvSpPr>
            <a:spLocks noGrp="1"/>
          </p:cNvSpPr>
          <p:nvPr>
            <p:ph idx="1"/>
          </p:nvPr>
        </p:nvSpPr>
        <p:spPr>
          <a:xfrm>
            <a:off x="5134882" y="963507"/>
            <a:ext cx="6135097" cy="4938851"/>
          </a:xfrm>
        </p:spPr>
        <p:txBody>
          <a:bodyPr anchor="ctr">
            <a:normAutofit/>
          </a:bodyPr>
          <a:lstStyle/>
          <a:p>
            <a:pPr marL="0" indent="0">
              <a:buNone/>
            </a:pPr>
            <a:endParaRPr lang="tr-TR" sz="1800">
              <a:latin typeface="Comic Sans MS" panose="030F0702030302020204" pitchFamily="66" charset="0"/>
            </a:endParaRPr>
          </a:p>
          <a:p>
            <a:pPr marL="0" indent="0">
              <a:buNone/>
            </a:pPr>
            <a:r>
              <a:rPr lang="tr-TR" sz="1800">
                <a:latin typeface="Comic Sans MS" panose="030F0702030302020204" pitchFamily="66" charset="0"/>
              </a:rPr>
              <a:t>Çocuğun beyin gelişimini etkileyecek yapısal bozukluklar ve hormonal düzensizlikler,</a:t>
            </a:r>
          </a:p>
          <a:p>
            <a:pPr marL="0" indent="0">
              <a:buNone/>
            </a:pPr>
            <a:endParaRPr lang="tr-TR" sz="1800">
              <a:latin typeface="Comic Sans MS" panose="030F0702030302020204" pitchFamily="66" charset="0"/>
            </a:endParaRPr>
          </a:p>
          <a:p>
            <a:pPr marL="0" indent="0">
              <a:buNone/>
            </a:pPr>
            <a:endParaRPr lang="tr-TR" sz="1800">
              <a:latin typeface="Comic Sans MS" panose="030F0702030302020204" pitchFamily="66" charset="0"/>
            </a:endParaRPr>
          </a:p>
          <a:p>
            <a:pPr marL="0" indent="0">
              <a:buNone/>
            </a:pPr>
            <a:r>
              <a:rPr lang="tr-TR" sz="1800">
                <a:latin typeface="Comic Sans MS" panose="030F0702030302020204" pitchFamily="66" charset="0"/>
              </a:rPr>
              <a:t>·  Ayrıca çocuğun yetersiz beslenmesi, uyarıcı eksikliği, ev ortamının çocuğun oynaması ve çevreyi keşfetmesi için uygun olmaması da hafif derecede zihinsel engele neden olabilmektedir</a:t>
            </a:r>
          </a:p>
          <a:p>
            <a:pPr marL="0" indent="0">
              <a:buNone/>
            </a:pPr>
            <a:endParaRPr lang="tr-TR" sz="1800">
              <a:latin typeface="Comic Sans MS" panose="030F0702030302020204" pitchFamily="66" charset="0"/>
            </a:endParaRPr>
          </a:p>
        </p:txBody>
      </p:sp>
    </p:spTree>
    <p:extLst>
      <p:ext uri="{BB962C8B-B14F-4D97-AF65-F5344CB8AC3E}">
        <p14:creationId xmlns:p14="http://schemas.microsoft.com/office/powerpoint/2010/main" val="291636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492370" y="516835"/>
            <a:ext cx="3084844" cy="5772840"/>
          </a:xfrm>
        </p:spPr>
        <p:txBody>
          <a:bodyPr anchor="ctr">
            <a:normAutofit/>
          </a:bodyPr>
          <a:lstStyle/>
          <a:p>
            <a:br>
              <a:rPr lang="tr-TR" sz="2800" b="1">
                <a:solidFill>
                  <a:srgbClr val="FFFFFF"/>
                </a:solidFill>
                <a:latin typeface="Comic Sans MS" panose="030F0702030302020204" pitchFamily="66" charset="0"/>
              </a:rPr>
            </a:br>
            <a:br>
              <a:rPr lang="tr-TR" sz="2800" b="1">
                <a:solidFill>
                  <a:srgbClr val="FFFFFF"/>
                </a:solidFill>
                <a:latin typeface="Comic Sans MS" panose="030F0702030302020204" pitchFamily="66" charset="0"/>
              </a:rPr>
            </a:br>
            <a:r>
              <a:rPr lang="tr-TR" sz="2800" b="1">
                <a:solidFill>
                  <a:srgbClr val="FFFFFF"/>
                </a:solidFill>
                <a:latin typeface="Comic Sans MS" panose="030F0702030302020204" pitchFamily="66" charset="0"/>
              </a:rPr>
              <a:t>                      ÖZELLİKLER</a:t>
            </a:r>
            <a:br>
              <a:rPr lang="tr-TR" sz="2800" b="1">
                <a:solidFill>
                  <a:srgbClr val="FFFFFF"/>
                </a:solidFill>
                <a:latin typeface="Comic Sans MS" panose="030F0702030302020204" pitchFamily="66" charset="0"/>
              </a:rPr>
            </a:br>
            <a:r>
              <a:rPr lang="tr-TR" sz="2800">
                <a:solidFill>
                  <a:srgbClr val="FFFFFF"/>
                </a:solidFill>
                <a:latin typeface="Comic Sans MS" panose="030F0702030302020204" pitchFamily="66" charset="0"/>
              </a:rPr>
              <a:t> </a:t>
            </a:r>
            <a:r>
              <a:rPr lang="tr-TR" sz="2800" b="1" u="sng">
                <a:solidFill>
                  <a:srgbClr val="FFFFFF"/>
                </a:solidFill>
                <a:latin typeface="Comic Sans MS" panose="030F0702030302020204" pitchFamily="66" charset="0"/>
              </a:rPr>
              <a:t>ZİHİNSEL GELİŞİM ÖZELLİKLERİ   </a:t>
            </a:r>
            <a:endParaRPr lang="tr-TR" sz="2800">
              <a:solidFill>
                <a:srgbClr val="FFFFFF"/>
              </a:solidFill>
              <a:latin typeface="Comic Sans MS" panose="030F0702030302020204" pitchFamily="66" charset="0"/>
            </a:endParaRPr>
          </a:p>
        </p:txBody>
      </p:sp>
      <p:sp>
        <p:nvSpPr>
          <p:cNvPr id="21"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İçerik Yer Tutucusu 2">
            <a:extLst>
              <a:ext uri="{FF2B5EF4-FFF2-40B4-BE49-F238E27FC236}">
                <a16:creationId xmlns:a16="http://schemas.microsoft.com/office/drawing/2014/main" id="{EB6C2EE9-9E7F-4A9E-B976-128F3575034B}"/>
              </a:ext>
            </a:extLst>
          </p:cNvPr>
          <p:cNvGraphicFramePr>
            <a:graphicFrameLocks noGrp="1"/>
          </p:cNvGraphicFramePr>
          <p:nvPr>
            <p:ph idx="1"/>
            <p:extLst>
              <p:ext uri="{D42A27DB-BD31-4B8C-83A1-F6EECF244321}">
                <p14:modId xmlns:p14="http://schemas.microsoft.com/office/powerpoint/2010/main" val="119004090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91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673770"/>
            <a:ext cx="3220329" cy="2027227"/>
          </a:xfrm>
        </p:spPr>
        <p:txBody>
          <a:bodyPr anchor="t">
            <a:normAutofit/>
          </a:bodyPr>
          <a:lstStyle/>
          <a:p>
            <a:br>
              <a:rPr lang="tr-TR" sz="2200" b="1" dirty="0">
                <a:solidFill>
                  <a:srgbClr val="FFFFFF"/>
                </a:solidFill>
                <a:latin typeface="Comic Sans MS" panose="030F0702030302020204" pitchFamily="66" charset="0"/>
              </a:rPr>
            </a:br>
            <a:endParaRPr lang="tr-TR" sz="2200" dirty="0">
              <a:solidFill>
                <a:srgbClr val="FFFFFF"/>
              </a:solidFill>
              <a:latin typeface="Comic Sans MS" panose="030F0702030302020204" pitchFamily="66" charset="0"/>
            </a:endParaRPr>
          </a:p>
        </p:txBody>
      </p:sp>
      <p:graphicFrame>
        <p:nvGraphicFramePr>
          <p:cNvPr id="12" name="İçerik Yer Tutucusu 2">
            <a:extLst>
              <a:ext uri="{FF2B5EF4-FFF2-40B4-BE49-F238E27FC236}">
                <a16:creationId xmlns:a16="http://schemas.microsoft.com/office/drawing/2014/main" id="{CB8577A3-643A-4BFA-B249-BD337469A1FA}"/>
              </a:ext>
            </a:extLst>
          </p:cNvPr>
          <p:cNvGraphicFramePr>
            <a:graphicFrameLocks noGrp="1"/>
          </p:cNvGraphicFramePr>
          <p:nvPr>
            <p:ph idx="1"/>
            <p:extLst>
              <p:ext uri="{D42A27DB-BD31-4B8C-83A1-F6EECF244321}">
                <p14:modId xmlns:p14="http://schemas.microsoft.com/office/powerpoint/2010/main" val="3721670806"/>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etin kutusu 10">
            <a:extLst>
              <a:ext uri="{FF2B5EF4-FFF2-40B4-BE49-F238E27FC236}">
                <a16:creationId xmlns:a16="http://schemas.microsoft.com/office/drawing/2014/main" id="{D85B5AFD-07A5-4F71-A484-15E12305DD0E}"/>
              </a:ext>
            </a:extLst>
          </p:cNvPr>
          <p:cNvSpPr txBox="1"/>
          <p:nvPr/>
        </p:nvSpPr>
        <p:spPr>
          <a:xfrm>
            <a:off x="410817" y="940904"/>
            <a:ext cx="2504661" cy="923330"/>
          </a:xfrm>
          <a:prstGeom prst="rect">
            <a:avLst/>
          </a:prstGeom>
          <a:solidFill>
            <a:srgbClr val="FFFF00"/>
          </a:solidFill>
        </p:spPr>
        <p:txBody>
          <a:bodyPr wrap="square">
            <a:spAutoFit/>
          </a:bodyPr>
          <a:lstStyle/>
          <a:p>
            <a:r>
              <a:rPr lang="tr-TR" sz="1800" b="1" dirty="0"/>
              <a:t>ÖZELLİKLER</a:t>
            </a:r>
            <a:br>
              <a:rPr lang="tr-TR" sz="1800" b="1" dirty="0"/>
            </a:br>
            <a:r>
              <a:rPr lang="tr-TR" sz="1800" dirty="0"/>
              <a:t> </a:t>
            </a:r>
            <a:r>
              <a:rPr lang="tr-TR" sz="1800" b="1" u="sng" dirty="0"/>
              <a:t>ZİHİNSEL GELİŞİM ÖZELLİKLERİ   </a:t>
            </a:r>
            <a:endParaRPr lang="tr-TR" dirty="0"/>
          </a:p>
        </p:txBody>
      </p:sp>
    </p:spTree>
    <p:extLst>
      <p:ext uri="{BB962C8B-B14F-4D97-AF65-F5344CB8AC3E}">
        <p14:creationId xmlns:p14="http://schemas.microsoft.com/office/powerpoint/2010/main" val="383496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a:latin typeface="Comic Sans MS" panose="030F0702030302020204" pitchFamily="66" charset="0"/>
              </a:rPr>
              <a:t>ÖZELLİKLER </a:t>
            </a:r>
            <a:r>
              <a:rPr lang="tr-TR" sz="4400" b="1" u="sng">
                <a:latin typeface="Comic Sans MS" panose="030F0702030302020204" pitchFamily="66" charset="0"/>
              </a:rPr>
              <a:t>ZİHİNSEL GELİŞİM ÖZELLİKLERİ   </a:t>
            </a:r>
            <a:endParaRPr lang="tr-TR" dirty="0">
              <a:latin typeface="Comic Sans MS" panose="030F0702030302020204" pitchFamily="66" charset="0"/>
            </a:endParaRPr>
          </a:p>
        </p:txBody>
      </p:sp>
      <p:graphicFrame>
        <p:nvGraphicFramePr>
          <p:cNvPr id="6" name="İçerik Yer Tutucusu 2">
            <a:extLst>
              <a:ext uri="{FF2B5EF4-FFF2-40B4-BE49-F238E27FC236}">
                <a16:creationId xmlns:a16="http://schemas.microsoft.com/office/drawing/2014/main" id="{624DD530-D9ED-458D-A88A-24C7A6789B29}"/>
              </a:ext>
            </a:extLst>
          </p:cNvPr>
          <p:cNvGraphicFramePr>
            <a:graphicFrameLocks noGrp="1"/>
          </p:cNvGraphicFramePr>
          <p:nvPr>
            <p:ph idx="1"/>
            <p:extLst>
              <p:ext uri="{D42A27DB-BD31-4B8C-83A1-F6EECF244321}">
                <p14:modId xmlns:p14="http://schemas.microsoft.com/office/powerpoint/2010/main" val="312027870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71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450757"/>
          </a:xfrm>
        </p:spPr>
        <p:txBody>
          <a:bodyPr>
            <a:normAutofit/>
          </a:bodyPr>
          <a:lstStyle/>
          <a:p>
            <a:r>
              <a:rPr lang="tr-TR" b="1">
                <a:latin typeface="Comic Sans MS" panose="030F0702030302020204" pitchFamily="66" charset="0"/>
              </a:rPr>
              <a:t>ÖZELLİKLER </a:t>
            </a:r>
            <a:r>
              <a:rPr lang="tr-TR" b="1" u="sng">
                <a:latin typeface="Comic Sans MS" panose="030F0702030302020204" pitchFamily="66" charset="0"/>
              </a:rPr>
              <a:t>ZİHİNSEL GELİŞİM ÖZELLİKLERİ   </a:t>
            </a:r>
            <a:endParaRPr lang="tr-TR">
              <a:latin typeface="Comic Sans MS" panose="030F0702030302020204" pitchFamily="66" charset="0"/>
            </a:endParaRPr>
          </a:p>
        </p:txBody>
      </p:sp>
      <p:graphicFrame>
        <p:nvGraphicFramePr>
          <p:cNvPr id="5" name="İçerik Yer Tutucusu 2">
            <a:extLst>
              <a:ext uri="{FF2B5EF4-FFF2-40B4-BE49-F238E27FC236}">
                <a16:creationId xmlns:a16="http://schemas.microsoft.com/office/drawing/2014/main" id="{0598D912-2016-4761-A03E-FF90A35434FA}"/>
              </a:ext>
            </a:extLst>
          </p:cNvPr>
          <p:cNvGraphicFramePr>
            <a:graphicFrameLocks noGrp="1"/>
          </p:cNvGraphicFramePr>
          <p:nvPr>
            <p:ph idx="1"/>
            <p:extLst>
              <p:ext uri="{D42A27DB-BD31-4B8C-83A1-F6EECF244321}">
                <p14:modId xmlns:p14="http://schemas.microsoft.com/office/powerpoint/2010/main" val="26271767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505831"/>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216</TotalTime>
  <Words>1599</Words>
  <Application>Microsoft Office PowerPoint</Application>
  <PresentationFormat>Geniş ekran</PresentationFormat>
  <Paragraphs>108</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Calibri</vt:lpstr>
      <vt:lpstr>Calibri Light</vt:lpstr>
      <vt:lpstr>Comic Sans MS</vt:lpstr>
      <vt:lpstr>Geçmişe bakış</vt:lpstr>
      <vt:lpstr>ORTA DÜZEYDE ZİHİNSEL ÖĞRENME GÜÇLÜĞÜ</vt:lpstr>
      <vt:lpstr>NEDENLER Doğum öncesi</vt:lpstr>
      <vt:lpstr>  Doğum sırasında</vt:lpstr>
      <vt:lpstr>Doğumdan sonra</vt:lpstr>
      <vt:lpstr>Doğumdan sonra</vt:lpstr>
      <vt:lpstr>                        ÖZELLİKLER  ZİHİNSEL GELİŞİM ÖZELLİKLERİ   </vt:lpstr>
      <vt:lpstr> </vt:lpstr>
      <vt:lpstr>ÖZELLİKLER ZİHİNSEL GELİŞİM ÖZELLİKLERİ   </vt:lpstr>
      <vt:lpstr>ÖZELLİKLER ZİHİNSEL GELİŞİM ÖZELLİKLERİ   </vt:lpstr>
      <vt:lpstr>ÖZELLİKLER ZİHİNSEL GELİŞİM ÖZELLİKLERİ   </vt:lpstr>
      <vt:lpstr>Psikomotor Gelişim Özellikleri</vt:lpstr>
      <vt:lpstr>Psikomotor Gelişim Özellikleri</vt:lpstr>
      <vt:lpstr>PSİKO MOTOR </vt:lpstr>
      <vt:lpstr>PSİKO MOTOR</vt:lpstr>
      <vt:lpstr>Dil ve Konuşma Gelişim Özellikleri</vt:lpstr>
      <vt:lpstr>Dil ve Konuşma Gelişim Özellikleri</vt:lpstr>
      <vt:lpstr>Dil ve Konuşma Gelişim Özellikleri</vt:lpstr>
      <vt:lpstr>Sosyal ve Kişilik Gelişimi Özellikleri:</vt:lpstr>
      <vt:lpstr>Sosyal ve Kişilik Gelişimi Özellikleri:</vt:lpstr>
      <vt:lpstr>Sosyal ve Kişilik Gelişimi Özellikleri:</vt:lpstr>
      <vt:lpstr>Sosyal ve Kişilik Gelişimi Özellikleri:</vt:lpstr>
      <vt:lpstr>Sosyal ve Kişilik Gelişimi Özellikleri:</vt:lpstr>
      <vt:lpstr>Sosyal ve Kişilik Gelişimi Özellikleri:</vt:lpstr>
      <vt:lpstr>Sosyal ve Kişilik Gelişimi Özellikleri:</vt:lpstr>
      <vt:lpstr>Sosyal ve Kişilik Gelişimi Özellikleri:</vt:lpstr>
      <vt:lpstr>Sosyal Beceriler</vt:lpstr>
      <vt:lpstr>Sosyal ve Kişilik Gelişimi Özellikleri:</vt:lpstr>
      <vt:lpstr>Sosyal ve Kişilik Gelişimi Özellikleri</vt:lpstr>
      <vt:lpstr>Ekonomik Bağımsızlık</vt:lpstr>
      <vt:lpstr>ÖNERİLER Özbakım Becerileri</vt:lpstr>
      <vt:lpstr>ÖNERİLER Özbakım Becerileri</vt:lpstr>
      <vt:lpstr>ÖNERİLER Özbakım Becerileri</vt:lpstr>
      <vt:lpstr>ÖNERİLER Özbakım Becerileri</vt:lpstr>
      <vt:lpstr>Kendini Gerçekleştirme</vt:lpstr>
      <vt:lpstr>Kendini Gerçekleştirme</vt:lpstr>
      <vt:lpstr>Kendini Gerçekleştirme</vt:lpstr>
      <vt:lpstr>Kendini Gerçekleştirme</vt:lpstr>
      <vt:lpstr>Kendini Gerçekleştirme</vt:lpstr>
      <vt:lpstr>Kendini Gerçekleştirme</vt:lpstr>
      <vt:lpstr>Kendini Gerçekleştirme</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Empatiyi Geliştirmek “Ben”den “Biz”e Geçiş</dc:title>
  <dc:creator>ronaldinho424</dc:creator>
  <cp:lastModifiedBy>hüseyin tekin</cp:lastModifiedBy>
  <cp:revision>45</cp:revision>
  <dcterms:created xsi:type="dcterms:W3CDTF">2018-04-06T10:46:13Z</dcterms:created>
  <dcterms:modified xsi:type="dcterms:W3CDTF">2021-12-02T19:55:33Z</dcterms:modified>
</cp:coreProperties>
</file>