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88" r:id="rId10"/>
    <p:sldId id="290" r:id="rId11"/>
    <p:sldId id="289" r:id="rId12"/>
    <p:sldId id="274" r:id="rId13"/>
    <p:sldId id="275" r:id="rId14"/>
    <p:sldId id="278" r:id="rId15"/>
    <p:sldId id="265" r:id="rId16"/>
    <p:sldId id="281" r:id="rId17"/>
    <p:sldId id="266" r:id="rId18"/>
    <p:sldId id="282" r:id="rId19"/>
    <p:sldId id="283" r:id="rId20"/>
    <p:sldId id="284" r:id="rId21"/>
    <p:sldId id="285" r:id="rId22"/>
    <p:sldId id="286" r:id="rId23"/>
    <p:sldId id="269" r:id="rId24"/>
    <p:sldId id="270" r:id="rId25"/>
    <p:sldId id="27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4" Type="http://schemas.openxmlformats.org/officeDocument/2006/relationships/image" Target="../media/image35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4" Type="http://schemas.openxmlformats.org/officeDocument/2006/relationships/image" Target="../media/image3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0E3098-E2AC-4D21-B3FB-DBE3D9E0D42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17BDB0-4E77-46E5-9392-57E67C463194}">
      <dgm:prSet/>
      <dgm:spPr/>
      <dgm:t>
        <a:bodyPr/>
        <a:lstStyle/>
        <a:p>
          <a:r>
            <a:rPr lang="tr-TR" b="1" dirty="0"/>
            <a:t>Geç ve güç öğrenirler</a:t>
          </a:r>
          <a:endParaRPr lang="en-US" dirty="0"/>
        </a:p>
      </dgm:t>
    </dgm:pt>
    <dgm:pt modelId="{5349B9FC-9297-4B58-8A38-E7B9A3A9E195}" type="parTrans" cxnId="{718076C6-7DF7-4985-97E2-87FF3B6A05B3}">
      <dgm:prSet/>
      <dgm:spPr/>
      <dgm:t>
        <a:bodyPr/>
        <a:lstStyle/>
        <a:p>
          <a:endParaRPr lang="en-US"/>
        </a:p>
      </dgm:t>
    </dgm:pt>
    <dgm:pt modelId="{2C3E00AC-44B6-4D2E-B867-077F602D694D}" type="sibTrans" cxnId="{718076C6-7DF7-4985-97E2-87FF3B6A05B3}">
      <dgm:prSet/>
      <dgm:spPr/>
      <dgm:t>
        <a:bodyPr/>
        <a:lstStyle/>
        <a:p>
          <a:endParaRPr lang="en-US"/>
        </a:p>
      </dgm:t>
    </dgm:pt>
    <dgm:pt modelId="{BF538700-6144-4BC4-9880-8CB75D62AEBA}">
      <dgm:prSet/>
      <dgm:spPr/>
      <dgm:t>
        <a:bodyPr/>
        <a:lstStyle/>
        <a:p>
          <a:r>
            <a:rPr lang="tr-TR" b="1" dirty="0"/>
            <a:t>Dikkat problemi yaşarlar </a:t>
          </a:r>
          <a:endParaRPr lang="en-US" dirty="0"/>
        </a:p>
      </dgm:t>
    </dgm:pt>
    <dgm:pt modelId="{52F79397-36AB-4874-B9A8-42D81ACE7D0D}" type="parTrans" cxnId="{4905D2C5-7073-476D-A1A7-396A22524570}">
      <dgm:prSet/>
      <dgm:spPr/>
      <dgm:t>
        <a:bodyPr/>
        <a:lstStyle/>
        <a:p>
          <a:endParaRPr lang="en-US"/>
        </a:p>
      </dgm:t>
    </dgm:pt>
    <dgm:pt modelId="{C83CB32A-5675-4B88-9517-E2A78B734A2B}" type="sibTrans" cxnId="{4905D2C5-7073-476D-A1A7-396A22524570}">
      <dgm:prSet/>
      <dgm:spPr/>
      <dgm:t>
        <a:bodyPr/>
        <a:lstStyle/>
        <a:p>
          <a:endParaRPr lang="en-US"/>
        </a:p>
      </dgm:t>
    </dgm:pt>
    <dgm:pt modelId="{0E683BE9-259F-4DC3-94F9-DC3302E5B14E}">
      <dgm:prSet/>
      <dgm:spPr/>
      <dgm:t>
        <a:bodyPr/>
        <a:lstStyle/>
        <a:p>
          <a:r>
            <a:rPr lang="tr-TR" b="1" dirty="0"/>
            <a:t>Akademik başarıları normal gelişim gösteren bireylerden gerilik gösterirler</a:t>
          </a:r>
          <a:endParaRPr lang="en-US" dirty="0"/>
        </a:p>
      </dgm:t>
    </dgm:pt>
    <dgm:pt modelId="{B0CE7E28-C593-48A8-95A4-1DEED9E93FB1}" type="parTrans" cxnId="{1DC15319-7196-440C-8909-4A22957DBB24}">
      <dgm:prSet/>
      <dgm:spPr/>
      <dgm:t>
        <a:bodyPr/>
        <a:lstStyle/>
        <a:p>
          <a:endParaRPr lang="en-US"/>
        </a:p>
      </dgm:t>
    </dgm:pt>
    <dgm:pt modelId="{BDE94505-C385-4AE6-BC56-31B4CACE8A98}" type="sibTrans" cxnId="{1DC15319-7196-440C-8909-4A22957DBB24}">
      <dgm:prSet/>
      <dgm:spPr/>
      <dgm:t>
        <a:bodyPr/>
        <a:lstStyle/>
        <a:p>
          <a:endParaRPr lang="en-US"/>
        </a:p>
      </dgm:t>
    </dgm:pt>
    <dgm:pt modelId="{3D4EFD33-702F-4E30-9D93-47D2FB0E04AC}">
      <dgm:prSet/>
      <dgm:spPr/>
      <dgm:t>
        <a:bodyPr/>
        <a:lstStyle/>
        <a:p>
          <a:r>
            <a:rPr lang="tr-TR" b="1" dirty="0"/>
            <a:t>Uyum ve Davranış   problemleri gösterebilirler</a:t>
          </a:r>
          <a:endParaRPr lang="en-US" dirty="0"/>
        </a:p>
      </dgm:t>
    </dgm:pt>
    <dgm:pt modelId="{56F48B6E-FD6D-46AB-9550-659DF555F7E5}" type="parTrans" cxnId="{0C825DFB-A162-4DD1-B455-16D430888554}">
      <dgm:prSet/>
      <dgm:spPr/>
      <dgm:t>
        <a:bodyPr/>
        <a:lstStyle/>
        <a:p>
          <a:endParaRPr lang="en-US"/>
        </a:p>
      </dgm:t>
    </dgm:pt>
    <dgm:pt modelId="{A505A0CC-788E-4256-9CB4-01E673B122A2}" type="sibTrans" cxnId="{0C825DFB-A162-4DD1-B455-16D430888554}">
      <dgm:prSet/>
      <dgm:spPr/>
      <dgm:t>
        <a:bodyPr/>
        <a:lstStyle/>
        <a:p>
          <a:endParaRPr lang="en-US"/>
        </a:p>
      </dgm:t>
    </dgm:pt>
    <dgm:pt modelId="{FE5643D7-739B-4770-B701-404C86FA3D1F}">
      <dgm:prSet/>
      <dgm:spPr/>
      <dgm:t>
        <a:bodyPr/>
        <a:lstStyle/>
        <a:p>
          <a:r>
            <a:rPr lang="tr-TR" b="1" dirty="0"/>
            <a:t>Dil ve konuşma bozuklukları yaygındır</a:t>
          </a:r>
          <a:endParaRPr lang="en-US" dirty="0"/>
        </a:p>
      </dgm:t>
    </dgm:pt>
    <dgm:pt modelId="{A8365D6C-FD18-4E6A-BA4F-322B5630C697}" type="parTrans" cxnId="{36F62828-E342-47FE-9CE8-EC75C040B26F}">
      <dgm:prSet/>
      <dgm:spPr/>
      <dgm:t>
        <a:bodyPr/>
        <a:lstStyle/>
        <a:p>
          <a:endParaRPr lang="en-US"/>
        </a:p>
      </dgm:t>
    </dgm:pt>
    <dgm:pt modelId="{3C6C43CC-921F-41D7-95C9-67743620A9AD}" type="sibTrans" cxnId="{36F62828-E342-47FE-9CE8-EC75C040B26F}">
      <dgm:prSet/>
      <dgm:spPr/>
      <dgm:t>
        <a:bodyPr/>
        <a:lstStyle/>
        <a:p>
          <a:endParaRPr lang="en-US"/>
        </a:p>
      </dgm:t>
    </dgm:pt>
    <dgm:pt modelId="{23D4DF98-8FF8-42BB-B699-A4632CD36C04}" type="pres">
      <dgm:prSet presAssocID="{6B0E3098-E2AC-4D21-B3FB-DBE3D9E0D429}" presName="diagram" presStyleCnt="0">
        <dgm:presLayoutVars>
          <dgm:dir/>
          <dgm:resizeHandles val="exact"/>
        </dgm:presLayoutVars>
      </dgm:prSet>
      <dgm:spPr/>
    </dgm:pt>
    <dgm:pt modelId="{C71731F6-C92D-4569-9654-3041E61F4F4C}" type="pres">
      <dgm:prSet presAssocID="{8017BDB0-4E77-46E5-9392-57E67C463194}" presName="node" presStyleLbl="node1" presStyleIdx="0" presStyleCnt="5">
        <dgm:presLayoutVars>
          <dgm:bulletEnabled val="1"/>
        </dgm:presLayoutVars>
      </dgm:prSet>
      <dgm:spPr/>
    </dgm:pt>
    <dgm:pt modelId="{233DABCF-8BB4-4E7D-9F61-87215D4623A1}" type="pres">
      <dgm:prSet presAssocID="{2C3E00AC-44B6-4D2E-B867-077F602D694D}" presName="sibTrans" presStyleCnt="0"/>
      <dgm:spPr/>
    </dgm:pt>
    <dgm:pt modelId="{95EA83FE-F3D7-4F4A-83C3-B7645B0ABD07}" type="pres">
      <dgm:prSet presAssocID="{BF538700-6144-4BC4-9880-8CB75D62AEBA}" presName="node" presStyleLbl="node1" presStyleIdx="1" presStyleCnt="5">
        <dgm:presLayoutVars>
          <dgm:bulletEnabled val="1"/>
        </dgm:presLayoutVars>
      </dgm:prSet>
      <dgm:spPr/>
    </dgm:pt>
    <dgm:pt modelId="{57D76185-F962-428A-99DE-31F84C59956F}" type="pres">
      <dgm:prSet presAssocID="{C83CB32A-5675-4B88-9517-E2A78B734A2B}" presName="sibTrans" presStyleCnt="0"/>
      <dgm:spPr/>
    </dgm:pt>
    <dgm:pt modelId="{A4306118-8D65-46D7-A036-51B2D21AE1E8}" type="pres">
      <dgm:prSet presAssocID="{0E683BE9-259F-4DC3-94F9-DC3302E5B14E}" presName="node" presStyleLbl="node1" presStyleIdx="2" presStyleCnt="5">
        <dgm:presLayoutVars>
          <dgm:bulletEnabled val="1"/>
        </dgm:presLayoutVars>
      </dgm:prSet>
      <dgm:spPr/>
    </dgm:pt>
    <dgm:pt modelId="{49AD4A19-B20B-4942-91E3-9C5A028D0569}" type="pres">
      <dgm:prSet presAssocID="{BDE94505-C385-4AE6-BC56-31B4CACE8A98}" presName="sibTrans" presStyleCnt="0"/>
      <dgm:spPr/>
    </dgm:pt>
    <dgm:pt modelId="{F3C2AC73-77F9-4D9F-8B42-0EF17A03F197}" type="pres">
      <dgm:prSet presAssocID="{3D4EFD33-702F-4E30-9D93-47D2FB0E04AC}" presName="node" presStyleLbl="node1" presStyleIdx="3" presStyleCnt="5">
        <dgm:presLayoutVars>
          <dgm:bulletEnabled val="1"/>
        </dgm:presLayoutVars>
      </dgm:prSet>
      <dgm:spPr/>
    </dgm:pt>
    <dgm:pt modelId="{8A0E4EA5-7F2E-417E-A664-40846B0E77D7}" type="pres">
      <dgm:prSet presAssocID="{A505A0CC-788E-4256-9CB4-01E673B122A2}" presName="sibTrans" presStyleCnt="0"/>
      <dgm:spPr/>
    </dgm:pt>
    <dgm:pt modelId="{9AAE3940-E3DB-4B0E-8384-7A323F221E35}" type="pres">
      <dgm:prSet presAssocID="{FE5643D7-739B-4770-B701-404C86FA3D1F}" presName="node" presStyleLbl="node1" presStyleIdx="4" presStyleCnt="5">
        <dgm:presLayoutVars>
          <dgm:bulletEnabled val="1"/>
        </dgm:presLayoutVars>
      </dgm:prSet>
      <dgm:spPr/>
    </dgm:pt>
  </dgm:ptLst>
  <dgm:cxnLst>
    <dgm:cxn modelId="{DC2CED14-4896-4E6A-85D0-5C84F7B2A96C}" type="presOf" srcId="{3D4EFD33-702F-4E30-9D93-47D2FB0E04AC}" destId="{F3C2AC73-77F9-4D9F-8B42-0EF17A03F197}" srcOrd="0" destOrd="0" presId="urn:microsoft.com/office/officeart/2005/8/layout/default"/>
    <dgm:cxn modelId="{1DC15319-7196-440C-8909-4A22957DBB24}" srcId="{6B0E3098-E2AC-4D21-B3FB-DBE3D9E0D429}" destId="{0E683BE9-259F-4DC3-94F9-DC3302E5B14E}" srcOrd="2" destOrd="0" parTransId="{B0CE7E28-C593-48A8-95A4-1DEED9E93FB1}" sibTransId="{BDE94505-C385-4AE6-BC56-31B4CACE8A98}"/>
    <dgm:cxn modelId="{36F62828-E342-47FE-9CE8-EC75C040B26F}" srcId="{6B0E3098-E2AC-4D21-B3FB-DBE3D9E0D429}" destId="{FE5643D7-739B-4770-B701-404C86FA3D1F}" srcOrd="4" destOrd="0" parTransId="{A8365D6C-FD18-4E6A-BA4F-322B5630C697}" sibTransId="{3C6C43CC-921F-41D7-95C9-67743620A9AD}"/>
    <dgm:cxn modelId="{006FC83B-FD9F-4E97-88E5-45DB2000D58A}" type="presOf" srcId="{0E683BE9-259F-4DC3-94F9-DC3302E5B14E}" destId="{A4306118-8D65-46D7-A036-51B2D21AE1E8}" srcOrd="0" destOrd="0" presId="urn:microsoft.com/office/officeart/2005/8/layout/default"/>
    <dgm:cxn modelId="{FC6B344B-13FB-452D-9127-CCE78431DBF6}" type="presOf" srcId="{FE5643D7-739B-4770-B701-404C86FA3D1F}" destId="{9AAE3940-E3DB-4B0E-8384-7A323F221E35}" srcOrd="0" destOrd="0" presId="urn:microsoft.com/office/officeart/2005/8/layout/default"/>
    <dgm:cxn modelId="{4EE84E70-6BA9-4C05-8D3C-0A05D3BF88A6}" type="presOf" srcId="{BF538700-6144-4BC4-9880-8CB75D62AEBA}" destId="{95EA83FE-F3D7-4F4A-83C3-B7645B0ABD07}" srcOrd="0" destOrd="0" presId="urn:microsoft.com/office/officeart/2005/8/layout/default"/>
    <dgm:cxn modelId="{27230253-7900-40A8-9CBA-661B13EC28DD}" type="presOf" srcId="{6B0E3098-E2AC-4D21-B3FB-DBE3D9E0D429}" destId="{23D4DF98-8FF8-42BB-B699-A4632CD36C04}" srcOrd="0" destOrd="0" presId="urn:microsoft.com/office/officeart/2005/8/layout/default"/>
    <dgm:cxn modelId="{4905D2C5-7073-476D-A1A7-396A22524570}" srcId="{6B0E3098-E2AC-4D21-B3FB-DBE3D9E0D429}" destId="{BF538700-6144-4BC4-9880-8CB75D62AEBA}" srcOrd="1" destOrd="0" parTransId="{52F79397-36AB-4874-B9A8-42D81ACE7D0D}" sibTransId="{C83CB32A-5675-4B88-9517-E2A78B734A2B}"/>
    <dgm:cxn modelId="{718076C6-7DF7-4985-97E2-87FF3B6A05B3}" srcId="{6B0E3098-E2AC-4D21-B3FB-DBE3D9E0D429}" destId="{8017BDB0-4E77-46E5-9392-57E67C463194}" srcOrd="0" destOrd="0" parTransId="{5349B9FC-9297-4B58-8A38-E7B9A3A9E195}" sibTransId="{2C3E00AC-44B6-4D2E-B867-077F602D694D}"/>
    <dgm:cxn modelId="{5C4551DA-95CB-4620-8CD4-C019CFE919EF}" type="presOf" srcId="{8017BDB0-4E77-46E5-9392-57E67C463194}" destId="{C71731F6-C92D-4569-9654-3041E61F4F4C}" srcOrd="0" destOrd="0" presId="urn:microsoft.com/office/officeart/2005/8/layout/default"/>
    <dgm:cxn modelId="{0C825DFB-A162-4DD1-B455-16D430888554}" srcId="{6B0E3098-E2AC-4D21-B3FB-DBE3D9E0D429}" destId="{3D4EFD33-702F-4E30-9D93-47D2FB0E04AC}" srcOrd="3" destOrd="0" parTransId="{56F48B6E-FD6D-46AB-9550-659DF555F7E5}" sibTransId="{A505A0CC-788E-4256-9CB4-01E673B122A2}"/>
    <dgm:cxn modelId="{17531D59-3B10-4155-B429-2FC34AEB0B7F}" type="presParOf" srcId="{23D4DF98-8FF8-42BB-B699-A4632CD36C04}" destId="{C71731F6-C92D-4569-9654-3041E61F4F4C}" srcOrd="0" destOrd="0" presId="urn:microsoft.com/office/officeart/2005/8/layout/default"/>
    <dgm:cxn modelId="{F256CBC0-1A94-42E9-BC6A-7CE9236B5EC4}" type="presParOf" srcId="{23D4DF98-8FF8-42BB-B699-A4632CD36C04}" destId="{233DABCF-8BB4-4E7D-9F61-87215D4623A1}" srcOrd="1" destOrd="0" presId="urn:microsoft.com/office/officeart/2005/8/layout/default"/>
    <dgm:cxn modelId="{2CD85D3C-51C1-4781-9939-EDEEDBF69337}" type="presParOf" srcId="{23D4DF98-8FF8-42BB-B699-A4632CD36C04}" destId="{95EA83FE-F3D7-4F4A-83C3-B7645B0ABD07}" srcOrd="2" destOrd="0" presId="urn:microsoft.com/office/officeart/2005/8/layout/default"/>
    <dgm:cxn modelId="{37072335-2FC7-48F4-AA07-EF3D8B557AC0}" type="presParOf" srcId="{23D4DF98-8FF8-42BB-B699-A4632CD36C04}" destId="{57D76185-F962-428A-99DE-31F84C59956F}" srcOrd="3" destOrd="0" presId="urn:microsoft.com/office/officeart/2005/8/layout/default"/>
    <dgm:cxn modelId="{F17077F2-DAA0-400B-9682-6AA7060371CD}" type="presParOf" srcId="{23D4DF98-8FF8-42BB-B699-A4632CD36C04}" destId="{A4306118-8D65-46D7-A036-51B2D21AE1E8}" srcOrd="4" destOrd="0" presId="urn:microsoft.com/office/officeart/2005/8/layout/default"/>
    <dgm:cxn modelId="{C487FD41-8408-4873-BC34-354C810640CC}" type="presParOf" srcId="{23D4DF98-8FF8-42BB-B699-A4632CD36C04}" destId="{49AD4A19-B20B-4942-91E3-9C5A028D0569}" srcOrd="5" destOrd="0" presId="urn:microsoft.com/office/officeart/2005/8/layout/default"/>
    <dgm:cxn modelId="{D315427A-7D93-40C1-82E2-068C6763A431}" type="presParOf" srcId="{23D4DF98-8FF8-42BB-B699-A4632CD36C04}" destId="{F3C2AC73-77F9-4D9F-8B42-0EF17A03F197}" srcOrd="6" destOrd="0" presId="urn:microsoft.com/office/officeart/2005/8/layout/default"/>
    <dgm:cxn modelId="{E4974E07-74BB-40C7-9939-726DF41C112A}" type="presParOf" srcId="{23D4DF98-8FF8-42BB-B699-A4632CD36C04}" destId="{8A0E4EA5-7F2E-417E-A664-40846B0E77D7}" srcOrd="7" destOrd="0" presId="urn:microsoft.com/office/officeart/2005/8/layout/default"/>
    <dgm:cxn modelId="{7D2BE7D1-51EB-4B3E-831A-75285AB363ED}" type="presParOf" srcId="{23D4DF98-8FF8-42BB-B699-A4632CD36C04}" destId="{9AAE3940-E3DB-4B0E-8384-7A323F221E3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841E73B-E3E5-4647-A541-2E7033CB8600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39F2B9E6-2CFB-4C60-A4D9-A82739B65C72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Her dersin başında daha önce öğrenilen konuları kısaca tekrar edin, dersin sonunda ise önemli konuları özetleyin</a:t>
          </a:r>
          <a:endParaRPr lang="en-US" dirty="0"/>
        </a:p>
      </dgm:t>
    </dgm:pt>
    <dgm:pt modelId="{650BFC7F-9775-447D-82D4-53E169D25187}" type="parTrans" cxnId="{149524D6-8A0D-4D99-A3FD-930CBC090FD9}">
      <dgm:prSet/>
      <dgm:spPr/>
      <dgm:t>
        <a:bodyPr/>
        <a:lstStyle/>
        <a:p>
          <a:endParaRPr lang="en-US"/>
        </a:p>
      </dgm:t>
    </dgm:pt>
    <dgm:pt modelId="{F5759CB7-E6EC-4374-9603-05BC3224982D}" type="sibTrans" cxnId="{149524D6-8A0D-4D99-A3FD-930CBC090FD9}">
      <dgm:prSet/>
      <dgm:spPr/>
      <dgm:t>
        <a:bodyPr/>
        <a:lstStyle/>
        <a:p>
          <a:endParaRPr lang="en-US"/>
        </a:p>
      </dgm:t>
    </dgm:pt>
    <dgm:pt modelId="{B9A840BF-0828-4F28-828D-90A55FBB40A5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Öğrencinin çalışma gruplarına katılımı destekleyin</a:t>
          </a:r>
          <a:endParaRPr lang="en-US" dirty="0"/>
        </a:p>
      </dgm:t>
    </dgm:pt>
    <dgm:pt modelId="{9E3C2093-C0B1-4E47-8DE0-B51451B5F6F1}" type="parTrans" cxnId="{EB4A446C-6511-40C4-891B-C1F70BCAC9E0}">
      <dgm:prSet/>
      <dgm:spPr/>
      <dgm:t>
        <a:bodyPr/>
        <a:lstStyle/>
        <a:p>
          <a:endParaRPr lang="en-US"/>
        </a:p>
      </dgm:t>
    </dgm:pt>
    <dgm:pt modelId="{0042A0F9-DC35-47F4-98D0-60493D17D09A}" type="sibTrans" cxnId="{EB4A446C-6511-40C4-891B-C1F70BCAC9E0}">
      <dgm:prSet/>
      <dgm:spPr/>
      <dgm:t>
        <a:bodyPr/>
        <a:lstStyle/>
        <a:p>
          <a:endParaRPr lang="en-US"/>
        </a:p>
      </dgm:t>
    </dgm:pt>
    <dgm:pt modelId="{09A6D0B9-938E-4B8C-A60E-3188ED033A55}" type="pres">
      <dgm:prSet presAssocID="{C841E73B-E3E5-4647-A541-2E7033CB8600}" presName="root" presStyleCnt="0">
        <dgm:presLayoutVars>
          <dgm:dir/>
          <dgm:resizeHandles val="exact"/>
        </dgm:presLayoutVars>
      </dgm:prSet>
      <dgm:spPr/>
    </dgm:pt>
    <dgm:pt modelId="{CDCB4A3F-EAA2-4845-B695-C3DFAF091263}" type="pres">
      <dgm:prSet presAssocID="{39F2B9E6-2CFB-4C60-A4D9-A82739B65C72}" presName="compNode" presStyleCnt="0"/>
      <dgm:spPr/>
    </dgm:pt>
    <dgm:pt modelId="{C3940EAF-AC4E-4D39-A5C4-85315687974A}" type="pres">
      <dgm:prSet presAssocID="{39F2B9E6-2CFB-4C60-A4D9-A82739B65C7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Yinele"/>
        </a:ext>
      </dgm:extLst>
    </dgm:pt>
    <dgm:pt modelId="{E932320F-6FCE-4C56-BE5E-1718AFD2C60A}" type="pres">
      <dgm:prSet presAssocID="{39F2B9E6-2CFB-4C60-A4D9-A82739B65C72}" presName="spaceRect" presStyleCnt="0"/>
      <dgm:spPr/>
    </dgm:pt>
    <dgm:pt modelId="{E0847D89-503E-4FD0-B2EC-D586FEA5840D}" type="pres">
      <dgm:prSet presAssocID="{39F2B9E6-2CFB-4C60-A4D9-A82739B65C72}" presName="textRect" presStyleLbl="revTx" presStyleIdx="0" presStyleCnt="2">
        <dgm:presLayoutVars>
          <dgm:chMax val="1"/>
          <dgm:chPref val="1"/>
        </dgm:presLayoutVars>
      </dgm:prSet>
      <dgm:spPr/>
    </dgm:pt>
    <dgm:pt modelId="{E5BD268F-FFE3-430C-8E81-08913D28F4F6}" type="pres">
      <dgm:prSet presAssocID="{F5759CB7-E6EC-4374-9603-05BC3224982D}" presName="sibTrans" presStyleCnt="0"/>
      <dgm:spPr/>
    </dgm:pt>
    <dgm:pt modelId="{0D65DD19-0513-4D67-9161-54F4562C823D}" type="pres">
      <dgm:prSet presAssocID="{B9A840BF-0828-4F28-828D-90A55FBB40A5}" presName="compNode" presStyleCnt="0"/>
      <dgm:spPr/>
    </dgm:pt>
    <dgm:pt modelId="{748CCCFE-E52B-44D4-A04E-BA90D20CAE5B}" type="pres">
      <dgm:prSet presAssocID="{B9A840BF-0828-4F28-828D-90A55FBB40A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ullanıcılar"/>
        </a:ext>
      </dgm:extLst>
    </dgm:pt>
    <dgm:pt modelId="{CF12541E-7B1A-48EC-A996-C24000161561}" type="pres">
      <dgm:prSet presAssocID="{B9A840BF-0828-4F28-828D-90A55FBB40A5}" presName="spaceRect" presStyleCnt="0"/>
      <dgm:spPr/>
    </dgm:pt>
    <dgm:pt modelId="{6D549885-FCDE-4EA0-ABD2-321AE9C28010}" type="pres">
      <dgm:prSet presAssocID="{B9A840BF-0828-4F28-828D-90A55FBB40A5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13B95D10-2129-4CC2-9D14-DEF2000E0080}" type="presOf" srcId="{39F2B9E6-2CFB-4C60-A4D9-A82739B65C72}" destId="{E0847D89-503E-4FD0-B2EC-D586FEA5840D}" srcOrd="0" destOrd="0" presId="urn:microsoft.com/office/officeart/2018/2/layout/IconLabelList"/>
    <dgm:cxn modelId="{EB4A446C-6511-40C4-891B-C1F70BCAC9E0}" srcId="{C841E73B-E3E5-4647-A541-2E7033CB8600}" destId="{B9A840BF-0828-4F28-828D-90A55FBB40A5}" srcOrd="1" destOrd="0" parTransId="{9E3C2093-C0B1-4E47-8DE0-B51451B5F6F1}" sibTransId="{0042A0F9-DC35-47F4-98D0-60493D17D09A}"/>
    <dgm:cxn modelId="{787850B6-04CC-443D-8530-1F83CD99D05F}" type="presOf" srcId="{C841E73B-E3E5-4647-A541-2E7033CB8600}" destId="{09A6D0B9-938E-4B8C-A60E-3188ED033A55}" srcOrd="0" destOrd="0" presId="urn:microsoft.com/office/officeart/2018/2/layout/IconLabelList"/>
    <dgm:cxn modelId="{9FA501C4-3CB6-49F0-B9AB-300BE3C63174}" type="presOf" srcId="{B9A840BF-0828-4F28-828D-90A55FBB40A5}" destId="{6D549885-FCDE-4EA0-ABD2-321AE9C28010}" srcOrd="0" destOrd="0" presId="urn:microsoft.com/office/officeart/2018/2/layout/IconLabelList"/>
    <dgm:cxn modelId="{149524D6-8A0D-4D99-A3FD-930CBC090FD9}" srcId="{C841E73B-E3E5-4647-A541-2E7033CB8600}" destId="{39F2B9E6-2CFB-4C60-A4D9-A82739B65C72}" srcOrd="0" destOrd="0" parTransId="{650BFC7F-9775-447D-82D4-53E169D25187}" sibTransId="{F5759CB7-E6EC-4374-9603-05BC3224982D}"/>
    <dgm:cxn modelId="{3DF73692-1A9E-4613-A9BB-FAF31A9DF684}" type="presParOf" srcId="{09A6D0B9-938E-4B8C-A60E-3188ED033A55}" destId="{CDCB4A3F-EAA2-4845-B695-C3DFAF091263}" srcOrd="0" destOrd="0" presId="urn:microsoft.com/office/officeart/2018/2/layout/IconLabelList"/>
    <dgm:cxn modelId="{70C49E7B-CC58-4080-81FD-2168AB0E3EBE}" type="presParOf" srcId="{CDCB4A3F-EAA2-4845-B695-C3DFAF091263}" destId="{C3940EAF-AC4E-4D39-A5C4-85315687974A}" srcOrd="0" destOrd="0" presId="urn:microsoft.com/office/officeart/2018/2/layout/IconLabelList"/>
    <dgm:cxn modelId="{B8E338D7-FD11-48C5-8616-3D90C0F11470}" type="presParOf" srcId="{CDCB4A3F-EAA2-4845-B695-C3DFAF091263}" destId="{E932320F-6FCE-4C56-BE5E-1718AFD2C60A}" srcOrd="1" destOrd="0" presId="urn:microsoft.com/office/officeart/2018/2/layout/IconLabelList"/>
    <dgm:cxn modelId="{82C4ACD5-E3A7-4DA9-8EF5-5F89A93F6931}" type="presParOf" srcId="{CDCB4A3F-EAA2-4845-B695-C3DFAF091263}" destId="{E0847D89-503E-4FD0-B2EC-D586FEA5840D}" srcOrd="2" destOrd="0" presId="urn:microsoft.com/office/officeart/2018/2/layout/IconLabelList"/>
    <dgm:cxn modelId="{F4EAA071-E07F-449B-861F-EAABDB383E89}" type="presParOf" srcId="{09A6D0B9-938E-4B8C-A60E-3188ED033A55}" destId="{E5BD268F-FFE3-430C-8E81-08913D28F4F6}" srcOrd="1" destOrd="0" presId="urn:microsoft.com/office/officeart/2018/2/layout/IconLabelList"/>
    <dgm:cxn modelId="{F79C1268-BBE4-44DD-B213-9A11BEA5EB9B}" type="presParOf" srcId="{09A6D0B9-938E-4B8C-A60E-3188ED033A55}" destId="{0D65DD19-0513-4D67-9161-54F4562C823D}" srcOrd="2" destOrd="0" presId="urn:microsoft.com/office/officeart/2018/2/layout/IconLabelList"/>
    <dgm:cxn modelId="{B0E9871F-BCE1-4B91-8F04-310851F6F39D}" type="presParOf" srcId="{0D65DD19-0513-4D67-9161-54F4562C823D}" destId="{748CCCFE-E52B-44D4-A04E-BA90D20CAE5B}" srcOrd="0" destOrd="0" presId="urn:microsoft.com/office/officeart/2018/2/layout/IconLabelList"/>
    <dgm:cxn modelId="{8491E5C8-48F0-486B-9E0B-2A0E1F668B2A}" type="presParOf" srcId="{0D65DD19-0513-4D67-9161-54F4562C823D}" destId="{CF12541E-7B1A-48EC-A996-C24000161561}" srcOrd="1" destOrd="0" presId="urn:microsoft.com/office/officeart/2018/2/layout/IconLabelList"/>
    <dgm:cxn modelId="{5067921F-ECBD-49BF-86A3-0516CD9B88B8}" type="presParOf" srcId="{0D65DD19-0513-4D67-9161-54F4562C823D}" destId="{6D549885-FCDE-4EA0-ABD2-321AE9C2801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969B30-E554-46A4-AF2C-533B638DC49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A11B15A-CAD4-48B6-B724-7233E8F167D7}">
      <dgm:prSet/>
      <dgm:spPr/>
      <dgm:t>
        <a:bodyPr/>
        <a:lstStyle/>
        <a:p>
          <a:r>
            <a:rPr lang="tr-TR" b="1"/>
            <a:t>Çocuk olduğu gibi kabul edilmelidir</a:t>
          </a:r>
          <a:endParaRPr lang="en-US"/>
        </a:p>
      </dgm:t>
    </dgm:pt>
    <dgm:pt modelId="{80F8DF83-A035-4E7A-AA93-EE9B198345F5}" type="parTrans" cxnId="{74B72C74-136D-4E41-B251-721E896D3E15}">
      <dgm:prSet/>
      <dgm:spPr/>
      <dgm:t>
        <a:bodyPr/>
        <a:lstStyle/>
        <a:p>
          <a:endParaRPr lang="en-US"/>
        </a:p>
      </dgm:t>
    </dgm:pt>
    <dgm:pt modelId="{1D10C8FD-3E5C-43E6-9424-59FD0644842C}" type="sibTrans" cxnId="{74B72C74-136D-4E41-B251-721E896D3E15}">
      <dgm:prSet/>
      <dgm:spPr/>
      <dgm:t>
        <a:bodyPr/>
        <a:lstStyle/>
        <a:p>
          <a:endParaRPr lang="en-US"/>
        </a:p>
      </dgm:t>
    </dgm:pt>
    <dgm:pt modelId="{B0AE597A-1B68-4F46-9D90-FE329D6CEE6F}">
      <dgm:prSet/>
      <dgm:spPr/>
      <dgm:t>
        <a:bodyPr/>
        <a:lstStyle/>
        <a:p>
          <a:r>
            <a:rPr lang="tr-TR" b="1"/>
            <a:t>Çocuğun kendi odası olmalıdır</a:t>
          </a:r>
          <a:endParaRPr lang="en-US"/>
        </a:p>
      </dgm:t>
    </dgm:pt>
    <dgm:pt modelId="{1EE601F1-1143-4432-9075-DAF1BDC24213}" type="parTrans" cxnId="{4D41DA9E-5E54-451B-91FF-3E1D1086BE7D}">
      <dgm:prSet/>
      <dgm:spPr/>
      <dgm:t>
        <a:bodyPr/>
        <a:lstStyle/>
        <a:p>
          <a:endParaRPr lang="en-US"/>
        </a:p>
      </dgm:t>
    </dgm:pt>
    <dgm:pt modelId="{FC85C645-325F-4A90-8E24-BB6DB006FBFF}" type="sibTrans" cxnId="{4D41DA9E-5E54-451B-91FF-3E1D1086BE7D}">
      <dgm:prSet/>
      <dgm:spPr/>
      <dgm:t>
        <a:bodyPr/>
        <a:lstStyle/>
        <a:p>
          <a:endParaRPr lang="en-US"/>
        </a:p>
      </dgm:t>
    </dgm:pt>
    <dgm:pt modelId="{81FE6D2C-0F83-4B46-B617-622E9FCBE2CF}">
      <dgm:prSet/>
      <dgm:spPr/>
      <dgm:t>
        <a:bodyPr/>
        <a:lstStyle/>
        <a:p>
          <a:r>
            <a:rPr lang="tr-TR" b="1"/>
            <a:t>Ev içindeki kurallar çocuk ile beraber belirlenmelidir</a:t>
          </a:r>
          <a:endParaRPr lang="en-US"/>
        </a:p>
      </dgm:t>
    </dgm:pt>
    <dgm:pt modelId="{756FADDC-A919-485F-9822-497124698221}" type="parTrans" cxnId="{75730595-0C55-49F4-ADFC-41AED1BC339D}">
      <dgm:prSet/>
      <dgm:spPr/>
      <dgm:t>
        <a:bodyPr/>
        <a:lstStyle/>
        <a:p>
          <a:endParaRPr lang="en-US"/>
        </a:p>
      </dgm:t>
    </dgm:pt>
    <dgm:pt modelId="{75ECD32E-2025-4F4B-BEE9-F2827F7D9E03}" type="sibTrans" cxnId="{75730595-0C55-49F4-ADFC-41AED1BC339D}">
      <dgm:prSet/>
      <dgm:spPr/>
      <dgm:t>
        <a:bodyPr/>
        <a:lstStyle/>
        <a:p>
          <a:endParaRPr lang="en-US"/>
        </a:p>
      </dgm:t>
    </dgm:pt>
    <dgm:pt modelId="{152BC962-C5E1-4FEE-816B-C3B13F838B29}">
      <dgm:prSet/>
      <dgm:spPr/>
      <dgm:t>
        <a:bodyPr/>
        <a:lstStyle/>
        <a:p>
          <a:r>
            <a:rPr lang="tr-TR" b="1"/>
            <a:t>Okulda çalışılan beceri ve kavramlar evde tekrarlanmalıdır</a:t>
          </a:r>
          <a:endParaRPr lang="en-US"/>
        </a:p>
      </dgm:t>
    </dgm:pt>
    <dgm:pt modelId="{F3BCC570-F95D-4978-8139-7E4AC36F9529}" type="parTrans" cxnId="{7E675074-B4E4-48CF-AC66-39228E62914E}">
      <dgm:prSet/>
      <dgm:spPr/>
      <dgm:t>
        <a:bodyPr/>
        <a:lstStyle/>
        <a:p>
          <a:endParaRPr lang="en-US"/>
        </a:p>
      </dgm:t>
    </dgm:pt>
    <dgm:pt modelId="{FE80567F-F40F-4F3C-BFDC-90958BEE2529}" type="sibTrans" cxnId="{7E675074-B4E4-48CF-AC66-39228E62914E}">
      <dgm:prSet/>
      <dgm:spPr/>
      <dgm:t>
        <a:bodyPr/>
        <a:lstStyle/>
        <a:p>
          <a:endParaRPr lang="en-US"/>
        </a:p>
      </dgm:t>
    </dgm:pt>
    <dgm:pt modelId="{D2632474-FDF1-4C60-AE14-7D06AE5AD562}" type="pres">
      <dgm:prSet presAssocID="{A9969B30-E554-46A4-AF2C-533B638DC49E}" presName="linear" presStyleCnt="0">
        <dgm:presLayoutVars>
          <dgm:animLvl val="lvl"/>
          <dgm:resizeHandles val="exact"/>
        </dgm:presLayoutVars>
      </dgm:prSet>
      <dgm:spPr/>
    </dgm:pt>
    <dgm:pt modelId="{0C3575EC-5733-4946-8228-A59AA6AE1933}" type="pres">
      <dgm:prSet presAssocID="{5A11B15A-CAD4-48B6-B724-7233E8F167D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48B5B5E-1509-4838-98AA-5A968A2F0158}" type="pres">
      <dgm:prSet presAssocID="{1D10C8FD-3E5C-43E6-9424-59FD0644842C}" presName="spacer" presStyleCnt="0"/>
      <dgm:spPr/>
    </dgm:pt>
    <dgm:pt modelId="{6837359C-D21C-4DA5-8338-07ADAB0F657E}" type="pres">
      <dgm:prSet presAssocID="{B0AE597A-1B68-4F46-9D90-FE329D6CEE6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D016C36-BD3D-49D5-A9D6-1C786DF4BCC5}" type="pres">
      <dgm:prSet presAssocID="{FC85C645-325F-4A90-8E24-BB6DB006FBFF}" presName="spacer" presStyleCnt="0"/>
      <dgm:spPr/>
    </dgm:pt>
    <dgm:pt modelId="{45A1D29D-E0C0-4FF4-BC26-332994BF14C0}" type="pres">
      <dgm:prSet presAssocID="{81FE6D2C-0F83-4B46-B617-622E9FCBE2C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D2A5E46-3CDB-427E-86E4-E5E440E749C7}" type="pres">
      <dgm:prSet presAssocID="{75ECD32E-2025-4F4B-BEE9-F2827F7D9E03}" presName="spacer" presStyleCnt="0"/>
      <dgm:spPr/>
    </dgm:pt>
    <dgm:pt modelId="{E2E392A9-26CB-43A2-BA7A-7750CFD8D53B}" type="pres">
      <dgm:prSet presAssocID="{152BC962-C5E1-4FEE-816B-C3B13F838B2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64FBA38-BB4F-4B22-B2A8-70E924DAAE6B}" type="presOf" srcId="{5A11B15A-CAD4-48B6-B724-7233E8F167D7}" destId="{0C3575EC-5733-4946-8228-A59AA6AE1933}" srcOrd="0" destOrd="0" presId="urn:microsoft.com/office/officeart/2005/8/layout/vList2"/>
    <dgm:cxn modelId="{28874C6D-F1E0-47C6-BF19-DC11C34A6EF5}" type="presOf" srcId="{81FE6D2C-0F83-4B46-B617-622E9FCBE2CF}" destId="{45A1D29D-E0C0-4FF4-BC26-332994BF14C0}" srcOrd="0" destOrd="0" presId="urn:microsoft.com/office/officeart/2005/8/layout/vList2"/>
    <dgm:cxn modelId="{74B72C74-136D-4E41-B251-721E896D3E15}" srcId="{A9969B30-E554-46A4-AF2C-533B638DC49E}" destId="{5A11B15A-CAD4-48B6-B724-7233E8F167D7}" srcOrd="0" destOrd="0" parTransId="{80F8DF83-A035-4E7A-AA93-EE9B198345F5}" sibTransId="{1D10C8FD-3E5C-43E6-9424-59FD0644842C}"/>
    <dgm:cxn modelId="{7E675074-B4E4-48CF-AC66-39228E62914E}" srcId="{A9969B30-E554-46A4-AF2C-533B638DC49E}" destId="{152BC962-C5E1-4FEE-816B-C3B13F838B29}" srcOrd="3" destOrd="0" parTransId="{F3BCC570-F95D-4978-8139-7E4AC36F9529}" sibTransId="{FE80567F-F40F-4F3C-BFDC-90958BEE2529}"/>
    <dgm:cxn modelId="{75730595-0C55-49F4-ADFC-41AED1BC339D}" srcId="{A9969B30-E554-46A4-AF2C-533B638DC49E}" destId="{81FE6D2C-0F83-4B46-B617-622E9FCBE2CF}" srcOrd="2" destOrd="0" parTransId="{756FADDC-A919-485F-9822-497124698221}" sibTransId="{75ECD32E-2025-4F4B-BEE9-F2827F7D9E03}"/>
    <dgm:cxn modelId="{4D41DA9E-5E54-451B-91FF-3E1D1086BE7D}" srcId="{A9969B30-E554-46A4-AF2C-533B638DC49E}" destId="{B0AE597A-1B68-4F46-9D90-FE329D6CEE6F}" srcOrd="1" destOrd="0" parTransId="{1EE601F1-1143-4432-9075-DAF1BDC24213}" sibTransId="{FC85C645-325F-4A90-8E24-BB6DB006FBFF}"/>
    <dgm:cxn modelId="{99CB2BC6-D4A0-4EAB-BADB-B6D37E38B9F3}" type="presOf" srcId="{B0AE597A-1B68-4F46-9D90-FE329D6CEE6F}" destId="{6837359C-D21C-4DA5-8338-07ADAB0F657E}" srcOrd="0" destOrd="0" presId="urn:microsoft.com/office/officeart/2005/8/layout/vList2"/>
    <dgm:cxn modelId="{F9D743D9-54BC-40D6-94FE-02A0A71B2B5B}" type="presOf" srcId="{A9969B30-E554-46A4-AF2C-533B638DC49E}" destId="{D2632474-FDF1-4C60-AE14-7D06AE5AD562}" srcOrd="0" destOrd="0" presId="urn:microsoft.com/office/officeart/2005/8/layout/vList2"/>
    <dgm:cxn modelId="{1B4FB0F9-D508-4E44-9E6F-4CD4812FF251}" type="presOf" srcId="{152BC962-C5E1-4FEE-816B-C3B13F838B29}" destId="{E2E392A9-26CB-43A2-BA7A-7750CFD8D53B}" srcOrd="0" destOrd="0" presId="urn:microsoft.com/office/officeart/2005/8/layout/vList2"/>
    <dgm:cxn modelId="{074E0F15-8E9A-4586-950C-E307349C08D7}" type="presParOf" srcId="{D2632474-FDF1-4C60-AE14-7D06AE5AD562}" destId="{0C3575EC-5733-4946-8228-A59AA6AE1933}" srcOrd="0" destOrd="0" presId="urn:microsoft.com/office/officeart/2005/8/layout/vList2"/>
    <dgm:cxn modelId="{0EC9B18A-A3F6-4706-8FD9-7C7BD300E3E7}" type="presParOf" srcId="{D2632474-FDF1-4C60-AE14-7D06AE5AD562}" destId="{A48B5B5E-1509-4838-98AA-5A968A2F0158}" srcOrd="1" destOrd="0" presId="urn:microsoft.com/office/officeart/2005/8/layout/vList2"/>
    <dgm:cxn modelId="{0BDFDA30-2CAD-4645-A55B-FD0ECFBF0E50}" type="presParOf" srcId="{D2632474-FDF1-4C60-AE14-7D06AE5AD562}" destId="{6837359C-D21C-4DA5-8338-07ADAB0F657E}" srcOrd="2" destOrd="0" presId="urn:microsoft.com/office/officeart/2005/8/layout/vList2"/>
    <dgm:cxn modelId="{5BA350F2-F4C2-493C-AA5D-305FEE27EE65}" type="presParOf" srcId="{D2632474-FDF1-4C60-AE14-7D06AE5AD562}" destId="{9D016C36-BD3D-49D5-A9D6-1C786DF4BCC5}" srcOrd="3" destOrd="0" presId="urn:microsoft.com/office/officeart/2005/8/layout/vList2"/>
    <dgm:cxn modelId="{5E22E442-F6C7-4EF7-BA9F-ACCE5526F7CC}" type="presParOf" srcId="{D2632474-FDF1-4C60-AE14-7D06AE5AD562}" destId="{45A1D29D-E0C0-4FF4-BC26-332994BF14C0}" srcOrd="4" destOrd="0" presId="urn:microsoft.com/office/officeart/2005/8/layout/vList2"/>
    <dgm:cxn modelId="{D0E639D7-AF99-4284-B2E6-40D807FE44D7}" type="presParOf" srcId="{D2632474-FDF1-4C60-AE14-7D06AE5AD562}" destId="{5D2A5E46-3CDB-427E-86E4-E5E440E749C7}" srcOrd="5" destOrd="0" presId="urn:microsoft.com/office/officeart/2005/8/layout/vList2"/>
    <dgm:cxn modelId="{2FBDA5BF-D559-4EFC-988E-8A7DE70E1B16}" type="presParOf" srcId="{D2632474-FDF1-4C60-AE14-7D06AE5AD562}" destId="{E2E392A9-26CB-43A2-BA7A-7750CFD8D53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44DC7A2-6672-45B9-BDFB-A29A3C3CD14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16B0572-5EA6-455F-99ED-854B9AA74A00}">
      <dgm:prSet/>
      <dgm:spPr/>
      <dgm:t>
        <a:bodyPr/>
        <a:lstStyle/>
        <a:p>
          <a:r>
            <a:rPr lang="tr-TR" b="1"/>
            <a:t>Çocuğa güvenip yapacakları için cesaretlendirilmelidir</a:t>
          </a:r>
          <a:endParaRPr lang="en-US"/>
        </a:p>
      </dgm:t>
    </dgm:pt>
    <dgm:pt modelId="{7997A2B9-0CCF-4F83-A757-228A7F4B4578}" type="parTrans" cxnId="{EADC1D1A-CAD6-4660-A031-8025F027C8C0}">
      <dgm:prSet/>
      <dgm:spPr/>
      <dgm:t>
        <a:bodyPr/>
        <a:lstStyle/>
        <a:p>
          <a:endParaRPr lang="en-US"/>
        </a:p>
      </dgm:t>
    </dgm:pt>
    <dgm:pt modelId="{BEE1461D-52C1-449C-BEA3-78C001D01961}" type="sibTrans" cxnId="{EADC1D1A-CAD6-4660-A031-8025F027C8C0}">
      <dgm:prSet/>
      <dgm:spPr/>
      <dgm:t>
        <a:bodyPr/>
        <a:lstStyle/>
        <a:p>
          <a:endParaRPr lang="en-US"/>
        </a:p>
      </dgm:t>
    </dgm:pt>
    <dgm:pt modelId="{67772537-D383-4BA6-AC5D-364B3E3A24A1}">
      <dgm:prSet/>
      <dgm:spPr/>
      <dgm:t>
        <a:bodyPr/>
        <a:lstStyle/>
        <a:p>
          <a:r>
            <a:rPr lang="tr-TR" b="1"/>
            <a:t>Anne-baba olarak çocuğa örnek olunmalıdır</a:t>
          </a:r>
          <a:endParaRPr lang="en-US"/>
        </a:p>
      </dgm:t>
    </dgm:pt>
    <dgm:pt modelId="{67D1FE96-3FAD-4224-98B2-EBA7B2FC5ED5}" type="parTrans" cxnId="{CCD21E1E-AE8B-40EC-9BA5-004608E2C972}">
      <dgm:prSet/>
      <dgm:spPr/>
      <dgm:t>
        <a:bodyPr/>
        <a:lstStyle/>
        <a:p>
          <a:endParaRPr lang="en-US"/>
        </a:p>
      </dgm:t>
    </dgm:pt>
    <dgm:pt modelId="{25445AA7-1920-4B0C-B340-A3C956E1D939}" type="sibTrans" cxnId="{CCD21E1E-AE8B-40EC-9BA5-004608E2C972}">
      <dgm:prSet/>
      <dgm:spPr/>
      <dgm:t>
        <a:bodyPr/>
        <a:lstStyle/>
        <a:p>
          <a:endParaRPr lang="en-US"/>
        </a:p>
      </dgm:t>
    </dgm:pt>
    <dgm:pt modelId="{6F96ECC6-3134-42E4-B45C-3A593C836F3F}">
      <dgm:prSet/>
      <dgm:spPr/>
      <dgm:t>
        <a:bodyPr/>
        <a:lstStyle/>
        <a:p>
          <a:r>
            <a:rPr lang="tr-TR" b="1"/>
            <a:t>Çocuk, her türlü sosyal ortama aile ile birlikte girmelidir</a:t>
          </a:r>
          <a:endParaRPr lang="en-US"/>
        </a:p>
      </dgm:t>
    </dgm:pt>
    <dgm:pt modelId="{A5603056-E78B-4705-8901-AE424B66014B}" type="parTrans" cxnId="{B0179A9A-94F2-42B1-A882-2A67903E3876}">
      <dgm:prSet/>
      <dgm:spPr/>
      <dgm:t>
        <a:bodyPr/>
        <a:lstStyle/>
        <a:p>
          <a:endParaRPr lang="en-US"/>
        </a:p>
      </dgm:t>
    </dgm:pt>
    <dgm:pt modelId="{8DE34FDC-C63E-49AB-BB7F-2CA40BC05A9F}" type="sibTrans" cxnId="{B0179A9A-94F2-42B1-A882-2A67903E3876}">
      <dgm:prSet/>
      <dgm:spPr/>
      <dgm:t>
        <a:bodyPr/>
        <a:lstStyle/>
        <a:p>
          <a:endParaRPr lang="en-US"/>
        </a:p>
      </dgm:t>
    </dgm:pt>
    <dgm:pt modelId="{3E865054-5CE2-4698-BFBD-B4DB10D1D1DD}">
      <dgm:prSet/>
      <dgm:spPr/>
      <dgm:t>
        <a:bodyPr/>
        <a:lstStyle/>
        <a:p>
          <a:r>
            <a:rPr lang="tr-TR" b="1"/>
            <a:t>Televizyon ve bilgisayar mümkün olduğunca az kullandırılmalıdır</a:t>
          </a:r>
          <a:endParaRPr lang="en-US"/>
        </a:p>
      </dgm:t>
    </dgm:pt>
    <dgm:pt modelId="{BCE40D89-1BB3-4D4B-BE19-704DE66B23D8}" type="parTrans" cxnId="{1473E0BD-C8DC-4D0A-A6AD-F373F93A86DA}">
      <dgm:prSet/>
      <dgm:spPr/>
      <dgm:t>
        <a:bodyPr/>
        <a:lstStyle/>
        <a:p>
          <a:endParaRPr lang="en-US"/>
        </a:p>
      </dgm:t>
    </dgm:pt>
    <dgm:pt modelId="{C910715F-754F-4127-9D8F-08571F182EB4}" type="sibTrans" cxnId="{1473E0BD-C8DC-4D0A-A6AD-F373F93A86DA}">
      <dgm:prSet/>
      <dgm:spPr/>
      <dgm:t>
        <a:bodyPr/>
        <a:lstStyle/>
        <a:p>
          <a:endParaRPr lang="en-US"/>
        </a:p>
      </dgm:t>
    </dgm:pt>
    <dgm:pt modelId="{690A1498-2995-42B9-A6ED-B98FCC91AD29}">
      <dgm:prSet/>
      <dgm:spPr/>
      <dgm:t>
        <a:bodyPr/>
        <a:lstStyle/>
        <a:p>
          <a:r>
            <a:rPr lang="tr-TR" b="1"/>
            <a:t>Arkadaşları ve yaşıtları ile geçireceği zamanlar, ortam ve etkinlikler planlanmalıdır</a:t>
          </a:r>
          <a:endParaRPr lang="en-US"/>
        </a:p>
      </dgm:t>
    </dgm:pt>
    <dgm:pt modelId="{75D01D32-CC71-454C-A354-CEFA032943BC}" type="parTrans" cxnId="{A423653F-061C-40F4-93E3-9EF9CFFB3639}">
      <dgm:prSet/>
      <dgm:spPr/>
      <dgm:t>
        <a:bodyPr/>
        <a:lstStyle/>
        <a:p>
          <a:endParaRPr lang="en-US"/>
        </a:p>
      </dgm:t>
    </dgm:pt>
    <dgm:pt modelId="{13ECAA6B-2826-4C6D-8EB5-8735F0EB78E2}" type="sibTrans" cxnId="{A423653F-061C-40F4-93E3-9EF9CFFB3639}">
      <dgm:prSet/>
      <dgm:spPr/>
      <dgm:t>
        <a:bodyPr/>
        <a:lstStyle/>
        <a:p>
          <a:endParaRPr lang="en-US"/>
        </a:p>
      </dgm:t>
    </dgm:pt>
    <dgm:pt modelId="{22568E20-791B-4FAA-92ED-21E0666692E5}">
      <dgm:prSet/>
      <dgm:spPr/>
      <dgm:t>
        <a:bodyPr/>
        <a:lstStyle/>
        <a:p>
          <a:r>
            <a:rPr lang="tr-TR" b="1"/>
            <a:t>Etkinlikler, çocuğun seviyesine göre belirlenmelidir</a:t>
          </a:r>
          <a:endParaRPr lang="en-US"/>
        </a:p>
      </dgm:t>
    </dgm:pt>
    <dgm:pt modelId="{41EC7863-F20D-4B1D-AE34-6B734B216388}" type="parTrans" cxnId="{BB15E002-B955-48BA-89D6-B0085FD95B6A}">
      <dgm:prSet/>
      <dgm:spPr/>
      <dgm:t>
        <a:bodyPr/>
        <a:lstStyle/>
        <a:p>
          <a:endParaRPr lang="en-US"/>
        </a:p>
      </dgm:t>
    </dgm:pt>
    <dgm:pt modelId="{A79EEAA7-1A1F-4EF2-93CC-59B213645672}" type="sibTrans" cxnId="{BB15E002-B955-48BA-89D6-B0085FD95B6A}">
      <dgm:prSet/>
      <dgm:spPr/>
      <dgm:t>
        <a:bodyPr/>
        <a:lstStyle/>
        <a:p>
          <a:endParaRPr lang="en-US"/>
        </a:p>
      </dgm:t>
    </dgm:pt>
    <dgm:pt modelId="{CFC0E871-E3C1-4CEF-87ED-79D555A4AE94}" type="pres">
      <dgm:prSet presAssocID="{544DC7A2-6672-45B9-BDFB-A29A3C3CD144}" presName="linear" presStyleCnt="0">
        <dgm:presLayoutVars>
          <dgm:animLvl val="lvl"/>
          <dgm:resizeHandles val="exact"/>
        </dgm:presLayoutVars>
      </dgm:prSet>
      <dgm:spPr/>
    </dgm:pt>
    <dgm:pt modelId="{B5B01B17-34BA-4ADB-8689-2868E0752CB5}" type="pres">
      <dgm:prSet presAssocID="{F16B0572-5EA6-455F-99ED-854B9AA74A0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3B38722-845F-4AA1-9AF4-D8BEFECA59A4}" type="pres">
      <dgm:prSet presAssocID="{BEE1461D-52C1-449C-BEA3-78C001D01961}" presName="spacer" presStyleCnt="0"/>
      <dgm:spPr/>
    </dgm:pt>
    <dgm:pt modelId="{40176443-F891-4810-8103-31258088ACF7}" type="pres">
      <dgm:prSet presAssocID="{67772537-D383-4BA6-AC5D-364B3E3A24A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103E5696-C9D4-454D-8EF1-A0D4CEF92EF4}" type="pres">
      <dgm:prSet presAssocID="{25445AA7-1920-4B0C-B340-A3C956E1D939}" presName="spacer" presStyleCnt="0"/>
      <dgm:spPr/>
    </dgm:pt>
    <dgm:pt modelId="{73145CF9-6031-491A-952A-0E117A40671E}" type="pres">
      <dgm:prSet presAssocID="{6F96ECC6-3134-42E4-B45C-3A593C836F3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FC14092-F99E-4CEF-8625-C726633B7E2F}" type="pres">
      <dgm:prSet presAssocID="{8DE34FDC-C63E-49AB-BB7F-2CA40BC05A9F}" presName="spacer" presStyleCnt="0"/>
      <dgm:spPr/>
    </dgm:pt>
    <dgm:pt modelId="{C20C295F-E757-4622-A111-058658D315A2}" type="pres">
      <dgm:prSet presAssocID="{3E865054-5CE2-4698-BFBD-B4DB10D1D1D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8EFF5820-F993-4F5A-A390-A8D27D84FB82}" type="pres">
      <dgm:prSet presAssocID="{C910715F-754F-4127-9D8F-08571F182EB4}" presName="spacer" presStyleCnt="0"/>
      <dgm:spPr/>
    </dgm:pt>
    <dgm:pt modelId="{E8A95891-8084-458C-A7BF-3C892071F5A2}" type="pres">
      <dgm:prSet presAssocID="{690A1498-2995-42B9-A6ED-B98FCC91AD2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3CF2B118-3B3F-4050-BEE4-0CCD141DE2E5}" type="pres">
      <dgm:prSet presAssocID="{13ECAA6B-2826-4C6D-8EB5-8735F0EB78E2}" presName="spacer" presStyleCnt="0"/>
      <dgm:spPr/>
    </dgm:pt>
    <dgm:pt modelId="{46C46A6A-4CCF-4D63-9771-C4B7D7CED148}" type="pres">
      <dgm:prSet presAssocID="{22568E20-791B-4FAA-92ED-21E0666692E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B15E002-B955-48BA-89D6-B0085FD95B6A}" srcId="{544DC7A2-6672-45B9-BDFB-A29A3C3CD144}" destId="{22568E20-791B-4FAA-92ED-21E0666692E5}" srcOrd="5" destOrd="0" parTransId="{41EC7863-F20D-4B1D-AE34-6B734B216388}" sibTransId="{A79EEAA7-1A1F-4EF2-93CC-59B213645672}"/>
    <dgm:cxn modelId="{D953F618-8551-4C0A-A8C5-4B25398CA0B4}" type="presOf" srcId="{6F96ECC6-3134-42E4-B45C-3A593C836F3F}" destId="{73145CF9-6031-491A-952A-0E117A40671E}" srcOrd="0" destOrd="0" presId="urn:microsoft.com/office/officeart/2005/8/layout/vList2"/>
    <dgm:cxn modelId="{EADC1D1A-CAD6-4660-A031-8025F027C8C0}" srcId="{544DC7A2-6672-45B9-BDFB-A29A3C3CD144}" destId="{F16B0572-5EA6-455F-99ED-854B9AA74A00}" srcOrd="0" destOrd="0" parTransId="{7997A2B9-0CCF-4F83-A757-228A7F4B4578}" sibTransId="{BEE1461D-52C1-449C-BEA3-78C001D01961}"/>
    <dgm:cxn modelId="{CCD21E1E-AE8B-40EC-9BA5-004608E2C972}" srcId="{544DC7A2-6672-45B9-BDFB-A29A3C3CD144}" destId="{67772537-D383-4BA6-AC5D-364B3E3A24A1}" srcOrd="1" destOrd="0" parTransId="{67D1FE96-3FAD-4224-98B2-EBA7B2FC5ED5}" sibTransId="{25445AA7-1920-4B0C-B340-A3C956E1D939}"/>
    <dgm:cxn modelId="{A423653F-061C-40F4-93E3-9EF9CFFB3639}" srcId="{544DC7A2-6672-45B9-BDFB-A29A3C3CD144}" destId="{690A1498-2995-42B9-A6ED-B98FCC91AD29}" srcOrd="4" destOrd="0" parTransId="{75D01D32-CC71-454C-A354-CEFA032943BC}" sibTransId="{13ECAA6B-2826-4C6D-8EB5-8735F0EB78E2}"/>
    <dgm:cxn modelId="{0731784D-7A53-4304-A6EC-E5DD8C157409}" type="presOf" srcId="{690A1498-2995-42B9-A6ED-B98FCC91AD29}" destId="{E8A95891-8084-458C-A7BF-3C892071F5A2}" srcOrd="0" destOrd="0" presId="urn:microsoft.com/office/officeart/2005/8/layout/vList2"/>
    <dgm:cxn modelId="{500FCB87-DED4-4F80-A01A-A1330183BB5F}" type="presOf" srcId="{3E865054-5CE2-4698-BFBD-B4DB10D1D1DD}" destId="{C20C295F-E757-4622-A111-058658D315A2}" srcOrd="0" destOrd="0" presId="urn:microsoft.com/office/officeart/2005/8/layout/vList2"/>
    <dgm:cxn modelId="{1CA44488-DDED-40E9-9FD6-D6720733AF9F}" type="presOf" srcId="{F16B0572-5EA6-455F-99ED-854B9AA74A00}" destId="{B5B01B17-34BA-4ADB-8689-2868E0752CB5}" srcOrd="0" destOrd="0" presId="urn:microsoft.com/office/officeart/2005/8/layout/vList2"/>
    <dgm:cxn modelId="{B0179A9A-94F2-42B1-A882-2A67903E3876}" srcId="{544DC7A2-6672-45B9-BDFB-A29A3C3CD144}" destId="{6F96ECC6-3134-42E4-B45C-3A593C836F3F}" srcOrd="2" destOrd="0" parTransId="{A5603056-E78B-4705-8901-AE424B66014B}" sibTransId="{8DE34FDC-C63E-49AB-BB7F-2CA40BC05A9F}"/>
    <dgm:cxn modelId="{AFC6289F-91E4-4402-B8FE-A4E99DB3A8AE}" type="presOf" srcId="{544DC7A2-6672-45B9-BDFB-A29A3C3CD144}" destId="{CFC0E871-E3C1-4CEF-87ED-79D555A4AE94}" srcOrd="0" destOrd="0" presId="urn:microsoft.com/office/officeart/2005/8/layout/vList2"/>
    <dgm:cxn modelId="{FBE48BA2-3E1E-4021-B3D6-60A743EF38BD}" type="presOf" srcId="{22568E20-791B-4FAA-92ED-21E0666692E5}" destId="{46C46A6A-4CCF-4D63-9771-C4B7D7CED148}" srcOrd="0" destOrd="0" presId="urn:microsoft.com/office/officeart/2005/8/layout/vList2"/>
    <dgm:cxn modelId="{1473E0BD-C8DC-4D0A-A6AD-F373F93A86DA}" srcId="{544DC7A2-6672-45B9-BDFB-A29A3C3CD144}" destId="{3E865054-5CE2-4698-BFBD-B4DB10D1D1DD}" srcOrd="3" destOrd="0" parTransId="{BCE40D89-1BB3-4D4B-BE19-704DE66B23D8}" sibTransId="{C910715F-754F-4127-9D8F-08571F182EB4}"/>
    <dgm:cxn modelId="{0ACA6EBF-F977-4696-A567-7D4B1C4EB76A}" type="presOf" srcId="{67772537-D383-4BA6-AC5D-364B3E3A24A1}" destId="{40176443-F891-4810-8103-31258088ACF7}" srcOrd="0" destOrd="0" presId="urn:microsoft.com/office/officeart/2005/8/layout/vList2"/>
    <dgm:cxn modelId="{F1F3A71B-F4AB-4004-A6D5-2C0AF0ACD9D0}" type="presParOf" srcId="{CFC0E871-E3C1-4CEF-87ED-79D555A4AE94}" destId="{B5B01B17-34BA-4ADB-8689-2868E0752CB5}" srcOrd="0" destOrd="0" presId="urn:microsoft.com/office/officeart/2005/8/layout/vList2"/>
    <dgm:cxn modelId="{D7052096-D297-406A-83DE-A6A5A0164118}" type="presParOf" srcId="{CFC0E871-E3C1-4CEF-87ED-79D555A4AE94}" destId="{F3B38722-845F-4AA1-9AF4-D8BEFECA59A4}" srcOrd="1" destOrd="0" presId="urn:microsoft.com/office/officeart/2005/8/layout/vList2"/>
    <dgm:cxn modelId="{71DC1CC1-DB16-46FE-9C30-573B2402D233}" type="presParOf" srcId="{CFC0E871-E3C1-4CEF-87ED-79D555A4AE94}" destId="{40176443-F891-4810-8103-31258088ACF7}" srcOrd="2" destOrd="0" presId="urn:microsoft.com/office/officeart/2005/8/layout/vList2"/>
    <dgm:cxn modelId="{C5B147E6-148E-4B92-AE05-99ED6DDF0FD6}" type="presParOf" srcId="{CFC0E871-E3C1-4CEF-87ED-79D555A4AE94}" destId="{103E5696-C9D4-454D-8EF1-A0D4CEF92EF4}" srcOrd="3" destOrd="0" presId="urn:microsoft.com/office/officeart/2005/8/layout/vList2"/>
    <dgm:cxn modelId="{3D3B5F62-66AE-418A-991E-A43BB9C1BD87}" type="presParOf" srcId="{CFC0E871-E3C1-4CEF-87ED-79D555A4AE94}" destId="{73145CF9-6031-491A-952A-0E117A40671E}" srcOrd="4" destOrd="0" presId="urn:microsoft.com/office/officeart/2005/8/layout/vList2"/>
    <dgm:cxn modelId="{2BC84CD6-67B3-4A58-A81E-862A08EEA80A}" type="presParOf" srcId="{CFC0E871-E3C1-4CEF-87ED-79D555A4AE94}" destId="{AFC14092-F99E-4CEF-8625-C726633B7E2F}" srcOrd="5" destOrd="0" presId="urn:microsoft.com/office/officeart/2005/8/layout/vList2"/>
    <dgm:cxn modelId="{BEE69A74-EB2D-412A-8260-730C9378454C}" type="presParOf" srcId="{CFC0E871-E3C1-4CEF-87ED-79D555A4AE94}" destId="{C20C295F-E757-4622-A111-058658D315A2}" srcOrd="6" destOrd="0" presId="urn:microsoft.com/office/officeart/2005/8/layout/vList2"/>
    <dgm:cxn modelId="{B833953D-8982-4680-A7B7-DBE798CD062A}" type="presParOf" srcId="{CFC0E871-E3C1-4CEF-87ED-79D555A4AE94}" destId="{8EFF5820-F993-4F5A-A390-A8D27D84FB82}" srcOrd="7" destOrd="0" presId="urn:microsoft.com/office/officeart/2005/8/layout/vList2"/>
    <dgm:cxn modelId="{6168064C-BD89-4A58-A090-8CD74C6588C8}" type="presParOf" srcId="{CFC0E871-E3C1-4CEF-87ED-79D555A4AE94}" destId="{E8A95891-8084-458C-A7BF-3C892071F5A2}" srcOrd="8" destOrd="0" presId="urn:microsoft.com/office/officeart/2005/8/layout/vList2"/>
    <dgm:cxn modelId="{FF8E77CF-7123-41AF-87B2-9A948B03259B}" type="presParOf" srcId="{CFC0E871-E3C1-4CEF-87ED-79D555A4AE94}" destId="{3CF2B118-3B3F-4050-BEE4-0CCD141DE2E5}" srcOrd="9" destOrd="0" presId="urn:microsoft.com/office/officeart/2005/8/layout/vList2"/>
    <dgm:cxn modelId="{9C832366-94DF-4EE7-BB80-96108700F60B}" type="presParOf" srcId="{CFC0E871-E3C1-4CEF-87ED-79D555A4AE94}" destId="{46C46A6A-4CCF-4D63-9771-C4B7D7CED14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C2FCC0F-15A7-437F-8E89-3F7E80AC82D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77E0247-9070-4FF8-9C05-4D15A17206C0}">
      <dgm:prSet/>
      <dgm:spPr/>
      <dgm:t>
        <a:bodyPr/>
        <a:lstStyle/>
        <a:p>
          <a:r>
            <a:rPr lang="tr-TR" b="1"/>
            <a:t>Diğer çocuklar ve kardeşleri ile kıyaslanmamalıdır</a:t>
          </a:r>
          <a:endParaRPr lang="en-US"/>
        </a:p>
      </dgm:t>
    </dgm:pt>
    <dgm:pt modelId="{04409922-C0C7-4782-9CEF-6DC5A74D7684}" type="parTrans" cxnId="{F5706B93-888A-4FA5-8188-B01B5B7DEDF1}">
      <dgm:prSet/>
      <dgm:spPr/>
      <dgm:t>
        <a:bodyPr/>
        <a:lstStyle/>
        <a:p>
          <a:endParaRPr lang="en-US"/>
        </a:p>
      </dgm:t>
    </dgm:pt>
    <dgm:pt modelId="{52E714F2-546E-4F8F-97FD-40C62A58D848}" type="sibTrans" cxnId="{F5706B93-888A-4FA5-8188-B01B5B7DEDF1}">
      <dgm:prSet/>
      <dgm:spPr/>
      <dgm:t>
        <a:bodyPr/>
        <a:lstStyle/>
        <a:p>
          <a:endParaRPr lang="en-US"/>
        </a:p>
      </dgm:t>
    </dgm:pt>
    <dgm:pt modelId="{7F400C2D-A6C1-4C71-92CA-9462AFF5F81E}">
      <dgm:prSet/>
      <dgm:spPr/>
      <dgm:t>
        <a:bodyPr/>
        <a:lstStyle/>
        <a:p>
          <a:r>
            <a:rPr lang="tr-TR" b="1"/>
            <a:t>Ev içinde yapabileceği sorumluluklar verilmelidir</a:t>
          </a:r>
          <a:endParaRPr lang="en-US"/>
        </a:p>
      </dgm:t>
    </dgm:pt>
    <dgm:pt modelId="{1B765936-F66C-494F-A20B-13345D41018A}" type="parTrans" cxnId="{31A504D7-A6BC-49C7-A921-DFE805DDB725}">
      <dgm:prSet/>
      <dgm:spPr/>
      <dgm:t>
        <a:bodyPr/>
        <a:lstStyle/>
        <a:p>
          <a:endParaRPr lang="en-US"/>
        </a:p>
      </dgm:t>
    </dgm:pt>
    <dgm:pt modelId="{14129E65-6209-4D0B-A927-C1A9A446C9F0}" type="sibTrans" cxnId="{31A504D7-A6BC-49C7-A921-DFE805DDB725}">
      <dgm:prSet/>
      <dgm:spPr/>
      <dgm:t>
        <a:bodyPr/>
        <a:lstStyle/>
        <a:p>
          <a:endParaRPr lang="en-US"/>
        </a:p>
      </dgm:t>
    </dgm:pt>
    <dgm:pt modelId="{C403A689-1974-4196-A00B-4E0F16A85917}">
      <dgm:prSet/>
      <dgm:spPr/>
      <dgm:t>
        <a:bodyPr/>
        <a:lstStyle/>
        <a:p>
          <a:r>
            <a:rPr lang="tr-TR" b="1"/>
            <a:t>Kişisel bakımını yapmasına, eşyalarını ve odasını düzeltmesine fırsat tanınmalıdır</a:t>
          </a:r>
          <a:endParaRPr lang="en-US"/>
        </a:p>
      </dgm:t>
    </dgm:pt>
    <dgm:pt modelId="{8003962F-A955-493B-9FAD-E97F791218FF}" type="parTrans" cxnId="{0D946603-416A-4A3E-8C62-6FA6DB53AB63}">
      <dgm:prSet/>
      <dgm:spPr/>
      <dgm:t>
        <a:bodyPr/>
        <a:lstStyle/>
        <a:p>
          <a:endParaRPr lang="en-US"/>
        </a:p>
      </dgm:t>
    </dgm:pt>
    <dgm:pt modelId="{55A7141F-291F-44FA-8A3A-AA1ECD2D1876}" type="sibTrans" cxnId="{0D946603-416A-4A3E-8C62-6FA6DB53AB63}">
      <dgm:prSet/>
      <dgm:spPr/>
      <dgm:t>
        <a:bodyPr/>
        <a:lstStyle/>
        <a:p>
          <a:endParaRPr lang="en-US"/>
        </a:p>
      </dgm:t>
    </dgm:pt>
    <dgm:pt modelId="{CE385530-F240-4E39-B8F0-7FA70545DAC6}">
      <dgm:prSet/>
      <dgm:spPr/>
      <dgm:t>
        <a:bodyPr/>
        <a:lstStyle/>
        <a:p>
          <a:r>
            <a:rPr lang="tr-TR" b="1"/>
            <a:t>Çocuğun gelişimini engelleyecek aşırı korumacı tutumdan vazgeçilmelidir</a:t>
          </a:r>
          <a:endParaRPr lang="en-US"/>
        </a:p>
      </dgm:t>
    </dgm:pt>
    <dgm:pt modelId="{E51685B6-A8A6-4EFD-BA59-927D79B2F724}" type="parTrans" cxnId="{06EF42A8-A7B3-494D-A5F1-BB7E06CAADBA}">
      <dgm:prSet/>
      <dgm:spPr/>
      <dgm:t>
        <a:bodyPr/>
        <a:lstStyle/>
        <a:p>
          <a:endParaRPr lang="en-US"/>
        </a:p>
      </dgm:t>
    </dgm:pt>
    <dgm:pt modelId="{1F6790AA-83E9-4C9F-9FEE-6F5802E8E069}" type="sibTrans" cxnId="{06EF42A8-A7B3-494D-A5F1-BB7E06CAADBA}">
      <dgm:prSet/>
      <dgm:spPr/>
      <dgm:t>
        <a:bodyPr/>
        <a:lstStyle/>
        <a:p>
          <a:endParaRPr lang="en-US"/>
        </a:p>
      </dgm:t>
    </dgm:pt>
    <dgm:pt modelId="{92E9CC02-23D9-4123-8D53-FECFB964B236}">
      <dgm:prSet/>
      <dgm:spPr/>
      <dgm:t>
        <a:bodyPr/>
        <a:lstStyle/>
        <a:p>
          <a:r>
            <a:rPr lang="tr-TR" b="1"/>
            <a:t>Öğretmenleri ile sürekli irtibat halinde olunmalıdır</a:t>
          </a:r>
          <a:endParaRPr lang="en-US"/>
        </a:p>
      </dgm:t>
    </dgm:pt>
    <dgm:pt modelId="{B746B47F-CA01-4A19-98AE-3A59E7066D54}" type="parTrans" cxnId="{784E7134-1CF7-4281-96D6-6AF448120C4D}">
      <dgm:prSet/>
      <dgm:spPr/>
      <dgm:t>
        <a:bodyPr/>
        <a:lstStyle/>
        <a:p>
          <a:endParaRPr lang="en-US"/>
        </a:p>
      </dgm:t>
    </dgm:pt>
    <dgm:pt modelId="{D4E0F4EE-F08C-4DF9-AFF6-C40D9D8418EF}" type="sibTrans" cxnId="{784E7134-1CF7-4281-96D6-6AF448120C4D}">
      <dgm:prSet/>
      <dgm:spPr/>
      <dgm:t>
        <a:bodyPr/>
        <a:lstStyle/>
        <a:p>
          <a:endParaRPr lang="en-US"/>
        </a:p>
      </dgm:t>
    </dgm:pt>
    <dgm:pt modelId="{959BFF68-BAE3-4FF5-A081-1445A566039C}" type="pres">
      <dgm:prSet presAssocID="{AC2FCC0F-15A7-437F-8E89-3F7E80AC82D1}" presName="linear" presStyleCnt="0">
        <dgm:presLayoutVars>
          <dgm:animLvl val="lvl"/>
          <dgm:resizeHandles val="exact"/>
        </dgm:presLayoutVars>
      </dgm:prSet>
      <dgm:spPr/>
    </dgm:pt>
    <dgm:pt modelId="{BED65AAC-3733-4979-B940-C9D6B271BE10}" type="pres">
      <dgm:prSet presAssocID="{177E0247-9070-4FF8-9C05-4D15A17206C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4536C2B-93DD-466D-99E2-03F225A9CDB5}" type="pres">
      <dgm:prSet presAssocID="{52E714F2-546E-4F8F-97FD-40C62A58D848}" presName="spacer" presStyleCnt="0"/>
      <dgm:spPr/>
    </dgm:pt>
    <dgm:pt modelId="{0BE41924-37BE-4AD1-9228-117F1922B256}" type="pres">
      <dgm:prSet presAssocID="{7F400C2D-A6C1-4C71-92CA-9462AFF5F81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EB0F834-4D1C-417C-B805-4A28429B53B6}" type="pres">
      <dgm:prSet presAssocID="{14129E65-6209-4D0B-A927-C1A9A446C9F0}" presName="spacer" presStyleCnt="0"/>
      <dgm:spPr/>
    </dgm:pt>
    <dgm:pt modelId="{4736329F-CA61-43EE-94AF-0EC348A5CD34}" type="pres">
      <dgm:prSet presAssocID="{C403A689-1974-4196-A00B-4E0F16A8591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A8138B2-E648-4A37-836B-AEE40F20C039}" type="pres">
      <dgm:prSet presAssocID="{55A7141F-291F-44FA-8A3A-AA1ECD2D1876}" presName="spacer" presStyleCnt="0"/>
      <dgm:spPr/>
    </dgm:pt>
    <dgm:pt modelId="{D0CEDCA9-D7AA-4B6B-A898-813C20FEF9B9}" type="pres">
      <dgm:prSet presAssocID="{CE385530-F240-4E39-B8F0-7FA70545DAC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8CBFD8B-2921-4EE8-85D9-04BE800575B7}" type="pres">
      <dgm:prSet presAssocID="{1F6790AA-83E9-4C9F-9FEE-6F5802E8E069}" presName="spacer" presStyleCnt="0"/>
      <dgm:spPr/>
    </dgm:pt>
    <dgm:pt modelId="{CF23114A-EB32-4F66-8E1F-68D1C35A519A}" type="pres">
      <dgm:prSet presAssocID="{92E9CC02-23D9-4123-8D53-FECFB964B23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D946603-416A-4A3E-8C62-6FA6DB53AB63}" srcId="{AC2FCC0F-15A7-437F-8E89-3F7E80AC82D1}" destId="{C403A689-1974-4196-A00B-4E0F16A85917}" srcOrd="2" destOrd="0" parTransId="{8003962F-A955-493B-9FAD-E97F791218FF}" sibTransId="{55A7141F-291F-44FA-8A3A-AA1ECD2D1876}"/>
    <dgm:cxn modelId="{E92C230F-DC47-447F-A076-27DFA3937AAB}" type="presOf" srcId="{177E0247-9070-4FF8-9C05-4D15A17206C0}" destId="{BED65AAC-3733-4979-B940-C9D6B271BE10}" srcOrd="0" destOrd="0" presId="urn:microsoft.com/office/officeart/2005/8/layout/vList2"/>
    <dgm:cxn modelId="{45AD8D25-3BD9-4047-A320-D4831764CDBB}" type="presOf" srcId="{AC2FCC0F-15A7-437F-8E89-3F7E80AC82D1}" destId="{959BFF68-BAE3-4FF5-A081-1445A566039C}" srcOrd="0" destOrd="0" presId="urn:microsoft.com/office/officeart/2005/8/layout/vList2"/>
    <dgm:cxn modelId="{784E7134-1CF7-4281-96D6-6AF448120C4D}" srcId="{AC2FCC0F-15A7-437F-8E89-3F7E80AC82D1}" destId="{92E9CC02-23D9-4123-8D53-FECFB964B236}" srcOrd="4" destOrd="0" parTransId="{B746B47F-CA01-4A19-98AE-3A59E7066D54}" sibTransId="{D4E0F4EE-F08C-4DF9-AFF6-C40D9D8418EF}"/>
    <dgm:cxn modelId="{38CCE863-FD0A-4DD7-AB7F-1E4E119E7DE9}" type="presOf" srcId="{CE385530-F240-4E39-B8F0-7FA70545DAC6}" destId="{D0CEDCA9-D7AA-4B6B-A898-813C20FEF9B9}" srcOrd="0" destOrd="0" presId="urn:microsoft.com/office/officeart/2005/8/layout/vList2"/>
    <dgm:cxn modelId="{324C8170-0B9D-4FF9-A0B8-C11CCA11DF12}" type="presOf" srcId="{92E9CC02-23D9-4123-8D53-FECFB964B236}" destId="{CF23114A-EB32-4F66-8E1F-68D1C35A519A}" srcOrd="0" destOrd="0" presId="urn:microsoft.com/office/officeart/2005/8/layout/vList2"/>
    <dgm:cxn modelId="{FE045477-D5DA-4035-9271-F9D7CFBDE0F1}" type="presOf" srcId="{7F400C2D-A6C1-4C71-92CA-9462AFF5F81E}" destId="{0BE41924-37BE-4AD1-9228-117F1922B256}" srcOrd="0" destOrd="0" presId="urn:microsoft.com/office/officeart/2005/8/layout/vList2"/>
    <dgm:cxn modelId="{F5706B93-888A-4FA5-8188-B01B5B7DEDF1}" srcId="{AC2FCC0F-15A7-437F-8E89-3F7E80AC82D1}" destId="{177E0247-9070-4FF8-9C05-4D15A17206C0}" srcOrd="0" destOrd="0" parTransId="{04409922-C0C7-4782-9CEF-6DC5A74D7684}" sibTransId="{52E714F2-546E-4F8F-97FD-40C62A58D848}"/>
    <dgm:cxn modelId="{06EF42A8-A7B3-494D-A5F1-BB7E06CAADBA}" srcId="{AC2FCC0F-15A7-437F-8E89-3F7E80AC82D1}" destId="{CE385530-F240-4E39-B8F0-7FA70545DAC6}" srcOrd="3" destOrd="0" parTransId="{E51685B6-A8A6-4EFD-BA59-927D79B2F724}" sibTransId="{1F6790AA-83E9-4C9F-9FEE-6F5802E8E069}"/>
    <dgm:cxn modelId="{31A504D7-A6BC-49C7-A921-DFE805DDB725}" srcId="{AC2FCC0F-15A7-437F-8E89-3F7E80AC82D1}" destId="{7F400C2D-A6C1-4C71-92CA-9462AFF5F81E}" srcOrd="1" destOrd="0" parTransId="{1B765936-F66C-494F-A20B-13345D41018A}" sibTransId="{14129E65-6209-4D0B-A927-C1A9A446C9F0}"/>
    <dgm:cxn modelId="{BE65D3FC-3DE5-4E7B-A2E8-70F5267EED7F}" type="presOf" srcId="{C403A689-1974-4196-A00B-4E0F16A85917}" destId="{4736329F-CA61-43EE-94AF-0EC348A5CD34}" srcOrd="0" destOrd="0" presId="urn:microsoft.com/office/officeart/2005/8/layout/vList2"/>
    <dgm:cxn modelId="{7B471190-0E27-485D-809B-47AA444540A1}" type="presParOf" srcId="{959BFF68-BAE3-4FF5-A081-1445A566039C}" destId="{BED65AAC-3733-4979-B940-C9D6B271BE10}" srcOrd="0" destOrd="0" presId="urn:microsoft.com/office/officeart/2005/8/layout/vList2"/>
    <dgm:cxn modelId="{6E9A5CCF-D2C9-4609-9E98-BD555822F161}" type="presParOf" srcId="{959BFF68-BAE3-4FF5-A081-1445A566039C}" destId="{84536C2B-93DD-466D-99E2-03F225A9CDB5}" srcOrd="1" destOrd="0" presId="urn:microsoft.com/office/officeart/2005/8/layout/vList2"/>
    <dgm:cxn modelId="{45BB95C6-2C33-4FC5-AC5D-128D03C08F31}" type="presParOf" srcId="{959BFF68-BAE3-4FF5-A081-1445A566039C}" destId="{0BE41924-37BE-4AD1-9228-117F1922B256}" srcOrd="2" destOrd="0" presId="urn:microsoft.com/office/officeart/2005/8/layout/vList2"/>
    <dgm:cxn modelId="{00AB8B0A-0555-44B8-941F-A714F6501365}" type="presParOf" srcId="{959BFF68-BAE3-4FF5-A081-1445A566039C}" destId="{3EB0F834-4D1C-417C-B805-4A28429B53B6}" srcOrd="3" destOrd="0" presId="urn:microsoft.com/office/officeart/2005/8/layout/vList2"/>
    <dgm:cxn modelId="{FD9C4300-0506-4087-B420-45A3B399BB16}" type="presParOf" srcId="{959BFF68-BAE3-4FF5-A081-1445A566039C}" destId="{4736329F-CA61-43EE-94AF-0EC348A5CD34}" srcOrd="4" destOrd="0" presId="urn:microsoft.com/office/officeart/2005/8/layout/vList2"/>
    <dgm:cxn modelId="{B3519C6E-397C-4151-A4CE-C631C6D6303E}" type="presParOf" srcId="{959BFF68-BAE3-4FF5-A081-1445A566039C}" destId="{7A8138B2-E648-4A37-836B-AEE40F20C039}" srcOrd="5" destOrd="0" presId="urn:microsoft.com/office/officeart/2005/8/layout/vList2"/>
    <dgm:cxn modelId="{018F03CA-7158-4B4B-8585-833B6B6F9221}" type="presParOf" srcId="{959BFF68-BAE3-4FF5-A081-1445A566039C}" destId="{D0CEDCA9-D7AA-4B6B-A898-813C20FEF9B9}" srcOrd="6" destOrd="0" presId="urn:microsoft.com/office/officeart/2005/8/layout/vList2"/>
    <dgm:cxn modelId="{9A880FDE-E267-4DBC-866C-2CCD0B47F1D8}" type="presParOf" srcId="{959BFF68-BAE3-4FF5-A081-1445A566039C}" destId="{58CBFD8B-2921-4EE8-85D9-04BE800575B7}" srcOrd="7" destOrd="0" presId="urn:microsoft.com/office/officeart/2005/8/layout/vList2"/>
    <dgm:cxn modelId="{D1A241BB-6BB2-4C07-A032-E85EDCBA1794}" type="presParOf" srcId="{959BFF68-BAE3-4FF5-A081-1445A566039C}" destId="{CF23114A-EB32-4F66-8E1F-68D1C35A519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566AF0-624E-449F-A8C8-C9D26C34D7A1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38AADE-5B1A-4C8D-A619-64EEC7D764D5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1" dirty="0"/>
            <a:t>Ders çalışma ile ilgili </a:t>
          </a:r>
          <a:r>
            <a:rPr lang="tr-TR" b="1" dirty="0" err="1"/>
            <a:t>motivasyonel</a:t>
          </a:r>
          <a:r>
            <a:rPr lang="tr-TR" b="1" dirty="0"/>
            <a:t> eksiklik yaşarlar</a:t>
          </a:r>
          <a:endParaRPr lang="en-US" dirty="0"/>
        </a:p>
      </dgm:t>
    </dgm:pt>
    <dgm:pt modelId="{99BC86F7-12B2-453B-8243-A38F35D5F3EF}" type="parTrans" cxnId="{3E8351A6-12F8-4229-BD23-39F9C2180F1B}">
      <dgm:prSet/>
      <dgm:spPr/>
      <dgm:t>
        <a:bodyPr/>
        <a:lstStyle/>
        <a:p>
          <a:endParaRPr lang="en-US"/>
        </a:p>
      </dgm:t>
    </dgm:pt>
    <dgm:pt modelId="{7E0233D9-554B-420B-BDD6-446D42E12E8A}" type="sibTrans" cxnId="{3E8351A6-12F8-4229-BD23-39F9C2180F1B}">
      <dgm:prSet/>
      <dgm:spPr/>
      <dgm:t>
        <a:bodyPr/>
        <a:lstStyle/>
        <a:p>
          <a:endParaRPr lang="en-US"/>
        </a:p>
      </dgm:t>
    </dgm:pt>
    <dgm:pt modelId="{9933AD51-4394-44AF-9DDD-0D9A86598220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1" dirty="0"/>
            <a:t>Başarısızlık daha çok okumada, okuduğunu anlama ve anlatmadadır</a:t>
          </a:r>
          <a:endParaRPr lang="en-US" dirty="0"/>
        </a:p>
      </dgm:t>
    </dgm:pt>
    <dgm:pt modelId="{40543CE6-DDBC-4518-AEFF-1D2CD233FA05}" type="parTrans" cxnId="{3E921904-AC25-44C3-ACC0-55AD78E84AFA}">
      <dgm:prSet/>
      <dgm:spPr/>
      <dgm:t>
        <a:bodyPr/>
        <a:lstStyle/>
        <a:p>
          <a:endParaRPr lang="en-US"/>
        </a:p>
      </dgm:t>
    </dgm:pt>
    <dgm:pt modelId="{56B1DD71-0A8F-445C-B15B-CB7E91B77626}" type="sibTrans" cxnId="{3E921904-AC25-44C3-ACC0-55AD78E84AFA}">
      <dgm:prSet/>
      <dgm:spPr/>
      <dgm:t>
        <a:bodyPr/>
        <a:lstStyle/>
        <a:p>
          <a:endParaRPr lang="en-US"/>
        </a:p>
      </dgm:t>
    </dgm:pt>
    <dgm:pt modelId="{DD08E902-47F0-4701-861A-8E08CF8593EE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1"/>
            <a:t>Öğrendiklerini çabuk unuturlar,genelleme yapamazlar</a:t>
          </a:r>
          <a:endParaRPr lang="en-US"/>
        </a:p>
      </dgm:t>
    </dgm:pt>
    <dgm:pt modelId="{7D4981E2-2709-4879-81FF-E0FCBD6D7631}" type="parTrans" cxnId="{D8FBE354-ABA2-4258-B749-5C363DDB021A}">
      <dgm:prSet/>
      <dgm:spPr/>
      <dgm:t>
        <a:bodyPr/>
        <a:lstStyle/>
        <a:p>
          <a:endParaRPr lang="en-US"/>
        </a:p>
      </dgm:t>
    </dgm:pt>
    <dgm:pt modelId="{49C09D72-9B13-4DC2-9FD4-51957E2DB8BF}" type="sibTrans" cxnId="{D8FBE354-ABA2-4258-B749-5C363DDB021A}">
      <dgm:prSet/>
      <dgm:spPr/>
      <dgm:t>
        <a:bodyPr/>
        <a:lstStyle/>
        <a:p>
          <a:endParaRPr lang="en-US"/>
        </a:p>
      </dgm:t>
    </dgm:pt>
    <dgm:pt modelId="{C060E1D5-4BE1-4DEA-B3C2-CBF8C091AD59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1" dirty="0"/>
            <a:t>Genellikle kendilerinden yaşça küçük çocuklarla iletişim kurarlar</a:t>
          </a:r>
          <a:endParaRPr lang="en-US" dirty="0"/>
        </a:p>
      </dgm:t>
    </dgm:pt>
    <dgm:pt modelId="{7D7C1D0D-2F62-4B0A-8F69-67E0F29931F9}" type="parTrans" cxnId="{D14ECCBB-6A21-4285-9262-F1FF3D8774EB}">
      <dgm:prSet/>
      <dgm:spPr/>
      <dgm:t>
        <a:bodyPr/>
        <a:lstStyle/>
        <a:p>
          <a:endParaRPr lang="en-US"/>
        </a:p>
      </dgm:t>
    </dgm:pt>
    <dgm:pt modelId="{8E079E04-2817-45CE-B6FF-1715EC3450B3}" type="sibTrans" cxnId="{D14ECCBB-6A21-4285-9262-F1FF3D8774EB}">
      <dgm:prSet/>
      <dgm:spPr/>
      <dgm:t>
        <a:bodyPr/>
        <a:lstStyle/>
        <a:p>
          <a:endParaRPr lang="en-US"/>
        </a:p>
      </dgm:t>
    </dgm:pt>
    <dgm:pt modelId="{3A214BB2-4F29-47E1-BBFE-E2935A484F42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1" dirty="0"/>
            <a:t>Rutin ve karmaşık olmayan işlerde başarılıdırlar</a:t>
          </a:r>
          <a:endParaRPr lang="en-US" dirty="0"/>
        </a:p>
      </dgm:t>
    </dgm:pt>
    <dgm:pt modelId="{B73ADD59-E7DE-4B20-B351-70AAA3EFE162}" type="parTrans" cxnId="{A8BD99B9-C41F-468A-90E3-016554141196}">
      <dgm:prSet/>
      <dgm:spPr/>
      <dgm:t>
        <a:bodyPr/>
        <a:lstStyle/>
        <a:p>
          <a:endParaRPr lang="en-US"/>
        </a:p>
      </dgm:t>
    </dgm:pt>
    <dgm:pt modelId="{A25C5632-578D-4D6E-8EDD-7617AD25063C}" type="sibTrans" cxnId="{A8BD99B9-C41F-468A-90E3-016554141196}">
      <dgm:prSet/>
      <dgm:spPr/>
      <dgm:t>
        <a:bodyPr/>
        <a:lstStyle/>
        <a:p>
          <a:endParaRPr lang="en-US"/>
        </a:p>
      </dgm:t>
    </dgm:pt>
    <dgm:pt modelId="{B87A0ED9-7B66-4CE8-B049-8159EB3C1926}" type="pres">
      <dgm:prSet presAssocID="{D8566AF0-624E-449F-A8C8-C9D26C34D7A1}" presName="root" presStyleCnt="0">
        <dgm:presLayoutVars>
          <dgm:dir/>
          <dgm:resizeHandles val="exact"/>
        </dgm:presLayoutVars>
      </dgm:prSet>
      <dgm:spPr/>
    </dgm:pt>
    <dgm:pt modelId="{96451D2E-2C3F-4640-8F9D-F0D0BAD36099}" type="pres">
      <dgm:prSet presAssocID="{9738AADE-5B1A-4C8D-A619-64EEC7D764D5}" presName="compNode" presStyleCnt="0"/>
      <dgm:spPr/>
    </dgm:pt>
    <dgm:pt modelId="{29CC652A-F02C-46AB-917C-4E1108C6FDC5}" type="pres">
      <dgm:prSet presAssocID="{9738AADE-5B1A-4C8D-A619-64EEC7D764D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itaplar"/>
        </a:ext>
      </dgm:extLst>
    </dgm:pt>
    <dgm:pt modelId="{230481E5-D517-42EE-B101-A1C6B6D4562F}" type="pres">
      <dgm:prSet presAssocID="{9738AADE-5B1A-4C8D-A619-64EEC7D764D5}" presName="spaceRect" presStyleCnt="0"/>
      <dgm:spPr/>
    </dgm:pt>
    <dgm:pt modelId="{F51B06CC-6226-47DB-A01E-A2165B774C96}" type="pres">
      <dgm:prSet presAssocID="{9738AADE-5B1A-4C8D-A619-64EEC7D764D5}" presName="textRect" presStyleLbl="revTx" presStyleIdx="0" presStyleCnt="5">
        <dgm:presLayoutVars>
          <dgm:chMax val="1"/>
          <dgm:chPref val="1"/>
        </dgm:presLayoutVars>
      </dgm:prSet>
      <dgm:spPr/>
    </dgm:pt>
    <dgm:pt modelId="{29A618AC-C576-4BE3-8789-6057AE52DB9C}" type="pres">
      <dgm:prSet presAssocID="{7E0233D9-554B-420B-BDD6-446D42E12E8A}" presName="sibTrans" presStyleCnt="0"/>
      <dgm:spPr/>
    </dgm:pt>
    <dgm:pt modelId="{A084B254-8065-4E3E-B350-66FCD56A9008}" type="pres">
      <dgm:prSet presAssocID="{9933AD51-4394-44AF-9DDD-0D9A86598220}" presName="compNode" presStyleCnt="0"/>
      <dgm:spPr/>
    </dgm:pt>
    <dgm:pt modelId="{577A4E62-971E-4CA4-A44C-ADC644BA02E6}" type="pres">
      <dgm:prSet presAssocID="{9933AD51-4394-44AF-9DDD-0D9A8659822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EF1F7BE3-5401-4E1E-812A-0A12D18F4BE3}" type="pres">
      <dgm:prSet presAssocID="{9933AD51-4394-44AF-9DDD-0D9A86598220}" presName="spaceRect" presStyleCnt="0"/>
      <dgm:spPr/>
    </dgm:pt>
    <dgm:pt modelId="{76430215-E1DA-4CCF-86BA-4C2272AA018B}" type="pres">
      <dgm:prSet presAssocID="{9933AD51-4394-44AF-9DDD-0D9A86598220}" presName="textRect" presStyleLbl="revTx" presStyleIdx="1" presStyleCnt="5">
        <dgm:presLayoutVars>
          <dgm:chMax val="1"/>
          <dgm:chPref val="1"/>
        </dgm:presLayoutVars>
      </dgm:prSet>
      <dgm:spPr/>
    </dgm:pt>
    <dgm:pt modelId="{DCA4F7B0-0076-4406-876F-EC2376588011}" type="pres">
      <dgm:prSet presAssocID="{56B1DD71-0A8F-445C-B15B-CB7E91B77626}" presName="sibTrans" presStyleCnt="0"/>
      <dgm:spPr/>
    </dgm:pt>
    <dgm:pt modelId="{B415E86F-E2B9-4074-9939-533743086379}" type="pres">
      <dgm:prSet presAssocID="{DD08E902-47F0-4701-861A-8E08CF8593EE}" presName="compNode" presStyleCnt="0"/>
      <dgm:spPr/>
    </dgm:pt>
    <dgm:pt modelId="{E01B8472-AEBB-4F13-8CE4-A5949B566436}" type="pres">
      <dgm:prSet presAssocID="{DD08E902-47F0-4701-861A-8E08CF8593E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Çalıştır"/>
        </a:ext>
      </dgm:extLst>
    </dgm:pt>
    <dgm:pt modelId="{CB3DE4AC-8948-4642-B2EE-3B25022D47FD}" type="pres">
      <dgm:prSet presAssocID="{DD08E902-47F0-4701-861A-8E08CF8593EE}" presName="spaceRect" presStyleCnt="0"/>
      <dgm:spPr/>
    </dgm:pt>
    <dgm:pt modelId="{12D9D092-8301-4AC6-B803-339D1C29B4C8}" type="pres">
      <dgm:prSet presAssocID="{DD08E902-47F0-4701-861A-8E08CF8593EE}" presName="textRect" presStyleLbl="revTx" presStyleIdx="2" presStyleCnt="5">
        <dgm:presLayoutVars>
          <dgm:chMax val="1"/>
          <dgm:chPref val="1"/>
        </dgm:presLayoutVars>
      </dgm:prSet>
      <dgm:spPr/>
    </dgm:pt>
    <dgm:pt modelId="{8D370ACF-E58E-4C80-B225-507FBC5020ED}" type="pres">
      <dgm:prSet presAssocID="{49C09D72-9B13-4DC2-9FD4-51957E2DB8BF}" presName="sibTrans" presStyleCnt="0"/>
      <dgm:spPr/>
    </dgm:pt>
    <dgm:pt modelId="{5FEDFFCF-2C7C-4C60-85DB-1880A442F984}" type="pres">
      <dgm:prSet presAssocID="{C060E1D5-4BE1-4DEA-B3C2-CBF8C091AD59}" presName="compNode" presStyleCnt="0"/>
      <dgm:spPr/>
    </dgm:pt>
    <dgm:pt modelId="{69FE6633-1582-4747-B56E-9494054EEF9E}" type="pres">
      <dgm:prSet presAssocID="{C060E1D5-4BE1-4DEA-B3C2-CBF8C091AD5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peaker Phone"/>
        </a:ext>
      </dgm:extLst>
    </dgm:pt>
    <dgm:pt modelId="{5A2A727E-5937-43A7-B7F0-25CC9F145412}" type="pres">
      <dgm:prSet presAssocID="{C060E1D5-4BE1-4DEA-B3C2-CBF8C091AD59}" presName="spaceRect" presStyleCnt="0"/>
      <dgm:spPr/>
    </dgm:pt>
    <dgm:pt modelId="{353359A6-8996-4ADD-A754-C98AEE6C96EE}" type="pres">
      <dgm:prSet presAssocID="{C060E1D5-4BE1-4DEA-B3C2-CBF8C091AD59}" presName="textRect" presStyleLbl="revTx" presStyleIdx="3" presStyleCnt="5">
        <dgm:presLayoutVars>
          <dgm:chMax val="1"/>
          <dgm:chPref val="1"/>
        </dgm:presLayoutVars>
      </dgm:prSet>
      <dgm:spPr/>
    </dgm:pt>
    <dgm:pt modelId="{4D3A01E6-FE3C-4B4C-B38E-304B5441A31E}" type="pres">
      <dgm:prSet presAssocID="{8E079E04-2817-45CE-B6FF-1715EC3450B3}" presName="sibTrans" presStyleCnt="0"/>
      <dgm:spPr/>
    </dgm:pt>
    <dgm:pt modelId="{8A1A067F-6485-4873-8C07-313778FB3CD4}" type="pres">
      <dgm:prSet presAssocID="{3A214BB2-4F29-47E1-BBFE-E2935A484F42}" presName="compNode" presStyleCnt="0"/>
      <dgm:spPr/>
    </dgm:pt>
    <dgm:pt modelId="{8742F2C4-A0C3-4B70-99EC-4A3DC4603B86}" type="pres">
      <dgm:prSet presAssocID="{3A214BB2-4F29-47E1-BBFE-E2935A484F4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birent"/>
        </a:ext>
      </dgm:extLst>
    </dgm:pt>
    <dgm:pt modelId="{AB28B1D7-6458-4F35-9738-07CEE7C6B6D9}" type="pres">
      <dgm:prSet presAssocID="{3A214BB2-4F29-47E1-BBFE-E2935A484F42}" presName="spaceRect" presStyleCnt="0"/>
      <dgm:spPr/>
    </dgm:pt>
    <dgm:pt modelId="{D202DEF8-2A23-4142-9B33-DDDD477FBC19}" type="pres">
      <dgm:prSet presAssocID="{3A214BB2-4F29-47E1-BBFE-E2935A484F42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3E921904-AC25-44C3-ACC0-55AD78E84AFA}" srcId="{D8566AF0-624E-449F-A8C8-C9D26C34D7A1}" destId="{9933AD51-4394-44AF-9DDD-0D9A86598220}" srcOrd="1" destOrd="0" parTransId="{40543CE6-DDBC-4518-AEFF-1D2CD233FA05}" sibTransId="{56B1DD71-0A8F-445C-B15B-CB7E91B77626}"/>
    <dgm:cxn modelId="{97C6060F-9912-4232-B4D1-885450DF77A7}" type="presOf" srcId="{C060E1D5-4BE1-4DEA-B3C2-CBF8C091AD59}" destId="{353359A6-8996-4ADD-A754-C98AEE6C96EE}" srcOrd="0" destOrd="0" presId="urn:microsoft.com/office/officeart/2018/2/layout/IconLabelList"/>
    <dgm:cxn modelId="{D8FBE354-ABA2-4258-B749-5C363DDB021A}" srcId="{D8566AF0-624E-449F-A8C8-C9D26C34D7A1}" destId="{DD08E902-47F0-4701-861A-8E08CF8593EE}" srcOrd="2" destOrd="0" parTransId="{7D4981E2-2709-4879-81FF-E0FCBD6D7631}" sibTransId="{49C09D72-9B13-4DC2-9FD4-51957E2DB8BF}"/>
    <dgm:cxn modelId="{3B1C2176-E3FC-450A-B2FF-0454E7D023E6}" type="presOf" srcId="{3A214BB2-4F29-47E1-BBFE-E2935A484F42}" destId="{D202DEF8-2A23-4142-9B33-DDDD477FBC19}" srcOrd="0" destOrd="0" presId="urn:microsoft.com/office/officeart/2018/2/layout/IconLabelList"/>
    <dgm:cxn modelId="{1379F876-4C8B-43E8-A451-4C5ED37CA823}" type="presOf" srcId="{9738AADE-5B1A-4C8D-A619-64EEC7D764D5}" destId="{F51B06CC-6226-47DB-A01E-A2165B774C96}" srcOrd="0" destOrd="0" presId="urn:microsoft.com/office/officeart/2018/2/layout/IconLabelList"/>
    <dgm:cxn modelId="{A5790279-CB50-4430-A5D3-7458B58B28F5}" type="presOf" srcId="{9933AD51-4394-44AF-9DDD-0D9A86598220}" destId="{76430215-E1DA-4CCF-86BA-4C2272AA018B}" srcOrd="0" destOrd="0" presId="urn:microsoft.com/office/officeart/2018/2/layout/IconLabelList"/>
    <dgm:cxn modelId="{6B6E5B7C-2D7B-4E9E-96D2-64CF71AD0396}" type="presOf" srcId="{DD08E902-47F0-4701-861A-8E08CF8593EE}" destId="{12D9D092-8301-4AC6-B803-339D1C29B4C8}" srcOrd="0" destOrd="0" presId="urn:microsoft.com/office/officeart/2018/2/layout/IconLabelList"/>
    <dgm:cxn modelId="{3E8351A6-12F8-4229-BD23-39F9C2180F1B}" srcId="{D8566AF0-624E-449F-A8C8-C9D26C34D7A1}" destId="{9738AADE-5B1A-4C8D-A619-64EEC7D764D5}" srcOrd="0" destOrd="0" parTransId="{99BC86F7-12B2-453B-8243-A38F35D5F3EF}" sibTransId="{7E0233D9-554B-420B-BDD6-446D42E12E8A}"/>
    <dgm:cxn modelId="{A8BD99B9-C41F-468A-90E3-016554141196}" srcId="{D8566AF0-624E-449F-A8C8-C9D26C34D7A1}" destId="{3A214BB2-4F29-47E1-BBFE-E2935A484F42}" srcOrd="4" destOrd="0" parTransId="{B73ADD59-E7DE-4B20-B351-70AAA3EFE162}" sibTransId="{A25C5632-578D-4D6E-8EDD-7617AD25063C}"/>
    <dgm:cxn modelId="{D14ECCBB-6A21-4285-9262-F1FF3D8774EB}" srcId="{D8566AF0-624E-449F-A8C8-C9D26C34D7A1}" destId="{C060E1D5-4BE1-4DEA-B3C2-CBF8C091AD59}" srcOrd="3" destOrd="0" parTransId="{7D7C1D0D-2F62-4B0A-8F69-67E0F29931F9}" sibTransId="{8E079E04-2817-45CE-B6FF-1715EC3450B3}"/>
    <dgm:cxn modelId="{3EDDD4D0-6E0E-49FE-B802-7FC80B9865D7}" type="presOf" srcId="{D8566AF0-624E-449F-A8C8-C9D26C34D7A1}" destId="{B87A0ED9-7B66-4CE8-B049-8159EB3C1926}" srcOrd="0" destOrd="0" presId="urn:microsoft.com/office/officeart/2018/2/layout/IconLabelList"/>
    <dgm:cxn modelId="{A68F9E40-74DC-4AE7-8268-6B9E92676746}" type="presParOf" srcId="{B87A0ED9-7B66-4CE8-B049-8159EB3C1926}" destId="{96451D2E-2C3F-4640-8F9D-F0D0BAD36099}" srcOrd="0" destOrd="0" presId="urn:microsoft.com/office/officeart/2018/2/layout/IconLabelList"/>
    <dgm:cxn modelId="{C14E9B1E-FE04-44F5-AA52-3858341BFA76}" type="presParOf" srcId="{96451D2E-2C3F-4640-8F9D-F0D0BAD36099}" destId="{29CC652A-F02C-46AB-917C-4E1108C6FDC5}" srcOrd="0" destOrd="0" presId="urn:microsoft.com/office/officeart/2018/2/layout/IconLabelList"/>
    <dgm:cxn modelId="{15CA8C0A-CD2C-4560-A328-123AA22D77FA}" type="presParOf" srcId="{96451D2E-2C3F-4640-8F9D-F0D0BAD36099}" destId="{230481E5-D517-42EE-B101-A1C6B6D4562F}" srcOrd="1" destOrd="0" presId="urn:microsoft.com/office/officeart/2018/2/layout/IconLabelList"/>
    <dgm:cxn modelId="{D8C1461C-4DEB-405E-92C9-DD39C4F0C256}" type="presParOf" srcId="{96451D2E-2C3F-4640-8F9D-F0D0BAD36099}" destId="{F51B06CC-6226-47DB-A01E-A2165B774C96}" srcOrd="2" destOrd="0" presId="urn:microsoft.com/office/officeart/2018/2/layout/IconLabelList"/>
    <dgm:cxn modelId="{C1BFB4EF-4A65-4683-B8D7-36CBAFE756CE}" type="presParOf" srcId="{B87A0ED9-7B66-4CE8-B049-8159EB3C1926}" destId="{29A618AC-C576-4BE3-8789-6057AE52DB9C}" srcOrd="1" destOrd="0" presId="urn:microsoft.com/office/officeart/2018/2/layout/IconLabelList"/>
    <dgm:cxn modelId="{D91B6EE9-949F-4D4A-89DE-97DB519F65BA}" type="presParOf" srcId="{B87A0ED9-7B66-4CE8-B049-8159EB3C1926}" destId="{A084B254-8065-4E3E-B350-66FCD56A9008}" srcOrd="2" destOrd="0" presId="urn:microsoft.com/office/officeart/2018/2/layout/IconLabelList"/>
    <dgm:cxn modelId="{62F9128F-E2F5-41AF-84C8-1B1F8CF5BFFF}" type="presParOf" srcId="{A084B254-8065-4E3E-B350-66FCD56A9008}" destId="{577A4E62-971E-4CA4-A44C-ADC644BA02E6}" srcOrd="0" destOrd="0" presId="urn:microsoft.com/office/officeart/2018/2/layout/IconLabelList"/>
    <dgm:cxn modelId="{2BE57010-61CA-442F-9673-C0D400500645}" type="presParOf" srcId="{A084B254-8065-4E3E-B350-66FCD56A9008}" destId="{EF1F7BE3-5401-4E1E-812A-0A12D18F4BE3}" srcOrd="1" destOrd="0" presId="urn:microsoft.com/office/officeart/2018/2/layout/IconLabelList"/>
    <dgm:cxn modelId="{B5A64494-2CF6-49C4-8273-260E22FA16DA}" type="presParOf" srcId="{A084B254-8065-4E3E-B350-66FCD56A9008}" destId="{76430215-E1DA-4CCF-86BA-4C2272AA018B}" srcOrd="2" destOrd="0" presId="urn:microsoft.com/office/officeart/2018/2/layout/IconLabelList"/>
    <dgm:cxn modelId="{05F7494E-D766-4CC9-A253-C6109AF81C98}" type="presParOf" srcId="{B87A0ED9-7B66-4CE8-B049-8159EB3C1926}" destId="{DCA4F7B0-0076-4406-876F-EC2376588011}" srcOrd="3" destOrd="0" presId="urn:microsoft.com/office/officeart/2018/2/layout/IconLabelList"/>
    <dgm:cxn modelId="{3B6FDC70-F2AB-4E19-AD8B-ED0FB25E5E0A}" type="presParOf" srcId="{B87A0ED9-7B66-4CE8-B049-8159EB3C1926}" destId="{B415E86F-E2B9-4074-9939-533743086379}" srcOrd="4" destOrd="0" presId="urn:microsoft.com/office/officeart/2018/2/layout/IconLabelList"/>
    <dgm:cxn modelId="{35212871-E143-4B2A-BFBE-0EF446FD28DE}" type="presParOf" srcId="{B415E86F-E2B9-4074-9939-533743086379}" destId="{E01B8472-AEBB-4F13-8CE4-A5949B566436}" srcOrd="0" destOrd="0" presId="urn:microsoft.com/office/officeart/2018/2/layout/IconLabelList"/>
    <dgm:cxn modelId="{46AFA215-B634-4139-A7BD-1A18B3433740}" type="presParOf" srcId="{B415E86F-E2B9-4074-9939-533743086379}" destId="{CB3DE4AC-8948-4642-B2EE-3B25022D47FD}" srcOrd="1" destOrd="0" presId="urn:microsoft.com/office/officeart/2018/2/layout/IconLabelList"/>
    <dgm:cxn modelId="{61EEF8CF-A95D-45E7-B543-2841C66E464D}" type="presParOf" srcId="{B415E86F-E2B9-4074-9939-533743086379}" destId="{12D9D092-8301-4AC6-B803-339D1C29B4C8}" srcOrd="2" destOrd="0" presId="urn:microsoft.com/office/officeart/2018/2/layout/IconLabelList"/>
    <dgm:cxn modelId="{9322360F-7BD1-4987-A897-7C922B2112A7}" type="presParOf" srcId="{B87A0ED9-7B66-4CE8-B049-8159EB3C1926}" destId="{8D370ACF-E58E-4C80-B225-507FBC5020ED}" srcOrd="5" destOrd="0" presId="urn:microsoft.com/office/officeart/2018/2/layout/IconLabelList"/>
    <dgm:cxn modelId="{C57345F4-12E3-4174-94F6-F7FE5C4CA59E}" type="presParOf" srcId="{B87A0ED9-7B66-4CE8-B049-8159EB3C1926}" destId="{5FEDFFCF-2C7C-4C60-85DB-1880A442F984}" srcOrd="6" destOrd="0" presId="urn:microsoft.com/office/officeart/2018/2/layout/IconLabelList"/>
    <dgm:cxn modelId="{1980FEE5-3CC6-434F-A1BE-88CF2CDB5614}" type="presParOf" srcId="{5FEDFFCF-2C7C-4C60-85DB-1880A442F984}" destId="{69FE6633-1582-4747-B56E-9494054EEF9E}" srcOrd="0" destOrd="0" presId="urn:microsoft.com/office/officeart/2018/2/layout/IconLabelList"/>
    <dgm:cxn modelId="{7BFEEBC3-D979-443D-A74C-786B8625DFFB}" type="presParOf" srcId="{5FEDFFCF-2C7C-4C60-85DB-1880A442F984}" destId="{5A2A727E-5937-43A7-B7F0-25CC9F145412}" srcOrd="1" destOrd="0" presId="urn:microsoft.com/office/officeart/2018/2/layout/IconLabelList"/>
    <dgm:cxn modelId="{DC02BCBB-9C4B-4644-880E-81BC369BD699}" type="presParOf" srcId="{5FEDFFCF-2C7C-4C60-85DB-1880A442F984}" destId="{353359A6-8996-4ADD-A754-C98AEE6C96EE}" srcOrd="2" destOrd="0" presId="urn:microsoft.com/office/officeart/2018/2/layout/IconLabelList"/>
    <dgm:cxn modelId="{230D906D-8EB1-4F8C-A221-162E37880FBD}" type="presParOf" srcId="{B87A0ED9-7B66-4CE8-B049-8159EB3C1926}" destId="{4D3A01E6-FE3C-4B4C-B38E-304B5441A31E}" srcOrd="7" destOrd="0" presId="urn:microsoft.com/office/officeart/2018/2/layout/IconLabelList"/>
    <dgm:cxn modelId="{159ABAA2-4810-4DF8-8493-483329D4CF2B}" type="presParOf" srcId="{B87A0ED9-7B66-4CE8-B049-8159EB3C1926}" destId="{8A1A067F-6485-4873-8C07-313778FB3CD4}" srcOrd="8" destOrd="0" presId="urn:microsoft.com/office/officeart/2018/2/layout/IconLabelList"/>
    <dgm:cxn modelId="{32E763B2-5A2E-4CED-8583-ED44EAA81DD7}" type="presParOf" srcId="{8A1A067F-6485-4873-8C07-313778FB3CD4}" destId="{8742F2C4-A0C3-4B70-99EC-4A3DC4603B86}" srcOrd="0" destOrd="0" presId="urn:microsoft.com/office/officeart/2018/2/layout/IconLabelList"/>
    <dgm:cxn modelId="{8AA73E66-2640-4F04-ACDA-D24FB53CEB79}" type="presParOf" srcId="{8A1A067F-6485-4873-8C07-313778FB3CD4}" destId="{AB28B1D7-6458-4F35-9738-07CEE7C6B6D9}" srcOrd="1" destOrd="0" presId="urn:microsoft.com/office/officeart/2018/2/layout/IconLabelList"/>
    <dgm:cxn modelId="{814929C3-B7D3-4B5F-B192-7A46E78E7ACD}" type="presParOf" srcId="{8A1A067F-6485-4873-8C07-313778FB3CD4}" destId="{D202DEF8-2A23-4142-9B33-DDDD477FBC1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59C5F2-8B20-495D-9A54-32F32BA3E7F6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4FAC1C-70F5-4C27-8E4B-400E860E352D}">
      <dgm:prSet/>
      <dgm:spPr/>
      <dgm:t>
        <a:bodyPr/>
        <a:lstStyle/>
        <a:p>
          <a:r>
            <a:rPr lang="tr-TR" b="1" dirty="0"/>
            <a:t>Bir hastalık olarak tanımlanamaz, tedavisi yoktur Eğitim desteğiyle yaşamsal-akademik becerileri geliştirilebilir</a:t>
          </a:r>
          <a:endParaRPr lang="en-US" dirty="0"/>
        </a:p>
      </dgm:t>
    </dgm:pt>
    <dgm:pt modelId="{6F1F6A9C-BD0D-411C-8C20-7420AECEDAD2}" type="parTrans" cxnId="{24D61AD4-13A2-4F89-9562-FB9916288B7C}">
      <dgm:prSet/>
      <dgm:spPr/>
      <dgm:t>
        <a:bodyPr/>
        <a:lstStyle/>
        <a:p>
          <a:endParaRPr lang="en-US"/>
        </a:p>
      </dgm:t>
    </dgm:pt>
    <dgm:pt modelId="{1B45181C-B42F-4098-A5BC-00349691B787}" type="sibTrans" cxnId="{24D61AD4-13A2-4F89-9562-FB9916288B7C}">
      <dgm:prSet/>
      <dgm:spPr/>
      <dgm:t>
        <a:bodyPr/>
        <a:lstStyle/>
        <a:p>
          <a:endParaRPr lang="en-US"/>
        </a:p>
      </dgm:t>
    </dgm:pt>
    <dgm:pt modelId="{B3AAF129-FD51-414D-AF5E-00374860A01D}">
      <dgm:prSet/>
      <dgm:spPr/>
      <dgm:t>
        <a:bodyPr/>
        <a:lstStyle/>
        <a:p>
          <a:r>
            <a:rPr lang="tr-TR" b="1" dirty="0"/>
            <a:t>Yeni ortamlara girmekten hoşlanmazlar</a:t>
          </a:r>
          <a:endParaRPr lang="en-US" dirty="0"/>
        </a:p>
      </dgm:t>
    </dgm:pt>
    <dgm:pt modelId="{FD9A7009-AC4B-49CD-B434-15FEC638E4AF}" type="parTrans" cxnId="{7B34D48D-0C98-4E33-8F9B-92D8A2AF4492}">
      <dgm:prSet/>
      <dgm:spPr/>
      <dgm:t>
        <a:bodyPr/>
        <a:lstStyle/>
        <a:p>
          <a:endParaRPr lang="en-US"/>
        </a:p>
      </dgm:t>
    </dgm:pt>
    <dgm:pt modelId="{1F1225F4-8ECC-4B9A-9F7A-971E6C097D9E}" type="sibTrans" cxnId="{7B34D48D-0C98-4E33-8F9B-92D8A2AF4492}">
      <dgm:prSet/>
      <dgm:spPr/>
      <dgm:t>
        <a:bodyPr/>
        <a:lstStyle/>
        <a:p>
          <a:endParaRPr lang="en-US"/>
        </a:p>
      </dgm:t>
    </dgm:pt>
    <dgm:pt modelId="{2892C52E-DC45-45F6-9782-B9EF9249DB00}">
      <dgm:prSet/>
      <dgm:spPr/>
      <dgm:t>
        <a:bodyPr/>
        <a:lstStyle/>
        <a:p>
          <a:r>
            <a:rPr lang="tr-TR" b="1" dirty="0"/>
            <a:t>Sağlık problemleri vardır Daha sık hasta olurlar</a:t>
          </a:r>
          <a:endParaRPr lang="en-US" dirty="0"/>
        </a:p>
      </dgm:t>
    </dgm:pt>
    <dgm:pt modelId="{0D679340-AD45-4747-B451-3AAB62D34066}" type="parTrans" cxnId="{5D538CC2-56BB-42C8-9E93-B5A4697E02C3}">
      <dgm:prSet/>
      <dgm:spPr/>
      <dgm:t>
        <a:bodyPr/>
        <a:lstStyle/>
        <a:p>
          <a:endParaRPr lang="en-US"/>
        </a:p>
      </dgm:t>
    </dgm:pt>
    <dgm:pt modelId="{204D90D5-12BF-44CF-B36B-4F9A596659B3}" type="sibTrans" cxnId="{5D538CC2-56BB-42C8-9E93-B5A4697E02C3}">
      <dgm:prSet/>
      <dgm:spPr/>
      <dgm:t>
        <a:bodyPr/>
        <a:lstStyle/>
        <a:p>
          <a:endParaRPr lang="en-US"/>
        </a:p>
      </dgm:t>
    </dgm:pt>
    <dgm:pt modelId="{B68E3004-5F52-4CCD-A346-2C398DC109E0}">
      <dgm:prSet/>
      <dgm:spPr/>
      <dgm:t>
        <a:bodyPr/>
        <a:lstStyle/>
        <a:p>
          <a:r>
            <a:rPr lang="tr-TR" b="1" dirty="0" err="1"/>
            <a:t>Özbakım</a:t>
          </a:r>
          <a:r>
            <a:rPr lang="tr-TR" b="1" dirty="0"/>
            <a:t> becerilerinde sıkıntıları olabilir</a:t>
          </a:r>
          <a:endParaRPr lang="en-US" dirty="0"/>
        </a:p>
      </dgm:t>
    </dgm:pt>
    <dgm:pt modelId="{1C668B0D-E8C3-4BDC-9070-F0873DBF1CA8}" type="parTrans" cxnId="{A1C3E594-67FD-4D3C-A607-94C16E88D103}">
      <dgm:prSet/>
      <dgm:spPr/>
      <dgm:t>
        <a:bodyPr/>
        <a:lstStyle/>
        <a:p>
          <a:endParaRPr lang="en-US"/>
        </a:p>
      </dgm:t>
    </dgm:pt>
    <dgm:pt modelId="{E513CF86-529E-4875-94F1-4163AA8BC543}" type="sibTrans" cxnId="{A1C3E594-67FD-4D3C-A607-94C16E88D103}">
      <dgm:prSet/>
      <dgm:spPr/>
      <dgm:t>
        <a:bodyPr/>
        <a:lstStyle/>
        <a:p>
          <a:endParaRPr lang="en-US"/>
        </a:p>
      </dgm:t>
    </dgm:pt>
    <dgm:pt modelId="{FE9DB3C0-CCCA-443D-9AFD-1F22D3C6DEAE}">
      <dgm:prSet/>
      <dgm:spPr/>
      <dgm:t>
        <a:bodyPr/>
        <a:lstStyle/>
        <a:p>
          <a:r>
            <a:rPr lang="tr-TR" b="1" dirty="0"/>
            <a:t>Sosyal faaliyetlere karşı ilgisizdirler</a:t>
          </a:r>
          <a:endParaRPr lang="en-US" dirty="0"/>
        </a:p>
      </dgm:t>
    </dgm:pt>
    <dgm:pt modelId="{90D51037-CEBA-4C4D-8724-7E5703939D84}" type="parTrans" cxnId="{EBA70A65-BF1D-4EF1-9CCF-EBBC137545A1}">
      <dgm:prSet/>
      <dgm:spPr/>
      <dgm:t>
        <a:bodyPr/>
        <a:lstStyle/>
        <a:p>
          <a:endParaRPr lang="en-US"/>
        </a:p>
      </dgm:t>
    </dgm:pt>
    <dgm:pt modelId="{CF43569F-7083-430A-925A-E266EC6FBB30}" type="sibTrans" cxnId="{EBA70A65-BF1D-4EF1-9CCF-EBBC137545A1}">
      <dgm:prSet/>
      <dgm:spPr/>
      <dgm:t>
        <a:bodyPr/>
        <a:lstStyle/>
        <a:p>
          <a:endParaRPr lang="en-US"/>
        </a:p>
      </dgm:t>
    </dgm:pt>
    <dgm:pt modelId="{CB8DA109-D224-4098-B783-F9E585332F34}" type="pres">
      <dgm:prSet presAssocID="{F459C5F2-8B20-495D-9A54-32F32BA3E7F6}" presName="diagram" presStyleCnt="0">
        <dgm:presLayoutVars>
          <dgm:dir/>
          <dgm:resizeHandles val="exact"/>
        </dgm:presLayoutVars>
      </dgm:prSet>
      <dgm:spPr/>
    </dgm:pt>
    <dgm:pt modelId="{FBB234EF-F0AC-4684-93FA-EF09BAFAFFC4}" type="pres">
      <dgm:prSet presAssocID="{624FAC1C-70F5-4C27-8E4B-400E860E352D}" presName="node" presStyleLbl="node1" presStyleIdx="0" presStyleCnt="5">
        <dgm:presLayoutVars>
          <dgm:bulletEnabled val="1"/>
        </dgm:presLayoutVars>
      </dgm:prSet>
      <dgm:spPr/>
    </dgm:pt>
    <dgm:pt modelId="{16647E43-D1CA-4A49-9A3A-3DC64C6A8E96}" type="pres">
      <dgm:prSet presAssocID="{1B45181C-B42F-4098-A5BC-00349691B787}" presName="sibTrans" presStyleLbl="sibTrans2D1" presStyleIdx="0" presStyleCnt="4"/>
      <dgm:spPr/>
    </dgm:pt>
    <dgm:pt modelId="{AD35DCB4-C6F6-411A-9756-AB0CCEBB4AC9}" type="pres">
      <dgm:prSet presAssocID="{1B45181C-B42F-4098-A5BC-00349691B787}" presName="connectorText" presStyleLbl="sibTrans2D1" presStyleIdx="0" presStyleCnt="4"/>
      <dgm:spPr/>
    </dgm:pt>
    <dgm:pt modelId="{87B85D94-3F24-419B-87D8-278B0A3E5294}" type="pres">
      <dgm:prSet presAssocID="{B3AAF129-FD51-414D-AF5E-00374860A01D}" presName="node" presStyleLbl="node1" presStyleIdx="1" presStyleCnt="5">
        <dgm:presLayoutVars>
          <dgm:bulletEnabled val="1"/>
        </dgm:presLayoutVars>
      </dgm:prSet>
      <dgm:spPr/>
    </dgm:pt>
    <dgm:pt modelId="{8B21D13E-8153-4C10-8F1B-C5AA2549FA0E}" type="pres">
      <dgm:prSet presAssocID="{1F1225F4-8ECC-4B9A-9F7A-971E6C097D9E}" presName="sibTrans" presStyleLbl="sibTrans2D1" presStyleIdx="1" presStyleCnt="4"/>
      <dgm:spPr/>
    </dgm:pt>
    <dgm:pt modelId="{1BE2888E-A42D-4614-A011-ACD79BD2D050}" type="pres">
      <dgm:prSet presAssocID="{1F1225F4-8ECC-4B9A-9F7A-971E6C097D9E}" presName="connectorText" presStyleLbl="sibTrans2D1" presStyleIdx="1" presStyleCnt="4"/>
      <dgm:spPr/>
    </dgm:pt>
    <dgm:pt modelId="{FA13DE0E-52AF-4106-9D3E-485DD82FFCA5}" type="pres">
      <dgm:prSet presAssocID="{2892C52E-DC45-45F6-9782-B9EF9249DB00}" presName="node" presStyleLbl="node1" presStyleIdx="2" presStyleCnt="5">
        <dgm:presLayoutVars>
          <dgm:bulletEnabled val="1"/>
        </dgm:presLayoutVars>
      </dgm:prSet>
      <dgm:spPr/>
    </dgm:pt>
    <dgm:pt modelId="{256F1800-EAC3-42CF-868D-028DB1B80808}" type="pres">
      <dgm:prSet presAssocID="{204D90D5-12BF-44CF-B36B-4F9A596659B3}" presName="sibTrans" presStyleLbl="sibTrans2D1" presStyleIdx="2" presStyleCnt="4"/>
      <dgm:spPr/>
    </dgm:pt>
    <dgm:pt modelId="{B7206719-F753-434A-AB34-5EF71B278851}" type="pres">
      <dgm:prSet presAssocID="{204D90D5-12BF-44CF-B36B-4F9A596659B3}" presName="connectorText" presStyleLbl="sibTrans2D1" presStyleIdx="2" presStyleCnt="4"/>
      <dgm:spPr/>
    </dgm:pt>
    <dgm:pt modelId="{AB5C2023-A908-4A98-BF9A-079B081F2087}" type="pres">
      <dgm:prSet presAssocID="{B68E3004-5F52-4CCD-A346-2C398DC109E0}" presName="node" presStyleLbl="node1" presStyleIdx="3" presStyleCnt="5">
        <dgm:presLayoutVars>
          <dgm:bulletEnabled val="1"/>
        </dgm:presLayoutVars>
      </dgm:prSet>
      <dgm:spPr/>
    </dgm:pt>
    <dgm:pt modelId="{39A58FA8-A1D0-4C60-ACB5-E17B1C1A1264}" type="pres">
      <dgm:prSet presAssocID="{E513CF86-529E-4875-94F1-4163AA8BC543}" presName="sibTrans" presStyleLbl="sibTrans2D1" presStyleIdx="3" presStyleCnt="4"/>
      <dgm:spPr/>
    </dgm:pt>
    <dgm:pt modelId="{A6935A3E-A0BD-4499-AC88-488A1B87DF52}" type="pres">
      <dgm:prSet presAssocID="{E513CF86-529E-4875-94F1-4163AA8BC543}" presName="connectorText" presStyleLbl="sibTrans2D1" presStyleIdx="3" presStyleCnt="4"/>
      <dgm:spPr/>
    </dgm:pt>
    <dgm:pt modelId="{413174C9-66F5-4D6E-A2B3-9F1332C6C727}" type="pres">
      <dgm:prSet presAssocID="{FE9DB3C0-CCCA-443D-9AFD-1F22D3C6DEAE}" presName="node" presStyleLbl="node1" presStyleIdx="4" presStyleCnt="5">
        <dgm:presLayoutVars>
          <dgm:bulletEnabled val="1"/>
        </dgm:presLayoutVars>
      </dgm:prSet>
      <dgm:spPr/>
    </dgm:pt>
  </dgm:ptLst>
  <dgm:cxnLst>
    <dgm:cxn modelId="{757DFE13-FE33-4977-B769-3E3A91FCD5E6}" type="presOf" srcId="{1F1225F4-8ECC-4B9A-9F7A-971E6C097D9E}" destId="{8B21D13E-8153-4C10-8F1B-C5AA2549FA0E}" srcOrd="0" destOrd="0" presId="urn:microsoft.com/office/officeart/2005/8/layout/process5"/>
    <dgm:cxn modelId="{0BE7C42A-6AE2-457F-A63B-2B4C3990EFEF}" type="presOf" srcId="{624FAC1C-70F5-4C27-8E4B-400E860E352D}" destId="{FBB234EF-F0AC-4684-93FA-EF09BAFAFFC4}" srcOrd="0" destOrd="0" presId="urn:microsoft.com/office/officeart/2005/8/layout/process5"/>
    <dgm:cxn modelId="{05F3732E-5F42-4484-9EE9-A16435BF0FFA}" type="presOf" srcId="{B3AAF129-FD51-414D-AF5E-00374860A01D}" destId="{87B85D94-3F24-419B-87D8-278B0A3E5294}" srcOrd="0" destOrd="0" presId="urn:microsoft.com/office/officeart/2005/8/layout/process5"/>
    <dgm:cxn modelId="{EBA70A65-BF1D-4EF1-9CCF-EBBC137545A1}" srcId="{F459C5F2-8B20-495D-9A54-32F32BA3E7F6}" destId="{FE9DB3C0-CCCA-443D-9AFD-1F22D3C6DEAE}" srcOrd="4" destOrd="0" parTransId="{90D51037-CEBA-4C4D-8724-7E5703939D84}" sibTransId="{CF43569F-7083-430A-925A-E266EC6FBB30}"/>
    <dgm:cxn modelId="{E8EC7845-BB09-46FD-BA64-9B110D3F789A}" type="presOf" srcId="{204D90D5-12BF-44CF-B36B-4F9A596659B3}" destId="{256F1800-EAC3-42CF-868D-028DB1B80808}" srcOrd="0" destOrd="0" presId="urn:microsoft.com/office/officeart/2005/8/layout/process5"/>
    <dgm:cxn modelId="{D68F8068-AD1E-4110-90BD-A7629B87244B}" type="presOf" srcId="{E513CF86-529E-4875-94F1-4163AA8BC543}" destId="{39A58FA8-A1D0-4C60-ACB5-E17B1C1A1264}" srcOrd="0" destOrd="0" presId="urn:microsoft.com/office/officeart/2005/8/layout/process5"/>
    <dgm:cxn modelId="{D007DE6A-A5A9-4AD4-975D-8420853043A9}" type="presOf" srcId="{1B45181C-B42F-4098-A5BC-00349691B787}" destId="{AD35DCB4-C6F6-411A-9756-AB0CCEBB4AC9}" srcOrd="1" destOrd="0" presId="urn:microsoft.com/office/officeart/2005/8/layout/process5"/>
    <dgm:cxn modelId="{795DC770-B50C-47C7-8630-9A66C21667FD}" type="presOf" srcId="{1B45181C-B42F-4098-A5BC-00349691B787}" destId="{16647E43-D1CA-4A49-9A3A-3DC64C6A8E96}" srcOrd="0" destOrd="0" presId="urn:microsoft.com/office/officeart/2005/8/layout/process5"/>
    <dgm:cxn modelId="{512BA17D-2DAB-4AE5-A7F5-8EB4ABF9C1AE}" type="presOf" srcId="{2892C52E-DC45-45F6-9782-B9EF9249DB00}" destId="{FA13DE0E-52AF-4106-9D3E-485DD82FFCA5}" srcOrd="0" destOrd="0" presId="urn:microsoft.com/office/officeart/2005/8/layout/process5"/>
    <dgm:cxn modelId="{7B34D48D-0C98-4E33-8F9B-92D8A2AF4492}" srcId="{F459C5F2-8B20-495D-9A54-32F32BA3E7F6}" destId="{B3AAF129-FD51-414D-AF5E-00374860A01D}" srcOrd="1" destOrd="0" parTransId="{FD9A7009-AC4B-49CD-B434-15FEC638E4AF}" sibTransId="{1F1225F4-8ECC-4B9A-9F7A-971E6C097D9E}"/>
    <dgm:cxn modelId="{978AF193-66F8-4EF2-AF81-9E9DA6E41A81}" type="presOf" srcId="{E513CF86-529E-4875-94F1-4163AA8BC543}" destId="{A6935A3E-A0BD-4499-AC88-488A1B87DF52}" srcOrd="1" destOrd="0" presId="urn:microsoft.com/office/officeart/2005/8/layout/process5"/>
    <dgm:cxn modelId="{A1C3E594-67FD-4D3C-A607-94C16E88D103}" srcId="{F459C5F2-8B20-495D-9A54-32F32BA3E7F6}" destId="{B68E3004-5F52-4CCD-A346-2C398DC109E0}" srcOrd="3" destOrd="0" parTransId="{1C668B0D-E8C3-4BDC-9070-F0873DBF1CA8}" sibTransId="{E513CF86-529E-4875-94F1-4163AA8BC543}"/>
    <dgm:cxn modelId="{5FF4E9B3-1F01-4F54-AA50-B5DB3386605C}" type="presOf" srcId="{1F1225F4-8ECC-4B9A-9F7A-971E6C097D9E}" destId="{1BE2888E-A42D-4614-A011-ACD79BD2D050}" srcOrd="1" destOrd="0" presId="urn:microsoft.com/office/officeart/2005/8/layout/process5"/>
    <dgm:cxn modelId="{5D538CC2-56BB-42C8-9E93-B5A4697E02C3}" srcId="{F459C5F2-8B20-495D-9A54-32F32BA3E7F6}" destId="{2892C52E-DC45-45F6-9782-B9EF9249DB00}" srcOrd="2" destOrd="0" parTransId="{0D679340-AD45-4747-B451-3AAB62D34066}" sibTransId="{204D90D5-12BF-44CF-B36B-4F9A596659B3}"/>
    <dgm:cxn modelId="{A42233CB-C80D-4E22-8D0E-9A4B90A5A74C}" type="presOf" srcId="{B68E3004-5F52-4CCD-A346-2C398DC109E0}" destId="{AB5C2023-A908-4A98-BF9A-079B081F2087}" srcOrd="0" destOrd="0" presId="urn:microsoft.com/office/officeart/2005/8/layout/process5"/>
    <dgm:cxn modelId="{ADAC28CF-F717-49E7-B7AF-4BE413B27509}" type="presOf" srcId="{FE9DB3C0-CCCA-443D-9AFD-1F22D3C6DEAE}" destId="{413174C9-66F5-4D6E-A2B3-9F1332C6C727}" srcOrd="0" destOrd="0" presId="urn:microsoft.com/office/officeart/2005/8/layout/process5"/>
    <dgm:cxn modelId="{24D61AD4-13A2-4F89-9562-FB9916288B7C}" srcId="{F459C5F2-8B20-495D-9A54-32F32BA3E7F6}" destId="{624FAC1C-70F5-4C27-8E4B-400E860E352D}" srcOrd="0" destOrd="0" parTransId="{6F1F6A9C-BD0D-411C-8C20-7420AECEDAD2}" sibTransId="{1B45181C-B42F-4098-A5BC-00349691B787}"/>
    <dgm:cxn modelId="{8C98A3E8-0C63-4CFC-BC81-C7BFD2C3782F}" type="presOf" srcId="{204D90D5-12BF-44CF-B36B-4F9A596659B3}" destId="{B7206719-F753-434A-AB34-5EF71B278851}" srcOrd="1" destOrd="0" presId="urn:microsoft.com/office/officeart/2005/8/layout/process5"/>
    <dgm:cxn modelId="{81E527FA-1253-46D1-875D-7D2BBD8A102D}" type="presOf" srcId="{F459C5F2-8B20-495D-9A54-32F32BA3E7F6}" destId="{CB8DA109-D224-4098-B783-F9E585332F34}" srcOrd="0" destOrd="0" presId="urn:microsoft.com/office/officeart/2005/8/layout/process5"/>
    <dgm:cxn modelId="{15273B31-4D8F-4A50-8F6A-995CC6B60835}" type="presParOf" srcId="{CB8DA109-D224-4098-B783-F9E585332F34}" destId="{FBB234EF-F0AC-4684-93FA-EF09BAFAFFC4}" srcOrd="0" destOrd="0" presId="urn:microsoft.com/office/officeart/2005/8/layout/process5"/>
    <dgm:cxn modelId="{2CE08618-286A-4495-8902-85FF0E8EF0A0}" type="presParOf" srcId="{CB8DA109-D224-4098-B783-F9E585332F34}" destId="{16647E43-D1CA-4A49-9A3A-3DC64C6A8E96}" srcOrd="1" destOrd="0" presId="urn:microsoft.com/office/officeart/2005/8/layout/process5"/>
    <dgm:cxn modelId="{BF7EECCE-18E6-4365-8018-0345439313A8}" type="presParOf" srcId="{16647E43-D1CA-4A49-9A3A-3DC64C6A8E96}" destId="{AD35DCB4-C6F6-411A-9756-AB0CCEBB4AC9}" srcOrd="0" destOrd="0" presId="urn:microsoft.com/office/officeart/2005/8/layout/process5"/>
    <dgm:cxn modelId="{2D339F4B-FEC7-4E61-AA41-3B88ED29B817}" type="presParOf" srcId="{CB8DA109-D224-4098-B783-F9E585332F34}" destId="{87B85D94-3F24-419B-87D8-278B0A3E5294}" srcOrd="2" destOrd="0" presId="urn:microsoft.com/office/officeart/2005/8/layout/process5"/>
    <dgm:cxn modelId="{1DC0CF88-DE21-4392-AFF0-C81AB165BD0C}" type="presParOf" srcId="{CB8DA109-D224-4098-B783-F9E585332F34}" destId="{8B21D13E-8153-4C10-8F1B-C5AA2549FA0E}" srcOrd="3" destOrd="0" presId="urn:microsoft.com/office/officeart/2005/8/layout/process5"/>
    <dgm:cxn modelId="{32C03685-3A2B-4B5E-A9F7-0BDAFD7A7DC6}" type="presParOf" srcId="{8B21D13E-8153-4C10-8F1B-C5AA2549FA0E}" destId="{1BE2888E-A42D-4614-A011-ACD79BD2D050}" srcOrd="0" destOrd="0" presId="urn:microsoft.com/office/officeart/2005/8/layout/process5"/>
    <dgm:cxn modelId="{CF49EA8B-588E-46F2-8227-F1F7B8EEA680}" type="presParOf" srcId="{CB8DA109-D224-4098-B783-F9E585332F34}" destId="{FA13DE0E-52AF-4106-9D3E-485DD82FFCA5}" srcOrd="4" destOrd="0" presId="urn:microsoft.com/office/officeart/2005/8/layout/process5"/>
    <dgm:cxn modelId="{CB4B6213-3453-4EA3-A41D-F59020C8B1B8}" type="presParOf" srcId="{CB8DA109-D224-4098-B783-F9E585332F34}" destId="{256F1800-EAC3-42CF-868D-028DB1B80808}" srcOrd="5" destOrd="0" presId="urn:microsoft.com/office/officeart/2005/8/layout/process5"/>
    <dgm:cxn modelId="{4AC971C5-B02A-401B-8834-CCC46594F069}" type="presParOf" srcId="{256F1800-EAC3-42CF-868D-028DB1B80808}" destId="{B7206719-F753-434A-AB34-5EF71B278851}" srcOrd="0" destOrd="0" presId="urn:microsoft.com/office/officeart/2005/8/layout/process5"/>
    <dgm:cxn modelId="{06007FB1-8599-42F4-A3F7-D77430B4DFC0}" type="presParOf" srcId="{CB8DA109-D224-4098-B783-F9E585332F34}" destId="{AB5C2023-A908-4A98-BF9A-079B081F2087}" srcOrd="6" destOrd="0" presId="urn:microsoft.com/office/officeart/2005/8/layout/process5"/>
    <dgm:cxn modelId="{90505C85-64C6-4513-BF00-6628055997C0}" type="presParOf" srcId="{CB8DA109-D224-4098-B783-F9E585332F34}" destId="{39A58FA8-A1D0-4C60-ACB5-E17B1C1A1264}" srcOrd="7" destOrd="0" presId="urn:microsoft.com/office/officeart/2005/8/layout/process5"/>
    <dgm:cxn modelId="{C14C97C9-3523-45F1-BBBB-DDC960C94D91}" type="presParOf" srcId="{39A58FA8-A1D0-4C60-ACB5-E17B1C1A1264}" destId="{A6935A3E-A0BD-4499-AC88-488A1B87DF52}" srcOrd="0" destOrd="0" presId="urn:microsoft.com/office/officeart/2005/8/layout/process5"/>
    <dgm:cxn modelId="{EA407538-B6F7-4906-9190-422A5590B262}" type="presParOf" srcId="{CB8DA109-D224-4098-B783-F9E585332F34}" destId="{413174C9-66F5-4D6E-A2B3-9F1332C6C727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7E2270-996B-4B59-A114-4C8273CD0FEB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26EB752-D8B0-48FD-A186-97F16977AEEA}">
      <dgm:prSet/>
      <dgm:spPr/>
      <dgm:t>
        <a:bodyPr/>
        <a:lstStyle/>
        <a:p>
          <a:r>
            <a:rPr lang="tr-TR" b="1" dirty="0"/>
            <a:t>Parçadan bütüne doğru daha kolay öğrenirler</a:t>
          </a:r>
          <a:endParaRPr lang="en-US" dirty="0"/>
        </a:p>
      </dgm:t>
    </dgm:pt>
    <dgm:pt modelId="{5EC2E414-F5A7-42D0-9DAB-03852A60FD48}" type="parTrans" cxnId="{92A779B6-5175-4AB9-95D9-F719C4CB5780}">
      <dgm:prSet/>
      <dgm:spPr/>
      <dgm:t>
        <a:bodyPr/>
        <a:lstStyle/>
        <a:p>
          <a:endParaRPr lang="en-US"/>
        </a:p>
      </dgm:t>
    </dgm:pt>
    <dgm:pt modelId="{18DF1CF6-71D2-4810-9F74-CCFF1816D196}" type="sibTrans" cxnId="{92A779B6-5175-4AB9-95D9-F719C4CB5780}">
      <dgm:prSet/>
      <dgm:spPr/>
      <dgm:t>
        <a:bodyPr/>
        <a:lstStyle/>
        <a:p>
          <a:endParaRPr lang="en-US"/>
        </a:p>
      </dgm:t>
    </dgm:pt>
    <dgm:pt modelId="{A6D5797F-4423-4FB1-8C39-F996482B5724}">
      <dgm:prSet/>
      <dgm:spPr/>
      <dgm:t>
        <a:bodyPr/>
        <a:lstStyle/>
        <a:p>
          <a:r>
            <a:rPr lang="tr-TR" b="1" dirty="0"/>
            <a:t>Soyut kavramları anlamakta güçlük çektiklerinden zaman kavramını ve sayısal kavramları çok geç ve güç öğrenirler</a:t>
          </a:r>
          <a:endParaRPr lang="en-US" dirty="0"/>
        </a:p>
      </dgm:t>
    </dgm:pt>
    <dgm:pt modelId="{135746CB-1E88-4D12-A3FF-88780C65E0EE}" type="parTrans" cxnId="{D491EEF1-0AE0-4FE4-8117-D8D49AA65B43}">
      <dgm:prSet/>
      <dgm:spPr/>
      <dgm:t>
        <a:bodyPr/>
        <a:lstStyle/>
        <a:p>
          <a:endParaRPr lang="en-US"/>
        </a:p>
      </dgm:t>
    </dgm:pt>
    <dgm:pt modelId="{03C10C8A-AAD7-46B4-A4D8-B332D42A41B9}" type="sibTrans" cxnId="{D491EEF1-0AE0-4FE4-8117-D8D49AA65B43}">
      <dgm:prSet/>
      <dgm:spPr/>
      <dgm:t>
        <a:bodyPr/>
        <a:lstStyle/>
        <a:p>
          <a:endParaRPr lang="en-US"/>
        </a:p>
      </dgm:t>
    </dgm:pt>
    <dgm:pt modelId="{BB80D027-83FC-455A-BEB9-FFA7DA1C0566}">
      <dgm:prSet/>
      <dgm:spPr/>
      <dgm:t>
        <a:bodyPr/>
        <a:lstStyle/>
        <a:p>
          <a:r>
            <a:rPr lang="tr-TR" b="1" dirty="0"/>
            <a:t>Kelime dağarcıkları yaşıtlarına göre normalin altındadır</a:t>
          </a:r>
          <a:endParaRPr lang="en-US" dirty="0"/>
        </a:p>
      </dgm:t>
    </dgm:pt>
    <dgm:pt modelId="{66BFDD51-BC0E-4F04-90D7-FC6D1B1ECE4C}" type="parTrans" cxnId="{6005C2EA-EF4F-4F73-9124-58772BBE2F96}">
      <dgm:prSet/>
      <dgm:spPr/>
      <dgm:t>
        <a:bodyPr/>
        <a:lstStyle/>
        <a:p>
          <a:endParaRPr lang="en-US"/>
        </a:p>
      </dgm:t>
    </dgm:pt>
    <dgm:pt modelId="{EDAB66F8-AB7C-4428-B892-D78552896B4B}" type="sibTrans" cxnId="{6005C2EA-EF4F-4F73-9124-58772BBE2F96}">
      <dgm:prSet/>
      <dgm:spPr/>
      <dgm:t>
        <a:bodyPr/>
        <a:lstStyle/>
        <a:p>
          <a:endParaRPr lang="en-US"/>
        </a:p>
      </dgm:t>
    </dgm:pt>
    <dgm:pt modelId="{D858626A-70F6-4C2D-A596-651BEFD03797}">
      <dgm:prSet/>
      <dgm:spPr/>
      <dgm:t>
        <a:bodyPr/>
        <a:lstStyle/>
        <a:p>
          <a:r>
            <a:rPr lang="tr-TR" b="1" dirty="0"/>
            <a:t>Öz güven problemi gözlenebilir</a:t>
          </a:r>
          <a:endParaRPr lang="en-US" dirty="0"/>
        </a:p>
      </dgm:t>
    </dgm:pt>
    <dgm:pt modelId="{EB253FBA-14A4-4C58-8499-B7E8FDBE895B}" type="parTrans" cxnId="{BD107621-E8D7-443D-A893-73266A9A39E0}">
      <dgm:prSet/>
      <dgm:spPr/>
      <dgm:t>
        <a:bodyPr/>
        <a:lstStyle/>
        <a:p>
          <a:endParaRPr lang="en-US"/>
        </a:p>
      </dgm:t>
    </dgm:pt>
    <dgm:pt modelId="{61EB5065-3820-4B12-A1BC-19708DB3DF93}" type="sibTrans" cxnId="{BD107621-E8D7-443D-A893-73266A9A39E0}">
      <dgm:prSet/>
      <dgm:spPr/>
      <dgm:t>
        <a:bodyPr/>
        <a:lstStyle/>
        <a:p>
          <a:endParaRPr lang="en-US"/>
        </a:p>
      </dgm:t>
    </dgm:pt>
    <dgm:pt modelId="{D05B5E5C-3E82-46B8-8C9F-40F3CEEF57A5}" type="pres">
      <dgm:prSet presAssocID="{D57E2270-996B-4B59-A114-4C8273CD0FEB}" presName="diagram" presStyleCnt="0">
        <dgm:presLayoutVars>
          <dgm:dir/>
          <dgm:resizeHandles val="exact"/>
        </dgm:presLayoutVars>
      </dgm:prSet>
      <dgm:spPr/>
    </dgm:pt>
    <dgm:pt modelId="{6220D91B-CD16-4E8F-BB73-584445EF710F}" type="pres">
      <dgm:prSet presAssocID="{626EB752-D8B0-48FD-A186-97F16977AEEA}" presName="node" presStyleLbl="node1" presStyleIdx="0" presStyleCnt="4">
        <dgm:presLayoutVars>
          <dgm:bulletEnabled val="1"/>
        </dgm:presLayoutVars>
      </dgm:prSet>
      <dgm:spPr/>
    </dgm:pt>
    <dgm:pt modelId="{4798002F-8FAA-475F-B649-956BDFE0FA92}" type="pres">
      <dgm:prSet presAssocID="{18DF1CF6-71D2-4810-9F74-CCFF1816D196}" presName="sibTrans" presStyleCnt="0"/>
      <dgm:spPr/>
    </dgm:pt>
    <dgm:pt modelId="{F6CC8020-22D7-4498-975B-7D51BCA78884}" type="pres">
      <dgm:prSet presAssocID="{A6D5797F-4423-4FB1-8C39-F996482B5724}" presName="node" presStyleLbl="node1" presStyleIdx="1" presStyleCnt="4">
        <dgm:presLayoutVars>
          <dgm:bulletEnabled val="1"/>
        </dgm:presLayoutVars>
      </dgm:prSet>
      <dgm:spPr/>
    </dgm:pt>
    <dgm:pt modelId="{B7557D03-F71E-4741-A872-6E4D25E2667A}" type="pres">
      <dgm:prSet presAssocID="{03C10C8A-AAD7-46B4-A4D8-B332D42A41B9}" presName="sibTrans" presStyleCnt="0"/>
      <dgm:spPr/>
    </dgm:pt>
    <dgm:pt modelId="{7786B7AD-F7D0-42AD-B89B-9B1606D2ACD0}" type="pres">
      <dgm:prSet presAssocID="{BB80D027-83FC-455A-BEB9-FFA7DA1C0566}" presName="node" presStyleLbl="node1" presStyleIdx="2" presStyleCnt="4">
        <dgm:presLayoutVars>
          <dgm:bulletEnabled val="1"/>
        </dgm:presLayoutVars>
      </dgm:prSet>
      <dgm:spPr/>
    </dgm:pt>
    <dgm:pt modelId="{8E9E4E92-FECC-4A5C-95C4-51C2E9E211BB}" type="pres">
      <dgm:prSet presAssocID="{EDAB66F8-AB7C-4428-B892-D78552896B4B}" presName="sibTrans" presStyleCnt="0"/>
      <dgm:spPr/>
    </dgm:pt>
    <dgm:pt modelId="{FE3D4CEE-E5DE-422C-8DE8-A31F193EA85D}" type="pres">
      <dgm:prSet presAssocID="{D858626A-70F6-4C2D-A596-651BEFD03797}" presName="node" presStyleLbl="node1" presStyleIdx="3" presStyleCnt="4">
        <dgm:presLayoutVars>
          <dgm:bulletEnabled val="1"/>
        </dgm:presLayoutVars>
      </dgm:prSet>
      <dgm:spPr/>
    </dgm:pt>
  </dgm:ptLst>
  <dgm:cxnLst>
    <dgm:cxn modelId="{5B9BB105-2C2E-4904-928F-016A73C0C2C5}" type="presOf" srcId="{D57E2270-996B-4B59-A114-4C8273CD0FEB}" destId="{D05B5E5C-3E82-46B8-8C9F-40F3CEEF57A5}" srcOrd="0" destOrd="0" presId="urn:microsoft.com/office/officeart/2005/8/layout/default"/>
    <dgm:cxn modelId="{2E237A14-DBB1-4842-AFBF-9869A3A01719}" type="presOf" srcId="{D858626A-70F6-4C2D-A596-651BEFD03797}" destId="{FE3D4CEE-E5DE-422C-8DE8-A31F193EA85D}" srcOrd="0" destOrd="0" presId="urn:microsoft.com/office/officeart/2005/8/layout/default"/>
    <dgm:cxn modelId="{64235019-E5B4-4A80-97F7-4711A0A98425}" type="presOf" srcId="{A6D5797F-4423-4FB1-8C39-F996482B5724}" destId="{F6CC8020-22D7-4498-975B-7D51BCA78884}" srcOrd="0" destOrd="0" presId="urn:microsoft.com/office/officeart/2005/8/layout/default"/>
    <dgm:cxn modelId="{BD107621-E8D7-443D-A893-73266A9A39E0}" srcId="{D57E2270-996B-4B59-A114-4C8273CD0FEB}" destId="{D858626A-70F6-4C2D-A596-651BEFD03797}" srcOrd="3" destOrd="0" parTransId="{EB253FBA-14A4-4C58-8499-B7E8FDBE895B}" sibTransId="{61EB5065-3820-4B12-A1BC-19708DB3DF93}"/>
    <dgm:cxn modelId="{09068728-55E4-4814-AF73-F986399C2E33}" type="presOf" srcId="{BB80D027-83FC-455A-BEB9-FFA7DA1C0566}" destId="{7786B7AD-F7D0-42AD-B89B-9B1606D2ACD0}" srcOrd="0" destOrd="0" presId="urn:microsoft.com/office/officeart/2005/8/layout/default"/>
    <dgm:cxn modelId="{2EFFE150-C1DE-4F48-81D8-909D4DB726D1}" type="presOf" srcId="{626EB752-D8B0-48FD-A186-97F16977AEEA}" destId="{6220D91B-CD16-4E8F-BB73-584445EF710F}" srcOrd="0" destOrd="0" presId="urn:microsoft.com/office/officeart/2005/8/layout/default"/>
    <dgm:cxn modelId="{92A779B6-5175-4AB9-95D9-F719C4CB5780}" srcId="{D57E2270-996B-4B59-A114-4C8273CD0FEB}" destId="{626EB752-D8B0-48FD-A186-97F16977AEEA}" srcOrd="0" destOrd="0" parTransId="{5EC2E414-F5A7-42D0-9DAB-03852A60FD48}" sibTransId="{18DF1CF6-71D2-4810-9F74-CCFF1816D196}"/>
    <dgm:cxn modelId="{6005C2EA-EF4F-4F73-9124-58772BBE2F96}" srcId="{D57E2270-996B-4B59-A114-4C8273CD0FEB}" destId="{BB80D027-83FC-455A-BEB9-FFA7DA1C0566}" srcOrd="2" destOrd="0" parTransId="{66BFDD51-BC0E-4F04-90D7-FC6D1B1ECE4C}" sibTransId="{EDAB66F8-AB7C-4428-B892-D78552896B4B}"/>
    <dgm:cxn modelId="{D491EEF1-0AE0-4FE4-8117-D8D49AA65B43}" srcId="{D57E2270-996B-4B59-A114-4C8273CD0FEB}" destId="{A6D5797F-4423-4FB1-8C39-F996482B5724}" srcOrd="1" destOrd="0" parTransId="{135746CB-1E88-4D12-A3FF-88780C65E0EE}" sibTransId="{03C10C8A-AAD7-46B4-A4D8-B332D42A41B9}"/>
    <dgm:cxn modelId="{698D2E4B-14D4-4A2D-9455-E427C239A198}" type="presParOf" srcId="{D05B5E5C-3E82-46B8-8C9F-40F3CEEF57A5}" destId="{6220D91B-CD16-4E8F-BB73-584445EF710F}" srcOrd="0" destOrd="0" presId="urn:microsoft.com/office/officeart/2005/8/layout/default"/>
    <dgm:cxn modelId="{1664AF51-4B75-4715-8585-531827C30096}" type="presParOf" srcId="{D05B5E5C-3E82-46B8-8C9F-40F3CEEF57A5}" destId="{4798002F-8FAA-475F-B649-956BDFE0FA92}" srcOrd="1" destOrd="0" presId="urn:microsoft.com/office/officeart/2005/8/layout/default"/>
    <dgm:cxn modelId="{6BACEF94-8B98-4004-94D1-D1BEFDF01D78}" type="presParOf" srcId="{D05B5E5C-3E82-46B8-8C9F-40F3CEEF57A5}" destId="{F6CC8020-22D7-4498-975B-7D51BCA78884}" srcOrd="2" destOrd="0" presId="urn:microsoft.com/office/officeart/2005/8/layout/default"/>
    <dgm:cxn modelId="{F07C1A5B-FB47-4D4E-B2FC-AC302C97C716}" type="presParOf" srcId="{D05B5E5C-3E82-46B8-8C9F-40F3CEEF57A5}" destId="{B7557D03-F71E-4741-A872-6E4D25E2667A}" srcOrd="3" destOrd="0" presId="urn:microsoft.com/office/officeart/2005/8/layout/default"/>
    <dgm:cxn modelId="{0F5A4E3E-7DA4-4552-B22B-DDDA159EA153}" type="presParOf" srcId="{D05B5E5C-3E82-46B8-8C9F-40F3CEEF57A5}" destId="{7786B7AD-F7D0-42AD-B89B-9B1606D2ACD0}" srcOrd="4" destOrd="0" presId="urn:microsoft.com/office/officeart/2005/8/layout/default"/>
    <dgm:cxn modelId="{25866C88-D754-4D47-A981-1AA8A41833F2}" type="presParOf" srcId="{D05B5E5C-3E82-46B8-8C9F-40F3CEEF57A5}" destId="{8E9E4E92-FECC-4A5C-95C4-51C2E9E211BB}" srcOrd="5" destOrd="0" presId="urn:microsoft.com/office/officeart/2005/8/layout/default"/>
    <dgm:cxn modelId="{49AF8306-DA89-4309-81B8-55ED78B2B950}" type="presParOf" srcId="{D05B5E5C-3E82-46B8-8C9F-40F3CEEF57A5}" destId="{FE3D4CEE-E5DE-422C-8DE8-A31F193EA85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D72ED1-2645-4270-9F74-E1CDC270524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B84CA81-4B3E-4BD8-8F57-A20664052CA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tr-TR" b="1" dirty="0"/>
            <a:t>Arkadaşlık kurmakta ve sürdürmekte zorlanırlar</a:t>
          </a:r>
          <a:endParaRPr lang="en-US" dirty="0"/>
        </a:p>
      </dgm:t>
    </dgm:pt>
    <dgm:pt modelId="{397B53FC-A0D4-46ED-AC8D-C5C47F603777}" type="parTrans" cxnId="{681B84A5-CEBA-475A-BB07-623CBE561585}">
      <dgm:prSet/>
      <dgm:spPr/>
      <dgm:t>
        <a:bodyPr/>
        <a:lstStyle/>
        <a:p>
          <a:endParaRPr lang="en-US"/>
        </a:p>
      </dgm:t>
    </dgm:pt>
    <dgm:pt modelId="{A24BAFC3-1521-42D3-ABEE-31A122A211FB}" type="sibTrans" cxnId="{681B84A5-CEBA-475A-BB07-623CBE561585}">
      <dgm:prSet/>
      <dgm:spPr/>
      <dgm:t>
        <a:bodyPr/>
        <a:lstStyle/>
        <a:p>
          <a:endParaRPr lang="en-US"/>
        </a:p>
      </dgm:t>
    </dgm:pt>
    <dgm:pt modelId="{AC8497EE-E41C-4466-A7DD-C51BF55EC6D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tr-TR" b="1" dirty="0"/>
            <a:t>Oyun başlatamazlar ve sürdüremezler</a:t>
          </a:r>
          <a:endParaRPr lang="en-US" dirty="0"/>
        </a:p>
      </dgm:t>
    </dgm:pt>
    <dgm:pt modelId="{DD65C0BB-76AE-4FB4-AFFA-7BA35C7E8BCF}" type="parTrans" cxnId="{91E9B6E8-69E2-413F-A180-63FFDF175DFA}">
      <dgm:prSet/>
      <dgm:spPr/>
      <dgm:t>
        <a:bodyPr/>
        <a:lstStyle/>
        <a:p>
          <a:endParaRPr lang="en-US"/>
        </a:p>
      </dgm:t>
    </dgm:pt>
    <dgm:pt modelId="{00352CA7-C418-4D1A-BF02-DEE9BDF8D7D5}" type="sibTrans" cxnId="{91E9B6E8-69E2-413F-A180-63FFDF175DFA}">
      <dgm:prSet/>
      <dgm:spPr/>
      <dgm:t>
        <a:bodyPr/>
        <a:lstStyle/>
        <a:p>
          <a:endParaRPr lang="en-US"/>
        </a:p>
      </dgm:t>
    </dgm:pt>
    <dgm:pt modelId="{759FC9F9-51C2-4B61-9B13-25FA91C5319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tr-TR" b="1" dirty="0"/>
            <a:t>Genellikle okul çağında fark edilirler</a:t>
          </a:r>
          <a:endParaRPr lang="en-US" dirty="0"/>
        </a:p>
      </dgm:t>
    </dgm:pt>
    <dgm:pt modelId="{6E301EAD-AE43-4205-AC22-EA5B99EA9049}" type="parTrans" cxnId="{2B0E1D7D-53F1-48ED-91DF-90E4B5366644}">
      <dgm:prSet/>
      <dgm:spPr/>
      <dgm:t>
        <a:bodyPr/>
        <a:lstStyle/>
        <a:p>
          <a:endParaRPr lang="en-US"/>
        </a:p>
      </dgm:t>
    </dgm:pt>
    <dgm:pt modelId="{8E2A84B3-C143-4866-9A26-2FB19DFA34D2}" type="sibTrans" cxnId="{2B0E1D7D-53F1-48ED-91DF-90E4B5366644}">
      <dgm:prSet/>
      <dgm:spPr/>
      <dgm:t>
        <a:bodyPr/>
        <a:lstStyle/>
        <a:p>
          <a:endParaRPr lang="en-US"/>
        </a:p>
      </dgm:t>
    </dgm:pt>
    <dgm:pt modelId="{3D6759F6-6B61-4002-A611-7881544C1BA8}" type="pres">
      <dgm:prSet presAssocID="{A2D72ED1-2645-4270-9F74-E1CDC2705241}" presName="root" presStyleCnt="0">
        <dgm:presLayoutVars>
          <dgm:dir/>
          <dgm:resizeHandles val="exact"/>
        </dgm:presLayoutVars>
      </dgm:prSet>
      <dgm:spPr/>
    </dgm:pt>
    <dgm:pt modelId="{2B7F3934-65CF-4919-9372-4FBEA5C67C12}" type="pres">
      <dgm:prSet presAssocID="{8B84CA81-4B3E-4BD8-8F57-A20664052CAD}" presName="compNode" presStyleCnt="0"/>
      <dgm:spPr/>
    </dgm:pt>
    <dgm:pt modelId="{16EC0C7C-7FBD-4A54-8B20-F211A16D81D1}" type="pres">
      <dgm:prSet presAssocID="{8B84CA81-4B3E-4BD8-8F57-A20664052CAD}" presName="iconBgRect" presStyleLbl="bgShp" presStyleIdx="0" presStyleCnt="3"/>
      <dgm:spPr/>
    </dgm:pt>
    <dgm:pt modelId="{57114716-5D00-4392-99E9-B3DB9FEAA370}" type="pres">
      <dgm:prSet presAssocID="{8B84CA81-4B3E-4BD8-8F57-A20664052CA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Şerefe"/>
        </a:ext>
      </dgm:extLst>
    </dgm:pt>
    <dgm:pt modelId="{20C5EC06-42CD-4264-8F2C-92F2CA0CCDA5}" type="pres">
      <dgm:prSet presAssocID="{8B84CA81-4B3E-4BD8-8F57-A20664052CAD}" presName="spaceRect" presStyleCnt="0"/>
      <dgm:spPr/>
    </dgm:pt>
    <dgm:pt modelId="{64F120A6-87E3-4882-8D81-E87E3F1487AE}" type="pres">
      <dgm:prSet presAssocID="{8B84CA81-4B3E-4BD8-8F57-A20664052CAD}" presName="textRect" presStyleLbl="revTx" presStyleIdx="0" presStyleCnt="3">
        <dgm:presLayoutVars>
          <dgm:chMax val="1"/>
          <dgm:chPref val="1"/>
        </dgm:presLayoutVars>
      </dgm:prSet>
      <dgm:spPr/>
    </dgm:pt>
    <dgm:pt modelId="{67CA931C-BC1D-41B5-8CED-6125B5C18446}" type="pres">
      <dgm:prSet presAssocID="{A24BAFC3-1521-42D3-ABEE-31A122A211FB}" presName="sibTrans" presStyleCnt="0"/>
      <dgm:spPr/>
    </dgm:pt>
    <dgm:pt modelId="{FDB87FE8-7798-4F40-9D13-E6D92081C0D3}" type="pres">
      <dgm:prSet presAssocID="{AC8497EE-E41C-4466-A7DD-C51BF55EC6D3}" presName="compNode" presStyleCnt="0"/>
      <dgm:spPr/>
    </dgm:pt>
    <dgm:pt modelId="{E50A60DB-C642-45CC-88BF-40E08C10B9EB}" type="pres">
      <dgm:prSet presAssocID="{AC8497EE-E41C-4466-A7DD-C51BF55EC6D3}" presName="iconBgRect" presStyleLbl="bgShp" presStyleIdx="1" presStyleCnt="3"/>
      <dgm:spPr/>
    </dgm:pt>
    <dgm:pt modelId="{1F459F97-16C4-421D-B26C-2F18B114A1FA}" type="pres">
      <dgm:prSet presAssocID="{AC8497EE-E41C-4466-A7DD-C51BF55EC6D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me controller"/>
        </a:ext>
      </dgm:extLst>
    </dgm:pt>
    <dgm:pt modelId="{0A6AB932-45F5-47BB-A492-1B469548EB69}" type="pres">
      <dgm:prSet presAssocID="{AC8497EE-E41C-4466-A7DD-C51BF55EC6D3}" presName="spaceRect" presStyleCnt="0"/>
      <dgm:spPr/>
    </dgm:pt>
    <dgm:pt modelId="{FF01D4D0-00CA-47D1-B4CE-33ECA20DD434}" type="pres">
      <dgm:prSet presAssocID="{AC8497EE-E41C-4466-A7DD-C51BF55EC6D3}" presName="textRect" presStyleLbl="revTx" presStyleIdx="1" presStyleCnt="3">
        <dgm:presLayoutVars>
          <dgm:chMax val="1"/>
          <dgm:chPref val="1"/>
        </dgm:presLayoutVars>
      </dgm:prSet>
      <dgm:spPr/>
    </dgm:pt>
    <dgm:pt modelId="{24EAA60F-DEC8-49F4-998C-B787FB324B48}" type="pres">
      <dgm:prSet presAssocID="{00352CA7-C418-4D1A-BF02-DEE9BDF8D7D5}" presName="sibTrans" presStyleCnt="0"/>
      <dgm:spPr/>
    </dgm:pt>
    <dgm:pt modelId="{3C90BA0F-CFD0-4A7F-9C6F-16276290C875}" type="pres">
      <dgm:prSet presAssocID="{759FC9F9-51C2-4B61-9B13-25FA91C5319B}" presName="compNode" presStyleCnt="0"/>
      <dgm:spPr/>
    </dgm:pt>
    <dgm:pt modelId="{521BAC3C-6F29-4C61-AE59-4F3E84EB8306}" type="pres">
      <dgm:prSet presAssocID="{759FC9F9-51C2-4B61-9B13-25FA91C5319B}" presName="iconBgRect" presStyleLbl="bgShp" presStyleIdx="2" presStyleCnt="3"/>
      <dgm:spPr/>
    </dgm:pt>
    <dgm:pt modelId="{3AA147A8-F97C-4B8F-B908-A6C51928508E}" type="pres">
      <dgm:prSet presAssocID="{759FC9F9-51C2-4B61-9B13-25FA91C5319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taplar"/>
        </a:ext>
      </dgm:extLst>
    </dgm:pt>
    <dgm:pt modelId="{358D8330-035D-4C93-8C75-C6697452AEB5}" type="pres">
      <dgm:prSet presAssocID="{759FC9F9-51C2-4B61-9B13-25FA91C5319B}" presName="spaceRect" presStyleCnt="0"/>
      <dgm:spPr/>
    </dgm:pt>
    <dgm:pt modelId="{99C1A0CF-FA96-4524-BE81-8D6D518C4FA9}" type="pres">
      <dgm:prSet presAssocID="{759FC9F9-51C2-4B61-9B13-25FA91C5319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99B1906-2134-4666-9EDA-F7ED2B231025}" type="presOf" srcId="{8B84CA81-4B3E-4BD8-8F57-A20664052CAD}" destId="{64F120A6-87E3-4882-8D81-E87E3F1487AE}" srcOrd="0" destOrd="0" presId="urn:microsoft.com/office/officeart/2018/5/layout/IconCircleLabelList"/>
    <dgm:cxn modelId="{FD66EE22-A61C-4174-B264-F8D1153724CA}" type="presOf" srcId="{AC8497EE-E41C-4466-A7DD-C51BF55EC6D3}" destId="{FF01D4D0-00CA-47D1-B4CE-33ECA20DD434}" srcOrd="0" destOrd="0" presId="urn:microsoft.com/office/officeart/2018/5/layout/IconCircleLabelList"/>
    <dgm:cxn modelId="{61A58949-4C6B-489B-93A1-C4E7F2211FEA}" type="presOf" srcId="{759FC9F9-51C2-4B61-9B13-25FA91C5319B}" destId="{99C1A0CF-FA96-4524-BE81-8D6D518C4FA9}" srcOrd="0" destOrd="0" presId="urn:microsoft.com/office/officeart/2018/5/layout/IconCircleLabelList"/>
    <dgm:cxn modelId="{2B0E1D7D-53F1-48ED-91DF-90E4B5366644}" srcId="{A2D72ED1-2645-4270-9F74-E1CDC2705241}" destId="{759FC9F9-51C2-4B61-9B13-25FA91C5319B}" srcOrd="2" destOrd="0" parTransId="{6E301EAD-AE43-4205-AC22-EA5B99EA9049}" sibTransId="{8E2A84B3-C143-4866-9A26-2FB19DFA34D2}"/>
    <dgm:cxn modelId="{681B84A5-CEBA-475A-BB07-623CBE561585}" srcId="{A2D72ED1-2645-4270-9F74-E1CDC2705241}" destId="{8B84CA81-4B3E-4BD8-8F57-A20664052CAD}" srcOrd="0" destOrd="0" parTransId="{397B53FC-A0D4-46ED-AC8D-C5C47F603777}" sibTransId="{A24BAFC3-1521-42D3-ABEE-31A122A211FB}"/>
    <dgm:cxn modelId="{714570B6-2FA4-4725-B5AC-5F44618234EA}" type="presOf" srcId="{A2D72ED1-2645-4270-9F74-E1CDC2705241}" destId="{3D6759F6-6B61-4002-A611-7881544C1BA8}" srcOrd="0" destOrd="0" presId="urn:microsoft.com/office/officeart/2018/5/layout/IconCircleLabelList"/>
    <dgm:cxn modelId="{91E9B6E8-69E2-413F-A180-63FFDF175DFA}" srcId="{A2D72ED1-2645-4270-9F74-E1CDC2705241}" destId="{AC8497EE-E41C-4466-A7DD-C51BF55EC6D3}" srcOrd="1" destOrd="0" parTransId="{DD65C0BB-76AE-4FB4-AFFA-7BA35C7E8BCF}" sibTransId="{00352CA7-C418-4D1A-BF02-DEE9BDF8D7D5}"/>
    <dgm:cxn modelId="{A2048579-D8CD-4120-8DB7-36258FBBD723}" type="presParOf" srcId="{3D6759F6-6B61-4002-A611-7881544C1BA8}" destId="{2B7F3934-65CF-4919-9372-4FBEA5C67C12}" srcOrd="0" destOrd="0" presId="urn:microsoft.com/office/officeart/2018/5/layout/IconCircleLabelList"/>
    <dgm:cxn modelId="{2E0342D9-4C17-49D4-8804-97DB090C9C3F}" type="presParOf" srcId="{2B7F3934-65CF-4919-9372-4FBEA5C67C12}" destId="{16EC0C7C-7FBD-4A54-8B20-F211A16D81D1}" srcOrd="0" destOrd="0" presId="urn:microsoft.com/office/officeart/2018/5/layout/IconCircleLabelList"/>
    <dgm:cxn modelId="{98E7FE81-3EB5-46E7-AF65-451D8D90E354}" type="presParOf" srcId="{2B7F3934-65CF-4919-9372-4FBEA5C67C12}" destId="{57114716-5D00-4392-99E9-B3DB9FEAA370}" srcOrd="1" destOrd="0" presId="urn:microsoft.com/office/officeart/2018/5/layout/IconCircleLabelList"/>
    <dgm:cxn modelId="{6C5EDA4C-B83E-46EB-9595-04CF3A49A663}" type="presParOf" srcId="{2B7F3934-65CF-4919-9372-4FBEA5C67C12}" destId="{20C5EC06-42CD-4264-8F2C-92F2CA0CCDA5}" srcOrd="2" destOrd="0" presId="urn:microsoft.com/office/officeart/2018/5/layout/IconCircleLabelList"/>
    <dgm:cxn modelId="{6ED9EFEA-86F9-4421-B3C7-F72E96EB66EA}" type="presParOf" srcId="{2B7F3934-65CF-4919-9372-4FBEA5C67C12}" destId="{64F120A6-87E3-4882-8D81-E87E3F1487AE}" srcOrd="3" destOrd="0" presId="urn:microsoft.com/office/officeart/2018/5/layout/IconCircleLabelList"/>
    <dgm:cxn modelId="{5E46FB9E-03D0-44D2-BA3E-F22056AB21D9}" type="presParOf" srcId="{3D6759F6-6B61-4002-A611-7881544C1BA8}" destId="{67CA931C-BC1D-41B5-8CED-6125B5C18446}" srcOrd="1" destOrd="0" presId="urn:microsoft.com/office/officeart/2018/5/layout/IconCircleLabelList"/>
    <dgm:cxn modelId="{227DB8AA-2ACE-4A1D-84B7-C023CF4ACFFE}" type="presParOf" srcId="{3D6759F6-6B61-4002-A611-7881544C1BA8}" destId="{FDB87FE8-7798-4F40-9D13-E6D92081C0D3}" srcOrd="2" destOrd="0" presId="urn:microsoft.com/office/officeart/2018/5/layout/IconCircleLabelList"/>
    <dgm:cxn modelId="{1556FC87-DEF5-4286-8973-D3CFC1F5FE7B}" type="presParOf" srcId="{FDB87FE8-7798-4F40-9D13-E6D92081C0D3}" destId="{E50A60DB-C642-45CC-88BF-40E08C10B9EB}" srcOrd="0" destOrd="0" presId="urn:microsoft.com/office/officeart/2018/5/layout/IconCircleLabelList"/>
    <dgm:cxn modelId="{675E0B6C-4F4F-471D-84C9-769722E824C8}" type="presParOf" srcId="{FDB87FE8-7798-4F40-9D13-E6D92081C0D3}" destId="{1F459F97-16C4-421D-B26C-2F18B114A1FA}" srcOrd="1" destOrd="0" presId="urn:microsoft.com/office/officeart/2018/5/layout/IconCircleLabelList"/>
    <dgm:cxn modelId="{4EA06F34-F6BB-4492-B893-0C1B46C7C38F}" type="presParOf" srcId="{FDB87FE8-7798-4F40-9D13-E6D92081C0D3}" destId="{0A6AB932-45F5-47BB-A492-1B469548EB69}" srcOrd="2" destOrd="0" presId="urn:microsoft.com/office/officeart/2018/5/layout/IconCircleLabelList"/>
    <dgm:cxn modelId="{75DBC657-F8E5-4E5B-B3CC-453F86225E8B}" type="presParOf" srcId="{FDB87FE8-7798-4F40-9D13-E6D92081C0D3}" destId="{FF01D4D0-00CA-47D1-B4CE-33ECA20DD434}" srcOrd="3" destOrd="0" presId="urn:microsoft.com/office/officeart/2018/5/layout/IconCircleLabelList"/>
    <dgm:cxn modelId="{3375F385-81A5-45C8-BB7D-EF7DCE707C29}" type="presParOf" srcId="{3D6759F6-6B61-4002-A611-7881544C1BA8}" destId="{24EAA60F-DEC8-49F4-998C-B787FB324B48}" srcOrd="3" destOrd="0" presId="urn:microsoft.com/office/officeart/2018/5/layout/IconCircleLabelList"/>
    <dgm:cxn modelId="{81C69F55-F130-4BE8-8300-3F6F098B09F7}" type="presParOf" srcId="{3D6759F6-6B61-4002-A611-7881544C1BA8}" destId="{3C90BA0F-CFD0-4A7F-9C6F-16276290C875}" srcOrd="4" destOrd="0" presId="urn:microsoft.com/office/officeart/2018/5/layout/IconCircleLabelList"/>
    <dgm:cxn modelId="{C1C1D7E1-CDEA-4733-8B76-2C3F195B3A26}" type="presParOf" srcId="{3C90BA0F-CFD0-4A7F-9C6F-16276290C875}" destId="{521BAC3C-6F29-4C61-AE59-4F3E84EB8306}" srcOrd="0" destOrd="0" presId="urn:microsoft.com/office/officeart/2018/5/layout/IconCircleLabelList"/>
    <dgm:cxn modelId="{CE32E246-C826-492C-9D63-820E3A00CED4}" type="presParOf" srcId="{3C90BA0F-CFD0-4A7F-9C6F-16276290C875}" destId="{3AA147A8-F97C-4B8F-B908-A6C51928508E}" srcOrd="1" destOrd="0" presId="urn:microsoft.com/office/officeart/2018/5/layout/IconCircleLabelList"/>
    <dgm:cxn modelId="{89E92AFB-7FD3-4235-8FBC-77B26D4D1CBF}" type="presParOf" srcId="{3C90BA0F-CFD0-4A7F-9C6F-16276290C875}" destId="{358D8330-035D-4C93-8C75-C6697452AEB5}" srcOrd="2" destOrd="0" presId="urn:microsoft.com/office/officeart/2018/5/layout/IconCircleLabelList"/>
    <dgm:cxn modelId="{64398951-8691-45AE-BE6F-0E992CAA729D}" type="presParOf" srcId="{3C90BA0F-CFD0-4A7F-9C6F-16276290C875}" destId="{99C1A0CF-FA96-4524-BE81-8D6D518C4FA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466BE8-D80F-4865-BD3D-19536C9840B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6D2F819-C747-4402-AA3D-ABFBF574C1AE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1" dirty="0"/>
            <a:t>Eğitsel amaçla bireyin tüm gelişim alanındaki özellikleri ve akademik disiplin alanlarındaki yeterlilikleri ile eğitim ihtiyaçlarının belirlenmesi sürecidir </a:t>
          </a:r>
          <a:endParaRPr lang="en-US" dirty="0"/>
        </a:p>
      </dgm:t>
    </dgm:pt>
    <dgm:pt modelId="{A03536D2-A70E-4857-8487-EBFDE2B4F5D5}" type="parTrans" cxnId="{C7A00FA6-9D98-472E-99FA-2036A76A95ED}">
      <dgm:prSet/>
      <dgm:spPr/>
      <dgm:t>
        <a:bodyPr/>
        <a:lstStyle/>
        <a:p>
          <a:endParaRPr lang="en-US"/>
        </a:p>
      </dgm:t>
    </dgm:pt>
    <dgm:pt modelId="{3984B303-E6B7-4E83-81CD-53F1CFF93350}" type="sibTrans" cxnId="{C7A00FA6-9D98-472E-99FA-2036A76A95ED}">
      <dgm:prSet/>
      <dgm:spPr/>
      <dgm:t>
        <a:bodyPr/>
        <a:lstStyle/>
        <a:p>
          <a:endParaRPr lang="en-US"/>
        </a:p>
      </dgm:t>
    </dgm:pt>
    <dgm:pt modelId="{7167072D-69E2-46BD-AD2E-D58CA6909FC7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1" dirty="0"/>
            <a:t>Eğitsel değerlendirme ve tanılama işlemleri RAM’larda kurulan Özel Eğitim Değerlendirme Kurulu tarafından yapılır (5378 SK -16md, ÖEHY- 7 md)</a:t>
          </a:r>
          <a:endParaRPr lang="en-US" dirty="0"/>
        </a:p>
      </dgm:t>
    </dgm:pt>
    <dgm:pt modelId="{9904CD55-8DFC-4C33-B07F-86B4419A8510}" type="parTrans" cxnId="{5712506F-CB4C-425B-8B57-3B2508ACF89D}">
      <dgm:prSet/>
      <dgm:spPr/>
      <dgm:t>
        <a:bodyPr/>
        <a:lstStyle/>
        <a:p>
          <a:endParaRPr lang="en-US"/>
        </a:p>
      </dgm:t>
    </dgm:pt>
    <dgm:pt modelId="{C421FECB-B3EB-46AF-BA84-587696DDF1FC}" type="sibTrans" cxnId="{5712506F-CB4C-425B-8B57-3B2508ACF89D}">
      <dgm:prSet/>
      <dgm:spPr/>
      <dgm:t>
        <a:bodyPr/>
        <a:lstStyle/>
        <a:p>
          <a:endParaRPr lang="en-US"/>
        </a:p>
      </dgm:t>
    </dgm:pt>
    <dgm:pt modelId="{8E968A7E-D1BD-4521-BC3D-4E4AB98F713C}" type="pres">
      <dgm:prSet presAssocID="{3C466BE8-D80F-4865-BD3D-19536C9840B4}" presName="root" presStyleCnt="0">
        <dgm:presLayoutVars>
          <dgm:dir/>
          <dgm:resizeHandles val="exact"/>
        </dgm:presLayoutVars>
      </dgm:prSet>
      <dgm:spPr/>
    </dgm:pt>
    <dgm:pt modelId="{474AD963-C948-4E0F-99B3-1802D1A261DB}" type="pres">
      <dgm:prSet presAssocID="{06D2F819-C747-4402-AA3D-ABFBF574C1AE}" presName="compNode" presStyleCnt="0"/>
      <dgm:spPr/>
    </dgm:pt>
    <dgm:pt modelId="{2F5223BD-ADCC-4377-AE88-D6C26427EB59}" type="pres">
      <dgm:prSet presAssocID="{06D2F819-C747-4402-AA3D-ABFBF574C1AE}" presName="bgRect" presStyleLbl="bgShp" presStyleIdx="0" presStyleCnt="2"/>
      <dgm:spPr/>
    </dgm:pt>
    <dgm:pt modelId="{0ABE7DC0-5BF5-481D-B7C6-DF9EB0426347}" type="pres">
      <dgm:prSet presAssocID="{06D2F819-C747-4402-AA3D-ABFBF574C1A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taplar"/>
        </a:ext>
      </dgm:extLst>
    </dgm:pt>
    <dgm:pt modelId="{0D4E417D-DDFD-4C4E-A365-F14810FD1EB9}" type="pres">
      <dgm:prSet presAssocID="{06D2F819-C747-4402-AA3D-ABFBF574C1AE}" presName="spaceRect" presStyleCnt="0"/>
      <dgm:spPr/>
    </dgm:pt>
    <dgm:pt modelId="{0D373129-5D75-4D9A-92CE-C7D1BA1A2335}" type="pres">
      <dgm:prSet presAssocID="{06D2F819-C747-4402-AA3D-ABFBF574C1AE}" presName="parTx" presStyleLbl="revTx" presStyleIdx="0" presStyleCnt="2">
        <dgm:presLayoutVars>
          <dgm:chMax val="0"/>
          <dgm:chPref val="0"/>
        </dgm:presLayoutVars>
      </dgm:prSet>
      <dgm:spPr/>
    </dgm:pt>
    <dgm:pt modelId="{A63DFF1E-9B4A-4488-8E54-D4BBE31422B9}" type="pres">
      <dgm:prSet presAssocID="{3984B303-E6B7-4E83-81CD-53F1CFF93350}" presName="sibTrans" presStyleCnt="0"/>
      <dgm:spPr/>
    </dgm:pt>
    <dgm:pt modelId="{86B8F70E-BAD1-49D2-99B2-B1F2ECF48195}" type="pres">
      <dgm:prSet presAssocID="{7167072D-69E2-46BD-AD2E-D58CA6909FC7}" presName="compNode" presStyleCnt="0"/>
      <dgm:spPr/>
    </dgm:pt>
    <dgm:pt modelId="{F676AA8F-B729-47C2-98E8-6767FF9BEA5A}" type="pres">
      <dgm:prSet presAssocID="{7167072D-69E2-46BD-AD2E-D58CA6909FC7}" presName="bgRect" presStyleLbl="bgShp" presStyleIdx="1" presStyleCnt="2"/>
      <dgm:spPr/>
    </dgm:pt>
    <dgm:pt modelId="{475BB65D-CD66-4435-94DE-F91A5255A7DA}" type="pres">
      <dgm:prSet presAssocID="{7167072D-69E2-46BD-AD2E-D58CA6909FC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nay işareti"/>
        </a:ext>
      </dgm:extLst>
    </dgm:pt>
    <dgm:pt modelId="{123FFE31-4428-4FB8-9289-232924C80D24}" type="pres">
      <dgm:prSet presAssocID="{7167072D-69E2-46BD-AD2E-D58CA6909FC7}" presName="spaceRect" presStyleCnt="0"/>
      <dgm:spPr/>
    </dgm:pt>
    <dgm:pt modelId="{57849022-7123-4C20-8421-68959B1FAC8F}" type="pres">
      <dgm:prSet presAssocID="{7167072D-69E2-46BD-AD2E-D58CA6909FC7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5712506F-CB4C-425B-8B57-3B2508ACF89D}" srcId="{3C466BE8-D80F-4865-BD3D-19536C9840B4}" destId="{7167072D-69E2-46BD-AD2E-D58CA6909FC7}" srcOrd="1" destOrd="0" parTransId="{9904CD55-8DFC-4C33-B07F-86B4419A8510}" sibTransId="{C421FECB-B3EB-46AF-BA84-587696DDF1FC}"/>
    <dgm:cxn modelId="{A19CAF53-8863-4CCD-BDBC-DB458F457AB6}" type="presOf" srcId="{3C466BE8-D80F-4865-BD3D-19536C9840B4}" destId="{8E968A7E-D1BD-4521-BC3D-4E4AB98F713C}" srcOrd="0" destOrd="0" presId="urn:microsoft.com/office/officeart/2018/2/layout/IconVerticalSolidList"/>
    <dgm:cxn modelId="{2676D296-721C-4F59-BC05-07F58846C250}" type="presOf" srcId="{7167072D-69E2-46BD-AD2E-D58CA6909FC7}" destId="{57849022-7123-4C20-8421-68959B1FAC8F}" srcOrd="0" destOrd="0" presId="urn:microsoft.com/office/officeart/2018/2/layout/IconVerticalSolidList"/>
    <dgm:cxn modelId="{C7A00FA6-9D98-472E-99FA-2036A76A95ED}" srcId="{3C466BE8-D80F-4865-BD3D-19536C9840B4}" destId="{06D2F819-C747-4402-AA3D-ABFBF574C1AE}" srcOrd="0" destOrd="0" parTransId="{A03536D2-A70E-4857-8487-EBFDE2B4F5D5}" sibTransId="{3984B303-E6B7-4E83-81CD-53F1CFF93350}"/>
    <dgm:cxn modelId="{FA18FCEF-25C4-42EB-A819-D237A1F5AF05}" type="presOf" srcId="{06D2F819-C747-4402-AA3D-ABFBF574C1AE}" destId="{0D373129-5D75-4D9A-92CE-C7D1BA1A2335}" srcOrd="0" destOrd="0" presId="urn:microsoft.com/office/officeart/2018/2/layout/IconVerticalSolidList"/>
    <dgm:cxn modelId="{CC216B3A-0D46-4EA7-838C-098BC8089AAB}" type="presParOf" srcId="{8E968A7E-D1BD-4521-BC3D-4E4AB98F713C}" destId="{474AD963-C948-4E0F-99B3-1802D1A261DB}" srcOrd="0" destOrd="0" presId="urn:microsoft.com/office/officeart/2018/2/layout/IconVerticalSolidList"/>
    <dgm:cxn modelId="{EB4D2F89-FB26-465E-868B-51CDC722D0B5}" type="presParOf" srcId="{474AD963-C948-4E0F-99B3-1802D1A261DB}" destId="{2F5223BD-ADCC-4377-AE88-D6C26427EB59}" srcOrd="0" destOrd="0" presId="urn:microsoft.com/office/officeart/2018/2/layout/IconVerticalSolidList"/>
    <dgm:cxn modelId="{408A7CC8-EF20-4783-B8ED-B6E267387939}" type="presParOf" srcId="{474AD963-C948-4E0F-99B3-1802D1A261DB}" destId="{0ABE7DC0-5BF5-481D-B7C6-DF9EB0426347}" srcOrd="1" destOrd="0" presId="urn:microsoft.com/office/officeart/2018/2/layout/IconVerticalSolidList"/>
    <dgm:cxn modelId="{6EB5AEFD-2647-4877-85D7-458E49E34894}" type="presParOf" srcId="{474AD963-C948-4E0F-99B3-1802D1A261DB}" destId="{0D4E417D-DDFD-4C4E-A365-F14810FD1EB9}" srcOrd="2" destOrd="0" presId="urn:microsoft.com/office/officeart/2018/2/layout/IconVerticalSolidList"/>
    <dgm:cxn modelId="{7CCB19B7-BD18-4572-ACD3-207D93DD4F7D}" type="presParOf" srcId="{474AD963-C948-4E0F-99B3-1802D1A261DB}" destId="{0D373129-5D75-4D9A-92CE-C7D1BA1A2335}" srcOrd="3" destOrd="0" presId="urn:microsoft.com/office/officeart/2018/2/layout/IconVerticalSolidList"/>
    <dgm:cxn modelId="{B72B5D1E-3816-441D-BE9F-F95BB1C411C5}" type="presParOf" srcId="{8E968A7E-D1BD-4521-BC3D-4E4AB98F713C}" destId="{A63DFF1E-9B4A-4488-8E54-D4BBE31422B9}" srcOrd="1" destOrd="0" presId="urn:microsoft.com/office/officeart/2018/2/layout/IconVerticalSolidList"/>
    <dgm:cxn modelId="{A8E3F67B-AB6C-4D83-9299-FB2E4ABC7179}" type="presParOf" srcId="{8E968A7E-D1BD-4521-BC3D-4E4AB98F713C}" destId="{86B8F70E-BAD1-49D2-99B2-B1F2ECF48195}" srcOrd="2" destOrd="0" presId="urn:microsoft.com/office/officeart/2018/2/layout/IconVerticalSolidList"/>
    <dgm:cxn modelId="{D4E0B2CA-4310-47AE-8AFA-F73F61DF755A}" type="presParOf" srcId="{86B8F70E-BAD1-49D2-99B2-B1F2ECF48195}" destId="{F676AA8F-B729-47C2-98E8-6767FF9BEA5A}" srcOrd="0" destOrd="0" presId="urn:microsoft.com/office/officeart/2018/2/layout/IconVerticalSolidList"/>
    <dgm:cxn modelId="{AE920840-D430-45A9-979D-AFDD1DE04D8F}" type="presParOf" srcId="{86B8F70E-BAD1-49D2-99B2-B1F2ECF48195}" destId="{475BB65D-CD66-4435-94DE-F91A5255A7DA}" srcOrd="1" destOrd="0" presId="urn:microsoft.com/office/officeart/2018/2/layout/IconVerticalSolidList"/>
    <dgm:cxn modelId="{DFD8D869-36E2-4E90-93EB-F16ABB4872FB}" type="presParOf" srcId="{86B8F70E-BAD1-49D2-99B2-B1F2ECF48195}" destId="{123FFE31-4428-4FB8-9289-232924C80D24}" srcOrd="2" destOrd="0" presId="urn:microsoft.com/office/officeart/2018/2/layout/IconVerticalSolidList"/>
    <dgm:cxn modelId="{CC7D5970-EF96-44DC-9245-D289F71E1A06}" type="presParOf" srcId="{86B8F70E-BAD1-49D2-99B2-B1F2ECF48195}" destId="{57849022-7123-4C20-8421-68959B1FAC8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973446-47BB-4D2F-9BAB-F2269BE7E30B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A0532A-19F2-43B9-8CFE-3CD5322C330C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1"/>
            <a:t>Aileden alınan bilgiler</a:t>
          </a:r>
          <a:endParaRPr lang="en-US"/>
        </a:p>
      </dgm:t>
    </dgm:pt>
    <dgm:pt modelId="{ED6DBFEA-8A63-4D2B-A920-BA2B15F42172}" type="parTrans" cxnId="{BDCBEB50-0DE4-4667-ACBD-9B3E7B2BA71C}">
      <dgm:prSet/>
      <dgm:spPr/>
      <dgm:t>
        <a:bodyPr/>
        <a:lstStyle/>
        <a:p>
          <a:endParaRPr lang="en-US"/>
        </a:p>
      </dgm:t>
    </dgm:pt>
    <dgm:pt modelId="{A11CBE1D-E072-4BC5-B388-CAA8CE77622A}" type="sibTrans" cxnId="{BDCBEB50-0DE4-4667-ACBD-9B3E7B2BA71C}">
      <dgm:prSet/>
      <dgm:spPr/>
      <dgm:t>
        <a:bodyPr/>
        <a:lstStyle/>
        <a:p>
          <a:endParaRPr lang="en-US"/>
        </a:p>
      </dgm:t>
    </dgm:pt>
    <dgm:pt modelId="{BC71A758-6163-49F8-B2BC-14E425947B92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1" dirty="0"/>
            <a:t>Performans belirleme formları ile değerlendirme</a:t>
          </a:r>
          <a:endParaRPr lang="en-US" dirty="0"/>
        </a:p>
      </dgm:t>
    </dgm:pt>
    <dgm:pt modelId="{E557EEB8-81A3-423D-ADE8-4A37432CE422}" type="parTrans" cxnId="{9E2D07B0-B96D-4900-91F9-BD35AB420BDC}">
      <dgm:prSet/>
      <dgm:spPr/>
      <dgm:t>
        <a:bodyPr/>
        <a:lstStyle/>
        <a:p>
          <a:endParaRPr lang="en-US"/>
        </a:p>
      </dgm:t>
    </dgm:pt>
    <dgm:pt modelId="{CDE85C52-78FB-4DB5-AE15-BC87592AC111}" type="sibTrans" cxnId="{9E2D07B0-B96D-4900-91F9-BD35AB420BDC}">
      <dgm:prSet/>
      <dgm:spPr/>
      <dgm:t>
        <a:bodyPr/>
        <a:lstStyle/>
        <a:p>
          <a:endParaRPr lang="en-US"/>
        </a:p>
      </dgm:t>
    </dgm:pt>
    <dgm:pt modelId="{C1077FED-734D-48D4-82AD-79302F3F8A72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1"/>
            <a:t>Okuldan gelen bilgiler </a:t>
          </a:r>
          <a:endParaRPr lang="en-US"/>
        </a:p>
      </dgm:t>
    </dgm:pt>
    <dgm:pt modelId="{BAAE09DE-1573-49AE-B769-6DDD2186307F}" type="parTrans" cxnId="{BBCF30FE-BE03-4C00-8908-5E15AA160ABF}">
      <dgm:prSet/>
      <dgm:spPr/>
      <dgm:t>
        <a:bodyPr/>
        <a:lstStyle/>
        <a:p>
          <a:endParaRPr lang="en-US"/>
        </a:p>
      </dgm:t>
    </dgm:pt>
    <dgm:pt modelId="{393947B6-C311-4B31-AAC2-A4EC0BBAEC59}" type="sibTrans" cxnId="{BBCF30FE-BE03-4C00-8908-5E15AA160ABF}">
      <dgm:prSet/>
      <dgm:spPr/>
      <dgm:t>
        <a:bodyPr/>
        <a:lstStyle/>
        <a:p>
          <a:endParaRPr lang="en-US"/>
        </a:p>
      </dgm:t>
    </dgm:pt>
    <dgm:pt modelId="{A991B1A9-217C-465A-851E-E84088876C9D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1"/>
            <a:t>Zeka testlerinden elde edilen bilgiler</a:t>
          </a:r>
          <a:endParaRPr lang="en-US"/>
        </a:p>
      </dgm:t>
    </dgm:pt>
    <dgm:pt modelId="{FA6D860C-3742-4B6F-99EB-3FFD1D85F220}" type="parTrans" cxnId="{4BCE9513-2101-4285-A3D7-CF12D5988FC2}">
      <dgm:prSet/>
      <dgm:spPr/>
      <dgm:t>
        <a:bodyPr/>
        <a:lstStyle/>
        <a:p>
          <a:endParaRPr lang="en-US"/>
        </a:p>
      </dgm:t>
    </dgm:pt>
    <dgm:pt modelId="{B62E56DE-6F64-4962-BEBC-972A8C006C36}" type="sibTrans" cxnId="{4BCE9513-2101-4285-A3D7-CF12D5988FC2}">
      <dgm:prSet/>
      <dgm:spPr/>
      <dgm:t>
        <a:bodyPr/>
        <a:lstStyle/>
        <a:p>
          <a:endParaRPr lang="en-US"/>
        </a:p>
      </dgm:t>
    </dgm:pt>
    <dgm:pt modelId="{D208C9EC-5317-4454-AA78-466AEC37881B}" type="pres">
      <dgm:prSet presAssocID="{06973446-47BB-4D2F-9BAB-F2269BE7E30B}" presName="root" presStyleCnt="0">
        <dgm:presLayoutVars>
          <dgm:dir/>
          <dgm:resizeHandles val="exact"/>
        </dgm:presLayoutVars>
      </dgm:prSet>
      <dgm:spPr/>
    </dgm:pt>
    <dgm:pt modelId="{B9C65351-CF3B-407C-87BD-70D292D65738}" type="pres">
      <dgm:prSet presAssocID="{2FA0532A-19F2-43B9-8CFE-3CD5322C330C}" presName="compNode" presStyleCnt="0"/>
      <dgm:spPr/>
    </dgm:pt>
    <dgm:pt modelId="{03121BF2-9175-41F8-99CE-15FEB402B64F}" type="pres">
      <dgm:prSet presAssocID="{2FA0532A-19F2-43B9-8CFE-3CD5322C330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arf"/>
        </a:ext>
      </dgm:extLst>
    </dgm:pt>
    <dgm:pt modelId="{206F7C40-B7BE-4CF5-9E68-93ADA5DEEB86}" type="pres">
      <dgm:prSet presAssocID="{2FA0532A-19F2-43B9-8CFE-3CD5322C330C}" presName="spaceRect" presStyleCnt="0"/>
      <dgm:spPr/>
    </dgm:pt>
    <dgm:pt modelId="{183CD7F6-1E38-4DFA-93EF-CBD81BE559C5}" type="pres">
      <dgm:prSet presAssocID="{2FA0532A-19F2-43B9-8CFE-3CD5322C330C}" presName="textRect" presStyleLbl="revTx" presStyleIdx="0" presStyleCnt="4">
        <dgm:presLayoutVars>
          <dgm:chMax val="1"/>
          <dgm:chPref val="1"/>
        </dgm:presLayoutVars>
      </dgm:prSet>
      <dgm:spPr/>
    </dgm:pt>
    <dgm:pt modelId="{B005777C-9C72-4A48-839C-50B4DDFB0C92}" type="pres">
      <dgm:prSet presAssocID="{A11CBE1D-E072-4BC5-B388-CAA8CE77622A}" presName="sibTrans" presStyleCnt="0"/>
      <dgm:spPr/>
    </dgm:pt>
    <dgm:pt modelId="{22CC96AA-47AA-4B5C-869B-AF97B1517C2A}" type="pres">
      <dgm:prSet presAssocID="{BC71A758-6163-49F8-B2BC-14E425947B92}" presName="compNode" presStyleCnt="0"/>
      <dgm:spPr/>
    </dgm:pt>
    <dgm:pt modelId="{B4949EC7-635E-40D8-9557-FBBBA865AACD}" type="pres">
      <dgm:prSet presAssocID="{BC71A758-6163-49F8-B2BC-14E425947B9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ontrol listesi"/>
        </a:ext>
      </dgm:extLst>
    </dgm:pt>
    <dgm:pt modelId="{3F28D893-63C5-4B05-BF83-8A2F4F2A1C3A}" type="pres">
      <dgm:prSet presAssocID="{BC71A758-6163-49F8-B2BC-14E425947B92}" presName="spaceRect" presStyleCnt="0"/>
      <dgm:spPr/>
    </dgm:pt>
    <dgm:pt modelId="{6525246C-3E3D-4F6A-97DC-58CB7F3178A2}" type="pres">
      <dgm:prSet presAssocID="{BC71A758-6163-49F8-B2BC-14E425947B92}" presName="textRect" presStyleLbl="revTx" presStyleIdx="1" presStyleCnt="4">
        <dgm:presLayoutVars>
          <dgm:chMax val="1"/>
          <dgm:chPref val="1"/>
        </dgm:presLayoutVars>
      </dgm:prSet>
      <dgm:spPr/>
    </dgm:pt>
    <dgm:pt modelId="{7F2DAA23-9740-49EF-8E5C-B011702CC4F7}" type="pres">
      <dgm:prSet presAssocID="{CDE85C52-78FB-4DB5-AE15-BC87592AC111}" presName="sibTrans" presStyleCnt="0"/>
      <dgm:spPr/>
    </dgm:pt>
    <dgm:pt modelId="{D3AB2EE4-01C2-47C7-87A0-15CE30D939E6}" type="pres">
      <dgm:prSet presAssocID="{C1077FED-734D-48D4-82AD-79302F3F8A72}" presName="compNode" presStyleCnt="0"/>
      <dgm:spPr/>
    </dgm:pt>
    <dgm:pt modelId="{F372E13D-175D-43D0-A99F-28D8651C45E3}" type="pres">
      <dgm:prSet presAssocID="{C1077FED-734D-48D4-82AD-79302F3F8A7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ullanıcı"/>
        </a:ext>
      </dgm:extLst>
    </dgm:pt>
    <dgm:pt modelId="{98A7BE3E-DBA8-423B-8934-EEA498E91692}" type="pres">
      <dgm:prSet presAssocID="{C1077FED-734D-48D4-82AD-79302F3F8A72}" presName="spaceRect" presStyleCnt="0"/>
      <dgm:spPr/>
    </dgm:pt>
    <dgm:pt modelId="{EA2708EE-8C7E-4191-8051-759719EA64F3}" type="pres">
      <dgm:prSet presAssocID="{C1077FED-734D-48D4-82AD-79302F3F8A72}" presName="textRect" presStyleLbl="revTx" presStyleIdx="2" presStyleCnt="4">
        <dgm:presLayoutVars>
          <dgm:chMax val="1"/>
          <dgm:chPref val="1"/>
        </dgm:presLayoutVars>
      </dgm:prSet>
      <dgm:spPr/>
    </dgm:pt>
    <dgm:pt modelId="{DD69DE20-3132-4010-A5E0-D602E232F8CD}" type="pres">
      <dgm:prSet presAssocID="{393947B6-C311-4B31-AAC2-A4EC0BBAEC59}" presName="sibTrans" presStyleCnt="0"/>
      <dgm:spPr/>
    </dgm:pt>
    <dgm:pt modelId="{C39ACDE2-9392-474C-895C-FFDF3B69B4DA}" type="pres">
      <dgm:prSet presAssocID="{A991B1A9-217C-465A-851E-E84088876C9D}" presName="compNode" presStyleCnt="0"/>
      <dgm:spPr/>
    </dgm:pt>
    <dgm:pt modelId="{B12B1102-4298-4252-89D1-64E7CB7607F0}" type="pres">
      <dgm:prSet presAssocID="{A991B1A9-217C-465A-851E-E84088876C9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23F1470-02CA-4B1E-BBFF-E409E04AEEF1}" type="pres">
      <dgm:prSet presAssocID="{A991B1A9-217C-465A-851E-E84088876C9D}" presName="spaceRect" presStyleCnt="0"/>
      <dgm:spPr/>
    </dgm:pt>
    <dgm:pt modelId="{976C3F50-559E-4778-97C4-825DB9B510A6}" type="pres">
      <dgm:prSet presAssocID="{A991B1A9-217C-465A-851E-E84088876C9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BCE9513-2101-4285-A3D7-CF12D5988FC2}" srcId="{06973446-47BB-4D2F-9BAB-F2269BE7E30B}" destId="{A991B1A9-217C-465A-851E-E84088876C9D}" srcOrd="3" destOrd="0" parTransId="{FA6D860C-3742-4B6F-99EB-3FFD1D85F220}" sibTransId="{B62E56DE-6F64-4962-BEBC-972A8C006C36}"/>
    <dgm:cxn modelId="{51B26C21-AC7E-4A4C-90E3-F9DA42559DCC}" type="presOf" srcId="{A991B1A9-217C-465A-851E-E84088876C9D}" destId="{976C3F50-559E-4778-97C4-825DB9B510A6}" srcOrd="0" destOrd="0" presId="urn:microsoft.com/office/officeart/2018/2/layout/IconLabelList"/>
    <dgm:cxn modelId="{142FB344-7F0D-4A73-B864-687D914001B4}" type="presOf" srcId="{C1077FED-734D-48D4-82AD-79302F3F8A72}" destId="{EA2708EE-8C7E-4191-8051-759719EA64F3}" srcOrd="0" destOrd="0" presId="urn:microsoft.com/office/officeart/2018/2/layout/IconLabelList"/>
    <dgm:cxn modelId="{BDCBEB50-0DE4-4667-ACBD-9B3E7B2BA71C}" srcId="{06973446-47BB-4D2F-9BAB-F2269BE7E30B}" destId="{2FA0532A-19F2-43B9-8CFE-3CD5322C330C}" srcOrd="0" destOrd="0" parTransId="{ED6DBFEA-8A63-4D2B-A920-BA2B15F42172}" sibTransId="{A11CBE1D-E072-4BC5-B388-CAA8CE77622A}"/>
    <dgm:cxn modelId="{9AB2537D-E875-4FA9-9D34-B37323467A8E}" type="presOf" srcId="{06973446-47BB-4D2F-9BAB-F2269BE7E30B}" destId="{D208C9EC-5317-4454-AA78-466AEC37881B}" srcOrd="0" destOrd="0" presId="urn:microsoft.com/office/officeart/2018/2/layout/IconLabelList"/>
    <dgm:cxn modelId="{28003193-28A5-4B2B-984E-414E856DBFD1}" type="presOf" srcId="{BC71A758-6163-49F8-B2BC-14E425947B92}" destId="{6525246C-3E3D-4F6A-97DC-58CB7F3178A2}" srcOrd="0" destOrd="0" presId="urn:microsoft.com/office/officeart/2018/2/layout/IconLabelList"/>
    <dgm:cxn modelId="{8BE78395-5F63-4CA8-9C7F-D5F8C00518A8}" type="presOf" srcId="{2FA0532A-19F2-43B9-8CFE-3CD5322C330C}" destId="{183CD7F6-1E38-4DFA-93EF-CBD81BE559C5}" srcOrd="0" destOrd="0" presId="urn:microsoft.com/office/officeart/2018/2/layout/IconLabelList"/>
    <dgm:cxn modelId="{9E2D07B0-B96D-4900-91F9-BD35AB420BDC}" srcId="{06973446-47BB-4D2F-9BAB-F2269BE7E30B}" destId="{BC71A758-6163-49F8-B2BC-14E425947B92}" srcOrd="1" destOrd="0" parTransId="{E557EEB8-81A3-423D-ADE8-4A37432CE422}" sibTransId="{CDE85C52-78FB-4DB5-AE15-BC87592AC111}"/>
    <dgm:cxn modelId="{BBCF30FE-BE03-4C00-8908-5E15AA160ABF}" srcId="{06973446-47BB-4D2F-9BAB-F2269BE7E30B}" destId="{C1077FED-734D-48D4-82AD-79302F3F8A72}" srcOrd="2" destOrd="0" parTransId="{BAAE09DE-1573-49AE-B769-6DDD2186307F}" sibTransId="{393947B6-C311-4B31-AAC2-A4EC0BBAEC59}"/>
    <dgm:cxn modelId="{60DC9CA7-F384-4A6C-9A15-2DAB4165A9CA}" type="presParOf" srcId="{D208C9EC-5317-4454-AA78-466AEC37881B}" destId="{B9C65351-CF3B-407C-87BD-70D292D65738}" srcOrd="0" destOrd="0" presId="urn:microsoft.com/office/officeart/2018/2/layout/IconLabelList"/>
    <dgm:cxn modelId="{12B7EB88-F6B9-465E-91B9-A45898E9E81B}" type="presParOf" srcId="{B9C65351-CF3B-407C-87BD-70D292D65738}" destId="{03121BF2-9175-41F8-99CE-15FEB402B64F}" srcOrd="0" destOrd="0" presId="urn:microsoft.com/office/officeart/2018/2/layout/IconLabelList"/>
    <dgm:cxn modelId="{D4C524D3-0A69-4227-A74D-7526EB6861D5}" type="presParOf" srcId="{B9C65351-CF3B-407C-87BD-70D292D65738}" destId="{206F7C40-B7BE-4CF5-9E68-93ADA5DEEB86}" srcOrd="1" destOrd="0" presId="urn:microsoft.com/office/officeart/2018/2/layout/IconLabelList"/>
    <dgm:cxn modelId="{48B55F1F-47D5-4809-A898-8054CD1D3981}" type="presParOf" srcId="{B9C65351-CF3B-407C-87BD-70D292D65738}" destId="{183CD7F6-1E38-4DFA-93EF-CBD81BE559C5}" srcOrd="2" destOrd="0" presId="urn:microsoft.com/office/officeart/2018/2/layout/IconLabelList"/>
    <dgm:cxn modelId="{1C7C5FAD-B675-4200-99D6-01981472AEC8}" type="presParOf" srcId="{D208C9EC-5317-4454-AA78-466AEC37881B}" destId="{B005777C-9C72-4A48-839C-50B4DDFB0C92}" srcOrd="1" destOrd="0" presId="urn:microsoft.com/office/officeart/2018/2/layout/IconLabelList"/>
    <dgm:cxn modelId="{781374EE-AF71-4A19-B3BD-CDECBE23BAC7}" type="presParOf" srcId="{D208C9EC-5317-4454-AA78-466AEC37881B}" destId="{22CC96AA-47AA-4B5C-869B-AF97B1517C2A}" srcOrd="2" destOrd="0" presId="urn:microsoft.com/office/officeart/2018/2/layout/IconLabelList"/>
    <dgm:cxn modelId="{8EE72FCF-EF68-47E3-B926-A971198B3868}" type="presParOf" srcId="{22CC96AA-47AA-4B5C-869B-AF97B1517C2A}" destId="{B4949EC7-635E-40D8-9557-FBBBA865AACD}" srcOrd="0" destOrd="0" presId="urn:microsoft.com/office/officeart/2018/2/layout/IconLabelList"/>
    <dgm:cxn modelId="{3F997B26-7B27-4F0B-95FA-D65BA3EAA9CC}" type="presParOf" srcId="{22CC96AA-47AA-4B5C-869B-AF97B1517C2A}" destId="{3F28D893-63C5-4B05-BF83-8A2F4F2A1C3A}" srcOrd="1" destOrd="0" presId="urn:microsoft.com/office/officeart/2018/2/layout/IconLabelList"/>
    <dgm:cxn modelId="{D63A4D95-578B-42EF-9FAB-7512040B8071}" type="presParOf" srcId="{22CC96AA-47AA-4B5C-869B-AF97B1517C2A}" destId="{6525246C-3E3D-4F6A-97DC-58CB7F3178A2}" srcOrd="2" destOrd="0" presId="urn:microsoft.com/office/officeart/2018/2/layout/IconLabelList"/>
    <dgm:cxn modelId="{0BC31057-BF87-4A3B-A6BF-AFC845E35B87}" type="presParOf" srcId="{D208C9EC-5317-4454-AA78-466AEC37881B}" destId="{7F2DAA23-9740-49EF-8E5C-B011702CC4F7}" srcOrd="3" destOrd="0" presId="urn:microsoft.com/office/officeart/2018/2/layout/IconLabelList"/>
    <dgm:cxn modelId="{A53B4593-A3E8-4929-81AD-9DA3F40C0BE3}" type="presParOf" srcId="{D208C9EC-5317-4454-AA78-466AEC37881B}" destId="{D3AB2EE4-01C2-47C7-87A0-15CE30D939E6}" srcOrd="4" destOrd="0" presId="urn:microsoft.com/office/officeart/2018/2/layout/IconLabelList"/>
    <dgm:cxn modelId="{302419C9-6D68-44B6-8A93-EE29FFAA0BE5}" type="presParOf" srcId="{D3AB2EE4-01C2-47C7-87A0-15CE30D939E6}" destId="{F372E13D-175D-43D0-A99F-28D8651C45E3}" srcOrd="0" destOrd="0" presId="urn:microsoft.com/office/officeart/2018/2/layout/IconLabelList"/>
    <dgm:cxn modelId="{955DCD7A-F7FC-490C-86F6-FEF9E9F270CB}" type="presParOf" srcId="{D3AB2EE4-01C2-47C7-87A0-15CE30D939E6}" destId="{98A7BE3E-DBA8-423B-8934-EEA498E91692}" srcOrd="1" destOrd="0" presId="urn:microsoft.com/office/officeart/2018/2/layout/IconLabelList"/>
    <dgm:cxn modelId="{57114F86-B6C0-473D-BF78-4E6178C9DD31}" type="presParOf" srcId="{D3AB2EE4-01C2-47C7-87A0-15CE30D939E6}" destId="{EA2708EE-8C7E-4191-8051-759719EA64F3}" srcOrd="2" destOrd="0" presId="urn:microsoft.com/office/officeart/2018/2/layout/IconLabelList"/>
    <dgm:cxn modelId="{68435BDD-71FA-415D-B559-598B0AE98C95}" type="presParOf" srcId="{D208C9EC-5317-4454-AA78-466AEC37881B}" destId="{DD69DE20-3132-4010-A5E0-D602E232F8CD}" srcOrd="5" destOrd="0" presId="urn:microsoft.com/office/officeart/2018/2/layout/IconLabelList"/>
    <dgm:cxn modelId="{CF9EEE80-0807-4936-B237-04879BEA3B1C}" type="presParOf" srcId="{D208C9EC-5317-4454-AA78-466AEC37881B}" destId="{C39ACDE2-9392-474C-895C-FFDF3B69B4DA}" srcOrd="6" destOrd="0" presId="urn:microsoft.com/office/officeart/2018/2/layout/IconLabelList"/>
    <dgm:cxn modelId="{B42E6D15-388D-4C23-B050-4C4E97B16D21}" type="presParOf" srcId="{C39ACDE2-9392-474C-895C-FFDF3B69B4DA}" destId="{B12B1102-4298-4252-89D1-64E7CB7607F0}" srcOrd="0" destOrd="0" presId="urn:microsoft.com/office/officeart/2018/2/layout/IconLabelList"/>
    <dgm:cxn modelId="{A67C81FB-09B5-4AF2-9AE3-9D7C6CDD0497}" type="presParOf" srcId="{C39ACDE2-9392-474C-895C-FFDF3B69B4DA}" destId="{B23F1470-02CA-4B1E-BBFF-E409E04AEEF1}" srcOrd="1" destOrd="0" presId="urn:microsoft.com/office/officeart/2018/2/layout/IconLabelList"/>
    <dgm:cxn modelId="{981B905E-49FE-49F4-A4F2-5773822D43FF}" type="presParOf" srcId="{C39ACDE2-9392-474C-895C-FFDF3B69B4DA}" destId="{976C3F50-559E-4778-97C4-825DB9B510A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2775F71-AA98-4D9D-9419-7C3DADE06726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8C88BD6-6981-4441-B4C0-3907F34A77BC}">
      <dgm:prSet/>
      <dgm:spPr/>
      <dgm:t>
        <a:bodyPr/>
        <a:lstStyle/>
        <a:p>
          <a:r>
            <a:rPr lang="tr-TR" b="1"/>
            <a:t>Tam Zamanlı Kaynaştırma </a:t>
          </a:r>
          <a:endParaRPr lang="en-US"/>
        </a:p>
      </dgm:t>
    </dgm:pt>
    <dgm:pt modelId="{3700C50A-13B5-4639-A071-71BE947CC7C7}" type="parTrans" cxnId="{CACA3A30-FFEB-47A2-BE38-D8805367110F}">
      <dgm:prSet/>
      <dgm:spPr/>
      <dgm:t>
        <a:bodyPr/>
        <a:lstStyle/>
        <a:p>
          <a:endParaRPr lang="en-US"/>
        </a:p>
      </dgm:t>
    </dgm:pt>
    <dgm:pt modelId="{5EAF3E26-9F66-4405-AE59-74FBEC9655A3}" type="sibTrans" cxnId="{CACA3A30-FFEB-47A2-BE38-D8805367110F}">
      <dgm:prSet/>
      <dgm:spPr/>
      <dgm:t>
        <a:bodyPr/>
        <a:lstStyle/>
        <a:p>
          <a:endParaRPr lang="en-US"/>
        </a:p>
      </dgm:t>
    </dgm:pt>
    <dgm:pt modelId="{53048AA0-4E1F-40B5-9DAC-254538A60A9F}">
      <dgm:prSet/>
      <dgm:spPr/>
      <dgm:t>
        <a:bodyPr/>
        <a:lstStyle/>
        <a:p>
          <a:r>
            <a:rPr lang="tr-TR" b="1"/>
            <a:t>Özel Eğitim Sınıfı</a:t>
          </a:r>
          <a:endParaRPr lang="en-US"/>
        </a:p>
      </dgm:t>
    </dgm:pt>
    <dgm:pt modelId="{AF2EBBA7-62DE-4A92-BBD6-3E33661FEE8A}" type="parTrans" cxnId="{5ADC0ECF-9FE6-4853-81EA-31AC513379F2}">
      <dgm:prSet/>
      <dgm:spPr/>
      <dgm:t>
        <a:bodyPr/>
        <a:lstStyle/>
        <a:p>
          <a:endParaRPr lang="en-US"/>
        </a:p>
      </dgm:t>
    </dgm:pt>
    <dgm:pt modelId="{FF84342E-DFF3-4CE8-A76D-967B8E554BC4}" type="sibTrans" cxnId="{5ADC0ECF-9FE6-4853-81EA-31AC513379F2}">
      <dgm:prSet/>
      <dgm:spPr/>
      <dgm:t>
        <a:bodyPr/>
        <a:lstStyle/>
        <a:p>
          <a:endParaRPr lang="en-US"/>
        </a:p>
      </dgm:t>
    </dgm:pt>
    <dgm:pt modelId="{2722EE1C-146F-4502-8DCB-EA322EACEAED}">
      <dgm:prSet/>
      <dgm:spPr/>
      <dgm:t>
        <a:bodyPr/>
        <a:lstStyle/>
        <a:p>
          <a:r>
            <a:rPr lang="tr-TR" b="1"/>
            <a:t>Özel eğitim ilk ve Ortaokulu</a:t>
          </a:r>
          <a:endParaRPr lang="en-US"/>
        </a:p>
      </dgm:t>
    </dgm:pt>
    <dgm:pt modelId="{4D0A16F8-30EA-4832-BF12-0BFEECEB1E1C}" type="parTrans" cxnId="{7FFFFB08-F4BE-4EF9-A02D-ED0EA78403B7}">
      <dgm:prSet/>
      <dgm:spPr/>
      <dgm:t>
        <a:bodyPr/>
        <a:lstStyle/>
        <a:p>
          <a:endParaRPr lang="en-US"/>
        </a:p>
      </dgm:t>
    </dgm:pt>
    <dgm:pt modelId="{7BACE9EE-7438-47B0-A752-E02220E1E1E9}" type="sibTrans" cxnId="{7FFFFB08-F4BE-4EF9-A02D-ED0EA78403B7}">
      <dgm:prSet/>
      <dgm:spPr/>
      <dgm:t>
        <a:bodyPr/>
        <a:lstStyle/>
        <a:p>
          <a:endParaRPr lang="en-US"/>
        </a:p>
      </dgm:t>
    </dgm:pt>
    <dgm:pt modelId="{B6FCEF55-89A9-4B7C-8257-73400C75D389}">
      <dgm:prSet/>
      <dgm:spPr/>
      <dgm:t>
        <a:bodyPr/>
        <a:lstStyle/>
        <a:p>
          <a:r>
            <a:rPr lang="tr-TR" b="1"/>
            <a:t>Özel Eğitim Meslek Okulu</a:t>
          </a:r>
          <a:endParaRPr lang="en-US"/>
        </a:p>
      </dgm:t>
    </dgm:pt>
    <dgm:pt modelId="{1884E5B5-878A-4DF8-A586-7755F58834D7}" type="parTrans" cxnId="{B21C6404-CBDE-4201-9A3F-D69AB1116004}">
      <dgm:prSet/>
      <dgm:spPr/>
      <dgm:t>
        <a:bodyPr/>
        <a:lstStyle/>
        <a:p>
          <a:endParaRPr lang="en-US"/>
        </a:p>
      </dgm:t>
    </dgm:pt>
    <dgm:pt modelId="{85AE3320-036D-4F27-BDD4-05C1B8C999DF}" type="sibTrans" cxnId="{B21C6404-CBDE-4201-9A3F-D69AB1116004}">
      <dgm:prSet/>
      <dgm:spPr/>
      <dgm:t>
        <a:bodyPr/>
        <a:lstStyle/>
        <a:p>
          <a:endParaRPr lang="en-US"/>
        </a:p>
      </dgm:t>
    </dgm:pt>
    <dgm:pt modelId="{29C09E4F-EAD1-4CF3-900A-AE43F0F27CED}" type="pres">
      <dgm:prSet presAssocID="{12775F71-AA98-4D9D-9419-7C3DADE06726}" presName="diagram" presStyleCnt="0">
        <dgm:presLayoutVars>
          <dgm:dir/>
          <dgm:resizeHandles val="exact"/>
        </dgm:presLayoutVars>
      </dgm:prSet>
      <dgm:spPr/>
    </dgm:pt>
    <dgm:pt modelId="{A09B6F6D-B607-4229-983E-61DFABEF545A}" type="pres">
      <dgm:prSet presAssocID="{E8C88BD6-6981-4441-B4C0-3907F34A77BC}" presName="arrow" presStyleLbl="node1" presStyleIdx="0" presStyleCnt="4">
        <dgm:presLayoutVars>
          <dgm:bulletEnabled val="1"/>
        </dgm:presLayoutVars>
      </dgm:prSet>
      <dgm:spPr/>
    </dgm:pt>
    <dgm:pt modelId="{5EF2DACB-F508-4A20-BD87-2920644B18EC}" type="pres">
      <dgm:prSet presAssocID="{53048AA0-4E1F-40B5-9DAC-254538A60A9F}" presName="arrow" presStyleLbl="node1" presStyleIdx="1" presStyleCnt="4">
        <dgm:presLayoutVars>
          <dgm:bulletEnabled val="1"/>
        </dgm:presLayoutVars>
      </dgm:prSet>
      <dgm:spPr/>
    </dgm:pt>
    <dgm:pt modelId="{DA9544F2-096D-4EE7-89B3-0D3E00066973}" type="pres">
      <dgm:prSet presAssocID="{2722EE1C-146F-4502-8DCB-EA322EACEAED}" presName="arrow" presStyleLbl="node1" presStyleIdx="2" presStyleCnt="4">
        <dgm:presLayoutVars>
          <dgm:bulletEnabled val="1"/>
        </dgm:presLayoutVars>
      </dgm:prSet>
      <dgm:spPr/>
    </dgm:pt>
    <dgm:pt modelId="{F9E059F1-7C7F-4E27-89C6-7E0868B19ABA}" type="pres">
      <dgm:prSet presAssocID="{B6FCEF55-89A9-4B7C-8257-73400C75D389}" presName="arrow" presStyleLbl="node1" presStyleIdx="3" presStyleCnt="4">
        <dgm:presLayoutVars>
          <dgm:bulletEnabled val="1"/>
        </dgm:presLayoutVars>
      </dgm:prSet>
      <dgm:spPr/>
    </dgm:pt>
  </dgm:ptLst>
  <dgm:cxnLst>
    <dgm:cxn modelId="{B21C6404-CBDE-4201-9A3F-D69AB1116004}" srcId="{12775F71-AA98-4D9D-9419-7C3DADE06726}" destId="{B6FCEF55-89A9-4B7C-8257-73400C75D389}" srcOrd="3" destOrd="0" parTransId="{1884E5B5-878A-4DF8-A586-7755F58834D7}" sibTransId="{85AE3320-036D-4F27-BDD4-05C1B8C999DF}"/>
    <dgm:cxn modelId="{7FFFFB08-F4BE-4EF9-A02D-ED0EA78403B7}" srcId="{12775F71-AA98-4D9D-9419-7C3DADE06726}" destId="{2722EE1C-146F-4502-8DCB-EA322EACEAED}" srcOrd="2" destOrd="0" parTransId="{4D0A16F8-30EA-4832-BF12-0BFEECEB1E1C}" sibTransId="{7BACE9EE-7438-47B0-A752-E02220E1E1E9}"/>
    <dgm:cxn modelId="{CACA3A30-FFEB-47A2-BE38-D8805367110F}" srcId="{12775F71-AA98-4D9D-9419-7C3DADE06726}" destId="{E8C88BD6-6981-4441-B4C0-3907F34A77BC}" srcOrd="0" destOrd="0" parTransId="{3700C50A-13B5-4639-A071-71BE947CC7C7}" sibTransId="{5EAF3E26-9F66-4405-AE59-74FBEC9655A3}"/>
    <dgm:cxn modelId="{C11D3954-4355-47FE-A2F8-D0A113CEC8D0}" type="presOf" srcId="{12775F71-AA98-4D9D-9419-7C3DADE06726}" destId="{29C09E4F-EAD1-4CF3-900A-AE43F0F27CED}" srcOrd="0" destOrd="0" presId="urn:microsoft.com/office/officeart/2005/8/layout/arrow5"/>
    <dgm:cxn modelId="{84C0EBB1-C8F1-4A13-AD0C-BAC6424C8B19}" type="presOf" srcId="{53048AA0-4E1F-40B5-9DAC-254538A60A9F}" destId="{5EF2DACB-F508-4A20-BD87-2920644B18EC}" srcOrd="0" destOrd="0" presId="urn:microsoft.com/office/officeart/2005/8/layout/arrow5"/>
    <dgm:cxn modelId="{D2D515BE-B0D8-471E-BA49-03325A704CF8}" type="presOf" srcId="{E8C88BD6-6981-4441-B4C0-3907F34A77BC}" destId="{A09B6F6D-B607-4229-983E-61DFABEF545A}" srcOrd="0" destOrd="0" presId="urn:microsoft.com/office/officeart/2005/8/layout/arrow5"/>
    <dgm:cxn modelId="{5ADC0ECF-9FE6-4853-81EA-31AC513379F2}" srcId="{12775F71-AA98-4D9D-9419-7C3DADE06726}" destId="{53048AA0-4E1F-40B5-9DAC-254538A60A9F}" srcOrd="1" destOrd="0" parTransId="{AF2EBBA7-62DE-4A92-BBD6-3E33661FEE8A}" sibTransId="{FF84342E-DFF3-4CE8-A76D-967B8E554BC4}"/>
    <dgm:cxn modelId="{13AFC2E1-2D59-4214-9835-F5B457DE81D1}" type="presOf" srcId="{2722EE1C-146F-4502-8DCB-EA322EACEAED}" destId="{DA9544F2-096D-4EE7-89B3-0D3E00066973}" srcOrd="0" destOrd="0" presId="urn:microsoft.com/office/officeart/2005/8/layout/arrow5"/>
    <dgm:cxn modelId="{9E377EEB-9550-4A52-8ACF-2D1E50BD0CB0}" type="presOf" srcId="{B6FCEF55-89A9-4B7C-8257-73400C75D389}" destId="{F9E059F1-7C7F-4E27-89C6-7E0868B19ABA}" srcOrd="0" destOrd="0" presId="urn:microsoft.com/office/officeart/2005/8/layout/arrow5"/>
    <dgm:cxn modelId="{4098AE84-39A4-450C-A032-D1FBFE94B24E}" type="presParOf" srcId="{29C09E4F-EAD1-4CF3-900A-AE43F0F27CED}" destId="{A09B6F6D-B607-4229-983E-61DFABEF545A}" srcOrd="0" destOrd="0" presId="urn:microsoft.com/office/officeart/2005/8/layout/arrow5"/>
    <dgm:cxn modelId="{0006DDAB-C75D-44CB-B5FA-D100EBC9EFCA}" type="presParOf" srcId="{29C09E4F-EAD1-4CF3-900A-AE43F0F27CED}" destId="{5EF2DACB-F508-4A20-BD87-2920644B18EC}" srcOrd="1" destOrd="0" presId="urn:microsoft.com/office/officeart/2005/8/layout/arrow5"/>
    <dgm:cxn modelId="{251AC73C-7E89-4E39-84FD-03AD6FD7A18A}" type="presParOf" srcId="{29C09E4F-EAD1-4CF3-900A-AE43F0F27CED}" destId="{DA9544F2-096D-4EE7-89B3-0D3E00066973}" srcOrd="2" destOrd="0" presId="urn:microsoft.com/office/officeart/2005/8/layout/arrow5"/>
    <dgm:cxn modelId="{739419DF-51EC-4F19-9274-07D85DEC04A0}" type="presParOf" srcId="{29C09E4F-EAD1-4CF3-900A-AE43F0F27CED}" destId="{F9E059F1-7C7F-4E27-89C6-7E0868B19ABA}" srcOrd="3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1838EC1-CA9C-42AC-AEEE-F2775FADC3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0E7197A-AA81-4134-A9FC-1422B5937431}">
      <dgm:prSet/>
      <dgm:spPr/>
      <dgm:t>
        <a:bodyPr/>
        <a:lstStyle/>
        <a:p>
          <a:r>
            <a:rPr lang="tr-TR"/>
            <a:t>Öğrencinizi tahtayı ve sizi rahat görebileceği şekilde sınıfın ön tarafına oturtun</a:t>
          </a:r>
          <a:endParaRPr lang="en-US"/>
        </a:p>
      </dgm:t>
    </dgm:pt>
    <dgm:pt modelId="{8F10AC97-FEA8-4DEC-BA4E-D59E8CDE5FE7}" type="parTrans" cxnId="{094637FB-EC2C-46BA-9B68-C7F51355CC5C}">
      <dgm:prSet/>
      <dgm:spPr/>
      <dgm:t>
        <a:bodyPr/>
        <a:lstStyle/>
        <a:p>
          <a:endParaRPr lang="en-US"/>
        </a:p>
      </dgm:t>
    </dgm:pt>
    <dgm:pt modelId="{20D5DFB2-128F-4FB4-90E3-8437F96EC43B}" type="sibTrans" cxnId="{094637FB-EC2C-46BA-9B68-C7F51355CC5C}">
      <dgm:prSet/>
      <dgm:spPr/>
      <dgm:t>
        <a:bodyPr/>
        <a:lstStyle/>
        <a:p>
          <a:endParaRPr lang="en-US"/>
        </a:p>
      </dgm:t>
    </dgm:pt>
    <dgm:pt modelId="{F1EB2EC3-FD00-4F5D-9000-5C7B2E37489F}">
      <dgm:prSet/>
      <dgm:spPr/>
      <dgm:t>
        <a:bodyPr/>
        <a:lstStyle/>
        <a:p>
          <a:r>
            <a:rPr lang="tr-TR"/>
            <a:t>Sınıf kurallarını belirleyin, sınıf kurallarını tek tek öğretin ve kuralların yazılı/görsel olarak yer aldığı bir pano hazırlayın</a:t>
          </a:r>
          <a:br>
            <a:rPr lang="tr-TR"/>
          </a:br>
          <a:endParaRPr lang="en-US"/>
        </a:p>
      </dgm:t>
    </dgm:pt>
    <dgm:pt modelId="{9314444E-8C70-4667-B553-EDC5E8171A0C}" type="parTrans" cxnId="{8E8EA9C2-A0A1-4690-A06D-A5E8E42D9B89}">
      <dgm:prSet/>
      <dgm:spPr/>
      <dgm:t>
        <a:bodyPr/>
        <a:lstStyle/>
        <a:p>
          <a:endParaRPr lang="en-US"/>
        </a:p>
      </dgm:t>
    </dgm:pt>
    <dgm:pt modelId="{80D88DDA-862F-42BF-8947-94BF28A3936E}" type="sibTrans" cxnId="{8E8EA9C2-A0A1-4690-A06D-A5E8E42D9B89}">
      <dgm:prSet/>
      <dgm:spPr/>
      <dgm:t>
        <a:bodyPr/>
        <a:lstStyle/>
        <a:p>
          <a:endParaRPr lang="en-US"/>
        </a:p>
      </dgm:t>
    </dgm:pt>
    <dgm:pt modelId="{79298E43-4C70-4890-B5E0-67BC6FB53DF7}" type="pres">
      <dgm:prSet presAssocID="{C1838EC1-CA9C-42AC-AEEE-F2775FADC359}" presName="linear" presStyleCnt="0">
        <dgm:presLayoutVars>
          <dgm:animLvl val="lvl"/>
          <dgm:resizeHandles val="exact"/>
        </dgm:presLayoutVars>
      </dgm:prSet>
      <dgm:spPr/>
    </dgm:pt>
    <dgm:pt modelId="{15D9F141-4446-450F-8899-D0BE3FB19B4A}" type="pres">
      <dgm:prSet presAssocID="{E0E7197A-AA81-4134-A9FC-1422B593743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FED6338-0FAD-4EF3-8630-995FC9E63078}" type="pres">
      <dgm:prSet presAssocID="{20D5DFB2-128F-4FB4-90E3-8437F96EC43B}" presName="spacer" presStyleCnt="0"/>
      <dgm:spPr/>
    </dgm:pt>
    <dgm:pt modelId="{21726132-F3EF-47CA-864E-47554EDD8A0B}" type="pres">
      <dgm:prSet presAssocID="{F1EB2EC3-FD00-4F5D-9000-5C7B2E37489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8008142-38EF-481D-98AA-EEF730327582}" type="presOf" srcId="{F1EB2EC3-FD00-4F5D-9000-5C7B2E37489F}" destId="{21726132-F3EF-47CA-864E-47554EDD8A0B}" srcOrd="0" destOrd="0" presId="urn:microsoft.com/office/officeart/2005/8/layout/vList2"/>
    <dgm:cxn modelId="{7E6D82A3-A157-4394-BEA3-FA1A2072C743}" type="presOf" srcId="{E0E7197A-AA81-4134-A9FC-1422B5937431}" destId="{15D9F141-4446-450F-8899-D0BE3FB19B4A}" srcOrd="0" destOrd="0" presId="urn:microsoft.com/office/officeart/2005/8/layout/vList2"/>
    <dgm:cxn modelId="{E782F1B1-057B-45D4-949B-5D35AA124E95}" type="presOf" srcId="{C1838EC1-CA9C-42AC-AEEE-F2775FADC359}" destId="{79298E43-4C70-4890-B5E0-67BC6FB53DF7}" srcOrd="0" destOrd="0" presId="urn:microsoft.com/office/officeart/2005/8/layout/vList2"/>
    <dgm:cxn modelId="{8E8EA9C2-A0A1-4690-A06D-A5E8E42D9B89}" srcId="{C1838EC1-CA9C-42AC-AEEE-F2775FADC359}" destId="{F1EB2EC3-FD00-4F5D-9000-5C7B2E37489F}" srcOrd="1" destOrd="0" parTransId="{9314444E-8C70-4667-B553-EDC5E8171A0C}" sibTransId="{80D88DDA-862F-42BF-8947-94BF28A3936E}"/>
    <dgm:cxn modelId="{094637FB-EC2C-46BA-9B68-C7F51355CC5C}" srcId="{C1838EC1-CA9C-42AC-AEEE-F2775FADC359}" destId="{E0E7197A-AA81-4134-A9FC-1422B5937431}" srcOrd="0" destOrd="0" parTransId="{8F10AC97-FEA8-4DEC-BA4E-D59E8CDE5FE7}" sibTransId="{20D5DFB2-128F-4FB4-90E3-8437F96EC43B}"/>
    <dgm:cxn modelId="{A91CDB10-45E9-4957-B70A-33053E453990}" type="presParOf" srcId="{79298E43-4C70-4890-B5E0-67BC6FB53DF7}" destId="{15D9F141-4446-450F-8899-D0BE3FB19B4A}" srcOrd="0" destOrd="0" presId="urn:microsoft.com/office/officeart/2005/8/layout/vList2"/>
    <dgm:cxn modelId="{89F86214-3A50-4258-9258-8F5D6A481560}" type="presParOf" srcId="{79298E43-4C70-4890-B5E0-67BC6FB53DF7}" destId="{FFED6338-0FAD-4EF3-8630-995FC9E63078}" srcOrd="1" destOrd="0" presId="urn:microsoft.com/office/officeart/2005/8/layout/vList2"/>
    <dgm:cxn modelId="{5D2DE922-7108-476C-AC82-9CFCC3A0FFF3}" type="presParOf" srcId="{79298E43-4C70-4890-B5E0-67BC6FB53DF7}" destId="{21726132-F3EF-47CA-864E-47554EDD8A0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731F6-C92D-4569-9654-3041E61F4F4C}">
      <dsp:nvSpPr>
        <dsp:cNvPr id="0" name=""/>
        <dsp:cNvSpPr/>
      </dsp:nvSpPr>
      <dsp:spPr>
        <a:xfrm>
          <a:off x="0" y="405764"/>
          <a:ext cx="2400300" cy="1440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Geç ve güç öğrenirler</a:t>
          </a:r>
          <a:endParaRPr lang="en-US" sz="1800" kern="1200" dirty="0"/>
        </a:p>
      </dsp:txBody>
      <dsp:txXfrm>
        <a:off x="0" y="405764"/>
        <a:ext cx="2400300" cy="1440180"/>
      </dsp:txXfrm>
    </dsp:sp>
    <dsp:sp modelId="{95EA83FE-F3D7-4F4A-83C3-B7645B0ABD07}">
      <dsp:nvSpPr>
        <dsp:cNvPr id="0" name=""/>
        <dsp:cNvSpPr/>
      </dsp:nvSpPr>
      <dsp:spPr>
        <a:xfrm>
          <a:off x="2640330" y="405764"/>
          <a:ext cx="2400300" cy="1440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Dikkat problemi yaşarlar </a:t>
          </a:r>
          <a:endParaRPr lang="en-US" sz="1800" kern="1200" dirty="0"/>
        </a:p>
      </dsp:txBody>
      <dsp:txXfrm>
        <a:off x="2640330" y="405764"/>
        <a:ext cx="2400300" cy="1440180"/>
      </dsp:txXfrm>
    </dsp:sp>
    <dsp:sp modelId="{A4306118-8D65-46D7-A036-51B2D21AE1E8}">
      <dsp:nvSpPr>
        <dsp:cNvPr id="0" name=""/>
        <dsp:cNvSpPr/>
      </dsp:nvSpPr>
      <dsp:spPr>
        <a:xfrm>
          <a:off x="5280660" y="405764"/>
          <a:ext cx="2400300" cy="1440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Akademik başarıları normal gelişim gösteren bireylerden gerilik gösterirler</a:t>
          </a:r>
          <a:endParaRPr lang="en-US" sz="1800" kern="1200" dirty="0"/>
        </a:p>
      </dsp:txBody>
      <dsp:txXfrm>
        <a:off x="5280660" y="405764"/>
        <a:ext cx="2400300" cy="1440180"/>
      </dsp:txXfrm>
    </dsp:sp>
    <dsp:sp modelId="{F3C2AC73-77F9-4D9F-8B42-0EF17A03F197}">
      <dsp:nvSpPr>
        <dsp:cNvPr id="0" name=""/>
        <dsp:cNvSpPr/>
      </dsp:nvSpPr>
      <dsp:spPr>
        <a:xfrm>
          <a:off x="1320164" y="2085975"/>
          <a:ext cx="2400300" cy="1440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Uyum ve Davranış   problemleri gösterebilirler</a:t>
          </a:r>
          <a:endParaRPr lang="en-US" sz="1800" kern="1200" dirty="0"/>
        </a:p>
      </dsp:txBody>
      <dsp:txXfrm>
        <a:off x="1320164" y="2085975"/>
        <a:ext cx="2400300" cy="1440180"/>
      </dsp:txXfrm>
    </dsp:sp>
    <dsp:sp modelId="{9AAE3940-E3DB-4B0E-8384-7A323F221E35}">
      <dsp:nvSpPr>
        <dsp:cNvPr id="0" name=""/>
        <dsp:cNvSpPr/>
      </dsp:nvSpPr>
      <dsp:spPr>
        <a:xfrm>
          <a:off x="3960495" y="2085974"/>
          <a:ext cx="2400300" cy="1440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Dil ve konuşma bozuklukları yaygındır</a:t>
          </a:r>
          <a:endParaRPr lang="en-US" sz="1800" kern="1200" dirty="0"/>
        </a:p>
      </dsp:txBody>
      <dsp:txXfrm>
        <a:off x="3960495" y="2085974"/>
        <a:ext cx="2400300" cy="144018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40EAF-AC4E-4D39-A5C4-85315687974A}">
      <dsp:nvSpPr>
        <dsp:cNvPr id="0" name=""/>
        <dsp:cNvSpPr/>
      </dsp:nvSpPr>
      <dsp:spPr>
        <a:xfrm>
          <a:off x="1668067" y="177829"/>
          <a:ext cx="1093500" cy="10935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847D89-503E-4FD0-B2EC-D586FEA5840D}">
      <dsp:nvSpPr>
        <dsp:cNvPr id="0" name=""/>
        <dsp:cNvSpPr/>
      </dsp:nvSpPr>
      <dsp:spPr>
        <a:xfrm>
          <a:off x="999817" y="1591609"/>
          <a:ext cx="243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/>
            <a:t>Her dersin başında daha önce öğrenilen konuları kısaca tekrar edin, dersin sonunda ise önemli konuları özetleyin</a:t>
          </a:r>
          <a:endParaRPr lang="en-US" sz="1100" kern="1200" dirty="0"/>
        </a:p>
      </dsp:txBody>
      <dsp:txXfrm>
        <a:off x="999817" y="1591609"/>
        <a:ext cx="2430000" cy="720000"/>
      </dsp:txXfrm>
    </dsp:sp>
    <dsp:sp modelId="{748CCCFE-E52B-44D4-A04E-BA90D20CAE5B}">
      <dsp:nvSpPr>
        <dsp:cNvPr id="0" name=""/>
        <dsp:cNvSpPr/>
      </dsp:nvSpPr>
      <dsp:spPr>
        <a:xfrm>
          <a:off x="1668067" y="2919109"/>
          <a:ext cx="1093500" cy="10935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549885-FCDE-4EA0-ABD2-321AE9C28010}">
      <dsp:nvSpPr>
        <dsp:cNvPr id="0" name=""/>
        <dsp:cNvSpPr/>
      </dsp:nvSpPr>
      <dsp:spPr>
        <a:xfrm>
          <a:off x="999817" y="4332888"/>
          <a:ext cx="243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/>
            <a:t>Öğrencinin çalışma gruplarına katılımı destekleyin</a:t>
          </a:r>
          <a:endParaRPr lang="en-US" sz="1100" kern="1200" dirty="0"/>
        </a:p>
      </dsp:txBody>
      <dsp:txXfrm>
        <a:off x="999817" y="4332888"/>
        <a:ext cx="2430000" cy="7200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575EC-5733-4946-8228-A59AA6AE1933}">
      <dsp:nvSpPr>
        <dsp:cNvPr id="0" name=""/>
        <dsp:cNvSpPr/>
      </dsp:nvSpPr>
      <dsp:spPr>
        <a:xfrm>
          <a:off x="0" y="58931"/>
          <a:ext cx="4429635" cy="12306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1" kern="1200"/>
            <a:t>Çocuk olduğu gibi kabul edilmelidir</a:t>
          </a:r>
          <a:endParaRPr lang="en-US" sz="2200" kern="1200"/>
        </a:p>
      </dsp:txBody>
      <dsp:txXfrm>
        <a:off x="60077" y="119008"/>
        <a:ext cx="4309481" cy="1110539"/>
      </dsp:txXfrm>
    </dsp:sp>
    <dsp:sp modelId="{6837359C-D21C-4DA5-8338-07ADAB0F657E}">
      <dsp:nvSpPr>
        <dsp:cNvPr id="0" name=""/>
        <dsp:cNvSpPr/>
      </dsp:nvSpPr>
      <dsp:spPr>
        <a:xfrm>
          <a:off x="0" y="1352985"/>
          <a:ext cx="4429635" cy="1230693"/>
        </a:xfrm>
        <a:prstGeom prst="roundRect">
          <a:avLst/>
        </a:prstGeom>
        <a:solidFill>
          <a:schemeClr val="accent2">
            <a:hueOff val="-441124"/>
            <a:satOff val="497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1" kern="1200"/>
            <a:t>Çocuğun kendi odası olmalıdır</a:t>
          </a:r>
          <a:endParaRPr lang="en-US" sz="2200" kern="1200"/>
        </a:p>
      </dsp:txBody>
      <dsp:txXfrm>
        <a:off x="60077" y="1413062"/>
        <a:ext cx="4309481" cy="1110539"/>
      </dsp:txXfrm>
    </dsp:sp>
    <dsp:sp modelId="{45A1D29D-E0C0-4FF4-BC26-332994BF14C0}">
      <dsp:nvSpPr>
        <dsp:cNvPr id="0" name=""/>
        <dsp:cNvSpPr/>
      </dsp:nvSpPr>
      <dsp:spPr>
        <a:xfrm>
          <a:off x="0" y="2647039"/>
          <a:ext cx="4429635" cy="1230693"/>
        </a:xfrm>
        <a:prstGeom prst="roundRect">
          <a:avLst/>
        </a:prstGeom>
        <a:solidFill>
          <a:schemeClr val="accent2">
            <a:hueOff val="-882249"/>
            <a:satOff val="995"/>
            <a:lumOff val="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1" kern="1200"/>
            <a:t>Ev içindeki kurallar çocuk ile beraber belirlenmelidir</a:t>
          </a:r>
          <a:endParaRPr lang="en-US" sz="2200" kern="1200"/>
        </a:p>
      </dsp:txBody>
      <dsp:txXfrm>
        <a:off x="60077" y="2707116"/>
        <a:ext cx="4309481" cy="1110539"/>
      </dsp:txXfrm>
    </dsp:sp>
    <dsp:sp modelId="{E2E392A9-26CB-43A2-BA7A-7750CFD8D53B}">
      <dsp:nvSpPr>
        <dsp:cNvPr id="0" name=""/>
        <dsp:cNvSpPr/>
      </dsp:nvSpPr>
      <dsp:spPr>
        <a:xfrm>
          <a:off x="0" y="3941092"/>
          <a:ext cx="4429635" cy="1230693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1" kern="1200"/>
            <a:t>Okulda çalışılan beceri ve kavramlar evde tekrarlanmalıdır</a:t>
          </a:r>
          <a:endParaRPr lang="en-US" sz="2200" kern="1200"/>
        </a:p>
      </dsp:txBody>
      <dsp:txXfrm>
        <a:off x="60077" y="4001169"/>
        <a:ext cx="4309481" cy="111053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01B17-34BA-4ADB-8689-2868E0752CB5}">
      <dsp:nvSpPr>
        <dsp:cNvPr id="0" name=""/>
        <dsp:cNvSpPr/>
      </dsp:nvSpPr>
      <dsp:spPr>
        <a:xfrm>
          <a:off x="0" y="717258"/>
          <a:ext cx="4429635" cy="596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/>
            <a:t>Çocuğa güvenip yapacakları için cesaretlendirilmelidir</a:t>
          </a:r>
          <a:endParaRPr lang="en-US" sz="1500" kern="1200"/>
        </a:p>
      </dsp:txBody>
      <dsp:txXfrm>
        <a:off x="29128" y="746386"/>
        <a:ext cx="4371379" cy="538444"/>
      </dsp:txXfrm>
    </dsp:sp>
    <dsp:sp modelId="{40176443-F891-4810-8103-31258088ACF7}">
      <dsp:nvSpPr>
        <dsp:cNvPr id="0" name=""/>
        <dsp:cNvSpPr/>
      </dsp:nvSpPr>
      <dsp:spPr>
        <a:xfrm>
          <a:off x="0" y="1357158"/>
          <a:ext cx="4429635" cy="596700"/>
        </a:xfrm>
        <a:prstGeom prst="roundRect">
          <a:avLst/>
        </a:prstGeom>
        <a:solidFill>
          <a:schemeClr val="accent2">
            <a:hueOff val="-264675"/>
            <a:satOff val="298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/>
            <a:t>Anne-baba olarak çocuğa örnek olunmalıdır</a:t>
          </a:r>
          <a:endParaRPr lang="en-US" sz="1500" kern="1200"/>
        </a:p>
      </dsp:txBody>
      <dsp:txXfrm>
        <a:off x="29128" y="1386286"/>
        <a:ext cx="4371379" cy="538444"/>
      </dsp:txXfrm>
    </dsp:sp>
    <dsp:sp modelId="{73145CF9-6031-491A-952A-0E117A40671E}">
      <dsp:nvSpPr>
        <dsp:cNvPr id="0" name=""/>
        <dsp:cNvSpPr/>
      </dsp:nvSpPr>
      <dsp:spPr>
        <a:xfrm>
          <a:off x="0" y="1997058"/>
          <a:ext cx="4429635" cy="596700"/>
        </a:xfrm>
        <a:prstGeom prst="roundRect">
          <a:avLst/>
        </a:prstGeom>
        <a:solidFill>
          <a:schemeClr val="accent2">
            <a:hueOff val="-529349"/>
            <a:satOff val="597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/>
            <a:t>Çocuk, her türlü sosyal ortama aile ile birlikte girmelidir</a:t>
          </a:r>
          <a:endParaRPr lang="en-US" sz="1500" kern="1200"/>
        </a:p>
      </dsp:txBody>
      <dsp:txXfrm>
        <a:off x="29128" y="2026186"/>
        <a:ext cx="4371379" cy="538444"/>
      </dsp:txXfrm>
    </dsp:sp>
    <dsp:sp modelId="{C20C295F-E757-4622-A111-058658D315A2}">
      <dsp:nvSpPr>
        <dsp:cNvPr id="0" name=""/>
        <dsp:cNvSpPr/>
      </dsp:nvSpPr>
      <dsp:spPr>
        <a:xfrm>
          <a:off x="0" y="2636959"/>
          <a:ext cx="4429635" cy="596700"/>
        </a:xfrm>
        <a:prstGeom prst="roundRect">
          <a:avLst/>
        </a:prstGeom>
        <a:solidFill>
          <a:schemeClr val="accent2">
            <a:hueOff val="-794024"/>
            <a:satOff val="895"/>
            <a:lumOff val="2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/>
            <a:t>Televizyon ve bilgisayar mümkün olduğunca az kullandırılmalıdır</a:t>
          </a:r>
          <a:endParaRPr lang="en-US" sz="1500" kern="1200"/>
        </a:p>
      </dsp:txBody>
      <dsp:txXfrm>
        <a:off x="29128" y="2666087"/>
        <a:ext cx="4371379" cy="538444"/>
      </dsp:txXfrm>
    </dsp:sp>
    <dsp:sp modelId="{E8A95891-8084-458C-A7BF-3C892071F5A2}">
      <dsp:nvSpPr>
        <dsp:cNvPr id="0" name=""/>
        <dsp:cNvSpPr/>
      </dsp:nvSpPr>
      <dsp:spPr>
        <a:xfrm>
          <a:off x="0" y="3276859"/>
          <a:ext cx="4429635" cy="596700"/>
        </a:xfrm>
        <a:prstGeom prst="roundRect">
          <a:avLst/>
        </a:prstGeom>
        <a:solidFill>
          <a:schemeClr val="accent2">
            <a:hueOff val="-1058698"/>
            <a:satOff val="1194"/>
            <a:lumOff val="2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/>
            <a:t>Arkadaşları ve yaşıtları ile geçireceği zamanlar, ortam ve etkinlikler planlanmalıdır</a:t>
          </a:r>
          <a:endParaRPr lang="en-US" sz="1500" kern="1200"/>
        </a:p>
      </dsp:txBody>
      <dsp:txXfrm>
        <a:off x="29128" y="3305987"/>
        <a:ext cx="4371379" cy="538444"/>
      </dsp:txXfrm>
    </dsp:sp>
    <dsp:sp modelId="{46C46A6A-4CCF-4D63-9771-C4B7D7CED148}">
      <dsp:nvSpPr>
        <dsp:cNvPr id="0" name=""/>
        <dsp:cNvSpPr/>
      </dsp:nvSpPr>
      <dsp:spPr>
        <a:xfrm>
          <a:off x="0" y="3916759"/>
          <a:ext cx="4429635" cy="596700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/>
            <a:t>Etkinlikler, çocuğun seviyesine göre belirlenmelidir</a:t>
          </a:r>
          <a:endParaRPr lang="en-US" sz="1500" kern="1200"/>
        </a:p>
      </dsp:txBody>
      <dsp:txXfrm>
        <a:off x="29128" y="3945887"/>
        <a:ext cx="4371379" cy="53844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65AAC-3733-4979-B940-C9D6B271BE10}">
      <dsp:nvSpPr>
        <dsp:cNvPr id="0" name=""/>
        <dsp:cNvSpPr/>
      </dsp:nvSpPr>
      <dsp:spPr>
        <a:xfrm>
          <a:off x="0" y="139962"/>
          <a:ext cx="4429635" cy="9509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/>
            <a:t>Diğer çocuklar ve kardeşleri ile kıyaslanmamalıdır</a:t>
          </a:r>
          <a:endParaRPr lang="en-US" sz="1700" kern="1200"/>
        </a:p>
      </dsp:txBody>
      <dsp:txXfrm>
        <a:off x="46424" y="186386"/>
        <a:ext cx="4336787" cy="858142"/>
      </dsp:txXfrm>
    </dsp:sp>
    <dsp:sp modelId="{0BE41924-37BE-4AD1-9228-117F1922B256}">
      <dsp:nvSpPr>
        <dsp:cNvPr id="0" name=""/>
        <dsp:cNvSpPr/>
      </dsp:nvSpPr>
      <dsp:spPr>
        <a:xfrm>
          <a:off x="0" y="1139913"/>
          <a:ext cx="4429635" cy="950990"/>
        </a:xfrm>
        <a:prstGeom prst="roundRect">
          <a:avLst/>
        </a:prstGeom>
        <a:solidFill>
          <a:schemeClr val="accent2">
            <a:hueOff val="-330843"/>
            <a:satOff val="373"/>
            <a:lumOff val="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/>
            <a:t>Ev içinde yapabileceği sorumluluklar verilmelidir</a:t>
          </a:r>
          <a:endParaRPr lang="en-US" sz="1700" kern="1200"/>
        </a:p>
      </dsp:txBody>
      <dsp:txXfrm>
        <a:off x="46424" y="1186337"/>
        <a:ext cx="4336787" cy="858142"/>
      </dsp:txXfrm>
    </dsp:sp>
    <dsp:sp modelId="{4736329F-CA61-43EE-94AF-0EC348A5CD34}">
      <dsp:nvSpPr>
        <dsp:cNvPr id="0" name=""/>
        <dsp:cNvSpPr/>
      </dsp:nvSpPr>
      <dsp:spPr>
        <a:xfrm>
          <a:off x="0" y="2139863"/>
          <a:ext cx="4429635" cy="950990"/>
        </a:xfrm>
        <a:prstGeom prst="roundRect">
          <a:avLst/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/>
            <a:t>Kişisel bakımını yapmasına, eşyalarını ve odasını düzeltmesine fırsat tanınmalıdır</a:t>
          </a:r>
          <a:endParaRPr lang="en-US" sz="1700" kern="1200"/>
        </a:p>
      </dsp:txBody>
      <dsp:txXfrm>
        <a:off x="46424" y="2186287"/>
        <a:ext cx="4336787" cy="858142"/>
      </dsp:txXfrm>
    </dsp:sp>
    <dsp:sp modelId="{D0CEDCA9-D7AA-4B6B-A898-813C20FEF9B9}">
      <dsp:nvSpPr>
        <dsp:cNvPr id="0" name=""/>
        <dsp:cNvSpPr/>
      </dsp:nvSpPr>
      <dsp:spPr>
        <a:xfrm>
          <a:off x="0" y="3139814"/>
          <a:ext cx="4429635" cy="950990"/>
        </a:xfrm>
        <a:prstGeom prst="roundRect">
          <a:avLst/>
        </a:prstGeom>
        <a:solidFill>
          <a:schemeClr val="accent2">
            <a:hueOff val="-992530"/>
            <a:satOff val="1119"/>
            <a:lumOff val="2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/>
            <a:t>Çocuğun gelişimini engelleyecek aşırı korumacı tutumdan vazgeçilmelidir</a:t>
          </a:r>
          <a:endParaRPr lang="en-US" sz="1700" kern="1200"/>
        </a:p>
      </dsp:txBody>
      <dsp:txXfrm>
        <a:off x="46424" y="3186238"/>
        <a:ext cx="4336787" cy="858142"/>
      </dsp:txXfrm>
    </dsp:sp>
    <dsp:sp modelId="{CF23114A-EB32-4F66-8E1F-68D1C35A519A}">
      <dsp:nvSpPr>
        <dsp:cNvPr id="0" name=""/>
        <dsp:cNvSpPr/>
      </dsp:nvSpPr>
      <dsp:spPr>
        <a:xfrm>
          <a:off x="0" y="4139764"/>
          <a:ext cx="4429635" cy="950990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/>
            <a:t>Öğretmenleri ile sürekli irtibat halinde olunmalıdır</a:t>
          </a:r>
          <a:endParaRPr lang="en-US" sz="1700" kern="1200"/>
        </a:p>
      </dsp:txBody>
      <dsp:txXfrm>
        <a:off x="46424" y="4186188"/>
        <a:ext cx="4336787" cy="8581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CC652A-F02C-46AB-917C-4E1108C6FDC5}">
      <dsp:nvSpPr>
        <dsp:cNvPr id="0" name=""/>
        <dsp:cNvSpPr/>
      </dsp:nvSpPr>
      <dsp:spPr>
        <a:xfrm>
          <a:off x="1021102" y="346953"/>
          <a:ext cx="638349" cy="6383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1B06CC-6226-47DB-A01E-A2165B774C96}">
      <dsp:nvSpPr>
        <dsp:cNvPr id="0" name=""/>
        <dsp:cNvSpPr/>
      </dsp:nvSpPr>
      <dsp:spPr>
        <a:xfrm>
          <a:off x="631000" y="1221218"/>
          <a:ext cx="1418554" cy="567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/>
            <a:t>Ders çalışma ile ilgili </a:t>
          </a:r>
          <a:r>
            <a:rPr lang="tr-TR" sz="1100" b="1" kern="1200" dirty="0" err="1"/>
            <a:t>motivasyonel</a:t>
          </a:r>
          <a:r>
            <a:rPr lang="tr-TR" sz="1100" b="1" kern="1200" dirty="0"/>
            <a:t> eksiklik yaşarlar</a:t>
          </a:r>
          <a:endParaRPr lang="en-US" sz="1100" kern="1200" dirty="0"/>
        </a:p>
      </dsp:txBody>
      <dsp:txXfrm>
        <a:off x="631000" y="1221218"/>
        <a:ext cx="1418554" cy="567421"/>
      </dsp:txXfrm>
    </dsp:sp>
    <dsp:sp modelId="{577A4E62-971E-4CA4-A44C-ADC644BA02E6}">
      <dsp:nvSpPr>
        <dsp:cNvPr id="0" name=""/>
        <dsp:cNvSpPr/>
      </dsp:nvSpPr>
      <dsp:spPr>
        <a:xfrm>
          <a:off x="2687904" y="346953"/>
          <a:ext cx="638349" cy="6383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430215-E1DA-4CCF-86BA-4C2272AA018B}">
      <dsp:nvSpPr>
        <dsp:cNvPr id="0" name=""/>
        <dsp:cNvSpPr/>
      </dsp:nvSpPr>
      <dsp:spPr>
        <a:xfrm>
          <a:off x="2297801" y="1221218"/>
          <a:ext cx="1418554" cy="567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/>
            <a:t>Başarısızlık daha çok okumada, okuduğunu anlama ve anlatmadadır</a:t>
          </a:r>
          <a:endParaRPr lang="en-US" sz="1100" kern="1200" dirty="0"/>
        </a:p>
      </dsp:txBody>
      <dsp:txXfrm>
        <a:off x="2297801" y="1221218"/>
        <a:ext cx="1418554" cy="567421"/>
      </dsp:txXfrm>
    </dsp:sp>
    <dsp:sp modelId="{E01B8472-AEBB-4F13-8CE4-A5949B566436}">
      <dsp:nvSpPr>
        <dsp:cNvPr id="0" name=""/>
        <dsp:cNvSpPr/>
      </dsp:nvSpPr>
      <dsp:spPr>
        <a:xfrm>
          <a:off x="4354706" y="346953"/>
          <a:ext cx="638349" cy="6383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D9D092-8301-4AC6-B803-339D1C29B4C8}">
      <dsp:nvSpPr>
        <dsp:cNvPr id="0" name=""/>
        <dsp:cNvSpPr/>
      </dsp:nvSpPr>
      <dsp:spPr>
        <a:xfrm>
          <a:off x="3964603" y="1221218"/>
          <a:ext cx="1418554" cy="567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/>
            <a:t>Öğrendiklerini çabuk unuturlar,genelleme yapamazlar</a:t>
          </a:r>
          <a:endParaRPr lang="en-US" sz="1100" kern="1200"/>
        </a:p>
      </dsp:txBody>
      <dsp:txXfrm>
        <a:off x="3964603" y="1221218"/>
        <a:ext cx="1418554" cy="567421"/>
      </dsp:txXfrm>
    </dsp:sp>
    <dsp:sp modelId="{69FE6633-1582-4747-B56E-9494054EEF9E}">
      <dsp:nvSpPr>
        <dsp:cNvPr id="0" name=""/>
        <dsp:cNvSpPr/>
      </dsp:nvSpPr>
      <dsp:spPr>
        <a:xfrm>
          <a:off x="6021507" y="346953"/>
          <a:ext cx="638349" cy="6383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3359A6-8996-4ADD-A754-C98AEE6C96EE}">
      <dsp:nvSpPr>
        <dsp:cNvPr id="0" name=""/>
        <dsp:cNvSpPr/>
      </dsp:nvSpPr>
      <dsp:spPr>
        <a:xfrm>
          <a:off x="5631405" y="1221218"/>
          <a:ext cx="1418554" cy="567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/>
            <a:t>Genellikle kendilerinden yaşça küçük çocuklarla iletişim kurarlar</a:t>
          </a:r>
          <a:endParaRPr lang="en-US" sz="1100" kern="1200" dirty="0"/>
        </a:p>
      </dsp:txBody>
      <dsp:txXfrm>
        <a:off x="5631405" y="1221218"/>
        <a:ext cx="1418554" cy="567421"/>
      </dsp:txXfrm>
    </dsp:sp>
    <dsp:sp modelId="{8742F2C4-A0C3-4B70-99EC-4A3DC4603B86}">
      <dsp:nvSpPr>
        <dsp:cNvPr id="0" name=""/>
        <dsp:cNvSpPr/>
      </dsp:nvSpPr>
      <dsp:spPr>
        <a:xfrm>
          <a:off x="3521305" y="2143279"/>
          <a:ext cx="638349" cy="6383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02DEF8-2A23-4142-9B33-DDDD477FBC19}">
      <dsp:nvSpPr>
        <dsp:cNvPr id="0" name=""/>
        <dsp:cNvSpPr/>
      </dsp:nvSpPr>
      <dsp:spPr>
        <a:xfrm>
          <a:off x="3131202" y="3017544"/>
          <a:ext cx="1418554" cy="567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/>
            <a:t>Rutin ve karmaşık olmayan işlerde başarılıdırlar</a:t>
          </a:r>
          <a:endParaRPr lang="en-US" sz="1100" kern="1200" dirty="0"/>
        </a:p>
      </dsp:txBody>
      <dsp:txXfrm>
        <a:off x="3131202" y="3017544"/>
        <a:ext cx="1418554" cy="5674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234EF-F0AC-4684-93FA-EF09BAFAFFC4}">
      <dsp:nvSpPr>
        <dsp:cNvPr id="0" name=""/>
        <dsp:cNvSpPr/>
      </dsp:nvSpPr>
      <dsp:spPr>
        <a:xfrm>
          <a:off x="6750" y="351758"/>
          <a:ext cx="2017752" cy="12106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 dirty="0"/>
            <a:t>Bir hastalık olarak tanımlanamaz, tedavisi yoktur Eğitim desteğiyle yaşamsal-akademik becerileri geliştirilebilir</a:t>
          </a:r>
          <a:endParaRPr lang="en-US" sz="1200" kern="1200" dirty="0"/>
        </a:p>
      </dsp:txBody>
      <dsp:txXfrm>
        <a:off x="42209" y="387217"/>
        <a:ext cx="1946834" cy="1139733"/>
      </dsp:txXfrm>
    </dsp:sp>
    <dsp:sp modelId="{16647E43-D1CA-4A49-9A3A-3DC64C6A8E96}">
      <dsp:nvSpPr>
        <dsp:cNvPr id="0" name=""/>
        <dsp:cNvSpPr/>
      </dsp:nvSpPr>
      <dsp:spPr>
        <a:xfrm>
          <a:off x="2202065" y="706882"/>
          <a:ext cx="427763" cy="5004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2202065" y="806962"/>
        <a:ext cx="299434" cy="300242"/>
      </dsp:txXfrm>
    </dsp:sp>
    <dsp:sp modelId="{87B85D94-3F24-419B-87D8-278B0A3E5294}">
      <dsp:nvSpPr>
        <dsp:cNvPr id="0" name=""/>
        <dsp:cNvSpPr/>
      </dsp:nvSpPr>
      <dsp:spPr>
        <a:xfrm>
          <a:off x="2831603" y="351758"/>
          <a:ext cx="2017752" cy="12106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 dirty="0"/>
            <a:t>Yeni ortamlara girmekten hoşlanmazlar</a:t>
          </a:r>
          <a:endParaRPr lang="en-US" sz="1200" kern="1200" dirty="0"/>
        </a:p>
      </dsp:txBody>
      <dsp:txXfrm>
        <a:off x="2867062" y="387217"/>
        <a:ext cx="1946834" cy="1139733"/>
      </dsp:txXfrm>
    </dsp:sp>
    <dsp:sp modelId="{8B21D13E-8153-4C10-8F1B-C5AA2549FA0E}">
      <dsp:nvSpPr>
        <dsp:cNvPr id="0" name=""/>
        <dsp:cNvSpPr/>
      </dsp:nvSpPr>
      <dsp:spPr>
        <a:xfrm>
          <a:off x="5026918" y="706882"/>
          <a:ext cx="427763" cy="5004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5026918" y="806962"/>
        <a:ext cx="299434" cy="300242"/>
      </dsp:txXfrm>
    </dsp:sp>
    <dsp:sp modelId="{FA13DE0E-52AF-4106-9D3E-485DD82FFCA5}">
      <dsp:nvSpPr>
        <dsp:cNvPr id="0" name=""/>
        <dsp:cNvSpPr/>
      </dsp:nvSpPr>
      <dsp:spPr>
        <a:xfrm>
          <a:off x="5656456" y="351758"/>
          <a:ext cx="2017752" cy="12106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 dirty="0"/>
            <a:t>Sağlık problemleri vardır Daha sık hasta olurlar</a:t>
          </a:r>
          <a:endParaRPr lang="en-US" sz="1200" kern="1200" dirty="0"/>
        </a:p>
      </dsp:txBody>
      <dsp:txXfrm>
        <a:off x="5691915" y="387217"/>
        <a:ext cx="1946834" cy="1139733"/>
      </dsp:txXfrm>
    </dsp:sp>
    <dsp:sp modelId="{256F1800-EAC3-42CF-868D-028DB1B80808}">
      <dsp:nvSpPr>
        <dsp:cNvPr id="0" name=""/>
        <dsp:cNvSpPr/>
      </dsp:nvSpPr>
      <dsp:spPr>
        <a:xfrm rot="5400000">
          <a:off x="6451451" y="1703652"/>
          <a:ext cx="427763" cy="5004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6515212" y="1739972"/>
        <a:ext cx="300242" cy="299434"/>
      </dsp:txXfrm>
    </dsp:sp>
    <dsp:sp modelId="{AB5C2023-A908-4A98-BF9A-079B081F2087}">
      <dsp:nvSpPr>
        <dsp:cNvPr id="0" name=""/>
        <dsp:cNvSpPr/>
      </dsp:nvSpPr>
      <dsp:spPr>
        <a:xfrm>
          <a:off x="5656456" y="2369510"/>
          <a:ext cx="2017752" cy="12106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 dirty="0" err="1"/>
            <a:t>Özbakım</a:t>
          </a:r>
          <a:r>
            <a:rPr lang="tr-TR" sz="1200" b="1" kern="1200" dirty="0"/>
            <a:t> becerilerinde sıkıntıları olabilir</a:t>
          </a:r>
          <a:endParaRPr lang="en-US" sz="1200" kern="1200" dirty="0"/>
        </a:p>
      </dsp:txBody>
      <dsp:txXfrm>
        <a:off x="5691915" y="2404969"/>
        <a:ext cx="1946834" cy="1139733"/>
      </dsp:txXfrm>
    </dsp:sp>
    <dsp:sp modelId="{39A58FA8-A1D0-4C60-ACB5-E17B1C1A1264}">
      <dsp:nvSpPr>
        <dsp:cNvPr id="0" name=""/>
        <dsp:cNvSpPr/>
      </dsp:nvSpPr>
      <dsp:spPr>
        <a:xfrm rot="10800000">
          <a:off x="5051131" y="2724634"/>
          <a:ext cx="427763" cy="5004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5179460" y="2824714"/>
        <a:ext cx="299434" cy="300242"/>
      </dsp:txXfrm>
    </dsp:sp>
    <dsp:sp modelId="{413174C9-66F5-4D6E-A2B3-9F1332C6C727}">
      <dsp:nvSpPr>
        <dsp:cNvPr id="0" name=""/>
        <dsp:cNvSpPr/>
      </dsp:nvSpPr>
      <dsp:spPr>
        <a:xfrm>
          <a:off x="2831603" y="2369510"/>
          <a:ext cx="2017752" cy="12106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b="1" kern="1200" dirty="0"/>
            <a:t>Sosyal faaliyetlere karşı ilgisizdirler</a:t>
          </a:r>
          <a:endParaRPr lang="en-US" sz="1200" kern="1200" dirty="0"/>
        </a:p>
      </dsp:txBody>
      <dsp:txXfrm>
        <a:off x="2867062" y="2404969"/>
        <a:ext cx="1946834" cy="11397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0D91B-CD16-4E8F-BB73-584445EF710F}">
      <dsp:nvSpPr>
        <dsp:cNvPr id="0" name=""/>
        <dsp:cNvSpPr/>
      </dsp:nvSpPr>
      <dsp:spPr>
        <a:xfrm>
          <a:off x="762852" y="62"/>
          <a:ext cx="2865759" cy="17194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Parçadan bütüne doğru daha kolay öğrenirler</a:t>
          </a:r>
          <a:endParaRPr lang="en-US" sz="1800" kern="1200" dirty="0"/>
        </a:p>
      </dsp:txBody>
      <dsp:txXfrm>
        <a:off x="762852" y="62"/>
        <a:ext cx="2865759" cy="1719455"/>
      </dsp:txXfrm>
    </dsp:sp>
    <dsp:sp modelId="{F6CC8020-22D7-4498-975B-7D51BCA78884}">
      <dsp:nvSpPr>
        <dsp:cNvPr id="0" name=""/>
        <dsp:cNvSpPr/>
      </dsp:nvSpPr>
      <dsp:spPr>
        <a:xfrm>
          <a:off x="3915187" y="62"/>
          <a:ext cx="2865759" cy="171945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Soyut kavramları anlamakta güçlük çektiklerinden zaman kavramını ve sayısal kavramları çok geç ve güç öğrenirler</a:t>
          </a:r>
          <a:endParaRPr lang="en-US" sz="1800" kern="1200" dirty="0"/>
        </a:p>
      </dsp:txBody>
      <dsp:txXfrm>
        <a:off x="3915187" y="62"/>
        <a:ext cx="2865759" cy="1719455"/>
      </dsp:txXfrm>
    </dsp:sp>
    <dsp:sp modelId="{7786B7AD-F7D0-42AD-B89B-9B1606D2ACD0}">
      <dsp:nvSpPr>
        <dsp:cNvPr id="0" name=""/>
        <dsp:cNvSpPr/>
      </dsp:nvSpPr>
      <dsp:spPr>
        <a:xfrm>
          <a:off x="762852" y="2006093"/>
          <a:ext cx="2865759" cy="171945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Kelime dağarcıkları yaşıtlarına göre normalin altındadır</a:t>
          </a:r>
          <a:endParaRPr lang="en-US" sz="1800" kern="1200" dirty="0"/>
        </a:p>
      </dsp:txBody>
      <dsp:txXfrm>
        <a:off x="762852" y="2006093"/>
        <a:ext cx="2865759" cy="1719455"/>
      </dsp:txXfrm>
    </dsp:sp>
    <dsp:sp modelId="{FE3D4CEE-E5DE-422C-8DE8-A31F193EA85D}">
      <dsp:nvSpPr>
        <dsp:cNvPr id="0" name=""/>
        <dsp:cNvSpPr/>
      </dsp:nvSpPr>
      <dsp:spPr>
        <a:xfrm>
          <a:off x="3915187" y="2006093"/>
          <a:ext cx="2865759" cy="171945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 dirty="0"/>
            <a:t>Öz güven problemi gözlenebilir</a:t>
          </a:r>
          <a:endParaRPr lang="en-US" sz="1800" kern="1200" dirty="0"/>
        </a:p>
      </dsp:txBody>
      <dsp:txXfrm>
        <a:off x="3915187" y="2006093"/>
        <a:ext cx="2865759" cy="17194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C0C7C-7FBD-4A54-8B20-F211A16D81D1}">
      <dsp:nvSpPr>
        <dsp:cNvPr id="0" name=""/>
        <dsp:cNvSpPr/>
      </dsp:nvSpPr>
      <dsp:spPr>
        <a:xfrm>
          <a:off x="407504" y="22234"/>
          <a:ext cx="1235250" cy="12352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114716-5D00-4392-99E9-B3DB9FEAA370}">
      <dsp:nvSpPr>
        <dsp:cNvPr id="0" name=""/>
        <dsp:cNvSpPr/>
      </dsp:nvSpPr>
      <dsp:spPr>
        <a:xfrm>
          <a:off x="670755" y="285484"/>
          <a:ext cx="708750" cy="7087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F120A6-87E3-4882-8D81-E87E3F1487AE}">
      <dsp:nvSpPr>
        <dsp:cNvPr id="0" name=""/>
        <dsp:cNvSpPr/>
      </dsp:nvSpPr>
      <dsp:spPr>
        <a:xfrm>
          <a:off x="12630" y="1642234"/>
          <a:ext cx="20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1300" b="1" kern="1200" dirty="0"/>
            <a:t>Arkadaşlık kurmakta ve sürdürmekte zorlanırlar</a:t>
          </a:r>
          <a:endParaRPr lang="en-US" sz="1300" kern="1200" dirty="0"/>
        </a:p>
      </dsp:txBody>
      <dsp:txXfrm>
        <a:off x="12630" y="1642234"/>
        <a:ext cx="2025000" cy="720000"/>
      </dsp:txXfrm>
    </dsp:sp>
    <dsp:sp modelId="{E50A60DB-C642-45CC-88BF-40E08C10B9EB}">
      <dsp:nvSpPr>
        <dsp:cNvPr id="0" name=""/>
        <dsp:cNvSpPr/>
      </dsp:nvSpPr>
      <dsp:spPr>
        <a:xfrm>
          <a:off x="2786879" y="22234"/>
          <a:ext cx="1235250" cy="12352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459F97-16C4-421D-B26C-2F18B114A1FA}">
      <dsp:nvSpPr>
        <dsp:cNvPr id="0" name=""/>
        <dsp:cNvSpPr/>
      </dsp:nvSpPr>
      <dsp:spPr>
        <a:xfrm>
          <a:off x="3050129" y="285484"/>
          <a:ext cx="708750" cy="7087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01D4D0-00CA-47D1-B4CE-33ECA20DD434}">
      <dsp:nvSpPr>
        <dsp:cNvPr id="0" name=""/>
        <dsp:cNvSpPr/>
      </dsp:nvSpPr>
      <dsp:spPr>
        <a:xfrm>
          <a:off x="2392004" y="1642234"/>
          <a:ext cx="20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1300" b="1" kern="1200" dirty="0"/>
            <a:t>Oyun başlatamazlar ve sürdüremezler</a:t>
          </a:r>
          <a:endParaRPr lang="en-US" sz="1300" kern="1200" dirty="0"/>
        </a:p>
      </dsp:txBody>
      <dsp:txXfrm>
        <a:off x="2392004" y="1642234"/>
        <a:ext cx="2025000" cy="720000"/>
      </dsp:txXfrm>
    </dsp:sp>
    <dsp:sp modelId="{521BAC3C-6F29-4C61-AE59-4F3E84EB8306}">
      <dsp:nvSpPr>
        <dsp:cNvPr id="0" name=""/>
        <dsp:cNvSpPr/>
      </dsp:nvSpPr>
      <dsp:spPr>
        <a:xfrm>
          <a:off x="1597192" y="2868484"/>
          <a:ext cx="1235250" cy="123525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A147A8-F97C-4B8F-B908-A6C51928508E}">
      <dsp:nvSpPr>
        <dsp:cNvPr id="0" name=""/>
        <dsp:cNvSpPr/>
      </dsp:nvSpPr>
      <dsp:spPr>
        <a:xfrm>
          <a:off x="1860442" y="3131734"/>
          <a:ext cx="708750" cy="7087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C1A0CF-FA96-4524-BE81-8D6D518C4FA9}">
      <dsp:nvSpPr>
        <dsp:cNvPr id="0" name=""/>
        <dsp:cNvSpPr/>
      </dsp:nvSpPr>
      <dsp:spPr>
        <a:xfrm>
          <a:off x="1202317" y="4488484"/>
          <a:ext cx="20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1300" b="1" kern="1200" dirty="0"/>
            <a:t>Genellikle okul çağında fark edilirler</a:t>
          </a:r>
          <a:endParaRPr lang="en-US" sz="1300" kern="1200" dirty="0"/>
        </a:p>
      </dsp:txBody>
      <dsp:txXfrm>
        <a:off x="1202317" y="4488484"/>
        <a:ext cx="202500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223BD-ADCC-4377-AE88-D6C26427EB59}">
      <dsp:nvSpPr>
        <dsp:cNvPr id="0" name=""/>
        <dsp:cNvSpPr/>
      </dsp:nvSpPr>
      <dsp:spPr>
        <a:xfrm>
          <a:off x="0" y="459794"/>
          <a:ext cx="4429635" cy="10628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E7DC0-5BF5-481D-B7C6-DF9EB0426347}">
      <dsp:nvSpPr>
        <dsp:cNvPr id="0" name=""/>
        <dsp:cNvSpPr/>
      </dsp:nvSpPr>
      <dsp:spPr>
        <a:xfrm>
          <a:off x="321507" y="698933"/>
          <a:ext cx="584559" cy="5845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373129-5D75-4D9A-92CE-C7D1BA1A2335}">
      <dsp:nvSpPr>
        <dsp:cNvPr id="0" name=""/>
        <dsp:cNvSpPr/>
      </dsp:nvSpPr>
      <dsp:spPr>
        <a:xfrm>
          <a:off x="1227575" y="459794"/>
          <a:ext cx="2707783" cy="1959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391" tIns="207391" rIns="207391" bIns="20739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/>
            <a:t>Eğitsel amaçla bireyin tüm gelişim alanındaki özellikleri ve akademik disiplin alanlarındaki yeterlilikleri ile eğitim ihtiyaçlarının belirlenmesi sürecidir </a:t>
          </a:r>
          <a:endParaRPr lang="en-US" sz="1400" kern="1200" dirty="0"/>
        </a:p>
      </dsp:txBody>
      <dsp:txXfrm>
        <a:off x="1227575" y="459794"/>
        <a:ext cx="2707783" cy="1959603"/>
      </dsp:txXfrm>
    </dsp:sp>
    <dsp:sp modelId="{F676AA8F-B729-47C2-98E8-6767FF9BEA5A}">
      <dsp:nvSpPr>
        <dsp:cNvPr id="0" name=""/>
        <dsp:cNvSpPr/>
      </dsp:nvSpPr>
      <dsp:spPr>
        <a:xfrm>
          <a:off x="0" y="2811319"/>
          <a:ext cx="4429635" cy="10628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5BB65D-CD66-4435-94DE-F91A5255A7DA}">
      <dsp:nvSpPr>
        <dsp:cNvPr id="0" name=""/>
        <dsp:cNvSpPr/>
      </dsp:nvSpPr>
      <dsp:spPr>
        <a:xfrm>
          <a:off x="321507" y="3050457"/>
          <a:ext cx="584559" cy="5845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849022-7123-4C20-8421-68959B1FAC8F}">
      <dsp:nvSpPr>
        <dsp:cNvPr id="0" name=""/>
        <dsp:cNvSpPr/>
      </dsp:nvSpPr>
      <dsp:spPr>
        <a:xfrm>
          <a:off x="1227575" y="2811319"/>
          <a:ext cx="2707783" cy="1959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391" tIns="207391" rIns="207391" bIns="20739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/>
            <a:t>Eğitsel değerlendirme ve tanılama işlemleri RAM’larda kurulan Özel Eğitim Değerlendirme Kurulu tarafından yapılır (5378 SK -16md, ÖEHY- 7 md)</a:t>
          </a:r>
          <a:endParaRPr lang="en-US" sz="1400" kern="1200" dirty="0"/>
        </a:p>
      </dsp:txBody>
      <dsp:txXfrm>
        <a:off x="1227575" y="2811319"/>
        <a:ext cx="2707783" cy="19596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21BF2-9175-41F8-99CE-15FEB402B64F}">
      <dsp:nvSpPr>
        <dsp:cNvPr id="0" name=""/>
        <dsp:cNvSpPr/>
      </dsp:nvSpPr>
      <dsp:spPr>
        <a:xfrm>
          <a:off x="742980" y="414818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3CD7F6-1E38-4DFA-93EF-CBD81BE559C5}">
      <dsp:nvSpPr>
        <dsp:cNvPr id="0" name=""/>
        <dsp:cNvSpPr/>
      </dsp:nvSpPr>
      <dsp:spPr>
        <a:xfrm>
          <a:off x="247980" y="149493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/>
            <a:t>Aileden alınan bilgiler</a:t>
          </a:r>
          <a:endParaRPr lang="en-US" sz="1500" kern="1200"/>
        </a:p>
      </dsp:txBody>
      <dsp:txXfrm>
        <a:off x="247980" y="1494932"/>
        <a:ext cx="1800000" cy="720000"/>
      </dsp:txXfrm>
    </dsp:sp>
    <dsp:sp modelId="{B4949EC7-635E-40D8-9557-FBBBA865AACD}">
      <dsp:nvSpPr>
        <dsp:cNvPr id="0" name=""/>
        <dsp:cNvSpPr/>
      </dsp:nvSpPr>
      <dsp:spPr>
        <a:xfrm>
          <a:off x="2857980" y="414818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25246C-3E3D-4F6A-97DC-58CB7F3178A2}">
      <dsp:nvSpPr>
        <dsp:cNvPr id="0" name=""/>
        <dsp:cNvSpPr/>
      </dsp:nvSpPr>
      <dsp:spPr>
        <a:xfrm>
          <a:off x="2362980" y="149493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 dirty="0"/>
            <a:t>Performans belirleme formları ile değerlendirme</a:t>
          </a:r>
          <a:endParaRPr lang="en-US" sz="1500" kern="1200" dirty="0"/>
        </a:p>
      </dsp:txBody>
      <dsp:txXfrm>
        <a:off x="2362980" y="1494932"/>
        <a:ext cx="1800000" cy="720000"/>
      </dsp:txXfrm>
    </dsp:sp>
    <dsp:sp modelId="{F372E13D-175D-43D0-A99F-28D8651C45E3}">
      <dsp:nvSpPr>
        <dsp:cNvPr id="0" name=""/>
        <dsp:cNvSpPr/>
      </dsp:nvSpPr>
      <dsp:spPr>
        <a:xfrm>
          <a:off x="4972979" y="414818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708EE-8C7E-4191-8051-759719EA64F3}">
      <dsp:nvSpPr>
        <dsp:cNvPr id="0" name=""/>
        <dsp:cNvSpPr/>
      </dsp:nvSpPr>
      <dsp:spPr>
        <a:xfrm>
          <a:off x="4477980" y="149493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/>
            <a:t>Okuldan gelen bilgiler </a:t>
          </a:r>
          <a:endParaRPr lang="en-US" sz="1500" kern="1200"/>
        </a:p>
      </dsp:txBody>
      <dsp:txXfrm>
        <a:off x="4477980" y="1494932"/>
        <a:ext cx="1800000" cy="720000"/>
      </dsp:txXfrm>
    </dsp:sp>
    <dsp:sp modelId="{B12B1102-4298-4252-89D1-64E7CB7607F0}">
      <dsp:nvSpPr>
        <dsp:cNvPr id="0" name=""/>
        <dsp:cNvSpPr/>
      </dsp:nvSpPr>
      <dsp:spPr>
        <a:xfrm>
          <a:off x="7087980" y="414818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6C3F50-559E-4778-97C4-825DB9B510A6}">
      <dsp:nvSpPr>
        <dsp:cNvPr id="0" name=""/>
        <dsp:cNvSpPr/>
      </dsp:nvSpPr>
      <dsp:spPr>
        <a:xfrm>
          <a:off x="6592979" y="149493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/>
            <a:t>Zeka testlerinden elde edilen bilgiler</a:t>
          </a:r>
          <a:endParaRPr lang="en-US" sz="1500" kern="1200"/>
        </a:p>
      </dsp:txBody>
      <dsp:txXfrm>
        <a:off x="6592979" y="1494932"/>
        <a:ext cx="1800000" cy="72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B6F6D-B607-4229-983E-61DFABEF545A}">
      <dsp:nvSpPr>
        <dsp:cNvPr id="0" name=""/>
        <dsp:cNvSpPr/>
      </dsp:nvSpPr>
      <dsp:spPr>
        <a:xfrm>
          <a:off x="3591759" y="483"/>
          <a:ext cx="1529449" cy="1529449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800" b="1" kern="1200"/>
            <a:t>Tam Zamanlı Kaynaştırma </a:t>
          </a:r>
          <a:endParaRPr lang="en-US" sz="800" kern="1200"/>
        </a:p>
      </dsp:txBody>
      <dsp:txXfrm>
        <a:off x="3974121" y="483"/>
        <a:ext cx="764725" cy="1261795"/>
      </dsp:txXfrm>
    </dsp:sp>
    <dsp:sp modelId="{5EF2DACB-F508-4A20-BD87-2920644B18EC}">
      <dsp:nvSpPr>
        <dsp:cNvPr id="0" name=""/>
        <dsp:cNvSpPr/>
      </dsp:nvSpPr>
      <dsp:spPr>
        <a:xfrm rot="5400000">
          <a:off x="4744257" y="1152981"/>
          <a:ext cx="1529449" cy="1529449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800" b="1" kern="1200"/>
            <a:t>Özel Eğitim Sınıfı</a:t>
          </a:r>
          <a:endParaRPr lang="en-US" sz="800" kern="1200"/>
        </a:p>
      </dsp:txBody>
      <dsp:txXfrm rot="-5400000">
        <a:off x="5011911" y="1535343"/>
        <a:ext cx="1261795" cy="764725"/>
      </dsp:txXfrm>
    </dsp:sp>
    <dsp:sp modelId="{DA9544F2-096D-4EE7-89B3-0D3E00066973}">
      <dsp:nvSpPr>
        <dsp:cNvPr id="0" name=""/>
        <dsp:cNvSpPr/>
      </dsp:nvSpPr>
      <dsp:spPr>
        <a:xfrm rot="10800000">
          <a:off x="3591759" y="2305480"/>
          <a:ext cx="1529449" cy="1529449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800" b="1" kern="1200"/>
            <a:t>Özel eğitim ilk ve Ortaokulu</a:t>
          </a:r>
          <a:endParaRPr lang="en-US" sz="800" kern="1200"/>
        </a:p>
      </dsp:txBody>
      <dsp:txXfrm rot="10800000">
        <a:off x="3974121" y="2573134"/>
        <a:ext cx="764725" cy="1261795"/>
      </dsp:txXfrm>
    </dsp:sp>
    <dsp:sp modelId="{F9E059F1-7C7F-4E27-89C6-7E0868B19ABA}">
      <dsp:nvSpPr>
        <dsp:cNvPr id="0" name=""/>
        <dsp:cNvSpPr/>
      </dsp:nvSpPr>
      <dsp:spPr>
        <a:xfrm rot="16200000">
          <a:off x="2439260" y="1152981"/>
          <a:ext cx="1529449" cy="1529449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800" b="1" kern="1200"/>
            <a:t>Özel Eğitim Meslek Okulu</a:t>
          </a:r>
          <a:endParaRPr lang="en-US" sz="800" kern="1200"/>
        </a:p>
      </dsp:txBody>
      <dsp:txXfrm rot="5400000">
        <a:off x="2439260" y="1535343"/>
        <a:ext cx="1261795" cy="76472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9F141-4446-450F-8899-D0BE3FB19B4A}">
      <dsp:nvSpPr>
        <dsp:cNvPr id="0" name=""/>
        <dsp:cNvSpPr/>
      </dsp:nvSpPr>
      <dsp:spPr>
        <a:xfrm>
          <a:off x="0" y="30849"/>
          <a:ext cx="4744818" cy="2193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Öğrencinizi tahtayı ve sizi rahat görebileceği şekilde sınıfın ön tarafına oturtun</a:t>
          </a:r>
          <a:endParaRPr lang="en-US" sz="2500" kern="1200"/>
        </a:p>
      </dsp:txBody>
      <dsp:txXfrm>
        <a:off x="107090" y="137939"/>
        <a:ext cx="4530638" cy="1979570"/>
      </dsp:txXfrm>
    </dsp:sp>
    <dsp:sp modelId="{21726132-F3EF-47CA-864E-47554EDD8A0B}">
      <dsp:nvSpPr>
        <dsp:cNvPr id="0" name=""/>
        <dsp:cNvSpPr/>
      </dsp:nvSpPr>
      <dsp:spPr>
        <a:xfrm>
          <a:off x="0" y="2296600"/>
          <a:ext cx="4744818" cy="2193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Sınıf kurallarını belirleyin, sınıf kurallarını tek tek öğretin ve kuralların yazılı/görsel olarak yer aldığı bir pano hazırlayın</a:t>
          </a:r>
          <a:br>
            <a:rPr lang="tr-TR" sz="2500" kern="1200"/>
          </a:br>
          <a:endParaRPr lang="en-US" sz="2500" kern="1200"/>
        </a:p>
      </dsp:txBody>
      <dsp:txXfrm>
        <a:off x="107090" y="2403690"/>
        <a:ext cx="4530638" cy="1979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FA1CDCB8-D882-49AE-B551-96B813CFED19}" type="datetimeFigureOut">
              <a:rPr lang="tr-TR" smtClean="0"/>
              <a:pPr/>
              <a:t>2.12.2021</a:t>
            </a:fld>
            <a:endParaRPr lang="tr-T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B41DD5F-B29E-4A5C-9EBB-8786B13AEBE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4723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DCB8-D882-49AE-B551-96B813CFED19}" type="datetimeFigureOut">
              <a:rPr lang="tr-TR" smtClean="0"/>
              <a:pPr/>
              <a:t>2.12.2021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DD5F-B29E-4A5C-9EBB-8786B13AEBE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0581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DCB8-D882-49AE-B551-96B813CFED19}" type="datetimeFigureOut">
              <a:rPr lang="tr-TR" smtClean="0"/>
              <a:pPr/>
              <a:t>2.12.2021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DD5F-B29E-4A5C-9EBB-8786B13AEBE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677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DCB8-D882-49AE-B551-96B813CFED19}" type="datetimeFigureOut">
              <a:rPr lang="tr-TR" smtClean="0"/>
              <a:pPr/>
              <a:t>2.12.2021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DD5F-B29E-4A5C-9EBB-8786B13AEBE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995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A1CDCB8-D882-49AE-B551-96B813CFED19}" type="datetimeFigureOut">
              <a:rPr lang="tr-TR" smtClean="0"/>
              <a:pPr/>
              <a:t>2.12.2021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0B41DD5F-B29E-4A5C-9EBB-8786B13AEBE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854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DCB8-D882-49AE-B551-96B813CFED19}" type="datetimeFigureOut">
              <a:rPr lang="tr-TR" smtClean="0"/>
              <a:pPr/>
              <a:t>2.12.2021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DD5F-B29E-4A5C-9EBB-8786B13AEBE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85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DCB8-D882-49AE-B551-96B813CFED19}" type="datetimeFigureOut">
              <a:rPr lang="tr-TR" smtClean="0"/>
              <a:pPr/>
              <a:t>2.12.2021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DD5F-B29E-4A5C-9EBB-8786B13AEBE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7793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DCB8-D882-49AE-B551-96B813CFED19}" type="datetimeFigureOut">
              <a:rPr lang="tr-TR" smtClean="0"/>
              <a:pPr/>
              <a:t>2.12.2021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DD5F-B29E-4A5C-9EBB-8786B13AEBE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0918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DCB8-D882-49AE-B551-96B813CFED19}" type="datetimeFigureOut">
              <a:rPr lang="tr-TR" smtClean="0"/>
              <a:pPr/>
              <a:t>2.12.2021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DD5F-B29E-4A5C-9EBB-8786B13AEBE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3667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DCB8-D882-49AE-B551-96B813CFED19}" type="datetimeFigureOut">
              <a:rPr lang="tr-TR" smtClean="0"/>
              <a:pPr/>
              <a:t>2.12.2021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tr-T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41DD5F-B29E-4A5C-9EBB-8786B13AEBE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10059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A1CDCB8-D882-49AE-B551-96B813CFED19}" type="datetimeFigureOut">
              <a:rPr lang="tr-TR" smtClean="0"/>
              <a:pPr/>
              <a:t>2.12.2021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41DD5F-B29E-4A5C-9EBB-8786B13AEBE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8504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A1CDCB8-D882-49AE-B551-96B813CFED19}" type="datetimeFigureOut">
              <a:rPr lang="tr-TR" smtClean="0"/>
              <a:pPr/>
              <a:t>2.12.2021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B41DD5F-B29E-4A5C-9EBB-8786B13AEBE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651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E&#287;itsel%20Tan&#305;lama%20Formlar&#305;/Bireysel_Gelisim_Raporu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E&#287;itsel%20Tan&#305;lama%20Formlar&#305;/Ilkogretim_egt_deg_formu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32560" y="980728"/>
            <a:ext cx="7406640" cy="2520280"/>
          </a:xfrm>
        </p:spPr>
        <p:txBody>
          <a:bodyPr>
            <a:normAutofit fontScale="90000"/>
          </a:bodyPr>
          <a:lstStyle/>
          <a:p>
            <a:br>
              <a:rPr lang="tr-TR" dirty="0"/>
            </a:br>
            <a:br>
              <a:rPr lang="tr-TR" dirty="0"/>
            </a:br>
            <a:br>
              <a:rPr lang="tr-TR" dirty="0"/>
            </a:b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043608" y="2276872"/>
            <a:ext cx="7560840" cy="864096"/>
          </a:xfrm>
        </p:spPr>
        <p:txBody>
          <a:bodyPr>
            <a:normAutofit fontScale="25000" lnSpcReduction="20000"/>
          </a:bodyPr>
          <a:lstStyle/>
          <a:p>
            <a:r>
              <a:rPr lang="tr-TR" dirty="0"/>
              <a:t>  </a:t>
            </a:r>
          </a:p>
          <a:p>
            <a:endParaRPr lang="tr-TR" dirty="0"/>
          </a:p>
          <a:p>
            <a:pPr algn="ctr"/>
            <a:r>
              <a:rPr lang="tr-TR" sz="3800" b="1"/>
              <a:t>                        </a:t>
            </a:r>
            <a:r>
              <a:rPr lang="tr-TR" sz="9800" b="1" dirty="0">
                <a:solidFill>
                  <a:schemeClr val="accent6"/>
                </a:solidFill>
              </a:rPr>
              <a:t>HAFİF DÜZEYDE ZİHİNSEL YETERSİZLİK  </a:t>
            </a:r>
            <a:r>
              <a:rPr lang="tr-TR" sz="9800" b="1">
                <a:solidFill>
                  <a:schemeClr val="accent6"/>
                </a:solidFill>
              </a:rPr>
              <a:t>TANILAMA  VE  </a:t>
            </a:r>
            <a:r>
              <a:rPr lang="tr-TR" sz="9800" b="1" dirty="0">
                <a:solidFill>
                  <a:schemeClr val="accent6"/>
                </a:solidFill>
              </a:rPr>
              <a:t>EĞİTSEL SÜREÇ</a:t>
            </a:r>
          </a:p>
        </p:txBody>
      </p:sp>
      <p:pic>
        <p:nvPicPr>
          <p:cNvPr id="4" name="3 Resim" descr="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0648"/>
            <a:ext cx="2520280" cy="172819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7410" name="Picture 2" descr="https://univerlist.com/media/uploads/2017/12/26/zihinsel-engelli-nedi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573016"/>
            <a:ext cx="3672408" cy="2520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022" y="237744"/>
            <a:ext cx="33146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AC8907C-22FC-4AA4-92EA-EB59F7313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056" y="559477"/>
            <a:ext cx="2823900" cy="5709931"/>
          </a:xfrm>
        </p:spPr>
        <p:txBody>
          <a:bodyPr>
            <a:normAutofit/>
          </a:bodyPr>
          <a:lstStyle/>
          <a:p>
            <a:pPr algn="ctr"/>
            <a:r>
              <a:rPr lang="tr-TR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EĞİTSEL DEĞERLENDİRME VE TANILAMA</a:t>
            </a:r>
            <a:endParaRPr lang="tr-TR" sz="240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A946849-0DE2-48FE-9C81-3DC40DB9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593" y="559477"/>
            <a:ext cx="4235307" cy="5475563"/>
          </a:xfr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z="3200" b="1" dirty="0">
                <a:solidFill>
                  <a:schemeClr val="bg1"/>
                </a:solidFill>
              </a:rPr>
              <a:t>Okula/kuruma kayıtlı öğrenciler için </a:t>
            </a:r>
            <a:r>
              <a:rPr lang="tr-TR" sz="3200" b="1" dirty="0">
                <a:solidFill>
                  <a:schemeClr val="bg1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Bireysel Gelişim Raporu</a:t>
            </a:r>
            <a:endParaRPr lang="tr-TR" sz="3200" b="1" dirty="0">
              <a:solidFill>
                <a:schemeClr val="bg1"/>
              </a:solidFill>
            </a:endParaRPr>
          </a:p>
          <a:p>
            <a:endParaRPr lang="tr-T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891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022" y="237744"/>
            <a:ext cx="33146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AC8907C-22FC-4AA4-92EA-EB59F7313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056" y="559477"/>
            <a:ext cx="2823900" cy="5709931"/>
          </a:xfrm>
        </p:spPr>
        <p:txBody>
          <a:bodyPr>
            <a:normAutofit/>
          </a:bodyPr>
          <a:lstStyle/>
          <a:p>
            <a:pPr algn="ctr"/>
            <a:r>
              <a:rPr lang="tr-TR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EĞİTSEL DEĞERLENDİRME VE TANILAMA</a:t>
            </a:r>
            <a:endParaRPr lang="tr-TR" sz="240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A946849-0DE2-48FE-9C81-3DC40DB9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593" y="559477"/>
            <a:ext cx="4235307" cy="5475563"/>
          </a:xfr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z="3200" b="1">
                <a:solidFill>
                  <a:schemeClr val="bg1"/>
                </a:solidFill>
              </a:rPr>
              <a:t>Destek eğitim amaçlı müracaatlarda tıbbi tanılaması ile ilgili Sağlık Kurulu Raporu</a:t>
            </a:r>
          </a:p>
          <a:p>
            <a:endParaRPr lang="tr-T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259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784976" cy="648072"/>
          </a:xfrm>
        </p:spPr>
        <p:txBody>
          <a:bodyPr>
            <a:noAutofit/>
          </a:bodyPr>
          <a:lstStyle/>
          <a:p>
            <a:r>
              <a:rPr lang="tr-TR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RAM’DA YAPILAN DEĞERLENDİRME</a:t>
            </a:r>
          </a:p>
        </p:txBody>
      </p:sp>
      <p:graphicFrame>
        <p:nvGraphicFramePr>
          <p:cNvPr id="6" name="İçerik Yer Tutucusu 2">
            <a:extLst>
              <a:ext uri="{FF2B5EF4-FFF2-40B4-BE49-F238E27FC236}">
                <a16:creationId xmlns:a16="http://schemas.microsoft.com/office/drawing/2014/main" id="{E9F34478-BE81-437A-A654-12C1F0FEE9D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1520" y="1484784"/>
          <a:ext cx="8640960" cy="2629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etin kutusu 3"/>
          <p:cNvSpPr txBox="1"/>
          <p:nvPr/>
        </p:nvSpPr>
        <p:spPr>
          <a:xfrm>
            <a:off x="107504" y="4077072"/>
            <a:ext cx="8928992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200" dirty="0"/>
              <a:t>Doğrultusunda öğrencinin eğitim performansı, zeka durumu, yönlendirileceği okul, kurum, program hakkında karar verilerek özel eğitim değerlendirme kurulu raporu hazırlanır.</a:t>
            </a:r>
          </a:p>
        </p:txBody>
      </p:sp>
    </p:spTree>
    <p:extLst>
      <p:ext uri="{BB962C8B-B14F-4D97-AF65-F5344CB8AC3E}">
        <p14:creationId xmlns:p14="http://schemas.microsoft.com/office/powerpoint/2010/main" val="1759380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31540" y="404664"/>
            <a:ext cx="8388932" cy="11521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tr-TR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Eğitsel değerlendirme ve tanılama sonucunda birey hakkında;</a:t>
            </a:r>
          </a:p>
        </p:txBody>
      </p:sp>
      <p:graphicFrame>
        <p:nvGraphicFramePr>
          <p:cNvPr id="6" name="İçerik Yer Tutucusu 2">
            <a:extLst>
              <a:ext uri="{FF2B5EF4-FFF2-40B4-BE49-F238E27FC236}">
                <a16:creationId xmlns:a16="http://schemas.microsoft.com/office/drawing/2014/main" id="{11AC42BA-C1AA-4B63-ADCD-822B4993955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9512" y="1628800"/>
          <a:ext cx="8712968" cy="3835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etin kutusu 3"/>
          <p:cNvSpPr txBox="1"/>
          <p:nvPr/>
        </p:nvSpPr>
        <p:spPr>
          <a:xfrm>
            <a:off x="179512" y="5602014"/>
            <a:ext cx="885698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700" b="1" dirty="0">
                <a:solidFill>
                  <a:srgbClr val="FF0000"/>
                </a:solidFill>
              </a:rPr>
              <a:t>Kararı verilir ve karar ilçe özel eğitim hizmetleri kuruluna gönderilir</a:t>
            </a:r>
          </a:p>
        </p:txBody>
      </p:sp>
    </p:spTree>
    <p:extLst>
      <p:ext uri="{BB962C8B-B14F-4D97-AF65-F5344CB8AC3E}">
        <p14:creationId xmlns:p14="http://schemas.microsoft.com/office/powerpoint/2010/main" val="3444460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497887" cy="1008063"/>
          </a:xfrm>
        </p:spPr>
        <p:txBody>
          <a:bodyPr/>
          <a:lstStyle/>
          <a:p>
            <a:pPr eaLnBrk="1" hangingPunct="1"/>
            <a:r>
              <a:rPr lang="tr-TR" sz="2200" b="1" dirty="0">
                <a:solidFill>
                  <a:srgbClr val="C00000"/>
                </a:solidFill>
                <a:latin typeface="Comic Sans MS" pitchFamily="66" charset="0"/>
              </a:rPr>
              <a:t>ÖZEL EĞİTİM GEREKTİRDİĞİ DÜŞÜNÜLEN ÖĞRENCİLERE İLİŞKİN  “EĞİTSEL TANI” SÜRECİ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981200"/>
            <a:ext cx="8713788" cy="43275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dirty="0">
                <a:latin typeface="Arial" charset="0"/>
                <a:cs typeface="Arial" charset="0"/>
              </a:rPr>
              <a:t>           →                 →</a:t>
            </a:r>
            <a:r>
              <a:rPr lang="tr-TR" sz="2000" dirty="0">
                <a:latin typeface="Arial" charset="0"/>
                <a:cs typeface="Arial" charset="0"/>
              </a:rPr>
              <a:t>                                            </a:t>
            </a:r>
            <a:r>
              <a:rPr lang="tr-TR" dirty="0">
                <a:latin typeface="Arial" charset="0"/>
                <a:cs typeface="Arial" charset="0"/>
              </a:rPr>
              <a:t>→</a:t>
            </a:r>
          </a:p>
          <a:p>
            <a:pPr eaLnBrk="1" hangingPunct="1">
              <a:buFont typeface="Wingdings" pitchFamily="2" charset="2"/>
              <a:buNone/>
            </a:pPr>
            <a:endParaRPr lang="tr-TR" dirty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r-TR" dirty="0">
                <a:latin typeface="Arial" charset="0"/>
                <a:cs typeface="Arial" charset="0"/>
              </a:rPr>
              <a:t>                                                                     →</a:t>
            </a:r>
          </a:p>
          <a:p>
            <a:pPr eaLnBrk="1" hangingPunct="1">
              <a:buFont typeface="Wingdings" pitchFamily="2" charset="2"/>
              <a:buNone/>
            </a:pPr>
            <a:endParaRPr lang="tr-TR" dirty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r-TR" b="1" dirty="0">
                <a:latin typeface="Arial" charset="0"/>
                <a:cs typeface="Arial" charset="0"/>
              </a:rPr>
              <a:t>                  </a:t>
            </a:r>
            <a:endParaRPr lang="tr-TR" sz="2000" dirty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r-TR" sz="2800" dirty="0">
                <a:latin typeface="Arial" charset="0"/>
                <a:cs typeface="Arial" charset="0"/>
              </a:rPr>
              <a:t>                                            </a:t>
            </a:r>
            <a:r>
              <a:rPr lang="tr-TR" sz="1200" dirty="0" err="1">
                <a:latin typeface="Arial" charset="0"/>
                <a:cs typeface="Arial" charset="0"/>
              </a:rPr>
              <a:t>BkzÖzel</a:t>
            </a:r>
            <a:r>
              <a:rPr lang="tr-TR" sz="1200" dirty="0">
                <a:latin typeface="Arial" charset="0"/>
                <a:cs typeface="Arial" charset="0"/>
              </a:rPr>
              <a:t> </a:t>
            </a:r>
            <a:r>
              <a:rPr lang="tr-TR" sz="1200" dirty="0" err="1">
                <a:latin typeface="Arial" charset="0"/>
                <a:cs typeface="Arial" charset="0"/>
              </a:rPr>
              <a:t>EğtHizmYönetmeliği</a:t>
            </a:r>
            <a:r>
              <a:rPr lang="tr-TR" sz="1200" dirty="0">
                <a:latin typeface="Arial" charset="0"/>
                <a:cs typeface="Arial" charset="0"/>
              </a:rPr>
              <a:t>      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1200" dirty="0">
                <a:latin typeface="Arial" charset="0"/>
                <a:cs typeface="Arial" charset="0"/>
              </a:rPr>
              <a:t>                                                                                                  </a:t>
            </a:r>
          </a:p>
        </p:txBody>
      </p:sp>
      <p:sp>
        <p:nvSpPr>
          <p:cNvPr id="27651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lvl="1"/>
            <a:fld id="{D06E9278-6A49-4BAF-8599-E5F92D769E54}" type="slidenum">
              <a:rPr lang="tr-TR" smtClean="0"/>
              <a:pPr lvl="1"/>
              <a:t>14</a:t>
            </a:fld>
            <a:endParaRPr lang="tr-TR"/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250825" y="1989138"/>
            <a:ext cx="136842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000" b="1">
                <a:solidFill>
                  <a:schemeClr val="bg1"/>
                </a:solidFill>
                <a:latin typeface="Verdana" pitchFamily="34" charset="0"/>
              </a:rPr>
              <a:t>FARKINA</a:t>
            </a:r>
          </a:p>
          <a:p>
            <a:pPr algn="ctr"/>
            <a:r>
              <a:rPr lang="tr-TR" sz="2000" b="1">
                <a:solidFill>
                  <a:schemeClr val="bg1"/>
                </a:solidFill>
                <a:latin typeface="Verdana" pitchFamily="34" charset="0"/>
              </a:rPr>
              <a:t>VARMA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1979613" y="1989138"/>
            <a:ext cx="1871662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000" b="1">
                <a:solidFill>
                  <a:schemeClr val="bg1"/>
                </a:solidFill>
                <a:latin typeface="Verdana" pitchFamily="34" charset="0"/>
              </a:rPr>
              <a:t>HEKİME</a:t>
            </a:r>
          </a:p>
          <a:p>
            <a:pPr algn="ctr"/>
            <a:r>
              <a:rPr lang="tr-TR" sz="2000" b="1">
                <a:solidFill>
                  <a:schemeClr val="bg1"/>
                </a:solidFill>
                <a:latin typeface="Verdana" pitchFamily="34" charset="0"/>
              </a:rPr>
              <a:t>BAŞVURMA</a:t>
            </a:r>
          </a:p>
        </p:txBody>
      </p:sp>
      <p:sp>
        <p:nvSpPr>
          <p:cNvPr id="27655" name="Rectangle 8"/>
          <p:cNvSpPr>
            <a:spLocks noChangeArrowheads="1"/>
          </p:cNvSpPr>
          <p:nvPr/>
        </p:nvSpPr>
        <p:spPr bwMode="auto">
          <a:xfrm>
            <a:off x="4284663" y="1989138"/>
            <a:ext cx="2735262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000" b="1" dirty="0">
                <a:solidFill>
                  <a:schemeClr val="bg1"/>
                </a:solidFill>
                <a:latin typeface="Verdana" pitchFamily="34" charset="0"/>
              </a:rPr>
              <a:t>TIBBİ </a:t>
            </a:r>
          </a:p>
          <a:p>
            <a:pPr algn="ctr"/>
            <a:r>
              <a:rPr lang="tr-TR" sz="2000" b="1" dirty="0">
                <a:solidFill>
                  <a:schemeClr val="bg1"/>
                </a:solidFill>
                <a:latin typeface="Verdana" pitchFamily="34" charset="0"/>
              </a:rPr>
              <a:t>TANILAMA</a:t>
            </a:r>
          </a:p>
        </p:txBody>
      </p:sp>
      <p:sp>
        <p:nvSpPr>
          <p:cNvPr id="27656" name="Rectangle 10"/>
          <p:cNvSpPr>
            <a:spLocks noChangeArrowheads="1"/>
          </p:cNvSpPr>
          <p:nvPr/>
        </p:nvSpPr>
        <p:spPr bwMode="auto">
          <a:xfrm>
            <a:off x="7667625" y="1916113"/>
            <a:ext cx="1225550" cy="865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  <a:latin typeface="Verdana" pitchFamily="34" charset="0"/>
              </a:rPr>
              <a:t>RAM</a:t>
            </a:r>
          </a:p>
        </p:txBody>
      </p:sp>
      <p:sp>
        <p:nvSpPr>
          <p:cNvPr id="27657" name="Rectangle 12"/>
          <p:cNvSpPr>
            <a:spLocks noChangeArrowheads="1"/>
          </p:cNvSpPr>
          <p:nvPr/>
        </p:nvSpPr>
        <p:spPr bwMode="auto">
          <a:xfrm>
            <a:off x="250825" y="2997200"/>
            <a:ext cx="4249738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Arial Black" pitchFamily="34" charset="0"/>
              </a:rPr>
              <a:t>EĞİTSEL TANILAMA,İZLEME VE</a:t>
            </a:r>
          </a:p>
          <a:p>
            <a:pPr algn="ctr"/>
            <a:r>
              <a:rPr lang="tr-TR" b="1" dirty="0">
                <a:solidFill>
                  <a:schemeClr val="bg1"/>
                </a:solidFill>
                <a:latin typeface="Arial Black" pitchFamily="34" charset="0"/>
              </a:rPr>
              <a:t>DEĞERLENDİRME EKİBİ</a:t>
            </a:r>
          </a:p>
        </p:txBody>
      </p:sp>
      <p:sp>
        <p:nvSpPr>
          <p:cNvPr id="27658" name="Rectangle 14"/>
          <p:cNvSpPr>
            <a:spLocks noChangeArrowheads="1"/>
          </p:cNvSpPr>
          <p:nvPr/>
        </p:nvSpPr>
        <p:spPr bwMode="auto">
          <a:xfrm>
            <a:off x="5003800" y="2997200"/>
            <a:ext cx="1873250" cy="1081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b="1">
                <a:solidFill>
                  <a:schemeClr val="bg1"/>
                </a:solidFill>
                <a:latin typeface="Arial Black" pitchFamily="34" charset="0"/>
              </a:rPr>
              <a:t>ÖZEL EĞİTİM </a:t>
            </a:r>
          </a:p>
          <a:p>
            <a:pPr algn="ctr"/>
            <a:r>
              <a:rPr lang="tr-TR" b="1">
                <a:solidFill>
                  <a:schemeClr val="bg1"/>
                </a:solidFill>
                <a:latin typeface="Arial Black" pitchFamily="34" charset="0"/>
              </a:rPr>
              <a:t>HİZMETLERİ</a:t>
            </a:r>
          </a:p>
          <a:p>
            <a:pPr algn="ctr"/>
            <a:r>
              <a:rPr lang="tr-TR" b="1">
                <a:solidFill>
                  <a:schemeClr val="bg1"/>
                </a:solidFill>
                <a:latin typeface="Arial Black" pitchFamily="34" charset="0"/>
              </a:rPr>
              <a:t>KURULU</a:t>
            </a:r>
          </a:p>
        </p:txBody>
      </p:sp>
      <p:sp>
        <p:nvSpPr>
          <p:cNvPr id="27659" name="Rectangle 16"/>
          <p:cNvSpPr>
            <a:spLocks noChangeArrowheads="1"/>
          </p:cNvSpPr>
          <p:nvPr/>
        </p:nvSpPr>
        <p:spPr bwMode="auto">
          <a:xfrm>
            <a:off x="7235825" y="2997200"/>
            <a:ext cx="1692275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1400" b="1">
                <a:solidFill>
                  <a:schemeClr val="bg1"/>
                </a:solidFill>
                <a:latin typeface="Arial Black" pitchFamily="34" charset="0"/>
              </a:rPr>
              <a:t>EĞİTİM</a:t>
            </a:r>
          </a:p>
          <a:p>
            <a:pPr algn="ctr"/>
            <a:r>
              <a:rPr lang="tr-TR" sz="1400" b="1">
                <a:solidFill>
                  <a:schemeClr val="bg1"/>
                </a:solidFill>
                <a:latin typeface="Arial Black" pitchFamily="34" charset="0"/>
              </a:rPr>
              <a:t>ORTAMINA </a:t>
            </a:r>
          </a:p>
          <a:p>
            <a:pPr algn="ctr"/>
            <a:r>
              <a:rPr lang="tr-TR" sz="1400" b="1">
                <a:solidFill>
                  <a:schemeClr val="bg1"/>
                </a:solidFill>
                <a:latin typeface="Arial Black" pitchFamily="34" charset="0"/>
              </a:rPr>
              <a:t>YERLEŞTİRME</a:t>
            </a:r>
          </a:p>
        </p:txBody>
      </p:sp>
      <p:sp>
        <p:nvSpPr>
          <p:cNvPr id="27660" name="Rectangle 18"/>
          <p:cNvSpPr>
            <a:spLocks noChangeArrowheads="1"/>
          </p:cNvSpPr>
          <p:nvPr/>
        </p:nvSpPr>
        <p:spPr bwMode="auto">
          <a:xfrm>
            <a:off x="179388" y="4365625"/>
            <a:ext cx="4392612" cy="20875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Arial Black" pitchFamily="34" charset="0"/>
              </a:rPr>
              <a:t>Eğitsel Değerlendirme Aşamaları</a:t>
            </a:r>
          </a:p>
          <a:p>
            <a:pPr algn="ctr"/>
            <a:r>
              <a:rPr lang="tr-TR" b="1" dirty="0">
                <a:solidFill>
                  <a:schemeClr val="bg1"/>
                </a:solidFill>
                <a:latin typeface="Arial Black" pitchFamily="34" charset="0"/>
              </a:rPr>
              <a:t>1Tarama</a:t>
            </a:r>
          </a:p>
          <a:p>
            <a:pPr algn="ctr"/>
            <a:r>
              <a:rPr lang="tr-TR" b="1" dirty="0">
                <a:solidFill>
                  <a:schemeClr val="bg1"/>
                </a:solidFill>
                <a:latin typeface="Arial Black" pitchFamily="34" charset="0"/>
              </a:rPr>
              <a:t>2Kaba Değerlendirme</a:t>
            </a:r>
          </a:p>
          <a:p>
            <a:pPr algn="ctr"/>
            <a:r>
              <a:rPr lang="tr-TR" b="1" dirty="0">
                <a:solidFill>
                  <a:schemeClr val="bg1"/>
                </a:solidFill>
                <a:latin typeface="Arial Black" pitchFamily="34" charset="0"/>
              </a:rPr>
              <a:t>3Ayrıntılı Değerlendirme</a:t>
            </a:r>
          </a:p>
          <a:p>
            <a:pPr algn="ctr"/>
            <a:r>
              <a:rPr lang="tr-TR" b="1" dirty="0">
                <a:solidFill>
                  <a:schemeClr val="bg1"/>
                </a:solidFill>
                <a:latin typeface="Arial Black" pitchFamily="34" charset="0"/>
              </a:rPr>
              <a:t>4İlerlemeleri Değerlendirme</a:t>
            </a:r>
          </a:p>
        </p:txBody>
      </p:sp>
      <p:sp>
        <p:nvSpPr>
          <p:cNvPr id="27661" name="Rectangle 20"/>
          <p:cNvSpPr>
            <a:spLocks noChangeArrowheads="1"/>
          </p:cNvSpPr>
          <p:nvPr/>
        </p:nvSpPr>
        <p:spPr bwMode="auto">
          <a:xfrm>
            <a:off x="7235825" y="4868863"/>
            <a:ext cx="1728788" cy="144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1600" b="1">
                <a:solidFill>
                  <a:schemeClr val="bg1"/>
                </a:solidFill>
                <a:latin typeface="Arial Black" pitchFamily="34" charset="0"/>
              </a:rPr>
              <a:t>BİREYSEL</a:t>
            </a:r>
          </a:p>
          <a:p>
            <a:pPr algn="ctr"/>
            <a:r>
              <a:rPr lang="tr-TR" sz="1600" b="1">
                <a:solidFill>
                  <a:schemeClr val="bg1"/>
                </a:solidFill>
                <a:latin typeface="Arial Black" pitchFamily="34" charset="0"/>
              </a:rPr>
              <a:t>EĞİTİM</a:t>
            </a:r>
          </a:p>
          <a:p>
            <a:pPr algn="ctr"/>
            <a:r>
              <a:rPr lang="tr-TR" sz="1600" b="1">
                <a:solidFill>
                  <a:schemeClr val="bg1"/>
                </a:solidFill>
                <a:latin typeface="Arial Black" pitchFamily="34" charset="0"/>
              </a:rPr>
              <a:t>PROGRAMI</a:t>
            </a:r>
          </a:p>
          <a:p>
            <a:pPr algn="ctr"/>
            <a:r>
              <a:rPr lang="tr-TR" sz="1600" b="1">
                <a:solidFill>
                  <a:schemeClr val="bg1"/>
                </a:solidFill>
                <a:latin typeface="Arial Black" pitchFamily="34" charset="0"/>
              </a:rPr>
              <a:t>GELİŞTİRME</a:t>
            </a:r>
          </a:p>
          <a:p>
            <a:pPr algn="ctr"/>
            <a:r>
              <a:rPr lang="tr-TR" sz="1600" b="1">
                <a:solidFill>
                  <a:schemeClr val="bg1"/>
                </a:solidFill>
                <a:latin typeface="Arial Black" pitchFamily="34" charset="0"/>
              </a:rPr>
              <a:t>BİRİMİ</a:t>
            </a:r>
          </a:p>
        </p:txBody>
      </p:sp>
      <p:sp>
        <p:nvSpPr>
          <p:cNvPr id="2" name="Sağ Ok 1"/>
          <p:cNvSpPr/>
          <p:nvPr/>
        </p:nvSpPr>
        <p:spPr>
          <a:xfrm>
            <a:off x="1619250" y="2312988"/>
            <a:ext cx="360363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3" name="Sağ Ok 2"/>
          <p:cNvSpPr/>
          <p:nvPr/>
        </p:nvSpPr>
        <p:spPr>
          <a:xfrm>
            <a:off x="3851275" y="2312988"/>
            <a:ext cx="433388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4" name="Sağ Ok 3"/>
          <p:cNvSpPr/>
          <p:nvPr/>
        </p:nvSpPr>
        <p:spPr>
          <a:xfrm>
            <a:off x="7019925" y="2347913"/>
            <a:ext cx="647700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6" name="Sağ Ok 5"/>
          <p:cNvSpPr/>
          <p:nvPr/>
        </p:nvSpPr>
        <p:spPr>
          <a:xfrm>
            <a:off x="6877050" y="3538538"/>
            <a:ext cx="358775" cy="44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7" name="Sağ Ok 6"/>
          <p:cNvSpPr/>
          <p:nvPr/>
        </p:nvSpPr>
        <p:spPr>
          <a:xfrm>
            <a:off x="4500563" y="3392488"/>
            <a:ext cx="503237" cy="146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9" name="Aşağı Ok 8"/>
          <p:cNvSpPr/>
          <p:nvPr/>
        </p:nvSpPr>
        <p:spPr>
          <a:xfrm>
            <a:off x="7885113" y="4221163"/>
            <a:ext cx="395287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0" name="Sol Yukarı Ok 9"/>
          <p:cNvSpPr/>
          <p:nvPr/>
        </p:nvSpPr>
        <p:spPr>
          <a:xfrm>
            <a:off x="2051050" y="2781300"/>
            <a:ext cx="6229350" cy="142875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1" name="Aşağı Ok 10"/>
          <p:cNvSpPr/>
          <p:nvPr/>
        </p:nvSpPr>
        <p:spPr>
          <a:xfrm>
            <a:off x="2051050" y="2924175"/>
            <a:ext cx="46038" cy="730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2" name="Aşağı Ok 11"/>
          <p:cNvSpPr/>
          <p:nvPr/>
        </p:nvSpPr>
        <p:spPr>
          <a:xfrm>
            <a:off x="2195513" y="3789363"/>
            <a:ext cx="288925" cy="576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hade val="92000"/>
                <a:satMod val="160000"/>
              </a:schemeClr>
            </a:gs>
            <a:gs pos="77000">
              <a:schemeClr val="bg1">
                <a:tint val="100000"/>
                <a:shade val="73000"/>
                <a:satMod val="155000"/>
              </a:schemeClr>
            </a:gs>
            <a:gs pos="100000">
              <a:schemeClr val="bg1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E340A62-2AB4-4600-96C6-0B60B6E96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DC681C0-91A4-49F5-8158-CF3ECB854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0991" cy="6858000"/>
          </a:xfrm>
          <a:prstGeom prst="rect">
            <a:avLst/>
          </a:prstGeom>
          <a:ln w="6350" cap="sq" cmpd="sng" algn="ctr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02F34D-849F-4CF9-98E2-E57EC330D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0"/>
            <a:ext cx="3493009" cy="6858000"/>
          </a:xfrm>
          <a:prstGeom prst="rect">
            <a:avLst/>
          </a:prstGeom>
          <a:blipFill dpi="0" rotWithShape="1">
            <a:blip r:embed="rId2">
              <a:alphaModFix amt="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14465" y="1168400"/>
            <a:ext cx="2772782" cy="4521200"/>
          </a:xfrm>
        </p:spPr>
        <p:txBody>
          <a:bodyPr>
            <a:normAutofit/>
          </a:bodyPr>
          <a:lstStyle/>
          <a:p>
            <a:r>
              <a:rPr lang="tr-TR" sz="3500">
                <a:solidFill>
                  <a:srgbClr val="FFFFFF"/>
                </a:solidFill>
              </a:rPr>
              <a:t> Zihinsel Yetersizliği Olan bir öğrenciniz var ise;</a:t>
            </a:r>
          </a:p>
        </p:txBody>
      </p:sp>
      <p:graphicFrame>
        <p:nvGraphicFramePr>
          <p:cNvPr id="25" name="2 İçerik Yer Tutucusu">
            <a:extLst>
              <a:ext uri="{FF2B5EF4-FFF2-40B4-BE49-F238E27FC236}">
                <a16:creationId xmlns:a16="http://schemas.microsoft.com/office/drawing/2014/main" id="{831A7C25-C657-4DC9-AD4A-E628D3314F0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2502" y="1168400"/>
          <a:ext cx="4744818" cy="452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455F7F3-3A58-4BBB-95C7-CF706F9F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AE3D314-6F93-4D91-8C0F-E92657F46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022" y="237744"/>
            <a:ext cx="33146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30056" y="559477"/>
            <a:ext cx="2823900" cy="5709931"/>
          </a:xfrm>
        </p:spPr>
        <p:txBody>
          <a:bodyPr>
            <a:normAutofit/>
          </a:bodyPr>
          <a:lstStyle/>
          <a:p>
            <a:pPr algn="ctr"/>
            <a:r>
              <a:rPr lang="tr-TR"/>
              <a:t> Zihinsel Yetersizliği Olan bir öğrenciniz var ise;</a:t>
            </a:r>
          </a:p>
        </p:txBody>
      </p:sp>
      <p:graphicFrame>
        <p:nvGraphicFramePr>
          <p:cNvPr id="16" name="2 İçerik Yer Tutucusu">
            <a:extLst>
              <a:ext uri="{FF2B5EF4-FFF2-40B4-BE49-F238E27FC236}">
                <a16:creationId xmlns:a16="http://schemas.microsoft.com/office/drawing/2014/main" id="{12C2D106-9716-49D0-A62A-DBBAACA750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3661445"/>
              </p:ext>
            </p:extLst>
          </p:nvPr>
        </p:nvGraphicFramePr>
        <p:xfrm>
          <a:off x="4108593" y="800947"/>
          <a:ext cx="4429635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7991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54737801-B9D6-4A08-BD77-23010A802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25FABD39-C757-461E-A681-DC2736484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892" y="572613"/>
            <a:ext cx="8461207" cy="2396079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2DF424F5-8D5C-46C0-A1B0-AF34E0350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53" y="737380"/>
            <a:ext cx="8215884" cy="2066544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00100" y="1089090"/>
            <a:ext cx="7543800" cy="1371600"/>
          </a:xfrm>
        </p:spPr>
        <p:txBody>
          <a:bodyPr>
            <a:normAutofit/>
          </a:bodyPr>
          <a:lstStyle/>
          <a:p>
            <a:pPr algn="ctr"/>
            <a:r>
              <a:rPr lang="tr-TR">
                <a:solidFill>
                  <a:srgbClr val="FFFFFF"/>
                </a:solidFill>
              </a:rPr>
              <a:t>Zihinsel Yetersizliği Olan bir öğrenciniz var ise;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00100" y="3263619"/>
            <a:ext cx="7543800" cy="267376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tr-TR" sz="1700"/>
              <a:t>Öğrenciye başarabileceği görev ve sorumluluklar verin Öğrenciniz etkinlik sırasında başarısızlık yaşadığında ya da verdiğiniz yönergeyi anlayamadığında verdiği tepkileri dikkat ederek gerekli önlemleri alın gerekirse yönergeyi tekrar edin</a:t>
            </a:r>
          </a:p>
          <a:p>
            <a:pPr marL="0" indent="0">
              <a:buNone/>
            </a:pPr>
            <a:br>
              <a:rPr lang="tr-TR" sz="1700"/>
            </a:br>
            <a:endParaRPr lang="tr-TR" sz="17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5EEA05-AD42-442F-B6C6-CB9FC2894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649626" y="1420706"/>
            <a:ext cx="2599905" cy="4016587"/>
          </a:xfrm>
        </p:spPr>
        <p:txBody>
          <a:bodyPr>
            <a:normAutofit/>
          </a:bodyPr>
          <a:lstStyle/>
          <a:p>
            <a:r>
              <a:rPr lang="tr-TR" sz="3100"/>
              <a:t>Zihinsel Yetersizliği Olan bir öğrenciniz var ise;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80389" y="1420706"/>
            <a:ext cx="4136068" cy="40165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br>
              <a:rPr lang="tr-TR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tr-TR">
                <a:solidFill>
                  <a:schemeClr val="tx1">
                    <a:lumMod val="75000"/>
                    <a:lumOff val="25000"/>
                  </a:schemeClr>
                </a:solidFill>
              </a:rPr>
              <a:t>Sınıflarda öğrencinize ek süre verin</a:t>
            </a:r>
          </a:p>
          <a:p>
            <a:pPr marL="0" indent="0">
              <a:buNone/>
            </a:pPr>
            <a:br>
              <a:rPr lang="tr-TR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tr-TR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04298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240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hade val="92000"/>
                <a:satMod val="160000"/>
              </a:schemeClr>
            </a:gs>
            <a:gs pos="77000">
              <a:schemeClr val="bg1">
                <a:tint val="100000"/>
                <a:shade val="73000"/>
                <a:satMod val="155000"/>
              </a:schemeClr>
            </a:gs>
            <a:gs pos="100000">
              <a:schemeClr val="bg1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340A62-2AB4-4600-96C6-0B60B6E96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DC681C0-91A4-49F5-8158-CF3ECB854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0991" cy="6858000"/>
          </a:xfrm>
          <a:prstGeom prst="rect">
            <a:avLst/>
          </a:prstGeom>
          <a:ln w="6350" cap="sq" cmpd="sng" algn="ctr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02F34D-849F-4CF9-98E2-E57EC330D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0"/>
            <a:ext cx="3493009" cy="6858000"/>
          </a:xfrm>
          <a:prstGeom prst="rect">
            <a:avLst/>
          </a:prstGeom>
          <a:blipFill dpi="0" rotWithShape="1">
            <a:blip r:embed="rId2">
              <a:alphaModFix amt="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14465" y="1168400"/>
            <a:ext cx="2772782" cy="4521200"/>
          </a:xfrm>
        </p:spPr>
        <p:txBody>
          <a:bodyPr>
            <a:normAutofit/>
          </a:bodyPr>
          <a:lstStyle/>
          <a:p>
            <a:r>
              <a:rPr lang="tr-TR" sz="3500">
                <a:solidFill>
                  <a:srgbClr val="FFFFFF"/>
                </a:solidFill>
              </a:rPr>
              <a:t>Zihinsel Yetersizliği Olan bir öğrenciniz var ise;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82502" y="1168400"/>
            <a:ext cx="4744818" cy="45212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br>
              <a:rPr lang="tr-TR" dirty="0"/>
            </a:br>
            <a:r>
              <a:rPr lang="tr-TR" dirty="0"/>
              <a:t>  Öğrenciniz yazılı anlatımda güçlük yaşıyorsa sözlü sınavları, kısa yanıtlı,çoktan seçmeli veya boşluk doldurmalı sınavları tercih edin</a:t>
            </a:r>
          </a:p>
          <a:p>
            <a:pPr marL="0" indent="0">
              <a:buNone/>
            </a:pPr>
            <a:br>
              <a:rPr lang="tr-TR" dirty="0"/>
            </a:br>
            <a:r>
              <a:rPr lang="tr-T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87326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6"/>
                </a:solidFill>
              </a:rPr>
              <a:t>Hafif Düzeyde Zihinsel Yetersizlik</a:t>
            </a:r>
          </a:p>
          <a:p>
            <a:pPr>
              <a:buNone/>
            </a:pPr>
            <a:r>
              <a:rPr lang="tr-TR" b="1" dirty="0"/>
              <a:t>   Zihinsel işlevler bakımından farklılık gösteren; kavramsal, sosyal ve pratik uyumsal becerilerde eksiklikleri ve sınırlılıkları olan bireylerdir Yapılan tanılama ve zeka testi sonucunda 50-69 puan arasında çıkan bireylerdir</a:t>
            </a:r>
          </a:p>
          <a:p>
            <a:endParaRPr lang="tr-TR" dirty="0"/>
          </a:p>
        </p:txBody>
      </p:sp>
      <p:pic>
        <p:nvPicPr>
          <p:cNvPr id="4" name="3 Resim" descr="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800200" cy="1052736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022" y="237744"/>
            <a:ext cx="33146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30056" y="559477"/>
            <a:ext cx="2823900" cy="5709931"/>
          </a:xfrm>
        </p:spPr>
        <p:txBody>
          <a:bodyPr>
            <a:normAutofit/>
          </a:bodyPr>
          <a:lstStyle/>
          <a:p>
            <a:pPr algn="ctr"/>
            <a:r>
              <a:rPr lang="tr-TR" sz="3800"/>
              <a:t>Zihinsel Yetersizliği Olan bir öğrenciniz var ise;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108593" y="559477"/>
            <a:ext cx="4235307" cy="54755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br>
              <a:rPr lang="tr-TR" dirty="0"/>
            </a:br>
            <a:r>
              <a:rPr lang="tr-TR" dirty="0"/>
              <a:t>    Öğrencinin sınavını gerekirse bireysel olarak yapın</a:t>
            </a:r>
          </a:p>
          <a:p>
            <a:pPr marL="0" indent="0">
              <a:buNone/>
            </a:pPr>
            <a:br>
              <a:rPr lang="tr-TR" dirty="0"/>
            </a:br>
            <a:r>
              <a:rPr lang="tr-T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68209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4737801-B9D6-4A08-BD77-23010A802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FABD39-C757-461E-A681-DC2736484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892" y="572613"/>
            <a:ext cx="8461207" cy="2396079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F424F5-8D5C-46C0-A1B0-AF34E0350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53" y="737380"/>
            <a:ext cx="8215884" cy="2066544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00100" y="1089090"/>
            <a:ext cx="7543800" cy="1371600"/>
          </a:xfrm>
        </p:spPr>
        <p:txBody>
          <a:bodyPr>
            <a:normAutofit/>
          </a:bodyPr>
          <a:lstStyle/>
          <a:p>
            <a:pPr algn="ctr"/>
            <a:r>
              <a:rPr lang="tr-TR">
                <a:solidFill>
                  <a:srgbClr val="FFFFFF"/>
                </a:solidFill>
              </a:rPr>
              <a:t>Zihinsel Yetersizliği Olan bir öğrenciniz var ise;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00100" y="3263619"/>
            <a:ext cx="7543800" cy="267376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br>
              <a:rPr lang="tr-TR" sz="1700"/>
            </a:br>
            <a:r>
              <a:rPr lang="tr-TR" sz="1700"/>
              <a:t> </a:t>
            </a:r>
            <a:br>
              <a:rPr lang="tr-TR" sz="1700"/>
            </a:br>
            <a:r>
              <a:rPr lang="tr-TR" sz="1700"/>
              <a:t> Sınava başlamadan önce öğrencinin sınav sorularını anlayıp anlamadığını kontrol edin, sınav sorularını kendi cümleleri ile ifade etmesine imkan tanıyın</a:t>
            </a:r>
            <a:br>
              <a:rPr lang="tr-TR" sz="1700"/>
            </a:br>
            <a:endParaRPr lang="tr-TR" sz="1700"/>
          </a:p>
        </p:txBody>
      </p:sp>
    </p:spTree>
    <p:extLst>
      <p:ext uri="{BB962C8B-B14F-4D97-AF65-F5344CB8AC3E}">
        <p14:creationId xmlns:p14="http://schemas.microsoft.com/office/powerpoint/2010/main" val="4218264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8C6BC2-E9E2-4780-8A41-064073CD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0450CF-22E9-4B1D-B146-30FEE770C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238079-1F65-476A-BC6C-F2D3BD268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40C935-D2D3-4F63-A4DA-CD768BB3F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E8D8045-0F80-4964-B591-0D599AB42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50855" y="1267730"/>
            <a:ext cx="1567331" cy="645295"/>
            <a:chOff x="5318306" y="1386268"/>
            <a:chExt cx="1567331" cy="64529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F8A5889-0EE6-4E19-98FE-29F79E987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B0FE4C3-64BE-4A2B-818D-4D8447934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4670D04-30D8-487E-A3F4-0655E4801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5472113B-41FA-450E-B533-F51733045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892" y="457200"/>
            <a:ext cx="8461207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7" name="Graphic 6" descr="Onay işareti">
            <a:extLst>
              <a:ext uri="{FF2B5EF4-FFF2-40B4-BE49-F238E27FC236}">
                <a16:creationId xmlns:a16="http://schemas.microsoft.com/office/drawing/2014/main" id="{7BB5CC15-F2ED-4E07-ACB8-17A99A9D2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21527" y="2031416"/>
            <a:ext cx="2813215" cy="281321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CB5E9E0-7C44-46B5-B3E8-E62887B31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53" y="621793"/>
            <a:ext cx="8215884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52636" y="1348844"/>
            <a:ext cx="4287254" cy="30427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 dirty="0" err="1"/>
              <a:t>Zihinsel</a:t>
            </a:r>
            <a:r>
              <a:rPr lang="en-US" sz="4400" cap="all" spc="-100" dirty="0"/>
              <a:t> </a:t>
            </a:r>
            <a:r>
              <a:rPr lang="en-US" sz="4400" cap="all" spc="-100" dirty="0" err="1"/>
              <a:t>Yetersizliği</a:t>
            </a:r>
            <a:r>
              <a:rPr lang="en-US" sz="4400" cap="all" spc="-100" dirty="0"/>
              <a:t> Olan </a:t>
            </a:r>
            <a:r>
              <a:rPr lang="en-US" sz="4400" cap="all" spc="-100" dirty="0" err="1"/>
              <a:t>bir</a:t>
            </a:r>
            <a:r>
              <a:rPr lang="en-US" sz="4400" cap="all" spc="-100" dirty="0"/>
              <a:t> </a:t>
            </a:r>
            <a:r>
              <a:rPr lang="en-US" sz="4400" cap="all" spc="-100" dirty="0" err="1"/>
              <a:t>öğrenciniz</a:t>
            </a:r>
            <a:r>
              <a:rPr lang="en-US" sz="4400" cap="all" spc="-100" dirty="0"/>
              <a:t> var </a:t>
            </a:r>
            <a:r>
              <a:rPr lang="en-US" sz="4400" cap="all" spc="-100" dirty="0" err="1"/>
              <a:t>ise</a:t>
            </a:r>
            <a:r>
              <a:rPr lang="en-US" sz="4400" cap="all" spc="-100" dirty="0"/>
              <a:t>;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88039" y="4682062"/>
            <a:ext cx="4016448" cy="95025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br>
              <a:rPr lang="en-US" sz="1200" spc="80"/>
            </a:br>
            <a:r>
              <a:rPr lang="en-US" sz="1200" spc="80"/>
              <a:t> </a:t>
            </a:r>
            <a:br>
              <a:rPr lang="en-US" sz="1200" spc="80"/>
            </a:br>
            <a:r>
              <a:rPr lang="en-US" sz="1200" spc="80"/>
              <a:t>   Sınav sonrasında zaman kaybetmeden öğrenciye geri bildirim vermeye dikkat edin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EF88855-34D7-45DF-9DB8-682E4A358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6173" y="446824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C6981A1-6AD0-44A6-84F4-420410F3B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618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D9FF0FB-30CE-40B4-B3F2-A565E71CE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3062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7216A06-7EF2-4C72-8D1E-8959D3EBC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61898" y="1092118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969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455F7F3-3A58-4BBB-95C7-CF706F9F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E3D314-6F93-4D91-8C0F-E92657F46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022" y="237744"/>
            <a:ext cx="33146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30056" y="559477"/>
            <a:ext cx="2823900" cy="5709931"/>
          </a:xfrm>
        </p:spPr>
        <p:txBody>
          <a:bodyPr>
            <a:normAutofit/>
          </a:bodyPr>
          <a:lstStyle/>
          <a:p>
            <a:pPr algn="ctr"/>
            <a:r>
              <a:rPr lang="tr-TR" b="1" dirty="0"/>
              <a:t>    Anne-Babaya Öneriler</a:t>
            </a:r>
            <a:br>
              <a:rPr lang="tr-TR" b="1" dirty="0"/>
            </a:br>
            <a:endParaRPr lang="tr-TR" dirty="0"/>
          </a:p>
        </p:txBody>
      </p:sp>
      <p:graphicFrame>
        <p:nvGraphicFramePr>
          <p:cNvPr id="12" name="2 İçerik Yer Tutucusu">
            <a:extLst>
              <a:ext uri="{FF2B5EF4-FFF2-40B4-BE49-F238E27FC236}">
                <a16:creationId xmlns:a16="http://schemas.microsoft.com/office/drawing/2014/main" id="{765B1EE5-1CC7-4EBB-B355-1D2397B4E9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841826"/>
              </p:ext>
            </p:extLst>
          </p:nvPr>
        </p:nvGraphicFramePr>
        <p:xfrm>
          <a:off x="4108593" y="800947"/>
          <a:ext cx="4429635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55F7F3-3A58-4BBB-95C7-CF706F9F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E3D314-6F93-4D91-8C0F-E92657F46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022" y="237744"/>
            <a:ext cx="33146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30056" y="559477"/>
            <a:ext cx="2823900" cy="5709931"/>
          </a:xfrm>
        </p:spPr>
        <p:txBody>
          <a:bodyPr>
            <a:normAutofit/>
          </a:bodyPr>
          <a:lstStyle/>
          <a:p>
            <a:pPr algn="ctr"/>
            <a:r>
              <a:rPr lang="tr-TR" b="1"/>
              <a:t>Anne-Babaya Öneriler</a:t>
            </a:r>
            <a:br>
              <a:rPr lang="tr-TR" b="1"/>
            </a:br>
            <a:endParaRPr lang="tr-TR"/>
          </a:p>
        </p:txBody>
      </p:sp>
      <p:graphicFrame>
        <p:nvGraphicFramePr>
          <p:cNvPr id="5" name="2 İçerik Yer Tutucusu">
            <a:extLst>
              <a:ext uri="{FF2B5EF4-FFF2-40B4-BE49-F238E27FC236}">
                <a16:creationId xmlns:a16="http://schemas.microsoft.com/office/drawing/2014/main" id="{EB5EFD52-F2B3-4AF1-8946-EDD38F8E16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065745"/>
              </p:ext>
            </p:extLst>
          </p:nvPr>
        </p:nvGraphicFramePr>
        <p:xfrm>
          <a:off x="4108593" y="800947"/>
          <a:ext cx="4429635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55F7F3-3A58-4BBB-95C7-CF706F9F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E3D314-6F93-4D91-8C0F-E92657F46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022" y="237744"/>
            <a:ext cx="33146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30056" y="559477"/>
            <a:ext cx="2823900" cy="5709931"/>
          </a:xfrm>
        </p:spPr>
        <p:txBody>
          <a:bodyPr>
            <a:normAutofit/>
          </a:bodyPr>
          <a:lstStyle/>
          <a:p>
            <a:pPr algn="ctr"/>
            <a:r>
              <a:rPr lang="tr-TR" b="1" dirty="0"/>
              <a:t>Anne-Babaya Öneriler</a:t>
            </a:r>
            <a:br>
              <a:rPr lang="tr-TR" b="1" dirty="0"/>
            </a:br>
            <a:endParaRPr lang="tr-TR" dirty="0"/>
          </a:p>
        </p:txBody>
      </p:sp>
      <p:graphicFrame>
        <p:nvGraphicFramePr>
          <p:cNvPr id="5" name="2 İçerik Yer Tutucusu">
            <a:extLst>
              <a:ext uri="{FF2B5EF4-FFF2-40B4-BE49-F238E27FC236}">
                <a16:creationId xmlns:a16="http://schemas.microsoft.com/office/drawing/2014/main" id="{7A6E1263-0451-4347-B9B1-AA40866531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1425083"/>
              </p:ext>
            </p:extLst>
          </p:nvPr>
        </p:nvGraphicFramePr>
        <p:xfrm>
          <a:off x="4108593" y="800947"/>
          <a:ext cx="4429635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      </a:t>
            </a:r>
            <a:r>
              <a:rPr lang="tr-TR" b="1" dirty="0">
                <a:solidFill>
                  <a:schemeClr val="accent6"/>
                </a:solidFill>
              </a:rPr>
              <a:t>Nasıl Fark Edilir?</a:t>
            </a:r>
            <a:br>
              <a:rPr lang="tr-TR" b="1" dirty="0">
                <a:solidFill>
                  <a:schemeClr val="accent6"/>
                </a:solidFill>
              </a:rPr>
            </a:br>
            <a:endParaRPr lang="tr-TR" dirty="0">
              <a:solidFill>
                <a:schemeClr val="accent6"/>
              </a:solidFill>
            </a:endParaRPr>
          </a:p>
        </p:txBody>
      </p:sp>
      <p:graphicFrame>
        <p:nvGraphicFramePr>
          <p:cNvPr id="5" name="2 İçerik Yer Tutucusu">
            <a:extLst>
              <a:ext uri="{FF2B5EF4-FFF2-40B4-BE49-F238E27FC236}">
                <a16:creationId xmlns:a16="http://schemas.microsoft.com/office/drawing/2014/main" id="{F328D03F-30A3-44BE-9503-751B092F297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31520" y="2103120"/>
          <a:ext cx="7680960" cy="393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31520" y="620688"/>
            <a:ext cx="7680960" cy="1393506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tr-TR" b="1" dirty="0">
                <a:solidFill>
                  <a:schemeClr val="accent6"/>
                </a:solidFill>
              </a:rPr>
              <a:t>Nasıl Fark Edilir?</a:t>
            </a:r>
            <a:br>
              <a:rPr lang="tr-TR" b="1" dirty="0">
                <a:solidFill>
                  <a:schemeClr val="accent6"/>
                </a:solidFill>
              </a:rPr>
            </a:br>
            <a:endParaRPr lang="tr-TR" dirty="0"/>
          </a:p>
        </p:txBody>
      </p:sp>
      <p:graphicFrame>
        <p:nvGraphicFramePr>
          <p:cNvPr id="5" name="2 İçerik Yer Tutucusu">
            <a:extLst>
              <a:ext uri="{FF2B5EF4-FFF2-40B4-BE49-F238E27FC236}">
                <a16:creationId xmlns:a16="http://schemas.microsoft.com/office/drawing/2014/main" id="{151668AD-D4CA-4B6A-BCA9-E3D9DC73FDD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31520" y="2103120"/>
          <a:ext cx="7680960" cy="393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tr-TR" b="1" dirty="0">
                <a:solidFill>
                  <a:schemeClr val="accent6"/>
                </a:solidFill>
              </a:rPr>
              <a:t>Nasıl Fark Edilir?</a:t>
            </a:r>
            <a:br>
              <a:rPr lang="tr-TR" b="1" dirty="0">
                <a:solidFill>
                  <a:schemeClr val="accent6"/>
                </a:solidFill>
              </a:rPr>
            </a:br>
            <a:endParaRPr lang="tr-TR" dirty="0"/>
          </a:p>
        </p:txBody>
      </p:sp>
      <p:graphicFrame>
        <p:nvGraphicFramePr>
          <p:cNvPr id="6" name="2 İçerik Yer Tutucusu">
            <a:extLst>
              <a:ext uri="{FF2B5EF4-FFF2-40B4-BE49-F238E27FC236}">
                <a16:creationId xmlns:a16="http://schemas.microsoft.com/office/drawing/2014/main" id="{C573DF9C-B4D1-449C-BB06-8CD5667B526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31520" y="2103120"/>
          <a:ext cx="7680960" cy="393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</p:spPr>
        <p:txBody>
          <a:bodyPr>
            <a:normAutofit/>
          </a:bodyPr>
          <a:lstStyle/>
          <a:p>
            <a:pPr algn="ctr"/>
            <a:r>
              <a:rPr lang="tr-TR" b="1"/>
              <a:t>Nasıl Fark Edilir?</a:t>
            </a:r>
            <a:br>
              <a:rPr lang="tr-TR" b="1"/>
            </a:br>
            <a:endParaRPr lang="tr-TR"/>
          </a:p>
        </p:txBody>
      </p:sp>
      <p:graphicFrame>
        <p:nvGraphicFramePr>
          <p:cNvPr id="14" name="2 İçerik Yer Tutucusu">
            <a:extLst>
              <a:ext uri="{FF2B5EF4-FFF2-40B4-BE49-F238E27FC236}">
                <a16:creationId xmlns:a16="http://schemas.microsoft.com/office/drawing/2014/main" id="{4CE18BE4-0893-4A61-A19C-8BFA8E4EFD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128506"/>
              </p:ext>
            </p:extLst>
          </p:nvPr>
        </p:nvGraphicFramePr>
        <p:xfrm>
          <a:off x="800100" y="2310063"/>
          <a:ext cx="75438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55F7F3-3A58-4BBB-95C7-CF706F9F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E3D314-6F93-4D91-8C0F-E92657F46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022" y="237744"/>
            <a:ext cx="33146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30056" y="559477"/>
            <a:ext cx="2823900" cy="5709931"/>
          </a:xfrm>
        </p:spPr>
        <p:txBody>
          <a:bodyPr>
            <a:normAutofit/>
          </a:bodyPr>
          <a:lstStyle/>
          <a:p>
            <a:pPr algn="ctr"/>
            <a:r>
              <a:rPr lang="tr-TR" b="1"/>
              <a:t>Nasıl Fark Edilir?</a:t>
            </a:r>
            <a:br>
              <a:rPr lang="tr-TR" b="1"/>
            </a:br>
            <a:endParaRPr lang="tr-TR"/>
          </a:p>
        </p:txBody>
      </p:sp>
      <p:graphicFrame>
        <p:nvGraphicFramePr>
          <p:cNvPr id="5" name="2 İçerik Yer Tutucusu">
            <a:extLst>
              <a:ext uri="{FF2B5EF4-FFF2-40B4-BE49-F238E27FC236}">
                <a16:creationId xmlns:a16="http://schemas.microsoft.com/office/drawing/2014/main" id="{018EC553-6D0B-4503-B527-0D61B8B56B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8606672"/>
              </p:ext>
            </p:extLst>
          </p:nvPr>
        </p:nvGraphicFramePr>
        <p:xfrm>
          <a:off x="4108593" y="800947"/>
          <a:ext cx="4429635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55F7F3-3A58-4BBB-95C7-CF706F9F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E3D314-6F93-4D91-8C0F-E92657F46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022" y="237744"/>
            <a:ext cx="33146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30056" y="559477"/>
            <a:ext cx="2823900" cy="5709931"/>
          </a:xfrm>
        </p:spPr>
        <p:txBody>
          <a:bodyPr>
            <a:normAutofit/>
          </a:bodyPr>
          <a:lstStyle/>
          <a:p>
            <a:pPr algn="ctr"/>
            <a:r>
              <a:rPr lang="tr-TR" sz="19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EĞİTSEL DEĞEĞERLENDİRME VE TANILAMA</a:t>
            </a:r>
          </a:p>
        </p:txBody>
      </p:sp>
      <p:graphicFrame>
        <p:nvGraphicFramePr>
          <p:cNvPr id="6" name="İçerik Yer Tutucusu 2">
            <a:extLst>
              <a:ext uri="{FF2B5EF4-FFF2-40B4-BE49-F238E27FC236}">
                <a16:creationId xmlns:a16="http://schemas.microsoft.com/office/drawing/2014/main" id="{C6E00B2D-3456-450B-BD4D-1CBDDFD803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4848219"/>
              </p:ext>
            </p:extLst>
          </p:nvPr>
        </p:nvGraphicFramePr>
        <p:xfrm>
          <a:off x="4108593" y="800947"/>
          <a:ext cx="4429635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1454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022" y="237744"/>
            <a:ext cx="33146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AC8907C-22FC-4AA4-92EA-EB59F7313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056" y="559477"/>
            <a:ext cx="2823900" cy="5709931"/>
          </a:xfrm>
        </p:spPr>
        <p:txBody>
          <a:bodyPr>
            <a:normAutofit/>
          </a:bodyPr>
          <a:lstStyle/>
          <a:p>
            <a:pPr algn="ctr"/>
            <a:r>
              <a:rPr lang="tr-TR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EĞİTSEL DEĞERLENDİRME VE TANILAMA</a:t>
            </a:r>
            <a:endParaRPr lang="tr-TR" sz="240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A946849-0DE2-48FE-9C81-3DC40DB9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593" y="559477"/>
            <a:ext cx="4235307" cy="5475563"/>
          </a:xfrm>
          <a:solidFill>
            <a:srgbClr val="FF0000"/>
          </a:solidFill>
        </p:spPr>
        <p:txBody>
          <a:bodyPr anchor="ctr">
            <a:normAutofit/>
          </a:bodyPr>
          <a:lstStyle/>
          <a:p>
            <a:r>
              <a:rPr lang="tr-TR" sz="3200" b="1" dirty="0">
                <a:solidFill>
                  <a:schemeClr val="bg1"/>
                </a:solidFill>
              </a:rPr>
              <a:t>Bireyin, velisinin ya da okul/kurumun yazılı başvurusu </a:t>
            </a:r>
            <a:r>
              <a:rPr lang="tr-TR" sz="3200" b="1" dirty="0">
                <a:solidFill>
                  <a:schemeClr val="bg1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(Eğitsel Değerlendirme İsteği Formu)</a:t>
            </a:r>
            <a:endParaRPr lang="tr-TR" sz="3200" b="1" dirty="0">
              <a:solidFill>
                <a:schemeClr val="bg1"/>
              </a:solidFill>
            </a:endParaRPr>
          </a:p>
          <a:p>
            <a:endParaRPr lang="tr-T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259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bun">
  <a:themeElements>
    <a:clrScheme name="Sabu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bu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bu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Sabun</Template>
  <TotalTime>96</TotalTime>
  <Words>775</Words>
  <Application>Microsoft Office PowerPoint</Application>
  <PresentationFormat>Ekran Gösterisi (4:3)</PresentationFormat>
  <Paragraphs>128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4" baseType="lpstr">
      <vt:lpstr>Arial</vt:lpstr>
      <vt:lpstr>Arial Black</vt:lpstr>
      <vt:lpstr>Century Gothic</vt:lpstr>
      <vt:lpstr>Comic Sans MS</vt:lpstr>
      <vt:lpstr>Constantia</vt:lpstr>
      <vt:lpstr>Garamond</vt:lpstr>
      <vt:lpstr>Verdana</vt:lpstr>
      <vt:lpstr>Wingdings</vt:lpstr>
      <vt:lpstr>Sabun</vt:lpstr>
      <vt:lpstr>   </vt:lpstr>
      <vt:lpstr>PowerPoint Sunusu</vt:lpstr>
      <vt:lpstr>      Nasıl Fark Edilir? </vt:lpstr>
      <vt:lpstr>Nasıl Fark Edilir? </vt:lpstr>
      <vt:lpstr>Nasıl Fark Edilir? </vt:lpstr>
      <vt:lpstr>Nasıl Fark Edilir? </vt:lpstr>
      <vt:lpstr>Nasıl Fark Edilir? </vt:lpstr>
      <vt:lpstr>EĞİTSEL DEĞEĞERLENDİRME VE TANILAMA</vt:lpstr>
      <vt:lpstr>EĞİTSEL DEĞERLENDİRME VE TANILAMA</vt:lpstr>
      <vt:lpstr>EĞİTSEL DEĞERLENDİRME VE TANILAMA</vt:lpstr>
      <vt:lpstr>EĞİTSEL DEĞERLENDİRME VE TANILAMA</vt:lpstr>
      <vt:lpstr>RAM’DA YAPILAN DEĞERLENDİRME</vt:lpstr>
      <vt:lpstr>Eğitsel değerlendirme ve tanılama sonucunda birey hakkında;</vt:lpstr>
      <vt:lpstr>ÖZEL EĞİTİM GEREKTİRDİĞİ DÜŞÜNÜLEN ÖĞRENCİLERE İLİŞKİN  “EĞİTSEL TANI” SÜRECİ</vt:lpstr>
      <vt:lpstr> Zihinsel Yetersizliği Olan bir öğrenciniz var ise;</vt:lpstr>
      <vt:lpstr> Zihinsel Yetersizliği Olan bir öğrenciniz var ise;</vt:lpstr>
      <vt:lpstr>Zihinsel Yetersizliği Olan bir öğrenciniz var ise;</vt:lpstr>
      <vt:lpstr>Zihinsel Yetersizliği Olan bir öğrenciniz var ise;</vt:lpstr>
      <vt:lpstr>Zihinsel Yetersizliği Olan bir öğrenciniz var ise;</vt:lpstr>
      <vt:lpstr>Zihinsel Yetersizliği Olan bir öğrenciniz var ise;</vt:lpstr>
      <vt:lpstr>Zihinsel Yetersizliği Olan bir öğrenciniz var ise;</vt:lpstr>
      <vt:lpstr>Zihinsel Yetersizliği Olan bir öğrenciniz var ise;</vt:lpstr>
      <vt:lpstr>    Anne-Babaya Öneriler </vt:lpstr>
      <vt:lpstr>Anne-Babaya Öneriler </vt:lpstr>
      <vt:lpstr>Anne-Babaya Öneriler </vt:lpstr>
    </vt:vector>
  </TitlesOfParts>
  <Company>rocco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Yeni Kullanıcı</dc:creator>
  <cp:lastModifiedBy>hüseyin tekin</cp:lastModifiedBy>
  <cp:revision>28</cp:revision>
  <dcterms:created xsi:type="dcterms:W3CDTF">2019-03-18T17:03:07Z</dcterms:created>
  <dcterms:modified xsi:type="dcterms:W3CDTF">2021-12-02T04:07:01Z</dcterms:modified>
</cp:coreProperties>
</file>