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7" r:id="rId2"/>
    <p:sldId id="258" r:id="rId3"/>
    <p:sldId id="259" r:id="rId4"/>
    <p:sldId id="260" r:id="rId5"/>
    <p:sldId id="261" r:id="rId6"/>
    <p:sldId id="262" r:id="rId7"/>
    <p:sldId id="263" r:id="rId8"/>
    <p:sldId id="264" r:id="rId9"/>
    <p:sldId id="288" r:id="rId10"/>
    <p:sldId id="287" r:id="rId11"/>
    <p:sldId id="286" r:id="rId12"/>
    <p:sldId id="265" r:id="rId13"/>
    <p:sldId id="285" r:id="rId14"/>
    <p:sldId id="282" r:id="rId15"/>
    <p:sldId id="283" r:id="rId16"/>
    <p:sldId id="284"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_rels/data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_rels/data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4" Type="http://schemas.openxmlformats.org/officeDocument/2006/relationships/image" Target="../media/image15.svg"/></Relationships>
</file>

<file path=ppt/diagrams/_rels/data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rawing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_rels/drawing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4" Type="http://schemas.openxmlformats.org/officeDocument/2006/relationships/image" Target="../media/image15.svg"/></Relationships>
</file>

<file path=ppt/diagrams/_rels/drawing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B8DD58-4695-4DFD-9B69-2EA0DA8441CF}"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DE96E032-2449-4124-9775-7B76D9BB45AE}">
      <dgm:prSet/>
      <dgm:spPr/>
      <dgm:t>
        <a:bodyPr/>
        <a:lstStyle/>
        <a:p>
          <a:r>
            <a:rPr lang="tr-TR" b="0" i="0" baseline="0"/>
            <a:t>Gözlerinin önünde bulunan ilgi çekici eşyaları takip edemeyen ya da farkına varamayanlar</a:t>
          </a:r>
          <a:endParaRPr lang="en-US"/>
        </a:p>
      </dgm:t>
    </dgm:pt>
    <dgm:pt modelId="{015D031A-1F84-4F55-A250-9E1342F8E921}" type="parTrans" cxnId="{BBA872D4-A99F-43A0-B188-CBAFA9C9F280}">
      <dgm:prSet/>
      <dgm:spPr/>
      <dgm:t>
        <a:bodyPr/>
        <a:lstStyle/>
        <a:p>
          <a:endParaRPr lang="en-US"/>
        </a:p>
      </dgm:t>
    </dgm:pt>
    <dgm:pt modelId="{D3FB97AC-7CFF-4605-9B60-E197D846E139}" type="sibTrans" cxnId="{BBA872D4-A99F-43A0-B188-CBAFA9C9F280}">
      <dgm:prSet/>
      <dgm:spPr/>
      <dgm:t>
        <a:bodyPr/>
        <a:lstStyle/>
        <a:p>
          <a:endParaRPr lang="en-US"/>
        </a:p>
      </dgm:t>
    </dgm:pt>
    <dgm:pt modelId="{63840C39-0145-43B3-837D-CDE0592D78F8}">
      <dgm:prSet/>
      <dgm:spPr/>
      <dgm:t>
        <a:bodyPr/>
        <a:lstStyle/>
        <a:p>
          <a:r>
            <a:rPr lang="tr-TR" b="0" i="0" baseline="0"/>
            <a:t>Uzun süre aynı yere bakanlar</a:t>
          </a:r>
          <a:endParaRPr lang="en-US"/>
        </a:p>
      </dgm:t>
    </dgm:pt>
    <dgm:pt modelId="{B13D8FB0-6F6C-4EFA-A4C2-4D804EC88A72}" type="parTrans" cxnId="{92A345CF-3C6A-442D-814C-2B56CFCBFB8E}">
      <dgm:prSet/>
      <dgm:spPr/>
      <dgm:t>
        <a:bodyPr/>
        <a:lstStyle/>
        <a:p>
          <a:endParaRPr lang="en-US"/>
        </a:p>
      </dgm:t>
    </dgm:pt>
    <dgm:pt modelId="{6F6A9E8B-B5C3-4C35-8C3C-C41F493D54A2}" type="sibTrans" cxnId="{92A345CF-3C6A-442D-814C-2B56CFCBFB8E}">
      <dgm:prSet/>
      <dgm:spPr/>
      <dgm:t>
        <a:bodyPr/>
        <a:lstStyle/>
        <a:p>
          <a:endParaRPr lang="en-US"/>
        </a:p>
      </dgm:t>
    </dgm:pt>
    <dgm:pt modelId="{330B10EA-D330-4BEE-9797-B4529549EC84}">
      <dgm:prSet/>
      <dgm:spPr/>
      <dgm:t>
        <a:bodyPr/>
        <a:lstStyle/>
        <a:p>
          <a:r>
            <a:rPr lang="tr-TR" b="0" i="0" baseline="0"/>
            <a:t>Farklı bir şekilde gözlerini döndürenler</a:t>
          </a:r>
          <a:endParaRPr lang="en-US"/>
        </a:p>
      </dgm:t>
    </dgm:pt>
    <dgm:pt modelId="{0362EC85-0658-45E4-8BAD-B1808E55FC39}" type="parTrans" cxnId="{83610B2B-8CB8-438F-8F4B-42F190657BA3}">
      <dgm:prSet/>
      <dgm:spPr/>
      <dgm:t>
        <a:bodyPr/>
        <a:lstStyle/>
        <a:p>
          <a:endParaRPr lang="en-US"/>
        </a:p>
      </dgm:t>
    </dgm:pt>
    <dgm:pt modelId="{4DE9F73C-9981-4700-9C8B-042F1AD5E2CC}" type="sibTrans" cxnId="{83610B2B-8CB8-438F-8F4B-42F190657BA3}">
      <dgm:prSet/>
      <dgm:spPr/>
      <dgm:t>
        <a:bodyPr/>
        <a:lstStyle/>
        <a:p>
          <a:endParaRPr lang="en-US"/>
        </a:p>
      </dgm:t>
    </dgm:pt>
    <dgm:pt modelId="{A6B38912-9C89-4462-B02E-B6B5A13040D4}">
      <dgm:prSet/>
      <dgm:spPr/>
      <dgm:t>
        <a:bodyPr/>
        <a:lstStyle/>
        <a:p>
          <a:r>
            <a:rPr lang="tr-TR" b="0" i="0" baseline="0"/>
            <a:t>Sık sık gözlerini ovan ve kaşıyanlar</a:t>
          </a:r>
          <a:endParaRPr lang="en-US"/>
        </a:p>
      </dgm:t>
    </dgm:pt>
    <dgm:pt modelId="{9573BDC1-AD33-4F90-989D-20156620AE8A}" type="parTrans" cxnId="{6A8B3A8E-1042-4DD3-92C1-B8368EE5F0E4}">
      <dgm:prSet/>
      <dgm:spPr/>
      <dgm:t>
        <a:bodyPr/>
        <a:lstStyle/>
        <a:p>
          <a:endParaRPr lang="en-US"/>
        </a:p>
      </dgm:t>
    </dgm:pt>
    <dgm:pt modelId="{76E7CB63-09C2-45FE-80DE-A3F2A79DDE88}" type="sibTrans" cxnId="{6A8B3A8E-1042-4DD3-92C1-B8368EE5F0E4}">
      <dgm:prSet/>
      <dgm:spPr/>
      <dgm:t>
        <a:bodyPr/>
        <a:lstStyle/>
        <a:p>
          <a:endParaRPr lang="en-US"/>
        </a:p>
      </dgm:t>
    </dgm:pt>
    <dgm:pt modelId="{8A25847A-1356-497D-8C0A-C9CCEECEC56F}">
      <dgm:prSet/>
      <dgm:spPr/>
      <dgm:t>
        <a:bodyPr/>
        <a:lstStyle/>
        <a:p>
          <a:r>
            <a:rPr lang="tr-TR" b="0" i="0" baseline="0"/>
            <a:t>Gözlerini ışıktan kaçıran ve gözleri titreyenler</a:t>
          </a:r>
          <a:endParaRPr lang="en-US"/>
        </a:p>
      </dgm:t>
    </dgm:pt>
    <dgm:pt modelId="{B3B9C6CE-7F4E-4811-9E1A-5F2490B985A6}" type="parTrans" cxnId="{EABB618E-ECBE-4961-B212-A89C49A3553E}">
      <dgm:prSet/>
      <dgm:spPr/>
      <dgm:t>
        <a:bodyPr/>
        <a:lstStyle/>
        <a:p>
          <a:endParaRPr lang="en-US"/>
        </a:p>
      </dgm:t>
    </dgm:pt>
    <dgm:pt modelId="{17914441-2C7F-4F9C-879D-9651A4669E07}" type="sibTrans" cxnId="{EABB618E-ECBE-4961-B212-A89C49A3553E}">
      <dgm:prSet/>
      <dgm:spPr/>
      <dgm:t>
        <a:bodyPr/>
        <a:lstStyle/>
        <a:p>
          <a:endParaRPr lang="en-US"/>
        </a:p>
      </dgm:t>
    </dgm:pt>
    <dgm:pt modelId="{23EBE776-F10B-4B0E-9066-2A7D22BE46CE}" type="pres">
      <dgm:prSet presAssocID="{0FB8DD58-4695-4DFD-9B69-2EA0DA8441CF}" presName="outerComposite" presStyleCnt="0">
        <dgm:presLayoutVars>
          <dgm:chMax val="5"/>
          <dgm:dir/>
          <dgm:resizeHandles val="exact"/>
        </dgm:presLayoutVars>
      </dgm:prSet>
      <dgm:spPr/>
    </dgm:pt>
    <dgm:pt modelId="{828A67A9-5980-4880-AFF7-03CDD3633F67}" type="pres">
      <dgm:prSet presAssocID="{0FB8DD58-4695-4DFD-9B69-2EA0DA8441CF}" presName="dummyMaxCanvas" presStyleCnt="0">
        <dgm:presLayoutVars/>
      </dgm:prSet>
      <dgm:spPr/>
    </dgm:pt>
    <dgm:pt modelId="{A9B9CBB0-4519-4ACF-8D21-D033FBC3966B}" type="pres">
      <dgm:prSet presAssocID="{0FB8DD58-4695-4DFD-9B69-2EA0DA8441CF}" presName="FiveNodes_1" presStyleLbl="node1" presStyleIdx="0" presStyleCnt="5">
        <dgm:presLayoutVars>
          <dgm:bulletEnabled val="1"/>
        </dgm:presLayoutVars>
      </dgm:prSet>
      <dgm:spPr/>
    </dgm:pt>
    <dgm:pt modelId="{F778044B-80D3-45B4-95C5-87372842DB68}" type="pres">
      <dgm:prSet presAssocID="{0FB8DD58-4695-4DFD-9B69-2EA0DA8441CF}" presName="FiveNodes_2" presStyleLbl="node1" presStyleIdx="1" presStyleCnt="5">
        <dgm:presLayoutVars>
          <dgm:bulletEnabled val="1"/>
        </dgm:presLayoutVars>
      </dgm:prSet>
      <dgm:spPr/>
    </dgm:pt>
    <dgm:pt modelId="{FE13BAF4-450A-48E9-AA53-7947E81FF75C}" type="pres">
      <dgm:prSet presAssocID="{0FB8DD58-4695-4DFD-9B69-2EA0DA8441CF}" presName="FiveNodes_3" presStyleLbl="node1" presStyleIdx="2" presStyleCnt="5">
        <dgm:presLayoutVars>
          <dgm:bulletEnabled val="1"/>
        </dgm:presLayoutVars>
      </dgm:prSet>
      <dgm:spPr/>
    </dgm:pt>
    <dgm:pt modelId="{D2CBB9FE-703B-4617-A860-D28D9CAD0EDB}" type="pres">
      <dgm:prSet presAssocID="{0FB8DD58-4695-4DFD-9B69-2EA0DA8441CF}" presName="FiveNodes_4" presStyleLbl="node1" presStyleIdx="3" presStyleCnt="5">
        <dgm:presLayoutVars>
          <dgm:bulletEnabled val="1"/>
        </dgm:presLayoutVars>
      </dgm:prSet>
      <dgm:spPr/>
    </dgm:pt>
    <dgm:pt modelId="{B304ED61-A71A-4AD8-AECA-569B1E6D108C}" type="pres">
      <dgm:prSet presAssocID="{0FB8DD58-4695-4DFD-9B69-2EA0DA8441CF}" presName="FiveNodes_5" presStyleLbl="node1" presStyleIdx="4" presStyleCnt="5">
        <dgm:presLayoutVars>
          <dgm:bulletEnabled val="1"/>
        </dgm:presLayoutVars>
      </dgm:prSet>
      <dgm:spPr/>
    </dgm:pt>
    <dgm:pt modelId="{A70F515D-9174-4411-82C2-51A8B631F84B}" type="pres">
      <dgm:prSet presAssocID="{0FB8DD58-4695-4DFD-9B69-2EA0DA8441CF}" presName="FiveConn_1-2" presStyleLbl="fgAccFollowNode1" presStyleIdx="0" presStyleCnt="4">
        <dgm:presLayoutVars>
          <dgm:bulletEnabled val="1"/>
        </dgm:presLayoutVars>
      </dgm:prSet>
      <dgm:spPr/>
    </dgm:pt>
    <dgm:pt modelId="{CAAF7598-C90F-421B-8AC0-3809679CB19C}" type="pres">
      <dgm:prSet presAssocID="{0FB8DD58-4695-4DFD-9B69-2EA0DA8441CF}" presName="FiveConn_2-3" presStyleLbl="fgAccFollowNode1" presStyleIdx="1" presStyleCnt="4">
        <dgm:presLayoutVars>
          <dgm:bulletEnabled val="1"/>
        </dgm:presLayoutVars>
      </dgm:prSet>
      <dgm:spPr/>
    </dgm:pt>
    <dgm:pt modelId="{1D0F591B-D591-46E7-ADC2-B39710618847}" type="pres">
      <dgm:prSet presAssocID="{0FB8DD58-4695-4DFD-9B69-2EA0DA8441CF}" presName="FiveConn_3-4" presStyleLbl="fgAccFollowNode1" presStyleIdx="2" presStyleCnt="4">
        <dgm:presLayoutVars>
          <dgm:bulletEnabled val="1"/>
        </dgm:presLayoutVars>
      </dgm:prSet>
      <dgm:spPr/>
    </dgm:pt>
    <dgm:pt modelId="{3C1786C7-90BD-4E79-9FF9-060DCD9FE99D}" type="pres">
      <dgm:prSet presAssocID="{0FB8DD58-4695-4DFD-9B69-2EA0DA8441CF}" presName="FiveConn_4-5" presStyleLbl="fgAccFollowNode1" presStyleIdx="3" presStyleCnt="4">
        <dgm:presLayoutVars>
          <dgm:bulletEnabled val="1"/>
        </dgm:presLayoutVars>
      </dgm:prSet>
      <dgm:spPr/>
    </dgm:pt>
    <dgm:pt modelId="{2ADAF724-4AF8-457D-9C20-BEF389DBA57F}" type="pres">
      <dgm:prSet presAssocID="{0FB8DD58-4695-4DFD-9B69-2EA0DA8441CF}" presName="FiveNodes_1_text" presStyleLbl="node1" presStyleIdx="4" presStyleCnt="5">
        <dgm:presLayoutVars>
          <dgm:bulletEnabled val="1"/>
        </dgm:presLayoutVars>
      </dgm:prSet>
      <dgm:spPr/>
    </dgm:pt>
    <dgm:pt modelId="{45C5D2E3-F6B5-4666-8607-9BB5617C2CAD}" type="pres">
      <dgm:prSet presAssocID="{0FB8DD58-4695-4DFD-9B69-2EA0DA8441CF}" presName="FiveNodes_2_text" presStyleLbl="node1" presStyleIdx="4" presStyleCnt="5">
        <dgm:presLayoutVars>
          <dgm:bulletEnabled val="1"/>
        </dgm:presLayoutVars>
      </dgm:prSet>
      <dgm:spPr/>
    </dgm:pt>
    <dgm:pt modelId="{18CE1F59-FAE2-4BF0-A6E2-BB62BA736263}" type="pres">
      <dgm:prSet presAssocID="{0FB8DD58-4695-4DFD-9B69-2EA0DA8441CF}" presName="FiveNodes_3_text" presStyleLbl="node1" presStyleIdx="4" presStyleCnt="5">
        <dgm:presLayoutVars>
          <dgm:bulletEnabled val="1"/>
        </dgm:presLayoutVars>
      </dgm:prSet>
      <dgm:spPr/>
    </dgm:pt>
    <dgm:pt modelId="{9989E2C7-17BD-4D5E-8F5B-09F4419C239A}" type="pres">
      <dgm:prSet presAssocID="{0FB8DD58-4695-4DFD-9B69-2EA0DA8441CF}" presName="FiveNodes_4_text" presStyleLbl="node1" presStyleIdx="4" presStyleCnt="5">
        <dgm:presLayoutVars>
          <dgm:bulletEnabled val="1"/>
        </dgm:presLayoutVars>
      </dgm:prSet>
      <dgm:spPr/>
    </dgm:pt>
    <dgm:pt modelId="{C4F608A2-036D-494C-BF40-95A4AD2A9C73}" type="pres">
      <dgm:prSet presAssocID="{0FB8DD58-4695-4DFD-9B69-2EA0DA8441CF}" presName="FiveNodes_5_text" presStyleLbl="node1" presStyleIdx="4" presStyleCnt="5">
        <dgm:presLayoutVars>
          <dgm:bulletEnabled val="1"/>
        </dgm:presLayoutVars>
      </dgm:prSet>
      <dgm:spPr/>
    </dgm:pt>
  </dgm:ptLst>
  <dgm:cxnLst>
    <dgm:cxn modelId="{A6802005-5A99-4E96-9B20-C6AE40DD0A9D}" type="presOf" srcId="{4DE9F73C-9981-4700-9C8B-042F1AD5E2CC}" destId="{1D0F591B-D591-46E7-ADC2-B39710618847}" srcOrd="0" destOrd="0" presId="urn:microsoft.com/office/officeart/2005/8/layout/vProcess5"/>
    <dgm:cxn modelId="{072E9D0E-2C68-4738-AC52-A2AE4260E4EA}" type="presOf" srcId="{A6B38912-9C89-4462-B02E-B6B5A13040D4}" destId="{D2CBB9FE-703B-4617-A860-D28D9CAD0EDB}" srcOrd="0" destOrd="0" presId="urn:microsoft.com/office/officeart/2005/8/layout/vProcess5"/>
    <dgm:cxn modelId="{5991B210-F561-4B63-BC8E-145A16FA05DD}" type="presOf" srcId="{6F6A9E8B-B5C3-4C35-8C3C-C41F493D54A2}" destId="{CAAF7598-C90F-421B-8AC0-3809679CB19C}" srcOrd="0" destOrd="0" presId="urn:microsoft.com/office/officeart/2005/8/layout/vProcess5"/>
    <dgm:cxn modelId="{73341715-7F24-4804-9D6E-6D9D1ACAD02F}" type="presOf" srcId="{DE96E032-2449-4124-9775-7B76D9BB45AE}" destId="{A9B9CBB0-4519-4ACF-8D21-D033FBC3966B}" srcOrd="0" destOrd="0" presId="urn:microsoft.com/office/officeart/2005/8/layout/vProcess5"/>
    <dgm:cxn modelId="{83610B2B-8CB8-438F-8F4B-42F190657BA3}" srcId="{0FB8DD58-4695-4DFD-9B69-2EA0DA8441CF}" destId="{330B10EA-D330-4BEE-9797-B4529549EC84}" srcOrd="2" destOrd="0" parTransId="{0362EC85-0658-45E4-8BAD-B1808E55FC39}" sibTransId="{4DE9F73C-9981-4700-9C8B-042F1AD5E2CC}"/>
    <dgm:cxn modelId="{BC609470-378A-48B4-95E9-5A215F61C09C}" type="presOf" srcId="{63840C39-0145-43B3-837D-CDE0592D78F8}" destId="{45C5D2E3-F6B5-4666-8607-9BB5617C2CAD}" srcOrd="1" destOrd="0" presId="urn:microsoft.com/office/officeart/2005/8/layout/vProcess5"/>
    <dgm:cxn modelId="{2B30D08C-5BBC-4BD0-8E2D-961053EA09B7}" type="presOf" srcId="{8A25847A-1356-497D-8C0A-C9CCEECEC56F}" destId="{B304ED61-A71A-4AD8-AECA-569B1E6D108C}" srcOrd="0" destOrd="0" presId="urn:microsoft.com/office/officeart/2005/8/layout/vProcess5"/>
    <dgm:cxn modelId="{6A8B3A8E-1042-4DD3-92C1-B8368EE5F0E4}" srcId="{0FB8DD58-4695-4DFD-9B69-2EA0DA8441CF}" destId="{A6B38912-9C89-4462-B02E-B6B5A13040D4}" srcOrd="3" destOrd="0" parTransId="{9573BDC1-AD33-4F90-989D-20156620AE8A}" sibTransId="{76E7CB63-09C2-45FE-80DE-A3F2A79DDE88}"/>
    <dgm:cxn modelId="{EABB618E-ECBE-4961-B212-A89C49A3553E}" srcId="{0FB8DD58-4695-4DFD-9B69-2EA0DA8441CF}" destId="{8A25847A-1356-497D-8C0A-C9CCEECEC56F}" srcOrd="4" destOrd="0" parTransId="{B3B9C6CE-7F4E-4811-9E1A-5F2490B985A6}" sibTransId="{17914441-2C7F-4F9C-879D-9651A4669E07}"/>
    <dgm:cxn modelId="{5AE370A6-587D-45CD-B43E-86BDBDC2B3CB}" type="presOf" srcId="{DE96E032-2449-4124-9775-7B76D9BB45AE}" destId="{2ADAF724-4AF8-457D-9C20-BEF389DBA57F}" srcOrd="1" destOrd="0" presId="urn:microsoft.com/office/officeart/2005/8/layout/vProcess5"/>
    <dgm:cxn modelId="{6E6A5CB3-8C31-42AE-88F6-50A210650EB5}" type="presOf" srcId="{D3FB97AC-7CFF-4605-9B60-E197D846E139}" destId="{A70F515D-9174-4411-82C2-51A8B631F84B}" srcOrd="0" destOrd="0" presId="urn:microsoft.com/office/officeart/2005/8/layout/vProcess5"/>
    <dgm:cxn modelId="{9FE617C7-F674-454E-9347-57406044C109}" type="presOf" srcId="{0FB8DD58-4695-4DFD-9B69-2EA0DA8441CF}" destId="{23EBE776-F10B-4B0E-9066-2A7D22BE46CE}" srcOrd="0" destOrd="0" presId="urn:microsoft.com/office/officeart/2005/8/layout/vProcess5"/>
    <dgm:cxn modelId="{92A345CF-3C6A-442D-814C-2B56CFCBFB8E}" srcId="{0FB8DD58-4695-4DFD-9B69-2EA0DA8441CF}" destId="{63840C39-0145-43B3-837D-CDE0592D78F8}" srcOrd="1" destOrd="0" parTransId="{B13D8FB0-6F6C-4EFA-A4C2-4D804EC88A72}" sibTransId="{6F6A9E8B-B5C3-4C35-8C3C-C41F493D54A2}"/>
    <dgm:cxn modelId="{BBA872D4-A99F-43A0-B188-CBAFA9C9F280}" srcId="{0FB8DD58-4695-4DFD-9B69-2EA0DA8441CF}" destId="{DE96E032-2449-4124-9775-7B76D9BB45AE}" srcOrd="0" destOrd="0" parTransId="{015D031A-1F84-4F55-A250-9E1342F8E921}" sibTransId="{D3FB97AC-7CFF-4605-9B60-E197D846E139}"/>
    <dgm:cxn modelId="{6A8125D5-3028-4146-B6DF-251533F3189C}" type="presOf" srcId="{76E7CB63-09C2-45FE-80DE-A3F2A79DDE88}" destId="{3C1786C7-90BD-4E79-9FF9-060DCD9FE99D}" srcOrd="0" destOrd="0" presId="urn:microsoft.com/office/officeart/2005/8/layout/vProcess5"/>
    <dgm:cxn modelId="{337B68DE-BEBD-497F-937F-0E589107A372}" type="presOf" srcId="{8A25847A-1356-497D-8C0A-C9CCEECEC56F}" destId="{C4F608A2-036D-494C-BF40-95A4AD2A9C73}" srcOrd="1" destOrd="0" presId="urn:microsoft.com/office/officeart/2005/8/layout/vProcess5"/>
    <dgm:cxn modelId="{E4CC69E2-6247-462C-B231-0ABB2CC3405B}" type="presOf" srcId="{63840C39-0145-43B3-837D-CDE0592D78F8}" destId="{F778044B-80D3-45B4-95C5-87372842DB68}" srcOrd="0" destOrd="0" presId="urn:microsoft.com/office/officeart/2005/8/layout/vProcess5"/>
    <dgm:cxn modelId="{86DD4AE2-9271-4C6B-855E-291D4D635F50}" type="presOf" srcId="{330B10EA-D330-4BEE-9797-B4529549EC84}" destId="{18CE1F59-FAE2-4BF0-A6E2-BB62BA736263}" srcOrd="1" destOrd="0" presId="urn:microsoft.com/office/officeart/2005/8/layout/vProcess5"/>
    <dgm:cxn modelId="{62370BE3-AD50-408A-ACD3-693A8E618523}" type="presOf" srcId="{A6B38912-9C89-4462-B02E-B6B5A13040D4}" destId="{9989E2C7-17BD-4D5E-8F5B-09F4419C239A}" srcOrd="1" destOrd="0" presId="urn:microsoft.com/office/officeart/2005/8/layout/vProcess5"/>
    <dgm:cxn modelId="{41EE77EB-0AAF-40E9-AFC7-3108C8C1FAD6}" type="presOf" srcId="{330B10EA-D330-4BEE-9797-B4529549EC84}" destId="{FE13BAF4-450A-48E9-AA53-7947E81FF75C}" srcOrd="0" destOrd="0" presId="urn:microsoft.com/office/officeart/2005/8/layout/vProcess5"/>
    <dgm:cxn modelId="{721FFA4B-359B-448B-8005-C0A1E1E00307}" type="presParOf" srcId="{23EBE776-F10B-4B0E-9066-2A7D22BE46CE}" destId="{828A67A9-5980-4880-AFF7-03CDD3633F67}" srcOrd="0" destOrd="0" presId="urn:microsoft.com/office/officeart/2005/8/layout/vProcess5"/>
    <dgm:cxn modelId="{21840F24-C305-4358-99ED-FA9DECC65257}" type="presParOf" srcId="{23EBE776-F10B-4B0E-9066-2A7D22BE46CE}" destId="{A9B9CBB0-4519-4ACF-8D21-D033FBC3966B}" srcOrd="1" destOrd="0" presId="urn:microsoft.com/office/officeart/2005/8/layout/vProcess5"/>
    <dgm:cxn modelId="{3A76307A-FD3A-47D8-8218-38330657E5CD}" type="presParOf" srcId="{23EBE776-F10B-4B0E-9066-2A7D22BE46CE}" destId="{F778044B-80D3-45B4-95C5-87372842DB68}" srcOrd="2" destOrd="0" presId="urn:microsoft.com/office/officeart/2005/8/layout/vProcess5"/>
    <dgm:cxn modelId="{50AA31D3-C9B6-4985-9E88-6B2EF2637A51}" type="presParOf" srcId="{23EBE776-F10B-4B0E-9066-2A7D22BE46CE}" destId="{FE13BAF4-450A-48E9-AA53-7947E81FF75C}" srcOrd="3" destOrd="0" presId="urn:microsoft.com/office/officeart/2005/8/layout/vProcess5"/>
    <dgm:cxn modelId="{8F9995A8-E25B-45EE-981C-FD0321F5235C}" type="presParOf" srcId="{23EBE776-F10B-4B0E-9066-2A7D22BE46CE}" destId="{D2CBB9FE-703B-4617-A860-D28D9CAD0EDB}" srcOrd="4" destOrd="0" presId="urn:microsoft.com/office/officeart/2005/8/layout/vProcess5"/>
    <dgm:cxn modelId="{A02047A2-268E-4EA6-8C5F-DF93181BE25D}" type="presParOf" srcId="{23EBE776-F10B-4B0E-9066-2A7D22BE46CE}" destId="{B304ED61-A71A-4AD8-AECA-569B1E6D108C}" srcOrd="5" destOrd="0" presId="urn:microsoft.com/office/officeart/2005/8/layout/vProcess5"/>
    <dgm:cxn modelId="{45F5E838-0192-4912-95A2-24D1AA8398C5}" type="presParOf" srcId="{23EBE776-F10B-4B0E-9066-2A7D22BE46CE}" destId="{A70F515D-9174-4411-82C2-51A8B631F84B}" srcOrd="6" destOrd="0" presId="urn:microsoft.com/office/officeart/2005/8/layout/vProcess5"/>
    <dgm:cxn modelId="{01B78631-6457-4EF1-9D0B-522BFD6D2E48}" type="presParOf" srcId="{23EBE776-F10B-4B0E-9066-2A7D22BE46CE}" destId="{CAAF7598-C90F-421B-8AC0-3809679CB19C}" srcOrd="7" destOrd="0" presId="urn:microsoft.com/office/officeart/2005/8/layout/vProcess5"/>
    <dgm:cxn modelId="{54512EA6-8068-48F7-B56A-9F42B45B8D79}" type="presParOf" srcId="{23EBE776-F10B-4B0E-9066-2A7D22BE46CE}" destId="{1D0F591B-D591-46E7-ADC2-B39710618847}" srcOrd="8" destOrd="0" presId="urn:microsoft.com/office/officeart/2005/8/layout/vProcess5"/>
    <dgm:cxn modelId="{A67EDF64-A434-4682-9942-D91AD07DE2D6}" type="presParOf" srcId="{23EBE776-F10B-4B0E-9066-2A7D22BE46CE}" destId="{3C1786C7-90BD-4E79-9FF9-060DCD9FE99D}" srcOrd="9" destOrd="0" presId="urn:microsoft.com/office/officeart/2005/8/layout/vProcess5"/>
    <dgm:cxn modelId="{C80446F6-7AFA-4D90-9018-77FA81FE3D50}" type="presParOf" srcId="{23EBE776-F10B-4B0E-9066-2A7D22BE46CE}" destId="{2ADAF724-4AF8-457D-9C20-BEF389DBA57F}" srcOrd="10" destOrd="0" presId="urn:microsoft.com/office/officeart/2005/8/layout/vProcess5"/>
    <dgm:cxn modelId="{F3CC6028-1D78-46A4-AFAF-6B3141B5083C}" type="presParOf" srcId="{23EBE776-F10B-4B0E-9066-2A7D22BE46CE}" destId="{45C5D2E3-F6B5-4666-8607-9BB5617C2CAD}" srcOrd="11" destOrd="0" presId="urn:microsoft.com/office/officeart/2005/8/layout/vProcess5"/>
    <dgm:cxn modelId="{917B3DE9-4C19-48BB-9D56-F0AAEA43D8B4}" type="presParOf" srcId="{23EBE776-F10B-4B0E-9066-2A7D22BE46CE}" destId="{18CE1F59-FAE2-4BF0-A6E2-BB62BA736263}" srcOrd="12" destOrd="0" presId="urn:microsoft.com/office/officeart/2005/8/layout/vProcess5"/>
    <dgm:cxn modelId="{D8662094-894A-46C9-A70D-3D15279460C0}" type="presParOf" srcId="{23EBE776-F10B-4B0E-9066-2A7D22BE46CE}" destId="{9989E2C7-17BD-4D5E-8F5B-09F4419C239A}" srcOrd="13" destOrd="0" presId="urn:microsoft.com/office/officeart/2005/8/layout/vProcess5"/>
    <dgm:cxn modelId="{58E9C8E0-CD1C-465C-B288-548E5AE0EDF4}" type="presParOf" srcId="{23EBE776-F10B-4B0E-9066-2A7D22BE46CE}" destId="{C4F608A2-036D-494C-BF40-95A4AD2A9C73}"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8D7D538-EA06-4DE8-AF5C-397918950C7E}"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726311A9-9EF9-489A-9A93-5AC3FF77E604}">
      <dgm:prSet/>
      <dgm:spPr/>
      <dgm:t>
        <a:bodyPr/>
        <a:lstStyle/>
        <a:p>
          <a:r>
            <a:rPr lang="tr-TR" b="0" i="0" baseline="0"/>
            <a:t>Uygulamaya, çocuğa 30 ayaklık sırasındaki E harflerinin kollarının ne yöne olduğu sorularak başlanır. </a:t>
          </a:r>
          <a:endParaRPr lang="en-US"/>
        </a:p>
      </dgm:t>
    </dgm:pt>
    <dgm:pt modelId="{46BD707C-60B4-4FE6-A5DA-9CE4C5E15C65}" type="parTrans" cxnId="{0033050B-45C2-4EA5-A99E-476C12778BD1}">
      <dgm:prSet/>
      <dgm:spPr/>
      <dgm:t>
        <a:bodyPr/>
        <a:lstStyle/>
        <a:p>
          <a:endParaRPr lang="en-US"/>
        </a:p>
      </dgm:t>
    </dgm:pt>
    <dgm:pt modelId="{865B5112-423E-41A7-A052-D3A857F67E14}" type="sibTrans" cxnId="{0033050B-45C2-4EA5-A99E-476C12778BD1}">
      <dgm:prSet/>
      <dgm:spPr/>
      <dgm:t>
        <a:bodyPr/>
        <a:lstStyle/>
        <a:p>
          <a:endParaRPr lang="en-US"/>
        </a:p>
      </dgm:t>
    </dgm:pt>
    <dgm:pt modelId="{ADDDC1EA-87C6-4E06-9268-B98BFAC310B5}">
      <dgm:prSet/>
      <dgm:spPr/>
      <dgm:t>
        <a:bodyPr/>
        <a:lstStyle/>
        <a:p>
          <a:r>
            <a:rPr lang="tr-TR" b="0" i="0" baseline="0"/>
            <a:t>Çocuk doğru yanıtlar verirse uygulamaya son verilir. Çocukta görme sorunu yoktur. </a:t>
          </a:r>
          <a:endParaRPr lang="en-US"/>
        </a:p>
      </dgm:t>
    </dgm:pt>
    <dgm:pt modelId="{DE8DFEDF-659C-433D-AF0A-12F9D54E0032}" type="parTrans" cxnId="{E57D62F6-91C6-47F4-B406-20C6A3A6524F}">
      <dgm:prSet/>
      <dgm:spPr/>
      <dgm:t>
        <a:bodyPr/>
        <a:lstStyle/>
        <a:p>
          <a:endParaRPr lang="en-US"/>
        </a:p>
      </dgm:t>
    </dgm:pt>
    <dgm:pt modelId="{3D33893D-CB6E-4EE9-88B0-A6CCDA9B37CF}" type="sibTrans" cxnId="{E57D62F6-91C6-47F4-B406-20C6A3A6524F}">
      <dgm:prSet/>
      <dgm:spPr/>
      <dgm:t>
        <a:bodyPr/>
        <a:lstStyle/>
        <a:p>
          <a:endParaRPr lang="en-US"/>
        </a:p>
      </dgm:t>
    </dgm:pt>
    <dgm:pt modelId="{AD301110-E865-451A-A786-49933C4E1AAF}" type="pres">
      <dgm:prSet presAssocID="{F8D7D538-EA06-4DE8-AF5C-397918950C7E}" presName="hierChild1" presStyleCnt="0">
        <dgm:presLayoutVars>
          <dgm:chPref val="1"/>
          <dgm:dir/>
          <dgm:animOne val="branch"/>
          <dgm:animLvl val="lvl"/>
          <dgm:resizeHandles/>
        </dgm:presLayoutVars>
      </dgm:prSet>
      <dgm:spPr/>
    </dgm:pt>
    <dgm:pt modelId="{0F3A10D5-D33C-4648-8A6A-09BB44092018}" type="pres">
      <dgm:prSet presAssocID="{726311A9-9EF9-489A-9A93-5AC3FF77E604}" presName="hierRoot1" presStyleCnt="0"/>
      <dgm:spPr/>
    </dgm:pt>
    <dgm:pt modelId="{C40B604B-D1FB-4D7B-94CB-75CEF6456F1A}" type="pres">
      <dgm:prSet presAssocID="{726311A9-9EF9-489A-9A93-5AC3FF77E604}" presName="composite" presStyleCnt="0"/>
      <dgm:spPr/>
    </dgm:pt>
    <dgm:pt modelId="{13304713-7123-4544-86A7-C12813309BC3}" type="pres">
      <dgm:prSet presAssocID="{726311A9-9EF9-489A-9A93-5AC3FF77E604}" presName="background" presStyleLbl="node0" presStyleIdx="0" presStyleCnt="2"/>
      <dgm:spPr/>
    </dgm:pt>
    <dgm:pt modelId="{9500381B-3E20-4D7C-841E-5CD5A94E89C3}" type="pres">
      <dgm:prSet presAssocID="{726311A9-9EF9-489A-9A93-5AC3FF77E604}" presName="text" presStyleLbl="fgAcc0" presStyleIdx="0" presStyleCnt="2">
        <dgm:presLayoutVars>
          <dgm:chPref val="3"/>
        </dgm:presLayoutVars>
      </dgm:prSet>
      <dgm:spPr/>
    </dgm:pt>
    <dgm:pt modelId="{62CC6056-4F57-4D30-BB6B-C835CB17054A}" type="pres">
      <dgm:prSet presAssocID="{726311A9-9EF9-489A-9A93-5AC3FF77E604}" presName="hierChild2" presStyleCnt="0"/>
      <dgm:spPr/>
    </dgm:pt>
    <dgm:pt modelId="{E9CFC2FB-F748-45A6-9152-F20E4F75C043}" type="pres">
      <dgm:prSet presAssocID="{ADDDC1EA-87C6-4E06-9268-B98BFAC310B5}" presName="hierRoot1" presStyleCnt="0"/>
      <dgm:spPr/>
    </dgm:pt>
    <dgm:pt modelId="{62ADB43B-350D-4A26-8953-D8C1EF487511}" type="pres">
      <dgm:prSet presAssocID="{ADDDC1EA-87C6-4E06-9268-B98BFAC310B5}" presName="composite" presStyleCnt="0"/>
      <dgm:spPr/>
    </dgm:pt>
    <dgm:pt modelId="{5AC8EDCA-6B32-4539-BAD9-DD8D11942DFE}" type="pres">
      <dgm:prSet presAssocID="{ADDDC1EA-87C6-4E06-9268-B98BFAC310B5}" presName="background" presStyleLbl="node0" presStyleIdx="1" presStyleCnt="2"/>
      <dgm:spPr/>
    </dgm:pt>
    <dgm:pt modelId="{0E644529-CDBE-4B3F-A00D-4DC98A205A98}" type="pres">
      <dgm:prSet presAssocID="{ADDDC1EA-87C6-4E06-9268-B98BFAC310B5}" presName="text" presStyleLbl="fgAcc0" presStyleIdx="1" presStyleCnt="2">
        <dgm:presLayoutVars>
          <dgm:chPref val="3"/>
        </dgm:presLayoutVars>
      </dgm:prSet>
      <dgm:spPr/>
    </dgm:pt>
    <dgm:pt modelId="{8F12D931-5F25-4AB3-BDA0-2AFDC3FB6607}" type="pres">
      <dgm:prSet presAssocID="{ADDDC1EA-87C6-4E06-9268-B98BFAC310B5}" presName="hierChild2" presStyleCnt="0"/>
      <dgm:spPr/>
    </dgm:pt>
  </dgm:ptLst>
  <dgm:cxnLst>
    <dgm:cxn modelId="{0033050B-45C2-4EA5-A99E-476C12778BD1}" srcId="{F8D7D538-EA06-4DE8-AF5C-397918950C7E}" destId="{726311A9-9EF9-489A-9A93-5AC3FF77E604}" srcOrd="0" destOrd="0" parTransId="{46BD707C-60B4-4FE6-A5DA-9CE4C5E15C65}" sibTransId="{865B5112-423E-41A7-A052-D3A857F67E14}"/>
    <dgm:cxn modelId="{E5B60B2D-28A6-4406-B61F-42F1904A8185}" type="presOf" srcId="{F8D7D538-EA06-4DE8-AF5C-397918950C7E}" destId="{AD301110-E865-451A-A786-49933C4E1AAF}" srcOrd="0" destOrd="0" presId="urn:microsoft.com/office/officeart/2005/8/layout/hierarchy1"/>
    <dgm:cxn modelId="{5399E26D-5D64-4657-A439-71AE6A1B8537}" type="presOf" srcId="{726311A9-9EF9-489A-9A93-5AC3FF77E604}" destId="{9500381B-3E20-4D7C-841E-5CD5A94E89C3}" srcOrd="0" destOrd="0" presId="urn:microsoft.com/office/officeart/2005/8/layout/hierarchy1"/>
    <dgm:cxn modelId="{0F3863C0-8AE6-4006-9CF0-51BBFE07A975}" type="presOf" srcId="{ADDDC1EA-87C6-4E06-9268-B98BFAC310B5}" destId="{0E644529-CDBE-4B3F-A00D-4DC98A205A98}" srcOrd="0" destOrd="0" presId="urn:microsoft.com/office/officeart/2005/8/layout/hierarchy1"/>
    <dgm:cxn modelId="{E57D62F6-91C6-47F4-B406-20C6A3A6524F}" srcId="{F8D7D538-EA06-4DE8-AF5C-397918950C7E}" destId="{ADDDC1EA-87C6-4E06-9268-B98BFAC310B5}" srcOrd="1" destOrd="0" parTransId="{DE8DFEDF-659C-433D-AF0A-12F9D54E0032}" sibTransId="{3D33893D-CB6E-4EE9-88B0-A6CCDA9B37CF}"/>
    <dgm:cxn modelId="{EC5A420A-93E3-44C3-9395-68195ED96FF8}" type="presParOf" srcId="{AD301110-E865-451A-A786-49933C4E1AAF}" destId="{0F3A10D5-D33C-4648-8A6A-09BB44092018}" srcOrd="0" destOrd="0" presId="urn:microsoft.com/office/officeart/2005/8/layout/hierarchy1"/>
    <dgm:cxn modelId="{776E9DBC-3D38-4E12-8BE4-E351561334CB}" type="presParOf" srcId="{0F3A10D5-D33C-4648-8A6A-09BB44092018}" destId="{C40B604B-D1FB-4D7B-94CB-75CEF6456F1A}" srcOrd="0" destOrd="0" presId="urn:microsoft.com/office/officeart/2005/8/layout/hierarchy1"/>
    <dgm:cxn modelId="{2F52F2BD-7B53-42BC-AE21-E014D5F868BF}" type="presParOf" srcId="{C40B604B-D1FB-4D7B-94CB-75CEF6456F1A}" destId="{13304713-7123-4544-86A7-C12813309BC3}" srcOrd="0" destOrd="0" presId="urn:microsoft.com/office/officeart/2005/8/layout/hierarchy1"/>
    <dgm:cxn modelId="{E14C2A1B-D48C-4C34-A105-34BE717DAEF4}" type="presParOf" srcId="{C40B604B-D1FB-4D7B-94CB-75CEF6456F1A}" destId="{9500381B-3E20-4D7C-841E-5CD5A94E89C3}" srcOrd="1" destOrd="0" presId="urn:microsoft.com/office/officeart/2005/8/layout/hierarchy1"/>
    <dgm:cxn modelId="{FDD0BE41-E945-4424-A42D-3AB7FA35A758}" type="presParOf" srcId="{0F3A10D5-D33C-4648-8A6A-09BB44092018}" destId="{62CC6056-4F57-4D30-BB6B-C835CB17054A}" srcOrd="1" destOrd="0" presId="urn:microsoft.com/office/officeart/2005/8/layout/hierarchy1"/>
    <dgm:cxn modelId="{86119622-41F1-4CCD-9FAB-41BE4026E346}" type="presParOf" srcId="{AD301110-E865-451A-A786-49933C4E1AAF}" destId="{E9CFC2FB-F748-45A6-9152-F20E4F75C043}" srcOrd="1" destOrd="0" presId="urn:microsoft.com/office/officeart/2005/8/layout/hierarchy1"/>
    <dgm:cxn modelId="{277F793C-4EBB-4365-8E9A-04897BEBCA51}" type="presParOf" srcId="{E9CFC2FB-F748-45A6-9152-F20E4F75C043}" destId="{62ADB43B-350D-4A26-8953-D8C1EF487511}" srcOrd="0" destOrd="0" presId="urn:microsoft.com/office/officeart/2005/8/layout/hierarchy1"/>
    <dgm:cxn modelId="{786551FE-F388-46F7-A308-A5F33EB959A2}" type="presParOf" srcId="{62ADB43B-350D-4A26-8953-D8C1EF487511}" destId="{5AC8EDCA-6B32-4539-BAD9-DD8D11942DFE}" srcOrd="0" destOrd="0" presId="urn:microsoft.com/office/officeart/2005/8/layout/hierarchy1"/>
    <dgm:cxn modelId="{C4DF9CB7-7E68-4A25-983B-E28A81521C97}" type="presParOf" srcId="{62ADB43B-350D-4A26-8953-D8C1EF487511}" destId="{0E644529-CDBE-4B3F-A00D-4DC98A205A98}" srcOrd="1" destOrd="0" presId="urn:microsoft.com/office/officeart/2005/8/layout/hierarchy1"/>
    <dgm:cxn modelId="{E30BCAE2-F7D6-49D0-9368-5DCB78871BFB}" type="presParOf" srcId="{E9CFC2FB-F748-45A6-9152-F20E4F75C043}" destId="{8F12D931-5F25-4AB3-BDA0-2AFDC3FB660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3D71291-AB66-4F2E-B7A8-0B3EF634E2C1}"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39BE7D4E-8F15-4554-ABAD-DDD0ADBBFADD}">
      <dgm:prSet/>
      <dgm:spPr/>
      <dgm:t>
        <a:bodyPr/>
        <a:lstStyle/>
        <a:p>
          <a:r>
            <a:rPr lang="tr-TR" b="0" i="0" baseline="0"/>
            <a:t>Yanlış yanıtlar verirse, bu çocukta görme sorunu olduğunu gösterebilir. </a:t>
          </a:r>
          <a:endParaRPr lang="en-US"/>
        </a:p>
      </dgm:t>
    </dgm:pt>
    <dgm:pt modelId="{E97268B4-3C1F-4A1C-BC44-E8CDF4F2B891}" type="parTrans" cxnId="{9746C2DF-B093-4ED5-A1FD-3B6A586F90B6}">
      <dgm:prSet/>
      <dgm:spPr/>
      <dgm:t>
        <a:bodyPr/>
        <a:lstStyle/>
        <a:p>
          <a:endParaRPr lang="en-US"/>
        </a:p>
      </dgm:t>
    </dgm:pt>
    <dgm:pt modelId="{ABE94592-A51D-4EE8-8BB1-232E5D29FC37}" type="sibTrans" cxnId="{9746C2DF-B093-4ED5-A1FD-3B6A586F90B6}">
      <dgm:prSet/>
      <dgm:spPr/>
      <dgm:t>
        <a:bodyPr/>
        <a:lstStyle/>
        <a:p>
          <a:endParaRPr lang="en-US"/>
        </a:p>
      </dgm:t>
    </dgm:pt>
    <dgm:pt modelId="{5C3E4587-49A9-41D2-811F-292A89551299}">
      <dgm:prSet/>
      <dgm:spPr/>
      <dgm:t>
        <a:bodyPr/>
        <a:lstStyle/>
        <a:p>
          <a:r>
            <a:rPr lang="tr-TR" b="0" i="0" baseline="0"/>
            <a:t>Bu durumda uygulamaya önce 40 sonra 50 ayaklık sıralarla devam edilir. Eğer çocuk ancak 50 ayaklık sırasındaki E harflerinin yönünü ayırt edebiliyorsa, çocuğun büyük bir olasılıkla uzağı görme keskinliği 20/50 'dir. </a:t>
          </a:r>
          <a:endParaRPr lang="en-US"/>
        </a:p>
      </dgm:t>
    </dgm:pt>
    <dgm:pt modelId="{F78F9F61-2B6C-48F5-ADBD-B16B3A19003D}" type="parTrans" cxnId="{3A9153BA-0BA3-4D7A-9362-C4444766E8BD}">
      <dgm:prSet/>
      <dgm:spPr/>
      <dgm:t>
        <a:bodyPr/>
        <a:lstStyle/>
        <a:p>
          <a:endParaRPr lang="en-US"/>
        </a:p>
      </dgm:t>
    </dgm:pt>
    <dgm:pt modelId="{EC8C5442-BA20-484E-887D-8CBE78B21C5B}" type="sibTrans" cxnId="{3A9153BA-0BA3-4D7A-9362-C4444766E8BD}">
      <dgm:prSet/>
      <dgm:spPr/>
      <dgm:t>
        <a:bodyPr/>
        <a:lstStyle/>
        <a:p>
          <a:endParaRPr lang="en-US"/>
        </a:p>
      </dgm:t>
    </dgm:pt>
    <dgm:pt modelId="{B6FFA890-FFEF-4E48-8212-CC3B76FA41EF}" type="pres">
      <dgm:prSet presAssocID="{73D71291-AB66-4F2E-B7A8-0B3EF634E2C1}" presName="hierChild1" presStyleCnt="0">
        <dgm:presLayoutVars>
          <dgm:chPref val="1"/>
          <dgm:dir/>
          <dgm:animOne val="branch"/>
          <dgm:animLvl val="lvl"/>
          <dgm:resizeHandles/>
        </dgm:presLayoutVars>
      </dgm:prSet>
      <dgm:spPr/>
    </dgm:pt>
    <dgm:pt modelId="{764533B9-C2E6-4C59-813F-DD5DE1FE9CDB}" type="pres">
      <dgm:prSet presAssocID="{39BE7D4E-8F15-4554-ABAD-DDD0ADBBFADD}" presName="hierRoot1" presStyleCnt="0"/>
      <dgm:spPr/>
    </dgm:pt>
    <dgm:pt modelId="{E1BADF45-651A-42E1-90BB-6F0DD20A2388}" type="pres">
      <dgm:prSet presAssocID="{39BE7D4E-8F15-4554-ABAD-DDD0ADBBFADD}" presName="composite" presStyleCnt="0"/>
      <dgm:spPr/>
    </dgm:pt>
    <dgm:pt modelId="{9D218CF1-BBFE-463D-AB42-F420592FF6B5}" type="pres">
      <dgm:prSet presAssocID="{39BE7D4E-8F15-4554-ABAD-DDD0ADBBFADD}" presName="background" presStyleLbl="node0" presStyleIdx="0" presStyleCnt="2"/>
      <dgm:spPr/>
    </dgm:pt>
    <dgm:pt modelId="{7800D1A8-1C9D-4504-AEF4-BB366D3402D3}" type="pres">
      <dgm:prSet presAssocID="{39BE7D4E-8F15-4554-ABAD-DDD0ADBBFADD}" presName="text" presStyleLbl="fgAcc0" presStyleIdx="0" presStyleCnt="2">
        <dgm:presLayoutVars>
          <dgm:chPref val="3"/>
        </dgm:presLayoutVars>
      </dgm:prSet>
      <dgm:spPr/>
    </dgm:pt>
    <dgm:pt modelId="{7E872E33-FA2D-4E51-B60C-2C9A4A77B53E}" type="pres">
      <dgm:prSet presAssocID="{39BE7D4E-8F15-4554-ABAD-DDD0ADBBFADD}" presName="hierChild2" presStyleCnt="0"/>
      <dgm:spPr/>
    </dgm:pt>
    <dgm:pt modelId="{7BC3D68A-4B6E-4B1E-82CC-813875193CC7}" type="pres">
      <dgm:prSet presAssocID="{5C3E4587-49A9-41D2-811F-292A89551299}" presName="hierRoot1" presStyleCnt="0"/>
      <dgm:spPr/>
    </dgm:pt>
    <dgm:pt modelId="{2656D6F9-36F5-4A76-B953-8ED0E2C60A61}" type="pres">
      <dgm:prSet presAssocID="{5C3E4587-49A9-41D2-811F-292A89551299}" presName="composite" presStyleCnt="0"/>
      <dgm:spPr/>
    </dgm:pt>
    <dgm:pt modelId="{D19DE230-E3A8-4F09-BC71-F4C15DC18BE6}" type="pres">
      <dgm:prSet presAssocID="{5C3E4587-49A9-41D2-811F-292A89551299}" presName="background" presStyleLbl="node0" presStyleIdx="1" presStyleCnt="2"/>
      <dgm:spPr/>
    </dgm:pt>
    <dgm:pt modelId="{5689EDD0-4EEB-44B3-B1EA-0BB135887BE9}" type="pres">
      <dgm:prSet presAssocID="{5C3E4587-49A9-41D2-811F-292A89551299}" presName="text" presStyleLbl="fgAcc0" presStyleIdx="1" presStyleCnt="2">
        <dgm:presLayoutVars>
          <dgm:chPref val="3"/>
        </dgm:presLayoutVars>
      </dgm:prSet>
      <dgm:spPr/>
    </dgm:pt>
    <dgm:pt modelId="{460AFDC5-E4CF-4918-8D5F-427B104175B5}" type="pres">
      <dgm:prSet presAssocID="{5C3E4587-49A9-41D2-811F-292A89551299}" presName="hierChild2" presStyleCnt="0"/>
      <dgm:spPr/>
    </dgm:pt>
  </dgm:ptLst>
  <dgm:cxnLst>
    <dgm:cxn modelId="{8DF9181D-13A3-492C-9F4E-5A4D4FB3DF66}" type="presOf" srcId="{5C3E4587-49A9-41D2-811F-292A89551299}" destId="{5689EDD0-4EEB-44B3-B1EA-0BB135887BE9}" srcOrd="0" destOrd="0" presId="urn:microsoft.com/office/officeart/2005/8/layout/hierarchy1"/>
    <dgm:cxn modelId="{BB8C4982-AA80-4271-836E-B3FD928C19F2}" type="presOf" srcId="{73D71291-AB66-4F2E-B7A8-0B3EF634E2C1}" destId="{B6FFA890-FFEF-4E48-8212-CC3B76FA41EF}" srcOrd="0" destOrd="0" presId="urn:microsoft.com/office/officeart/2005/8/layout/hierarchy1"/>
    <dgm:cxn modelId="{35FB8482-BC95-4D2F-8C62-528B251D552E}" type="presOf" srcId="{39BE7D4E-8F15-4554-ABAD-DDD0ADBBFADD}" destId="{7800D1A8-1C9D-4504-AEF4-BB366D3402D3}" srcOrd="0" destOrd="0" presId="urn:microsoft.com/office/officeart/2005/8/layout/hierarchy1"/>
    <dgm:cxn modelId="{3A9153BA-0BA3-4D7A-9362-C4444766E8BD}" srcId="{73D71291-AB66-4F2E-B7A8-0B3EF634E2C1}" destId="{5C3E4587-49A9-41D2-811F-292A89551299}" srcOrd="1" destOrd="0" parTransId="{F78F9F61-2B6C-48F5-ADBD-B16B3A19003D}" sibTransId="{EC8C5442-BA20-484E-887D-8CBE78B21C5B}"/>
    <dgm:cxn modelId="{9746C2DF-B093-4ED5-A1FD-3B6A586F90B6}" srcId="{73D71291-AB66-4F2E-B7A8-0B3EF634E2C1}" destId="{39BE7D4E-8F15-4554-ABAD-DDD0ADBBFADD}" srcOrd="0" destOrd="0" parTransId="{E97268B4-3C1F-4A1C-BC44-E8CDF4F2B891}" sibTransId="{ABE94592-A51D-4EE8-8BB1-232E5D29FC37}"/>
    <dgm:cxn modelId="{0062A26F-6B16-4F66-9938-41774080A476}" type="presParOf" srcId="{B6FFA890-FFEF-4E48-8212-CC3B76FA41EF}" destId="{764533B9-C2E6-4C59-813F-DD5DE1FE9CDB}" srcOrd="0" destOrd="0" presId="urn:microsoft.com/office/officeart/2005/8/layout/hierarchy1"/>
    <dgm:cxn modelId="{EFA2CCD5-B62F-4D01-BB09-77D0732C1E71}" type="presParOf" srcId="{764533B9-C2E6-4C59-813F-DD5DE1FE9CDB}" destId="{E1BADF45-651A-42E1-90BB-6F0DD20A2388}" srcOrd="0" destOrd="0" presId="urn:microsoft.com/office/officeart/2005/8/layout/hierarchy1"/>
    <dgm:cxn modelId="{519DFB23-0882-4F63-B259-6342086D726F}" type="presParOf" srcId="{E1BADF45-651A-42E1-90BB-6F0DD20A2388}" destId="{9D218CF1-BBFE-463D-AB42-F420592FF6B5}" srcOrd="0" destOrd="0" presId="urn:microsoft.com/office/officeart/2005/8/layout/hierarchy1"/>
    <dgm:cxn modelId="{6956BC06-8C22-478F-9659-F6B2F1FF23BF}" type="presParOf" srcId="{E1BADF45-651A-42E1-90BB-6F0DD20A2388}" destId="{7800D1A8-1C9D-4504-AEF4-BB366D3402D3}" srcOrd="1" destOrd="0" presId="urn:microsoft.com/office/officeart/2005/8/layout/hierarchy1"/>
    <dgm:cxn modelId="{C7773850-974D-415C-ACB7-95F6C8DCAE8B}" type="presParOf" srcId="{764533B9-C2E6-4C59-813F-DD5DE1FE9CDB}" destId="{7E872E33-FA2D-4E51-B60C-2C9A4A77B53E}" srcOrd="1" destOrd="0" presId="urn:microsoft.com/office/officeart/2005/8/layout/hierarchy1"/>
    <dgm:cxn modelId="{613382D4-3B6E-40B0-BE82-C4E898594F38}" type="presParOf" srcId="{B6FFA890-FFEF-4E48-8212-CC3B76FA41EF}" destId="{7BC3D68A-4B6E-4B1E-82CC-813875193CC7}" srcOrd="1" destOrd="0" presId="urn:microsoft.com/office/officeart/2005/8/layout/hierarchy1"/>
    <dgm:cxn modelId="{09EDFF5C-8536-4130-9536-93C33DE12FF6}" type="presParOf" srcId="{7BC3D68A-4B6E-4B1E-82CC-813875193CC7}" destId="{2656D6F9-36F5-4A76-B953-8ED0E2C60A61}" srcOrd="0" destOrd="0" presId="urn:microsoft.com/office/officeart/2005/8/layout/hierarchy1"/>
    <dgm:cxn modelId="{BB901B6D-0F9C-4BA4-A092-09519DE80F04}" type="presParOf" srcId="{2656D6F9-36F5-4A76-B953-8ED0E2C60A61}" destId="{D19DE230-E3A8-4F09-BC71-F4C15DC18BE6}" srcOrd="0" destOrd="0" presId="urn:microsoft.com/office/officeart/2005/8/layout/hierarchy1"/>
    <dgm:cxn modelId="{7B23D7A7-185E-4A06-9063-8D0D7D3EB967}" type="presParOf" srcId="{2656D6F9-36F5-4A76-B953-8ED0E2C60A61}" destId="{5689EDD0-4EEB-44B3-B1EA-0BB135887BE9}" srcOrd="1" destOrd="0" presId="urn:microsoft.com/office/officeart/2005/8/layout/hierarchy1"/>
    <dgm:cxn modelId="{A9C63CFA-8FAE-487C-96CA-1445459F5156}" type="presParOf" srcId="{7BC3D68A-4B6E-4B1E-82CC-813875193CC7}" destId="{460AFDC5-E4CF-4918-8D5F-427B104175B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CBD75A5-813B-4C8D-AF39-DA8064158022}"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71522808-4191-418C-BD04-FFB07477AC25}">
      <dgm:prSet/>
      <dgm:spPr/>
      <dgm:t>
        <a:bodyPr/>
        <a:lstStyle/>
        <a:p>
          <a:r>
            <a:rPr lang="tr-TR" b="0" i="0" baseline="0"/>
            <a:t>Yani çocuk normal bir çocuğun 50 ayak uzaklıktan görebildiğini 20 ayak uzaklıktan görebilmektedir.</a:t>
          </a:r>
          <a:endParaRPr lang="en-US"/>
        </a:p>
      </dgm:t>
    </dgm:pt>
    <dgm:pt modelId="{3A3DC8C7-2FDB-4ED5-BB00-D10F54F6B841}" type="parTrans" cxnId="{840FA9BF-6D97-4A72-9FFF-8E3FC5D2E9CD}">
      <dgm:prSet/>
      <dgm:spPr/>
      <dgm:t>
        <a:bodyPr/>
        <a:lstStyle/>
        <a:p>
          <a:endParaRPr lang="en-US"/>
        </a:p>
      </dgm:t>
    </dgm:pt>
    <dgm:pt modelId="{1AB2A1DD-3954-4196-9A82-958C27CDA041}" type="sibTrans" cxnId="{840FA9BF-6D97-4A72-9FFF-8E3FC5D2E9CD}">
      <dgm:prSet/>
      <dgm:spPr/>
      <dgm:t>
        <a:bodyPr/>
        <a:lstStyle/>
        <a:p>
          <a:endParaRPr lang="en-US"/>
        </a:p>
      </dgm:t>
    </dgm:pt>
    <dgm:pt modelId="{E6CB2DEB-85E7-4401-ADBA-C3FB6452DEB7}">
      <dgm:prSet/>
      <dgm:spPr/>
      <dgm:t>
        <a:bodyPr/>
        <a:lstStyle/>
        <a:p>
          <a:r>
            <a:rPr lang="tr-TR" b="0" i="0" baseline="0"/>
            <a:t>Bu durumda çocuğun sınıfta ön sıralara oturtulması gerekmektedir.</a:t>
          </a:r>
          <a:endParaRPr lang="en-US"/>
        </a:p>
      </dgm:t>
    </dgm:pt>
    <dgm:pt modelId="{56F7D52F-94E0-4C38-8E71-D3277F70A63B}" type="parTrans" cxnId="{CB8C5745-598D-45CB-B311-1D2A53C0CDA7}">
      <dgm:prSet/>
      <dgm:spPr/>
      <dgm:t>
        <a:bodyPr/>
        <a:lstStyle/>
        <a:p>
          <a:endParaRPr lang="en-US"/>
        </a:p>
      </dgm:t>
    </dgm:pt>
    <dgm:pt modelId="{B8B61D22-D10C-4E50-A929-39350B27B714}" type="sibTrans" cxnId="{CB8C5745-598D-45CB-B311-1D2A53C0CDA7}">
      <dgm:prSet/>
      <dgm:spPr/>
      <dgm:t>
        <a:bodyPr/>
        <a:lstStyle/>
        <a:p>
          <a:endParaRPr lang="en-US"/>
        </a:p>
      </dgm:t>
    </dgm:pt>
    <dgm:pt modelId="{4AA46D6C-6DE9-40A9-BFF4-364D62F71687}" type="pres">
      <dgm:prSet presAssocID="{CCBD75A5-813B-4C8D-AF39-DA8064158022}" presName="hierChild1" presStyleCnt="0">
        <dgm:presLayoutVars>
          <dgm:chPref val="1"/>
          <dgm:dir/>
          <dgm:animOne val="branch"/>
          <dgm:animLvl val="lvl"/>
          <dgm:resizeHandles/>
        </dgm:presLayoutVars>
      </dgm:prSet>
      <dgm:spPr/>
    </dgm:pt>
    <dgm:pt modelId="{B8F95676-3D63-4F5D-A712-6B799462603C}" type="pres">
      <dgm:prSet presAssocID="{71522808-4191-418C-BD04-FFB07477AC25}" presName="hierRoot1" presStyleCnt="0"/>
      <dgm:spPr/>
    </dgm:pt>
    <dgm:pt modelId="{5E743F5F-A4D1-4F21-845B-BAC8764B6A40}" type="pres">
      <dgm:prSet presAssocID="{71522808-4191-418C-BD04-FFB07477AC25}" presName="composite" presStyleCnt="0"/>
      <dgm:spPr/>
    </dgm:pt>
    <dgm:pt modelId="{8A6925D3-82C1-4394-AC89-0E81B2A9D376}" type="pres">
      <dgm:prSet presAssocID="{71522808-4191-418C-BD04-FFB07477AC25}" presName="background" presStyleLbl="node0" presStyleIdx="0" presStyleCnt="2"/>
      <dgm:spPr/>
    </dgm:pt>
    <dgm:pt modelId="{52189502-8536-480C-800F-6DC42FFC9E6A}" type="pres">
      <dgm:prSet presAssocID="{71522808-4191-418C-BD04-FFB07477AC25}" presName="text" presStyleLbl="fgAcc0" presStyleIdx="0" presStyleCnt="2">
        <dgm:presLayoutVars>
          <dgm:chPref val="3"/>
        </dgm:presLayoutVars>
      </dgm:prSet>
      <dgm:spPr/>
    </dgm:pt>
    <dgm:pt modelId="{1136FA68-C687-4469-8FAC-5BF10F9F9550}" type="pres">
      <dgm:prSet presAssocID="{71522808-4191-418C-BD04-FFB07477AC25}" presName="hierChild2" presStyleCnt="0"/>
      <dgm:spPr/>
    </dgm:pt>
    <dgm:pt modelId="{610666D9-9165-4DA5-A033-82E6811CF9EA}" type="pres">
      <dgm:prSet presAssocID="{E6CB2DEB-85E7-4401-ADBA-C3FB6452DEB7}" presName="hierRoot1" presStyleCnt="0"/>
      <dgm:spPr/>
    </dgm:pt>
    <dgm:pt modelId="{2FEF3E6E-BBE8-4FB7-AC93-7FC316A37C3B}" type="pres">
      <dgm:prSet presAssocID="{E6CB2DEB-85E7-4401-ADBA-C3FB6452DEB7}" presName="composite" presStyleCnt="0"/>
      <dgm:spPr/>
    </dgm:pt>
    <dgm:pt modelId="{7B2B3D05-4FE0-4714-80CA-ADBC5659F291}" type="pres">
      <dgm:prSet presAssocID="{E6CB2DEB-85E7-4401-ADBA-C3FB6452DEB7}" presName="background" presStyleLbl="node0" presStyleIdx="1" presStyleCnt="2"/>
      <dgm:spPr/>
    </dgm:pt>
    <dgm:pt modelId="{A44E3C7C-FA70-4A42-99B4-311DBB6C2B14}" type="pres">
      <dgm:prSet presAssocID="{E6CB2DEB-85E7-4401-ADBA-C3FB6452DEB7}" presName="text" presStyleLbl="fgAcc0" presStyleIdx="1" presStyleCnt="2">
        <dgm:presLayoutVars>
          <dgm:chPref val="3"/>
        </dgm:presLayoutVars>
      </dgm:prSet>
      <dgm:spPr/>
    </dgm:pt>
    <dgm:pt modelId="{0FBDEBC3-D429-4D89-A54B-E893A54A4557}" type="pres">
      <dgm:prSet presAssocID="{E6CB2DEB-85E7-4401-ADBA-C3FB6452DEB7}" presName="hierChild2" presStyleCnt="0"/>
      <dgm:spPr/>
    </dgm:pt>
  </dgm:ptLst>
  <dgm:cxnLst>
    <dgm:cxn modelId="{CB8C5745-598D-45CB-B311-1D2A53C0CDA7}" srcId="{CCBD75A5-813B-4C8D-AF39-DA8064158022}" destId="{E6CB2DEB-85E7-4401-ADBA-C3FB6452DEB7}" srcOrd="1" destOrd="0" parTransId="{56F7D52F-94E0-4C38-8E71-D3277F70A63B}" sibTransId="{B8B61D22-D10C-4E50-A929-39350B27B714}"/>
    <dgm:cxn modelId="{CACBF184-4A7E-48AB-8580-AB6377BDFC5F}" type="presOf" srcId="{71522808-4191-418C-BD04-FFB07477AC25}" destId="{52189502-8536-480C-800F-6DC42FFC9E6A}" srcOrd="0" destOrd="0" presId="urn:microsoft.com/office/officeart/2005/8/layout/hierarchy1"/>
    <dgm:cxn modelId="{002A0086-D24E-407F-BDD1-9031C1385A63}" type="presOf" srcId="{CCBD75A5-813B-4C8D-AF39-DA8064158022}" destId="{4AA46D6C-6DE9-40A9-BFF4-364D62F71687}" srcOrd="0" destOrd="0" presId="urn:microsoft.com/office/officeart/2005/8/layout/hierarchy1"/>
    <dgm:cxn modelId="{4D8C23BB-4923-4FFD-8EEF-9D952D03C8CB}" type="presOf" srcId="{E6CB2DEB-85E7-4401-ADBA-C3FB6452DEB7}" destId="{A44E3C7C-FA70-4A42-99B4-311DBB6C2B14}" srcOrd="0" destOrd="0" presId="urn:microsoft.com/office/officeart/2005/8/layout/hierarchy1"/>
    <dgm:cxn modelId="{840FA9BF-6D97-4A72-9FFF-8E3FC5D2E9CD}" srcId="{CCBD75A5-813B-4C8D-AF39-DA8064158022}" destId="{71522808-4191-418C-BD04-FFB07477AC25}" srcOrd="0" destOrd="0" parTransId="{3A3DC8C7-2FDB-4ED5-BB00-D10F54F6B841}" sibTransId="{1AB2A1DD-3954-4196-9A82-958C27CDA041}"/>
    <dgm:cxn modelId="{4E707C7F-502E-4777-9D70-F3291C36572D}" type="presParOf" srcId="{4AA46D6C-6DE9-40A9-BFF4-364D62F71687}" destId="{B8F95676-3D63-4F5D-A712-6B799462603C}" srcOrd="0" destOrd="0" presId="urn:microsoft.com/office/officeart/2005/8/layout/hierarchy1"/>
    <dgm:cxn modelId="{F9703EE5-8ABC-4FE9-B75E-1230584F9EA4}" type="presParOf" srcId="{B8F95676-3D63-4F5D-A712-6B799462603C}" destId="{5E743F5F-A4D1-4F21-845B-BAC8764B6A40}" srcOrd="0" destOrd="0" presId="urn:microsoft.com/office/officeart/2005/8/layout/hierarchy1"/>
    <dgm:cxn modelId="{859769DF-02AF-4CDE-AEDC-8CEE322B8C2F}" type="presParOf" srcId="{5E743F5F-A4D1-4F21-845B-BAC8764B6A40}" destId="{8A6925D3-82C1-4394-AC89-0E81B2A9D376}" srcOrd="0" destOrd="0" presId="urn:microsoft.com/office/officeart/2005/8/layout/hierarchy1"/>
    <dgm:cxn modelId="{2C400894-5B7F-4B6A-80C1-CA48E093FF57}" type="presParOf" srcId="{5E743F5F-A4D1-4F21-845B-BAC8764B6A40}" destId="{52189502-8536-480C-800F-6DC42FFC9E6A}" srcOrd="1" destOrd="0" presId="urn:microsoft.com/office/officeart/2005/8/layout/hierarchy1"/>
    <dgm:cxn modelId="{63F390DD-3413-4F98-9B32-C23E3A9083C5}" type="presParOf" srcId="{B8F95676-3D63-4F5D-A712-6B799462603C}" destId="{1136FA68-C687-4469-8FAC-5BF10F9F9550}" srcOrd="1" destOrd="0" presId="urn:microsoft.com/office/officeart/2005/8/layout/hierarchy1"/>
    <dgm:cxn modelId="{E5336BD4-DFBE-4368-8C37-E50C163C6469}" type="presParOf" srcId="{4AA46D6C-6DE9-40A9-BFF4-364D62F71687}" destId="{610666D9-9165-4DA5-A033-82E6811CF9EA}" srcOrd="1" destOrd="0" presId="urn:microsoft.com/office/officeart/2005/8/layout/hierarchy1"/>
    <dgm:cxn modelId="{C1FA5974-692C-485F-BCD6-7B9F86823156}" type="presParOf" srcId="{610666D9-9165-4DA5-A033-82E6811CF9EA}" destId="{2FEF3E6E-BBE8-4FB7-AC93-7FC316A37C3B}" srcOrd="0" destOrd="0" presId="urn:microsoft.com/office/officeart/2005/8/layout/hierarchy1"/>
    <dgm:cxn modelId="{72C37290-2E0B-45E8-8843-98BFCEEC2BFF}" type="presParOf" srcId="{2FEF3E6E-BBE8-4FB7-AC93-7FC316A37C3B}" destId="{7B2B3D05-4FE0-4714-80CA-ADBC5659F291}" srcOrd="0" destOrd="0" presId="urn:microsoft.com/office/officeart/2005/8/layout/hierarchy1"/>
    <dgm:cxn modelId="{AF161038-24E4-4D14-83BB-16ADD5EB0507}" type="presParOf" srcId="{2FEF3E6E-BBE8-4FB7-AC93-7FC316A37C3B}" destId="{A44E3C7C-FA70-4A42-99B4-311DBB6C2B14}" srcOrd="1" destOrd="0" presId="urn:microsoft.com/office/officeart/2005/8/layout/hierarchy1"/>
    <dgm:cxn modelId="{32780C2E-C17A-4191-B148-03B0612CCB5B}" type="presParOf" srcId="{610666D9-9165-4DA5-A033-82E6811CF9EA}" destId="{0FBDEBC3-D429-4D89-A54B-E893A54A455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D90DCDF-FEA2-4A13-BED4-0444FA6193A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FE4DF15-8960-4A0B-ACD7-E063AF5CA603}">
      <dgm:prSet/>
      <dgm:spPr/>
      <dgm:t>
        <a:bodyPr/>
        <a:lstStyle/>
        <a:p>
          <a:r>
            <a:rPr lang="tr-TR" b="0" i="0" baseline="0"/>
            <a:t>Dikkat yoğunlaştırma, ince ayrıntıları fark etme yetenekleri gelişmiştir. </a:t>
          </a:r>
          <a:endParaRPr lang="en-US"/>
        </a:p>
      </dgm:t>
    </dgm:pt>
    <dgm:pt modelId="{AD0885A4-D61D-4817-B883-D36100438D24}" type="parTrans" cxnId="{15A7CA5B-0241-403F-83CD-992FA360B874}">
      <dgm:prSet/>
      <dgm:spPr/>
      <dgm:t>
        <a:bodyPr/>
        <a:lstStyle/>
        <a:p>
          <a:endParaRPr lang="en-US"/>
        </a:p>
      </dgm:t>
    </dgm:pt>
    <dgm:pt modelId="{0D0BDFEE-58C7-48A9-8B9A-52A379877685}" type="sibTrans" cxnId="{15A7CA5B-0241-403F-83CD-992FA360B874}">
      <dgm:prSet/>
      <dgm:spPr/>
      <dgm:t>
        <a:bodyPr/>
        <a:lstStyle/>
        <a:p>
          <a:endParaRPr lang="en-US"/>
        </a:p>
      </dgm:t>
    </dgm:pt>
    <dgm:pt modelId="{6296C357-81B3-48D3-BF9C-7BC98D6E0B3C}">
      <dgm:prSet/>
      <dgm:spPr/>
      <dgm:t>
        <a:bodyPr/>
        <a:lstStyle/>
        <a:p>
          <a:r>
            <a:rPr lang="tr-TR" b="0" i="0" baseline="0"/>
            <a:t>Sosyal faaliyetlere ilgilidirler.   </a:t>
          </a:r>
          <a:endParaRPr lang="en-US"/>
        </a:p>
      </dgm:t>
    </dgm:pt>
    <dgm:pt modelId="{F65174C4-9452-44F6-A9CA-08E489F793DA}" type="parTrans" cxnId="{0708C3DC-EC0D-454B-BDCD-207EEF0838F0}">
      <dgm:prSet/>
      <dgm:spPr/>
      <dgm:t>
        <a:bodyPr/>
        <a:lstStyle/>
        <a:p>
          <a:endParaRPr lang="en-US"/>
        </a:p>
      </dgm:t>
    </dgm:pt>
    <dgm:pt modelId="{7F974CE2-77C7-4391-88CE-24CB385786F1}" type="sibTrans" cxnId="{0708C3DC-EC0D-454B-BDCD-207EEF0838F0}">
      <dgm:prSet/>
      <dgm:spPr/>
      <dgm:t>
        <a:bodyPr/>
        <a:lstStyle/>
        <a:p>
          <a:endParaRPr lang="en-US"/>
        </a:p>
      </dgm:t>
    </dgm:pt>
    <dgm:pt modelId="{52564961-AD81-4527-8919-30F0FADADB3D}">
      <dgm:prSet/>
      <dgm:spPr/>
      <dgm:t>
        <a:bodyPr/>
        <a:lstStyle/>
        <a:p>
          <a:r>
            <a:rPr lang="tr-TR" b="0" i="0" baseline="0"/>
            <a:t>Müzikle yakından ilgilenirler.  </a:t>
          </a:r>
          <a:endParaRPr lang="en-US"/>
        </a:p>
      </dgm:t>
    </dgm:pt>
    <dgm:pt modelId="{E07CC461-2FC8-4DEE-91A9-9BE3DAC7A533}" type="parTrans" cxnId="{98861D7A-AD3B-4981-93DE-CBE40DF63DFD}">
      <dgm:prSet/>
      <dgm:spPr/>
      <dgm:t>
        <a:bodyPr/>
        <a:lstStyle/>
        <a:p>
          <a:endParaRPr lang="en-US"/>
        </a:p>
      </dgm:t>
    </dgm:pt>
    <dgm:pt modelId="{AFB6417C-A1BC-4FF4-AD8D-67401005D14D}" type="sibTrans" cxnId="{98861D7A-AD3B-4981-93DE-CBE40DF63DFD}">
      <dgm:prSet/>
      <dgm:spPr/>
      <dgm:t>
        <a:bodyPr/>
        <a:lstStyle/>
        <a:p>
          <a:endParaRPr lang="en-US"/>
        </a:p>
      </dgm:t>
    </dgm:pt>
    <dgm:pt modelId="{82A7191A-1C56-47BA-9193-2AC0BF4D04FF}" type="pres">
      <dgm:prSet presAssocID="{5D90DCDF-FEA2-4A13-BED4-0444FA6193AC}" presName="linear" presStyleCnt="0">
        <dgm:presLayoutVars>
          <dgm:animLvl val="lvl"/>
          <dgm:resizeHandles val="exact"/>
        </dgm:presLayoutVars>
      </dgm:prSet>
      <dgm:spPr/>
    </dgm:pt>
    <dgm:pt modelId="{70F9FC5E-6BA3-4443-8727-A732B7978044}" type="pres">
      <dgm:prSet presAssocID="{8FE4DF15-8960-4A0B-ACD7-E063AF5CA603}" presName="parentText" presStyleLbl="node1" presStyleIdx="0" presStyleCnt="3">
        <dgm:presLayoutVars>
          <dgm:chMax val="0"/>
          <dgm:bulletEnabled val="1"/>
        </dgm:presLayoutVars>
      </dgm:prSet>
      <dgm:spPr/>
    </dgm:pt>
    <dgm:pt modelId="{493D8D59-0066-41F0-82AC-9E03F5BDD654}" type="pres">
      <dgm:prSet presAssocID="{0D0BDFEE-58C7-48A9-8B9A-52A379877685}" presName="spacer" presStyleCnt="0"/>
      <dgm:spPr/>
    </dgm:pt>
    <dgm:pt modelId="{3AE6B160-F7DE-40D2-AD3E-9F8DA2C2373B}" type="pres">
      <dgm:prSet presAssocID="{6296C357-81B3-48D3-BF9C-7BC98D6E0B3C}" presName="parentText" presStyleLbl="node1" presStyleIdx="1" presStyleCnt="3">
        <dgm:presLayoutVars>
          <dgm:chMax val="0"/>
          <dgm:bulletEnabled val="1"/>
        </dgm:presLayoutVars>
      </dgm:prSet>
      <dgm:spPr/>
    </dgm:pt>
    <dgm:pt modelId="{476320E2-321C-4D4D-B734-A3F713CDAE92}" type="pres">
      <dgm:prSet presAssocID="{7F974CE2-77C7-4391-88CE-24CB385786F1}" presName="spacer" presStyleCnt="0"/>
      <dgm:spPr/>
    </dgm:pt>
    <dgm:pt modelId="{3F2DEB4F-7D97-470E-A565-6CA7F07C58AF}" type="pres">
      <dgm:prSet presAssocID="{52564961-AD81-4527-8919-30F0FADADB3D}" presName="parentText" presStyleLbl="node1" presStyleIdx="2" presStyleCnt="3">
        <dgm:presLayoutVars>
          <dgm:chMax val="0"/>
          <dgm:bulletEnabled val="1"/>
        </dgm:presLayoutVars>
      </dgm:prSet>
      <dgm:spPr/>
    </dgm:pt>
  </dgm:ptLst>
  <dgm:cxnLst>
    <dgm:cxn modelId="{15A7CA5B-0241-403F-83CD-992FA360B874}" srcId="{5D90DCDF-FEA2-4A13-BED4-0444FA6193AC}" destId="{8FE4DF15-8960-4A0B-ACD7-E063AF5CA603}" srcOrd="0" destOrd="0" parTransId="{AD0885A4-D61D-4817-B883-D36100438D24}" sibTransId="{0D0BDFEE-58C7-48A9-8B9A-52A379877685}"/>
    <dgm:cxn modelId="{1B01A748-94E8-446F-9DDC-91F9CF2533B4}" type="presOf" srcId="{8FE4DF15-8960-4A0B-ACD7-E063AF5CA603}" destId="{70F9FC5E-6BA3-4443-8727-A732B7978044}" srcOrd="0" destOrd="0" presId="urn:microsoft.com/office/officeart/2005/8/layout/vList2"/>
    <dgm:cxn modelId="{4393C369-9A04-452B-8F0E-9F3FF657E641}" type="presOf" srcId="{52564961-AD81-4527-8919-30F0FADADB3D}" destId="{3F2DEB4F-7D97-470E-A565-6CA7F07C58AF}" srcOrd="0" destOrd="0" presId="urn:microsoft.com/office/officeart/2005/8/layout/vList2"/>
    <dgm:cxn modelId="{98861D7A-AD3B-4981-93DE-CBE40DF63DFD}" srcId="{5D90DCDF-FEA2-4A13-BED4-0444FA6193AC}" destId="{52564961-AD81-4527-8919-30F0FADADB3D}" srcOrd="2" destOrd="0" parTransId="{E07CC461-2FC8-4DEE-91A9-9BE3DAC7A533}" sibTransId="{AFB6417C-A1BC-4FF4-AD8D-67401005D14D}"/>
    <dgm:cxn modelId="{75728E7C-C6FC-4A5A-A1B3-465DD6795570}" type="presOf" srcId="{5D90DCDF-FEA2-4A13-BED4-0444FA6193AC}" destId="{82A7191A-1C56-47BA-9193-2AC0BF4D04FF}" srcOrd="0" destOrd="0" presId="urn:microsoft.com/office/officeart/2005/8/layout/vList2"/>
    <dgm:cxn modelId="{0708C3DC-EC0D-454B-BDCD-207EEF0838F0}" srcId="{5D90DCDF-FEA2-4A13-BED4-0444FA6193AC}" destId="{6296C357-81B3-48D3-BF9C-7BC98D6E0B3C}" srcOrd="1" destOrd="0" parTransId="{F65174C4-9452-44F6-A9CA-08E489F793DA}" sibTransId="{7F974CE2-77C7-4391-88CE-24CB385786F1}"/>
    <dgm:cxn modelId="{A441BFFA-46B0-4C79-8A03-F16899775575}" type="presOf" srcId="{6296C357-81B3-48D3-BF9C-7BC98D6E0B3C}" destId="{3AE6B160-F7DE-40D2-AD3E-9F8DA2C2373B}" srcOrd="0" destOrd="0" presId="urn:microsoft.com/office/officeart/2005/8/layout/vList2"/>
    <dgm:cxn modelId="{12F88401-E26F-487B-B96C-833C0D8E71E2}" type="presParOf" srcId="{82A7191A-1C56-47BA-9193-2AC0BF4D04FF}" destId="{70F9FC5E-6BA3-4443-8727-A732B7978044}" srcOrd="0" destOrd="0" presId="urn:microsoft.com/office/officeart/2005/8/layout/vList2"/>
    <dgm:cxn modelId="{53AB8BBC-DC20-4FEB-96A2-0A7BB6DDA7F1}" type="presParOf" srcId="{82A7191A-1C56-47BA-9193-2AC0BF4D04FF}" destId="{493D8D59-0066-41F0-82AC-9E03F5BDD654}" srcOrd="1" destOrd="0" presId="urn:microsoft.com/office/officeart/2005/8/layout/vList2"/>
    <dgm:cxn modelId="{E396700D-194A-42BD-9137-0E3C3EE0533E}" type="presParOf" srcId="{82A7191A-1C56-47BA-9193-2AC0BF4D04FF}" destId="{3AE6B160-F7DE-40D2-AD3E-9F8DA2C2373B}" srcOrd="2" destOrd="0" presId="urn:microsoft.com/office/officeart/2005/8/layout/vList2"/>
    <dgm:cxn modelId="{E691E957-98E0-46D1-9053-BAA301AAC65D}" type="presParOf" srcId="{82A7191A-1C56-47BA-9193-2AC0BF4D04FF}" destId="{476320E2-321C-4D4D-B734-A3F713CDAE92}" srcOrd="3" destOrd="0" presId="urn:microsoft.com/office/officeart/2005/8/layout/vList2"/>
    <dgm:cxn modelId="{A14FAD5E-C558-4A90-9CCA-60250E60B9FD}" type="presParOf" srcId="{82A7191A-1C56-47BA-9193-2AC0BF4D04FF}" destId="{3F2DEB4F-7D97-470E-A565-6CA7F07C58A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63ED5A5-4F86-4CF0-9101-221E6C46A9F8}"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8C5DE49E-A305-4D87-B167-39549C5E1321}">
      <dgm:prSet/>
      <dgm:spPr/>
      <dgm:t>
        <a:bodyPr/>
        <a:lstStyle/>
        <a:p>
          <a:r>
            <a:rPr lang="tr-TR" b="0" i="0" baseline="0"/>
            <a:t>Bedensel ve zihinsel gelişimlerinde farklılık vardır.  </a:t>
          </a:r>
          <a:endParaRPr lang="en-US"/>
        </a:p>
      </dgm:t>
    </dgm:pt>
    <dgm:pt modelId="{96511582-580A-46BA-996F-70D7CF3A878F}" type="parTrans" cxnId="{E8229B4A-0850-4DF4-93CE-92CD0BFB5EF0}">
      <dgm:prSet/>
      <dgm:spPr/>
      <dgm:t>
        <a:bodyPr/>
        <a:lstStyle/>
        <a:p>
          <a:endParaRPr lang="en-US"/>
        </a:p>
      </dgm:t>
    </dgm:pt>
    <dgm:pt modelId="{0C140AC7-4796-4675-9C41-6D76FB461177}" type="sibTrans" cxnId="{E8229B4A-0850-4DF4-93CE-92CD0BFB5EF0}">
      <dgm:prSet/>
      <dgm:spPr/>
      <dgm:t>
        <a:bodyPr/>
        <a:lstStyle/>
        <a:p>
          <a:endParaRPr lang="en-US"/>
        </a:p>
      </dgm:t>
    </dgm:pt>
    <dgm:pt modelId="{4BC3EE5A-41AF-443D-925C-EDAD7DE6DA88}">
      <dgm:prSet/>
      <dgm:spPr/>
      <dgm:t>
        <a:bodyPr/>
        <a:lstStyle/>
        <a:p>
          <a:r>
            <a:rPr lang="tr-TR" b="0" i="0" baseline="0"/>
            <a:t>Bağımsız hareket edebilme becerileri sınırlıdır.  </a:t>
          </a:r>
          <a:endParaRPr lang="en-US"/>
        </a:p>
      </dgm:t>
    </dgm:pt>
    <dgm:pt modelId="{378FF72C-C994-4735-8F86-9053CA59B4C0}" type="parTrans" cxnId="{63BD11E6-A7B9-4614-B167-7922DDBB6977}">
      <dgm:prSet/>
      <dgm:spPr/>
      <dgm:t>
        <a:bodyPr/>
        <a:lstStyle/>
        <a:p>
          <a:endParaRPr lang="en-US"/>
        </a:p>
      </dgm:t>
    </dgm:pt>
    <dgm:pt modelId="{9DD267BF-85C7-40CE-87FB-C1460739A7E5}" type="sibTrans" cxnId="{63BD11E6-A7B9-4614-B167-7922DDBB6977}">
      <dgm:prSet/>
      <dgm:spPr/>
      <dgm:t>
        <a:bodyPr/>
        <a:lstStyle/>
        <a:p>
          <a:endParaRPr lang="en-US"/>
        </a:p>
      </dgm:t>
    </dgm:pt>
    <dgm:pt modelId="{8EC21794-280D-448E-8C2A-6D00D22A4B37}" type="pres">
      <dgm:prSet presAssocID="{A63ED5A5-4F86-4CF0-9101-221E6C46A9F8}" presName="linear" presStyleCnt="0">
        <dgm:presLayoutVars>
          <dgm:animLvl val="lvl"/>
          <dgm:resizeHandles val="exact"/>
        </dgm:presLayoutVars>
      </dgm:prSet>
      <dgm:spPr/>
    </dgm:pt>
    <dgm:pt modelId="{ABFA4114-3ACE-4AA3-86BD-7F3E794391E7}" type="pres">
      <dgm:prSet presAssocID="{8C5DE49E-A305-4D87-B167-39549C5E1321}" presName="parentText" presStyleLbl="node1" presStyleIdx="0" presStyleCnt="2">
        <dgm:presLayoutVars>
          <dgm:chMax val="0"/>
          <dgm:bulletEnabled val="1"/>
        </dgm:presLayoutVars>
      </dgm:prSet>
      <dgm:spPr/>
    </dgm:pt>
    <dgm:pt modelId="{5D849032-607E-4167-B6BF-54CD7F786E5E}" type="pres">
      <dgm:prSet presAssocID="{0C140AC7-4796-4675-9C41-6D76FB461177}" presName="spacer" presStyleCnt="0"/>
      <dgm:spPr/>
    </dgm:pt>
    <dgm:pt modelId="{513A9E4E-449F-42E8-BC83-5A67F171F75C}" type="pres">
      <dgm:prSet presAssocID="{4BC3EE5A-41AF-443D-925C-EDAD7DE6DA88}" presName="parentText" presStyleLbl="node1" presStyleIdx="1" presStyleCnt="2">
        <dgm:presLayoutVars>
          <dgm:chMax val="0"/>
          <dgm:bulletEnabled val="1"/>
        </dgm:presLayoutVars>
      </dgm:prSet>
      <dgm:spPr/>
    </dgm:pt>
  </dgm:ptLst>
  <dgm:cxnLst>
    <dgm:cxn modelId="{24211C03-F380-4AD2-B376-DF0CEF4D4CA8}" type="presOf" srcId="{4BC3EE5A-41AF-443D-925C-EDAD7DE6DA88}" destId="{513A9E4E-449F-42E8-BC83-5A67F171F75C}" srcOrd="0" destOrd="0" presId="urn:microsoft.com/office/officeart/2005/8/layout/vList2"/>
    <dgm:cxn modelId="{E8229B4A-0850-4DF4-93CE-92CD0BFB5EF0}" srcId="{A63ED5A5-4F86-4CF0-9101-221E6C46A9F8}" destId="{8C5DE49E-A305-4D87-B167-39549C5E1321}" srcOrd="0" destOrd="0" parTransId="{96511582-580A-46BA-996F-70D7CF3A878F}" sibTransId="{0C140AC7-4796-4675-9C41-6D76FB461177}"/>
    <dgm:cxn modelId="{02A33383-250F-432A-8304-62EE378492F1}" type="presOf" srcId="{A63ED5A5-4F86-4CF0-9101-221E6C46A9F8}" destId="{8EC21794-280D-448E-8C2A-6D00D22A4B37}" srcOrd="0" destOrd="0" presId="urn:microsoft.com/office/officeart/2005/8/layout/vList2"/>
    <dgm:cxn modelId="{5BFEB2A0-D8C2-4AF0-BBC5-F2F806E2DD64}" type="presOf" srcId="{8C5DE49E-A305-4D87-B167-39549C5E1321}" destId="{ABFA4114-3ACE-4AA3-86BD-7F3E794391E7}" srcOrd="0" destOrd="0" presId="urn:microsoft.com/office/officeart/2005/8/layout/vList2"/>
    <dgm:cxn modelId="{63BD11E6-A7B9-4614-B167-7922DDBB6977}" srcId="{A63ED5A5-4F86-4CF0-9101-221E6C46A9F8}" destId="{4BC3EE5A-41AF-443D-925C-EDAD7DE6DA88}" srcOrd="1" destOrd="0" parTransId="{378FF72C-C994-4735-8F86-9053CA59B4C0}" sibTransId="{9DD267BF-85C7-40CE-87FB-C1460739A7E5}"/>
    <dgm:cxn modelId="{4F52CFBA-C045-47DF-921D-87B783863CC4}" type="presParOf" srcId="{8EC21794-280D-448E-8C2A-6D00D22A4B37}" destId="{ABFA4114-3ACE-4AA3-86BD-7F3E794391E7}" srcOrd="0" destOrd="0" presId="urn:microsoft.com/office/officeart/2005/8/layout/vList2"/>
    <dgm:cxn modelId="{8385D1A5-EF22-4A10-B00B-513DB768667E}" type="presParOf" srcId="{8EC21794-280D-448E-8C2A-6D00D22A4B37}" destId="{5D849032-607E-4167-B6BF-54CD7F786E5E}" srcOrd="1" destOrd="0" presId="urn:microsoft.com/office/officeart/2005/8/layout/vList2"/>
    <dgm:cxn modelId="{BFC32192-B50A-4A7B-8526-43266C4A2434}" type="presParOf" srcId="{8EC21794-280D-448E-8C2A-6D00D22A4B37}" destId="{513A9E4E-449F-42E8-BC83-5A67F171F75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CA9C213-C06D-40AB-8C9D-AA47D7C9196C}"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ED78E7FA-F7E7-4F55-8423-4B81752BD348}">
      <dgm:prSet/>
      <dgm:spPr/>
      <dgm:t>
        <a:bodyPr/>
        <a:lstStyle/>
        <a:p>
          <a:pPr>
            <a:defRPr cap="all"/>
          </a:pPr>
          <a:r>
            <a:rPr lang="tr-TR" b="0" i="0" baseline="0"/>
            <a:t>Türkçe</a:t>
          </a:r>
          <a:endParaRPr lang="en-US"/>
        </a:p>
      </dgm:t>
    </dgm:pt>
    <dgm:pt modelId="{5D17B099-9D76-4811-8604-B030840C2256}" type="parTrans" cxnId="{F9D15187-56CB-4E85-A57F-B5E6CA7A371F}">
      <dgm:prSet/>
      <dgm:spPr/>
      <dgm:t>
        <a:bodyPr/>
        <a:lstStyle/>
        <a:p>
          <a:endParaRPr lang="en-US"/>
        </a:p>
      </dgm:t>
    </dgm:pt>
    <dgm:pt modelId="{27141B69-6D9D-45BF-99AF-3CD56AC51F36}" type="sibTrans" cxnId="{F9D15187-56CB-4E85-A57F-B5E6CA7A371F}">
      <dgm:prSet/>
      <dgm:spPr/>
      <dgm:t>
        <a:bodyPr/>
        <a:lstStyle/>
        <a:p>
          <a:endParaRPr lang="en-US"/>
        </a:p>
      </dgm:t>
    </dgm:pt>
    <dgm:pt modelId="{DD3F5073-0335-4669-97E6-EF16570ACD86}">
      <dgm:prSet/>
      <dgm:spPr/>
      <dgm:t>
        <a:bodyPr/>
        <a:lstStyle/>
        <a:p>
          <a:pPr>
            <a:defRPr cap="all"/>
          </a:pPr>
          <a:r>
            <a:rPr lang="tr-TR" b="0" i="0" baseline="0"/>
            <a:t>Matematik </a:t>
          </a:r>
          <a:endParaRPr lang="en-US"/>
        </a:p>
      </dgm:t>
    </dgm:pt>
    <dgm:pt modelId="{0FF3A307-AE7C-4BDF-A623-59614E1446D8}" type="parTrans" cxnId="{0CE92509-0E3D-4F5A-808C-BAC7BE17906E}">
      <dgm:prSet/>
      <dgm:spPr/>
      <dgm:t>
        <a:bodyPr/>
        <a:lstStyle/>
        <a:p>
          <a:endParaRPr lang="en-US"/>
        </a:p>
      </dgm:t>
    </dgm:pt>
    <dgm:pt modelId="{34B34474-7B01-4798-9F57-51C000CF23E6}" type="sibTrans" cxnId="{0CE92509-0E3D-4F5A-808C-BAC7BE17906E}">
      <dgm:prSet/>
      <dgm:spPr/>
      <dgm:t>
        <a:bodyPr/>
        <a:lstStyle/>
        <a:p>
          <a:endParaRPr lang="en-US"/>
        </a:p>
      </dgm:t>
    </dgm:pt>
    <dgm:pt modelId="{D3A76EAC-F25E-49DD-8877-E0F65E1A44E2}" type="pres">
      <dgm:prSet presAssocID="{8CA9C213-C06D-40AB-8C9D-AA47D7C9196C}" presName="root" presStyleCnt="0">
        <dgm:presLayoutVars>
          <dgm:dir/>
          <dgm:resizeHandles val="exact"/>
        </dgm:presLayoutVars>
      </dgm:prSet>
      <dgm:spPr/>
    </dgm:pt>
    <dgm:pt modelId="{31D86830-9FF9-4F8B-898A-E360EA06F9E2}" type="pres">
      <dgm:prSet presAssocID="{ED78E7FA-F7E7-4F55-8423-4B81752BD348}" presName="compNode" presStyleCnt="0"/>
      <dgm:spPr/>
    </dgm:pt>
    <dgm:pt modelId="{082C82EA-B84D-4F91-AB7E-8C15677F7B3F}" type="pres">
      <dgm:prSet presAssocID="{ED78E7FA-F7E7-4F55-8423-4B81752BD348}" presName="iconBgRect" presStyleLbl="bgShp" presStyleIdx="0" presStyleCnt="2"/>
      <dgm:spPr/>
    </dgm:pt>
    <dgm:pt modelId="{F2BA58D8-5F96-4B59-B028-8FC22A58FF7D}" type="pres">
      <dgm:prSet presAssocID="{ED78E7FA-F7E7-4F55-8423-4B81752BD348}"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arth Globe Americas"/>
        </a:ext>
      </dgm:extLst>
    </dgm:pt>
    <dgm:pt modelId="{9B253536-185E-4D52-ADF7-A714D458E756}" type="pres">
      <dgm:prSet presAssocID="{ED78E7FA-F7E7-4F55-8423-4B81752BD348}" presName="spaceRect" presStyleCnt="0"/>
      <dgm:spPr/>
    </dgm:pt>
    <dgm:pt modelId="{40E03F06-9C13-4083-88FF-0A93F7193298}" type="pres">
      <dgm:prSet presAssocID="{ED78E7FA-F7E7-4F55-8423-4B81752BD348}" presName="textRect" presStyleLbl="revTx" presStyleIdx="0" presStyleCnt="2">
        <dgm:presLayoutVars>
          <dgm:chMax val="1"/>
          <dgm:chPref val="1"/>
        </dgm:presLayoutVars>
      </dgm:prSet>
      <dgm:spPr/>
    </dgm:pt>
    <dgm:pt modelId="{588C8504-CD54-4BB2-9046-3C80044DE7C0}" type="pres">
      <dgm:prSet presAssocID="{27141B69-6D9D-45BF-99AF-3CD56AC51F36}" presName="sibTrans" presStyleCnt="0"/>
      <dgm:spPr/>
    </dgm:pt>
    <dgm:pt modelId="{311D1784-75B6-45BA-B90B-6CC6181C079D}" type="pres">
      <dgm:prSet presAssocID="{DD3F5073-0335-4669-97E6-EF16570ACD86}" presName="compNode" presStyleCnt="0"/>
      <dgm:spPr/>
    </dgm:pt>
    <dgm:pt modelId="{6406C8B7-8A4F-49CC-B44F-76C4481B6A51}" type="pres">
      <dgm:prSet presAssocID="{DD3F5073-0335-4669-97E6-EF16570ACD86}" presName="iconBgRect" presStyleLbl="bgShp" presStyleIdx="1" presStyleCnt="2"/>
      <dgm:spPr/>
    </dgm:pt>
    <dgm:pt modelId="{56D29303-D77C-4D4D-84F4-3EF044531C0C}" type="pres">
      <dgm:prSet presAssocID="{DD3F5073-0335-4669-97E6-EF16570ACD86}"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sap makinesi"/>
        </a:ext>
      </dgm:extLst>
    </dgm:pt>
    <dgm:pt modelId="{9567099C-1DAA-4E76-B263-AF3EE547BDBF}" type="pres">
      <dgm:prSet presAssocID="{DD3F5073-0335-4669-97E6-EF16570ACD86}" presName="spaceRect" presStyleCnt="0"/>
      <dgm:spPr/>
    </dgm:pt>
    <dgm:pt modelId="{FC451946-503C-4E98-87A8-E0407CE7205A}" type="pres">
      <dgm:prSet presAssocID="{DD3F5073-0335-4669-97E6-EF16570ACD86}" presName="textRect" presStyleLbl="revTx" presStyleIdx="1" presStyleCnt="2">
        <dgm:presLayoutVars>
          <dgm:chMax val="1"/>
          <dgm:chPref val="1"/>
        </dgm:presLayoutVars>
      </dgm:prSet>
      <dgm:spPr/>
    </dgm:pt>
  </dgm:ptLst>
  <dgm:cxnLst>
    <dgm:cxn modelId="{0CE92509-0E3D-4F5A-808C-BAC7BE17906E}" srcId="{8CA9C213-C06D-40AB-8C9D-AA47D7C9196C}" destId="{DD3F5073-0335-4669-97E6-EF16570ACD86}" srcOrd="1" destOrd="0" parTransId="{0FF3A307-AE7C-4BDF-A623-59614E1446D8}" sibTransId="{34B34474-7B01-4798-9F57-51C000CF23E6}"/>
    <dgm:cxn modelId="{49D39629-D0C5-45AE-8B8D-DF294E44EE1C}" type="presOf" srcId="{ED78E7FA-F7E7-4F55-8423-4B81752BD348}" destId="{40E03F06-9C13-4083-88FF-0A93F7193298}" srcOrd="0" destOrd="0" presId="urn:microsoft.com/office/officeart/2018/5/layout/IconCircleLabelList"/>
    <dgm:cxn modelId="{833B7D2C-3793-419C-A18A-77A11DE3B232}" type="presOf" srcId="{DD3F5073-0335-4669-97E6-EF16570ACD86}" destId="{FC451946-503C-4E98-87A8-E0407CE7205A}" srcOrd="0" destOrd="0" presId="urn:microsoft.com/office/officeart/2018/5/layout/IconCircleLabelList"/>
    <dgm:cxn modelId="{F9D15187-56CB-4E85-A57F-B5E6CA7A371F}" srcId="{8CA9C213-C06D-40AB-8C9D-AA47D7C9196C}" destId="{ED78E7FA-F7E7-4F55-8423-4B81752BD348}" srcOrd="0" destOrd="0" parTransId="{5D17B099-9D76-4811-8604-B030840C2256}" sibTransId="{27141B69-6D9D-45BF-99AF-3CD56AC51F36}"/>
    <dgm:cxn modelId="{36DC14A3-D0E9-4A85-8C8C-ECFBE17E1365}" type="presOf" srcId="{8CA9C213-C06D-40AB-8C9D-AA47D7C9196C}" destId="{D3A76EAC-F25E-49DD-8877-E0F65E1A44E2}" srcOrd="0" destOrd="0" presId="urn:microsoft.com/office/officeart/2018/5/layout/IconCircleLabelList"/>
    <dgm:cxn modelId="{5DF12EFB-4865-4270-99B7-C80C3D4D3490}" type="presParOf" srcId="{D3A76EAC-F25E-49DD-8877-E0F65E1A44E2}" destId="{31D86830-9FF9-4F8B-898A-E360EA06F9E2}" srcOrd="0" destOrd="0" presId="urn:microsoft.com/office/officeart/2018/5/layout/IconCircleLabelList"/>
    <dgm:cxn modelId="{4CD62106-ED73-406F-AB1E-2EBE1DEC1F68}" type="presParOf" srcId="{31D86830-9FF9-4F8B-898A-E360EA06F9E2}" destId="{082C82EA-B84D-4F91-AB7E-8C15677F7B3F}" srcOrd="0" destOrd="0" presId="urn:microsoft.com/office/officeart/2018/5/layout/IconCircleLabelList"/>
    <dgm:cxn modelId="{75844BD3-707E-4FA7-B947-C7C557FCD541}" type="presParOf" srcId="{31D86830-9FF9-4F8B-898A-E360EA06F9E2}" destId="{F2BA58D8-5F96-4B59-B028-8FC22A58FF7D}" srcOrd="1" destOrd="0" presId="urn:microsoft.com/office/officeart/2018/5/layout/IconCircleLabelList"/>
    <dgm:cxn modelId="{F1065CCE-469E-4F2E-B75A-6F9816191E11}" type="presParOf" srcId="{31D86830-9FF9-4F8B-898A-E360EA06F9E2}" destId="{9B253536-185E-4D52-ADF7-A714D458E756}" srcOrd="2" destOrd="0" presId="urn:microsoft.com/office/officeart/2018/5/layout/IconCircleLabelList"/>
    <dgm:cxn modelId="{7B5EBEC9-4B96-41C5-98CD-CB5E55AACE8D}" type="presParOf" srcId="{31D86830-9FF9-4F8B-898A-E360EA06F9E2}" destId="{40E03F06-9C13-4083-88FF-0A93F7193298}" srcOrd="3" destOrd="0" presId="urn:microsoft.com/office/officeart/2018/5/layout/IconCircleLabelList"/>
    <dgm:cxn modelId="{82D0FFF8-0F07-4BF6-A78B-9FB0B6887775}" type="presParOf" srcId="{D3A76EAC-F25E-49DD-8877-E0F65E1A44E2}" destId="{588C8504-CD54-4BB2-9046-3C80044DE7C0}" srcOrd="1" destOrd="0" presId="urn:microsoft.com/office/officeart/2018/5/layout/IconCircleLabelList"/>
    <dgm:cxn modelId="{E6DF9E5F-5BFA-4DE8-8EB7-D314BEC838E7}" type="presParOf" srcId="{D3A76EAC-F25E-49DD-8877-E0F65E1A44E2}" destId="{311D1784-75B6-45BA-B90B-6CC6181C079D}" srcOrd="2" destOrd="0" presId="urn:microsoft.com/office/officeart/2018/5/layout/IconCircleLabelList"/>
    <dgm:cxn modelId="{DA6A51E8-9B5F-43E8-A41D-DAA22E56BC0A}" type="presParOf" srcId="{311D1784-75B6-45BA-B90B-6CC6181C079D}" destId="{6406C8B7-8A4F-49CC-B44F-76C4481B6A51}" srcOrd="0" destOrd="0" presId="urn:microsoft.com/office/officeart/2018/5/layout/IconCircleLabelList"/>
    <dgm:cxn modelId="{ADC59636-A1DD-4FF0-BDD7-D0263D729EB0}" type="presParOf" srcId="{311D1784-75B6-45BA-B90B-6CC6181C079D}" destId="{56D29303-D77C-4D4D-84F4-3EF044531C0C}" srcOrd="1" destOrd="0" presId="urn:microsoft.com/office/officeart/2018/5/layout/IconCircleLabelList"/>
    <dgm:cxn modelId="{1B942CD8-961C-4E1C-BD15-AAA4D539FFE4}" type="presParOf" srcId="{311D1784-75B6-45BA-B90B-6CC6181C079D}" destId="{9567099C-1DAA-4E76-B263-AF3EE547BDBF}" srcOrd="2" destOrd="0" presId="urn:microsoft.com/office/officeart/2018/5/layout/IconCircleLabelList"/>
    <dgm:cxn modelId="{B4141DC8-BB0D-4B77-BFBF-7C2A49C6BC6B}" type="presParOf" srcId="{311D1784-75B6-45BA-B90B-6CC6181C079D}" destId="{FC451946-503C-4E98-87A8-E0407CE7205A}"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420D4DC4-7008-46DC-AFE4-2ECB54D2A453}"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1DDA0D3-3325-4FD6-AD23-5ED6750E76FC}">
      <dgm:prSet/>
      <dgm:spPr/>
      <dgm:t>
        <a:bodyPr/>
        <a:lstStyle/>
        <a:p>
          <a:r>
            <a:rPr lang="tr-TR" b="0" i="0" baseline="0"/>
            <a:t>Sosyal gelişimlerini sağlamaları, </a:t>
          </a:r>
          <a:endParaRPr lang="en-US"/>
        </a:p>
      </dgm:t>
    </dgm:pt>
    <dgm:pt modelId="{E4BB44D9-CA11-4A8F-9CDB-D228415366E1}" type="parTrans" cxnId="{0AD3B971-097C-406C-AB78-3566F3A0691E}">
      <dgm:prSet/>
      <dgm:spPr/>
      <dgm:t>
        <a:bodyPr/>
        <a:lstStyle/>
        <a:p>
          <a:endParaRPr lang="en-US"/>
        </a:p>
      </dgm:t>
    </dgm:pt>
    <dgm:pt modelId="{17785E59-0A75-4F66-A4F7-0D5F388B6A40}" type="sibTrans" cxnId="{0AD3B971-097C-406C-AB78-3566F3A0691E}">
      <dgm:prSet/>
      <dgm:spPr/>
      <dgm:t>
        <a:bodyPr/>
        <a:lstStyle/>
        <a:p>
          <a:endParaRPr lang="en-US"/>
        </a:p>
      </dgm:t>
    </dgm:pt>
    <dgm:pt modelId="{2D541EFF-48A0-40A3-BEDF-4C40486805C8}">
      <dgm:prSet/>
      <dgm:spPr/>
      <dgm:t>
        <a:bodyPr/>
        <a:lstStyle/>
        <a:p>
          <a:r>
            <a:rPr lang="tr-TR" b="0" i="0" baseline="0"/>
            <a:t>Bilişsel hazırlık ve akademik becerilerini geliştirmeleri, </a:t>
          </a:r>
          <a:endParaRPr lang="en-US"/>
        </a:p>
      </dgm:t>
    </dgm:pt>
    <dgm:pt modelId="{96F7C750-4F30-44C1-A27A-47FEAB4593DD}" type="parTrans" cxnId="{9D5C8904-07C4-4946-A1DE-C130D697A4CF}">
      <dgm:prSet/>
      <dgm:spPr/>
      <dgm:t>
        <a:bodyPr/>
        <a:lstStyle/>
        <a:p>
          <a:endParaRPr lang="en-US"/>
        </a:p>
      </dgm:t>
    </dgm:pt>
    <dgm:pt modelId="{49A03C1D-B7EB-4C5A-8267-ACC187E5B973}" type="sibTrans" cxnId="{9D5C8904-07C4-4946-A1DE-C130D697A4CF}">
      <dgm:prSet/>
      <dgm:spPr/>
      <dgm:t>
        <a:bodyPr/>
        <a:lstStyle/>
        <a:p>
          <a:endParaRPr lang="en-US"/>
        </a:p>
      </dgm:t>
    </dgm:pt>
    <dgm:pt modelId="{FFB6CF86-E036-45FE-BEA0-AE58963C330E}" type="pres">
      <dgm:prSet presAssocID="{420D4DC4-7008-46DC-AFE4-2ECB54D2A453}" presName="root" presStyleCnt="0">
        <dgm:presLayoutVars>
          <dgm:dir/>
          <dgm:resizeHandles val="exact"/>
        </dgm:presLayoutVars>
      </dgm:prSet>
      <dgm:spPr/>
    </dgm:pt>
    <dgm:pt modelId="{509D4760-715C-4E03-A444-AEE7968CF09D}" type="pres">
      <dgm:prSet presAssocID="{C1DDA0D3-3325-4FD6-AD23-5ED6750E76FC}" presName="compNode" presStyleCnt="0"/>
      <dgm:spPr/>
    </dgm:pt>
    <dgm:pt modelId="{ED418CBE-CA5B-4791-B36A-219EC39381B7}" type="pres">
      <dgm:prSet presAssocID="{C1DDA0D3-3325-4FD6-AD23-5ED6750E76FC}"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r chart"/>
        </a:ext>
      </dgm:extLst>
    </dgm:pt>
    <dgm:pt modelId="{9E777BDB-C45A-49E1-993B-57695E364852}" type="pres">
      <dgm:prSet presAssocID="{C1DDA0D3-3325-4FD6-AD23-5ED6750E76FC}" presName="spaceRect" presStyleCnt="0"/>
      <dgm:spPr/>
    </dgm:pt>
    <dgm:pt modelId="{53B3C066-337E-46F2-ACF7-5578E541BCF4}" type="pres">
      <dgm:prSet presAssocID="{C1DDA0D3-3325-4FD6-AD23-5ED6750E76FC}" presName="textRect" presStyleLbl="revTx" presStyleIdx="0" presStyleCnt="2">
        <dgm:presLayoutVars>
          <dgm:chMax val="1"/>
          <dgm:chPref val="1"/>
        </dgm:presLayoutVars>
      </dgm:prSet>
      <dgm:spPr/>
    </dgm:pt>
    <dgm:pt modelId="{41261E18-8550-4942-BF4C-87987F0D0BB9}" type="pres">
      <dgm:prSet presAssocID="{17785E59-0A75-4F66-A4F7-0D5F388B6A40}" presName="sibTrans" presStyleCnt="0"/>
      <dgm:spPr/>
    </dgm:pt>
    <dgm:pt modelId="{BBE53AEE-D16B-49D2-952E-49DCDFCB40DC}" type="pres">
      <dgm:prSet presAssocID="{2D541EFF-48A0-40A3-BEDF-4C40486805C8}" presName="compNode" presStyleCnt="0"/>
      <dgm:spPr/>
    </dgm:pt>
    <dgm:pt modelId="{DFC7883F-B9B4-4432-B6DA-16453475CBD3}" type="pres">
      <dgm:prSet presAssocID="{2D541EFF-48A0-40A3-BEDF-4C40486805C8}"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FB00712C-5C4B-497A-98B2-A76C6CFB56AD}" type="pres">
      <dgm:prSet presAssocID="{2D541EFF-48A0-40A3-BEDF-4C40486805C8}" presName="spaceRect" presStyleCnt="0"/>
      <dgm:spPr/>
    </dgm:pt>
    <dgm:pt modelId="{550352A7-DD84-4B3C-9A80-2DC77FE9CB52}" type="pres">
      <dgm:prSet presAssocID="{2D541EFF-48A0-40A3-BEDF-4C40486805C8}" presName="textRect" presStyleLbl="revTx" presStyleIdx="1" presStyleCnt="2">
        <dgm:presLayoutVars>
          <dgm:chMax val="1"/>
          <dgm:chPref val="1"/>
        </dgm:presLayoutVars>
      </dgm:prSet>
      <dgm:spPr/>
    </dgm:pt>
  </dgm:ptLst>
  <dgm:cxnLst>
    <dgm:cxn modelId="{9D5C8904-07C4-4946-A1DE-C130D697A4CF}" srcId="{420D4DC4-7008-46DC-AFE4-2ECB54D2A453}" destId="{2D541EFF-48A0-40A3-BEDF-4C40486805C8}" srcOrd="1" destOrd="0" parTransId="{96F7C750-4F30-44C1-A27A-47FEAB4593DD}" sibTransId="{49A03C1D-B7EB-4C5A-8267-ACC187E5B973}"/>
    <dgm:cxn modelId="{085E583E-60F7-4AA7-B42D-8045FC6F6D4E}" type="presOf" srcId="{C1DDA0D3-3325-4FD6-AD23-5ED6750E76FC}" destId="{53B3C066-337E-46F2-ACF7-5578E541BCF4}" srcOrd="0" destOrd="0" presId="urn:microsoft.com/office/officeart/2018/2/layout/IconLabelList"/>
    <dgm:cxn modelId="{DB17B240-8374-4D2D-B712-3BE064FEFBB5}" type="presOf" srcId="{2D541EFF-48A0-40A3-BEDF-4C40486805C8}" destId="{550352A7-DD84-4B3C-9A80-2DC77FE9CB52}" srcOrd="0" destOrd="0" presId="urn:microsoft.com/office/officeart/2018/2/layout/IconLabelList"/>
    <dgm:cxn modelId="{0AD3B971-097C-406C-AB78-3566F3A0691E}" srcId="{420D4DC4-7008-46DC-AFE4-2ECB54D2A453}" destId="{C1DDA0D3-3325-4FD6-AD23-5ED6750E76FC}" srcOrd="0" destOrd="0" parTransId="{E4BB44D9-CA11-4A8F-9CDB-D228415366E1}" sibTransId="{17785E59-0A75-4F66-A4F7-0D5F388B6A40}"/>
    <dgm:cxn modelId="{EFDC6F82-E761-4238-BF7D-36AF245AAD98}" type="presOf" srcId="{420D4DC4-7008-46DC-AFE4-2ECB54D2A453}" destId="{FFB6CF86-E036-45FE-BEA0-AE58963C330E}" srcOrd="0" destOrd="0" presId="urn:microsoft.com/office/officeart/2018/2/layout/IconLabelList"/>
    <dgm:cxn modelId="{F3AFC0B2-5001-4145-A1F1-4E2B94463373}" type="presParOf" srcId="{FFB6CF86-E036-45FE-BEA0-AE58963C330E}" destId="{509D4760-715C-4E03-A444-AEE7968CF09D}" srcOrd="0" destOrd="0" presId="urn:microsoft.com/office/officeart/2018/2/layout/IconLabelList"/>
    <dgm:cxn modelId="{28FA6BFD-022F-4AF1-A6B1-87598E12EA45}" type="presParOf" srcId="{509D4760-715C-4E03-A444-AEE7968CF09D}" destId="{ED418CBE-CA5B-4791-B36A-219EC39381B7}" srcOrd="0" destOrd="0" presId="urn:microsoft.com/office/officeart/2018/2/layout/IconLabelList"/>
    <dgm:cxn modelId="{90B453D4-DE12-4BE1-B241-8F45AF91FB56}" type="presParOf" srcId="{509D4760-715C-4E03-A444-AEE7968CF09D}" destId="{9E777BDB-C45A-49E1-993B-57695E364852}" srcOrd="1" destOrd="0" presId="urn:microsoft.com/office/officeart/2018/2/layout/IconLabelList"/>
    <dgm:cxn modelId="{932B9FD4-F700-449A-98CB-D47C52123C61}" type="presParOf" srcId="{509D4760-715C-4E03-A444-AEE7968CF09D}" destId="{53B3C066-337E-46F2-ACF7-5578E541BCF4}" srcOrd="2" destOrd="0" presId="urn:microsoft.com/office/officeart/2018/2/layout/IconLabelList"/>
    <dgm:cxn modelId="{2C5C3258-B5AC-45EA-8224-4255349001B3}" type="presParOf" srcId="{FFB6CF86-E036-45FE-BEA0-AE58963C330E}" destId="{41261E18-8550-4942-BF4C-87987F0D0BB9}" srcOrd="1" destOrd="0" presId="urn:microsoft.com/office/officeart/2018/2/layout/IconLabelList"/>
    <dgm:cxn modelId="{E7ED91CC-CE16-4623-8859-E7F3E42B8BFF}" type="presParOf" srcId="{FFB6CF86-E036-45FE-BEA0-AE58963C330E}" destId="{BBE53AEE-D16B-49D2-952E-49DCDFCB40DC}" srcOrd="2" destOrd="0" presId="urn:microsoft.com/office/officeart/2018/2/layout/IconLabelList"/>
    <dgm:cxn modelId="{D0220743-45D8-45A2-A29A-F22429F0A9AA}" type="presParOf" srcId="{BBE53AEE-D16B-49D2-952E-49DCDFCB40DC}" destId="{DFC7883F-B9B4-4432-B6DA-16453475CBD3}" srcOrd="0" destOrd="0" presId="urn:microsoft.com/office/officeart/2018/2/layout/IconLabelList"/>
    <dgm:cxn modelId="{82A4683F-5720-4918-842B-3030D4C1DA8A}" type="presParOf" srcId="{BBE53AEE-D16B-49D2-952E-49DCDFCB40DC}" destId="{FB00712C-5C4B-497A-98B2-A76C6CFB56AD}" srcOrd="1" destOrd="0" presId="urn:microsoft.com/office/officeart/2018/2/layout/IconLabelList"/>
    <dgm:cxn modelId="{653FD3F7-CABD-4F66-9389-F97B32D1F18C}" type="presParOf" srcId="{BBE53AEE-D16B-49D2-952E-49DCDFCB40DC}" destId="{550352A7-DD84-4B3C-9A80-2DC77FE9CB52}"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A22EA1B-A758-459B-920A-13EB3D9385A8}"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059F1185-6C8E-425A-B602-02A1BB049D7A}">
      <dgm:prSet/>
      <dgm:spPr/>
      <dgm:t>
        <a:bodyPr/>
        <a:lstStyle/>
        <a:p>
          <a:pPr>
            <a:lnSpc>
              <a:spcPct val="100000"/>
            </a:lnSpc>
          </a:pPr>
          <a:r>
            <a:rPr lang="tr-TR" b="0" i="0" baseline="0"/>
            <a:t>Günlük yaşam, özbakım becerileri kazanmaları, </a:t>
          </a:r>
          <a:endParaRPr lang="en-US"/>
        </a:p>
      </dgm:t>
    </dgm:pt>
    <dgm:pt modelId="{7A8C668F-1C60-4BA7-9558-E73A7E3F10EF}" type="parTrans" cxnId="{3B9775D3-17DE-41EE-BB87-2C5FD5DFD454}">
      <dgm:prSet/>
      <dgm:spPr/>
      <dgm:t>
        <a:bodyPr/>
        <a:lstStyle/>
        <a:p>
          <a:endParaRPr lang="en-US"/>
        </a:p>
      </dgm:t>
    </dgm:pt>
    <dgm:pt modelId="{95CD9F08-6AEC-4AB9-AF91-0E3D4864EB15}" type="sibTrans" cxnId="{3B9775D3-17DE-41EE-BB87-2C5FD5DFD454}">
      <dgm:prSet/>
      <dgm:spPr/>
      <dgm:t>
        <a:bodyPr/>
        <a:lstStyle/>
        <a:p>
          <a:endParaRPr lang="en-US"/>
        </a:p>
      </dgm:t>
    </dgm:pt>
    <dgm:pt modelId="{076EABF0-68AF-4132-B3D7-0153B5D87BA8}">
      <dgm:prSet/>
      <dgm:spPr/>
      <dgm:t>
        <a:bodyPr/>
        <a:lstStyle/>
        <a:p>
          <a:pPr>
            <a:lnSpc>
              <a:spcPct val="100000"/>
            </a:lnSpc>
          </a:pPr>
          <a:r>
            <a:rPr lang="tr-TR" b="0" i="0" baseline="0"/>
            <a:t>Görsel, dokunsal ve işitsel algı ile ilgili becerileri geliştirmeleri, </a:t>
          </a:r>
          <a:endParaRPr lang="en-US"/>
        </a:p>
      </dgm:t>
    </dgm:pt>
    <dgm:pt modelId="{7C342A28-97DD-421F-8666-89907FB81A9A}" type="parTrans" cxnId="{1C48669B-C33E-48D7-8C86-99E146EE7165}">
      <dgm:prSet/>
      <dgm:spPr/>
      <dgm:t>
        <a:bodyPr/>
        <a:lstStyle/>
        <a:p>
          <a:endParaRPr lang="en-US"/>
        </a:p>
      </dgm:t>
    </dgm:pt>
    <dgm:pt modelId="{07493540-D785-465B-ADD2-CC5F2945A5D2}" type="sibTrans" cxnId="{1C48669B-C33E-48D7-8C86-99E146EE7165}">
      <dgm:prSet/>
      <dgm:spPr/>
      <dgm:t>
        <a:bodyPr/>
        <a:lstStyle/>
        <a:p>
          <a:endParaRPr lang="en-US"/>
        </a:p>
      </dgm:t>
    </dgm:pt>
    <dgm:pt modelId="{22BA1313-41EA-4469-8A4B-4D70FE45C068}">
      <dgm:prSet/>
      <dgm:spPr/>
      <dgm:t>
        <a:bodyPr/>
        <a:lstStyle/>
        <a:p>
          <a:pPr>
            <a:lnSpc>
              <a:spcPct val="100000"/>
            </a:lnSpc>
          </a:pPr>
          <a:r>
            <a:rPr lang="tr-TR" b="0" i="0" baseline="0"/>
            <a:t>İletişim becerilerini geliştirmeleri beklenmektedir.</a:t>
          </a:r>
          <a:endParaRPr lang="en-US"/>
        </a:p>
      </dgm:t>
    </dgm:pt>
    <dgm:pt modelId="{ADB27C9F-A9A1-4595-9CA1-7D3CBEA03368}" type="parTrans" cxnId="{A4F85B5B-490A-4114-8B7D-168C307E7772}">
      <dgm:prSet/>
      <dgm:spPr/>
      <dgm:t>
        <a:bodyPr/>
        <a:lstStyle/>
        <a:p>
          <a:endParaRPr lang="en-US"/>
        </a:p>
      </dgm:t>
    </dgm:pt>
    <dgm:pt modelId="{C981D7BD-27D0-462A-B672-141F341CEB57}" type="sibTrans" cxnId="{A4F85B5B-490A-4114-8B7D-168C307E7772}">
      <dgm:prSet/>
      <dgm:spPr/>
      <dgm:t>
        <a:bodyPr/>
        <a:lstStyle/>
        <a:p>
          <a:endParaRPr lang="en-US"/>
        </a:p>
      </dgm:t>
    </dgm:pt>
    <dgm:pt modelId="{474D0F95-02E4-4C65-B9CE-B82FA187EC00}" type="pres">
      <dgm:prSet presAssocID="{1A22EA1B-A758-459B-920A-13EB3D9385A8}" presName="root" presStyleCnt="0">
        <dgm:presLayoutVars>
          <dgm:dir/>
          <dgm:resizeHandles val="exact"/>
        </dgm:presLayoutVars>
      </dgm:prSet>
      <dgm:spPr/>
    </dgm:pt>
    <dgm:pt modelId="{58D6F61F-9A49-4A7B-A86A-25F260992FAF}" type="pres">
      <dgm:prSet presAssocID="{059F1185-6C8E-425A-B602-02A1BB049D7A}" presName="compNode" presStyleCnt="0"/>
      <dgm:spPr/>
    </dgm:pt>
    <dgm:pt modelId="{C1ED839D-D4EE-4344-A025-088AE73470F5}" type="pres">
      <dgm:prSet presAssocID="{059F1185-6C8E-425A-B602-02A1BB049D7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losed Book"/>
        </a:ext>
      </dgm:extLst>
    </dgm:pt>
    <dgm:pt modelId="{62E3B76A-01AE-48A9-8403-483225D55557}" type="pres">
      <dgm:prSet presAssocID="{059F1185-6C8E-425A-B602-02A1BB049D7A}" presName="spaceRect" presStyleCnt="0"/>
      <dgm:spPr/>
    </dgm:pt>
    <dgm:pt modelId="{138A4F8F-2A39-4903-9CC6-B6366F076797}" type="pres">
      <dgm:prSet presAssocID="{059F1185-6C8E-425A-B602-02A1BB049D7A}" presName="textRect" presStyleLbl="revTx" presStyleIdx="0" presStyleCnt="3">
        <dgm:presLayoutVars>
          <dgm:chMax val="1"/>
          <dgm:chPref val="1"/>
        </dgm:presLayoutVars>
      </dgm:prSet>
      <dgm:spPr/>
    </dgm:pt>
    <dgm:pt modelId="{65DADE50-BE5A-4C6D-8ADC-2A0D17F3650B}" type="pres">
      <dgm:prSet presAssocID="{95CD9F08-6AEC-4AB9-AF91-0E3D4864EB15}" presName="sibTrans" presStyleCnt="0"/>
      <dgm:spPr/>
    </dgm:pt>
    <dgm:pt modelId="{3EB95B89-CC58-4B5E-9731-B89F02A92D4C}" type="pres">
      <dgm:prSet presAssocID="{076EABF0-68AF-4132-B3D7-0153B5D87BA8}" presName="compNode" presStyleCnt="0"/>
      <dgm:spPr/>
    </dgm:pt>
    <dgm:pt modelId="{89843EE2-5F01-46D3-B5E4-EDB700D1F36C}" type="pres">
      <dgm:prSet presAssocID="{076EABF0-68AF-4132-B3D7-0153B5D87BA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Gözler"/>
        </a:ext>
      </dgm:extLst>
    </dgm:pt>
    <dgm:pt modelId="{FCE5758C-831E-493B-8FA1-9507038A8FC7}" type="pres">
      <dgm:prSet presAssocID="{076EABF0-68AF-4132-B3D7-0153B5D87BA8}" presName="spaceRect" presStyleCnt="0"/>
      <dgm:spPr/>
    </dgm:pt>
    <dgm:pt modelId="{81CD38EE-6C6B-46EA-816E-698410814A35}" type="pres">
      <dgm:prSet presAssocID="{076EABF0-68AF-4132-B3D7-0153B5D87BA8}" presName="textRect" presStyleLbl="revTx" presStyleIdx="1" presStyleCnt="3">
        <dgm:presLayoutVars>
          <dgm:chMax val="1"/>
          <dgm:chPref val="1"/>
        </dgm:presLayoutVars>
      </dgm:prSet>
      <dgm:spPr/>
    </dgm:pt>
    <dgm:pt modelId="{990E716C-C24E-4C0B-8D4C-579D1437537C}" type="pres">
      <dgm:prSet presAssocID="{07493540-D785-465B-ADD2-CC5F2945A5D2}" presName="sibTrans" presStyleCnt="0"/>
      <dgm:spPr/>
    </dgm:pt>
    <dgm:pt modelId="{C7673702-749B-40DA-8ACB-0A5D37AAED3C}" type="pres">
      <dgm:prSet presAssocID="{22BA1313-41EA-4469-8A4B-4D70FE45C068}" presName="compNode" presStyleCnt="0"/>
      <dgm:spPr/>
    </dgm:pt>
    <dgm:pt modelId="{A142074A-12F4-4814-9176-DDE9EE90A333}" type="pres">
      <dgm:prSet presAssocID="{22BA1313-41EA-4469-8A4B-4D70FE45C06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Sohbet"/>
        </a:ext>
      </dgm:extLst>
    </dgm:pt>
    <dgm:pt modelId="{6D3A2A74-718C-4756-81B3-647FDA4736EC}" type="pres">
      <dgm:prSet presAssocID="{22BA1313-41EA-4469-8A4B-4D70FE45C068}" presName="spaceRect" presStyleCnt="0"/>
      <dgm:spPr/>
    </dgm:pt>
    <dgm:pt modelId="{5543C272-FF50-4785-AA67-8E9252E7EF05}" type="pres">
      <dgm:prSet presAssocID="{22BA1313-41EA-4469-8A4B-4D70FE45C068}" presName="textRect" presStyleLbl="revTx" presStyleIdx="2" presStyleCnt="3">
        <dgm:presLayoutVars>
          <dgm:chMax val="1"/>
          <dgm:chPref val="1"/>
        </dgm:presLayoutVars>
      </dgm:prSet>
      <dgm:spPr/>
    </dgm:pt>
  </dgm:ptLst>
  <dgm:cxnLst>
    <dgm:cxn modelId="{4D60D02E-2F4E-43BF-84D6-DE92370C82D5}" type="presOf" srcId="{1A22EA1B-A758-459B-920A-13EB3D9385A8}" destId="{474D0F95-02E4-4C65-B9CE-B82FA187EC00}" srcOrd="0" destOrd="0" presId="urn:microsoft.com/office/officeart/2018/2/layout/IconLabelList"/>
    <dgm:cxn modelId="{2C238735-AC21-4535-A834-95640FBD2073}" type="presOf" srcId="{076EABF0-68AF-4132-B3D7-0153B5D87BA8}" destId="{81CD38EE-6C6B-46EA-816E-698410814A35}" srcOrd="0" destOrd="0" presId="urn:microsoft.com/office/officeart/2018/2/layout/IconLabelList"/>
    <dgm:cxn modelId="{A4F85B5B-490A-4114-8B7D-168C307E7772}" srcId="{1A22EA1B-A758-459B-920A-13EB3D9385A8}" destId="{22BA1313-41EA-4469-8A4B-4D70FE45C068}" srcOrd="2" destOrd="0" parTransId="{ADB27C9F-A9A1-4595-9CA1-7D3CBEA03368}" sibTransId="{C981D7BD-27D0-462A-B672-141F341CEB57}"/>
    <dgm:cxn modelId="{F78B465D-7902-40D6-BEE1-65B6AF370551}" type="presOf" srcId="{059F1185-6C8E-425A-B602-02A1BB049D7A}" destId="{138A4F8F-2A39-4903-9CC6-B6366F076797}" srcOrd="0" destOrd="0" presId="urn:microsoft.com/office/officeart/2018/2/layout/IconLabelList"/>
    <dgm:cxn modelId="{67350645-DA01-49BE-B0D6-FDC53A3839A3}" type="presOf" srcId="{22BA1313-41EA-4469-8A4B-4D70FE45C068}" destId="{5543C272-FF50-4785-AA67-8E9252E7EF05}" srcOrd="0" destOrd="0" presId="urn:microsoft.com/office/officeart/2018/2/layout/IconLabelList"/>
    <dgm:cxn modelId="{1C48669B-C33E-48D7-8C86-99E146EE7165}" srcId="{1A22EA1B-A758-459B-920A-13EB3D9385A8}" destId="{076EABF0-68AF-4132-B3D7-0153B5D87BA8}" srcOrd="1" destOrd="0" parTransId="{7C342A28-97DD-421F-8666-89907FB81A9A}" sibTransId="{07493540-D785-465B-ADD2-CC5F2945A5D2}"/>
    <dgm:cxn modelId="{3B9775D3-17DE-41EE-BB87-2C5FD5DFD454}" srcId="{1A22EA1B-A758-459B-920A-13EB3D9385A8}" destId="{059F1185-6C8E-425A-B602-02A1BB049D7A}" srcOrd="0" destOrd="0" parTransId="{7A8C668F-1C60-4BA7-9558-E73A7E3F10EF}" sibTransId="{95CD9F08-6AEC-4AB9-AF91-0E3D4864EB15}"/>
    <dgm:cxn modelId="{16230646-663E-4A13-BC64-099F0BB1F9F6}" type="presParOf" srcId="{474D0F95-02E4-4C65-B9CE-B82FA187EC00}" destId="{58D6F61F-9A49-4A7B-A86A-25F260992FAF}" srcOrd="0" destOrd="0" presId="urn:microsoft.com/office/officeart/2018/2/layout/IconLabelList"/>
    <dgm:cxn modelId="{F4F9DE21-770E-4FC2-8D06-16D31111D2AB}" type="presParOf" srcId="{58D6F61F-9A49-4A7B-A86A-25F260992FAF}" destId="{C1ED839D-D4EE-4344-A025-088AE73470F5}" srcOrd="0" destOrd="0" presId="urn:microsoft.com/office/officeart/2018/2/layout/IconLabelList"/>
    <dgm:cxn modelId="{6E9C00C7-D2F7-4980-99E2-B0EE2E844DCF}" type="presParOf" srcId="{58D6F61F-9A49-4A7B-A86A-25F260992FAF}" destId="{62E3B76A-01AE-48A9-8403-483225D55557}" srcOrd="1" destOrd="0" presId="urn:microsoft.com/office/officeart/2018/2/layout/IconLabelList"/>
    <dgm:cxn modelId="{1646343E-8E1F-4CFB-A203-4C7502AE6921}" type="presParOf" srcId="{58D6F61F-9A49-4A7B-A86A-25F260992FAF}" destId="{138A4F8F-2A39-4903-9CC6-B6366F076797}" srcOrd="2" destOrd="0" presId="urn:microsoft.com/office/officeart/2018/2/layout/IconLabelList"/>
    <dgm:cxn modelId="{18887E02-FEAD-4255-AA9A-344F52A5222C}" type="presParOf" srcId="{474D0F95-02E4-4C65-B9CE-B82FA187EC00}" destId="{65DADE50-BE5A-4C6D-8ADC-2A0D17F3650B}" srcOrd="1" destOrd="0" presId="urn:microsoft.com/office/officeart/2018/2/layout/IconLabelList"/>
    <dgm:cxn modelId="{A2AADC24-EB9D-4589-B752-467225832301}" type="presParOf" srcId="{474D0F95-02E4-4C65-B9CE-B82FA187EC00}" destId="{3EB95B89-CC58-4B5E-9731-B89F02A92D4C}" srcOrd="2" destOrd="0" presId="urn:microsoft.com/office/officeart/2018/2/layout/IconLabelList"/>
    <dgm:cxn modelId="{D4EDBF49-A745-4C39-9E9D-A60ABCA6ECB6}" type="presParOf" srcId="{3EB95B89-CC58-4B5E-9731-B89F02A92D4C}" destId="{89843EE2-5F01-46D3-B5E4-EDB700D1F36C}" srcOrd="0" destOrd="0" presId="urn:microsoft.com/office/officeart/2018/2/layout/IconLabelList"/>
    <dgm:cxn modelId="{E959F921-B14D-4936-999C-789F81EAA8C9}" type="presParOf" srcId="{3EB95B89-CC58-4B5E-9731-B89F02A92D4C}" destId="{FCE5758C-831E-493B-8FA1-9507038A8FC7}" srcOrd="1" destOrd="0" presId="urn:microsoft.com/office/officeart/2018/2/layout/IconLabelList"/>
    <dgm:cxn modelId="{C94A29C4-3246-43BC-AE5C-A26A914299D4}" type="presParOf" srcId="{3EB95B89-CC58-4B5E-9731-B89F02A92D4C}" destId="{81CD38EE-6C6B-46EA-816E-698410814A35}" srcOrd="2" destOrd="0" presId="urn:microsoft.com/office/officeart/2018/2/layout/IconLabelList"/>
    <dgm:cxn modelId="{414D1D27-3A41-4A95-8C90-15F66F563122}" type="presParOf" srcId="{474D0F95-02E4-4C65-B9CE-B82FA187EC00}" destId="{990E716C-C24E-4C0B-8D4C-579D1437537C}" srcOrd="3" destOrd="0" presId="urn:microsoft.com/office/officeart/2018/2/layout/IconLabelList"/>
    <dgm:cxn modelId="{69C9DDCD-A915-47CC-84D0-4E1D0549C9FD}" type="presParOf" srcId="{474D0F95-02E4-4C65-B9CE-B82FA187EC00}" destId="{C7673702-749B-40DA-8ACB-0A5D37AAED3C}" srcOrd="4" destOrd="0" presId="urn:microsoft.com/office/officeart/2018/2/layout/IconLabelList"/>
    <dgm:cxn modelId="{61463394-A8CE-4208-AC85-273D003961D1}" type="presParOf" srcId="{C7673702-749B-40DA-8ACB-0A5D37AAED3C}" destId="{A142074A-12F4-4814-9176-DDE9EE90A333}" srcOrd="0" destOrd="0" presId="urn:microsoft.com/office/officeart/2018/2/layout/IconLabelList"/>
    <dgm:cxn modelId="{1CA85FB7-5D27-4EEF-A1B9-FF649946DE13}" type="presParOf" srcId="{C7673702-749B-40DA-8ACB-0A5D37AAED3C}" destId="{6D3A2A74-718C-4756-81B3-647FDA4736EC}" srcOrd="1" destOrd="0" presId="urn:microsoft.com/office/officeart/2018/2/layout/IconLabelList"/>
    <dgm:cxn modelId="{4FE0C7BC-36CB-4B51-9552-24B974640E3C}" type="presParOf" srcId="{C7673702-749B-40DA-8ACB-0A5D37AAED3C}" destId="{5543C272-FF50-4785-AA67-8E9252E7EF05}"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687C55-8C83-425E-BC4B-8D98B8A14FA6}"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97EA8D26-54D6-4EF9-B7D8-644AAAB2DFA2}">
      <dgm:prSet/>
      <dgm:spPr/>
      <dgm:t>
        <a:bodyPr/>
        <a:lstStyle/>
        <a:p>
          <a:r>
            <a:rPr lang="tr-TR" b="0" i="0" baseline="0"/>
            <a:t>Sağa sola amaçsız uzanan ve sık sık düşenler</a:t>
          </a:r>
          <a:endParaRPr lang="en-US"/>
        </a:p>
      </dgm:t>
    </dgm:pt>
    <dgm:pt modelId="{77B6D9D6-7312-4C78-BA81-2323A980F019}" type="parTrans" cxnId="{B3D0BED0-F1D3-4E75-A3CE-BE1E68EA4A02}">
      <dgm:prSet/>
      <dgm:spPr/>
      <dgm:t>
        <a:bodyPr/>
        <a:lstStyle/>
        <a:p>
          <a:endParaRPr lang="en-US"/>
        </a:p>
      </dgm:t>
    </dgm:pt>
    <dgm:pt modelId="{2F4A4080-0631-4D2E-A17C-91A09B06BE11}" type="sibTrans" cxnId="{B3D0BED0-F1D3-4E75-A3CE-BE1E68EA4A02}">
      <dgm:prSet/>
      <dgm:spPr/>
      <dgm:t>
        <a:bodyPr/>
        <a:lstStyle/>
        <a:p>
          <a:endParaRPr lang="en-US"/>
        </a:p>
      </dgm:t>
    </dgm:pt>
    <dgm:pt modelId="{7D89F81F-7223-4535-9B4D-05F538FBA8C7}">
      <dgm:prSet/>
      <dgm:spPr/>
      <dgm:t>
        <a:bodyPr/>
        <a:lstStyle/>
        <a:p>
          <a:r>
            <a:rPr lang="tr-TR" b="0" i="0" baseline="0"/>
            <a:t>Renkli bir resmin renklerini ayıramayanlar</a:t>
          </a:r>
          <a:endParaRPr lang="en-US"/>
        </a:p>
      </dgm:t>
    </dgm:pt>
    <dgm:pt modelId="{2DCD8C4F-1A72-4940-97D3-4312A7387855}" type="parTrans" cxnId="{2501D9ED-57E2-43AE-B6E4-60B2AF1110EF}">
      <dgm:prSet/>
      <dgm:spPr/>
      <dgm:t>
        <a:bodyPr/>
        <a:lstStyle/>
        <a:p>
          <a:endParaRPr lang="en-US"/>
        </a:p>
      </dgm:t>
    </dgm:pt>
    <dgm:pt modelId="{8A1D3C6C-86C0-4E54-9199-B53A8D914538}" type="sibTrans" cxnId="{2501D9ED-57E2-43AE-B6E4-60B2AF1110EF}">
      <dgm:prSet/>
      <dgm:spPr/>
      <dgm:t>
        <a:bodyPr/>
        <a:lstStyle/>
        <a:p>
          <a:endParaRPr lang="en-US"/>
        </a:p>
      </dgm:t>
    </dgm:pt>
    <dgm:pt modelId="{EB57FD5A-5962-40FD-828D-F91E522D95F2}">
      <dgm:prSet/>
      <dgm:spPr/>
      <dgm:t>
        <a:bodyPr/>
        <a:lstStyle/>
        <a:p>
          <a:r>
            <a:rPr lang="tr-TR" b="0" i="0" baseline="0"/>
            <a:t>Gözlerinde kızarıklık ve yaşarma olanlar</a:t>
          </a:r>
          <a:endParaRPr lang="en-US"/>
        </a:p>
      </dgm:t>
    </dgm:pt>
    <dgm:pt modelId="{9C1A5C38-3F33-4520-A328-3EF6786BC608}" type="parTrans" cxnId="{E7A59FBC-171C-4601-9DC3-BCFF037C09A4}">
      <dgm:prSet/>
      <dgm:spPr/>
      <dgm:t>
        <a:bodyPr/>
        <a:lstStyle/>
        <a:p>
          <a:endParaRPr lang="en-US"/>
        </a:p>
      </dgm:t>
    </dgm:pt>
    <dgm:pt modelId="{CED54E95-203C-4C24-A2AC-8FB367EDBBD8}" type="sibTrans" cxnId="{E7A59FBC-171C-4601-9DC3-BCFF037C09A4}">
      <dgm:prSet/>
      <dgm:spPr/>
      <dgm:t>
        <a:bodyPr/>
        <a:lstStyle/>
        <a:p>
          <a:endParaRPr lang="en-US"/>
        </a:p>
      </dgm:t>
    </dgm:pt>
    <dgm:pt modelId="{8F640896-BDDD-4504-84F4-4B93C5226FD5}">
      <dgm:prSet/>
      <dgm:spPr/>
      <dgm:t>
        <a:bodyPr/>
        <a:lstStyle/>
        <a:p>
          <a:r>
            <a:rPr lang="tr-TR" b="0" i="0" baseline="0"/>
            <a:t>Göz bebeğinin ortasında bulanıklık ve ışık geldiğinde parlama olanlar</a:t>
          </a:r>
          <a:endParaRPr lang="en-US"/>
        </a:p>
      </dgm:t>
    </dgm:pt>
    <dgm:pt modelId="{A04CDB72-71AE-4EF4-8ECE-4F670A4DCC7A}" type="parTrans" cxnId="{8E16085D-06F9-474B-9B06-56260B7BA215}">
      <dgm:prSet/>
      <dgm:spPr/>
      <dgm:t>
        <a:bodyPr/>
        <a:lstStyle/>
        <a:p>
          <a:endParaRPr lang="en-US"/>
        </a:p>
      </dgm:t>
    </dgm:pt>
    <dgm:pt modelId="{C03A904A-BF10-406D-9DA2-FB66CF53C55A}" type="sibTrans" cxnId="{8E16085D-06F9-474B-9B06-56260B7BA215}">
      <dgm:prSet/>
      <dgm:spPr/>
      <dgm:t>
        <a:bodyPr/>
        <a:lstStyle/>
        <a:p>
          <a:endParaRPr lang="en-US"/>
        </a:p>
      </dgm:t>
    </dgm:pt>
    <dgm:pt modelId="{FB6415AD-B4B4-45B3-A6A9-6A0EF4E762B0}" type="pres">
      <dgm:prSet presAssocID="{BA687C55-8C83-425E-BC4B-8D98B8A14FA6}" presName="outerComposite" presStyleCnt="0">
        <dgm:presLayoutVars>
          <dgm:chMax val="5"/>
          <dgm:dir/>
          <dgm:resizeHandles val="exact"/>
        </dgm:presLayoutVars>
      </dgm:prSet>
      <dgm:spPr/>
    </dgm:pt>
    <dgm:pt modelId="{6F312445-9CB8-44CE-8A8B-37565418F249}" type="pres">
      <dgm:prSet presAssocID="{BA687C55-8C83-425E-BC4B-8D98B8A14FA6}" presName="dummyMaxCanvas" presStyleCnt="0">
        <dgm:presLayoutVars/>
      </dgm:prSet>
      <dgm:spPr/>
    </dgm:pt>
    <dgm:pt modelId="{4938D1E8-2D02-48A3-98D3-FB384C928F2A}" type="pres">
      <dgm:prSet presAssocID="{BA687C55-8C83-425E-BC4B-8D98B8A14FA6}" presName="FourNodes_1" presStyleLbl="node1" presStyleIdx="0" presStyleCnt="4">
        <dgm:presLayoutVars>
          <dgm:bulletEnabled val="1"/>
        </dgm:presLayoutVars>
      </dgm:prSet>
      <dgm:spPr/>
    </dgm:pt>
    <dgm:pt modelId="{99A6A47E-339E-48D7-AF03-122A23C601C7}" type="pres">
      <dgm:prSet presAssocID="{BA687C55-8C83-425E-BC4B-8D98B8A14FA6}" presName="FourNodes_2" presStyleLbl="node1" presStyleIdx="1" presStyleCnt="4">
        <dgm:presLayoutVars>
          <dgm:bulletEnabled val="1"/>
        </dgm:presLayoutVars>
      </dgm:prSet>
      <dgm:spPr/>
    </dgm:pt>
    <dgm:pt modelId="{18B96EBB-5760-44A4-A96C-3AF9BD1D77F4}" type="pres">
      <dgm:prSet presAssocID="{BA687C55-8C83-425E-BC4B-8D98B8A14FA6}" presName="FourNodes_3" presStyleLbl="node1" presStyleIdx="2" presStyleCnt="4">
        <dgm:presLayoutVars>
          <dgm:bulletEnabled val="1"/>
        </dgm:presLayoutVars>
      </dgm:prSet>
      <dgm:spPr/>
    </dgm:pt>
    <dgm:pt modelId="{C2999759-E0F0-4FE5-A491-E2973F2A8447}" type="pres">
      <dgm:prSet presAssocID="{BA687C55-8C83-425E-BC4B-8D98B8A14FA6}" presName="FourNodes_4" presStyleLbl="node1" presStyleIdx="3" presStyleCnt="4">
        <dgm:presLayoutVars>
          <dgm:bulletEnabled val="1"/>
        </dgm:presLayoutVars>
      </dgm:prSet>
      <dgm:spPr/>
    </dgm:pt>
    <dgm:pt modelId="{99D3501C-A7B9-404E-B8CF-BA3AA552663A}" type="pres">
      <dgm:prSet presAssocID="{BA687C55-8C83-425E-BC4B-8D98B8A14FA6}" presName="FourConn_1-2" presStyleLbl="fgAccFollowNode1" presStyleIdx="0" presStyleCnt="3">
        <dgm:presLayoutVars>
          <dgm:bulletEnabled val="1"/>
        </dgm:presLayoutVars>
      </dgm:prSet>
      <dgm:spPr/>
    </dgm:pt>
    <dgm:pt modelId="{CB50E524-746F-4EE5-9249-FD7D330658BA}" type="pres">
      <dgm:prSet presAssocID="{BA687C55-8C83-425E-BC4B-8D98B8A14FA6}" presName="FourConn_2-3" presStyleLbl="fgAccFollowNode1" presStyleIdx="1" presStyleCnt="3">
        <dgm:presLayoutVars>
          <dgm:bulletEnabled val="1"/>
        </dgm:presLayoutVars>
      </dgm:prSet>
      <dgm:spPr/>
    </dgm:pt>
    <dgm:pt modelId="{08D38217-B8B6-45E4-BCD4-7D3E9B748C6E}" type="pres">
      <dgm:prSet presAssocID="{BA687C55-8C83-425E-BC4B-8D98B8A14FA6}" presName="FourConn_3-4" presStyleLbl="fgAccFollowNode1" presStyleIdx="2" presStyleCnt="3">
        <dgm:presLayoutVars>
          <dgm:bulletEnabled val="1"/>
        </dgm:presLayoutVars>
      </dgm:prSet>
      <dgm:spPr/>
    </dgm:pt>
    <dgm:pt modelId="{905C038F-909D-4A44-9CEF-820A37F57552}" type="pres">
      <dgm:prSet presAssocID="{BA687C55-8C83-425E-BC4B-8D98B8A14FA6}" presName="FourNodes_1_text" presStyleLbl="node1" presStyleIdx="3" presStyleCnt="4">
        <dgm:presLayoutVars>
          <dgm:bulletEnabled val="1"/>
        </dgm:presLayoutVars>
      </dgm:prSet>
      <dgm:spPr/>
    </dgm:pt>
    <dgm:pt modelId="{738B8776-8864-4FFF-9541-091E67232C5E}" type="pres">
      <dgm:prSet presAssocID="{BA687C55-8C83-425E-BC4B-8D98B8A14FA6}" presName="FourNodes_2_text" presStyleLbl="node1" presStyleIdx="3" presStyleCnt="4">
        <dgm:presLayoutVars>
          <dgm:bulletEnabled val="1"/>
        </dgm:presLayoutVars>
      </dgm:prSet>
      <dgm:spPr/>
    </dgm:pt>
    <dgm:pt modelId="{6CC6F52E-E836-4B71-9BA4-BB0946B7E194}" type="pres">
      <dgm:prSet presAssocID="{BA687C55-8C83-425E-BC4B-8D98B8A14FA6}" presName="FourNodes_3_text" presStyleLbl="node1" presStyleIdx="3" presStyleCnt="4">
        <dgm:presLayoutVars>
          <dgm:bulletEnabled val="1"/>
        </dgm:presLayoutVars>
      </dgm:prSet>
      <dgm:spPr/>
    </dgm:pt>
    <dgm:pt modelId="{328A1158-1843-454B-87FD-B430C873C689}" type="pres">
      <dgm:prSet presAssocID="{BA687C55-8C83-425E-BC4B-8D98B8A14FA6}" presName="FourNodes_4_text" presStyleLbl="node1" presStyleIdx="3" presStyleCnt="4">
        <dgm:presLayoutVars>
          <dgm:bulletEnabled val="1"/>
        </dgm:presLayoutVars>
      </dgm:prSet>
      <dgm:spPr/>
    </dgm:pt>
  </dgm:ptLst>
  <dgm:cxnLst>
    <dgm:cxn modelId="{50B6B92E-CC16-4A2C-ACF5-DDD2E7AE6A71}" type="presOf" srcId="{8A1D3C6C-86C0-4E54-9199-B53A8D914538}" destId="{CB50E524-746F-4EE5-9249-FD7D330658BA}" srcOrd="0" destOrd="0" presId="urn:microsoft.com/office/officeart/2005/8/layout/vProcess5"/>
    <dgm:cxn modelId="{BC4BA73E-D001-4E5D-B0AB-5ABAE0DA3449}" type="presOf" srcId="{8F640896-BDDD-4504-84F4-4B93C5226FD5}" destId="{C2999759-E0F0-4FE5-A491-E2973F2A8447}" srcOrd="0" destOrd="0" presId="urn:microsoft.com/office/officeart/2005/8/layout/vProcess5"/>
    <dgm:cxn modelId="{8E16085D-06F9-474B-9B06-56260B7BA215}" srcId="{BA687C55-8C83-425E-BC4B-8D98B8A14FA6}" destId="{8F640896-BDDD-4504-84F4-4B93C5226FD5}" srcOrd="3" destOrd="0" parTransId="{A04CDB72-71AE-4EF4-8ECE-4F670A4DCC7A}" sibTransId="{C03A904A-BF10-406D-9DA2-FB66CF53C55A}"/>
    <dgm:cxn modelId="{12D53A6E-8C19-4A5F-855C-05AEFA23F7B0}" type="presOf" srcId="{97EA8D26-54D6-4EF9-B7D8-644AAAB2DFA2}" destId="{4938D1E8-2D02-48A3-98D3-FB384C928F2A}" srcOrd="0" destOrd="0" presId="urn:microsoft.com/office/officeart/2005/8/layout/vProcess5"/>
    <dgm:cxn modelId="{BB7F3271-B675-4A33-9475-3B6DEFA93E2C}" type="presOf" srcId="{CED54E95-203C-4C24-A2AC-8FB367EDBBD8}" destId="{08D38217-B8B6-45E4-BCD4-7D3E9B748C6E}" srcOrd="0" destOrd="0" presId="urn:microsoft.com/office/officeart/2005/8/layout/vProcess5"/>
    <dgm:cxn modelId="{0B1A4053-E5B5-4761-9D8B-98F1E5A5C564}" type="presOf" srcId="{97EA8D26-54D6-4EF9-B7D8-644AAAB2DFA2}" destId="{905C038F-909D-4A44-9CEF-820A37F57552}" srcOrd="1" destOrd="0" presId="urn:microsoft.com/office/officeart/2005/8/layout/vProcess5"/>
    <dgm:cxn modelId="{AC8F3179-D701-4036-B829-A9917D25EFCE}" type="presOf" srcId="{EB57FD5A-5962-40FD-828D-F91E522D95F2}" destId="{18B96EBB-5760-44A4-A96C-3AF9BD1D77F4}" srcOrd="0" destOrd="0" presId="urn:microsoft.com/office/officeart/2005/8/layout/vProcess5"/>
    <dgm:cxn modelId="{D71A3084-4E0D-477D-924D-2FBE5343F3FC}" type="presOf" srcId="{EB57FD5A-5962-40FD-828D-F91E522D95F2}" destId="{6CC6F52E-E836-4B71-9BA4-BB0946B7E194}" srcOrd="1" destOrd="0" presId="urn:microsoft.com/office/officeart/2005/8/layout/vProcess5"/>
    <dgm:cxn modelId="{08D72696-5375-438E-BED1-C80633E87A78}" type="presOf" srcId="{2F4A4080-0631-4D2E-A17C-91A09B06BE11}" destId="{99D3501C-A7B9-404E-B8CF-BA3AA552663A}" srcOrd="0" destOrd="0" presId="urn:microsoft.com/office/officeart/2005/8/layout/vProcess5"/>
    <dgm:cxn modelId="{55671E99-1A3D-4A65-B694-58C124995D13}" type="presOf" srcId="{7D89F81F-7223-4535-9B4D-05F538FBA8C7}" destId="{738B8776-8864-4FFF-9541-091E67232C5E}" srcOrd="1" destOrd="0" presId="urn:microsoft.com/office/officeart/2005/8/layout/vProcess5"/>
    <dgm:cxn modelId="{4BE232A0-2347-41E1-A35D-FDE6A4D047D3}" type="presOf" srcId="{7D89F81F-7223-4535-9B4D-05F538FBA8C7}" destId="{99A6A47E-339E-48D7-AF03-122A23C601C7}" srcOrd="0" destOrd="0" presId="urn:microsoft.com/office/officeart/2005/8/layout/vProcess5"/>
    <dgm:cxn modelId="{E7A59FBC-171C-4601-9DC3-BCFF037C09A4}" srcId="{BA687C55-8C83-425E-BC4B-8D98B8A14FA6}" destId="{EB57FD5A-5962-40FD-828D-F91E522D95F2}" srcOrd="2" destOrd="0" parTransId="{9C1A5C38-3F33-4520-A328-3EF6786BC608}" sibTransId="{CED54E95-203C-4C24-A2AC-8FB367EDBBD8}"/>
    <dgm:cxn modelId="{B3D0BED0-F1D3-4E75-A3CE-BE1E68EA4A02}" srcId="{BA687C55-8C83-425E-BC4B-8D98B8A14FA6}" destId="{97EA8D26-54D6-4EF9-B7D8-644AAAB2DFA2}" srcOrd="0" destOrd="0" parTransId="{77B6D9D6-7312-4C78-BA81-2323A980F019}" sibTransId="{2F4A4080-0631-4D2E-A17C-91A09B06BE11}"/>
    <dgm:cxn modelId="{EE5008E7-8B62-47BE-881C-6427A6FF52BA}" type="presOf" srcId="{8F640896-BDDD-4504-84F4-4B93C5226FD5}" destId="{328A1158-1843-454B-87FD-B430C873C689}" srcOrd="1" destOrd="0" presId="urn:microsoft.com/office/officeart/2005/8/layout/vProcess5"/>
    <dgm:cxn modelId="{2501D9ED-57E2-43AE-B6E4-60B2AF1110EF}" srcId="{BA687C55-8C83-425E-BC4B-8D98B8A14FA6}" destId="{7D89F81F-7223-4535-9B4D-05F538FBA8C7}" srcOrd="1" destOrd="0" parTransId="{2DCD8C4F-1A72-4940-97D3-4312A7387855}" sibTransId="{8A1D3C6C-86C0-4E54-9199-B53A8D914538}"/>
    <dgm:cxn modelId="{4E90E3F5-43F2-458B-8F80-FA3269F95B2B}" type="presOf" srcId="{BA687C55-8C83-425E-BC4B-8D98B8A14FA6}" destId="{FB6415AD-B4B4-45B3-A6A9-6A0EF4E762B0}" srcOrd="0" destOrd="0" presId="urn:microsoft.com/office/officeart/2005/8/layout/vProcess5"/>
    <dgm:cxn modelId="{9D308455-4C31-43B4-9D5C-3C0E81125D63}" type="presParOf" srcId="{FB6415AD-B4B4-45B3-A6A9-6A0EF4E762B0}" destId="{6F312445-9CB8-44CE-8A8B-37565418F249}" srcOrd="0" destOrd="0" presId="urn:microsoft.com/office/officeart/2005/8/layout/vProcess5"/>
    <dgm:cxn modelId="{EAD827EA-5FA5-4DA1-A4C7-40E6FD768B68}" type="presParOf" srcId="{FB6415AD-B4B4-45B3-A6A9-6A0EF4E762B0}" destId="{4938D1E8-2D02-48A3-98D3-FB384C928F2A}" srcOrd="1" destOrd="0" presId="urn:microsoft.com/office/officeart/2005/8/layout/vProcess5"/>
    <dgm:cxn modelId="{B313CCF6-5CD5-4EEA-9491-0409DB107925}" type="presParOf" srcId="{FB6415AD-B4B4-45B3-A6A9-6A0EF4E762B0}" destId="{99A6A47E-339E-48D7-AF03-122A23C601C7}" srcOrd="2" destOrd="0" presId="urn:microsoft.com/office/officeart/2005/8/layout/vProcess5"/>
    <dgm:cxn modelId="{E9EBB4BF-CB21-4F6E-B9A8-8A34C3A7039A}" type="presParOf" srcId="{FB6415AD-B4B4-45B3-A6A9-6A0EF4E762B0}" destId="{18B96EBB-5760-44A4-A96C-3AF9BD1D77F4}" srcOrd="3" destOrd="0" presId="urn:microsoft.com/office/officeart/2005/8/layout/vProcess5"/>
    <dgm:cxn modelId="{85CC4E9D-B559-4F9F-BCF0-5AF6EC62CD29}" type="presParOf" srcId="{FB6415AD-B4B4-45B3-A6A9-6A0EF4E762B0}" destId="{C2999759-E0F0-4FE5-A491-E2973F2A8447}" srcOrd="4" destOrd="0" presId="urn:microsoft.com/office/officeart/2005/8/layout/vProcess5"/>
    <dgm:cxn modelId="{EB7B3392-4E02-4DF6-BD86-8924D01E49F0}" type="presParOf" srcId="{FB6415AD-B4B4-45B3-A6A9-6A0EF4E762B0}" destId="{99D3501C-A7B9-404E-B8CF-BA3AA552663A}" srcOrd="5" destOrd="0" presId="urn:microsoft.com/office/officeart/2005/8/layout/vProcess5"/>
    <dgm:cxn modelId="{81C909B6-E8FA-4D7E-BAAD-F07F02B0F654}" type="presParOf" srcId="{FB6415AD-B4B4-45B3-A6A9-6A0EF4E762B0}" destId="{CB50E524-746F-4EE5-9249-FD7D330658BA}" srcOrd="6" destOrd="0" presId="urn:microsoft.com/office/officeart/2005/8/layout/vProcess5"/>
    <dgm:cxn modelId="{84D8FCF8-224B-48EB-8D23-8273C20A7EAF}" type="presParOf" srcId="{FB6415AD-B4B4-45B3-A6A9-6A0EF4E762B0}" destId="{08D38217-B8B6-45E4-BCD4-7D3E9B748C6E}" srcOrd="7" destOrd="0" presId="urn:microsoft.com/office/officeart/2005/8/layout/vProcess5"/>
    <dgm:cxn modelId="{517FBA53-E732-4262-B1F0-EA4D7223687A}" type="presParOf" srcId="{FB6415AD-B4B4-45B3-A6A9-6A0EF4E762B0}" destId="{905C038F-909D-4A44-9CEF-820A37F57552}" srcOrd="8" destOrd="0" presId="urn:microsoft.com/office/officeart/2005/8/layout/vProcess5"/>
    <dgm:cxn modelId="{BDDBFBF7-5624-4168-ACA7-1B628775588E}" type="presParOf" srcId="{FB6415AD-B4B4-45B3-A6A9-6A0EF4E762B0}" destId="{738B8776-8864-4FFF-9541-091E67232C5E}" srcOrd="9" destOrd="0" presId="urn:microsoft.com/office/officeart/2005/8/layout/vProcess5"/>
    <dgm:cxn modelId="{FB09F228-E5C1-44DC-A998-8476298DB99E}" type="presParOf" srcId="{FB6415AD-B4B4-45B3-A6A9-6A0EF4E762B0}" destId="{6CC6F52E-E836-4B71-9BA4-BB0946B7E194}" srcOrd="10" destOrd="0" presId="urn:microsoft.com/office/officeart/2005/8/layout/vProcess5"/>
    <dgm:cxn modelId="{640B8FC5-3216-482E-8C72-81A5EC6082D6}" type="presParOf" srcId="{FB6415AD-B4B4-45B3-A6A9-6A0EF4E762B0}" destId="{328A1158-1843-454B-87FD-B430C873C689}"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E2F510-3C97-484E-B2C7-B6488CA67D56}"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A89FDD67-078A-4F1D-B01A-4EEE5076C872}">
      <dgm:prSet/>
      <dgm:spPr/>
      <dgm:t>
        <a:bodyPr/>
        <a:lstStyle/>
        <a:p>
          <a:r>
            <a:rPr lang="tr-TR" b="0" i="0" baseline="0"/>
            <a:t>P</a:t>
          </a:r>
          <a:r>
            <a:rPr lang="it-IT" b="0" i="0" baseline="0"/>
            <a:t>armak testi</a:t>
          </a:r>
          <a:endParaRPr lang="en-US"/>
        </a:p>
      </dgm:t>
    </dgm:pt>
    <dgm:pt modelId="{9049302B-CE68-4D67-B80A-AC304FF84F36}" type="parTrans" cxnId="{C4E12CE2-5147-4A48-ACB0-42EC3EF1F554}">
      <dgm:prSet/>
      <dgm:spPr/>
      <dgm:t>
        <a:bodyPr/>
        <a:lstStyle/>
        <a:p>
          <a:endParaRPr lang="en-US"/>
        </a:p>
      </dgm:t>
    </dgm:pt>
    <dgm:pt modelId="{B341D733-A47A-41AD-B926-6C4ABFCDF067}" type="sibTrans" cxnId="{C4E12CE2-5147-4A48-ACB0-42EC3EF1F554}">
      <dgm:prSet/>
      <dgm:spPr/>
      <dgm:t>
        <a:bodyPr/>
        <a:lstStyle/>
        <a:p>
          <a:endParaRPr lang="en-US"/>
        </a:p>
      </dgm:t>
    </dgm:pt>
    <dgm:pt modelId="{6E964BCB-4DB2-4401-98D0-7D2B13914FF1}">
      <dgm:prSet/>
      <dgm:spPr/>
      <dgm:t>
        <a:bodyPr/>
        <a:lstStyle/>
        <a:p>
          <a:r>
            <a:rPr lang="it-IT" b="0" i="0" baseline="0"/>
            <a:t>Snellen Kartı </a:t>
          </a:r>
          <a:endParaRPr lang="en-US"/>
        </a:p>
      </dgm:t>
    </dgm:pt>
    <dgm:pt modelId="{75F8A5F4-A3B1-43E3-92C5-64D9EE5F4096}" type="parTrans" cxnId="{AB26208C-E775-4E5D-BB63-FD98ADF95869}">
      <dgm:prSet/>
      <dgm:spPr/>
      <dgm:t>
        <a:bodyPr/>
        <a:lstStyle/>
        <a:p>
          <a:endParaRPr lang="en-US"/>
        </a:p>
      </dgm:t>
    </dgm:pt>
    <dgm:pt modelId="{2C72AD22-45E9-4842-B5D4-4B2BEECCE057}" type="sibTrans" cxnId="{AB26208C-E775-4E5D-BB63-FD98ADF95869}">
      <dgm:prSet/>
      <dgm:spPr/>
      <dgm:t>
        <a:bodyPr/>
        <a:lstStyle/>
        <a:p>
          <a:endParaRPr lang="en-US"/>
        </a:p>
      </dgm:t>
    </dgm:pt>
    <dgm:pt modelId="{8B91D47F-F899-44E3-95E4-3C1BC7869121}" type="pres">
      <dgm:prSet presAssocID="{04E2F510-3C97-484E-B2C7-B6488CA67D56}" presName="linear" presStyleCnt="0">
        <dgm:presLayoutVars>
          <dgm:animLvl val="lvl"/>
          <dgm:resizeHandles val="exact"/>
        </dgm:presLayoutVars>
      </dgm:prSet>
      <dgm:spPr/>
    </dgm:pt>
    <dgm:pt modelId="{AEECF1CF-D4FF-4577-AC94-AE472F40C76E}" type="pres">
      <dgm:prSet presAssocID="{A89FDD67-078A-4F1D-B01A-4EEE5076C872}" presName="parentText" presStyleLbl="node1" presStyleIdx="0" presStyleCnt="2">
        <dgm:presLayoutVars>
          <dgm:chMax val="0"/>
          <dgm:bulletEnabled val="1"/>
        </dgm:presLayoutVars>
      </dgm:prSet>
      <dgm:spPr/>
    </dgm:pt>
    <dgm:pt modelId="{7AF99F45-4A9B-4B1B-AA82-E7CFBAB77737}" type="pres">
      <dgm:prSet presAssocID="{B341D733-A47A-41AD-B926-6C4ABFCDF067}" presName="spacer" presStyleCnt="0"/>
      <dgm:spPr/>
    </dgm:pt>
    <dgm:pt modelId="{4CFBC8E3-3FE1-42CB-8B76-1201AD6303B8}" type="pres">
      <dgm:prSet presAssocID="{6E964BCB-4DB2-4401-98D0-7D2B13914FF1}" presName="parentText" presStyleLbl="node1" presStyleIdx="1" presStyleCnt="2">
        <dgm:presLayoutVars>
          <dgm:chMax val="0"/>
          <dgm:bulletEnabled val="1"/>
        </dgm:presLayoutVars>
      </dgm:prSet>
      <dgm:spPr/>
    </dgm:pt>
  </dgm:ptLst>
  <dgm:cxnLst>
    <dgm:cxn modelId="{4DEAF57B-9E65-46F8-BF75-3158803DFD39}" type="presOf" srcId="{A89FDD67-078A-4F1D-B01A-4EEE5076C872}" destId="{AEECF1CF-D4FF-4577-AC94-AE472F40C76E}" srcOrd="0" destOrd="0" presId="urn:microsoft.com/office/officeart/2005/8/layout/vList2"/>
    <dgm:cxn modelId="{23F82789-2893-44DB-BCB6-635A2A5B5763}" type="presOf" srcId="{04E2F510-3C97-484E-B2C7-B6488CA67D56}" destId="{8B91D47F-F899-44E3-95E4-3C1BC7869121}" srcOrd="0" destOrd="0" presId="urn:microsoft.com/office/officeart/2005/8/layout/vList2"/>
    <dgm:cxn modelId="{AB26208C-E775-4E5D-BB63-FD98ADF95869}" srcId="{04E2F510-3C97-484E-B2C7-B6488CA67D56}" destId="{6E964BCB-4DB2-4401-98D0-7D2B13914FF1}" srcOrd="1" destOrd="0" parTransId="{75F8A5F4-A3B1-43E3-92C5-64D9EE5F4096}" sibTransId="{2C72AD22-45E9-4842-B5D4-4B2BEECCE057}"/>
    <dgm:cxn modelId="{779749DD-96E4-405F-A5F4-DC419B6EE57C}" type="presOf" srcId="{6E964BCB-4DB2-4401-98D0-7D2B13914FF1}" destId="{4CFBC8E3-3FE1-42CB-8B76-1201AD6303B8}" srcOrd="0" destOrd="0" presId="urn:microsoft.com/office/officeart/2005/8/layout/vList2"/>
    <dgm:cxn modelId="{C4E12CE2-5147-4A48-ACB0-42EC3EF1F554}" srcId="{04E2F510-3C97-484E-B2C7-B6488CA67D56}" destId="{A89FDD67-078A-4F1D-B01A-4EEE5076C872}" srcOrd="0" destOrd="0" parTransId="{9049302B-CE68-4D67-B80A-AC304FF84F36}" sibTransId="{B341D733-A47A-41AD-B926-6C4ABFCDF067}"/>
    <dgm:cxn modelId="{1171032B-7862-4089-93A8-5E9F3F30E2E4}" type="presParOf" srcId="{8B91D47F-F899-44E3-95E4-3C1BC7869121}" destId="{AEECF1CF-D4FF-4577-AC94-AE472F40C76E}" srcOrd="0" destOrd="0" presId="urn:microsoft.com/office/officeart/2005/8/layout/vList2"/>
    <dgm:cxn modelId="{1B9EB2E4-C41C-4A01-BB4B-38E165DB817D}" type="presParOf" srcId="{8B91D47F-F899-44E3-95E4-3C1BC7869121}" destId="{7AF99F45-4A9B-4B1B-AA82-E7CFBAB77737}" srcOrd="1" destOrd="0" presId="urn:microsoft.com/office/officeart/2005/8/layout/vList2"/>
    <dgm:cxn modelId="{855999B0-53F7-44AE-ABE1-AC268A831A8D}" type="presParOf" srcId="{8B91D47F-F899-44E3-95E4-3C1BC7869121}" destId="{4CFBC8E3-3FE1-42CB-8B76-1201AD6303B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FA203C1-FA7B-4495-9A10-6C5CE7E4EF6B}"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5F3185C6-B6A8-4BCE-9F86-323B53411570}">
      <dgm:prSet/>
      <dgm:spPr/>
      <dgm:t>
        <a:bodyPr/>
        <a:lstStyle/>
        <a:p>
          <a:r>
            <a:rPr lang="tr-TR" b="0" i="0" baseline="0"/>
            <a:t>Çocuğu karşınıza alın.</a:t>
          </a:r>
          <a:endParaRPr lang="en-US"/>
        </a:p>
      </dgm:t>
    </dgm:pt>
    <dgm:pt modelId="{F04FB921-9FD3-4AB3-A307-054DB42ECE6E}" type="parTrans" cxnId="{FEA357FB-F032-4A53-B417-2F35B5E6228E}">
      <dgm:prSet/>
      <dgm:spPr/>
      <dgm:t>
        <a:bodyPr/>
        <a:lstStyle/>
        <a:p>
          <a:endParaRPr lang="en-US"/>
        </a:p>
      </dgm:t>
    </dgm:pt>
    <dgm:pt modelId="{A1A65CC7-9EF7-48B0-A50C-F980FC2EDA9E}" type="sibTrans" cxnId="{FEA357FB-F032-4A53-B417-2F35B5E6228E}">
      <dgm:prSet/>
      <dgm:spPr/>
      <dgm:t>
        <a:bodyPr/>
        <a:lstStyle/>
        <a:p>
          <a:endParaRPr lang="en-US"/>
        </a:p>
      </dgm:t>
    </dgm:pt>
    <dgm:pt modelId="{B2CCD57E-970A-4DD9-B456-CFA94308CDE5}">
      <dgm:prSet/>
      <dgm:spPr/>
      <dgm:t>
        <a:bodyPr/>
        <a:lstStyle/>
        <a:p>
          <a:r>
            <a:rPr lang="tr-TR" b="0" i="0" baseline="0"/>
            <a:t>Işık çocuğun arkasından gelsin.</a:t>
          </a:r>
          <a:endParaRPr lang="en-US"/>
        </a:p>
      </dgm:t>
    </dgm:pt>
    <dgm:pt modelId="{3B585B95-73CF-4A35-A7B8-598EC9138303}" type="parTrans" cxnId="{C6944F49-6789-4B26-BBE7-63DF75A26A33}">
      <dgm:prSet/>
      <dgm:spPr/>
      <dgm:t>
        <a:bodyPr/>
        <a:lstStyle/>
        <a:p>
          <a:endParaRPr lang="en-US"/>
        </a:p>
      </dgm:t>
    </dgm:pt>
    <dgm:pt modelId="{4859C64E-4672-4CA6-973E-F31E695C8FB7}" type="sibTrans" cxnId="{C6944F49-6789-4B26-BBE7-63DF75A26A33}">
      <dgm:prSet/>
      <dgm:spPr/>
      <dgm:t>
        <a:bodyPr/>
        <a:lstStyle/>
        <a:p>
          <a:endParaRPr lang="en-US"/>
        </a:p>
      </dgm:t>
    </dgm:pt>
    <dgm:pt modelId="{61506B24-B084-43FD-A659-9FCB2003ED68}" type="pres">
      <dgm:prSet presAssocID="{AFA203C1-FA7B-4495-9A10-6C5CE7E4EF6B}" presName="linear" presStyleCnt="0">
        <dgm:presLayoutVars>
          <dgm:animLvl val="lvl"/>
          <dgm:resizeHandles val="exact"/>
        </dgm:presLayoutVars>
      </dgm:prSet>
      <dgm:spPr/>
    </dgm:pt>
    <dgm:pt modelId="{C004831A-3BCA-4D10-9E01-FAB7F764E88C}" type="pres">
      <dgm:prSet presAssocID="{5F3185C6-B6A8-4BCE-9F86-323B53411570}" presName="parentText" presStyleLbl="node1" presStyleIdx="0" presStyleCnt="2">
        <dgm:presLayoutVars>
          <dgm:chMax val="0"/>
          <dgm:bulletEnabled val="1"/>
        </dgm:presLayoutVars>
      </dgm:prSet>
      <dgm:spPr/>
    </dgm:pt>
    <dgm:pt modelId="{F7191CFD-3B8B-49F2-A89E-5A0EA5E97FB2}" type="pres">
      <dgm:prSet presAssocID="{A1A65CC7-9EF7-48B0-A50C-F980FC2EDA9E}" presName="spacer" presStyleCnt="0"/>
      <dgm:spPr/>
    </dgm:pt>
    <dgm:pt modelId="{BBCD43AC-5545-4F5C-8D63-5815BEE7D1FE}" type="pres">
      <dgm:prSet presAssocID="{B2CCD57E-970A-4DD9-B456-CFA94308CDE5}" presName="parentText" presStyleLbl="node1" presStyleIdx="1" presStyleCnt="2">
        <dgm:presLayoutVars>
          <dgm:chMax val="0"/>
          <dgm:bulletEnabled val="1"/>
        </dgm:presLayoutVars>
      </dgm:prSet>
      <dgm:spPr/>
    </dgm:pt>
  </dgm:ptLst>
  <dgm:cxnLst>
    <dgm:cxn modelId="{0C19B73B-8413-453C-99E8-CFF0E0CE2674}" type="presOf" srcId="{AFA203C1-FA7B-4495-9A10-6C5CE7E4EF6B}" destId="{61506B24-B084-43FD-A659-9FCB2003ED68}" srcOrd="0" destOrd="0" presId="urn:microsoft.com/office/officeart/2005/8/layout/vList2"/>
    <dgm:cxn modelId="{0FB7D364-F32C-4418-B288-0BA379CFB962}" type="presOf" srcId="{5F3185C6-B6A8-4BCE-9F86-323B53411570}" destId="{C004831A-3BCA-4D10-9E01-FAB7F764E88C}" srcOrd="0" destOrd="0" presId="urn:microsoft.com/office/officeart/2005/8/layout/vList2"/>
    <dgm:cxn modelId="{C6944F49-6789-4B26-BBE7-63DF75A26A33}" srcId="{AFA203C1-FA7B-4495-9A10-6C5CE7E4EF6B}" destId="{B2CCD57E-970A-4DD9-B456-CFA94308CDE5}" srcOrd="1" destOrd="0" parTransId="{3B585B95-73CF-4A35-A7B8-598EC9138303}" sibTransId="{4859C64E-4672-4CA6-973E-F31E695C8FB7}"/>
    <dgm:cxn modelId="{75388CB8-F7B5-4426-9EDE-6BCF44A2A9DF}" type="presOf" srcId="{B2CCD57E-970A-4DD9-B456-CFA94308CDE5}" destId="{BBCD43AC-5545-4F5C-8D63-5815BEE7D1FE}" srcOrd="0" destOrd="0" presId="urn:microsoft.com/office/officeart/2005/8/layout/vList2"/>
    <dgm:cxn modelId="{FEA357FB-F032-4A53-B417-2F35B5E6228E}" srcId="{AFA203C1-FA7B-4495-9A10-6C5CE7E4EF6B}" destId="{5F3185C6-B6A8-4BCE-9F86-323B53411570}" srcOrd="0" destOrd="0" parTransId="{F04FB921-9FD3-4AB3-A307-054DB42ECE6E}" sibTransId="{A1A65CC7-9EF7-48B0-A50C-F980FC2EDA9E}"/>
    <dgm:cxn modelId="{4057A4F6-B24A-4B37-8DB1-BCEBA24A5F66}" type="presParOf" srcId="{61506B24-B084-43FD-A659-9FCB2003ED68}" destId="{C004831A-3BCA-4D10-9E01-FAB7F764E88C}" srcOrd="0" destOrd="0" presId="urn:microsoft.com/office/officeart/2005/8/layout/vList2"/>
    <dgm:cxn modelId="{0627CC5C-2A21-48D1-90DA-8B5490F6030B}" type="presParOf" srcId="{61506B24-B084-43FD-A659-9FCB2003ED68}" destId="{F7191CFD-3B8B-49F2-A89E-5A0EA5E97FB2}" srcOrd="1" destOrd="0" presId="urn:microsoft.com/office/officeart/2005/8/layout/vList2"/>
    <dgm:cxn modelId="{5D03A67B-711E-47BF-A518-6CA6E96B06EF}" type="presParOf" srcId="{61506B24-B084-43FD-A659-9FCB2003ED68}" destId="{BBCD43AC-5545-4F5C-8D63-5815BEE7D1FE}"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90ED430-4A20-496B-95EA-845CC6F3A58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176B5817-F17C-40FF-B2AD-4A66AC54260D}">
      <dgm:prSet/>
      <dgm:spPr/>
      <dgm:t>
        <a:bodyPr/>
        <a:lstStyle/>
        <a:p>
          <a:r>
            <a:rPr lang="tr-TR" b="0" i="0" baseline="0"/>
            <a:t>Çocukla aranızdaki uzaklık 3 m. kadar olsun.</a:t>
          </a:r>
          <a:endParaRPr lang="en-US"/>
        </a:p>
      </dgm:t>
    </dgm:pt>
    <dgm:pt modelId="{970C721F-964E-4333-9575-E68E403C17A2}" type="parTrans" cxnId="{03918CEC-FD13-4074-900B-178D19E7AEE1}">
      <dgm:prSet/>
      <dgm:spPr/>
      <dgm:t>
        <a:bodyPr/>
        <a:lstStyle/>
        <a:p>
          <a:endParaRPr lang="en-US"/>
        </a:p>
      </dgm:t>
    </dgm:pt>
    <dgm:pt modelId="{FED4373E-C909-47E8-B03A-DA44F7C1BBFE}" type="sibTrans" cxnId="{03918CEC-FD13-4074-900B-178D19E7AEE1}">
      <dgm:prSet/>
      <dgm:spPr/>
      <dgm:t>
        <a:bodyPr/>
        <a:lstStyle/>
        <a:p>
          <a:endParaRPr lang="en-US"/>
        </a:p>
      </dgm:t>
    </dgm:pt>
    <dgm:pt modelId="{A4889C07-80BB-4C43-A409-7AA69C6D0519}">
      <dgm:prSet/>
      <dgm:spPr/>
      <dgm:t>
        <a:bodyPr/>
        <a:lstStyle/>
        <a:p>
          <a:r>
            <a:rPr lang="tr-TR" b="0" i="0" baseline="0"/>
            <a:t>Elinizi kaldırarak çocuğa üç parmağınızı gösterin. </a:t>
          </a:r>
          <a:endParaRPr lang="en-US"/>
        </a:p>
      </dgm:t>
    </dgm:pt>
    <dgm:pt modelId="{2BDFEF2A-0824-4B1F-8FC0-F7C9416CF4F0}" type="parTrans" cxnId="{860804B5-E851-42E9-8F8B-3B5908E864E7}">
      <dgm:prSet/>
      <dgm:spPr/>
      <dgm:t>
        <a:bodyPr/>
        <a:lstStyle/>
        <a:p>
          <a:endParaRPr lang="en-US"/>
        </a:p>
      </dgm:t>
    </dgm:pt>
    <dgm:pt modelId="{774E382A-798D-4950-9F1F-0EA24C2D28A9}" type="sibTrans" cxnId="{860804B5-E851-42E9-8F8B-3B5908E864E7}">
      <dgm:prSet/>
      <dgm:spPr/>
      <dgm:t>
        <a:bodyPr/>
        <a:lstStyle/>
        <a:p>
          <a:endParaRPr lang="en-US"/>
        </a:p>
      </dgm:t>
    </dgm:pt>
    <dgm:pt modelId="{9360BCE4-ACA0-4EAC-810C-044401206927}" type="pres">
      <dgm:prSet presAssocID="{F90ED430-4A20-496B-95EA-845CC6F3A58E}" presName="linear" presStyleCnt="0">
        <dgm:presLayoutVars>
          <dgm:animLvl val="lvl"/>
          <dgm:resizeHandles val="exact"/>
        </dgm:presLayoutVars>
      </dgm:prSet>
      <dgm:spPr/>
    </dgm:pt>
    <dgm:pt modelId="{46CFFF89-D92F-4735-BBB3-2C9F0E45AB1F}" type="pres">
      <dgm:prSet presAssocID="{176B5817-F17C-40FF-B2AD-4A66AC54260D}" presName="parentText" presStyleLbl="node1" presStyleIdx="0" presStyleCnt="2">
        <dgm:presLayoutVars>
          <dgm:chMax val="0"/>
          <dgm:bulletEnabled val="1"/>
        </dgm:presLayoutVars>
      </dgm:prSet>
      <dgm:spPr/>
    </dgm:pt>
    <dgm:pt modelId="{9C4F48DF-3488-4BE7-84A3-8F6C158D1DE2}" type="pres">
      <dgm:prSet presAssocID="{FED4373E-C909-47E8-B03A-DA44F7C1BBFE}" presName="spacer" presStyleCnt="0"/>
      <dgm:spPr/>
    </dgm:pt>
    <dgm:pt modelId="{19A4FA01-2423-4DC9-BE66-578549F2F417}" type="pres">
      <dgm:prSet presAssocID="{A4889C07-80BB-4C43-A409-7AA69C6D0519}" presName="parentText" presStyleLbl="node1" presStyleIdx="1" presStyleCnt="2">
        <dgm:presLayoutVars>
          <dgm:chMax val="0"/>
          <dgm:bulletEnabled val="1"/>
        </dgm:presLayoutVars>
      </dgm:prSet>
      <dgm:spPr/>
    </dgm:pt>
  </dgm:ptLst>
  <dgm:cxnLst>
    <dgm:cxn modelId="{9EDA6480-ADCD-4EF2-B366-24A117C6911A}" type="presOf" srcId="{F90ED430-4A20-496B-95EA-845CC6F3A58E}" destId="{9360BCE4-ACA0-4EAC-810C-044401206927}" srcOrd="0" destOrd="0" presId="urn:microsoft.com/office/officeart/2005/8/layout/vList2"/>
    <dgm:cxn modelId="{860804B5-E851-42E9-8F8B-3B5908E864E7}" srcId="{F90ED430-4A20-496B-95EA-845CC6F3A58E}" destId="{A4889C07-80BB-4C43-A409-7AA69C6D0519}" srcOrd="1" destOrd="0" parTransId="{2BDFEF2A-0824-4B1F-8FC0-F7C9416CF4F0}" sibTransId="{774E382A-798D-4950-9F1F-0EA24C2D28A9}"/>
    <dgm:cxn modelId="{550958E5-BD3C-403B-AC2D-D675038A4479}" type="presOf" srcId="{A4889C07-80BB-4C43-A409-7AA69C6D0519}" destId="{19A4FA01-2423-4DC9-BE66-578549F2F417}" srcOrd="0" destOrd="0" presId="urn:microsoft.com/office/officeart/2005/8/layout/vList2"/>
    <dgm:cxn modelId="{03918CEC-FD13-4074-900B-178D19E7AEE1}" srcId="{F90ED430-4A20-496B-95EA-845CC6F3A58E}" destId="{176B5817-F17C-40FF-B2AD-4A66AC54260D}" srcOrd="0" destOrd="0" parTransId="{970C721F-964E-4333-9575-E68E403C17A2}" sibTransId="{FED4373E-C909-47E8-B03A-DA44F7C1BBFE}"/>
    <dgm:cxn modelId="{188AB6F6-4DC9-46D3-8101-0026D889523C}" type="presOf" srcId="{176B5817-F17C-40FF-B2AD-4A66AC54260D}" destId="{46CFFF89-D92F-4735-BBB3-2C9F0E45AB1F}" srcOrd="0" destOrd="0" presId="urn:microsoft.com/office/officeart/2005/8/layout/vList2"/>
    <dgm:cxn modelId="{9BF1D4C4-6D88-4AE2-9AEC-4BAFEFAE335A}" type="presParOf" srcId="{9360BCE4-ACA0-4EAC-810C-044401206927}" destId="{46CFFF89-D92F-4735-BBB3-2C9F0E45AB1F}" srcOrd="0" destOrd="0" presId="urn:microsoft.com/office/officeart/2005/8/layout/vList2"/>
    <dgm:cxn modelId="{A58EC03D-766E-4AD1-A045-6DD87F82DCED}" type="presParOf" srcId="{9360BCE4-ACA0-4EAC-810C-044401206927}" destId="{9C4F48DF-3488-4BE7-84A3-8F6C158D1DE2}" srcOrd="1" destOrd="0" presId="urn:microsoft.com/office/officeart/2005/8/layout/vList2"/>
    <dgm:cxn modelId="{AA919BCB-3B90-44CA-B57C-C0C14BED7C8B}" type="presParOf" srcId="{9360BCE4-ACA0-4EAC-810C-044401206927}" destId="{19A4FA01-2423-4DC9-BE66-578549F2F41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1F2F868-3646-4203-87B7-F890C41B87D7}"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66A70D03-3D67-4A6D-923F-2AA4A3D8D6F2}">
      <dgm:prSet/>
      <dgm:spPr/>
      <dgm:t>
        <a:bodyPr/>
        <a:lstStyle/>
        <a:p>
          <a:r>
            <a:rPr lang="tr-TR" b="0" i="0" baseline="0"/>
            <a:t>Çocuktan gösterdiğiniz parmak sayısı kadar parmak göstermesini isteyin.</a:t>
          </a:r>
          <a:endParaRPr lang="en-US"/>
        </a:p>
      </dgm:t>
    </dgm:pt>
    <dgm:pt modelId="{FACBCF6C-1B0C-439C-842B-B8133296CE43}" type="parTrans" cxnId="{E2CEC8C3-BE6A-4F2F-80B2-AEC4BDB8EFF4}">
      <dgm:prSet/>
      <dgm:spPr/>
      <dgm:t>
        <a:bodyPr/>
        <a:lstStyle/>
        <a:p>
          <a:endParaRPr lang="en-US"/>
        </a:p>
      </dgm:t>
    </dgm:pt>
    <dgm:pt modelId="{7386CDDC-D681-4A57-8EDE-BC6CF73E7ACC}" type="sibTrans" cxnId="{E2CEC8C3-BE6A-4F2F-80B2-AEC4BDB8EFF4}">
      <dgm:prSet/>
      <dgm:spPr/>
      <dgm:t>
        <a:bodyPr/>
        <a:lstStyle/>
        <a:p>
          <a:endParaRPr lang="en-US"/>
        </a:p>
      </dgm:t>
    </dgm:pt>
    <dgm:pt modelId="{1DD88AC5-C07D-4FFB-91EF-05B5335DA063}">
      <dgm:prSet/>
      <dgm:spPr/>
      <dgm:t>
        <a:bodyPr/>
        <a:lstStyle/>
        <a:p>
          <a:r>
            <a:rPr lang="tr-TR" b="0" i="0" baseline="0"/>
            <a:t>Bu uygulama sonucunda çocuk üç parmağını gösterirse sorun yok, </a:t>
          </a:r>
          <a:endParaRPr lang="en-US"/>
        </a:p>
      </dgm:t>
    </dgm:pt>
    <dgm:pt modelId="{14E3239C-3692-474F-9B0B-5AE7C883ABA0}" type="parTrans" cxnId="{9A23BF58-F526-4028-BC11-94A372058700}">
      <dgm:prSet/>
      <dgm:spPr/>
      <dgm:t>
        <a:bodyPr/>
        <a:lstStyle/>
        <a:p>
          <a:endParaRPr lang="en-US"/>
        </a:p>
      </dgm:t>
    </dgm:pt>
    <dgm:pt modelId="{D30BBAC7-5E3F-4FC6-962E-FA4215191AFA}" type="sibTrans" cxnId="{9A23BF58-F526-4028-BC11-94A372058700}">
      <dgm:prSet/>
      <dgm:spPr/>
      <dgm:t>
        <a:bodyPr/>
        <a:lstStyle/>
        <a:p>
          <a:endParaRPr lang="en-US"/>
        </a:p>
      </dgm:t>
    </dgm:pt>
    <dgm:pt modelId="{017C94EB-98E5-4EEF-9A6F-43EA520E8369}" type="pres">
      <dgm:prSet presAssocID="{21F2F868-3646-4203-87B7-F890C41B87D7}" presName="linear" presStyleCnt="0">
        <dgm:presLayoutVars>
          <dgm:animLvl val="lvl"/>
          <dgm:resizeHandles val="exact"/>
        </dgm:presLayoutVars>
      </dgm:prSet>
      <dgm:spPr/>
    </dgm:pt>
    <dgm:pt modelId="{3B94DDA9-45D8-456F-A5B8-68C678AC6422}" type="pres">
      <dgm:prSet presAssocID="{66A70D03-3D67-4A6D-923F-2AA4A3D8D6F2}" presName="parentText" presStyleLbl="node1" presStyleIdx="0" presStyleCnt="2">
        <dgm:presLayoutVars>
          <dgm:chMax val="0"/>
          <dgm:bulletEnabled val="1"/>
        </dgm:presLayoutVars>
      </dgm:prSet>
      <dgm:spPr/>
    </dgm:pt>
    <dgm:pt modelId="{87E0F064-3FD6-4078-B34E-D5F64460CE9B}" type="pres">
      <dgm:prSet presAssocID="{7386CDDC-D681-4A57-8EDE-BC6CF73E7ACC}" presName="spacer" presStyleCnt="0"/>
      <dgm:spPr/>
    </dgm:pt>
    <dgm:pt modelId="{C9FA23CA-9B02-4472-8553-C5AF0D7E1DED}" type="pres">
      <dgm:prSet presAssocID="{1DD88AC5-C07D-4FFB-91EF-05B5335DA063}" presName="parentText" presStyleLbl="node1" presStyleIdx="1" presStyleCnt="2">
        <dgm:presLayoutVars>
          <dgm:chMax val="0"/>
          <dgm:bulletEnabled val="1"/>
        </dgm:presLayoutVars>
      </dgm:prSet>
      <dgm:spPr/>
    </dgm:pt>
  </dgm:ptLst>
  <dgm:cxnLst>
    <dgm:cxn modelId="{0D41DB00-6D11-4D8C-9C98-223C2CF27253}" type="presOf" srcId="{66A70D03-3D67-4A6D-923F-2AA4A3D8D6F2}" destId="{3B94DDA9-45D8-456F-A5B8-68C678AC6422}" srcOrd="0" destOrd="0" presId="urn:microsoft.com/office/officeart/2005/8/layout/vList2"/>
    <dgm:cxn modelId="{9A23BF58-F526-4028-BC11-94A372058700}" srcId="{21F2F868-3646-4203-87B7-F890C41B87D7}" destId="{1DD88AC5-C07D-4FFB-91EF-05B5335DA063}" srcOrd="1" destOrd="0" parTransId="{14E3239C-3692-474F-9B0B-5AE7C883ABA0}" sibTransId="{D30BBAC7-5E3F-4FC6-962E-FA4215191AFA}"/>
    <dgm:cxn modelId="{F1D71CB8-D13B-40C0-A97C-EF11BCFC1115}" type="presOf" srcId="{1DD88AC5-C07D-4FFB-91EF-05B5335DA063}" destId="{C9FA23CA-9B02-4472-8553-C5AF0D7E1DED}" srcOrd="0" destOrd="0" presId="urn:microsoft.com/office/officeart/2005/8/layout/vList2"/>
    <dgm:cxn modelId="{58B0A2C0-04FA-4399-9A05-0910A97B437B}" type="presOf" srcId="{21F2F868-3646-4203-87B7-F890C41B87D7}" destId="{017C94EB-98E5-4EEF-9A6F-43EA520E8369}" srcOrd="0" destOrd="0" presId="urn:microsoft.com/office/officeart/2005/8/layout/vList2"/>
    <dgm:cxn modelId="{E2CEC8C3-BE6A-4F2F-80B2-AEC4BDB8EFF4}" srcId="{21F2F868-3646-4203-87B7-F890C41B87D7}" destId="{66A70D03-3D67-4A6D-923F-2AA4A3D8D6F2}" srcOrd="0" destOrd="0" parTransId="{FACBCF6C-1B0C-439C-842B-B8133296CE43}" sibTransId="{7386CDDC-D681-4A57-8EDE-BC6CF73E7ACC}"/>
    <dgm:cxn modelId="{6B97C895-24BB-472D-9AEC-6EA376347DFD}" type="presParOf" srcId="{017C94EB-98E5-4EEF-9A6F-43EA520E8369}" destId="{3B94DDA9-45D8-456F-A5B8-68C678AC6422}" srcOrd="0" destOrd="0" presId="urn:microsoft.com/office/officeart/2005/8/layout/vList2"/>
    <dgm:cxn modelId="{EF233DF3-DBB0-453C-89BA-70798B85F05C}" type="presParOf" srcId="{017C94EB-98E5-4EEF-9A6F-43EA520E8369}" destId="{87E0F064-3FD6-4078-B34E-D5F64460CE9B}" srcOrd="1" destOrd="0" presId="urn:microsoft.com/office/officeart/2005/8/layout/vList2"/>
    <dgm:cxn modelId="{724B87AA-0A5D-401F-A95A-51EE4C0F32A9}" type="presParOf" srcId="{017C94EB-98E5-4EEF-9A6F-43EA520E8369}" destId="{C9FA23CA-9B02-4472-8553-C5AF0D7E1DE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5503E9B-06E7-4EB5-A734-4125CB74BE57}"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72CA4191-8BB1-49E5-9E73-5F193B0A4955}">
      <dgm:prSet/>
      <dgm:spPr/>
      <dgm:t>
        <a:bodyPr/>
        <a:lstStyle/>
        <a:p>
          <a:pPr>
            <a:defRPr cap="all"/>
          </a:pPr>
          <a:r>
            <a:rPr lang="tr-TR" b="0" i="0" baseline="0"/>
            <a:t>Gösteremezse ilkin iki parmağını sonra dört parmağınızı gösterin, </a:t>
          </a:r>
          <a:endParaRPr lang="en-US"/>
        </a:p>
      </dgm:t>
    </dgm:pt>
    <dgm:pt modelId="{1575C74E-E472-4D2A-B450-170B59B8FAA2}" type="parTrans" cxnId="{0D9491E1-A5C1-4689-9D7C-94BF5E6F298E}">
      <dgm:prSet/>
      <dgm:spPr/>
      <dgm:t>
        <a:bodyPr/>
        <a:lstStyle/>
        <a:p>
          <a:endParaRPr lang="en-US"/>
        </a:p>
      </dgm:t>
    </dgm:pt>
    <dgm:pt modelId="{CF986CF4-9389-40B0-B805-70A61EAFC350}" type="sibTrans" cxnId="{0D9491E1-A5C1-4689-9D7C-94BF5E6F298E}">
      <dgm:prSet/>
      <dgm:spPr/>
      <dgm:t>
        <a:bodyPr/>
        <a:lstStyle/>
        <a:p>
          <a:endParaRPr lang="en-US"/>
        </a:p>
      </dgm:t>
    </dgm:pt>
    <dgm:pt modelId="{DA074D99-72FF-4473-B3AB-A3515217F52B}">
      <dgm:prSet/>
      <dgm:spPr/>
      <dgm:t>
        <a:bodyPr/>
        <a:lstStyle/>
        <a:p>
          <a:pPr>
            <a:defRPr cap="all"/>
          </a:pPr>
          <a:r>
            <a:rPr lang="tr-TR" b="0" i="0" baseline="0"/>
            <a:t>Çocuk yine başarılı olamazsa bu onun görme problemi olduğunu gösterir.</a:t>
          </a:r>
          <a:endParaRPr lang="en-US"/>
        </a:p>
      </dgm:t>
    </dgm:pt>
    <dgm:pt modelId="{0D8A090D-419E-4797-9654-5FBB097BA1BF}" type="parTrans" cxnId="{4AFA8CA7-8568-4562-9917-02487F0A180D}">
      <dgm:prSet/>
      <dgm:spPr/>
      <dgm:t>
        <a:bodyPr/>
        <a:lstStyle/>
        <a:p>
          <a:endParaRPr lang="en-US"/>
        </a:p>
      </dgm:t>
    </dgm:pt>
    <dgm:pt modelId="{BF090289-5097-4516-9C19-FC1DB90F20B2}" type="sibTrans" cxnId="{4AFA8CA7-8568-4562-9917-02487F0A180D}">
      <dgm:prSet/>
      <dgm:spPr/>
      <dgm:t>
        <a:bodyPr/>
        <a:lstStyle/>
        <a:p>
          <a:endParaRPr lang="en-US"/>
        </a:p>
      </dgm:t>
    </dgm:pt>
    <dgm:pt modelId="{8D9A6CB1-782D-4E2E-AD1B-08EC572331B3}" type="pres">
      <dgm:prSet presAssocID="{85503E9B-06E7-4EB5-A734-4125CB74BE57}" presName="linear" presStyleCnt="0">
        <dgm:presLayoutVars>
          <dgm:animLvl val="lvl"/>
          <dgm:resizeHandles val="exact"/>
        </dgm:presLayoutVars>
      </dgm:prSet>
      <dgm:spPr/>
    </dgm:pt>
    <dgm:pt modelId="{CD0CF5CE-A0B2-41A1-979B-FE58355CE2EA}" type="pres">
      <dgm:prSet presAssocID="{72CA4191-8BB1-49E5-9E73-5F193B0A4955}" presName="parentText" presStyleLbl="node1" presStyleIdx="0" presStyleCnt="2">
        <dgm:presLayoutVars>
          <dgm:chMax val="0"/>
          <dgm:bulletEnabled val="1"/>
        </dgm:presLayoutVars>
      </dgm:prSet>
      <dgm:spPr/>
    </dgm:pt>
    <dgm:pt modelId="{FB191891-4A3A-4BE0-90FB-EEE3FC081A1D}" type="pres">
      <dgm:prSet presAssocID="{CF986CF4-9389-40B0-B805-70A61EAFC350}" presName="spacer" presStyleCnt="0"/>
      <dgm:spPr/>
    </dgm:pt>
    <dgm:pt modelId="{E0674E74-BA20-40D8-A5E1-EFE59411807E}" type="pres">
      <dgm:prSet presAssocID="{DA074D99-72FF-4473-B3AB-A3515217F52B}" presName="parentText" presStyleLbl="node1" presStyleIdx="1" presStyleCnt="2">
        <dgm:presLayoutVars>
          <dgm:chMax val="0"/>
          <dgm:bulletEnabled val="1"/>
        </dgm:presLayoutVars>
      </dgm:prSet>
      <dgm:spPr/>
    </dgm:pt>
  </dgm:ptLst>
  <dgm:cxnLst>
    <dgm:cxn modelId="{60337C12-EBD4-4280-AE7B-2C641017EDD1}" type="presOf" srcId="{85503E9B-06E7-4EB5-A734-4125CB74BE57}" destId="{8D9A6CB1-782D-4E2E-AD1B-08EC572331B3}" srcOrd="0" destOrd="0" presId="urn:microsoft.com/office/officeart/2005/8/layout/vList2"/>
    <dgm:cxn modelId="{900A503D-8659-4BA9-AC50-D5F529CFF6B9}" type="presOf" srcId="{DA074D99-72FF-4473-B3AB-A3515217F52B}" destId="{E0674E74-BA20-40D8-A5E1-EFE59411807E}" srcOrd="0" destOrd="0" presId="urn:microsoft.com/office/officeart/2005/8/layout/vList2"/>
    <dgm:cxn modelId="{4AFA8CA7-8568-4562-9917-02487F0A180D}" srcId="{85503E9B-06E7-4EB5-A734-4125CB74BE57}" destId="{DA074D99-72FF-4473-B3AB-A3515217F52B}" srcOrd="1" destOrd="0" parTransId="{0D8A090D-419E-4797-9654-5FBB097BA1BF}" sibTransId="{BF090289-5097-4516-9C19-FC1DB90F20B2}"/>
    <dgm:cxn modelId="{508780C4-1A9D-4653-8B12-ED403BDECD7E}" type="presOf" srcId="{72CA4191-8BB1-49E5-9E73-5F193B0A4955}" destId="{CD0CF5CE-A0B2-41A1-979B-FE58355CE2EA}" srcOrd="0" destOrd="0" presId="urn:microsoft.com/office/officeart/2005/8/layout/vList2"/>
    <dgm:cxn modelId="{0D9491E1-A5C1-4689-9D7C-94BF5E6F298E}" srcId="{85503E9B-06E7-4EB5-A734-4125CB74BE57}" destId="{72CA4191-8BB1-49E5-9E73-5F193B0A4955}" srcOrd="0" destOrd="0" parTransId="{1575C74E-E472-4D2A-B450-170B59B8FAA2}" sibTransId="{CF986CF4-9389-40B0-B805-70A61EAFC350}"/>
    <dgm:cxn modelId="{4C83F66B-851C-4385-A9B7-AF879E1A23FC}" type="presParOf" srcId="{8D9A6CB1-782D-4E2E-AD1B-08EC572331B3}" destId="{CD0CF5CE-A0B2-41A1-979B-FE58355CE2EA}" srcOrd="0" destOrd="0" presId="urn:microsoft.com/office/officeart/2005/8/layout/vList2"/>
    <dgm:cxn modelId="{B5BF79D8-6404-4AF0-8264-24C2FBE65897}" type="presParOf" srcId="{8D9A6CB1-782D-4E2E-AD1B-08EC572331B3}" destId="{FB191891-4A3A-4BE0-90FB-EEE3FC081A1D}" srcOrd="1" destOrd="0" presId="urn:microsoft.com/office/officeart/2005/8/layout/vList2"/>
    <dgm:cxn modelId="{5A5CBD84-90D5-497E-967E-C30B935B39A2}" type="presParOf" srcId="{8D9A6CB1-782D-4E2E-AD1B-08EC572331B3}" destId="{E0674E74-BA20-40D8-A5E1-EFE59411807E}"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1A69D2B-74AB-4D89-ABB8-6804BFF02374}"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3A3923E2-E97C-4BFC-A2E1-DFD786EEB65F}">
      <dgm:prSet/>
      <dgm:spPr/>
      <dgm:t>
        <a:bodyPr/>
        <a:lstStyle/>
        <a:p>
          <a:r>
            <a:rPr lang="tr-TR" b="0" i="0" baseline="0"/>
            <a:t>Snellen Kartı, görme keskinliğini ölçme amacıyla kullanılır. </a:t>
          </a:r>
          <a:endParaRPr lang="en-US"/>
        </a:p>
      </dgm:t>
    </dgm:pt>
    <dgm:pt modelId="{815B26CC-6D9B-4FC9-B783-C4BEC6D821FA}" type="parTrans" cxnId="{D9584F16-7565-4107-B6C9-7D7B80CB83DE}">
      <dgm:prSet/>
      <dgm:spPr/>
      <dgm:t>
        <a:bodyPr/>
        <a:lstStyle/>
        <a:p>
          <a:endParaRPr lang="en-US"/>
        </a:p>
      </dgm:t>
    </dgm:pt>
    <dgm:pt modelId="{C597C17A-7D83-4F3F-BCA8-D71800ACB9DE}" type="sibTrans" cxnId="{D9584F16-7565-4107-B6C9-7D7B80CB83DE}">
      <dgm:prSet/>
      <dgm:spPr/>
      <dgm:t>
        <a:bodyPr/>
        <a:lstStyle/>
        <a:p>
          <a:endParaRPr lang="en-US"/>
        </a:p>
      </dgm:t>
    </dgm:pt>
    <dgm:pt modelId="{91A52677-10EC-4C13-B189-667EB6F195E0}">
      <dgm:prSet/>
      <dgm:spPr/>
      <dgm:t>
        <a:bodyPr/>
        <a:lstStyle/>
        <a:p>
          <a:r>
            <a:rPr lang="tr-TR" b="0" i="0" baseline="0"/>
            <a:t>Sekiz sıra ve her sırada farklı büyüklüklerde E harflerinden oluşmaktadır. E harflerinin büyüklükleri 15, 20, 30, 40, 70, 100 ve 200 ayaklık uzaklıklardan ayırt edilebilecek şekilde sıralanmıştır. </a:t>
          </a:r>
          <a:endParaRPr lang="en-US"/>
        </a:p>
      </dgm:t>
    </dgm:pt>
    <dgm:pt modelId="{B4B8C671-1CD5-4716-9B49-2B5E3F91D3F7}" type="parTrans" cxnId="{E81D206B-3F40-4837-BB4A-1AC548750B1C}">
      <dgm:prSet/>
      <dgm:spPr/>
      <dgm:t>
        <a:bodyPr/>
        <a:lstStyle/>
        <a:p>
          <a:endParaRPr lang="en-US"/>
        </a:p>
      </dgm:t>
    </dgm:pt>
    <dgm:pt modelId="{F862AFAF-0489-4F0A-8BAE-50D794CFA569}" type="sibTrans" cxnId="{E81D206B-3F40-4837-BB4A-1AC548750B1C}">
      <dgm:prSet/>
      <dgm:spPr/>
      <dgm:t>
        <a:bodyPr/>
        <a:lstStyle/>
        <a:p>
          <a:endParaRPr lang="en-US"/>
        </a:p>
      </dgm:t>
    </dgm:pt>
    <dgm:pt modelId="{40090C34-AA0F-43AF-B339-8E2F3D20AB36}" type="pres">
      <dgm:prSet presAssocID="{51A69D2B-74AB-4D89-ABB8-6804BFF02374}" presName="hierChild1" presStyleCnt="0">
        <dgm:presLayoutVars>
          <dgm:chPref val="1"/>
          <dgm:dir/>
          <dgm:animOne val="branch"/>
          <dgm:animLvl val="lvl"/>
          <dgm:resizeHandles/>
        </dgm:presLayoutVars>
      </dgm:prSet>
      <dgm:spPr/>
    </dgm:pt>
    <dgm:pt modelId="{249F5CFF-FA2E-4A9A-A2AF-187D9C8BBBF2}" type="pres">
      <dgm:prSet presAssocID="{3A3923E2-E97C-4BFC-A2E1-DFD786EEB65F}" presName="hierRoot1" presStyleCnt="0"/>
      <dgm:spPr/>
    </dgm:pt>
    <dgm:pt modelId="{B1C261AF-FB31-4C9C-A4EF-E47FC7EE8E2F}" type="pres">
      <dgm:prSet presAssocID="{3A3923E2-E97C-4BFC-A2E1-DFD786EEB65F}" presName="composite" presStyleCnt="0"/>
      <dgm:spPr/>
    </dgm:pt>
    <dgm:pt modelId="{7241B462-C871-4629-9249-AFEE8FE97478}" type="pres">
      <dgm:prSet presAssocID="{3A3923E2-E97C-4BFC-A2E1-DFD786EEB65F}" presName="background" presStyleLbl="node0" presStyleIdx="0" presStyleCnt="2"/>
      <dgm:spPr/>
    </dgm:pt>
    <dgm:pt modelId="{8509E122-49B0-4013-A8D5-87E16FBBB984}" type="pres">
      <dgm:prSet presAssocID="{3A3923E2-E97C-4BFC-A2E1-DFD786EEB65F}" presName="text" presStyleLbl="fgAcc0" presStyleIdx="0" presStyleCnt="2">
        <dgm:presLayoutVars>
          <dgm:chPref val="3"/>
        </dgm:presLayoutVars>
      </dgm:prSet>
      <dgm:spPr/>
    </dgm:pt>
    <dgm:pt modelId="{29BDA834-B0A4-4480-9367-0FAB1614C6E7}" type="pres">
      <dgm:prSet presAssocID="{3A3923E2-E97C-4BFC-A2E1-DFD786EEB65F}" presName="hierChild2" presStyleCnt="0"/>
      <dgm:spPr/>
    </dgm:pt>
    <dgm:pt modelId="{02CF2107-C0DF-4BF6-A6C6-91E58D448A93}" type="pres">
      <dgm:prSet presAssocID="{91A52677-10EC-4C13-B189-667EB6F195E0}" presName="hierRoot1" presStyleCnt="0"/>
      <dgm:spPr/>
    </dgm:pt>
    <dgm:pt modelId="{6BE26CF3-AD73-4E83-878F-81A43FA3FF31}" type="pres">
      <dgm:prSet presAssocID="{91A52677-10EC-4C13-B189-667EB6F195E0}" presName="composite" presStyleCnt="0"/>
      <dgm:spPr/>
    </dgm:pt>
    <dgm:pt modelId="{4EC83C3B-3893-477F-A54D-BB0148AA93D4}" type="pres">
      <dgm:prSet presAssocID="{91A52677-10EC-4C13-B189-667EB6F195E0}" presName="background" presStyleLbl="node0" presStyleIdx="1" presStyleCnt="2"/>
      <dgm:spPr/>
    </dgm:pt>
    <dgm:pt modelId="{1B21AC02-02D3-49E0-8A68-7B5A6C64B14D}" type="pres">
      <dgm:prSet presAssocID="{91A52677-10EC-4C13-B189-667EB6F195E0}" presName="text" presStyleLbl="fgAcc0" presStyleIdx="1" presStyleCnt="2">
        <dgm:presLayoutVars>
          <dgm:chPref val="3"/>
        </dgm:presLayoutVars>
      </dgm:prSet>
      <dgm:spPr/>
    </dgm:pt>
    <dgm:pt modelId="{A5646B2B-F133-4ADD-926D-85672633B127}" type="pres">
      <dgm:prSet presAssocID="{91A52677-10EC-4C13-B189-667EB6F195E0}" presName="hierChild2" presStyleCnt="0"/>
      <dgm:spPr/>
    </dgm:pt>
  </dgm:ptLst>
  <dgm:cxnLst>
    <dgm:cxn modelId="{D9584F16-7565-4107-B6C9-7D7B80CB83DE}" srcId="{51A69D2B-74AB-4D89-ABB8-6804BFF02374}" destId="{3A3923E2-E97C-4BFC-A2E1-DFD786EEB65F}" srcOrd="0" destOrd="0" parTransId="{815B26CC-6D9B-4FC9-B783-C4BEC6D821FA}" sibTransId="{C597C17A-7D83-4F3F-BCA8-D71800ACB9DE}"/>
    <dgm:cxn modelId="{96ED551C-8E16-473A-B975-A2137716B994}" type="presOf" srcId="{3A3923E2-E97C-4BFC-A2E1-DFD786EEB65F}" destId="{8509E122-49B0-4013-A8D5-87E16FBBB984}" srcOrd="0" destOrd="0" presId="urn:microsoft.com/office/officeart/2005/8/layout/hierarchy1"/>
    <dgm:cxn modelId="{C0B8CA62-1E6B-4644-8C38-B2E13A522F54}" type="presOf" srcId="{51A69D2B-74AB-4D89-ABB8-6804BFF02374}" destId="{40090C34-AA0F-43AF-B339-8E2F3D20AB36}" srcOrd="0" destOrd="0" presId="urn:microsoft.com/office/officeart/2005/8/layout/hierarchy1"/>
    <dgm:cxn modelId="{E81D206B-3F40-4837-BB4A-1AC548750B1C}" srcId="{51A69D2B-74AB-4D89-ABB8-6804BFF02374}" destId="{91A52677-10EC-4C13-B189-667EB6F195E0}" srcOrd="1" destOrd="0" parTransId="{B4B8C671-1CD5-4716-9B49-2B5E3F91D3F7}" sibTransId="{F862AFAF-0489-4F0A-8BAE-50D794CFA569}"/>
    <dgm:cxn modelId="{8E5CA79E-C2BC-4C7F-B25A-979F9EA3BCBD}" type="presOf" srcId="{91A52677-10EC-4C13-B189-667EB6F195E0}" destId="{1B21AC02-02D3-49E0-8A68-7B5A6C64B14D}" srcOrd="0" destOrd="0" presId="urn:microsoft.com/office/officeart/2005/8/layout/hierarchy1"/>
    <dgm:cxn modelId="{624328D0-B618-4F93-808B-D88CEB3F68B0}" type="presParOf" srcId="{40090C34-AA0F-43AF-B339-8E2F3D20AB36}" destId="{249F5CFF-FA2E-4A9A-A2AF-187D9C8BBBF2}" srcOrd="0" destOrd="0" presId="urn:microsoft.com/office/officeart/2005/8/layout/hierarchy1"/>
    <dgm:cxn modelId="{03A23965-3854-4E26-9B1A-8A6807C49EA6}" type="presParOf" srcId="{249F5CFF-FA2E-4A9A-A2AF-187D9C8BBBF2}" destId="{B1C261AF-FB31-4C9C-A4EF-E47FC7EE8E2F}" srcOrd="0" destOrd="0" presId="urn:microsoft.com/office/officeart/2005/8/layout/hierarchy1"/>
    <dgm:cxn modelId="{BF528268-6F7B-4941-B325-852F10291CD9}" type="presParOf" srcId="{B1C261AF-FB31-4C9C-A4EF-E47FC7EE8E2F}" destId="{7241B462-C871-4629-9249-AFEE8FE97478}" srcOrd="0" destOrd="0" presId="urn:microsoft.com/office/officeart/2005/8/layout/hierarchy1"/>
    <dgm:cxn modelId="{EFC8177F-FCFC-40A2-AFAD-80840A875592}" type="presParOf" srcId="{B1C261AF-FB31-4C9C-A4EF-E47FC7EE8E2F}" destId="{8509E122-49B0-4013-A8D5-87E16FBBB984}" srcOrd="1" destOrd="0" presId="urn:microsoft.com/office/officeart/2005/8/layout/hierarchy1"/>
    <dgm:cxn modelId="{1BE64AED-430F-4D95-B6AF-86428E2523E8}" type="presParOf" srcId="{249F5CFF-FA2E-4A9A-A2AF-187D9C8BBBF2}" destId="{29BDA834-B0A4-4480-9367-0FAB1614C6E7}" srcOrd="1" destOrd="0" presId="urn:microsoft.com/office/officeart/2005/8/layout/hierarchy1"/>
    <dgm:cxn modelId="{AD28310F-556A-4D3D-A78F-13390416CC79}" type="presParOf" srcId="{40090C34-AA0F-43AF-B339-8E2F3D20AB36}" destId="{02CF2107-C0DF-4BF6-A6C6-91E58D448A93}" srcOrd="1" destOrd="0" presId="urn:microsoft.com/office/officeart/2005/8/layout/hierarchy1"/>
    <dgm:cxn modelId="{6B3792D6-AA70-4D0F-8418-476A911D1625}" type="presParOf" srcId="{02CF2107-C0DF-4BF6-A6C6-91E58D448A93}" destId="{6BE26CF3-AD73-4E83-878F-81A43FA3FF31}" srcOrd="0" destOrd="0" presId="urn:microsoft.com/office/officeart/2005/8/layout/hierarchy1"/>
    <dgm:cxn modelId="{0C2A2160-AC3E-4B19-A89F-3B06C2215379}" type="presParOf" srcId="{6BE26CF3-AD73-4E83-878F-81A43FA3FF31}" destId="{4EC83C3B-3893-477F-A54D-BB0148AA93D4}" srcOrd="0" destOrd="0" presId="urn:microsoft.com/office/officeart/2005/8/layout/hierarchy1"/>
    <dgm:cxn modelId="{B4E9F030-988D-42ED-8C88-058D9C3A2277}" type="presParOf" srcId="{6BE26CF3-AD73-4E83-878F-81A43FA3FF31}" destId="{1B21AC02-02D3-49E0-8A68-7B5A6C64B14D}" srcOrd="1" destOrd="0" presId="urn:microsoft.com/office/officeart/2005/8/layout/hierarchy1"/>
    <dgm:cxn modelId="{3E15A42B-79CF-4E2D-9218-5D4CE315B46E}" type="presParOf" srcId="{02CF2107-C0DF-4BF6-A6C6-91E58D448A93}" destId="{A5646B2B-F133-4ADD-926D-85672633B12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C3C5FCC-0CFA-46C0-AA87-64B9BD058C43}"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241C3144-037A-4588-B32C-D5EF58F43631}">
      <dgm:prSet/>
      <dgm:spPr/>
      <dgm:t>
        <a:bodyPr/>
        <a:lstStyle/>
        <a:p>
          <a:r>
            <a:rPr lang="tr-TR" b="0" i="0" baseline="0"/>
            <a:t>E harfleri karta kolları aşağıya, yukarıya, sağa ve sola bakacak şekilde yerleştirilmiştir.</a:t>
          </a:r>
          <a:endParaRPr lang="en-US"/>
        </a:p>
      </dgm:t>
    </dgm:pt>
    <dgm:pt modelId="{DB35634E-D587-42B9-8B99-6AB402C64FDC}" type="parTrans" cxnId="{22F050FD-1FBE-4E60-915B-C6B41E88146F}">
      <dgm:prSet/>
      <dgm:spPr/>
      <dgm:t>
        <a:bodyPr/>
        <a:lstStyle/>
        <a:p>
          <a:endParaRPr lang="en-US"/>
        </a:p>
      </dgm:t>
    </dgm:pt>
    <dgm:pt modelId="{471195F4-4587-4F6C-885E-BE2C0403ED19}" type="sibTrans" cxnId="{22F050FD-1FBE-4E60-915B-C6B41E88146F}">
      <dgm:prSet/>
      <dgm:spPr/>
      <dgm:t>
        <a:bodyPr/>
        <a:lstStyle/>
        <a:p>
          <a:endParaRPr lang="en-US"/>
        </a:p>
      </dgm:t>
    </dgm:pt>
    <dgm:pt modelId="{26707AC9-FB0C-4278-9D94-520DA2A6F16D}">
      <dgm:prSet/>
      <dgm:spPr/>
      <dgm:t>
        <a:bodyPr/>
        <a:lstStyle/>
        <a:p>
          <a:r>
            <a:rPr lang="tr-TR" b="0" i="0" baseline="0"/>
            <a:t>Görme keskinliği ölçülürken, çocuk Kart'tan 20 ayaklık (6.1 m) uzaklığa konur ve kendisin ve E harflerinin kollarının hangi yöne baktığı sorulur. Normal görme keskinliğine sahip bir çocuk, bu uzaklıktan 20 ayaklık sırasındaki E harflerinin yönünü ayırt edebilir.</a:t>
          </a:r>
          <a:endParaRPr lang="en-US"/>
        </a:p>
      </dgm:t>
    </dgm:pt>
    <dgm:pt modelId="{85BFE458-DC42-4433-ADF8-0BB44053E1C8}" type="parTrans" cxnId="{544404C1-7729-463B-8D20-BEC24C309DD3}">
      <dgm:prSet/>
      <dgm:spPr/>
      <dgm:t>
        <a:bodyPr/>
        <a:lstStyle/>
        <a:p>
          <a:endParaRPr lang="en-US"/>
        </a:p>
      </dgm:t>
    </dgm:pt>
    <dgm:pt modelId="{4C5F9A5C-B8A0-45BA-BCB6-6C92761AAB29}" type="sibTrans" cxnId="{544404C1-7729-463B-8D20-BEC24C309DD3}">
      <dgm:prSet/>
      <dgm:spPr/>
      <dgm:t>
        <a:bodyPr/>
        <a:lstStyle/>
        <a:p>
          <a:endParaRPr lang="en-US"/>
        </a:p>
      </dgm:t>
    </dgm:pt>
    <dgm:pt modelId="{798DF2F3-E77D-4745-B473-18B4D1FFCF64}" type="pres">
      <dgm:prSet presAssocID="{AC3C5FCC-0CFA-46C0-AA87-64B9BD058C43}" presName="hierChild1" presStyleCnt="0">
        <dgm:presLayoutVars>
          <dgm:chPref val="1"/>
          <dgm:dir/>
          <dgm:animOne val="branch"/>
          <dgm:animLvl val="lvl"/>
          <dgm:resizeHandles/>
        </dgm:presLayoutVars>
      </dgm:prSet>
      <dgm:spPr/>
    </dgm:pt>
    <dgm:pt modelId="{08916C9D-3DB5-41DC-A8F9-EB6B13C30DBF}" type="pres">
      <dgm:prSet presAssocID="{241C3144-037A-4588-B32C-D5EF58F43631}" presName="hierRoot1" presStyleCnt="0"/>
      <dgm:spPr/>
    </dgm:pt>
    <dgm:pt modelId="{F039A74D-FB24-4753-A1A8-20E96AA3B4A8}" type="pres">
      <dgm:prSet presAssocID="{241C3144-037A-4588-B32C-D5EF58F43631}" presName="composite" presStyleCnt="0"/>
      <dgm:spPr/>
    </dgm:pt>
    <dgm:pt modelId="{10DEF5E2-F7C0-44AB-96C9-443BDF3DEDB1}" type="pres">
      <dgm:prSet presAssocID="{241C3144-037A-4588-B32C-D5EF58F43631}" presName="background" presStyleLbl="node0" presStyleIdx="0" presStyleCnt="2"/>
      <dgm:spPr/>
    </dgm:pt>
    <dgm:pt modelId="{63F40A18-569E-4EE6-81D6-73EDC0F2ABB5}" type="pres">
      <dgm:prSet presAssocID="{241C3144-037A-4588-B32C-D5EF58F43631}" presName="text" presStyleLbl="fgAcc0" presStyleIdx="0" presStyleCnt="2">
        <dgm:presLayoutVars>
          <dgm:chPref val="3"/>
        </dgm:presLayoutVars>
      </dgm:prSet>
      <dgm:spPr/>
    </dgm:pt>
    <dgm:pt modelId="{8056353D-CEDE-4427-821F-D3E31A1004B3}" type="pres">
      <dgm:prSet presAssocID="{241C3144-037A-4588-B32C-D5EF58F43631}" presName="hierChild2" presStyleCnt="0"/>
      <dgm:spPr/>
    </dgm:pt>
    <dgm:pt modelId="{881CF8E2-DAB5-441E-B07A-33F6EDB06E1C}" type="pres">
      <dgm:prSet presAssocID="{26707AC9-FB0C-4278-9D94-520DA2A6F16D}" presName="hierRoot1" presStyleCnt="0"/>
      <dgm:spPr/>
    </dgm:pt>
    <dgm:pt modelId="{03A5FB05-56A8-47FA-8265-77ABC82460CA}" type="pres">
      <dgm:prSet presAssocID="{26707AC9-FB0C-4278-9D94-520DA2A6F16D}" presName="composite" presStyleCnt="0"/>
      <dgm:spPr/>
    </dgm:pt>
    <dgm:pt modelId="{12A9F83A-04A6-43B2-82C0-75387E77321F}" type="pres">
      <dgm:prSet presAssocID="{26707AC9-FB0C-4278-9D94-520DA2A6F16D}" presName="background" presStyleLbl="node0" presStyleIdx="1" presStyleCnt="2"/>
      <dgm:spPr/>
    </dgm:pt>
    <dgm:pt modelId="{B5F38A51-DA8A-44F1-8BA5-87C8D256842D}" type="pres">
      <dgm:prSet presAssocID="{26707AC9-FB0C-4278-9D94-520DA2A6F16D}" presName="text" presStyleLbl="fgAcc0" presStyleIdx="1" presStyleCnt="2">
        <dgm:presLayoutVars>
          <dgm:chPref val="3"/>
        </dgm:presLayoutVars>
      </dgm:prSet>
      <dgm:spPr/>
    </dgm:pt>
    <dgm:pt modelId="{6A333D6D-B9FE-48BD-BD9A-92ECDC052BE5}" type="pres">
      <dgm:prSet presAssocID="{26707AC9-FB0C-4278-9D94-520DA2A6F16D}" presName="hierChild2" presStyleCnt="0"/>
      <dgm:spPr/>
    </dgm:pt>
  </dgm:ptLst>
  <dgm:cxnLst>
    <dgm:cxn modelId="{F63AF566-B190-409F-A545-98DC3C41639B}" type="presOf" srcId="{26707AC9-FB0C-4278-9D94-520DA2A6F16D}" destId="{B5F38A51-DA8A-44F1-8BA5-87C8D256842D}" srcOrd="0" destOrd="0" presId="urn:microsoft.com/office/officeart/2005/8/layout/hierarchy1"/>
    <dgm:cxn modelId="{544404C1-7729-463B-8D20-BEC24C309DD3}" srcId="{AC3C5FCC-0CFA-46C0-AA87-64B9BD058C43}" destId="{26707AC9-FB0C-4278-9D94-520DA2A6F16D}" srcOrd="1" destOrd="0" parTransId="{85BFE458-DC42-4433-ADF8-0BB44053E1C8}" sibTransId="{4C5F9A5C-B8A0-45BA-BCB6-6C92761AAB29}"/>
    <dgm:cxn modelId="{8B030BD6-C9A9-4A81-9F62-26C21C643A0C}" type="presOf" srcId="{241C3144-037A-4588-B32C-D5EF58F43631}" destId="{63F40A18-569E-4EE6-81D6-73EDC0F2ABB5}" srcOrd="0" destOrd="0" presId="urn:microsoft.com/office/officeart/2005/8/layout/hierarchy1"/>
    <dgm:cxn modelId="{A052FFDA-A013-4919-8024-09A2BC71AB17}" type="presOf" srcId="{AC3C5FCC-0CFA-46C0-AA87-64B9BD058C43}" destId="{798DF2F3-E77D-4745-B473-18B4D1FFCF64}" srcOrd="0" destOrd="0" presId="urn:microsoft.com/office/officeart/2005/8/layout/hierarchy1"/>
    <dgm:cxn modelId="{22F050FD-1FBE-4E60-915B-C6B41E88146F}" srcId="{AC3C5FCC-0CFA-46C0-AA87-64B9BD058C43}" destId="{241C3144-037A-4588-B32C-D5EF58F43631}" srcOrd="0" destOrd="0" parTransId="{DB35634E-D587-42B9-8B99-6AB402C64FDC}" sibTransId="{471195F4-4587-4F6C-885E-BE2C0403ED19}"/>
    <dgm:cxn modelId="{5E5F484C-7CB5-4DA7-BFDA-C7FB8C1B8A46}" type="presParOf" srcId="{798DF2F3-E77D-4745-B473-18B4D1FFCF64}" destId="{08916C9D-3DB5-41DC-A8F9-EB6B13C30DBF}" srcOrd="0" destOrd="0" presId="urn:microsoft.com/office/officeart/2005/8/layout/hierarchy1"/>
    <dgm:cxn modelId="{BF25C1BB-ACE8-4878-AAD4-5283292F884A}" type="presParOf" srcId="{08916C9D-3DB5-41DC-A8F9-EB6B13C30DBF}" destId="{F039A74D-FB24-4753-A1A8-20E96AA3B4A8}" srcOrd="0" destOrd="0" presId="urn:microsoft.com/office/officeart/2005/8/layout/hierarchy1"/>
    <dgm:cxn modelId="{2C5E2EC2-EAA2-40CC-9449-F17098FF6CAD}" type="presParOf" srcId="{F039A74D-FB24-4753-A1A8-20E96AA3B4A8}" destId="{10DEF5E2-F7C0-44AB-96C9-443BDF3DEDB1}" srcOrd="0" destOrd="0" presId="urn:microsoft.com/office/officeart/2005/8/layout/hierarchy1"/>
    <dgm:cxn modelId="{431A7B57-E524-4FD8-8942-A8BD4C4F8B4E}" type="presParOf" srcId="{F039A74D-FB24-4753-A1A8-20E96AA3B4A8}" destId="{63F40A18-569E-4EE6-81D6-73EDC0F2ABB5}" srcOrd="1" destOrd="0" presId="urn:microsoft.com/office/officeart/2005/8/layout/hierarchy1"/>
    <dgm:cxn modelId="{51BE9EFA-E1F1-4ABA-A210-CC9EB4D85DCC}" type="presParOf" srcId="{08916C9D-3DB5-41DC-A8F9-EB6B13C30DBF}" destId="{8056353D-CEDE-4427-821F-D3E31A1004B3}" srcOrd="1" destOrd="0" presId="urn:microsoft.com/office/officeart/2005/8/layout/hierarchy1"/>
    <dgm:cxn modelId="{697BA3FC-F028-45D4-85F0-15239C732035}" type="presParOf" srcId="{798DF2F3-E77D-4745-B473-18B4D1FFCF64}" destId="{881CF8E2-DAB5-441E-B07A-33F6EDB06E1C}" srcOrd="1" destOrd="0" presId="urn:microsoft.com/office/officeart/2005/8/layout/hierarchy1"/>
    <dgm:cxn modelId="{871E57B5-4D71-43CA-B0BC-D87FA3806028}" type="presParOf" srcId="{881CF8E2-DAB5-441E-B07A-33F6EDB06E1C}" destId="{03A5FB05-56A8-47FA-8265-77ABC82460CA}" srcOrd="0" destOrd="0" presId="urn:microsoft.com/office/officeart/2005/8/layout/hierarchy1"/>
    <dgm:cxn modelId="{DC779AE8-FF81-4139-B1D5-85B172075F62}" type="presParOf" srcId="{03A5FB05-56A8-47FA-8265-77ABC82460CA}" destId="{12A9F83A-04A6-43B2-82C0-75387E77321F}" srcOrd="0" destOrd="0" presId="urn:microsoft.com/office/officeart/2005/8/layout/hierarchy1"/>
    <dgm:cxn modelId="{72612B8D-22F6-40F0-A6A3-B53D6D37D4C5}" type="presParOf" srcId="{03A5FB05-56A8-47FA-8265-77ABC82460CA}" destId="{B5F38A51-DA8A-44F1-8BA5-87C8D256842D}" srcOrd="1" destOrd="0" presId="urn:microsoft.com/office/officeart/2005/8/layout/hierarchy1"/>
    <dgm:cxn modelId="{D0290B17-3425-4F9D-94E0-96A4E6F9C534}" type="presParOf" srcId="{881CF8E2-DAB5-441E-B07A-33F6EDB06E1C}" destId="{6A333D6D-B9FE-48BD-BD9A-92ECDC052BE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B9CBB0-4519-4ACF-8D21-D033FBC3966B}">
      <dsp:nvSpPr>
        <dsp:cNvPr id="0" name=""/>
        <dsp:cNvSpPr/>
      </dsp:nvSpPr>
      <dsp:spPr>
        <a:xfrm>
          <a:off x="0" y="0"/>
          <a:ext cx="7901431" cy="55939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tr-TR" sz="1500" b="0" i="0" kern="1200" baseline="0"/>
            <a:t>Gözlerinin önünde bulunan ilgi çekici eşyaları takip edemeyen ya da farkına varamayanlar</a:t>
          </a:r>
          <a:endParaRPr lang="en-US" sz="1500" kern="1200"/>
        </a:p>
      </dsp:txBody>
      <dsp:txXfrm>
        <a:off x="16384" y="16384"/>
        <a:ext cx="7232352" cy="526626"/>
      </dsp:txXfrm>
    </dsp:sp>
    <dsp:sp modelId="{F778044B-80D3-45B4-95C5-87372842DB68}">
      <dsp:nvSpPr>
        <dsp:cNvPr id="0" name=""/>
        <dsp:cNvSpPr/>
      </dsp:nvSpPr>
      <dsp:spPr>
        <a:xfrm>
          <a:off x="590042" y="637088"/>
          <a:ext cx="7901431" cy="55939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tr-TR" sz="1500" b="0" i="0" kern="1200" baseline="0"/>
            <a:t>Uzun süre aynı yere bakanlar</a:t>
          </a:r>
          <a:endParaRPr lang="en-US" sz="1500" kern="1200"/>
        </a:p>
      </dsp:txBody>
      <dsp:txXfrm>
        <a:off x="606426" y="653472"/>
        <a:ext cx="6915015" cy="526626"/>
      </dsp:txXfrm>
    </dsp:sp>
    <dsp:sp modelId="{FE13BAF4-450A-48E9-AA53-7947E81FF75C}">
      <dsp:nvSpPr>
        <dsp:cNvPr id="0" name=""/>
        <dsp:cNvSpPr/>
      </dsp:nvSpPr>
      <dsp:spPr>
        <a:xfrm>
          <a:off x="1180084" y="1274176"/>
          <a:ext cx="7901431" cy="55939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tr-TR" sz="1500" b="0" i="0" kern="1200" baseline="0"/>
            <a:t>Farklı bir şekilde gözlerini döndürenler</a:t>
          </a:r>
          <a:endParaRPr lang="en-US" sz="1500" kern="1200"/>
        </a:p>
      </dsp:txBody>
      <dsp:txXfrm>
        <a:off x="1196468" y="1290560"/>
        <a:ext cx="6915015" cy="526626"/>
      </dsp:txXfrm>
    </dsp:sp>
    <dsp:sp modelId="{D2CBB9FE-703B-4617-A860-D28D9CAD0EDB}">
      <dsp:nvSpPr>
        <dsp:cNvPr id="0" name=""/>
        <dsp:cNvSpPr/>
      </dsp:nvSpPr>
      <dsp:spPr>
        <a:xfrm>
          <a:off x="1770126" y="1911265"/>
          <a:ext cx="7901431" cy="55939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tr-TR" sz="1500" b="0" i="0" kern="1200" baseline="0"/>
            <a:t>Sık sık gözlerini ovan ve kaşıyanlar</a:t>
          </a:r>
          <a:endParaRPr lang="en-US" sz="1500" kern="1200"/>
        </a:p>
      </dsp:txBody>
      <dsp:txXfrm>
        <a:off x="1786510" y="1927649"/>
        <a:ext cx="6915015" cy="526626"/>
      </dsp:txXfrm>
    </dsp:sp>
    <dsp:sp modelId="{B304ED61-A71A-4AD8-AECA-569B1E6D108C}">
      <dsp:nvSpPr>
        <dsp:cNvPr id="0" name=""/>
        <dsp:cNvSpPr/>
      </dsp:nvSpPr>
      <dsp:spPr>
        <a:xfrm>
          <a:off x="2360168" y="2548353"/>
          <a:ext cx="7901431" cy="559394"/>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tr-TR" sz="1500" b="0" i="0" kern="1200" baseline="0"/>
            <a:t>Gözlerini ışıktan kaçıran ve gözleri titreyenler</a:t>
          </a:r>
          <a:endParaRPr lang="en-US" sz="1500" kern="1200"/>
        </a:p>
      </dsp:txBody>
      <dsp:txXfrm>
        <a:off x="2376552" y="2564737"/>
        <a:ext cx="6915015" cy="526626"/>
      </dsp:txXfrm>
    </dsp:sp>
    <dsp:sp modelId="{A70F515D-9174-4411-82C2-51A8B631F84B}">
      <dsp:nvSpPr>
        <dsp:cNvPr id="0" name=""/>
        <dsp:cNvSpPr/>
      </dsp:nvSpPr>
      <dsp:spPr>
        <a:xfrm>
          <a:off x="7537825" y="408668"/>
          <a:ext cx="363606" cy="363606"/>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7619636" y="408668"/>
        <a:ext cx="199984" cy="273614"/>
      </dsp:txXfrm>
    </dsp:sp>
    <dsp:sp modelId="{CAAF7598-C90F-421B-8AC0-3809679CB19C}">
      <dsp:nvSpPr>
        <dsp:cNvPr id="0" name=""/>
        <dsp:cNvSpPr/>
      </dsp:nvSpPr>
      <dsp:spPr>
        <a:xfrm>
          <a:off x="8127867" y="1045757"/>
          <a:ext cx="363606" cy="363606"/>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8209678" y="1045757"/>
        <a:ext cx="199984" cy="273614"/>
      </dsp:txXfrm>
    </dsp:sp>
    <dsp:sp modelId="{1D0F591B-D591-46E7-ADC2-B39710618847}">
      <dsp:nvSpPr>
        <dsp:cNvPr id="0" name=""/>
        <dsp:cNvSpPr/>
      </dsp:nvSpPr>
      <dsp:spPr>
        <a:xfrm>
          <a:off x="8717909" y="1673522"/>
          <a:ext cx="363606" cy="363606"/>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8799720" y="1673522"/>
        <a:ext cx="199984" cy="273614"/>
      </dsp:txXfrm>
    </dsp:sp>
    <dsp:sp modelId="{3C1786C7-90BD-4E79-9FF9-060DCD9FE99D}">
      <dsp:nvSpPr>
        <dsp:cNvPr id="0" name=""/>
        <dsp:cNvSpPr/>
      </dsp:nvSpPr>
      <dsp:spPr>
        <a:xfrm>
          <a:off x="9307951" y="2316826"/>
          <a:ext cx="363606" cy="363606"/>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9389762" y="2316826"/>
        <a:ext cx="199984" cy="27361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304713-7123-4544-86A7-C12813309BC3}">
      <dsp:nvSpPr>
        <dsp:cNvPr id="0" name=""/>
        <dsp:cNvSpPr/>
      </dsp:nvSpPr>
      <dsp:spPr>
        <a:xfrm>
          <a:off x="238000" y="992"/>
          <a:ext cx="4193827" cy="26630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00381B-3E20-4D7C-841E-5CD5A94E89C3}">
      <dsp:nvSpPr>
        <dsp:cNvPr id="0" name=""/>
        <dsp:cNvSpPr/>
      </dsp:nvSpPr>
      <dsp:spPr>
        <a:xfrm>
          <a:off x="703981" y="443674"/>
          <a:ext cx="4193827" cy="26630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tr-TR" sz="3300" b="0" i="0" kern="1200" baseline="0"/>
            <a:t>Uygulamaya, çocuğa 30 ayaklık sırasındaki E harflerinin kollarının ne yöne olduğu sorularak başlanır. </a:t>
          </a:r>
          <a:endParaRPr lang="en-US" sz="3300" kern="1200"/>
        </a:p>
      </dsp:txBody>
      <dsp:txXfrm>
        <a:off x="781980" y="521673"/>
        <a:ext cx="4037829" cy="2507082"/>
      </dsp:txXfrm>
    </dsp:sp>
    <dsp:sp modelId="{5AC8EDCA-6B32-4539-BAD9-DD8D11942DFE}">
      <dsp:nvSpPr>
        <dsp:cNvPr id="0" name=""/>
        <dsp:cNvSpPr/>
      </dsp:nvSpPr>
      <dsp:spPr>
        <a:xfrm>
          <a:off x="5363790" y="992"/>
          <a:ext cx="4193827" cy="26630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644529-CDBE-4B3F-A00D-4DC98A205A98}">
      <dsp:nvSpPr>
        <dsp:cNvPr id="0" name=""/>
        <dsp:cNvSpPr/>
      </dsp:nvSpPr>
      <dsp:spPr>
        <a:xfrm>
          <a:off x="5829771" y="443674"/>
          <a:ext cx="4193827" cy="26630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tr-TR" sz="3300" b="0" i="0" kern="1200" baseline="0"/>
            <a:t>Çocuk doğru yanıtlar verirse uygulamaya son verilir. Çocukta görme sorunu yoktur. </a:t>
          </a:r>
          <a:endParaRPr lang="en-US" sz="3300" kern="1200"/>
        </a:p>
      </dsp:txBody>
      <dsp:txXfrm>
        <a:off x="5907770" y="521673"/>
        <a:ext cx="4037829" cy="250708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218CF1-BBFE-463D-AB42-F420592FF6B5}">
      <dsp:nvSpPr>
        <dsp:cNvPr id="0" name=""/>
        <dsp:cNvSpPr/>
      </dsp:nvSpPr>
      <dsp:spPr>
        <a:xfrm>
          <a:off x="238000" y="992"/>
          <a:ext cx="4193827" cy="26630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00D1A8-1C9D-4504-AEF4-BB366D3402D3}">
      <dsp:nvSpPr>
        <dsp:cNvPr id="0" name=""/>
        <dsp:cNvSpPr/>
      </dsp:nvSpPr>
      <dsp:spPr>
        <a:xfrm>
          <a:off x="703981" y="443674"/>
          <a:ext cx="4193827" cy="26630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tr-TR" sz="2200" b="0" i="0" kern="1200" baseline="0"/>
            <a:t>Yanlış yanıtlar verirse, bu çocukta görme sorunu olduğunu gösterebilir. </a:t>
          </a:r>
          <a:endParaRPr lang="en-US" sz="2200" kern="1200"/>
        </a:p>
      </dsp:txBody>
      <dsp:txXfrm>
        <a:off x="781980" y="521673"/>
        <a:ext cx="4037829" cy="2507082"/>
      </dsp:txXfrm>
    </dsp:sp>
    <dsp:sp modelId="{D19DE230-E3A8-4F09-BC71-F4C15DC18BE6}">
      <dsp:nvSpPr>
        <dsp:cNvPr id="0" name=""/>
        <dsp:cNvSpPr/>
      </dsp:nvSpPr>
      <dsp:spPr>
        <a:xfrm>
          <a:off x="5363790" y="992"/>
          <a:ext cx="4193827" cy="26630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89EDD0-4EEB-44B3-B1EA-0BB135887BE9}">
      <dsp:nvSpPr>
        <dsp:cNvPr id="0" name=""/>
        <dsp:cNvSpPr/>
      </dsp:nvSpPr>
      <dsp:spPr>
        <a:xfrm>
          <a:off x="5829771" y="443674"/>
          <a:ext cx="4193827" cy="26630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tr-TR" sz="2200" b="0" i="0" kern="1200" baseline="0"/>
            <a:t>Bu durumda uygulamaya önce 40 sonra 50 ayaklık sıralarla devam edilir. Eğer çocuk ancak 50 ayaklık sırasındaki E harflerinin yönünü ayırt edebiliyorsa, çocuğun büyük bir olasılıkla uzağı görme keskinliği 20/50 'dir. </a:t>
          </a:r>
          <a:endParaRPr lang="en-US" sz="2200" kern="1200"/>
        </a:p>
      </dsp:txBody>
      <dsp:txXfrm>
        <a:off x="5907770" y="521673"/>
        <a:ext cx="4037829" cy="250708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925D3-82C1-4394-AC89-0E81B2A9D376}">
      <dsp:nvSpPr>
        <dsp:cNvPr id="0" name=""/>
        <dsp:cNvSpPr/>
      </dsp:nvSpPr>
      <dsp:spPr>
        <a:xfrm>
          <a:off x="238000" y="992"/>
          <a:ext cx="4193827" cy="26630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189502-8536-480C-800F-6DC42FFC9E6A}">
      <dsp:nvSpPr>
        <dsp:cNvPr id="0" name=""/>
        <dsp:cNvSpPr/>
      </dsp:nvSpPr>
      <dsp:spPr>
        <a:xfrm>
          <a:off x="703981" y="443674"/>
          <a:ext cx="4193827" cy="26630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tr-TR" sz="3200" b="0" i="0" kern="1200" baseline="0"/>
            <a:t>Yani çocuk normal bir çocuğun 50 ayak uzaklıktan görebildiğini 20 ayak uzaklıktan görebilmektedir.</a:t>
          </a:r>
          <a:endParaRPr lang="en-US" sz="3200" kern="1200"/>
        </a:p>
      </dsp:txBody>
      <dsp:txXfrm>
        <a:off x="781980" y="521673"/>
        <a:ext cx="4037829" cy="2507082"/>
      </dsp:txXfrm>
    </dsp:sp>
    <dsp:sp modelId="{7B2B3D05-4FE0-4714-80CA-ADBC5659F291}">
      <dsp:nvSpPr>
        <dsp:cNvPr id="0" name=""/>
        <dsp:cNvSpPr/>
      </dsp:nvSpPr>
      <dsp:spPr>
        <a:xfrm>
          <a:off x="5363790" y="992"/>
          <a:ext cx="4193827" cy="26630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4E3C7C-FA70-4A42-99B4-311DBB6C2B14}">
      <dsp:nvSpPr>
        <dsp:cNvPr id="0" name=""/>
        <dsp:cNvSpPr/>
      </dsp:nvSpPr>
      <dsp:spPr>
        <a:xfrm>
          <a:off x="5829771" y="443674"/>
          <a:ext cx="4193827" cy="26630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tr-TR" sz="3200" b="0" i="0" kern="1200" baseline="0"/>
            <a:t>Bu durumda çocuğun sınıfta ön sıralara oturtulması gerekmektedir.</a:t>
          </a:r>
          <a:endParaRPr lang="en-US" sz="3200" kern="1200"/>
        </a:p>
      </dsp:txBody>
      <dsp:txXfrm>
        <a:off x="5907770" y="521673"/>
        <a:ext cx="4037829" cy="250708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F9FC5E-6BA3-4443-8727-A732B7978044}">
      <dsp:nvSpPr>
        <dsp:cNvPr id="0" name=""/>
        <dsp:cNvSpPr/>
      </dsp:nvSpPr>
      <dsp:spPr>
        <a:xfrm>
          <a:off x="0" y="31116"/>
          <a:ext cx="7729728" cy="9652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tr-TR" sz="2500" b="0" i="0" kern="1200" baseline="0"/>
            <a:t>Dikkat yoğunlaştırma, ince ayrıntıları fark etme yetenekleri gelişmiştir. </a:t>
          </a:r>
          <a:endParaRPr lang="en-US" sz="2500" kern="1200"/>
        </a:p>
      </dsp:txBody>
      <dsp:txXfrm>
        <a:off x="47120" y="78236"/>
        <a:ext cx="7635488" cy="871010"/>
      </dsp:txXfrm>
    </dsp:sp>
    <dsp:sp modelId="{3AE6B160-F7DE-40D2-AD3E-9F8DA2C2373B}">
      <dsp:nvSpPr>
        <dsp:cNvPr id="0" name=""/>
        <dsp:cNvSpPr/>
      </dsp:nvSpPr>
      <dsp:spPr>
        <a:xfrm>
          <a:off x="0" y="1068366"/>
          <a:ext cx="7729728" cy="9652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tr-TR" sz="2500" b="0" i="0" kern="1200" baseline="0"/>
            <a:t>Sosyal faaliyetlere ilgilidirler.   </a:t>
          </a:r>
          <a:endParaRPr lang="en-US" sz="2500" kern="1200"/>
        </a:p>
      </dsp:txBody>
      <dsp:txXfrm>
        <a:off x="47120" y="1115486"/>
        <a:ext cx="7635488" cy="871010"/>
      </dsp:txXfrm>
    </dsp:sp>
    <dsp:sp modelId="{3F2DEB4F-7D97-470E-A565-6CA7F07C58AF}">
      <dsp:nvSpPr>
        <dsp:cNvPr id="0" name=""/>
        <dsp:cNvSpPr/>
      </dsp:nvSpPr>
      <dsp:spPr>
        <a:xfrm>
          <a:off x="0" y="2105616"/>
          <a:ext cx="7729728" cy="9652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tr-TR" sz="2500" b="0" i="0" kern="1200" baseline="0"/>
            <a:t>Müzikle yakından ilgilenirler.  </a:t>
          </a:r>
          <a:endParaRPr lang="en-US" sz="2500" kern="1200"/>
        </a:p>
      </dsp:txBody>
      <dsp:txXfrm>
        <a:off x="47120" y="2152736"/>
        <a:ext cx="7635488" cy="87101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FA4114-3ACE-4AA3-86BD-7F3E794391E7}">
      <dsp:nvSpPr>
        <dsp:cNvPr id="0" name=""/>
        <dsp:cNvSpPr/>
      </dsp:nvSpPr>
      <dsp:spPr>
        <a:xfrm>
          <a:off x="0" y="18865"/>
          <a:ext cx="6151562" cy="255187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tr-TR" sz="4700" b="0" i="0" kern="1200" baseline="0"/>
            <a:t>Bedensel ve zihinsel gelişimlerinde farklılık vardır.  </a:t>
          </a:r>
          <a:endParaRPr lang="en-US" sz="4700" kern="1200"/>
        </a:p>
      </dsp:txBody>
      <dsp:txXfrm>
        <a:off x="124572" y="143437"/>
        <a:ext cx="5902418" cy="2302735"/>
      </dsp:txXfrm>
    </dsp:sp>
    <dsp:sp modelId="{513A9E4E-449F-42E8-BC83-5A67F171F75C}">
      <dsp:nvSpPr>
        <dsp:cNvPr id="0" name=""/>
        <dsp:cNvSpPr/>
      </dsp:nvSpPr>
      <dsp:spPr>
        <a:xfrm>
          <a:off x="0" y="2706105"/>
          <a:ext cx="6151562" cy="2551879"/>
        </a:xfrm>
        <a:prstGeom prst="roundRec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tr-TR" sz="4700" b="0" i="0" kern="1200" baseline="0"/>
            <a:t>Bağımsız hareket edebilme becerileri sınırlıdır.  </a:t>
          </a:r>
          <a:endParaRPr lang="en-US" sz="4700" kern="1200"/>
        </a:p>
      </dsp:txBody>
      <dsp:txXfrm>
        <a:off x="124572" y="2830677"/>
        <a:ext cx="5902418" cy="230273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2C82EA-B84D-4F91-AB7E-8C15677F7B3F}">
      <dsp:nvSpPr>
        <dsp:cNvPr id="0" name=""/>
        <dsp:cNvSpPr/>
      </dsp:nvSpPr>
      <dsp:spPr>
        <a:xfrm>
          <a:off x="2470034" y="1373"/>
          <a:ext cx="1818562" cy="181856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BA58D8-5F96-4B59-B028-8FC22A58FF7D}">
      <dsp:nvSpPr>
        <dsp:cNvPr id="0" name=""/>
        <dsp:cNvSpPr/>
      </dsp:nvSpPr>
      <dsp:spPr>
        <a:xfrm>
          <a:off x="2857596" y="388936"/>
          <a:ext cx="1043437" cy="10434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0E03F06-9C13-4083-88FF-0A93F7193298}">
      <dsp:nvSpPr>
        <dsp:cNvPr id="0" name=""/>
        <dsp:cNvSpPr/>
      </dsp:nvSpPr>
      <dsp:spPr>
        <a:xfrm>
          <a:off x="1888690" y="2386374"/>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955800">
            <a:lnSpc>
              <a:spcPct val="90000"/>
            </a:lnSpc>
            <a:spcBef>
              <a:spcPct val="0"/>
            </a:spcBef>
            <a:spcAft>
              <a:spcPct val="35000"/>
            </a:spcAft>
            <a:buNone/>
            <a:defRPr cap="all"/>
          </a:pPr>
          <a:r>
            <a:rPr lang="tr-TR" sz="4400" b="0" i="0" kern="1200" baseline="0"/>
            <a:t>Türkçe</a:t>
          </a:r>
          <a:endParaRPr lang="en-US" sz="4400" kern="1200"/>
        </a:p>
      </dsp:txBody>
      <dsp:txXfrm>
        <a:off x="1888690" y="2386374"/>
        <a:ext cx="2981250" cy="720000"/>
      </dsp:txXfrm>
    </dsp:sp>
    <dsp:sp modelId="{6406C8B7-8A4F-49CC-B44F-76C4481B6A51}">
      <dsp:nvSpPr>
        <dsp:cNvPr id="0" name=""/>
        <dsp:cNvSpPr/>
      </dsp:nvSpPr>
      <dsp:spPr>
        <a:xfrm>
          <a:off x="5973003" y="1373"/>
          <a:ext cx="1818562" cy="181856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D29303-D77C-4D4D-84F4-3EF044531C0C}">
      <dsp:nvSpPr>
        <dsp:cNvPr id="0" name=""/>
        <dsp:cNvSpPr/>
      </dsp:nvSpPr>
      <dsp:spPr>
        <a:xfrm>
          <a:off x="6360565" y="388936"/>
          <a:ext cx="1043437" cy="10434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C451946-503C-4E98-87A8-E0407CE7205A}">
      <dsp:nvSpPr>
        <dsp:cNvPr id="0" name=""/>
        <dsp:cNvSpPr/>
      </dsp:nvSpPr>
      <dsp:spPr>
        <a:xfrm>
          <a:off x="5391659" y="2386374"/>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955800">
            <a:lnSpc>
              <a:spcPct val="90000"/>
            </a:lnSpc>
            <a:spcBef>
              <a:spcPct val="0"/>
            </a:spcBef>
            <a:spcAft>
              <a:spcPct val="35000"/>
            </a:spcAft>
            <a:buNone/>
            <a:defRPr cap="all"/>
          </a:pPr>
          <a:r>
            <a:rPr lang="tr-TR" sz="4400" b="0" i="0" kern="1200" baseline="0"/>
            <a:t>Matematik </a:t>
          </a:r>
          <a:endParaRPr lang="en-US" sz="4400" kern="1200"/>
        </a:p>
      </dsp:txBody>
      <dsp:txXfrm>
        <a:off x="5391659" y="2386374"/>
        <a:ext cx="2981250" cy="72000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418CBE-CA5B-4791-B36A-219EC39381B7}">
      <dsp:nvSpPr>
        <dsp:cNvPr id="0" name=""/>
        <dsp:cNvSpPr/>
      </dsp:nvSpPr>
      <dsp:spPr>
        <a:xfrm>
          <a:off x="1684784" y="7604"/>
          <a:ext cx="1908562" cy="1908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3B3C066-337E-46F2-ACF7-5578E541BCF4}">
      <dsp:nvSpPr>
        <dsp:cNvPr id="0" name=""/>
        <dsp:cNvSpPr/>
      </dsp:nvSpPr>
      <dsp:spPr>
        <a:xfrm>
          <a:off x="518440" y="2380143"/>
          <a:ext cx="424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00150">
            <a:lnSpc>
              <a:spcPct val="90000"/>
            </a:lnSpc>
            <a:spcBef>
              <a:spcPct val="0"/>
            </a:spcBef>
            <a:spcAft>
              <a:spcPct val="35000"/>
            </a:spcAft>
            <a:buNone/>
          </a:pPr>
          <a:r>
            <a:rPr lang="tr-TR" sz="2700" b="0" i="0" kern="1200" baseline="0"/>
            <a:t>Sosyal gelişimlerini sağlamaları, </a:t>
          </a:r>
          <a:endParaRPr lang="en-US" sz="2700" kern="1200"/>
        </a:p>
      </dsp:txBody>
      <dsp:txXfrm>
        <a:off x="518440" y="2380143"/>
        <a:ext cx="4241250" cy="720000"/>
      </dsp:txXfrm>
    </dsp:sp>
    <dsp:sp modelId="{DFC7883F-B9B4-4432-B6DA-16453475CBD3}">
      <dsp:nvSpPr>
        <dsp:cNvPr id="0" name=""/>
        <dsp:cNvSpPr/>
      </dsp:nvSpPr>
      <dsp:spPr>
        <a:xfrm>
          <a:off x="6668253" y="7604"/>
          <a:ext cx="1908562" cy="1908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50352A7-DD84-4B3C-9A80-2DC77FE9CB52}">
      <dsp:nvSpPr>
        <dsp:cNvPr id="0" name=""/>
        <dsp:cNvSpPr/>
      </dsp:nvSpPr>
      <dsp:spPr>
        <a:xfrm>
          <a:off x="5501909" y="2380143"/>
          <a:ext cx="424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00150">
            <a:lnSpc>
              <a:spcPct val="90000"/>
            </a:lnSpc>
            <a:spcBef>
              <a:spcPct val="0"/>
            </a:spcBef>
            <a:spcAft>
              <a:spcPct val="35000"/>
            </a:spcAft>
            <a:buNone/>
          </a:pPr>
          <a:r>
            <a:rPr lang="tr-TR" sz="2700" b="0" i="0" kern="1200" baseline="0"/>
            <a:t>Bilişsel hazırlık ve akademik becerilerini geliştirmeleri, </a:t>
          </a:r>
          <a:endParaRPr lang="en-US" sz="2700" kern="1200"/>
        </a:p>
      </dsp:txBody>
      <dsp:txXfrm>
        <a:off x="5501909" y="2380143"/>
        <a:ext cx="4241250" cy="72000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ED839D-D4EE-4344-A025-088AE73470F5}">
      <dsp:nvSpPr>
        <dsp:cNvPr id="0" name=""/>
        <dsp:cNvSpPr/>
      </dsp:nvSpPr>
      <dsp:spPr>
        <a:xfrm>
          <a:off x="1212569" y="987197"/>
          <a:ext cx="1300252" cy="130025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8A4F8F-2A39-4903-9CC6-B6366F076797}">
      <dsp:nvSpPr>
        <dsp:cNvPr id="0" name=""/>
        <dsp:cNvSpPr/>
      </dsp:nvSpPr>
      <dsp:spPr>
        <a:xfrm>
          <a:off x="417971" y="2644140"/>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tr-TR" sz="1800" b="0" i="0" kern="1200" baseline="0"/>
            <a:t>Günlük yaşam, özbakım becerileri kazanmaları, </a:t>
          </a:r>
          <a:endParaRPr lang="en-US" sz="1800" kern="1200"/>
        </a:p>
      </dsp:txBody>
      <dsp:txXfrm>
        <a:off x="417971" y="2644140"/>
        <a:ext cx="2889450" cy="720000"/>
      </dsp:txXfrm>
    </dsp:sp>
    <dsp:sp modelId="{89843EE2-5F01-46D3-B5E4-EDB700D1F36C}">
      <dsp:nvSpPr>
        <dsp:cNvPr id="0" name=""/>
        <dsp:cNvSpPr/>
      </dsp:nvSpPr>
      <dsp:spPr>
        <a:xfrm>
          <a:off x="4607673" y="987197"/>
          <a:ext cx="1300252" cy="130025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CD38EE-6C6B-46EA-816E-698410814A35}">
      <dsp:nvSpPr>
        <dsp:cNvPr id="0" name=""/>
        <dsp:cNvSpPr/>
      </dsp:nvSpPr>
      <dsp:spPr>
        <a:xfrm>
          <a:off x="3813075" y="2644140"/>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tr-TR" sz="1800" b="0" i="0" kern="1200" baseline="0"/>
            <a:t>Görsel, dokunsal ve işitsel algı ile ilgili becerileri geliştirmeleri, </a:t>
          </a:r>
          <a:endParaRPr lang="en-US" sz="1800" kern="1200"/>
        </a:p>
      </dsp:txBody>
      <dsp:txXfrm>
        <a:off x="3813075" y="2644140"/>
        <a:ext cx="2889450" cy="720000"/>
      </dsp:txXfrm>
    </dsp:sp>
    <dsp:sp modelId="{A142074A-12F4-4814-9176-DDE9EE90A333}">
      <dsp:nvSpPr>
        <dsp:cNvPr id="0" name=""/>
        <dsp:cNvSpPr/>
      </dsp:nvSpPr>
      <dsp:spPr>
        <a:xfrm>
          <a:off x="8002777" y="987197"/>
          <a:ext cx="1300252" cy="130025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43C272-FF50-4785-AA67-8E9252E7EF05}">
      <dsp:nvSpPr>
        <dsp:cNvPr id="0" name=""/>
        <dsp:cNvSpPr/>
      </dsp:nvSpPr>
      <dsp:spPr>
        <a:xfrm>
          <a:off x="7208178" y="2644140"/>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tr-TR" sz="1800" b="0" i="0" kern="1200" baseline="0"/>
            <a:t>İletişim becerilerini geliştirmeleri beklenmektedir.</a:t>
          </a:r>
          <a:endParaRPr lang="en-US" sz="1800" kern="1200"/>
        </a:p>
      </dsp:txBody>
      <dsp:txXfrm>
        <a:off x="7208178" y="2644140"/>
        <a:ext cx="288945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38D1E8-2D02-48A3-98D3-FB384C928F2A}">
      <dsp:nvSpPr>
        <dsp:cNvPr id="0" name=""/>
        <dsp:cNvSpPr/>
      </dsp:nvSpPr>
      <dsp:spPr>
        <a:xfrm>
          <a:off x="0" y="0"/>
          <a:ext cx="8209280" cy="68370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tr-TR" sz="1900" b="0" i="0" kern="1200" baseline="0"/>
            <a:t>Sağa sola amaçsız uzanan ve sık sık düşenler</a:t>
          </a:r>
          <a:endParaRPr lang="en-US" sz="1900" kern="1200"/>
        </a:p>
      </dsp:txBody>
      <dsp:txXfrm>
        <a:off x="20025" y="20025"/>
        <a:ext cx="7413736" cy="643654"/>
      </dsp:txXfrm>
    </dsp:sp>
    <dsp:sp modelId="{99A6A47E-339E-48D7-AF03-122A23C601C7}">
      <dsp:nvSpPr>
        <dsp:cNvPr id="0" name=""/>
        <dsp:cNvSpPr/>
      </dsp:nvSpPr>
      <dsp:spPr>
        <a:xfrm>
          <a:off x="687527" y="808014"/>
          <a:ext cx="8209280" cy="68370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tr-TR" sz="1900" b="0" i="0" kern="1200" baseline="0"/>
            <a:t>Renkli bir resmin renklerini ayıramayanlar</a:t>
          </a:r>
          <a:endParaRPr lang="en-US" sz="1900" kern="1200"/>
        </a:p>
      </dsp:txBody>
      <dsp:txXfrm>
        <a:off x="707552" y="828039"/>
        <a:ext cx="7037294" cy="643654"/>
      </dsp:txXfrm>
    </dsp:sp>
    <dsp:sp modelId="{18B96EBB-5760-44A4-A96C-3AF9BD1D77F4}">
      <dsp:nvSpPr>
        <dsp:cNvPr id="0" name=""/>
        <dsp:cNvSpPr/>
      </dsp:nvSpPr>
      <dsp:spPr>
        <a:xfrm>
          <a:off x="1364792" y="1616028"/>
          <a:ext cx="8209280" cy="68370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tr-TR" sz="1900" b="0" i="0" kern="1200" baseline="0"/>
            <a:t>Gözlerinde kızarıklık ve yaşarma olanlar</a:t>
          </a:r>
          <a:endParaRPr lang="en-US" sz="1900" kern="1200"/>
        </a:p>
      </dsp:txBody>
      <dsp:txXfrm>
        <a:off x="1384817" y="1636053"/>
        <a:ext cx="7047556" cy="643654"/>
      </dsp:txXfrm>
    </dsp:sp>
    <dsp:sp modelId="{C2999759-E0F0-4FE5-A491-E2973F2A8447}">
      <dsp:nvSpPr>
        <dsp:cNvPr id="0" name=""/>
        <dsp:cNvSpPr/>
      </dsp:nvSpPr>
      <dsp:spPr>
        <a:xfrm>
          <a:off x="2052319" y="2424043"/>
          <a:ext cx="8209280" cy="68370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tr-TR" sz="1900" b="0" i="0" kern="1200" baseline="0"/>
            <a:t>Göz bebeğinin ortasında bulanıklık ve ışık geldiğinde parlama olanlar</a:t>
          </a:r>
          <a:endParaRPr lang="en-US" sz="1900" kern="1200"/>
        </a:p>
      </dsp:txBody>
      <dsp:txXfrm>
        <a:off x="2072344" y="2444068"/>
        <a:ext cx="7037294" cy="643654"/>
      </dsp:txXfrm>
    </dsp:sp>
    <dsp:sp modelId="{99D3501C-A7B9-404E-B8CF-BA3AA552663A}">
      <dsp:nvSpPr>
        <dsp:cNvPr id="0" name=""/>
        <dsp:cNvSpPr/>
      </dsp:nvSpPr>
      <dsp:spPr>
        <a:xfrm>
          <a:off x="7764872" y="523655"/>
          <a:ext cx="444407" cy="444407"/>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7864864" y="523655"/>
        <a:ext cx="244423" cy="334416"/>
      </dsp:txXfrm>
    </dsp:sp>
    <dsp:sp modelId="{CB50E524-746F-4EE5-9249-FD7D330658BA}">
      <dsp:nvSpPr>
        <dsp:cNvPr id="0" name=""/>
        <dsp:cNvSpPr/>
      </dsp:nvSpPr>
      <dsp:spPr>
        <a:xfrm>
          <a:off x="8452399" y="1331670"/>
          <a:ext cx="444407" cy="444407"/>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8552391" y="1331670"/>
        <a:ext cx="244423" cy="334416"/>
      </dsp:txXfrm>
    </dsp:sp>
    <dsp:sp modelId="{08D38217-B8B6-45E4-BCD4-7D3E9B748C6E}">
      <dsp:nvSpPr>
        <dsp:cNvPr id="0" name=""/>
        <dsp:cNvSpPr/>
      </dsp:nvSpPr>
      <dsp:spPr>
        <a:xfrm>
          <a:off x="9129664" y="2139684"/>
          <a:ext cx="444407" cy="444407"/>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9229656" y="2139684"/>
        <a:ext cx="244423" cy="3344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ECF1CF-D4FF-4577-AC94-AE472F40C76E}">
      <dsp:nvSpPr>
        <dsp:cNvPr id="0" name=""/>
        <dsp:cNvSpPr/>
      </dsp:nvSpPr>
      <dsp:spPr>
        <a:xfrm>
          <a:off x="0" y="1023825"/>
          <a:ext cx="6151562" cy="15210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r>
            <a:rPr lang="tr-TR" sz="6500" b="0" i="0" kern="1200" baseline="0"/>
            <a:t>P</a:t>
          </a:r>
          <a:r>
            <a:rPr lang="it-IT" sz="6500" b="0" i="0" kern="1200" baseline="0"/>
            <a:t>armak testi</a:t>
          </a:r>
          <a:endParaRPr lang="en-US" sz="6500" kern="1200"/>
        </a:p>
      </dsp:txBody>
      <dsp:txXfrm>
        <a:off x="74249" y="1098074"/>
        <a:ext cx="6003064" cy="1372502"/>
      </dsp:txXfrm>
    </dsp:sp>
    <dsp:sp modelId="{4CFBC8E3-3FE1-42CB-8B76-1201AD6303B8}">
      <dsp:nvSpPr>
        <dsp:cNvPr id="0" name=""/>
        <dsp:cNvSpPr/>
      </dsp:nvSpPr>
      <dsp:spPr>
        <a:xfrm>
          <a:off x="0" y="2732025"/>
          <a:ext cx="6151562" cy="1521000"/>
        </a:xfrm>
        <a:prstGeom prst="roundRec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r>
            <a:rPr lang="it-IT" sz="6500" b="0" i="0" kern="1200" baseline="0"/>
            <a:t>Snellen Kartı </a:t>
          </a:r>
          <a:endParaRPr lang="en-US" sz="6500" kern="1200"/>
        </a:p>
      </dsp:txBody>
      <dsp:txXfrm>
        <a:off x="74249" y="2806274"/>
        <a:ext cx="6003064" cy="13725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04831A-3BCA-4D10-9E01-FAB7F764E88C}">
      <dsp:nvSpPr>
        <dsp:cNvPr id="0" name=""/>
        <dsp:cNvSpPr/>
      </dsp:nvSpPr>
      <dsp:spPr>
        <a:xfrm>
          <a:off x="0" y="195375"/>
          <a:ext cx="6151562" cy="235521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marL="0" lvl="0" indent="0" algn="l" defTabSz="2711450">
            <a:lnSpc>
              <a:spcPct val="90000"/>
            </a:lnSpc>
            <a:spcBef>
              <a:spcPct val="0"/>
            </a:spcBef>
            <a:spcAft>
              <a:spcPct val="35000"/>
            </a:spcAft>
            <a:buNone/>
          </a:pPr>
          <a:r>
            <a:rPr lang="tr-TR" sz="6100" b="0" i="0" kern="1200" baseline="0"/>
            <a:t>Çocuğu karşınıza alın.</a:t>
          </a:r>
          <a:endParaRPr lang="en-US" sz="6100" kern="1200"/>
        </a:p>
      </dsp:txBody>
      <dsp:txXfrm>
        <a:off x="114972" y="310347"/>
        <a:ext cx="5921618" cy="2125266"/>
      </dsp:txXfrm>
    </dsp:sp>
    <dsp:sp modelId="{BBCD43AC-5545-4F5C-8D63-5815BEE7D1FE}">
      <dsp:nvSpPr>
        <dsp:cNvPr id="0" name=""/>
        <dsp:cNvSpPr/>
      </dsp:nvSpPr>
      <dsp:spPr>
        <a:xfrm>
          <a:off x="0" y="2726265"/>
          <a:ext cx="6151562" cy="2355210"/>
        </a:xfrm>
        <a:prstGeom prst="roundRec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marL="0" lvl="0" indent="0" algn="l" defTabSz="2711450">
            <a:lnSpc>
              <a:spcPct val="90000"/>
            </a:lnSpc>
            <a:spcBef>
              <a:spcPct val="0"/>
            </a:spcBef>
            <a:spcAft>
              <a:spcPct val="35000"/>
            </a:spcAft>
            <a:buNone/>
          </a:pPr>
          <a:r>
            <a:rPr lang="tr-TR" sz="6100" b="0" i="0" kern="1200" baseline="0"/>
            <a:t>Işık çocuğun arkasından gelsin.</a:t>
          </a:r>
          <a:endParaRPr lang="en-US" sz="6100" kern="1200"/>
        </a:p>
      </dsp:txBody>
      <dsp:txXfrm>
        <a:off x="114972" y="2841237"/>
        <a:ext cx="5921618" cy="21252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CFFF89-D92F-4735-BBB3-2C9F0E45AB1F}">
      <dsp:nvSpPr>
        <dsp:cNvPr id="0" name=""/>
        <dsp:cNvSpPr/>
      </dsp:nvSpPr>
      <dsp:spPr>
        <a:xfrm>
          <a:off x="0" y="18865"/>
          <a:ext cx="6151562" cy="255187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tr-TR" sz="4700" b="0" i="0" kern="1200" baseline="0"/>
            <a:t>Çocukla aranızdaki uzaklık 3 m. kadar olsun.</a:t>
          </a:r>
          <a:endParaRPr lang="en-US" sz="4700" kern="1200"/>
        </a:p>
      </dsp:txBody>
      <dsp:txXfrm>
        <a:off x="124572" y="143437"/>
        <a:ext cx="5902418" cy="2302735"/>
      </dsp:txXfrm>
    </dsp:sp>
    <dsp:sp modelId="{19A4FA01-2423-4DC9-BE66-578549F2F417}">
      <dsp:nvSpPr>
        <dsp:cNvPr id="0" name=""/>
        <dsp:cNvSpPr/>
      </dsp:nvSpPr>
      <dsp:spPr>
        <a:xfrm>
          <a:off x="0" y="2706105"/>
          <a:ext cx="6151562" cy="2551879"/>
        </a:xfrm>
        <a:prstGeom prst="roundRec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tr-TR" sz="4700" b="0" i="0" kern="1200" baseline="0"/>
            <a:t>Elinizi kaldırarak çocuğa üç parmağınızı gösterin. </a:t>
          </a:r>
          <a:endParaRPr lang="en-US" sz="4700" kern="1200"/>
        </a:p>
      </dsp:txBody>
      <dsp:txXfrm>
        <a:off x="124572" y="2830677"/>
        <a:ext cx="5902418" cy="230273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94DDA9-45D8-456F-A5B8-68C678AC6422}">
      <dsp:nvSpPr>
        <dsp:cNvPr id="0" name=""/>
        <dsp:cNvSpPr/>
      </dsp:nvSpPr>
      <dsp:spPr>
        <a:xfrm>
          <a:off x="0" y="483284"/>
          <a:ext cx="6151562" cy="20989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tr-TR" sz="3900" b="0" i="0" kern="1200" baseline="0"/>
            <a:t>Çocuktan gösterdiğiniz parmak sayısı kadar parmak göstermesini isteyin.</a:t>
          </a:r>
          <a:endParaRPr lang="en-US" sz="3900" kern="1200"/>
        </a:p>
      </dsp:txBody>
      <dsp:txXfrm>
        <a:off x="102464" y="585748"/>
        <a:ext cx="5946634" cy="1894052"/>
      </dsp:txXfrm>
    </dsp:sp>
    <dsp:sp modelId="{C9FA23CA-9B02-4472-8553-C5AF0D7E1DED}">
      <dsp:nvSpPr>
        <dsp:cNvPr id="0" name=""/>
        <dsp:cNvSpPr/>
      </dsp:nvSpPr>
      <dsp:spPr>
        <a:xfrm>
          <a:off x="0" y="2694584"/>
          <a:ext cx="6151562" cy="2098980"/>
        </a:xfrm>
        <a:prstGeom prst="roundRec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tr-TR" sz="3900" b="0" i="0" kern="1200" baseline="0"/>
            <a:t>Bu uygulama sonucunda çocuk üç parmağını gösterirse sorun yok, </a:t>
          </a:r>
          <a:endParaRPr lang="en-US" sz="3900" kern="1200"/>
        </a:p>
      </dsp:txBody>
      <dsp:txXfrm>
        <a:off x="102464" y="2797048"/>
        <a:ext cx="5946634" cy="189405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0CF5CE-A0B2-41A1-979B-FE58355CE2EA}">
      <dsp:nvSpPr>
        <dsp:cNvPr id="0" name=""/>
        <dsp:cNvSpPr/>
      </dsp:nvSpPr>
      <dsp:spPr>
        <a:xfrm>
          <a:off x="0" y="50171"/>
          <a:ext cx="6151562" cy="253641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defRPr cap="all"/>
          </a:pPr>
          <a:r>
            <a:rPr lang="tr-TR" sz="3600" b="0" i="0" kern="1200" baseline="0"/>
            <a:t>Gösteremezse ilkin iki parmağını sonra dört parmağınızı gösterin, </a:t>
          </a:r>
          <a:endParaRPr lang="en-US" sz="3600" kern="1200"/>
        </a:p>
      </dsp:txBody>
      <dsp:txXfrm>
        <a:off x="123817" y="173988"/>
        <a:ext cx="5903928" cy="2288779"/>
      </dsp:txXfrm>
    </dsp:sp>
    <dsp:sp modelId="{E0674E74-BA20-40D8-A5E1-EFE59411807E}">
      <dsp:nvSpPr>
        <dsp:cNvPr id="0" name=""/>
        <dsp:cNvSpPr/>
      </dsp:nvSpPr>
      <dsp:spPr>
        <a:xfrm>
          <a:off x="0" y="2690265"/>
          <a:ext cx="6151562" cy="2536413"/>
        </a:xfrm>
        <a:prstGeom prst="roundRec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defRPr cap="all"/>
          </a:pPr>
          <a:r>
            <a:rPr lang="tr-TR" sz="3600" b="0" i="0" kern="1200" baseline="0"/>
            <a:t>Çocuk yine başarılı olamazsa bu onun görme problemi olduğunu gösterir.</a:t>
          </a:r>
          <a:endParaRPr lang="en-US" sz="3600" kern="1200"/>
        </a:p>
      </dsp:txBody>
      <dsp:txXfrm>
        <a:off x="123817" y="2814082"/>
        <a:ext cx="5903928" cy="228877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41B462-C871-4629-9249-AFEE8FE97478}">
      <dsp:nvSpPr>
        <dsp:cNvPr id="0" name=""/>
        <dsp:cNvSpPr/>
      </dsp:nvSpPr>
      <dsp:spPr>
        <a:xfrm>
          <a:off x="238000" y="992"/>
          <a:ext cx="4193827" cy="26630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09E122-49B0-4013-A8D5-87E16FBBB984}">
      <dsp:nvSpPr>
        <dsp:cNvPr id="0" name=""/>
        <dsp:cNvSpPr/>
      </dsp:nvSpPr>
      <dsp:spPr>
        <a:xfrm>
          <a:off x="703981" y="443674"/>
          <a:ext cx="4193827" cy="26630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b="0" i="0" kern="1200" baseline="0"/>
            <a:t>Snellen Kartı, görme keskinliğini ölçme amacıyla kullanılır. </a:t>
          </a:r>
          <a:endParaRPr lang="en-US" sz="2400" kern="1200"/>
        </a:p>
      </dsp:txBody>
      <dsp:txXfrm>
        <a:off x="781980" y="521673"/>
        <a:ext cx="4037829" cy="2507082"/>
      </dsp:txXfrm>
    </dsp:sp>
    <dsp:sp modelId="{4EC83C3B-3893-477F-A54D-BB0148AA93D4}">
      <dsp:nvSpPr>
        <dsp:cNvPr id="0" name=""/>
        <dsp:cNvSpPr/>
      </dsp:nvSpPr>
      <dsp:spPr>
        <a:xfrm>
          <a:off x="5363790" y="992"/>
          <a:ext cx="4193827" cy="26630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21AC02-02D3-49E0-8A68-7B5A6C64B14D}">
      <dsp:nvSpPr>
        <dsp:cNvPr id="0" name=""/>
        <dsp:cNvSpPr/>
      </dsp:nvSpPr>
      <dsp:spPr>
        <a:xfrm>
          <a:off x="5829771" y="443674"/>
          <a:ext cx="4193827" cy="26630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b="0" i="0" kern="1200" baseline="0"/>
            <a:t>Sekiz sıra ve her sırada farklı büyüklüklerde E harflerinden oluşmaktadır. E harflerinin büyüklükleri 15, 20, 30, 40, 70, 100 ve 200 ayaklık uzaklıklardan ayırt edilebilecek şekilde sıralanmıştır. </a:t>
          </a:r>
          <a:endParaRPr lang="en-US" sz="2400" kern="1200"/>
        </a:p>
      </dsp:txBody>
      <dsp:txXfrm>
        <a:off x="5907770" y="521673"/>
        <a:ext cx="4037829" cy="250708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DEF5E2-F7C0-44AB-96C9-443BDF3DEDB1}">
      <dsp:nvSpPr>
        <dsp:cNvPr id="0" name=""/>
        <dsp:cNvSpPr/>
      </dsp:nvSpPr>
      <dsp:spPr>
        <a:xfrm>
          <a:off x="238000" y="992"/>
          <a:ext cx="4193827" cy="26630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F40A18-569E-4EE6-81D6-73EDC0F2ABB5}">
      <dsp:nvSpPr>
        <dsp:cNvPr id="0" name=""/>
        <dsp:cNvSpPr/>
      </dsp:nvSpPr>
      <dsp:spPr>
        <a:xfrm>
          <a:off x="703981" y="443674"/>
          <a:ext cx="4193827" cy="26630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tr-TR" sz="2100" b="0" i="0" kern="1200" baseline="0"/>
            <a:t>E harfleri karta kolları aşağıya, yukarıya, sağa ve sola bakacak şekilde yerleştirilmiştir.</a:t>
          </a:r>
          <a:endParaRPr lang="en-US" sz="2100" kern="1200"/>
        </a:p>
      </dsp:txBody>
      <dsp:txXfrm>
        <a:off x="781980" y="521673"/>
        <a:ext cx="4037829" cy="2507082"/>
      </dsp:txXfrm>
    </dsp:sp>
    <dsp:sp modelId="{12A9F83A-04A6-43B2-82C0-75387E77321F}">
      <dsp:nvSpPr>
        <dsp:cNvPr id="0" name=""/>
        <dsp:cNvSpPr/>
      </dsp:nvSpPr>
      <dsp:spPr>
        <a:xfrm>
          <a:off x="5363790" y="992"/>
          <a:ext cx="4193827" cy="26630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F38A51-DA8A-44F1-8BA5-87C8D256842D}">
      <dsp:nvSpPr>
        <dsp:cNvPr id="0" name=""/>
        <dsp:cNvSpPr/>
      </dsp:nvSpPr>
      <dsp:spPr>
        <a:xfrm>
          <a:off x="5829771" y="443674"/>
          <a:ext cx="4193827" cy="26630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tr-TR" sz="2100" b="0" i="0" kern="1200" baseline="0"/>
            <a:t>Görme keskinliği ölçülürken, çocuk Kart'tan 20 ayaklık (6.1 m) uzaklığa konur ve kendisin ve E harflerinin kollarının hangi yöne baktığı sorulur. Normal görme keskinliğine sahip bir çocuk, bu uzaklıktan 20 ayaklık sırasındaki E harflerinin yönünü ayırt edebilir.</a:t>
          </a:r>
          <a:endParaRPr lang="en-US" sz="2100" kern="1200"/>
        </a:p>
      </dsp:txBody>
      <dsp:txXfrm>
        <a:off x="5907770" y="521673"/>
        <a:ext cx="4037829" cy="250708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6.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17.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p>
            <a:fld id="{0C6A5311-DA97-4749-9486-07F531BCF795}" type="datetimeFigureOut">
              <a:rPr lang="tr-TR" smtClean="0"/>
              <a:t>3.12.2021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E8A9559-9964-48B7-A876-69DADAB24609}" type="slidenum">
              <a:rPr lang="tr-TR" smtClean="0"/>
              <a:t>‹#›</a:t>
            </a:fld>
            <a:endParaRPr lang="tr-TR"/>
          </a:p>
        </p:txBody>
      </p:sp>
    </p:spTree>
    <p:extLst>
      <p:ext uri="{BB962C8B-B14F-4D97-AF65-F5344CB8AC3E}">
        <p14:creationId xmlns:p14="http://schemas.microsoft.com/office/powerpoint/2010/main" val="290407622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C6A5311-DA97-4749-9486-07F531BCF795}" type="datetimeFigureOut">
              <a:rPr lang="tr-TR" smtClean="0"/>
              <a:t>3.12.2021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8A9559-9964-48B7-A876-69DADAB24609}" type="slidenum">
              <a:rPr lang="tr-TR" smtClean="0"/>
              <a:t>‹#›</a:t>
            </a:fld>
            <a:endParaRPr lang="tr-TR"/>
          </a:p>
        </p:txBody>
      </p:sp>
    </p:spTree>
    <p:extLst>
      <p:ext uri="{BB962C8B-B14F-4D97-AF65-F5344CB8AC3E}">
        <p14:creationId xmlns:p14="http://schemas.microsoft.com/office/powerpoint/2010/main" val="2319662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C6A5311-DA97-4749-9486-07F531BCF795}" type="datetimeFigureOut">
              <a:rPr lang="tr-TR" smtClean="0"/>
              <a:t>3.12.2021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8A9559-9964-48B7-A876-69DADAB24609}" type="slidenum">
              <a:rPr lang="tr-TR" smtClean="0"/>
              <a:t>‹#›</a:t>
            </a:fld>
            <a:endParaRPr lang="tr-TR"/>
          </a:p>
        </p:txBody>
      </p:sp>
    </p:spTree>
    <p:extLst>
      <p:ext uri="{BB962C8B-B14F-4D97-AF65-F5344CB8AC3E}">
        <p14:creationId xmlns:p14="http://schemas.microsoft.com/office/powerpoint/2010/main" val="1997697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aşlık ve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F356E72-C79D-4A87-854F-B987F9F92588}"/>
              </a:ext>
            </a:extLst>
          </p:cNvPr>
          <p:cNvSpPr>
            <a:spLocks noGrp="1"/>
          </p:cNvSpPr>
          <p:nvPr>
            <p:ph type="title"/>
          </p:nvPr>
        </p:nvSpPr>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2755A46-2B75-4A90-868D-3967613037D6}"/>
              </a:ext>
            </a:extLst>
          </p:cNvPr>
          <p:cNvSpPr>
            <a:spLocks noGrp="1"/>
          </p:cNvSpPr>
          <p:nvPr>
            <p:ph type="body"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4E676EA-88C4-4140-AA50-1FCB33FB8563}"/>
              </a:ext>
            </a:extLst>
          </p:cNvPr>
          <p:cNvSpPr>
            <a:spLocks noGrp="1"/>
          </p:cNvSpPr>
          <p:nvPr>
            <p:ph type="dt" sz="half" idx="10"/>
          </p:nvPr>
        </p:nvSpPr>
        <p:spPr/>
        <p:txBody>
          <a:bodyPr/>
          <a:lstStyle/>
          <a:p>
            <a:fld id="{CD2E1D0B-507A-4FBC-856F-C726F9FFB2AC}" type="datetimeFigureOut">
              <a:rPr lang="tr-TR" smtClean="0"/>
              <a:t>3.12.2021</a:t>
            </a:fld>
            <a:endParaRPr lang="tr-TR"/>
          </a:p>
        </p:txBody>
      </p:sp>
      <p:sp>
        <p:nvSpPr>
          <p:cNvPr id="5" name="Alt Bilgi Yer Tutucusu 4">
            <a:extLst>
              <a:ext uri="{FF2B5EF4-FFF2-40B4-BE49-F238E27FC236}">
                <a16:creationId xmlns:a16="http://schemas.microsoft.com/office/drawing/2014/main" id="{16E86578-7453-4B24-ABEC-5DF121CE574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8D83CC9-412E-48F6-98B3-BFD993438BAB}"/>
              </a:ext>
            </a:extLst>
          </p:cNvPr>
          <p:cNvSpPr>
            <a:spLocks noGrp="1"/>
          </p:cNvSpPr>
          <p:nvPr>
            <p:ph type="sldNum" sz="quarter" idx="12"/>
          </p:nvPr>
        </p:nvSpPr>
        <p:spPr/>
        <p:txBody>
          <a:bodyPr/>
          <a:lstStyle/>
          <a:p>
            <a:fld id="{E0E97FDB-B7C9-4CF0-AE77-4AED1D29E509}" type="slidenum">
              <a:rPr lang="tr-TR" smtClean="0"/>
              <a:t>‹#›</a:t>
            </a:fld>
            <a:endParaRPr lang="tr-TR"/>
          </a:p>
        </p:txBody>
      </p:sp>
    </p:spTree>
    <p:extLst>
      <p:ext uri="{BB962C8B-B14F-4D97-AF65-F5344CB8AC3E}">
        <p14:creationId xmlns:p14="http://schemas.microsoft.com/office/powerpoint/2010/main" val="164435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0C6A5311-DA97-4749-9486-07F531BCF795}" type="datetimeFigureOut">
              <a:rPr lang="tr-TR" smtClean="0"/>
              <a:t>3.12.2021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E8A9559-9964-48B7-A876-69DADAB24609}" type="slidenum">
              <a:rPr lang="tr-TR" smtClean="0"/>
              <a:t>‹#›</a:t>
            </a:fld>
            <a:endParaRPr lang="tr-TR"/>
          </a:p>
        </p:txBody>
      </p:sp>
    </p:spTree>
    <p:extLst>
      <p:ext uri="{BB962C8B-B14F-4D97-AF65-F5344CB8AC3E}">
        <p14:creationId xmlns:p14="http://schemas.microsoft.com/office/powerpoint/2010/main" val="3858424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7" name="Date Placeholder 6"/>
          <p:cNvSpPr>
            <a:spLocks noGrp="1"/>
          </p:cNvSpPr>
          <p:nvPr>
            <p:ph type="dt" sz="half" idx="10"/>
          </p:nvPr>
        </p:nvSpPr>
        <p:spPr/>
        <p:txBody>
          <a:bodyPr/>
          <a:lstStyle/>
          <a:p>
            <a:fld id="{0C6A5311-DA97-4749-9486-07F531BCF795}" type="datetimeFigureOut">
              <a:rPr lang="tr-TR" smtClean="0"/>
              <a:t>3.12.2021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E8A9559-9964-48B7-A876-69DADAB24609}" type="slidenum">
              <a:rPr lang="tr-TR" smtClean="0"/>
              <a:t>‹#›</a:t>
            </a:fld>
            <a:endParaRPr lang="tr-TR"/>
          </a:p>
        </p:txBody>
      </p:sp>
    </p:spTree>
    <p:extLst>
      <p:ext uri="{BB962C8B-B14F-4D97-AF65-F5344CB8AC3E}">
        <p14:creationId xmlns:p14="http://schemas.microsoft.com/office/powerpoint/2010/main" val="75976880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8" name="Date Placeholder 7"/>
          <p:cNvSpPr>
            <a:spLocks noGrp="1"/>
          </p:cNvSpPr>
          <p:nvPr>
            <p:ph type="dt" sz="half" idx="10"/>
          </p:nvPr>
        </p:nvSpPr>
        <p:spPr/>
        <p:txBody>
          <a:bodyPr/>
          <a:lstStyle/>
          <a:p>
            <a:fld id="{0C6A5311-DA97-4749-9486-07F531BCF795}" type="datetimeFigureOut">
              <a:rPr lang="tr-TR" smtClean="0"/>
              <a:t>3.12.2021</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3E8A9559-9964-48B7-A876-69DADAB24609}" type="slidenum">
              <a:rPr lang="tr-TR" smtClean="0"/>
              <a:t>‹#›</a:t>
            </a:fld>
            <a:endParaRPr lang="tr-TR"/>
          </a:p>
        </p:txBody>
      </p:sp>
    </p:spTree>
    <p:extLst>
      <p:ext uri="{BB962C8B-B14F-4D97-AF65-F5344CB8AC3E}">
        <p14:creationId xmlns:p14="http://schemas.microsoft.com/office/powerpoint/2010/main" val="2417893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583436" y="3143250"/>
            <a:ext cx="4270248" cy="259677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7" name="Date Placeholder 6"/>
          <p:cNvSpPr>
            <a:spLocks noGrp="1"/>
          </p:cNvSpPr>
          <p:nvPr>
            <p:ph type="dt" sz="half" idx="10"/>
          </p:nvPr>
        </p:nvSpPr>
        <p:spPr/>
        <p:txBody>
          <a:bodyPr/>
          <a:lstStyle/>
          <a:p>
            <a:fld id="{0C6A5311-DA97-4749-9486-07F531BCF795}" type="datetimeFigureOut">
              <a:rPr lang="tr-TR" smtClean="0"/>
              <a:t>3.12.2021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E8A9559-9964-48B7-A876-69DADAB24609}" type="slidenum">
              <a:rPr lang="tr-TR" smtClean="0"/>
              <a:t>‹#›</a:t>
            </a:fld>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2296283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0C6A5311-DA97-4749-9486-07F531BCF795}" type="datetimeFigureOut">
              <a:rPr lang="tr-TR" smtClean="0"/>
              <a:t>3.12.2021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E8A9559-9964-48B7-A876-69DADAB24609}" type="slidenum">
              <a:rPr lang="tr-TR" smtClean="0"/>
              <a:t>‹#›</a:t>
            </a:fld>
            <a:endParaRPr lang="tr-TR"/>
          </a:p>
        </p:txBody>
      </p:sp>
    </p:spTree>
    <p:extLst>
      <p:ext uri="{BB962C8B-B14F-4D97-AF65-F5344CB8AC3E}">
        <p14:creationId xmlns:p14="http://schemas.microsoft.com/office/powerpoint/2010/main" val="1148332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6A5311-DA97-4749-9486-07F531BCF795}" type="datetimeFigureOut">
              <a:rPr lang="tr-TR" smtClean="0"/>
              <a:t>3.12.2021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E8A9559-9964-48B7-A876-69DADAB24609}" type="slidenum">
              <a:rPr lang="tr-TR" smtClean="0"/>
              <a:t>‹#›</a:t>
            </a:fld>
            <a:endParaRPr lang="tr-TR"/>
          </a:p>
        </p:txBody>
      </p:sp>
    </p:spTree>
    <p:extLst>
      <p:ext uri="{BB962C8B-B14F-4D97-AF65-F5344CB8AC3E}">
        <p14:creationId xmlns:p14="http://schemas.microsoft.com/office/powerpoint/2010/main" val="818715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9" name="Date Placeholder 8"/>
          <p:cNvSpPr>
            <a:spLocks noGrp="1"/>
          </p:cNvSpPr>
          <p:nvPr>
            <p:ph type="dt" sz="half" idx="10"/>
          </p:nvPr>
        </p:nvSpPr>
        <p:spPr/>
        <p:txBody>
          <a:bodyPr/>
          <a:lstStyle/>
          <a:p>
            <a:fld id="{0C6A5311-DA97-4749-9486-07F531BCF795}" type="datetimeFigureOut">
              <a:rPr lang="tr-TR" smtClean="0"/>
              <a:t>3.12.2021</a:t>
            </a:fld>
            <a:endParaRPr lang="tr-T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1" name="Slide Number Placeholder 10"/>
          <p:cNvSpPr>
            <a:spLocks noGrp="1"/>
          </p:cNvSpPr>
          <p:nvPr>
            <p:ph type="sldNum" sz="quarter" idx="12"/>
          </p:nvPr>
        </p:nvSpPr>
        <p:spPr/>
        <p:txBody>
          <a:bodyPr/>
          <a:lstStyle/>
          <a:p>
            <a:fld id="{3E8A9559-9964-48B7-A876-69DADAB24609}" type="slidenum">
              <a:rPr lang="tr-TR" smtClean="0"/>
              <a:t>‹#›</a:t>
            </a:fld>
            <a:endParaRPr lang="tr-TR"/>
          </a:p>
        </p:txBody>
      </p:sp>
    </p:spTree>
    <p:extLst>
      <p:ext uri="{BB962C8B-B14F-4D97-AF65-F5344CB8AC3E}">
        <p14:creationId xmlns:p14="http://schemas.microsoft.com/office/powerpoint/2010/main" val="1460774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C6A5311-DA97-4749-9486-07F531BCF795}" type="datetimeFigureOut">
              <a:rPr lang="tr-TR" smtClean="0"/>
              <a:t>3.12.2021</a:t>
            </a:fld>
            <a:endParaRPr lang="tr-T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0" name="Slide Number Placeholder 9"/>
          <p:cNvSpPr>
            <a:spLocks noGrp="1"/>
          </p:cNvSpPr>
          <p:nvPr>
            <p:ph type="sldNum" sz="quarter" idx="12"/>
          </p:nvPr>
        </p:nvSpPr>
        <p:spPr/>
        <p:txBody>
          <a:bodyPr/>
          <a:lstStyle/>
          <a:p>
            <a:fld id="{3E8A9559-9964-48B7-A876-69DADAB24609}" type="slidenum">
              <a:rPr lang="tr-TR" smtClean="0"/>
              <a:t>‹#›</a:t>
            </a:fld>
            <a:endParaRPr lang="tr-TR"/>
          </a:p>
        </p:txBody>
      </p:sp>
    </p:spTree>
    <p:extLst>
      <p:ext uri="{BB962C8B-B14F-4D97-AF65-F5344CB8AC3E}">
        <p14:creationId xmlns:p14="http://schemas.microsoft.com/office/powerpoint/2010/main" val="242795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0C6A5311-DA97-4749-9486-07F531BCF795}" type="datetimeFigureOut">
              <a:rPr lang="tr-TR" smtClean="0"/>
              <a:t>3.12.2021</a:t>
            </a:fld>
            <a:endParaRPr lang="tr-T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tr-T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3E8A9559-9964-48B7-A876-69DADAB24609}" type="slidenum">
              <a:rPr lang="tr-TR" smtClean="0"/>
              <a:t>‹#›</a:t>
            </a:fld>
            <a:endParaRPr lang="tr-TR"/>
          </a:p>
        </p:txBody>
      </p:sp>
    </p:spTree>
    <p:extLst>
      <p:ext uri="{BB962C8B-B14F-4D97-AF65-F5344CB8AC3E}">
        <p14:creationId xmlns:p14="http://schemas.microsoft.com/office/powerpoint/2010/main" val="157030370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2AD7556-C90D-4946-8E4E-1E79D5B3D2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BB0CC56-54B2-4AE0-87C5-296E78A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42815"/>
            <a:ext cx="12192000" cy="261518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AB86127-90D2-4434-8D19-59451C2ECF29}"/>
              </a:ext>
            </a:extLst>
          </p:cNvPr>
          <p:cNvSpPr>
            <a:spLocks noGrp="1"/>
          </p:cNvSpPr>
          <p:nvPr>
            <p:ph type="title"/>
          </p:nvPr>
        </p:nvSpPr>
        <p:spPr>
          <a:xfrm>
            <a:off x="1600200" y="3418891"/>
            <a:ext cx="8991600" cy="1645920"/>
          </a:xfrm>
        </p:spPr>
        <p:txBody>
          <a:bodyPr vert="horz" lIns="274320" tIns="182880" rIns="274320" bIns="182880" rtlCol="0" anchor="ctr" anchorCtr="1">
            <a:normAutofit/>
          </a:bodyPr>
          <a:lstStyle/>
          <a:p>
            <a:pPr marR="0"/>
            <a:r>
              <a:rPr lang="en-US" sz="3800" b="0" i="0" u="none" strike="noStrike"/>
              <a:t>GÖRME ENGELLİLER</a:t>
            </a:r>
          </a:p>
        </p:txBody>
      </p:sp>
      <p:pic>
        <p:nvPicPr>
          <p:cNvPr id="6" name="Graphic 5" descr="Göz">
            <a:extLst>
              <a:ext uri="{FF2B5EF4-FFF2-40B4-BE49-F238E27FC236}">
                <a16:creationId xmlns:a16="http://schemas.microsoft.com/office/drawing/2014/main" id="{E089B0C5-F217-49DD-B77D-533572989C0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67820" y="640079"/>
            <a:ext cx="2456360" cy="2456360"/>
          </a:xfrm>
          <a:prstGeom prst="rect">
            <a:avLst/>
          </a:prstGeom>
        </p:spPr>
      </p:pic>
    </p:spTree>
    <p:extLst>
      <p:ext uri="{BB962C8B-B14F-4D97-AF65-F5344CB8AC3E}">
        <p14:creationId xmlns:p14="http://schemas.microsoft.com/office/powerpoint/2010/main" val="282240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F1169A70-E4DC-444E-AE35-B99D40A6F5F9}"/>
              </a:ext>
            </a:extLst>
          </p:cNvPr>
          <p:cNvSpPr>
            <a:spLocks noGrp="1"/>
          </p:cNvSpPr>
          <p:nvPr>
            <p:ph type="title"/>
          </p:nvPr>
        </p:nvSpPr>
        <p:spPr>
          <a:xfrm>
            <a:off x="640080" y="2681105"/>
            <a:ext cx="3401568" cy="1495794"/>
          </a:xfrm>
          <a:solidFill>
            <a:srgbClr val="FFFFFF"/>
          </a:solidFill>
          <a:ln>
            <a:solidFill>
              <a:srgbClr val="262626"/>
            </a:solidFill>
          </a:ln>
        </p:spPr>
        <p:txBody>
          <a:bodyPr vert="horz" lIns="182880" tIns="182880" rIns="182880" bIns="182880" rtlCol="0" anchor="ctr">
            <a:normAutofit/>
          </a:bodyPr>
          <a:lstStyle/>
          <a:p>
            <a:pPr marR="0"/>
            <a:r>
              <a:rPr lang="en-US" b="0" i="0" u="none" strike="noStrike"/>
              <a:t>Parmak Testi</a:t>
            </a:r>
          </a:p>
        </p:txBody>
      </p:sp>
      <p:sp useBgFill="1">
        <p:nvSpPr>
          <p:cNvPr id="11" name="Rectangle 10">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Metin Yer Tutucusu 2">
            <a:extLst>
              <a:ext uri="{FF2B5EF4-FFF2-40B4-BE49-F238E27FC236}">
                <a16:creationId xmlns:a16="http://schemas.microsoft.com/office/drawing/2014/main" id="{F5554F45-CB48-43CA-929D-E2163FACB29B}"/>
              </a:ext>
            </a:extLst>
          </p:cNvPr>
          <p:cNvGraphicFramePr/>
          <p:nvPr>
            <p:extLst>
              <p:ext uri="{D42A27DB-BD31-4B8C-83A1-F6EECF244321}">
                <p14:modId xmlns:p14="http://schemas.microsoft.com/office/powerpoint/2010/main" val="3864195049"/>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8726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F1169A70-E4DC-444E-AE35-B99D40A6F5F9}"/>
              </a:ext>
            </a:extLst>
          </p:cNvPr>
          <p:cNvSpPr>
            <a:spLocks noGrp="1"/>
          </p:cNvSpPr>
          <p:nvPr>
            <p:ph type="title"/>
          </p:nvPr>
        </p:nvSpPr>
        <p:spPr>
          <a:xfrm>
            <a:off x="640080" y="2681105"/>
            <a:ext cx="3401568" cy="1495794"/>
          </a:xfrm>
          <a:solidFill>
            <a:srgbClr val="FFFFFF"/>
          </a:solidFill>
          <a:ln>
            <a:solidFill>
              <a:srgbClr val="262626"/>
            </a:solidFill>
          </a:ln>
        </p:spPr>
        <p:txBody>
          <a:bodyPr vert="horz" lIns="182880" tIns="182880" rIns="182880" bIns="182880" rtlCol="0" anchor="ctr">
            <a:normAutofit/>
          </a:bodyPr>
          <a:lstStyle/>
          <a:p>
            <a:pPr marR="0"/>
            <a:r>
              <a:rPr lang="en-US" b="0" i="0" u="none" strike="noStrike"/>
              <a:t>Parmak Testi</a:t>
            </a:r>
          </a:p>
        </p:txBody>
      </p:sp>
      <p:sp useBgFill="1">
        <p:nvSpPr>
          <p:cNvPr id="12" name="Rectangle 11">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Metin Yer Tutucusu 2">
            <a:extLst>
              <a:ext uri="{FF2B5EF4-FFF2-40B4-BE49-F238E27FC236}">
                <a16:creationId xmlns:a16="http://schemas.microsoft.com/office/drawing/2014/main" id="{6367F20A-C061-4303-915B-140033A8DB24}"/>
              </a:ext>
            </a:extLst>
          </p:cNvPr>
          <p:cNvGraphicFramePr/>
          <p:nvPr>
            <p:extLst>
              <p:ext uri="{D42A27DB-BD31-4B8C-83A1-F6EECF244321}">
                <p14:modId xmlns:p14="http://schemas.microsoft.com/office/powerpoint/2010/main" val="2877792895"/>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6944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05B1DD-D3C5-4B52-AD10-22F9367251BA}"/>
              </a:ext>
            </a:extLst>
          </p:cNvPr>
          <p:cNvSpPr>
            <a:spLocks noGrp="1"/>
          </p:cNvSpPr>
          <p:nvPr>
            <p:ph type="title"/>
          </p:nvPr>
        </p:nvSpPr>
        <p:spPr>
          <a:xfrm>
            <a:off x="2231136" y="964692"/>
            <a:ext cx="7729728" cy="1188720"/>
          </a:xfrm>
        </p:spPr>
        <p:txBody>
          <a:bodyPr vert="horz" lIns="182880" tIns="182880" rIns="182880" bIns="182880" rtlCol="0" anchor="ctr">
            <a:normAutofit/>
          </a:bodyPr>
          <a:lstStyle/>
          <a:p>
            <a:pPr marR="0"/>
            <a:r>
              <a:rPr lang="en-US" b="0" i="0" u="none" strike="noStrike"/>
              <a:t>Snellen Kartı</a:t>
            </a:r>
          </a:p>
        </p:txBody>
      </p:sp>
      <p:graphicFrame>
        <p:nvGraphicFramePr>
          <p:cNvPr id="5" name="Metin Yer Tutucusu 2">
            <a:extLst>
              <a:ext uri="{FF2B5EF4-FFF2-40B4-BE49-F238E27FC236}">
                <a16:creationId xmlns:a16="http://schemas.microsoft.com/office/drawing/2014/main" id="{D6BEA8DA-861D-4471-87AB-5BE2F1EB517B}"/>
              </a:ext>
            </a:extLst>
          </p:cNvPr>
          <p:cNvGraphicFramePr/>
          <p:nvPr>
            <p:extLst>
              <p:ext uri="{D42A27DB-BD31-4B8C-83A1-F6EECF244321}">
                <p14:modId xmlns:p14="http://schemas.microsoft.com/office/powerpoint/2010/main" val="2646767235"/>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184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05B1DD-D3C5-4B52-AD10-22F9367251BA}"/>
              </a:ext>
            </a:extLst>
          </p:cNvPr>
          <p:cNvSpPr>
            <a:spLocks noGrp="1"/>
          </p:cNvSpPr>
          <p:nvPr>
            <p:ph type="title"/>
          </p:nvPr>
        </p:nvSpPr>
        <p:spPr>
          <a:xfrm>
            <a:off x="2231136" y="964692"/>
            <a:ext cx="7729728" cy="1188720"/>
          </a:xfrm>
        </p:spPr>
        <p:txBody>
          <a:bodyPr vert="horz" lIns="182880" tIns="182880" rIns="182880" bIns="182880" rtlCol="0" anchor="ctr">
            <a:normAutofit/>
          </a:bodyPr>
          <a:lstStyle/>
          <a:p>
            <a:pPr marR="0"/>
            <a:r>
              <a:rPr lang="en-US" b="0" i="0" u="none" strike="noStrike"/>
              <a:t>Snellen Kartı</a:t>
            </a:r>
          </a:p>
        </p:txBody>
      </p:sp>
      <p:graphicFrame>
        <p:nvGraphicFramePr>
          <p:cNvPr id="5" name="Metin Yer Tutucusu 2">
            <a:extLst>
              <a:ext uri="{FF2B5EF4-FFF2-40B4-BE49-F238E27FC236}">
                <a16:creationId xmlns:a16="http://schemas.microsoft.com/office/drawing/2014/main" id="{A2BAE07B-E421-437E-9952-91C1D2A37FC8}"/>
              </a:ext>
            </a:extLst>
          </p:cNvPr>
          <p:cNvGraphicFramePr/>
          <p:nvPr>
            <p:extLst>
              <p:ext uri="{D42A27DB-BD31-4B8C-83A1-F6EECF244321}">
                <p14:modId xmlns:p14="http://schemas.microsoft.com/office/powerpoint/2010/main" val="3590351922"/>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2977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05B1DD-D3C5-4B52-AD10-22F9367251BA}"/>
              </a:ext>
            </a:extLst>
          </p:cNvPr>
          <p:cNvSpPr>
            <a:spLocks noGrp="1"/>
          </p:cNvSpPr>
          <p:nvPr>
            <p:ph type="title"/>
          </p:nvPr>
        </p:nvSpPr>
        <p:spPr>
          <a:xfrm>
            <a:off x="2231136" y="964692"/>
            <a:ext cx="7729728" cy="1188720"/>
          </a:xfrm>
        </p:spPr>
        <p:txBody>
          <a:bodyPr vert="horz" lIns="182880" tIns="182880" rIns="182880" bIns="182880" rtlCol="0" anchor="ctr">
            <a:normAutofit/>
          </a:bodyPr>
          <a:lstStyle/>
          <a:p>
            <a:pPr marR="0"/>
            <a:r>
              <a:rPr lang="en-US" b="0" i="0" u="none" strike="noStrike"/>
              <a:t>Snellen Kartı</a:t>
            </a:r>
          </a:p>
        </p:txBody>
      </p:sp>
      <p:graphicFrame>
        <p:nvGraphicFramePr>
          <p:cNvPr id="5" name="Metin Yer Tutucusu 2">
            <a:extLst>
              <a:ext uri="{FF2B5EF4-FFF2-40B4-BE49-F238E27FC236}">
                <a16:creationId xmlns:a16="http://schemas.microsoft.com/office/drawing/2014/main" id="{0F783581-EFDF-4FC3-9FFE-FA58DC6A992A}"/>
              </a:ext>
            </a:extLst>
          </p:cNvPr>
          <p:cNvGraphicFramePr/>
          <p:nvPr>
            <p:extLst>
              <p:ext uri="{D42A27DB-BD31-4B8C-83A1-F6EECF244321}">
                <p14:modId xmlns:p14="http://schemas.microsoft.com/office/powerpoint/2010/main" val="2291006955"/>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0641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05B1DD-D3C5-4B52-AD10-22F9367251BA}"/>
              </a:ext>
            </a:extLst>
          </p:cNvPr>
          <p:cNvSpPr>
            <a:spLocks noGrp="1"/>
          </p:cNvSpPr>
          <p:nvPr>
            <p:ph type="title"/>
          </p:nvPr>
        </p:nvSpPr>
        <p:spPr>
          <a:xfrm>
            <a:off x="2231136" y="964692"/>
            <a:ext cx="7729728" cy="1188720"/>
          </a:xfrm>
        </p:spPr>
        <p:txBody>
          <a:bodyPr vert="horz" lIns="182880" tIns="182880" rIns="182880" bIns="182880" rtlCol="0" anchor="ctr">
            <a:normAutofit/>
          </a:bodyPr>
          <a:lstStyle/>
          <a:p>
            <a:pPr marR="0"/>
            <a:r>
              <a:rPr lang="en-US" b="0" i="0" u="none" strike="noStrike"/>
              <a:t>Snellen Kartı</a:t>
            </a:r>
          </a:p>
        </p:txBody>
      </p:sp>
      <p:graphicFrame>
        <p:nvGraphicFramePr>
          <p:cNvPr id="5" name="Metin Yer Tutucusu 2">
            <a:extLst>
              <a:ext uri="{FF2B5EF4-FFF2-40B4-BE49-F238E27FC236}">
                <a16:creationId xmlns:a16="http://schemas.microsoft.com/office/drawing/2014/main" id="{CD4295AF-8D12-4442-9A19-246873921D4E}"/>
              </a:ext>
            </a:extLst>
          </p:cNvPr>
          <p:cNvGraphicFramePr/>
          <p:nvPr>
            <p:extLst>
              <p:ext uri="{D42A27DB-BD31-4B8C-83A1-F6EECF244321}">
                <p14:modId xmlns:p14="http://schemas.microsoft.com/office/powerpoint/2010/main" val="1016689366"/>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2578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05B1DD-D3C5-4B52-AD10-22F9367251BA}"/>
              </a:ext>
            </a:extLst>
          </p:cNvPr>
          <p:cNvSpPr>
            <a:spLocks noGrp="1"/>
          </p:cNvSpPr>
          <p:nvPr>
            <p:ph type="title"/>
          </p:nvPr>
        </p:nvSpPr>
        <p:spPr>
          <a:xfrm>
            <a:off x="2231136" y="964692"/>
            <a:ext cx="7729728" cy="1188720"/>
          </a:xfrm>
        </p:spPr>
        <p:txBody>
          <a:bodyPr vert="horz" lIns="182880" tIns="182880" rIns="182880" bIns="182880" rtlCol="0" anchor="ctr">
            <a:normAutofit/>
          </a:bodyPr>
          <a:lstStyle/>
          <a:p>
            <a:pPr marR="0"/>
            <a:r>
              <a:rPr lang="en-US" b="0" i="0" u="none" strike="noStrike"/>
              <a:t>Snellen Kartı</a:t>
            </a:r>
          </a:p>
        </p:txBody>
      </p:sp>
      <p:graphicFrame>
        <p:nvGraphicFramePr>
          <p:cNvPr id="5" name="Metin Yer Tutucusu 2">
            <a:extLst>
              <a:ext uri="{FF2B5EF4-FFF2-40B4-BE49-F238E27FC236}">
                <a16:creationId xmlns:a16="http://schemas.microsoft.com/office/drawing/2014/main" id="{67DA2A4D-12CC-480D-94B8-D5EBCCB519CD}"/>
              </a:ext>
            </a:extLst>
          </p:cNvPr>
          <p:cNvGraphicFramePr/>
          <p:nvPr>
            <p:extLst>
              <p:ext uri="{D42A27DB-BD31-4B8C-83A1-F6EECF244321}">
                <p14:modId xmlns:p14="http://schemas.microsoft.com/office/powerpoint/2010/main" val="2244515947"/>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6341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1E3A2278-C3BC-4907-B94D-D8D5C36D763A}"/>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vert="horz" lIns="182880" tIns="182880" rIns="182880" bIns="182880" rtlCol="0" anchor="ctr">
            <a:normAutofit/>
          </a:bodyPr>
          <a:lstStyle/>
          <a:p>
            <a:pPr marR="0"/>
            <a:r>
              <a:rPr lang="en-US" sz="2600" b="0" i="0" u="none" strike="noStrike" kern="1200" cap="all" spc="200" baseline="0">
                <a:solidFill>
                  <a:srgbClr val="FFFFFF"/>
                </a:solidFill>
                <a:latin typeface="+mj-lt"/>
                <a:ea typeface="+mj-ea"/>
                <a:cs typeface="+mj-cs"/>
              </a:rPr>
              <a:t>Görme Engelli Bireylerin Genel Özellikleri</a:t>
            </a:r>
          </a:p>
        </p:txBody>
      </p:sp>
      <p:sp>
        <p:nvSpPr>
          <p:cNvPr id="3" name="Metin Yer Tutucusu 2">
            <a:extLst>
              <a:ext uri="{FF2B5EF4-FFF2-40B4-BE49-F238E27FC236}">
                <a16:creationId xmlns:a16="http://schemas.microsoft.com/office/drawing/2014/main" id="{8A943429-002D-4A0D-AB40-B584BE7B8803}"/>
              </a:ext>
            </a:extLst>
          </p:cNvPr>
          <p:cNvSpPr>
            <a:spLocks noGrp="1"/>
          </p:cNvSpPr>
          <p:nvPr>
            <p:ph type="body" idx="1"/>
          </p:nvPr>
        </p:nvSpPr>
        <p:spPr>
          <a:xfrm>
            <a:off x="5591695" y="1402080"/>
            <a:ext cx="5320696" cy="4053840"/>
          </a:xfrm>
        </p:spPr>
        <p:txBody>
          <a:bodyPr vert="horz" lIns="91440" tIns="45720" rIns="91440" bIns="45720" rtlCol="0" anchor="ctr">
            <a:normAutofit/>
          </a:bodyPr>
          <a:lstStyle/>
          <a:p>
            <a:pPr marR="0" lvl="0"/>
            <a:r>
              <a:rPr lang="en-US" b="0" i="0" u="none" strike="noStrike" baseline="0"/>
              <a:t>Doğuştan görme engelli olan bireyler, ayakta dururken ya da otururken ileriye ya da geriye sallanma, yüzünün önünde parmaklarını ya da ellerini sallama, parmaklarını ya da elini sallama, parmakları ile gözlerini ovuşturma gibi amaçsız hareketler gösterebilirler.  </a:t>
            </a:r>
          </a:p>
        </p:txBody>
      </p:sp>
    </p:spTree>
    <p:extLst>
      <p:ext uri="{BB962C8B-B14F-4D97-AF65-F5344CB8AC3E}">
        <p14:creationId xmlns:p14="http://schemas.microsoft.com/office/powerpoint/2010/main" val="3849228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C15F4A68-CE40-4527-96B8-8F6CC48D0585}"/>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vert="horz" lIns="182880" tIns="182880" rIns="182880" bIns="182880" rtlCol="0" anchor="ctr">
            <a:normAutofit/>
          </a:bodyPr>
          <a:lstStyle/>
          <a:p>
            <a:pPr marR="0"/>
            <a:r>
              <a:rPr lang="en-US" sz="2600" b="0" i="0" u="none" strike="noStrike" kern="1200" cap="all" spc="200" baseline="0">
                <a:solidFill>
                  <a:srgbClr val="FFFFFF"/>
                </a:solidFill>
                <a:latin typeface="+mj-lt"/>
                <a:ea typeface="+mj-ea"/>
                <a:cs typeface="+mj-cs"/>
              </a:rPr>
              <a:t>Görme Engelli Bireylerin Genel Özellikleri</a:t>
            </a:r>
          </a:p>
        </p:txBody>
      </p:sp>
      <p:sp>
        <p:nvSpPr>
          <p:cNvPr id="3" name="Metin Yer Tutucusu 2">
            <a:extLst>
              <a:ext uri="{FF2B5EF4-FFF2-40B4-BE49-F238E27FC236}">
                <a16:creationId xmlns:a16="http://schemas.microsoft.com/office/drawing/2014/main" id="{1661A35D-60D9-494E-A04F-757EAB0F0C4B}"/>
              </a:ext>
            </a:extLst>
          </p:cNvPr>
          <p:cNvSpPr>
            <a:spLocks noGrp="1"/>
          </p:cNvSpPr>
          <p:nvPr>
            <p:ph type="body" idx="1"/>
          </p:nvPr>
        </p:nvSpPr>
        <p:spPr>
          <a:xfrm>
            <a:off x="5591695" y="1402080"/>
            <a:ext cx="5320696" cy="4053840"/>
          </a:xfrm>
        </p:spPr>
        <p:txBody>
          <a:bodyPr vert="horz" lIns="91440" tIns="45720" rIns="91440" bIns="45720" rtlCol="0" anchor="ctr">
            <a:normAutofit/>
          </a:bodyPr>
          <a:lstStyle/>
          <a:p>
            <a:pPr marR="0" lvl="0"/>
            <a:r>
              <a:rPr lang="en-US" b="0" i="0" u="none" strike="noStrike" baseline="0"/>
              <a:t>Görme engelli bireyler, insanların yüzlerini ve eşyaların görünümlerini canlandıramadıkları için onlarla iletişimlerinde pasif ve anlamsız bir yüz ifadesine sahiplerdir. </a:t>
            </a:r>
          </a:p>
        </p:txBody>
      </p:sp>
    </p:spTree>
    <p:extLst>
      <p:ext uri="{BB962C8B-B14F-4D97-AF65-F5344CB8AC3E}">
        <p14:creationId xmlns:p14="http://schemas.microsoft.com/office/powerpoint/2010/main" val="372349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A8DC8580-5559-465E-98DB-0F417EEA22DF}"/>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vert="horz" lIns="182880" tIns="182880" rIns="182880" bIns="182880" rtlCol="0" anchor="ctr">
            <a:normAutofit/>
          </a:bodyPr>
          <a:lstStyle/>
          <a:p>
            <a:pPr marR="0"/>
            <a:r>
              <a:rPr lang="en-US" sz="2600" b="0" i="0" u="none" strike="noStrike" kern="1200" cap="all" spc="200" baseline="0">
                <a:solidFill>
                  <a:srgbClr val="FFFFFF"/>
                </a:solidFill>
                <a:latin typeface="+mj-lt"/>
                <a:ea typeface="+mj-ea"/>
                <a:cs typeface="+mj-cs"/>
              </a:rPr>
              <a:t>Görme Engelli Bireylerin Genel Özellikleri</a:t>
            </a:r>
          </a:p>
        </p:txBody>
      </p:sp>
      <p:sp>
        <p:nvSpPr>
          <p:cNvPr id="3" name="Metin Yer Tutucusu 2">
            <a:extLst>
              <a:ext uri="{FF2B5EF4-FFF2-40B4-BE49-F238E27FC236}">
                <a16:creationId xmlns:a16="http://schemas.microsoft.com/office/drawing/2014/main" id="{2285916C-C095-44D7-91CA-FB34C8359070}"/>
              </a:ext>
            </a:extLst>
          </p:cNvPr>
          <p:cNvSpPr>
            <a:spLocks noGrp="1"/>
          </p:cNvSpPr>
          <p:nvPr>
            <p:ph type="body" idx="1"/>
          </p:nvPr>
        </p:nvSpPr>
        <p:spPr>
          <a:xfrm>
            <a:off x="5591695" y="1402080"/>
            <a:ext cx="5320696" cy="4053840"/>
          </a:xfrm>
        </p:spPr>
        <p:txBody>
          <a:bodyPr vert="horz" lIns="91440" tIns="45720" rIns="91440" bIns="45720" rtlCol="0" anchor="ctr">
            <a:normAutofit/>
          </a:bodyPr>
          <a:lstStyle/>
          <a:p>
            <a:pPr marR="0" lvl="0"/>
            <a:r>
              <a:rPr lang="en-US" b="0" i="0" u="none" strike="noStrike" baseline="0"/>
              <a:t>Gören bireylerle konuşurken çoğu zaman duyarsız, ilgisizmiş gibi görünürler. </a:t>
            </a:r>
          </a:p>
          <a:p>
            <a:pPr marR="0" lvl="0"/>
            <a:r>
              <a:rPr lang="en-US" b="0" i="0" u="none" strike="noStrike" baseline="0"/>
              <a:t>Birçok çalışma, görme engelli bireylerin yer değiştirmelerini sağlayan yuvarlanma, yürüme gibi hareket becerilerini kazanmada gecikme gösterdiğini ortaya koymaktadır. </a:t>
            </a:r>
          </a:p>
        </p:txBody>
      </p:sp>
    </p:spTree>
    <p:extLst>
      <p:ext uri="{BB962C8B-B14F-4D97-AF65-F5344CB8AC3E}">
        <p14:creationId xmlns:p14="http://schemas.microsoft.com/office/powerpoint/2010/main" val="641260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4549F698-89DF-4C57-A33E-41EFF97ED28F}"/>
              </a:ext>
            </a:extLst>
          </p:cNvPr>
          <p:cNvSpPr>
            <a:spLocks noGrp="1"/>
          </p:cNvSpPr>
          <p:nvPr>
            <p:ph type="title"/>
          </p:nvPr>
        </p:nvSpPr>
        <p:spPr>
          <a:xfrm>
            <a:off x="643467" y="643467"/>
            <a:ext cx="3363974" cy="1728044"/>
          </a:xfrm>
          <a:noFill/>
          <a:ln>
            <a:solidFill>
              <a:schemeClr val="bg1"/>
            </a:solidFill>
          </a:ln>
        </p:spPr>
        <p:txBody>
          <a:bodyPr vert="horz" wrap="square" lIns="182880" tIns="182880" rIns="182880" bIns="182880" rtlCol="0" anchor="ctr">
            <a:normAutofit/>
          </a:bodyPr>
          <a:lstStyle/>
          <a:p>
            <a:pPr marR="0"/>
            <a:r>
              <a:rPr lang="en-US" b="0" i="0" u="none" strike="noStrike">
                <a:solidFill>
                  <a:schemeClr val="bg1"/>
                </a:solidFill>
              </a:rPr>
              <a:t>TANIM</a:t>
            </a:r>
          </a:p>
        </p:txBody>
      </p:sp>
      <p:sp>
        <p:nvSpPr>
          <p:cNvPr id="3" name="Metin Yer Tutucusu 2">
            <a:extLst>
              <a:ext uri="{FF2B5EF4-FFF2-40B4-BE49-F238E27FC236}">
                <a16:creationId xmlns:a16="http://schemas.microsoft.com/office/drawing/2014/main" id="{45F57312-7855-4DF1-97AE-80206876E49F}"/>
              </a:ext>
            </a:extLst>
          </p:cNvPr>
          <p:cNvSpPr>
            <a:spLocks noGrp="1"/>
          </p:cNvSpPr>
          <p:nvPr>
            <p:ph type="body" idx="1"/>
          </p:nvPr>
        </p:nvSpPr>
        <p:spPr>
          <a:xfrm>
            <a:off x="643468" y="2638044"/>
            <a:ext cx="3363974" cy="3415622"/>
          </a:xfrm>
        </p:spPr>
        <p:txBody>
          <a:bodyPr vert="horz" lIns="91440" tIns="45720" rIns="91440" bIns="45720" rtlCol="0">
            <a:normAutofit/>
          </a:bodyPr>
          <a:lstStyle/>
          <a:p>
            <a:pPr marR="0" lvl="0"/>
            <a:r>
              <a:rPr lang="en-US" b="0" i="0" u="none" strike="noStrike" baseline="0">
                <a:solidFill>
                  <a:schemeClr val="bg1"/>
                </a:solidFill>
              </a:rPr>
              <a:t>Görme yetersizliği, görme gücünün kısmen ya da tamamen yetersizliğinden dolayı bireyin eğitim performansının ve sosyal uyumunun olumsuz yönde etkilenmesi durumunu ifade eder. </a:t>
            </a:r>
          </a:p>
        </p:txBody>
      </p:sp>
      <p:pic>
        <p:nvPicPr>
          <p:cNvPr id="7" name="Graphic 6" descr="Göz">
            <a:extLst>
              <a:ext uri="{FF2B5EF4-FFF2-40B4-BE49-F238E27FC236}">
                <a16:creationId xmlns:a16="http://schemas.microsoft.com/office/drawing/2014/main" id="{4F81319C-3F72-45E4-9B2E-D375FAB885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18048" y="643467"/>
            <a:ext cx="5410199" cy="5410199"/>
          </a:xfrm>
          <a:prstGeom prst="rect">
            <a:avLst/>
          </a:prstGeom>
        </p:spPr>
      </p:pic>
    </p:spTree>
    <p:extLst>
      <p:ext uri="{BB962C8B-B14F-4D97-AF65-F5344CB8AC3E}">
        <p14:creationId xmlns:p14="http://schemas.microsoft.com/office/powerpoint/2010/main" val="6231120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B45FE4AB-CBB3-44CF-B4A8-2F2DA2F0AB14}"/>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vert="horz" lIns="182880" tIns="182880" rIns="182880" bIns="182880" rtlCol="0" anchor="ctr">
            <a:normAutofit/>
          </a:bodyPr>
          <a:lstStyle/>
          <a:p>
            <a:pPr marR="0"/>
            <a:r>
              <a:rPr lang="en-US" sz="2600" b="0" i="0" u="none" strike="noStrike" kern="1200" cap="all" spc="200" baseline="0">
                <a:solidFill>
                  <a:srgbClr val="FFFFFF"/>
                </a:solidFill>
                <a:latin typeface="+mj-lt"/>
                <a:ea typeface="+mj-ea"/>
                <a:cs typeface="+mj-cs"/>
              </a:rPr>
              <a:t>Görme Engelli Bireylerin Genel Özellikleri</a:t>
            </a:r>
          </a:p>
        </p:txBody>
      </p:sp>
      <p:sp>
        <p:nvSpPr>
          <p:cNvPr id="3" name="Metin Yer Tutucusu 2">
            <a:extLst>
              <a:ext uri="{FF2B5EF4-FFF2-40B4-BE49-F238E27FC236}">
                <a16:creationId xmlns:a16="http://schemas.microsoft.com/office/drawing/2014/main" id="{B9749B14-C8E9-41A5-8711-214FBD104F8B}"/>
              </a:ext>
            </a:extLst>
          </p:cNvPr>
          <p:cNvSpPr>
            <a:spLocks noGrp="1"/>
          </p:cNvSpPr>
          <p:nvPr>
            <p:ph type="body" idx="1"/>
          </p:nvPr>
        </p:nvSpPr>
        <p:spPr>
          <a:xfrm>
            <a:off x="5591695" y="1402080"/>
            <a:ext cx="5320696" cy="4053840"/>
          </a:xfrm>
        </p:spPr>
        <p:txBody>
          <a:bodyPr vert="horz" lIns="91440" tIns="45720" rIns="91440" bIns="45720" rtlCol="0" anchor="ctr">
            <a:normAutofit/>
          </a:bodyPr>
          <a:lstStyle/>
          <a:p>
            <a:pPr marR="0" lvl="0"/>
            <a:r>
              <a:rPr lang="en-US" b="0" i="0" u="none" strike="noStrike" baseline="0"/>
              <a:t>Sonradan görme duyusunu kaybeden bireyler arasında motor gecikme görülmez, ancak daha önce görme duyusunu kaybetmiş bireylerde motor gecikme görülür. </a:t>
            </a:r>
          </a:p>
          <a:p>
            <a:pPr marR="0" lvl="0"/>
            <a:r>
              <a:rPr lang="en-US" b="0" i="0" u="none" strike="noStrike" baseline="0"/>
              <a:t>Tamamen görmeyen (total kör ) bireylerin yürüyüşü daha kısa adım şeklinde, belirgin bir ayak sürüme davranışı, yavaş yürüme, eğik yürüme gibi şekilsel davranışlar gösterirler. </a:t>
            </a:r>
          </a:p>
        </p:txBody>
      </p:sp>
    </p:spTree>
    <p:extLst>
      <p:ext uri="{BB962C8B-B14F-4D97-AF65-F5344CB8AC3E}">
        <p14:creationId xmlns:p14="http://schemas.microsoft.com/office/powerpoint/2010/main" val="2867010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6F7BBB1-47F6-49AA-96F2-CDFAC1F8665A}"/>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vert="horz" lIns="182880" tIns="182880" rIns="182880" bIns="182880" rtlCol="0" anchor="ctr">
            <a:normAutofit/>
          </a:bodyPr>
          <a:lstStyle/>
          <a:p>
            <a:pPr marR="0"/>
            <a:r>
              <a:rPr lang="en-US" sz="2600" b="0" i="0" u="none" strike="noStrike" kern="1200" cap="all" spc="200" baseline="0">
                <a:solidFill>
                  <a:srgbClr val="FFFFFF"/>
                </a:solidFill>
                <a:latin typeface="+mj-lt"/>
                <a:ea typeface="+mj-ea"/>
                <a:cs typeface="+mj-cs"/>
              </a:rPr>
              <a:t>Görme Engelli Bireylerin Genel Özellikleri</a:t>
            </a:r>
          </a:p>
        </p:txBody>
      </p:sp>
      <p:sp>
        <p:nvSpPr>
          <p:cNvPr id="3" name="Metin Yer Tutucusu 2">
            <a:extLst>
              <a:ext uri="{FF2B5EF4-FFF2-40B4-BE49-F238E27FC236}">
                <a16:creationId xmlns:a16="http://schemas.microsoft.com/office/drawing/2014/main" id="{1C254EE0-F4FC-4B0A-AB1D-328F05F20E3C}"/>
              </a:ext>
            </a:extLst>
          </p:cNvPr>
          <p:cNvSpPr>
            <a:spLocks noGrp="1"/>
          </p:cNvSpPr>
          <p:nvPr>
            <p:ph type="body" idx="1"/>
          </p:nvPr>
        </p:nvSpPr>
        <p:spPr>
          <a:xfrm>
            <a:off x="5591695" y="1402080"/>
            <a:ext cx="5320696" cy="4053840"/>
          </a:xfrm>
        </p:spPr>
        <p:txBody>
          <a:bodyPr vert="horz" lIns="91440" tIns="45720" rIns="91440" bIns="45720" rtlCol="0" anchor="ctr">
            <a:normAutofit/>
          </a:bodyPr>
          <a:lstStyle/>
          <a:p>
            <a:pPr marR="0" lvl="0"/>
            <a:r>
              <a:rPr lang="en-US" b="0" i="0" u="none" strike="noStrike" baseline="0"/>
              <a:t>Kavramsal gelişimde ya da bilişsel yeteneklerde gecikme gözlenebilir.  </a:t>
            </a:r>
          </a:p>
          <a:p>
            <a:pPr marR="0" lvl="0"/>
            <a:r>
              <a:rPr lang="en-US" b="0" i="0" u="none" strike="noStrike" baseline="0"/>
              <a:t>Özellikle soyut düşünmeyi gerektiren becerilerde daha başarısız olabilirler.  </a:t>
            </a:r>
          </a:p>
        </p:txBody>
      </p:sp>
    </p:spTree>
    <p:extLst>
      <p:ext uri="{BB962C8B-B14F-4D97-AF65-F5344CB8AC3E}">
        <p14:creationId xmlns:p14="http://schemas.microsoft.com/office/powerpoint/2010/main" val="40685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875788FF-7A56-4F32-A5D5-3E7ABF975471}"/>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vert="horz" lIns="182880" tIns="182880" rIns="182880" bIns="182880" rtlCol="0" anchor="ctr">
            <a:normAutofit/>
          </a:bodyPr>
          <a:lstStyle/>
          <a:p>
            <a:pPr marR="0"/>
            <a:r>
              <a:rPr lang="en-US" sz="2600" b="0" i="0" u="none" strike="noStrike" kern="1200" cap="all" spc="200" baseline="0">
                <a:solidFill>
                  <a:srgbClr val="FFFFFF"/>
                </a:solidFill>
                <a:latin typeface="+mj-lt"/>
                <a:ea typeface="+mj-ea"/>
                <a:cs typeface="+mj-cs"/>
              </a:rPr>
              <a:t>Görme Engelli Bireylerin Genel Özellikleri</a:t>
            </a:r>
          </a:p>
        </p:txBody>
      </p:sp>
      <p:sp>
        <p:nvSpPr>
          <p:cNvPr id="3" name="Metin Yer Tutucusu 2">
            <a:extLst>
              <a:ext uri="{FF2B5EF4-FFF2-40B4-BE49-F238E27FC236}">
                <a16:creationId xmlns:a16="http://schemas.microsoft.com/office/drawing/2014/main" id="{65E5834A-AB54-4687-84F3-19E5655085F1}"/>
              </a:ext>
            </a:extLst>
          </p:cNvPr>
          <p:cNvSpPr>
            <a:spLocks noGrp="1"/>
          </p:cNvSpPr>
          <p:nvPr>
            <p:ph type="body" idx="1"/>
          </p:nvPr>
        </p:nvSpPr>
        <p:spPr>
          <a:xfrm>
            <a:off x="5591695" y="1402080"/>
            <a:ext cx="5320696" cy="4053840"/>
          </a:xfrm>
        </p:spPr>
        <p:txBody>
          <a:bodyPr vert="horz" lIns="91440" tIns="45720" rIns="91440" bIns="45720" rtlCol="0" anchor="ctr">
            <a:normAutofit/>
          </a:bodyPr>
          <a:lstStyle/>
          <a:p>
            <a:pPr marR="0" lvl="0"/>
            <a:r>
              <a:rPr lang="en-US" b="0" i="0" u="none" strike="noStrike" baseline="0"/>
              <a:t>Alan kavramını vermek güçtür. Alana ilişkin bilgiler daha çok dokunma duyusu aracılığıyla kazanılmaktadır.  </a:t>
            </a:r>
          </a:p>
        </p:txBody>
      </p:sp>
    </p:spTree>
    <p:extLst>
      <p:ext uri="{BB962C8B-B14F-4D97-AF65-F5344CB8AC3E}">
        <p14:creationId xmlns:p14="http://schemas.microsoft.com/office/powerpoint/2010/main" val="26656071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EE70035-2E4E-4F9F-A4A6-77B0B9FBD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lumMod val="75000"/>
              <a:alpha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bg2">
                  <a:lumMod val="60000"/>
                  <a:lumOff val="40000"/>
                </a:schemeClr>
              </a:solidFill>
            </a:endParaRPr>
          </a:p>
        </p:txBody>
      </p:sp>
      <p:sp>
        <p:nvSpPr>
          <p:cNvPr id="10" name="Rectangle 9">
            <a:extLst>
              <a:ext uri="{FF2B5EF4-FFF2-40B4-BE49-F238E27FC236}">
                <a16:creationId xmlns:a16="http://schemas.microsoft.com/office/drawing/2014/main" id="{48FDCBF5-07B8-49C5-BD1E-0DD5E1DB29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1075334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912D891C-04AD-4E50-9E5A-CC4A481352EB}"/>
              </a:ext>
            </a:extLst>
          </p:cNvPr>
          <p:cNvSpPr>
            <a:spLocks noGrp="1"/>
          </p:cNvSpPr>
          <p:nvPr>
            <p:ph type="title"/>
          </p:nvPr>
        </p:nvSpPr>
        <p:spPr>
          <a:xfrm>
            <a:off x="6735899" y="1059838"/>
            <a:ext cx="4812634" cy="4738324"/>
          </a:xfrm>
          <a:noFill/>
          <a:ln>
            <a:noFill/>
          </a:ln>
        </p:spPr>
        <p:txBody>
          <a:bodyPr vert="horz" lIns="182880" tIns="182880" rIns="182880" bIns="182880" rtlCol="0" anchor="ctr">
            <a:normAutofit/>
          </a:bodyPr>
          <a:lstStyle/>
          <a:p>
            <a:pPr marR="0"/>
            <a:r>
              <a:rPr lang="en-US" sz="4800" b="0" i="0" u="none" strike="noStrike" kern="1200" cap="all" spc="200" baseline="0">
                <a:solidFill>
                  <a:schemeClr val="bg1">
                    <a:lumMod val="85000"/>
                    <a:lumOff val="15000"/>
                  </a:schemeClr>
                </a:solidFill>
                <a:latin typeface="+mj-lt"/>
                <a:ea typeface="+mj-ea"/>
                <a:cs typeface="+mj-cs"/>
              </a:rPr>
              <a:t>Görme Engelli Bireylerin Genel Özellikleri</a:t>
            </a:r>
          </a:p>
        </p:txBody>
      </p:sp>
      <p:sp useBgFill="1">
        <p:nvSpPr>
          <p:cNvPr id="12" name="Rectangle 11">
            <a:extLst>
              <a:ext uri="{FF2B5EF4-FFF2-40B4-BE49-F238E27FC236}">
                <a16:creationId xmlns:a16="http://schemas.microsoft.com/office/drawing/2014/main" id="{4EFB64A5-5FD5-4748-BC76-137C0DEB6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465377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etin Yer Tutucusu 2">
            <a:extLst>
              <a:ext uri="{FF2B5EF4-FFF2-40B4-BE49-F238E27FC236}">
                <a16:creationId xmlns:a16="http://schemas.microsoft.com/office/drawing/2014/main" id="{522D4EC9-C130-488C-9F65-32956764653F}"/>
              </a:ext>
            </a:extLst>
          </p:cNvPr>
          <p:cNvSpPr>
            <a:spLocks noGrp="1"/>
          </p:cNvSpPr>
          <p:nvPr>
            <p:ph type="body" idx="1"/>
          </p:nvPr>
        </p:nvSpPr>
        <p:spPr>
          <a:xfrm>
            <a:off x="1921256" y="731520"/>
            <a:ext cx="3701710" cy="5394962"/>
          </a:xfrm>
        </p:spPr>
        <p:txBody>
          <a:bodyPr vert="horz" lIns="91440" tIns="45720" rIns="91440" bIns="45720" rtlCol="0" anchor="ctr">
            <a:normAutofit/>
          </a:bodyPr>
          <a:lstStyle/>
          <a:p>
            <a:pPr marR="0" lvl="0"/>
            <a:r>
              <a:rPr lang="en-US" b="0" i="0" u="none" strike="noStrike" baseline="0">
                <a:solidFill>
                  <a:schemeClr val="tx1"/>
                </a:solidFill>
              </a:rPr>
              <a:t>Görme yetersizliğinden kaynaklanan eksiklikleri diğer duyu organlarını kullanarak telafi etmeye çalışırlar.  </a:t>
            </a:r>
          </a:p>
        </p:txBody>
      </p:sp>
    </p:spTree>
    <p:extLst>
      <p:ext uri="{BB962C8B-B14F-4D97-AF65-F5344CB8AC3E}">
        <p14:creationId xmlns:p14="http://schemas.microsoft.com/office/powerpoint/2010/main" val="625635757"/>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62A029-6162-423C-9848-243A879464A5}"/>
              </a:ext>
            </a:extLst>
          </p:cNvPr>
          <p:cNvSpPr>
            <a:spLocks noGrp="1"/>
          </p:cNvSpPr>
          <p:nvPr>
            <p:ph type="title"/>
          </p:nvPr>
        </p:nvSpPr>
        <p:spPr/>
        <p:txBody>
          <a:bodyPr/>
          <a:lstStyle/>
          <a:p>
            <a:pPr marR="0" rtl="0"/>
            <a:r>
              <a:rPr lang="tr-TR" b="0" i="0" u="none" strike="noStrike" baseline="0">
                <a:solidFill>
                  <a:srgbClr val="365F91"/>
                </a:solidFill>
                <a:latin typeface="Times New Roman" panose="02020603050405020304" pitchFamily="18" charset="0"/>
              </a:rPr>
              <a:t>Görme Engelli Bireylerin Genel Özellikleri</a:t>
            </a:r>
          </a:p>
        </p:txBody>
      </p:sp>
      <p:graphicFrame>
        <p:nvGraphicFramePr>
          <p:cNvPr id="5" name="Metin Yer Tutucusu 2">
            <a:extLst>
              <a:ext uri="{FF2B5EF4-FFF2-40B4-BE49-F238E27FC236}">
                <a16:creationId xmlns:a16="http://schemas.microsoft.com/office/drawing/2014/main" id="{1D5890DE-8029-414E-A0AC-14659D5F5A4C}"/>
              </a:ext>
            </a:extLst>
          </p:cNvPr>
          <p:cNvGraphicFramePr/>
          <p:nvPr/>
        </p:nvGraphicFramePr>
        <p:xfrm>
          <a:off x="2231136" y="2638044"/>
          <a:ext cx="7729728" cy="31019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85083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F4E5A811-B680-42C0-B46D-B9008A0CAC5F}"/>
              </a:ext>
            </a:extLst>
          </p:cNvPr>
          <p:cNvSpPr>
            <a:spLocks noGrp="1"/>
          </p:cNvSpPr>
          <p:nvPr>
            <p:ph type="title"/>
          </p:nvPr>
        </p:nvSpPr>
        <p:spPr>
          <a:xfrm>
            <a:off x="640080" y="2681105"/>
            <a:ext cx="3401568" cy="1495794"/>
          </a:xfrm>
          <a:solidFill>
            <a:srgbClr val="FFFFFF"/>
          </a:solidFill>
          <a:ln>
            <a:solidFill>
              <a:srgbClr val="262626"/>
            </a:solidFill>
          </a:ln>
        </p:spPr>
        <p:txBody>
          <a:bodyPr vert="horz" lIns="182880" tIns="182880" rIns="182880" bIns="182880" rtlCol="0" anchor="ctr">
            <a:normAutofit/>
          </a:bodyPr>
          <a:lstStyle/>
          <a:p>
            <a:pPr marR="0"/>
            <a:r>
              <a:rPr lang="en-US" sz="2400" b="0" i="0" u="none" strike="noStrike"/>
              <a:t>Görme Engelli Bireylerin Genel Özellikleri</a:t>
            </a:r>
          </a:p>
        </p:txBody>
      </p:sp>
      <p:sp useBgFill="1">
        <p:nvSpPr>
          <p:cNvPr id="11" name="Rectangle 10">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Metin Yer Tutucusu 2">
            <a:extLst>
              <a:ext uri="{FF2B5EF4-FFF2-40B4-BE49-F238E27FC236}">
                <a16:creationId xmlns:a16="http://schemas.microsoft.com/office/drawing/2014/main" id="{BED8E796-E7E2-4D6F-8AD5-E59586660324}"/>
              </a:ext>
            </a:extLst>
          </p:cNvPr>
          <p:cNvGraphicFramePr/>
          <p:nvPr>
            <p:extLst>
              <p:ext uri="{D42A27DB-BD31-4B8C-83A1-F6EECF244321}">
                <p14:modId xmlns:p14="http://schemas.microsoft.com/office/powerpoint/2010/main" val="4221292786"/>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20042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Beyaz kağıt teknelerin önünde giden sarı kağıt tekne">
            <a:extLst>
              <a:ext uri="{FF2B5EF4-FFF2-40B4-BE49-F238E27FC236}">
                <a16:creationId xmlns:a16="http://schemas.microsoft.com/office/drawing/2014/main" id="{23B7F1A6-43B0-4EE2-9B22-ADD3F8CE71A0}"/>
              </a:ext>
            </a:extLst>
          </p:cNvPr>
          <p:cNvPicPr>
            <a:picLocks noChangeAspect="1"/>
          </p:cNvPicPr>
          <p:nvPr/>
        </p:nvPicPr>
        <p:blipFill rotWithShape="1">
          <a:blip r:embed="rId2"/>
          <a:srcRect l="26602" r="-1" b="-1"/>
          <a:stretch/>
        </p:blipFill>
        <p:spPr>
          <a:xfrm>
            <a:off x="4650909" y="10"/>
            <a:ext cx="7541090" cy="6857989"/>
          </a:xfrm>
          <a:prstGeom prst="rect">
            <a:avLst/>
          </a:prstGeom>
        </p:spPr>
      </p:pic>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70135EAC-468D-4744-80D4-5EC45AC348F7}"/>
              </a:ext>
            </a:extLst>
          </p:cNvPr>
          <p:cNvSpPr>
            <a:spLocks noGrp="1"/>
          </p:cNvSpPr>
          <p:nvPr>
            <p:ph type="title"/>
          </p:nvPr>
        </p:nvSpPr>
        <p:spPr>
          <a:xfrm>
            <a:off x="643467" y="643467"/>
            <a:ext cx="3363974" cy="1728044"/>
          </a:xfrm>
          <a:noFill/>
          <a:ln>
            <a:solidFill>
              <a:schemeClr val="bg1"/>
            </a:solidFill>
          </a:ln>
        </p:spPr>
        <p:txBody>
          <a:bodyPr vert="horz" wrap="square" lIns="182880" tIns="182880" rIns="182880" bIns="182880" rtlCol="0" anchor="ctr">
            <a:normAutofit/>
          </a:bodyPr>
          <a:lstStyle/>
          <a:p>
            <a:pPr marR="0"/>
            <a:r>
              <a:rPr lang="en-US" sz="2200" b="0" i="0" u="none" strike="noStrike">
                <a:solidFill>
                  <a:schemeClr val="bg1"/>
                </a:solidFill>
              </a:rPr>
              <a:t>Görme Engelliler Destek Eğitim Programı Modülleri</a:t>
            </a:r>
          </a:p>
        </p:txBody>
      </p:sp>
      <p:sp>
        <p:nvSpPr>
          <p:cNvPr id="3" name="Metin Yer Tutucusu 2">
            <a:extLst>
              <a:ext uri="{FF2B5EF4-FFF2-40B4-BE49-F238E27FC236}">
                <a16:creationId xmlns:a16="http://schemas.microsoft.com/office/drawing/2014/main" id="{5B8D452B-1612-4BA0-B131-EC5CAB98F20C}"/>
              </a:ext>
            </a:extLst>
          </p:cNvPr>
          <p:cNvSpPr>
            <a:spLocks noGrp="1"/>
          </p:cNvSpPr>
          <p:nvPr>
            <p:ph type="body" idx="1"/>
          </p:nvPr>
        </p:nvSpPr>
        <p:spPr>
          <a:xfrm>
            <a:off x="643468" y="2638044"/>
            <a:ext cx="3363974" cy="3415622"/>
          </a:xfrm>
        </p:spPr>
        <p:txBody>
          <a:bodyPr vert="horz" lIns="91440" tIns="45720" rIns="91440" bIns="45720" rtlCol="0">
            <a:normAutofit/>
          </a:bodyPr>
          <a:lstStyle/>
          <a:p>
            <a:pPr marR="0" lvl="0"/>
            <a:r>
              <a:rPr lang="en-US" b="0" i="0" u="none" strike="noStrike" baseline="0">
                <a:solidFill>
                  <a:schemeClr val="bg1"/>
                </a:solidFill>
              </a:rPr>
              <a:t>Öğrenmeye Hazırlık</a:t>
            </a:r>
          </a:p>
          <a:p>
            <a:pPr marR="0" lvl="0"/>
            <a:r>
              <a:rPr lang="en-US" b="0" i="0" u="none" strike="noStrike" baseline="0">
                <a:solidFill>
                  <a:schemeClr val="bg1"/>
                </a:solidFill>
              </a:rPr>
              <a:t>Psikomotor Beceriler </a:t>
            </a:r>
          </a:p>
        </p:txBody>
      </p:sp>
    </p:spTree>
    <p:extLst>
      <p:ext uri="{BB962C8B-B14F-4D97-AF65-F5344CB8AC3E}">
        <p14:creationId xmlns:p14="http://schemas.microsoft.com/office/powerpoint/2010/main" val="28809628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D9F3927-CB60-41F7-95F8-FE744ABC2456}"/>
              </a:ext>
            </a:extLst>
          </p:cNvPr>
          <p:cNvSpPr>
            <a:spLocks noGrp="1"/>
          </p:cNvSpPr>
          <p:nvPr>
            <p:ph type="title"/>
          </p:nvPr>
        </p:nvSpPr>
        <p:spPr/>
        <p:txBody>
          <a:bodyPr/>
          <a:lstStyle/>
          <a:p>
            <a:pPr marR="0" rtl="0"/>
            <a:r>
              <a:rPr lang="tr-TR" b="0" i="0" u="none" strike="noStrike" baseline="0">
                <a:solidFill>
                  <a:srgbClr val="365F91"/>
                </a:solidFill>
                <a:latin typeface="Times New Roman" panose="02020603050405020304" pitchFamily="18" charset="0"/>
              </a:rPr>
              <a:t>Görme Engelliler Destek E</a:t>
            </a:r>
            <a:r>
              <a:rPr lang="tr-TR" b="0" i="0" u="none" strike="noStrike" baseline="0">
                <a:solidFill>
                  <a:srgbClr val="365F91"/>
                </a:solidFill>
                <a:latin typeface="Calibri" panose="020F0502020204030204" pitchFamily="34" charset="0"/>
              </a:rPr>
              <a:t>ğ</a:t>
            </a:r>
            <a:r>
              <a:rPr lang="tr-TR" b="0" i="0" u="none" strike="noStrike" baseline="0">
                <a:solidFill>
                  <a:srgbClr val="365F91"/>
                </a:solidFill>
                <a:latin typeface="Times New Roman" panose="02020603050405020304" pitchFamily="18" charset="0"/>
              </a:rPr>
              <a:t>itim Programı Modülleri</a:t>
            </a:r>
          </a:p>
        </p:txBody>
      </p:sp>
      <p:sp>
        <p:nvSpPr>
          <p:cNvPr id="3" name="Metin Yer Tutucusu 2">
            <a:extLst>
              <a:ext uri="{FF2B5EF4-FFF2-40B4-BE49-F238E27FC236}">
                <a16:creationId xmlns:a16="http://schemas.microsoft.com/office/drawing/2014/main" id="{FD9662DC-4EAC-4E16-A4C2-A831D5E8EB15}"/>
              </a:ext>
            </a:extLst>
          </p:cNvPr>
          <p:cNvSpPr>
            <a:spLocks noGrp="1"/>
          </p:cNvSpPr>
          <p:nvPr>
            <p:ph type="body" idx="1"/>
          </p:nvPr>
        </p:nvSpPr>
        <p:spPr/>
        <p:txBody>
          <a:bodyPr/>
          <a:lstStyle/>
          <a:p>
            <a:pPr marR="0" lvl="0" rtl="0"/>
            <a:r>
              <a:rPr lang="tr-TR" b="0" i="0" u="none" strike="noStrike" baseline="0">
                <a:solidFill>
                  <a:srgbClr val="365F91"/>
                </a:solidFill>
                <a:latin typeface="Times New Roman" panose="02020603050405020304" pitchFamily="18" charset="0"/>
              </a:rPr>
              <a:t>Özbakım Becerileri   </a:t>
            </a:r>
          </a:p>
          <a:p>
            <a:pPr marR="0" lvl="0" rtl="0"/>
            <a:r>
              <a:rPr lang="tr-TR" b="0" i="0" u="none" strike="noStrike" baseline="0">
                <a:solidFill>
                  <a:srgbClr val="365F91"/>
                </a:solidFill>
                <a:latin typeface="Times New Roman" panose="02020603050405020304" pitchFamily="18" charset="0"/>
              </a:rPr>
              <a:t>Günlük Yaşam Becerileri  </a:t>
            </a:r>
          </a:p>
        </p:txBody>
      </p:sp>
    </p:spTree>
    <p:extLst>
      <p:ext uri="{BB962C8B-B14F-4D97-AF65-F5344CB8AC3E}">
        <p14:creationId xmlns:p14="http://schemas.microsoft.com/office/powerpoint/2010/main" val="2736304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44653"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5CA4E457-C10F-4F0A-9BA4-D19C60AAB3F7}"/>
              </a:ext>
            </a:extLst>
          </p:cNvPr>
          <p:cNvSpPr>
            <a:spLocks noGrp="1"/>
          </p:cNvSpPr>
          <p:nvPr>
            <p:ph type="title"/>
          </p:nvPr>
        </p:nvSpPr>
        <p:spPr>
          <a:xfrm>
            <a:off x="643466" y="643467"/>
            <a:ext cx="6242719" cy="1728044"/>
          </a:xfrm>
          <a:noFill/>
          <a:ln>
            <a:solidFill>
              <a:schemeClr val="bg1"/>
            </a:solidFill>
          </a:ln>
        </p:spPr>
        <p:txBody>
          <a:bodyPr vert="horz" wrap="square" lIns="182880" tIns="182880" rIns="182880" bIns="182880" rtlCol="0" anchor="ctr">
            <a:normAutofit/>
          </a:bodyPr>
          <a:lstStyle/>
          <a:p>
            <a:pPr marR="0"/>
            <a:r>
              <a:rPr lang="en-US" b="0" i="0" u="none" strike="noStrike">
                <a:solidFill>
                  <a:schemeClr val="bg1"/>
                </a:solidFill>
              </a:rPr>
              <a:t>Görme Engelliler Destek Eğitim Programı Modülleri</a:t>
            </a:r>
          </a:p>
        </p:txBody>
      </p:sp>
      <p:sp>
        <p:nvSpPr>
          <p:cNvPr id="3" name="Metin Yer Tutucusu 2">
            <a:extLst>
              <a:ext uri="{FF2B5EF4-FFF2-40B4-BE49-F238E27FC236}">
                <a16:creationId xmlns:a16="http://schemas.microsoft.com/office/drawing/2014/main" id="{FDFDB87D-D8F4-4B11-B4E2-B8F92F874C3C}"/>
              </a:ext>
            </a:extLst>
          </p:cNvPr>
          <p:cNvSpPr>
            <a:spLocks noGrp="1"/>
          </p:cNvSpPr>
          <p:nvPr>
            <p:ph type="body" idx="1"/>
          </p:nvPr>
        </p:nvSpPr>
        <p:spPr>
          <a:xfrm>
            <a:off x="643467" y="2638044"/>
            <a:ext cx="6242715" cy="3415622"/>
          </a:xfrm>
        </p:spPr>
        <p:txBody>
          <a:bodyPr vert="horz" lIns="91440" tIns="45720" rIns="91440" bIns="45720" rtlCol="0">
            <a:normAutofit/>
          </a:bodyPr>
          <a:lstStyle/>
          <a:p>
            <a:pPr marR="0" lvl="0"/>
            <a:r>
              <a:rPr lang="en-US" b="0" i="0" u="none" strike="noStrike" baseline="0">
                <a:solidFill>
                  <a:schemeClr val="bg1"/>
                </a:solidFill>
              </a:rPr>
              <a:t>Bağımsız Hareket Becerileri</a:t>
            </a:r>
          </a:p>
          <a:p>
            <a:pPr marR="0" lvl="0"/>
            <a:r>
              <a:rPr lang="en-US" b="0" i="0" u="none" strike="noStrike" baseline="0">
                <a:solidFill>
                  <a:schemeClr val="bg1"/>
                </a:solidFill>
              </a:rPr>
              <a:t>Sosyal Beceriler</a:t>
            </a:r>
          </a:p>
        </p:txBody>
      </p:sp>
      <p:pic>
        <p:nvPicPr>
          <p:cNvPr id="7" name="Graphic 6" descr="Katılım">
            <a:extLst>
              <a:ext uri="{FF2B5EF4-FFF2-40B4-BE49-F238E27FC236}">
                <a16:creationId xmlns:a16="http://schemas.microsoft.com/office/drawing/2014/main" id="{3E63E2DF-FC9B-4E1A-A225-55CC34E92C6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19870" y="1614253"/>
            <a:ext cx="3428662" cy="3428662"/>
          </a:xfrm>
          <a:prstGeom prst="rect">
            <a:avLst/>
          </a:prstGeom>
        </p:spPr>
      </p:pic>
    </p:spTree>
    <p:extLst>
      <p:ext uri="{BB962C8B-B14F-4D97-AF65-F5344CB8AC3E}">
        <p14:creationId xmlns:p14="http://schemas.microsoft.com/office/powerpoint/2010/main" val="36388712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CF0E2E1-A8F6-4BA1-8A9B-12DEBD83B6BC}"/>
              </a:ext>
            </a:extLst>
          </p:cNvPr>
          <p:cNvSpPr>
            <a:spLocks noGrp="1"/>
          </p:cNvSpPr>
          <p:nvPr>
            <p:ph type="title"/>
          </p:nvPr>
        </p:nvSpPr>
        <p:spPr>
          <a:xfrm>
            <a:off x="2231136" y="964692"/>
            <a:ext cx="7729728" cy="1188720"/>
          </a:xfrm>
        </p:spPr>
        <p:txBody>
          <a:bodyPr vert="horz" lIns="182880" tIns="182880" rIns="182880" bIns="182880" rtlCol="0" anchor="ctr">
            <a:normAutofit/>
          </a:bodyPr>
          <a:lstStyle/>
          <a:p>
            <a:pPr marR="0"/>
            <a:r>
              <a:rPr lang="en-US" b="0" i="0" u="none" strike="noStrike"/>
              <a:t>Görme Engelliler Destek Eğitim Programı Modülleri</a:t>
            </a:r>
          </a:p>
        </p:txBody>
      </p:sp>
      <p:graphicFrame>
        <p:nvGraphicFramePr>
          <p:cNvPr id="5" name="Metin Yer Tutucusu 2">
            <a:extLst>
              <a:ext uri="{FF2B5EF4-FFF2-40B4-BE49-F238E27FC236}">
                <a16:creationId xmlns:a16="http://schemas.microsoft.com/office/drawing/2014/main" id="{2DE4D723-3D79-4552-9A06-CD4297AECE5E}"/>
              </a:ext>
            </a:extLst>
          </p:cNvPr>
          <p:cNvGraphicFramePr/>
          <p:nvPr>
            <p:extLst>
              <p:ext uri="{D42A27DB-BD31-4B8C-83A1-F6EECF244321}">
                <p14:modId xmlns:p14="http://schemas.microsoft.com/office/powerpoint/2010/main" val="301531744"/>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2014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4BAD93C0-51CF-4902-98A3-FB7728CAC881}"/>
              </a:ext>
            </a:extLst>
          </p:cNvPr>
          <p:cNvSpPr>
            <a:spLocks noGrp="1"/>
          </p:cNvSpPr>
          <p:nvPr>
            <p:ph type="title"/>
          </p:nvPr>
        </p:nvSpPr>
        <p:spPr>
          <a:xfrm>
            <a:off x="2231136" y="467418"/>
            <a:ext cx="7729728" cy="1188720"/>
          </a:xfrm>
          <a:solidFill>
            <a:srgbClr val="FFFFFF"/>
          </a:solidFill>
        </p:spPr>
        <p:txBody>
          <a:bodyPr vert="horz" lIns="182880" tIns="182880" rIns="182880" bIns="182880" rtlCol="0" anchor="ctr">
            <a:normAutofit/>
          </a:bodyPr>
          <a:lstStyle/>
          <a:p>
            <a:pPr marR="0"/>
            <a:r>
              <a:rPr lang="en-US" b="0" i="0" u="none" strike="noStrike" kern="1200" cap="all" spc="200" baseline="0" dirty="0">
                <a:solidFill>
                  <a:srgbClr val="262626"/>
                </a:solidFill>
                <a:latin typeface="+mj-lt"/>
                <a:ea typeface="+mj-ea"/>
                <a:cs typeface="+mj-cs"/>
              </a:rPr>
              <a:t>Eğitsel Tanım </a:t>
            </a:r>
          </a:p>
        </p:txBody>
      </p:sp>
      <p:sp>
        <p:nvSpPr>
          <p:cNvPr id="3" name="Metin Yer Tutucusu 2">
            <a:extLst>
              <a:ext uri="{FF2B5EF4-FFF2-40B4-BE49-F238E27FC236}">
                <a16:creationId xmlns:a16="http://schemas.microsoft.com/office/drawing/2014/main" id="{A9E622AF-DF55-4A28-9991-79BDB3C63C36}"/>
              </a:ext>
            </a:extLst>
          </p:cNvPr>
          <p:cNvSpPr>
            <a:spLocks noGrp="1"/>
          </p:cNvSpPr>
          <p:nvPr>
            <p:ph type="body" idx="1"/>
          </p:nvPr>
        </p:nvSpPr>
        <p:spPr>
          <a:xfrm>
            <a:off x="1706062" y="2291262"/>
            <a:ext cx="8779512" cy="2879256"/>
          </a:xfrm>
        </p:spPr>
        <p:txBody>
          <a:bodyPr vert="horz" lIns="91440" tIns="45720" rIns="91440" bIns="45720" rtlCol="0">
            <a:normAutofit/>
          </a:bodyPr>
          <a:lstStyle/>
          <a:p>
            <a:pPr marR="0" lvl="0"/>
            <a:r>
              <a:rPr lang="en-US" b="0" i="0" u="none" strike="noStrike" baseline="0">
                <a:solidFill>
                  <a:srgbClr val="404040"/>
                </a:solidFill>
              </a:rPr>
              <a:t>Görme Engelli: Görme yetersizliğinden çok ağır derecede etkilenen, mutlaka kabartma alfabeye (Braille) ya da konuşan kitapların kullanılmasına ihtiyaç duyan bireylerdir. </a:t>
            </a:r>
          </a:p>
        </p:txBody>
      </p:sp>
    </p:spTree>
    <p:extLst>
      <p:ext uri="{BB962C8B-B14F-4D97-AF65-F5344CB8AC3E}">
        <p14:creationId xmlns:p14="http://schemas.microsoft.com/office/powerpoint/2010/main" val="17866148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AD85578-1E4B-4014-9D52-E76894750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2">
              <a:alpha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0" name="Rectangle 9">
            <a:extLst>
              <a:ext uri="{FF2B5EF4-FFF2-40B4-BE49-F238E27FC236}">
                <a16:creationId xmlns:a16="http://schemas.microsoft.com/office/drawing/2014/main" id="{48550B3F-9390-4CA1-B3C8-91529289D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465377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95D409D-B9B2-4011-A1DC-FABF09A338EE}"/>
              </a:ext>
            </a:extLst>
          </p:cNvPr>
          <p:cNvSpPr>
            <a:spLocks noGrp="1"/>
          </p:cNvSpPr>
          <p:nvPr>
            <p:ph type="title"/>
          </p:nvPr>
        </p:nvSpPr>
        <p:spPr>
          <a:xfrm>
            <a:off x="1949518" y="1059838"/>
            <a:ext cx="3632052" cy="4738324"/>
          </a:xfrm>
          <a:noFill/>
          <a:ln>
            <a:noFill/>
          </a:ln>
        </p:spPr>
        <p:txBody>
          <a:bodyPr vert="horz" lIns="182880" tIns="182880" rIns="182880" bIns="182880" rtlCol="0" anchor="ctr">
            <a:normAutofit/>
          </a:bodyPr>
          <a:lstStyle/>
          <a:p>
            <a:pPr marR="0"/>
            <a:r>
              <a:rPr lang="en-US" sz="3300" b="0" i="0" u="none" strike="noStrike" kern="1200" cap="all" spc="200" baseline="0">
                <a:solidFill>
                  <a:schemeClr val="bg1"/>
                </a:solidFill>
                <a:latin typeface="+mj-lt"/>
                <a:ea typeface="+mj-ea"/>
                <a:cs typeface="+mj-cs"/>
              </a:rPr>
              <a:t>Görme Engelliler Destek Eğitim Programının Genel Amaçları</a:t>
            </a:r>
          </a:p>
        </p:txBody>
      </p:sp>
      <p:sp>
        <p:nvSpPr>
          <p:cNvPr id="3" name="Metin Yer Tutucusu 2">
            <a:extLst>
              <a:ext uri="{FF2B5EF4-FFF2-40B4-BE49-F238E27FC236}">
                <a16:creationId xmlns:a16="http://schemas.microsoft.com/office/drawing/2014/main" id="{A9EDB047-CB4C-4D4D-8958-DCF2336658D0}"/>
              </a:ext>
            </a:extLst>
          </p:cNvPr>
          <p:cNvSpPr>
            <a:spLocks noGrp="1"/>
          </p:cNvSpPr>
          <p:nvPr>
            <p:ph type="body" idx="1"/>
          </p:nvPr>
        </p:nvSpPr>
        <p:spPr>
          <a:xfrm>
            <a:off x="6679109" y="1059838"/>
            <a:ext cx="4665397" cy="4738323"/>
          </a:xfrm>
        </p:spPr>
        <p:txBody>
          <a:bodyPr vert="horz" lIns="91440" tIns="45720" rIns="91440" bIns="45720" rtlCol="0" anchor="ctr">
            <a:normAutofit/>
          </a:bodyPr>
          <a:lstStyle/>
          <a:p>
            <a:pPr marR="0" lvl="0"/>
            <a:r>
              <a:rPr lang="en-US" b="0" i="0" u="none" strike="noStrike" baseline="0"/>
              <a:t>Temel yaşam becerileri kazanmaları,  </a:t>
            </a:r>
          </a:p>
          <a:p>
            <a:pPr marR="0" lvl="0"/>
            <a:r>
              <a:rPr lang="en-US" b="0" i="0" u="none" strike="noStrike" baseline="0"/>
              <a:t>Bağımsız hareket edebilmeleri, </a:t>
            </a:r>
          </a:p>
        </p:txBody>
      </p:sp>
    </p:spTree>
    <p:extLst>
      <p:ext uri="{BB962C8B-B14F-4D97-AF65-F5344CB8AC3E}">
        <p14:creationId xmlns:p14="http://schemas.microsoft.com/office/powerpoint/2010/main" val="23193899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A334EA-355B-4BC1-8B30-76BF0E27CE81}"/>
              </a:ext>
            </a:extLst>
          </p:cNvPr>
          <p:cNvSpPr>
            <a:spLocks noGrp="1"/>
          </p:cNvSpPr>
          <p:nvPr>
            <p:ph type="title"/>
          </p:nvPr>
        </p:nvSpPr>
        <p:spPr>
          <a:xfrm>
            <a:off x="2231136" y="964692"/>
            <a:ext cx="7729728" cy="1188720"/>
          </a:xfrm>
        </p:spPr>
        <p:txBody>
          <a:bodyPr vert="horz" lIns="182880" tIns="182880" rIns="182880" bIns="182880" rtlCol="0" anchor="ctr">
            <a:normAutofit/>
          </a:bodyPr>
          <a:lstStyle/>
          <a:p>
            <a:pPr marR="0"/>
            <a:r>
              <a:rPr lang="en-US" b="0" i="0" u="none" strike="noStrike"/>
              <a:t>Görme Engelliler Destek Eğitim Programının Genel Amaçları</a:t>
            </a:r>
          </a:p>
        </p:txBody>
      </p:sp>
      <p:graphicFrame>
        <p:nvGraphicFramePr>
          <p:cNvPr id="5" name="Metin Yer Tutucusu 2">
            <a:extLst>
              <a:ext uri="{FF2B5EF4-FFF2-40B4-BE49-F238E27FC236}">
                <a16:creationId xmlns:a16="http://schemas.microsoft.com/office/drawing/2014/main" id="{113554DB-647E-4F6A-BB01-9446882CFA49}"/>
              </a:ext>
            </a:extLst>
          </p:cNvPr>
          <p:cNvGraphicFramePr/>
          <p:nvPr>
            <p:extLst>
              <p:ext uri="{D42A27DB-BD31-4B8C-83A1-F6EECF244321}">
                <p14:modId xmlns:p14="http://schemas.microsoft.com/office/powerpoint/2010/main" val="3599872151"/>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27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23CA5B-1A8E-410B-BCD2-91B72175FCD3}"/>
              </a:ext>
            </a:extLst>
          </p:cNvPr>
          <p:cNvSpPr>
            <a:spLocks noGrp="1"/>
          </p:cNvSpPr>
          <p:nvPr>
            <p:ph type="title"/>
          </p:nvPr>
        </p:nvSpPr>
        <p:spPr/>
        <p:txBody>
          <a:bodyPr/>
          <a:lstStyle/>
          <a:p>
            <a:pPr marR="0" rtl="0"/>
            <a:r>
              <a:rPr lang="tr-TR" b="0" i="0" u="none" strike="noStrike" baseline="0" dirty="0">
                <a:solidFill>
                  <a:srgbClr val="365F91"/>
                </a:solidFill>
                <a:latin typeface="Times New Roman" panose="02020603050405020304" pitchFamily="18" charset="0"/>
              </a:rPr>
              <a:t>Görme Engelliler Destek E</a:t>
            </a:r>
            <a:r>
              <a:rPr lang="tr-TR" b="0" i="0" u="none" strike="noStrike" baseline="0" dirty="0">
                <a:solidFill>
                  <a:srgbClr val="365F91"/>
                </a:solidFill>
                <a:latin typeface="Calibri" panose="020F0502020204030204" pitchFamily="34" charset="0"/>
              </a:rPr>
              <a:t>ğ</a:t>
            </a:r>
            <a:r>
              <a:rPr lang="tr-TR" b="0" i="0" u="none" strike="noStrike" baseline="0" dirty="0">
                <a:solidFill>
                  <a:srgbClr val="365F91"/>
                </a:solidFill>
                <a:latin typeface="Times New Roman" panose="02020603050405020304" pitchFamily="18" charset="0"/>
              </a:rPr>
              <a:t>itim Programının Genel Amaçları</a:t>
            </a:r>
          </a:p>
        </p:txBody>
      </p:sp>
      <p:graphicFrame>
        <p:nvGraphicFramePr>
          <p:cNvPr id="5" name="Metin Yer Tutucusu 2">
            <a:extLst>
              <a:ext uri="{FF2B5EF4-FFF2-40B4-BE49-F238E27FC236}">
                <a16:creationId xmlns:a16="http://schemas.microsoft.com/office/drawing/2014/main" id="{4C2F0F57-7395-4F5F-BF29-E01608DAEB15}"/>
              </a:ext>
            </a:extLst>
          </p:cNvPr>
          <p:cNvGraphicFramePr/>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2975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C7FF834-B204-4967-8D47-8BB36EAF0E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780A22D-61EA-43E3-BD94-3E39CF9021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18509"/>
            <a:ext cx="12192000" cy="19394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45CB86A3-D9B7-4B43-95F8-D52F7C2E2988}"/>
              </a:ext>
            </a:extLst>
          </p:cNvPr>
          <p:cNvSpPr>
            <a:spLocks noGrp="1"/>
          </p:cNvSpPr>
          <p:nvPr>
            <p:ph type="title"/>
          </p:nvPr>
        </p:nvSpPr>
        <p:spPr>
          <a:xfrm>
            <a:off x="1600200" y="4269282"/>
            <a:ext cx="8991600" cy="1264762"/>
          </a:xfrm>
        </p:spPr>
        <p:txBody>
          <a:bodyPr vert="horz" lIns="274320" tIns="182880" rIns="274320" bIns="182880" rtlCol="0" anchor="ctr" anchorCtr="1">
            <a:normAutofit/>
          </a:bodyPr>
          <a:lstStyle/>
          <a:p>
            <a:pPr marR="0"/>
            <a:r>
              <a:rPr lang="en-US" sz="3200" b="0" i="0" u="none" strike="noStrike"/>
              <a:t>Az Gören: </a:t>
            </a:r>
          </a:p>
        </p:txBody>
      </p:sp>
      <p:sp>
        <p:nvSpPr>
          <p:cNvPr id="3" name="Metin Yer Tutucusu 2">
            <a:extLst>
              <a:ext uri="{FF2B5EF4-FFF2-40B4-BE49-F238E27FC236}">
                <a16:creationId xmlns:a16="http://schemas.microsoft.com/office/drawing/2014/main" id="{46641C89-5DAD-414B-AB18-39C624E63831}"/>
              </a:ext>
            </a:extLst>
          </p:cNvPr>
          <p:cNvSpPr>
            <a:spLocks noGrp="1"/>
          </p:cNvSpPr>
          <p:nvPr>
            <p:ph type="body" idx="1"/>
          </p:nvPr>
        </p:nvSpPr>
        <p:spPr>
          <a:xfrm>
            <a:off x="2695194" y="5688535"/>
            <a:ext cx="6801612" cy="536125"/>
          </a:xfrm>
        </p:spPr>
        <p:txBody>
          <a:bodyPr vert="horz" lIns="91440" tIns="45720" rIns="91440" bIns="45720" rtlCol="0">
            <a:normAutofit/>
          </a:bodyPr>
          <a:lstStyle/>
          <a:p>
            <a:pPr marL="0" marR="0" lvl="0" indent="0" algn="ctr">
              <a:lnSpc>
                <a:spcPct val="90000"/>
              </a:lnSpc>
              <a:buNone/>
            </a:pPr>
            <a:r>
              <a:rPr lang="en-US" sz="1500" b="0" i="0" u="none" strike="noStrike" kern="1200" baseline="0">
                <a:solidFill>
                  <a:srgbClr val="FFFFFF"/>
                </a:solidFill>
                <a:latin typeface="+mn-lt"/>
                <a:ea typeface="+mn-ea"/>
                <a:cs typeface="+mn-cs"/>
              </a:rPr>
              <a:t>Büyütücü araçlar yardımıyla ya da büyük puntolu yazılı materyali okuyabilen bireylerdir. </a:t>
            </a:r>
          </a:p>
        </p:txBody>
      </p:sp>
      <p:pic>
        <p:nvPicPr>
          <p:cNvPr id="7" name="Graphic 6" descr="Ekskavatör">
            <a:extLst>
              <a:ext uri="{FF2B5EF4-FFF2-40B4-BE49-F238E27FC236}">
                <a16:creationId xmlns:a16="http://schemas.microsoft.com/office/drawing/2014/main" id="{A872F0CD-DC34-4679-9ECC-8A9BC51682E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45346" y="640078"/>
            <a:ext cx="3301307" cy="3301307"/>
          </a:xfrm>
          <a:prstGeom prst="rect">
            <a:avLst/>
          </a:prstGeom>
        </p:spPr>
      </p:pic>
    </p:spTree>
    <p:extLst>
      <p:ext uri="{BB962C8B-B14F-4D97-AF65-F5344CB8AC3E}">
        <p14:creationId xmlns:p14="http://schemas.microsoft.com/office/powerpoint/2010/main" val="925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3E78E33-0F64-49CA-A870-2202343E63CB}"/>
              </a:ext>
            </a:extLst>
          </p:cNvPr>
          <p:cNvSpPr>
            <a:spLocks noGrp="1"/>
          </p:cNvSpPr>
          <p:nvPr>
            <p:ph type="title"/>
          </p:nvPr>
        </p:nvSpPr>
        <p:spPr>
          <a:xfrm>
            <a:off x="2231136" y="964692"/>
            <a:ext cx="7729728" cy="1188720"/>
          </a:xfrm>
        </p:spPr>
        <p:txBody>
          <a:bodyPr vert="horz" lIns="182880" tIns="182880" rIns="182880" bIns="182880" rtlCol="0" anchor="ctr">
            <a:normAutofit/>
          </a:bodyPr>
          <a:lstStyle/>
          <a:p>
            <a:pPr marR="0"/>
            <a:r>
              <a:rPr lang="en-US" b="0" i="0" u="none" strike="noStrike"/>
              <a:t>Görme Yetersizliğinden Etkilenmiş Olmanın İpuçları</a:t>
            </a:r>
          </a:p>
        </p:txBody>
      </p:sp>
      <p:graphicFrame>
        <p:nvGraphicFramePr>
          <p:cNvPr id="5" name="Metin Yer Tutucusu 2">
            <a:extLst>
              <a:ext uri="{FF2B5EF4-FFF2-40B4-BE49-F238E27FC236}">
                <a16:creationId xmlns:a16="http://schemas.microsoft.com/office/drawing/2014/main" id="{E36461DF-7FF8-44F4-BC50-9FE926DEB143}"/>
              </a:ext>
            </a:extLst>
          </p:cNvPr>
          <p:cNvGraphicFramePr/>
          <p:nvPr>
            <p:extLst>
              <p:ext uri="{D42A27DB-BD31-4B8C-83A1-F6EECF244321}">
                <p14:modId xmlns:p14="http://schemas.microsoft.com/office/powerpoint/2010/main" val="2279057442"/>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4981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5E51E4A-F958-4971-A002-F885CCBB410E}"/>
              </a:ext>
            </a:extLst>
          </p:cNvPr>
          <p:cNvSpPr>
            <a:spLocks noGrp="1"/>
          </p:cNvSpPr>
          <p:nvPr>
            <p:ph type="title"/>
          </p:nvPr>
        </p:nvSpPr>
        <p:spPr>
          <a:xfrm>
            <a:off x="2231136" y="964692"/>
            <a:ext cx="7729728" cy="1188720"/>
          </a:xfrm>
        </p:spPr>
        <p:txBody>
          <a:bodyPr vert="horz" lIns="182880" tIns="182880" rIns="182880" bIns="182880" rtlCol="0" anchor="ctr">
            <a:normAutofit/>
          </a:bodyPr>
          <a:lstStyle/>
          <a:p>
            <a:pPr marR="0"/>
            <a:r>
              <a:rPr lang="en-US" b="0" i="0" u="none" strike="noStrike"/>
              <a:t>Görme Yetersizliğinden Etkilenmiş Olmanın İpuçları</a:t>
            </a:r>
          </a:p>
        </p:txBody>
      </p:sp>
      <p:graphicFrame>
        <p:nvGraphicFramePr>
          <p:cNvPr id="5" name="Metin Yer Tutucusu 2">
            <a:extLst>
              <a:ext uri="{FF2B5EF4-FFF2-40B4-BE49-F238E27FC236}">
                <a16:creationId xmlns:a16="http://schemas.microsoft.com/office/drawing/2014/main" id="{52379BE2-30F6-4DF7-93FF-8B3068BD3977}"/>
              </a:ext>
            </a:extLst>
          </p:cNvPr>
          <p:cNvGraphicFramePr/>
          <p:nvPr>
            <p:extLst>
              <p:ext uri="{D42A27DB-BD31-4B8C-83A1-F6EECF244321}">
                <p14:modId xmlns:p14="http://schemas.microsoft.com/office/powerpoint/2010/main" val="2338551023"/>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1231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87935DA3-5769-4DE3-83F8-11524DDE31AD}"/>
              </a:ext>
            </a:extLst>
          </p:cNvPr>
          <p:cNvSpPr>
            <a:spLocks noGrp="1"/>
          </p:cNvSpPr>
          <p:nvPr>
            <p:ph type="title"/>
          </p:nvPr>
        </p:nvSpPr>
        <p:spPr>
          <a:xfrm>
            <a:off x="640080" y="2681105"/>
            <a:ext cx="3401568" cy="1495794"/>
          </a:xfrm>
          <a:solidFill>
            <a:srgbClr val="FFFFFF"/>
          </a:solidFill>
          <a:ln>
            <a:solidFill>
              <a:srgbClr val="262626"/>
            </a:solidFill>
          </a:ln>
        </p:spPr>
        <p:txBody>
          <a:bodyPr vert="horz" lIns="182880" tIns="182880" rIns="182880" bIns="182880" rtlCol="0" anchor="ctr">
            <a:normAutofit/>
          </a:bodyPr>
          <a:lstStyle/>
          <a:p>
            <a:pPr marR="0"/>
            <a:r>
              <a:rPr lang="en-US" sz="1500" b="0" i="0" u="none" strike="noStrike"/>
              <a:t>Görme Yetersizliğinin Belirlenmesinde Kullanılan Basit Yöntemler</a:t>
            </a:r>
          </a:p>
        </p:txBody>
      </p:sp>
      <p:sp useBgFill="1">
        <p:nvSpPr>
          <p:cNvPr id="11" name="Rectangle 10">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Metin Yer Tutucusu 2">
            <a:extLst>
              <a:ext uri="{FF2B5EF4-FFF2-40B4-BE49-F238E27FC236}">
                <a16:creationId xmlns:a16="http://schemas.microsoft.com/office/drawing/2014/main" id="{25BA035A-6C07-465D-9E0F-AFA29BFAB69B}"/>
              </a:ext>
            </a:extLst>
          </p:cNvPr>
          <p:cNvGraphicFramePr/>
          <p:nvPr>
            <p:extLst>
              <p:ext uri="{D42A27DB-BD31-4B8C-83A1-F6EECF244321}">
                <p14:modId xmlns:p14="http://schemas.microsoft.com/office/powerpoint/2010/main" val="1323707051"/>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402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F1169A70-E4DC-444E-AE35-B99D40A6F5F9}"/>
              </a:ext>
            </a:extLst>
          </p:cNvPr>
          <p:cNvSpPr>
            <a:spLocks noGrp="1"/>
          </p:cNvSpPr>
          <p:nvPr>
            <p:ph type="title"/>
          </p:nvPr>
        </p:nvSpPr>
        <p:spPr>
          <a:xfrm>
            <a:off x="640080" y="2681105"/>
            <a:ext cx="3401568" cy="1495794"/>
          </a:xfrm>
          <a:solidFill>
            <a:srgbClr val="FFFFFF"/>
          </a:solidFill>
          <a:ln>
            <a:solidFill>
              <a:srgbClr val="262626"/>
            </a:solidFill>
          </a:ln>
        </p:spPr>
        <p:txBody>
          <a:bodyPr vert="horz" lIns="182880" tIns="182880" rIns="182880" bIns="182880" rtlCol="0" anchor="ctr">
            <a:normAutofit/>
          </a:bodyPr>
          <a:lstStyle/>
          <a:p>
            <a:pPr marR="0"/>
            <a:r>
              <a:rPr lang="en-US" b="0" i="0" u="none" strike="noStrike"/>
              <a:t>Parmak Testi</a:t>
            </a:r>
          </a:p>
        </p:txBody>
      </p:sp>
      <p:sp useBgFill="1">
        <p:nvSpPr>
          <p:cNvPr id="11" name="Rectangle 10">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Metin Yer Tutucusu 2">
            <a:extLst>
              <a:ext uri="{FF2B5EF4-FFF2-40B4-BE49-F238E27FC236}">
                <a16:creationId xmlns:a16="http://schemas.microsoft.com/office/drawing/2014/main" id="{91407754-C7A3-494F-A1CC-D861E0166EEC}"/>
              </a:ext>
            </a:extLst>
          </p:cNvPr>
          <p:cNvGraphicFramePr/>
          <p:nvPr>
            <p:extLst>
              <p:ext uri="{D42A27DB-BD31-4B8C-83A1-F6EECF244321}">
                <p14:modId xmlns:p14="http://schemas.microsoft.com/office/powerpoint/2010/main" val="584958702"/>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1180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F1169A70-E4DC-444E-AE35-B99D40A6F5F9}"/>
              </a:ext>
            </a:extLst>
          </p:cNvPr>
          <p:cNvSpPr>
            <a:spLocks noGrp="1"/>
          </p:cNvSpPr>
          <p:nvPr>
            <p:ph type="title"/>
          </p:nvPr>
        </p:nvSpPr>
        <p:spPr>
          <a:xfrm>
            <a:off x="640080" y="2681105"/>
            <a:ext cx="3401568" cy="1495794"/>
          </a:xfrm>
          <a:solidFill>
            <a:srgbClr val="FFFFFF"/>
          </a:solidFill>
          <a:ln>
            <a:solidFill>
              <a:srgbClr val="262626"/>
            </a:solidFill>
          </a:ln>
        </p:spPr>
        <p:txBody>
          <a:bodyPr vert="horz" lIns="182880" tIns="182880" rIns="182880" bIns="182880" rtlCol="0" anchor="ctr">
            <a:normAutofit/>
          </a:bodyPr>
          <a:lstStyle/>
          <a:p>
            <a:pPr marR="0"/>
            <a:r>
              <a:rPr lang="en-US" b="0" i="0" u="none" strike="noStrike"/>
              <a:t>Parmak Testi</a:t>
            </a:r>
          </a:p>
        </p:txBody>
      </p:sp>
      <p:sp useBgFill="1">
        <p:nvSpPr>
          <p:cNvPr id="11" name="Rectangle 10">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Metin Yer Tutucusu 2">
            <a:extLst>
              <a:ext uri="{FF2B5EF4-FFF2-40B4-BE49-F238E27FC236}">
                <a16:creationId xmlns:a16="http://schemas.microsoft.com/office/drawing/2014/main" id="{4D2B759B-FE07-4476-B567-FE7BE933F48B}"/>
              </a:ext>
            </a:extLst>
          </p:cNvPr>
          <p:cNvGraphicFramePr/>
          <p:nvPr>
            <p:extLst>
              <p:ext uri="{D42A27DB-BD31-4B8C-83A1-F6EECF244321}">
                <p14:modId xmlns:p14="http://schemas.microsoft.com/office/powerpoint/2010/main" val="1541762364"/>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0739164"/>
      </p:ext>
    </p:extLst>
  </p:cSld>
  <p:clrMapOvr>
    <a:masterClrMapping/>
  </p:clrMapOvr>
</p:sld>
</file>

<file path=ppt/theme/theme1.xml><?xml version="1.0" encoding="utf-8"?>
<a:theme xmlns:a="http://schemas.openxmlformats.org/drawingml/2006/main" name="Paket">
  <a:themeElements>
    <a:clrScheme name="Pa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e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Paket</Template>
  <TotalTime>11</TotalTime>
  <Words>798</Words>
  <Application>Microsoft Office PowerPoint</Application>
  <PresentationFormat>Geniş ekran</PresentationFormat>
  <Paragraphs>94</Paragraphs>
  <Slides>32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32</vt:i4>
      </vt:variant>
    </vt:vector>
  </HeadingPairs>
  <TitlesOfParts>
    <vt:vector size="37" baseType="lpstr">
      <vt:lpstr>Arial</vt:lpstr>
      <vt:lpstr>Calibri</vt:lpstr>
      <vt:lpstr>Gill Sans MT</vt:lpstr>
      <vt:lpstr>Times New Roman</vt:lpstr>
      <vt:lpstr>Paket</vt:lpstr>
      <vt:lpstr>GÖRME ENGELLİLER</vt:lpstr>
      <vt:lpstr>TANIM</vt:lpstr>
      <vt:lpstr>Eğitsel Tanım </vt:lpstr>
      <vt:lpstr>Az Gören: </vt:lpstr>
      <vt:lpstr>Görme Yetersizliğinden Etkilenmiş Olmanın İpuçları</vt:lpstr>
      <vt:lpstr>Görme Yetersizliğinden Etkilenmiş Olmanın İpuçları</vt:lpstr>
      <vt:lpstr>Görme Yetersizliğinin Belirlenmesinde Kullanılan Basit Yöntemler</vt:lpstr>
      <vt:lpstr>Parmak Testi</vt:lpstr>
      <vt:lpstr>Parmak Testi</vt:lpstr>
      <vt:lpstr>Parmak Testi</vt:lpstr>
      <vt:lpstr>Parmak Testi</vt:lpstr>
      <vt:lpstr>Snellen Kartı</vt:lpstr>
      <vt:lpstr>Snellen Kartı</vt:lpstr>
      <vt:lpstr>Snellen Kartı</vt:lpstr>
      <vt:lpstr>Snellen Kartı</vt:lpstr>
      <vt:lpstr>Snellen Kartı</vt:lpstr>
      <vt:lpstr>Görme Engelli Bireylerin Genel Özellikleri</vt:lpstr>
      <vt:lpstr>Görme Engelli Bireylerin Genel Özellikleri</vt:lpstr>
      <vt:lpstr>Görme Engelli Bireylerin Genel Özellikleri</vt:lpstr>
      <vt:lpstr>Görme Engelli Bireylerin Genel Özellikleri</vt:lpstr>
      <vt:lpstr>Görme Engelli Bireylerin Genel Özellikleri</vt:lpstr>
      <vt:lpstr>Görme Engelli Bireylerin Genel Özellikleri</vt:lpstr>
      <vt:lpstr>Görme Engelli Bireylerin Genel Özellikleri</vt:lpstr>
      <vt:lpstr>Görme Engelli Bireylerin Genel Özellikleri</vt:lpstr>
      <vt:lpstr>Görme Engelli Bireylerin Genel Özellikleri</vt:lpstr>
      <vt:lpstr>Görme Engelliler Destek Eğitim Programı Modülleri</vt:lpstr>
      <vt:lpstr>Görme Engelliler Destek Eğitim Programı Modülleri</vt:lpstr>
      <vt:lpstr>Görme Engelliler Destek Eğitim Programı Modülleri</vt:lpstr>
      <vt:lpstr>Görme Engelliler Destek Eğitim Programı Modülleri</vt:lpstr>
      <vt:lpstr>Görme Engelliler Destek Eğitim Programının Genel Amaçları</vt:lpstr>
      <vt:lpstr>Görme Engelliler Destek Eğitim Programının Genel Amaçları</vt:lpstr>
      <vt:lpstr>Görme Engelliler Destek Eğitim Programının Genel Amaçları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GÖRME ENGELLİLER</dc:title>
  <dc:creator>hüseyin tekin</dc:creator>
  <cp:lastModifiedBy>hüseyin tekin</cp:lastModifiedBy>
  <cp:revision>1</cp:revision>
  <dcterms:created xsi:type="dcterms:W3CDTF">2021-12-03T03:27:04Z</dcterms:created>
  <dcterms:modified xsi:type="dcterms:W3CDTF">2021-12-03T03:38:22Z</dcterms:modified>
</cp:coreProperties>
</file>