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notesMasterIdLst>
    <p:notesMasterId r:id="rId13"/>
  </p:notesMasterIdLst>
  <p:sldIdLst>
    <p:sldId id="256" r:id="rId2"/>
    <p:sldId id="266" r:id="rId3"/>
    <p:sldId id="267" r:id="rId4"/>
    <p:sldId id="272" r:id="rId5"/>
    <p:sldId id="268" r:id="rId6"/>
    <p:sldId id="274" r:id="rId7"/>
    <p:sldId id="269" r:id="rId8"/>
    <p:sldId id="270" r:id="rId9"/>
    <p:sldId id="273" r:id="rId10"/>
    <p:sldId id="271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DED3A2-D0FD-4601-825C-E69F4B5832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EE9B50A-7A75-4585-8669-BD569E70FAFF}">
      <dgm:prSet/>
      <dgm:spPr/>
      <dgm:t>
        <a:bodyPr/>
        <a:lstStyle/>
        <a:p>
          <a:r>
            <a:rPr lang="tr-TR"/>
            <a:t>Yakası sıkıysa yakasını gevşetin.</a:t>
          </a:r>
          <a:endParaRPr lang="en-US"/>
        </a:p>
      </dgm:t>
    </dgm:pt>
    <dgm:pt modelId="{ED11DB49-1875-4DF0-9715-C29FFACCD1BC}" type="parTrans" cxnId="{23BD17FC-3C04-4F5D-99B3-9778CC14BDE2}">
      <dgm:prSet/>
      <dgm:spPr/>
      <dgm:t>
        <a:bodyPr/>
        <a:lstStyle/>
        <a:p>
          <a:endParaRPr lang="en-US"/>
        </a:p>
      </dgm:t>
    </dgm:pt>
    <dgm:pt modelId="{1FFADA48-39F4-4FA9-9CD7-3962A2E10FE7}" type="sibTrans" cxnId="{23BD17FC-3C04-4F5D-99B3-9778CC14BDE2}">
      <dgm:prSet/>
      <dgm:spPr/>
      <dgm:t>
        <a:bodyPr/>
        <a:lstStyle/>
        <a:p>
          <a:endParaRPr lang="en-US"/>
        </a:p>
      </dgm:t>
    </dgm:pt>
    <dgm:pt modelId="{0FA19647-77B5-4DDD-A48E-41F510262009}">
      <dgm:prSet/>
      <dgm:spPr/>
      <dgm:t>
        <a:bodyPr/>
        <a:lstStyle/>
        <a:p>
          <a:r>
            <a:rPr lang="tr-TR"/>
            <a:t>Nöbetin bitmesini bekleyin ve hasta kendine gelene kadar yanından ayrılmayın.</a:t>
          </a:r>
          <a:endParaRPr lang="en-US"/>
        </a:p>
      </dgm:t>
    </dgm:pt>
    <dgm:pt modelId="{74E743D9-47B0-4C35-AE60-AD12FAEE4238}" type="parTrans" cxnId="{09B27104-ED4B-4857-9320-55B9CB08ED2F}">
      <dgm:prSet/>
      <dgm:spPr/>
      <dgm:t>
        <a:bodyPr/>
        <a:lstStyle/>
        <a:p>
          <a:endParaRPr lang="en-US"/>
        </a:p>
      </dgm:t>
    </dgm:pt>
    <dgm:pt modelId="{18EBA244-F97F-4C5E-B32B-244A595CDAB6}" type="sibTrans" cxnId="{09B27104-ED4B-4857-9320-55B9CB08ED2F}">
      <dgm:prSet/>
      <dgm:spPr/>
      <dgm:t>
        <a:bodyPr/>
        <a:lstStyle/>
        <a:p>
          <a:endParaRPr lang="en-US"/>
        </a:p>
      </dgm:t>
    </dgm:pt>
    <dgm:pt modelId="{892EF8D8-6DBC-4595-B50F-D04793FA96FB}">
      <dgm:prSet/>
      <dgm:spPr/>
      <dgm:t>
        <a:bodyPr/>
        <a:lstStyle/>
        <a:p>
          <a:r>
            <a:rPr lang="tr-TR"/>
            <a:t>Epilepsi nöbeti sırasında hastanın dışında  çevresinde olan kişilerin ilk müdahaleleri çok önemlidir.</a:t>
          </a:r>
          <a:endParaRPr lang="en-US"/>
        </a:p>
      </dgm:t>
    </dgm:pt>
    <dgm:pt modelId="{22DA557D-DB80-4704-85B2-B8E71131F68B}" type="parTrans" cxnId="{969AE839-9D88-4A48-A535-1E7BE8778187}">
      <dgm:prSet/>
      <dgm:spPr/>
      <dgm:t>
        <a:bodyPr/>
        <a:lstStyle/>
        <a:p>
          <a:endParaRPr lang="en-US"/>
        </a:p>
      </dgm:t>
    </dgm:pt>
    <dgm:pt modelId="{F5596A56-15D5-4F9E-931A-263766DB6CB7}" type="sibTrans" cxnId="{969AE839-9D88-4A48-A535-1E7BE8778187}">
      <dgm:prSet/>
      <dgm:spPr/>
      <dgm:t>
        <a:bodyPr/>
        <a:lstStyle/>
        <a:p>
          <a:endParaRPr lang="en-US"/>
        </a:p>
      </dgm:t>
    </dgm:pt>
    <dgm:pt modelId="{5F6ED37F-2545-4FAE-B673-8F0897445D88}">
      <dgm:prSet/>
      <dgm:spPr/>
      <dgm:t>
        <a:bodyPr/>
        <a:lstStyle/>
        <a:p>
          <a:r>
            <a:rPr lang="tr-TR"/>
            <a:t>KİŞİYE ZARAR VERECEK ŞEYLERİ YAPMAKTAN KAÇINILMALIDIR.</a:t>
          </a:r>
          <a:endParaRPr lang="en-US"/>
        </a:p>
      </dgm:t>
    </dgm:pt>
    <dgm:pt modelId="{51E96B15-D894-4317-A6F2-7431553C368B}" type="parTrans" cxnId="{0AB6BA8D-F8EF-4846-AD6F-B95EE678851F}">
      <dgm:prSet/>
      <dgm:spPr/>
      <dgm:t>
        <a:bodyPr/>
        <a:lstStyle/>
        <a:p>
          <a:endParaRPr lang="en-US"/>
        </a:p>
      </dgm:t>
    </dgm:pt>
    <dgm:pt modelId="{6BCA0870-BF1B-4D18-A9FB-FEE759D5DCB7}" type="sibTrans" cxnId="{0AB6BA8D-F8EF-4846-AD6F-B95EE678851F}">
      <dgm:prSet/>
      <dgm:spPr/>
      <dgm:t>
        <a:bodyPr/>
        <a:lstStyle/>
        <a:p>
          <a:endParaRPr lang="en-US"/>
        </a:p>
      </dgm:t>
    </dgm:pt>
    <dgm:pt modelId="{53FCB109-6C08-47BD-A3B8-95FCF56E032D}">
      <dgm:prSet/>
      <dgm:spPr/>
      <dgm:t>
        <a:bodyPr/>
        <a:lstStyle/>
        <a:p>
          <a:r>
            <a:rPr lang="tr-TR"/>
            <a:t>İLAÇ KULLANIYORSA HASTA DOKTORA GİTTİĞİNDE BİLGİ VERİLMELİDİR:</a:t>
          </a:r>
          <a:endParaRPr lang="en-US"/>
        </a:p>
      </dgm:t>
    </dgm:pt>
    <dgm:pt modelId="{507822A9-A439-43BE-A768-CA66F90E3BE6}" type="parTrans" cxnId="{0B0C735F-FB65-4FEC-BFE7-6FF64AF3AD71}">
      <dgm:prSet/>
      <dgm:spPr/>
      <dgm:t>
        <a:bodyPr/>
        <a:lstStyle/>
        <a:p>
          <a:endParaRPr lang="en-US"/>
        </a:p>
      </dgm:t>
    </dgm:pt>
    <dgm:pt modelId="{0B63C521-D0C1-403D-846B-DE5CD2BF02F0}" type="sibTrans" cxnId="{0B0C735F-FB65-4FEC-BFE7-6FF64AF3AD71}">
      <dgm:prSet/>
      <dgm:spPr/>
      <dgm:t>
        <a:bodyPr/>
        <a:lstStyle/>
        <a:p>
          <a:endParaRPr lang="en-US"/>
        </a:p>
      </dgm:t>
    </dgm:pt>
    <dgm:pt modelId="{76BC3867-3BD5-4F0E-BD5A-E0042B722419}" type="pres">
      <dgm:prSet presAssocID="{BFDED3A2-D0FD-4601-825C-E69F4B583225}" presName="linear" presStyleCnt="0">
        <dgm:presLayoutVars>
          <dgm:animLvl val="lvl"/>
          <dgm:resizeHandles val="exact"/>
        </dgm:presLayoutVars>
      </dgm:prSet>
      <dgm:spPr/>
    </dgm:pt>
    <dgm:pt modelId="{BE453407-7304-49C4-BCA0-5C37B74C0E37}" type="pres">
      <dgm:prSet presAssocID="{5EE9B50A-7A75-4585-8669-BD569E70FAF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41037F6-472E-4904-8196-3EDC9691FFB6}" type="pres">
      <dgm:prSet presAssocID="{1FFADA48-39F4-4FA9-9CD7-3962A2E10FE7}" presName="spacer" presStyleCnt="0"/>
      <dgm:spPr/>
    </dgm:pt>
    <dgm:pt modelId="{C193D03F-9AF4-455D-B3FD-B16ED8EDD39C}" type="pres">
      <dgm:prSet presAssocID="{0FA19647-77B5-4DDD-A48E-41F51026200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662FF2F-872D-46B5-9BC1-FFEFE35A735F}" type="pres">
      <dgm:prSet presAssocID="{18EBA244-F97F-4C5E-B32B-244A595CDAB6}" presName="spacer" presStyleCnt="0"/>
      <dgm:spPr/>
    </dgm:pt>
    <dgm:pt modelId="{AD4F235C-F4BB-42C7-B55D-D79E2FDE5E84}" type="pres">
      <dgm:prSet presAssocID="{892EF8D8-6DBC-4595-B50F-D04793FA96F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3311F49-20C4-4DBE-9F04-F36DBFBBE363}" type="pres">
      <dgm:prSet presAssocID="{F5596A56-15D5-4F9E-931A-263766DB6CB7}" presName="spacer" presStyleCnt="0"/>
      <dgm:spPr/>
    </dgm:pt>
    <dgm:pt modelId="{46971F5C-7C45-4ED6-B634-9FEE7F69061B}" type="pres">
      <dgm:prSet presAssocID="{5F6ED37F-2545-4FAE-B673-8F0897445D8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7AFE9CC-4CF8-41E7-9D20-9B670AEE70E0}" type="pres">
      <dgm:prSet presAssocID="{6BCA0870-BF1B-4D18-A9FB-FEE759D5DCB7}" presName="spacer" presStyleCnt="0"/>
      <dgm:spPr/>
    </dgm:pt>
    <dgm:pt modelId="{F1BFBA5B-93B8-4E4D-9EC3-3EDE43227E33}" type="pres">
      <dgm:prSet presAssocID="{53FCB109-6C08-47BD-A3B8-95FCF56E032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9B27104-ED4B-4857-9320-55B9CB08ED2F}" srcId="{BFDED3A2-D0FD-4601-825C-E69F4B583225}" destId="{0FA19647-77B5-4DDD-A48E-41F510262009}" srcOrd="1" destOrd="0" parTransId="{74E743D9-47B0-4C35-AE60-AD12FAEE4238}" sibTransId="{18EBA244-F97F-4C5E-B32B-244A595CDAB6}"/>
    <dgm:cxn modelId="{969AE839-9D88-4A48-A535-1E7BE8778187}" srcId="{BFDED3A2-D0FD-4601-825C-E69F4B583225}" destId="{892EF8D8-6DBC-4595-B50F-D04793FA96FB}" srcOrd="2" destOrd="0" parTransId="{22DA557D-DB80-4704-85B2-B8E71131F68B}" sibTransId="{F5596A56-15D5-4F9E-931A-263766DB6CB7}"/>
    <dgm:cxn modelId="{0B0C735F-FB65-4FEC-BFE7-6FF64AF3AD71}" srcId="{BFDED3A2-D0FD-4601-825C-E69F4B583225}" destId="{53FCB109-6C08-47BD-A3B8-95FCF56E032D}" srcOrd="4" destOrd="0" parTransId="{507822A9-A439-43BE-A768-CA66F90E3BE6}" sibTransId="{0B63C521-D0C1-403D-846B-DE5CD2BF02F0}"/>
    <dgm:cxn modelId="{3E3BFE64-8F81-42D6-9906-CA94C11B0B2A}" type="presOf" srcId="{892EF8D8-6DBC-4595-B50F-D04793FA96FB}" destId="{AD4F235C-F4BB-42C7-B55D-D79E2FDE5E84}" srcOrd="0" destOrd="0" presId="urn:microsoft.com/office/officeart/2005/8/layout/vList2"/>
    <dgm:cxn modelId="{82B09D6A-9145-49D2-B9F9-F007F1C1D787}" type="presOf" srcId="{5EE9B50A-7A75-4585-8669-BD569E70FAFF}" destId="{BE453407-7304-49C4-BCA0-5C37B74C0E37}" srcOrd="0" destOrd="0" presId="urn:microsoft.com/office/officeart/2005/8/layout/vList2"/>
    <dgm:cxn modelId="{0AB6BA8D-F8EF-4846-AD6F-B95EE678851F}" srcId="{BFDED3A2-D0FD-4601-825C-E69F4B583225}" destId="{5F6ED37F-2545-4FAE-B673-8F0897445D88}" srcOrd="3" destOrd="0" parTransId="{51E96B15-D894-4317-A6F2-7431553C368B}" sibTransId="{6BCA0870-BF1B-4D18-A9FB-FEE759D5DCB7}"/>
    <dgm:cxn modelId="{329156A5-58C1-4F48-B553-6074D030A3E6}" type="presOf" srcId="{53FCB109-6C08-47BD-A3B8-95FCF56E032D}" destId="{F1BFBA5B-93B8-4E4D-9EC3-3EDE43227E33}" srcOrd="0" destOrd="0" presId="urn:microsoft.com/office/officeart/2005/8/layout/vList2"/>
    <dgm:cxn modelId="{21D60BE1-6BDD-4760-972C-B54F47A4AA81}" type="presOf" srcId="{BFDED3A2-D0FD-4601-825C-E69F4B583225}" destId="{76BC3867-3BD5-4F0E-BD5A-E0042B722419}" srcOrd="0" destOrd="0" presId="urn:microsoft.com/office/officeart/2005/8/layout/vList2"/>
    <dgm:cxn modelId="{5C14F3E8-6E64-470C-9818-5CFA81CF0010}" type="presOf" srcId="{5F6ED37F-2545-4FAE-B673-8F0897445D88}" destId="{46971F5C-7C45-4ED6-B634-9FEE7F69061B}" srcOrd="0" destOrd="0" presId="urn:microsoft.com/office/officeart/2005/8/layout/vList2"/>
    <dgm:cxn modelId="{2A345CF4-DDC3-4118-956C-D791810543F6}" type="presOf" srcId="{0FA19647-77B5-4DDD-A48E-41F510262009}" destId="{C193D03F-9AF4-455D-B3FD-B16ED8EDD39C}" srcOrd="0" destOrd="0" presId="urn:microsoft.com/office/officeart/2005/8/layout/vList2"/>
    <dgm:cxn modelId="{23BD17FC-3C04-4F5D-99B3-9778CC14BDE2}" srcId="{BFDED3A2-D0FD-4601-825C-E69F4B583225}" destId="{5EE9B50A-7A75-4585-8669-BD569E70FAFF}" srcOrd="0" destOrd="0" parTransId="{ED11DB49-1875-4DF0-9715-C29FFACCD1BC}" sibTransId="{1FFADA48-39F4-4FA9-9CD7-3962A2E10FE7}"/>
    <dgm:cxn modelId="{42F84B3F-AEE7-45F7-B734-4B06BB0404A0}" type="presParOf" srcId="{76BC3867-3BD5-4F0E-BD5A-E0042B722419}" destId="{BE453407-7304-49C4-BCA0-5C37B74C0E37}" srcOrd="0" destOrd="0" presId="urn:microsoft.com/office/officeart/2005/8/layout/vList2"/>
    <dgm:cxn modelId="{847708DC-3AD6-4FF8-9925-9E9943342E85}" type="presParOf" srcId="{76BC3867-3BD5-4F0E-BD5A-E0042B722419}" destId="{241037F6-472E-4904-8196-3EDC9691FFB6}" srcOrd="1" destOrd="0" presId="urn:microsoft.com/office/officeart/2005/8/layout/vList2"/>
    <dgm:cxn modelId="{05E5C6C4-FA59-460B-B813-1E9D1CC05456}" type="presParOf" srcId="{76BC3867-3BD5-4F0E-BD5A-E0042B722419}" destId="{C193D03F-9AF4-455D-B3FD-B16ED8EDD39C}" srcOrd="2" destOrd="0" presId="urn:microsoft.com/office/officeart/2005/8/layout/vList2"/>
    <dgm:cxn modelId="{19CCB5DD-E7CE-4EB6-9CB8-75C378EBEA3F}" type="presParOf" srcId="{76BC3867-3BD5-4F0E-BD5A-E0042B722419}" destId="{7662FF2F-872D-46B5-9BC1-FFEFE35A735F}" srcOrd="3" destOrd="0" presId="urn:microsoft.com/office/officeart/2005/8/layout/vList2"/>
    <dgm:cxn modelId="{0068F464-3B53-4249-89A5-D11798244A60}" type="presParOf" srcId="{76BC3867-3BD5-4F0E-BD5A-E0042B722419}" destId="{AD4F235C-F4BB-42C7-B55D-D79E2FDE5E84}" srcOrd="4" destOrd="0" presId="urn:microsoft.com/office/officeart/2005/8/layout/vList2"/>
    <dgm:cxn modelId="{33275B28-B663-4749-8758-264DADC68173}" type="presParOf" srcId="{76BC3867-3BD5-4F0E-BD5A-E0042B722419}" destId="{83311F49-20C4-4DBE-9F04-F36DBFBBE363}" srcOrd="5" destOrd="0" presId="urn:microsoft.com/office/officeart/2005/8/layout/vList2"/>
    <dgm:cxn modelId="{A49AEFA5-E650-458F-97CF-97489A8383D1}" type="presParOf" srcId="{76BC3867-3BD5-4F0E-BD5A-E0042B722419}" destId="{46971F5C-7C45-4ED6-B634-9FEE7F69061B}" srcOrd="6" destOrd="0" presId="urn:microsoft.com/office/officeart/2005/8/layout/vList2"/>
    <dgm:cxn modelId="{5BF0369F-0AE9-4757-AF04-E44D379D5C49}" type="presParOf" srcId="{76BC3867-3BD5-4F0E-BD5A-E0042B722419}" destId="{C7AFE9CC-4CF8-41E7-9D20-9B670AEE70E0}" srcOrd="7" destOrd="0" presId="urn:microsoft.com/office/officeart/2005/8/layout/vList2"/>
    <dgm:cxn modelId="{AAA52165-09B5-49E5-A8E3-3DA4A08C6BDE}" type="presParOf" srcId="{76BC3867-3BD5-4F0E-BD5A-E0042B722419}" destId="{F1BFBA5B-93B8-4E4D-9EC3-3EDE43227E3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53407-7304-49C4-BCA0-5C37B74C0E37}">
      <dsp:nvSpPr>
        <dsp:cNvPr id="0" name=""/>
        <dsp:cNvSpPr/>
      </dsp:nvSpPr>
      <dsp:spPr>
        <a:xfrm>
          <a:off x="0" y="73430"/>
          <a:ext cx="8534400" cy="888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Yakası sıkıysa yakasını gevşetin.</a:t>
          </a:r>
          <a:endParaRPr lang="en-US" sz="2200" kern="1200"/>
        </a:p>
      </dsp:txBody>
      <dsp:txXfrm>
        <a:off x="43389" y="116819"/>
        <a:ext cx="8447622" cy="802056"/>
      </dsp:txXfrm>
    </dsp:sp>
    <dsp:sp modelId="{C193D03F-9AF4-455D-B3FD-B16ED8EDD39C}">
      <dsp:nvSpPr>
        <dsp:cNvPr id="0" name=""/>
        <dsp:cNvSpPr/>
      </dsp:nvSpPr>
      <dsp:spPr>
        <a:xfrm>
          <a:off x="0" y="1025624"/>
          <a:ext cx="8534400" cy="888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Nöbetin bitmesini bekleyin ve hasta kendine gelene kadar yanından ayrılmayın.</a:t>
          </a:r>
          <a:endParaRPr lang="en-US" sz="2200" kern="1200"/>
        </a:p>
      </dsp:txBody>
      <dsp:txXfrm>
        <a:off x="43389" y="1069013"/>
        <a:ext cx="8447622" cy="802056"/>
      </dsp:txXfrm>
    </dsp:sp>
    <dsp:sp modelId="{AD4F235C-F4BB-42C7-B55D-D79E2FDE5E84}">
      <dsp:nvSpPr>
        <dsp:cNvPr id="0" name=""/>
        <dsp:cNvSpPr/>
      </dsp:nvSpPr>
      <dsp:spPr>
        <a:xfrm>
          <a:off x="0" y="1977819"/>
          <a:ext cx="8534400" cy="888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Epilepsi nöbeti sırasında hastanın dışında  çevresinde olan kişilerin ilk müdahaleleri çok önemlidir.</a:t>
          </a:r>
          <a:endParaRPr lang="en-US" sz="2200" kern="1200"/>
        </a:p>
      </dsp:txBody>
      <dsp:txXfrm>
        <a:off x="43389" y="2021208"/>
        <a:ext cx="8447622" cy="802056"/>
      </dsp:txXfrm>
    </dsp:sp>
    <dsp:sp modelId="{46971F5C-7C45-4ED6-B634-9FEE7F69061B}">
      <dsp:nvSpPr>
        <dsp:cNvPr id="0" name=""/>
        <dsp:cNvSpPr/>
      </dsp:nvSpPr>
      <dsp:spPr>
        <a:xfrm>
          <a:off x="0" y="2930013"/>
          <a:ext cx="8534400" cy="888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KİŞİYE ZARAR VERECEK ŞEYLERİ YAPMAKTAN KAÇINILMALIDIR.</a:t>
          </a:r>
          <a:endParaRPr lang="en-US" sz="2200" kern="1200"/>
        </a:p>
      </dsp:txBody>
      <dsp:txXfrm>
        <a:off x="43389" y="2973402"/>
        <a:ext cx="8447622" cy="802056"/>
      </dsp:txXfrm>
    </dsp:sp>
    <dsp:sp modelId="{F1BFBA5B-93B8-4E4D-9EC3-3EDE43227E33}">
      <dsp:nvSpPr>
        <dsp:cNvPr id="0" name=""/>
        <dsp:cNvSpPr/>
      </dsp:nvSpPr>
      <dsp:spPr>
        <a:xfrm>
          <a:off x="0" y="3882208"/>
          <a:ext cx="8534400" cy="888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/>
            <a:t>İLAÇ KULLANIYORSA HASTA DOKTORA GİTTİĞİNDE BİLGİ VERİLMELİDİR:</a:t>
          </a:r>
          <a:endParaRPr lang="en-US" sz="2200" kern="1200"/>
        </a:p>
      </dsp:txBody>
      <dsp:txXfrm>
        <a:off x="43389" y="3925597"/>
        <a:ext cx="8447622" cy="802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E4D6D-E26C-4F38-A24F-C4B8840A3724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526F4-B33C-4B7B-B7BB-1F8AD0C090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50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D1BDD0B-65A8-486D-9E66-12036D7DBAB7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1F98013-73BB-4615-BA40-DFA5F3501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57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DD0B-65A8-486D-9E66-12036D7DBAB7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013-73BB-4615-BA40-DFA5F3501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22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D1BDD0B-65A8-486D-9E66-12036D7DBAB7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1F98013-73BB-4615-BA40-DFA5F3501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22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DD0B-65A8-486D-9E66-12036D7DBAB7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1F98013-73BB-4615-BA40-DFA5F3501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86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D1BDD0B-65A8-486D-9E66-12036D7DBAB7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1F98013-73BB-4615-BA40-DFA5F3501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53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DD0B-65A8-486D-9E66-12036D7DBAB7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013-73BB-4615-BA40-DFA5F3501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04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DD0B-65A8-486D-9E66-12036D7DBAB7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013-73BB-4615-BA40-DFA5F3501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64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DD0B-65A8-486D-9E66-12036D7DBAB7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013-73BB-4615-BA40-DFA5F3501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25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DD0B-65A8-486D-9E66-12036D7DBAB7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013-73BB-4615-BA40-DFA5F3501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41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D1BDD0B-65A8-486D-9E66-12036D7DBAB7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1F98013-73BB-4615-BA40-DFA5F3501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12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DD0B-65A8-486D-9E66-12036D7DBAB7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013-73BB-4615-BA40-DFA5F3501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73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D1BDD0B-65A8-486D-9E66-12036D7DBAB7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1F98013-73BB-4615-BA40-DFA5F350138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901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A182162-B517-4B41-B039-339F87FAE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801143" y="1005839"/>
            <a:ext cx="6939304" cy="4805025"/>
          </a:xfrm>
        </p:spPr>
        <p:txBody>
          <a:bodyPr anchor="ctr">
            <a:normAutofit/>
          </a:bodyPr>
          <a:lstStyle/>
          <a:p>
            <a:pPr algn="ctr"/>
            <a:r>
              <a:rPr lang="tr-TR" sz="6000" dirty="0">
                <a:solidFill>
                  <a:schemeClr val="tx2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EPİLEPSİ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B5AD54-1E68-4239-A6AF-FE0F49BB8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59333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372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3B672334-B067-42F7-BF38-B71F1BDF02F0}"/>
              </a:ext>
            </a:extLst>
          </p:cNvPr>
          <p:cNvGraphicFramePr/>
          <p:nvPr/>
        </p:nvGraphicFramePr>
        <p:xfrm>
          <a:off x="684213" y="1149927"/>
          <a:ext cx="8534400" cy="4844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296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B74D4E-F243-4A10-813D-500A14025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1566B89-C470-4C69-8689-38673C7B71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0708B1-1822-4D0E-B3F8-BF6E36438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0" y="457201"/>
            <a:ext cx="7363959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AB69CE-6296-4D71-8DB3-BF71FD518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B34FBD-A817-4E6B-8CD9-1BCA9CB67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89" y="681070"/>
            <a:ext cx="7363960" cy="5693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8210681" y="868901"/>
            <a:ext cx="3400126" cy="48231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1063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928117C-9446-4E7F-AE62-95E0F6DB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D30AFB-4D71-48B0-AA00-28EE92363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A0B76F-8010-4C62-B4B6-C5FC438C0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C936C0-4624-438D-BDD0-6B296BD6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B526CBF-0AA4-49A9-B305-EE0AF3AF6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eyin dijital sanatı">
            <a:extLst>
              <a:ext uri="{FF2B5EF4-FFF2-40B4-BE49-F238E27FC236}">
                <a16:creationId xmlns:a16="http://schemas.microsoft.com/office/drawing/2014/main" id="{DF84BFD2-7666-4C40-93E7-807F5D61E5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C8B5139-02E6-4DEA-9CCE-962CAF0AF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0470BC0-AB0D-4A03-B4F1-5DDA9A31C1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24A08B2-EC2C-4641-81BE-FE8B068BE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84200" y="1009387"/>
            <a:ext cx="3412067" cy="487494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tr-TR" sz="2800" b="1">
                <a:solidFill>
                  <a:srgbClr val="EBEBEB"/>
                </a:solidFill>
              </a:rPr>
              <a:t>                      </a:t>
            </a:r>
            <a:r>
              <a:rPr lang="tr-TR" sz="2800" b="1" u="sng">
                <a:solidFill>
                  <a:srgbClr val="EBEBEB"/>
                </a:solidFill>
              </a:rPr>
              <a:t>EPİLEPSİ NEDİR</a:t>
            </a:r>
            <a:r>
              <a:rPr lang="tr-TR" sz="2800" b="1">
                <a:solidFill>
                  <a:srgbClr val="EBEBEB"/>
                </a:solidFill>
              </a:rPr>
              <a:t>?</a:t>
            </a:r>
          </a:p>
          <a:p>
            <a:pPr algn="ctr">
              <a:lnSpc>
                <a:spcPct val="90000"/>
              </a:lnSpc>
            </a:pPr>
            <a:r>
              <a:rPr lang="tr-TR" sz="2800">
                <a:solidFill>
                  <a:srgbClr val="EBEBEB"/>
                </a:solidFill>
              </a:rPr>
              <a:t> Beyinden kaynaklanan bir çeşit elektrik kaçağı ya da kısa devre sonucu bedende ortaya çıkan istemsiz hareket veya bilinç kaybıyla seyreden bir hastalıktır. </a:t>
            </a:r>
          </a:p>
        </p:txBody>
      </p:sp>
    </p:spTree>
    <p:extLst>
      <p:ext uri="{BB962C8B-B14F-4D97-AF65-F5344CB8AC3E}">
        <p14:creationId xmlns:p14="http://schemas.microsoft.com/office/powerpoint/2010/main" val="427350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 için EEG çekilir.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2" y="299803"/>
            <a:ext cx="11377534" cy="4187529"/>
          </a:xfrm>
        </p:spPr>
      </p:pic>
    </p:spTree>
    <p:extLst>
      <p:ext uri="{BB962C8B-B14F-4D97-AF65-F5344CB8AC3E}">
        <p14:creationId xmlns:p14="http://schemas.microsoft.com/office/powerpoint/2010/main" val="84110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212" y="919162"/>
            <a:ext cx="2010641" cy="16002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477" y="392689"/>
            <a:ext cx="2009775" cy="227647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676" y="5114925"/>
            <a:ext cx="2619375" cy="174307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45" y="4085357"/>
            <a:ext cx="2619375" cy="1743075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871" y="576262"/>
            <a:ext cx="2133600" cy="194310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146" y="3351932"/>
            <a:ext cx="1838325" cy="2476500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738" y="2930019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4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93146F-62ED-4C59-844C-0935D0FB5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5D795CF-5F70-4821-BB11-0B2B8FCCD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B1AC31-0B6C-4781-BA06-16BE17F8A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9"/>
            <a:ext cx="7498616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9243" y="1419225"/>
            <a:ext cx="6798608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Epilepsi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Belirtileri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Nelerdir</a:t>
            </a:r>
            <a:r>
              <a:rPr lang="en-US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9243" y="3505095"/>
            <a:ext cx="6798608" cy="17336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>
                <a:solidFill>
                  <a:srgbClr val="EBEBEB"/>
                </a:solidFill>
              </a:rPr>
              <a:t> En sık bulgusu ; şuur kaybı, düşme ve vücutta kasılmalardır. Nöbetler  gündüz veya gece uyku sırasında gelebilir.</a:t>
            </a:r>
          </a:p>
          <a:p>
            <a:r>
              <a:rPr lang="en-US" sz="1600">
                <a:solidFill>
                  <a:srgbClr val="EBEBEB"/>
                </a:solidFill>
              </a:rPr>
              <a:t> Genel olarak ne zaman epilepsi belirtisi olduğu anlaşılmaz.</a:t>
            </a:r>
          </a:p>
        </p:txBody>
      </p:sp>
      <p:pic>
        <p:nvPicPr>
          <p:cNvPr id="7" name="Graphic 6" descr="Uyku">
            <a:extLst>
              <a:ext uri="{FF2B5EF4-FFF2-40B4-BE49-F238E27FC236}">
                <a16:creationId xmlns:a16="http://schemas.microsoft.com/office/drawing/2014/main" id="{EBFC9357-7DE7-40DC-9C1D-48B2688C8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299" y="2010616"/>
            <a:ext cx="3058835" cy="305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7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93146F-62ED-4C59-844C-0935D0FB5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F3D65BA-1C65-40FB-92EF-83951BDC1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83" y="1047665"/>
            <a:ext cx="6715824" cy="503038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DF52CCA-FCDD-49A0-BFFC-3BD41F1B8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1158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57EE13-72B0-4FFA-ACE1-EBDE8934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A182162-B517-4B41-B039-339F87FAE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01143" y="1005839"/>
            <a:ext cx="6939304" cy="48050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>
                <a:solidFill>
                  <a:schemeClr val="tx2"/>
                </a:solidFill>
              </a:rPr>
              <a:t>EPİLEPSİ NÖBETİNİN BELİRTİLERİ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B5AD54-1E68-4239-A6AF-FE0F49BB8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59333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68267" y="1009397"/>
            <a:ext cx="3078342" cy="48014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500">
                <a:solidFill>
                  <a:srgbClr val="FFFFFF"/>
                </a:solidFill>
              </a:rPr>
              <a:t> En sık görülen belirti şuur kaybıdır.</a:t>
            </a:r>
          </a:p>
          <a:p>
            <a:pPr algn="ctr">
              <a:lnSpc>
                <a:spcPct val="90000"/>
              </a:lnSpc>
            </a:pPr>
            <a:r>
              <a:rPr lang="en-US" sz="1500">
                <a:solidFill>
                  <a:srgbClr val="FFFFFF"/>
                </a:solidFill>
              </a:rPr>
              <a:t> Epilepsi nöbetinde ; şuur kaybına ağızda kayma, başta dönme, kol ve ellerde otomatik hareketler eşlik eder.</a:t>
            </a:r>
          </a:p>
          <a:p>
            <a:pPr algn="ctr">
              <a:lnSpc>
                <a:spcPct val="90000"/>
              </a:lnSpc>
            </a:pPr>
            <a:r>
              <a:rPr lang="en-US" sz="1500">
                <a:solidFill>
                  <a:srgbClr val="FFFFFF"/>
                </a:solidFill>
              </a:rPr>
              <a:t> Büyük nöbet dediğimiz daha ciddi nöbetlerde yere düşme ve vücutta şiddetli kasılmalar görülür. Böyle durumlarda dil ve dudağı ısırma, idrar kaçırma da eşlik edebilir. </a:t>
            </a:r>
          </a:p>
          <a:p>
            <a:pPr algn="ctr">
              <a:lnSpc>
                <a:spcPct val="90000"/>
              </a:lnSpc>
            </a:pPr>
            <a:r>
              <a:rPr lang="en-US" sz="1500">
                <a:solidFill>
                  <a:srgbClr val="FFFFFF"/>
                </a:solidFill>
              </a:rPr>
              <a:t> Çocuklukta görülen bazı nöbetlerde kasılma olmaksızın sadece göz dalması görülebilir.</a:t>
            </a:r>
          </a:p>
          <a:p>
            <a:pPr algn="ctr">
              <a:lnSpc>
                <a:spcPct val="90000"/>
              </a:lnSpc>
            </a:pPr>
            <a:endParaRPr lang="en-US" sz="15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5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57EE13-72B0-4FFA-ACE1-EBDE8934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4BFB7C5-23B6-4047-BF5E-F9EEBB437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7DA931-62D6-4B32-9103-84C0960AE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20" y="457200"/>
            <a:ext cx="6248454" cy="58597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56346" y="849745"/>
            <a:ext cx="5526993" cy="474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EPİLEPSİ NÖBETİ SIRASINDA Ne YAPILMALIDIR?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695E140-9B6E-43E9-B17E-CDFE3FCA8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453642"/>
            <a:ext cx="3615595" cy="586329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7076" y="668740"/>
            <a:ext cx="3147043" cy="49268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100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100">
                <a:solidFill>
                  <a:srgbClr val="FFFFFF"/>
                </a:solidFill>
              </a:rPr>
              <a:t>Öncelikle sakin olup hastanın başını yan çevirin ve hastayı yan yatırın. </a:t>
            </a:r>
          </a:p>
          <a:p>
            <a:pPr>
              <a:lnSpc>
                <a:spcPct val="90000"/>
              </a:lnSpc>
            </a:pPr>
            <a:endParaRPr lang="en-US" sz="21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100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100">
                <a:solidFill>
                  <a:srgbClr val="FFFFFF"/>
                </a:solidFill>
              </a:rPr>
              <a:t>Hastanın ağzını açmaya çalışmayın ve herhangi bir şeyi hastanın ağzına sokmayın.</a:t>
            </a:r>
          </a:p>
          <a:p>
            <a:pPr>
              <a:lnSpc>
                <a:spcPct val="90000"/>
              </a:lnSpc>
            </a:pPr>
            <a:endParaRPr lang="en-US" sz="21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1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1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10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C3CD9F-A361-4496-A6E0-24338B2A69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3421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93146F-62ED-4C59-844C-0935D0FB5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883F11E-ECB3-4046-A121-A45C6FF63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40" y="2063034"/>
            <a:ext cx="5547758" cy="295400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B28B346-1639-4F05-9EBC-808A9DC66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F77191-9839-40D9-B04E-85DF01BB0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052796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007B11-F4C3-4A9E-AAA8-D52C8C1AD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1306" y="457200"/>
            <a:ext cx="3052798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1D0F6C-C993-4E97-A103-9448E35FE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453643"/>
            <a:ext cx="5009388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8882133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 Payı</Template>
  <TotalTime>494</TotalTime>
  <Words>220</Words>
  <Application>Microsoft Office PowerPoint</Application>
  <PresentationFormat>Geniş ekran</PresentationFormat>
  <Paragraphs>26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Algerian</vt:lpstr>
      <vt:lpstr>Calibri</vt:lpstr>
      <vt:lpstr>Gill Sans MT</vt:lpstr>
      <vt:lpstr>Wingdings 2</vt:lpstr>
      <vt:lpstr>Kar Payı</vt:lpstr>
      <vt:lpstr>EPİLEPSİ</vt:lpstr>
      <vt:lpstr>PowerPoint Sunusu</vt:lpstr>
      <vt:lpstr>Tanı için EEG çekilir.</vt:lpstr>
      <vt:lpstr>PowerPoint Sunusu</vt:lpstr>
      <vt:lpstr>Epilepsi Belirtileri Nelerdir?</vt:lpstr>
      <vt:lpstr>PowerPoint Sunusu</vt:lpstr>
      <vt:lpstr>EPİLEPSİ NÖBETİNİN BELİRTİLERİ</vt:lpstr>
      <vt:lpstr>EPİLEPSİ NÖBETİ SIRASINDA Ne YAPILMALIDIR?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</dc:title>
  <dc:creator>ronaldinho424</dc:creator>
  <cp:lastModifiedBy>hüseyin tekin</cp:lastModifiedBy>
  <cp:revision>45</cp:revision>
  <dcterms:created xsi:type="dcterms:W3CDTF">2019-03-20T07:23:44Z</dcterms:created>
  <dcterms:modified xsi:type="dcterms:W3CDTF">2021-12-03T03:16:40Z</dcterms:modified>
</cp:coreProperties>
</file>