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21"/>
  </p:notesMasterIdLst>
  <p:sldIdLst>
    <p:sldId id="292" r:id="rId2"/>
    <p:sldId id="257" r:id="rId3"/>
    <p:sldId id="300" r:id="rId4"/>
    <p:sldId id="293" r:id="rId5"/>
    <p:sldId id="294" r:id="rId6"/>
    <p:sldId id="283" r:id="rId7"/>
    <p:sldId id="299" r:id="rId8"/>
    <p:sldId id="270" r:id="rId9"/>
    <p:sldId id="284" r:id="rId10"/>
    <p:sldId id="295" r:id="rId11"/>
    <p:sldId id="296" r:id="rId12"/>
    <p:sldId id="290" r:id="rId13"/>
    <p:sldId id="301" r:id="rId14"/>
    <p:sldId id="302" r:id="rId15"/>
    <p:sldId id="271" r:id="rId16"/>
    <p:sldId id="303" r:id="rId17"/>
    <p:sldId id="273" r:id="rId18"/>
    <p:sldId id="297" r:id="rId19"/>
    <p:sldId id="298"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6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ata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21.svg"/></Relationships>
</file>

<file path=ppt/diagrams/_rels/data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23.svg"/></Relationships>
</file>

<file path=ppt/diagrams/_rels/data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0.svg"/></Relationships>
</file>

<file path=ppt/diagrams/_rels/data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ata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_rels/data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4" Type="http://schemas.openxmlformats.org/officeDocument/2006/relationships/image" Target="../media/image2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21.svg"/></Relationships>
</file>

<file path=ppt/diagrams/_rels/drawing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23.svg"/></Relationships>
</file>

<file path=ppt/diagrams/_rels/drawing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0.svg"/></Relationships>
</file>

<file path=ppt/diagrams/_rels/drawing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rawing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_rels/drawing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4" Type="http://schemas.openxmlformats.org/officeDocument/2006/relationships/image" Target="../media/image23.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colored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dk2">
        <a:alpha val="0"/>
      </a:schemeClr>
    </dgm:fillClrLst>
    <dgm:linClrLst meth="repeat">
      <a:schemeClr val="dk2">
        <a:alpha val="0"/>
      </a:schemeClr>
    </dgm:linClrLst>
    <dgm:effectClrLst/>
    <dgm:txLinClrLst/>
    <dgm:txFillClrLst meth="repeat">
      <a:schemeClr val="dk2"/>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EE368F-FD9C-4B00-A581-2C29A128D9F8}" type="doc">
      <dgm:prSet loTypeId="urn:microsoft.com/office/officeart/2018/2/layout/IconVerticalSolidList" loCatId="icon" qsTypeId="urn:microsoft.com/office/officeart/2005/8/quickstyle/simple1" qsCatId="simple" csTypeId="urn:microsoft.com/office/officeart/2005/8/colors/colorful1" csCatId="colorful" phldr="1"/>
      <dgm:spPr/>
      <dgm:t>
        <a:bodyPr/>
        <a:lstStyle/>
        <a:p>
          <a:endParaRPr lang="en-US"/>
        </a:p>
      </dgm:t>
    </dgm:pt>
    <dgm:pt modelId="{0EE8C734-8972-440B-A602-40A807B53F87}">
      <dgm:prSet/>
      <dgm:spPr/>
      <dgm:t>
        <a:bodyPr/>
        <a:lstStyle/>
        <a:p>
          <a:pPr>
            <a:lnSpc>
              <a:spcPct val="100000"/>
            </a:lnSpc>
          </a:pPr>
          <a:r>
            <a:rPr lang="tr-TR" b="1"/>
            <a:t>DESTEK EĞİTİM ODASI TANIMI, İŞLEYİŞ </a:t>
          </a:r>
          <a:endParaRPr lang="en-US"/>
        </a:p>
      </dgm:t>
    </dgm:pt>
    <dgm:pt modelId="{68AB70C2-4537-4193-A5D8-75B18DE619B6}" type="parTrans" cxnId="{95FEBC78-4FAB-409F-90B9-24687C1DE281}">
      <dgm:prSet/>
      <dgm:spPr/>
      <dgm:t>
        <a:bodyPr/>
        <a:lstStyle/>
        <a:p>
          <a:endParaRPr lang="en-US"/>
        </a:p>
      </dgm:t>
    </dgm:pt>
    <dgm:pt modelId="{8A8B8F8C-190A-49B2-B7C4-628979C33238}" type="sibTrans" cxnId="{95FEBC78-4FAB-409F-90B9-24687C1DE281}">
      <dgm:prSet/>
      <dgm:spPr/>
      <dgm:t>
        <a:bodyPr/>
        <a:lstStyle/>
        <a:p>
          <a:endParaRPr lang="en-US"/>
        </a:p>
      </dgm:t>
    </dgm:pt>
    <dgm:pt modelId="{66625CF5-A583-4DCF-9CCE-35D3C05B34E2}">
      <dgm:prSet/>
      <dgm:spPr/>
      <dgm:t>
        <a:bodyPr/>
        <a:lstStyle/>
        <a:p>
          <a:pPr>
            <a:lnSpc>
              <a:spcPct val="100000"/>
            </a:lnSpc>
          </a:pPr>
          <a:r>
            <a:rPr lang="tr-TR" b="1"/>
            <a:t>USUL VE ESASLARI</a:t>
          </a:r>
          <a:endParaRPr lang="en-US"/>
        </a:p>
      </dgm:t>
    </dgm:pt>
    <dgm:pt modelId="{A8793878-C189-4865-B3BA-CCC7CAC3BE88}" type="parTrans" cxnId="{F2103B81-F4B5-4429-9479-C5E13833C384}">
      <dgm:prSet/>
      <dgm:spPr/>
      <dgm:t>
        <a:bodyPr/>
        <a:lstStyle/>
        <a:p>
          <a:endParaRPr lang="en-US"/>
        </a:p>
      </dgm:t>
    </dgm:pt>
    <dgm:pt modelId="{E3F6FDA0-20A1-4EE9-A65A-081013E4FF41}" type="sibTrans" cxnId="{F2103B81-F4B5-4429-9479-C5E13833C384}">
      <dgm:prSet/>
      <dgm:spPr/>
      <dgm:t>
        <a:bodyPr/>
        <a:lstStyle/>
        <a:p>
          <a:endParaRPr lang="en-US"/>
        </a:p>
      </dgm:t>
    </dgm:pt>
    <dgm:pt modelId="{BB42682F-BB59-4A50-8FC3-ADDF0ED29B17}" type="pres">
      <dgm:prSet presAssocID="{54EE368F-FD9C-4B00-A581-2C29A128D9F8}" presName="root" presStyleCnt="0">
        <dgm:presLayoutVars>
          <dgm:dir/>
          <dgm:resizeHandles val="exact"/>
        </dgm:presLayoutVars>
      </dgm:prSet>
      <dgm:spPr/>
    </dgm:pt>
    <dgm:pt modelId="{4958AFB3-5507-45FC-9E53-8F0216C1810A}" type="pres">
      <dgm:prSet presAssocID="{0EE8C734-8972-440B-A602-40A807B53F87}" presName="compNode" presStyleCnt="0"/>
      <dgm:spPr/>
    </dgm:pt>
    <dgm:pt modelId="{6929FEC3-6A3E-4018-9A4F-B54B9B49F8EF}" type="pres">
      <dgm:prSet presAssocID="{0EE8C734-8972-440B-A602-40A807B53F87}" presName="bgRect" presStyleLbl="bgShp" presStyleIdx="0" presStyleCnt="2"/>
      <dgm:spPr/>
    </dgm:pt>
    <dgm:pt modelId="{6D1C6E56-4075-4EDE-93D7-2CBD528D0A4F}" type="pres">
      <dgm:prSet presAssocID="{0EE8C734-8972-440B-A602-40A807B53F8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Kitaplar"/>
        </a:ext>
      </dgm:extLst>
    </dgm:pt>
    <dgm:pt modelId="{894DCA97-D8D9-4D33-B9E6-89D357CF7F94}" type="pres">
      <dgm:prSet presAssocID="{0EE8C734-8972-440B-A602-40A807B53F87}" presName="spaceRect" presStyleCnt="0"/>
      <dgm:spPr/>
    </dgm:pt>
    <dgm:pt modelId="{FFF2A4B0-859E-442B-A7DE-C5C86D72E40B}" type="pres">
      <dgm:prSet presAssocID="{0EE8C734-8972-440B-A602-40A807B53F87}" presName="parTx" presStyleLbl="revTx" presStyleIdx="0" presStyleCnt="2">
        <dgm:presLayoutVars>
          <dgm:chMax val="0"/>
          <dgm:chPref val="0"/>
        </dgm:presLayoutVars>
      </dgm:prSet>
      <dgm:spPr/>
    </dgm:pt>
    <dgm:pt modelId="{6E4C76A9-0358-4E91-8DA1-3635941830BF}" type="pres">
      <dgm:prSet presAssocID="{8A8B8F8C-190A-49B2-B7C4-628979C33238}" presName="sibTrans" presStyleCnt="0"/>
      <dgm:spPr/>
    </dgm:pt>
    <dgm:pt modelId="{419E9B09-ABAC-49EB-BB53-11AA63FA362A}" type="pres">
      <dgm:prSet presAssocID="{66625CF5-A583-4DCF-9CCE-35D3C05B34E2}" presName="compNode" presStyleCnt="0"/>
      <dgm:spPr/>
    </dgm:pt>
    <dgm:pt modelId="{2EFE0080-BC4C-4D48-A7A2-220B4C0C1E5F}" type="pres">
      <dgm:prSet presAssocID="{66625CF5-A583-4DCF-9CCE-35D3C05B34E2}" presName="bgRect" presStyleLbl="bgShp" presStyleIdx="1" presStyleCnt="2"/>
      <dgm:spPr/>
    </dgm:pt>
    <dgm:pt modelId="{72FBDF7A-E647-4691-93A8-8FAB3351DECD}" type="pres">
      <dgm:prSet presAssocID="{66625CF5-A583-4DCF-9CCE-35D3C05B34E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Onay işareti"/>
        </a:ext>
      </dgm:extLst>
    </dgm:pt>
    <dgm:pt modelId="{5EE9A45C-0D76-44B4-B411-57CDE7BD8DCB}" type="pres">
      <dgm:prSet presAssocID="{66625CF5-A583-4DCF-9CCE-35D3C05B34E2}" presName="spaceRect" presStyleCnt="0"/>
      <dgm:spPr/>
    </dgm:pt>
    <dgm:pt modelId="{695CF2FF-0712-410C-918C-009EAC74C68A}" type="pres">
      <dgm:prSet presAssocID="{66625CF5-A583-4DCF-9CCE-35D3C05B34E2}" presName="parTx" presStyleLbl="revTx" presStyleIdx="1" presStyleCnt="2">
        <dgm:presLayoutVars>
          <dgm:chMax val="0"/>
          <dgm:chPref val="0"/>
        </dgm:presLayoutVars>
      </dgm:prSet>
      <dgm:spPr/>
    </dgm:pt>
  </dgm:ptLst>
  <dgm:cxnLst>
    <dgm:cxn modelId="{95FEBC78-4FAB-409F-90B9-24687C1DE281}" srcId="{54EE368F-FD9C-4B00-A581-2C29A128D9F8}" destId="{0EE8C734-8972-440B-A602-40A807B53F87}" srcOrd="0" destOrd="0" parTransId="{68AB70C2-4537-4193-A5D8-75B18DE619B6}" sibTransId="{8A8B8F8C-190A-49B2-B7C4-628979C33238}"/>
    <dgm:cxn modelId="{F2103B81-F4B5-4429-9479-C5E13833C384}" srcId="{54EE368F-FD9C-4B00-A581-2C29A128D9F8}" destId="{66625CF5-A583-4DCF-9CCE-35D3C05B34E2}" srcOrd="1" destOrd="0" parTransId="{A8793878-C189-4865-B3BA-CCC7CAC3BE88}" sibTransId="{E3F6FDA0-20A1-4EE9-A65A-081013E4FF41}"/>
    <dgm:cxn modelId="{3C73E386-8CDF-4CFC-9C76-5EBD1A4C328C}" type="presOf" srcId="{54EE368F-FD9C-4B00-A581-2C29A128D9F8}" destId="{BB42682F-BB59-4A50-8FC3-ADDF0ED29B17}" srcOrd="0" destOrd="0" presId="urn:microsoft.com/office/officeart/2018/2/layout/IconVerticalSolidList"/>
    <dgm:cxn modelId="{454C8F91-AEEA-4755-8E3E-9E9B938C83A1}" type="presOf" srcId="{0EE8C734-8972-440B-A602-40A807B53F87}" destId="{FFF2A4B0-859E-442B-A7DE-C5C86D72E40B}" srcOrd="0" destOrd="0" presId="urn:microsoft.com/office/officeart/2018/2/layout/IconVerticalSolidList"/>
    <dgm:cxn modelId="{EE58FBAE-D5E3-4B9B-88BD-962F7A81324D}" type="presOf" srcId="{66625CF5-A583-4DCF-9CCE-35D3C05B34E2}" destId="{695CF2FF-0712-410C-918C-009EAC74C68A}" srcOrd="0" destOrd="0" presId="urn:microsoft.com/office/officeart/2018/2/layout/IconVerticalSolidList"/>
    <dgm:cxn modelId="{CAB3431C-FEE2-4DEA-9A6C-B45E37150888}" type="presParOf" srcId="{BB42682F-BB59-4A50-8FC3-ADDF0ED29B17}" destId="{4958AFB3-5507-45FC-9E53-8F0216C1810A}" srcOrd="0" destOrd="0" presId="urn:microsoft.com/office/officeart/2018/2/layout/IconVerticalSolidList"/>
    <dgm:cxn modelId="{C525689C-8F7F-45EC-A310-1AB045E5A48A}" type="presParOf" srcId="{4958AFB3-5507-45FC-9E53-8F0216C1810A}" destId="{6929FEC3-6A3E-4018-9A4F-B54B9B49F8EF}" srcOrd="0" destOrd="0" presId="urn:microsoft.com/office/officeart/2018/2/layout/IconVerticalSolidList"/>
    <dgm:cxn modelId="{B05799B4-8DCB-4198-8A23-11E4DDFC8BDD}" type="presParOf" srcId="{4958AFB3-5507-45FC-9E53-8F0216C1810A}" destId="{6D1C6E56-4075-4EDE-93D7-2CBD528D0A4F}" srcOrd="1" destOrd="0" presId="urn:microsoft.com/office/officeart/2018/2/layout/IconVerticalSolidList"/>
    <dgm:cxn modelId="{4473F2FE-8901-4A29-9D59-B8DA1EB88B96}" type="presParOf" srcId="{4958AFB3-5507-45FC-9E53-8F0216C1810A}" destId="{894DCA97-D8D9-4D33-B9E6-89D357CF7F94}" srcOrd="2" destOrd="0" presId="urn:microsoft.com/office/officeart/2018/2/layout/IconVerticalSolidList"/>
    <dgm:cxn modelId="{D21E7BF3-31AD-45F7-A571-D854F2CB35CE}" type="presParOf" srcId="{4958AFB3-5507-45FC-9E53-8F0216C1810A}" destId="{FFF2A4B0-859E-442B-A7DE-C5C86D72E40B}" srcOrd="3" destOrd="0" presId="urn:microsoft.com/office/officeart/2018/2/layout/IconVerticalSolidList"/>
    <dgm:cxn modelId="{7B5F6EA7-3AAD-44A4-A397-9F89496FD501}" type="presParOf" srcId="{BB42682F-BB59-4A50-8FC3-ADDF0ED29B17}" destId="{6E4C76A9-0358-4E91-8DA1-3635941830BF}" srcOrd="1" destOrd="0" presId="urn:microsoft.com/office/officeart/2018/2/layout/IconVerticalSolidList"/>
    <dgm:cxn modelId="{2DF85159-E4F8-47D6-855D-5CB0EBDF5925}" type="presParOf" srcId="{BB42682F-BB59-4A50-8FC3-ADDF0ED29B17}" destId="{419E9B09-ABAC-49EB-BB53-11AA63FA362A}" srcOrd="2" destOrd="0" presId="urn:microsoft.com/office/officeart/2018/2/layout/IconVerticalSolidList"/>
    <dgm:cxn modelId="{9BB82EB9-95CE-46C6-BCDB-D0CBF2715BAD}" type="presParOf" srcId="{419E9B09-ABAC-49EB-BB53-11AA63FA362A}" destId="{2EFE0080-BC4C-4D48-A7A2-220B4C0C1E5F}" srcOrd="0" destOrd="0" presId="urn:microsoft.com/office/officeart/2018/2/layout/IconVerticalSolidList"/>
    <dgm:cxn modelId="{757EFBFC-682C-4569-A500-F077ECE34ADB}" type="presParOf" srcId="{419E9B09-ABAC-49EB-BB53-11AA63FA362A}" destId="{72FBDF7A-E647-4691-93A8-8FAB3351DECD}" srcOrd="1" destOrd="0" presId="urn:microsoft.com/office/officeart/2018/2/layout/IconVerticalSolidList"/>
    <dgm:cxn modelId="{6E75135F-CFAD-4E67-8924-08E7A6175803}" type="presParOf" srcId="{419E9B09-ABAC-49EB-BB53-11AA63FA362A}" destId="{5EE9A45C-0D76-44B4-B411-57CDE7BD8DCB}" srcOrd="2" destOrd="0" presId="urn:microsoft.com/office/officeart/2018/2/layout/IconVerticalSolidList"/>
    <dgm:cxn modelId="{E00EF6C8-7D04-4D07-A966-4C31CBA98F84}" type="presParOf" srcId="{419E9B09-ABAC-49EB-BB53-11AA63FA362A}" destId="{695CF2FF-0712-410C-918C-009EAC74C68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60240B2-BC5F-4CC6-94B2-ACA7453EAB83}"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A235E1AC-6421-4782-B151-BC8916091C86}">
      <dgm:prSet custT="1"/>
      <dgm:spPr>
        <a:solidFill>
          <a:srgbClr val="FF0000"/>
        </a:solidFill>
      </dgm:spPr>
      <dgm:t>
        <a:bodyPr/>
        <a:lstStyle/>
        <a:p>
          <a:pPr>
            <a:lnSpc>
              <a:spcPct val="100000"/>
            </a:lnSpc>
          </a:pPr>
          <a:r>
            <a:rPr lang="tr-TR" sz="1400" dirty="0"/>
            <a:t>Destek eğitim odasında; öğrencilerin eğitim ihtiyaçları takip ettikleri eğitim programı ve öğrencilerin kayıtlı oldukları kademe esas alınarak özel eğitim öğretmenleri, okul öncesi öğretmenleri, sınıf ve diğer alan öğretmenleri görevlendirilir.</a:t>
          </a:r>
          <a:endParaRPr lang="en-US" sz="1400" dirty="0"/>
        </a:p>
      </dgm:t>
    </dgm:pt>
    <dgm:pt modelId="{B4C90D3F-A2CD-4B0E-89C0-1199860F7ECF}" type="parTrans" cxnId="{EFB538FF-6456-4D15-A53D-490007EF2BD1}">
      <dgm:prSet/>
      <dgm:spPr/>
      <dgm:t>
        <a:bodyPr/>
        <a:lstStyle/>
        <a:p>
          <a:endParaRPr lang="en-US"/>
        </a:p>
      </dgm:t>
    </dgm:pt>
    <dgm:pt modelId="{F576A93A-BDD4-479C-B658-F701C386584E}" type="sibTrans" cxnId="{EFB538FF-6456-4D15-A53D-490007EF2BD1}">
      <dgm:prSet/>
      <dgm:spPr/>
      <dgm:t>
        <a:bodyPr/>
        <a:lstStyle/>
        <a:p>
          <a:endParaRPr lang="en-US"/>
        </a:p>
      </dgm:t>
    </dgm:pt>
    <dgm:pt modelId="{29E86B02-2421-40B5-9860-9E77B1DA9265}">
      <dgm:prSet custT="1"/>
      <dgm:spPr>
        <a:solidFill>
          <a:srgbClr val="00B0F0"/>
        </a:solidFill>
      </dgm:spPr>
      <dgm:t>
        <a:bodyPr/>
        <a:lstStyle/>
        <a:p>
          <a:pPr>
            <a:lnSpc>
              <a:spcPct val="100000"/>
            </a:lnSpc>
          </a:pPr>
          <a:r>
            <a:rPr lang="tr-TR" sz="1800" dirty="0"/>
            <a:t>* İlkokul ve ortaokullardaki destek eğitim odalarında özel yetenekli öğrencilere eğitim vermek üzere üst kademelerde görev yapan alan öğretmenleri de görevlendirilebilir.</a:t>
          </a:r>
          <a:endParaRPr lang="en-US" sz="1800" dirty="0"/>
        </a:p>
      </dgm:t>
    </dgm:pt>
    <dgm:pt modelId="{B93B4E49-A20A-4B51-859C-C1C33BA2D9C1}" type="parTrans" cxnId="{EEEE0124-EEB6-41CB-8E60-55E86AB7BB2A}">
      <dgm:prSet/>
      <dgm:spPr/>
      <dgm:t>
        <a:bodyPr/>
        <a:lstStyle/>
        <a:p>
          <a:endParaRPr lang="en-US"/>
        </a:p>
      </dgm:t>
    </dgm:pt>
    <dgm:pt modelId="{2BED22B3-D5CA-43FD-A87B-E3334D946B78}" type="sibTrans" cxnId="{EEEE0124-EEB6-41CB-8E60-55E86AB7BB2A}">
      <dgm:prSet/>
      <dgm:spPr/>
      <dgm:t>
        <a:bodyPr/>
        <a:lstStyle/>
        <a:p>
          <a:endParaRPr lang="en-US"/>
        </a:p>
      </dgm:t>
    </dgm:pt>
    <dgm:pt modelId="{13F99945-6F0D-4069-AE8A-3B387F1EE3D0}" type="pres">
      <dgm:prSet presAssocID="{260240B2-BC5F-4CC6-94B2-ACA7453EAB83}" presName="root" presStyleCnt="0">
        <dgm:presLayoutVars>
          <dgm:dir/>
          <dgm:resizeHandles val="exact"/>
        </dgm:presLayoutVars>
      </dgm:prSet>
      <dgm:spPr/>
    </dgm:pt>
    <dgm:pt modelId="{B9418A8F-370F-4A34-AE67-F5B7766526F5}" type="pres">
      <dgm:prSet presAssocID="{A235E1AC-6421-4782-B151-BC8916091C86}" presName="compNode" presStyleCnt="0"/>
      <dgm:spPr/>
    </dgm:pt>
    <dgm:pt modelId="{4A5603C1-CD8E-4963-A677-C5580BB3B467}" type="pres">
      <dgm:prSet presAssocID="{A235E1AC-6421-4782-B151-BC8916091C86}"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Kitaplar"/>
        </a:ext>
      </dgm:extLst>
    </dgm:pt>
    <dgm:pt modelId="{923C7734-AC39-4CDE-8C42-78C7DDE386E7}" type="pres">
      <dgm:prSet presAssocID="{A235E1AC-6421-4782-B151-BC8916091C86}" presName="spaceRect" presStyleCnt="0"/>
      <dgm:spPr/>
    </dgm:pt>
    <dgm:pt modelId="{82E45E5F-EE2E-42D8-A4FC-09C34D98E34F}" type="pres">
      <dgm:prSet presAssocID="{A235E1AC-6421-4782-B151-BC8916091C86}" presName="textRect" presStyleLbl="revTx" presStyleIdx="0" presStyleCnt="2">
        <dgm:presLayoutVars>
          <dgm:chMax val="1"/>
          <dgm:chPref val="1"/>
        </dgm:presLayoutVars>
      </dgm:prSet>
      <dgm:spPr/>
    </dgm:pt>
    <dgm:pt modelId="{44DEC440-15D3-4FD3-A598-6DED228078A1}" type="pres">
      <dgm:prSet presAssocID="{F576A93A-BDD4-479C-B658-F701C386584E}" presName="sibTrans" presStyleCnt="0"/>
      <dgm:spPr/>
    </dgm:pt>
    <dgm:pt modelId="{B0135AEB-9E9C-4A74-9A00-181F716D9529}" type="pres">
      <dgm:prSet presAssocID="{29E86B02-2421-40B5-9860-9E77B1DA9265}" presName="compNode" presStyleCnt="0"/>
      <dgm:spPr/>
    </dgm:pt>
    <dgm:pt modelId="{E3FBBBE7-318E-4605-B281-0E67E94531F3}" type="pres">
      <dgm:prSet presAssocID="{29E86B02-2421-40B5-9860-9E77B1DA926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Öğretmen"/>
        </a:ext>
      </dgm:extLst>
    </dgm:pt>
    <dgm:pt modelId="{ACC70940-EDF4-4543-8536-066A8E0CC225}" type="pres">
      <dgm:prSet presAssocID="{29E86B02-2421-40B5-9860-9E77B1DA9265}" presName="spaceRect" presStyleCnt="0"/>
      <dgm:spPr/>
    </dgm:pt>
    <dgm:pt modelId="{E74B1483-1586-4781-9A54-7A3B4356CA90}" type="pres">
      <dgm:prSet presAssocID="{29E86B02-2421-40B5-9860-9E77B1DA9265}" presName="textRect" presStyleLbl="revTx" presStyleIdx="1" presStyleCnt="2">
        <dgm:presLayoutVars>
          <dgm:chMax val="1"/>
          <dgm:chPref val="1"/>
        </dgm:presLayoutVars>
      </dgm:prSet>
      <dgm:spPr/>
    </dgm:pt>
  </dgm:ptLst>
  <dgm:cxnLst>
    <dgm:cxn modelId="{B7DFDB09-F36A-4EA9-A165-29C9C5604EC3}" type="presOf" srcId="{260240B2-BC5F-4CC6-94B2-ACA7453EAB83}" destId="{13F99945-6F0D-4069-AE8A-3B387F1EE3D0}" srcOrd="0" destOrd="0" presId="urn:microsoft.com/office/officeart/2018/2/layout/IconLabelList"/>
    <dgm:cxn modelId="{EEEE0124-EEB6-41CB-8E60-55E86AB7BB2A}" srcId="{260240B2-BC5F-4CC6-94B2-ACA7453EAB83}" destId="{29E86B02-2421-40B5-9860-9E77B1DA9265}" srcOrd="1" destOrd="0" parTransId="{B93B4E49-A20A-4B51-859C-C1C33BA2D9C1}" sibTransId="{2BED22B3-D5CA-43FD-A87B-E3334D946B78}"/>
    <dgm:cxn modelId="{9745344B-6DA7-4895-A76D-6446E9D210DD}" type="presOf" srcId="{29E86B02-2421-40B5-9860-9E77B1DA9265}" destId="{E74B1483-1586-4781-9A54-7A3B4356CA90}" srcOrd="0" destOrd="0" presId="urn:microsoft.com/office/officeart/2018/2/layout/IconLabelList"/>
    <dgm:cxn modelId="{C8DE0578-10F3-4680-9B26-980A2E0867D6}" type="presOf" srcId="{A235E1AC-6421-4782-B151-BC8916091C86}" destId="{82E45E5F-EE2E-42D8-A4FC-09C34D98E34F}" srcOrd="0" destOrd="0" presId="urn:microsoft.com/office/officeart/2018/2/layout/IconLabelList"/>
    <dgm:cxn modelId="{EFB538FF-6456-4D15-A53D-490007EF2BD1}" srcId="{260240B2-BC5F-4CC6-94B2-ACA7453EAB83}" destId="{A235E1AC-6421-4782-B151-BC8916091C86}" srcOrd="0" destOrd="0" parTransId="{B4C90D3F-A2CD-4B0E-89C0-1199860F7ECF}" sibTransId="{F576A93A-BDD4-479C-B658-F701C386584E}"/>
    <dgm:cxn modelId="{DDD0AD17-F55A-4591-BD3D-4CE9E0973E28}" type="presParOf" srcId="{13F99945-6F0D-4069-AE8A-3B387F1EE3D0}" destId="{B9418A8F-370F-4A34-AE67-F5B7766526F5}" srcOrd="0" destOrd="0" presId="urn:microsoft.com/office/officeart/2018/2/layout/IconLabelList"/>
    <dgm:cxn modelId="{7FC11582-6621-41A5-83D1-4A83D846954F}" type="presParOf" srcId="{B9418A8F-370F-4A34-AE67-F5B7766526F5}" destId="{4A5603C1-CD8E-4963-A677-C5580BB3B467}" srcOrd="0" destOrd="0" presId="urn:microsoft.com/office/officeart/2018/2/layout/IconLabelList"/>
    <dgm:cxn modelId="{D19309F4-84C9-43BA-944D-0C2029A02ED2}" type="presParOf" srcId="{B9418A8F-370F-4A34-AE67-F5B7766526F5}" destId="{923C7734-AC39-4CDE-8C42-78C7DDE386E7}" srcOrd="1" destOrd="0" presId="urn:microsoft.com/office/officeart/2018/2/layout/IconLabelList"/>
    <dgm:cxn modelId="{1C09AD7C-D4D5-4CEE-8547-CDE4587EF6D4}" type="presParOf" srcId="{B9418A8F-370F-4A34-AE67-F5B7766526F5}" destId="{82E45E5F-EE2E-42D8-A4FC-09C34D98E34F}" srcOrd="2" destOrd="0" presId="urn:microsoft.com/office/officeart/2018/2/layout/IconLabelList"/>
    <dgm:cxn modelId="{E9B2A855-ADA8-485A-B74C-2948B1D6A91F}" type="presParOf" srcId="{13F99945-6F0D-4069-AE8A-3B387F1EE3D0}" destId="{44DEC440-15D3-4FD3-A598-6DED228078A1}" srcOrd="1" destOrd="0" presId="urn:microsoft.com/office/officeart/2018/2/layout/IconLabelList"/>
    <dgm:cxn modelId="{65A03FCB-BE37-4CDA-A99B-E9BD40C0D99C}" type="presParOf" srcId="{13F99945-6F0D-4069-AE8A-3B387F1EE3D0}" destId="{B0135AEB-9E9C-4A74-9A00-181F716D9529}" srcOrd="2" destOrd="0" presId="urn:microsoft.com/office/officeart/2018/2/layout/IconLabelList"/>
    <dgm:cxn modelId="{51F205E8-047D-444D-A8E7-B8DDEE04CB98}" type="presParOf" srcId="{B0135AEB-9E9C-4A74-9A00-181F716D9529}" destId="{E3FBBBE7-318E-4605-B281-0E67E94531F3}" srcOrd="0" destOrd="0" presId="urn:microsoft.com/office/officeart/2018/2/layout/IconLabelList"/>
    <dgm:cxn modelId="{25137A89-D395-4348-9168-E45AD2B7B9A8}" type="presParOf" srcId="{B0135AEB-9E9C-4A74-9A00-181F716D9529}" destId="{ACC70940-EDF4-4543-8536-066A8E0CC225}" srcOrd="1" destOrd="0" presId="urn:microsoft.com/office/officeart/2018/2/layout/IconLabelList"/>
    <dgm:cxn modelId="{ED899F4C-40B2-459D-9302-865D719E9BA1}" type="presParOf" srcId="{B0135AEB-9E9C-4A74-9A00-181F716D9529}" destId="{E74B1483-1586-4781-9A54-7A3B4356CA90}"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46D0157-0C71-4CB3-9C1B-573F03653CDF}" type="doc">
      <dgm:prSet loTypeId="urn:microsoft.com/office/officeart/2018/5/layout/IconCircleLabelList" loCatId="icon" qsTypeId="urn:microsoft.com/office/officeart/2005/8/quickstyle/simple1" qsCatId="simple" csTypeId="urn:microsoft.com/office/officeart/2005/8/colors/accent1_2" csCatId="accent1" phldr="1"/>
      <dgm:spPr/>
      <dgm:t>
        <a:bodyPr/>
        <a:lstStyle/>
        <a:p>
          <a:endParaRPr lang="en-US"/>
        </a:p>
      </dgm:t>
    </dgm:pt>
    <dgm:pt modelId="{0308BA23-F432-4911-8EBD-4FD818B2172A}">
      <dgm:prSet/>
      <dgm:spPr/>
      <dgm:t>
        <a:bodyPr/>
        <a:lstStyle/>
        <a:p>
          <a:pPr>
            <a:lnSpc>
              <a:spcPct val="100000"/>
            </a:lnSpc>
            <a:defRPr cap="all"/>
          </a:pPr>
          <a:r>
            <a:rPr lang="tr-TR"/>
            <a:t>*Okul müdürü ve müdür yardımcıları destek eğitim odalarında görevlendirilmez.</a:t>
          </a:r>
          <a:endParaRPr lang="en-US"/>
        </a:p>
      </dgm:t>
    </dgm:pt>
    <dgm:pt modelId="{CB64A2EE-4DF3-485E-ADB0-144C11220264}" type="parTrans" cxnId="{31D6A2A8-195C-43C6-A657-D34325542AF5}">
      <dgm:prSet/>
      <dgm:spPr/>
      <dgm:t>
        <a:bodyPr/>
        <a:lstStyle/>
        <a:p>
          <a:endParaRPr lang="en-US"/>
        </a:p>
      </dgm:t>
    </dgm:pt>
    <dgm:pt modelId="{1AAD1A5B-21AF-47FA-9FFB-C970A0DCA387}" type="sibTrans" cxnId="{31D6A2A8-195C-43C6-A657-D34325542AF5}">
      <dgm:prSet/>
      <dgm:spPr/>
      <dgm:t>
        <a:bodyPr/>
        <a:lstStyle/>
        <a:p>
          <a:endParaRPr lang="en-US"/>
        </a:p>
      </dgm:t>
    </dgm:pt>
    <dgm:pt modelId="{4E82BF04-E4FB-474D-8C54-34D6BCE6B6A1}">
      <dgm:prSet/>
      <dgm:spPr/>
      <dgm:t>
        <a:bodyPr/>
        <a:lstStyle/>
        <a:p>
          <a:pPr>
            <a:lnSpc>
              <a:spcPct val="100000"/>
            </a:lnSpc>
            <a:defRPr cap="all"/>
          </a:pPr>
          <a:r>
            <a:rPr lang="tr-TR"/>
            <a:t>*İhtiyacın karşılanamadığı durumlarda ücretli öğretmen görevlendirilmesinin uygun olacağı değerlendirilmektedir. Bu öğretmenlerden haftalık girebileceği ders saatini dolduranlara destek eğitim odasında ders görevi verilemez. (30/11/2015 Tarih ve 12273404 sayılı Bakanlık Görüşü)</a:t>
          </a:r>
          <a:endParaRPr lang="en-US"/>
        </a:p>
      </dgm:t>
    </dgm:pt>
    <dgm:pt modelId="{0B44C546-E342-49E0-90FD-51F3003A38BF}" type="parTrans" cxnId="{31257F6F-AD97-4234-8D9D-B0F403246DC1}">
      <dgm:prSet/>
      <dgm:spPr/>
      <dgm:t>
        <a:bodyPr/>
        <a:lstStyle/>
        <a:p>
          <a:endParaRPr lang="en-US"/>
        </a:p>
      </dgm:t>
    </dgm:pt>
    <dgm:pt modelId="{9E988C27-1B4C-4CB0-A94D-DB8562FEE4ED}" type="sibTrans" cxnId="{31257F6F-AD97-4234-8D9D-B0F403246DC1}">
      <dgm:prSet/>
      <dgm:spPr/>
      <dgm:t>
        <a:bodyPr/>
        <a:lstStyle/>
        <a:p>
          <a:endParaRPr lang="en-US"/>
        </a:p>
      </dgm:t>
    </dgm:pt>
    <dgm:pt modelId="{F091C5D4-0403-4242-976C-5B6760301222}" type="pres">
      <dgm:prSet presAssocID="{246D0157-0C71-4CB3-9C1B-573F03653CDF}" presName="root" presStyleCnt="0">
        <dgm:presLayoutVars>
          <dgm:dir/>
          <dgm:resizeHandles val="exact"/>
        </dgm:presLayoutVars>
      </dgm:prSet>
      <dgm:spPr/>
    </dgm:pt>
    <dgm:pt modelId="{88BCEE40-C70C-4B14-B7A1-F2D7A3A13A2B}" type="pres">
      <dgm:prSet presAssocID="{0308BA23-F432-4911-8EBD-4FD818B2172A}" presName="compNode" presStyleCnt="0"/>
      <dgm:spPr/>
    </dgm:pt>
    <dgm:pt modelId="{1E30F68A-9E1D-41B8-BA85-ADD3D7EE9E61}" type="pres">
      <dgm:prSet presAssocID="{0308BA23-F432-4911-8EBD-4FD818B2172A}" presName="iconBgRect" presStyleLbl="bgShp" presStyleIdx="0" presStyleCnt="2"/>
      <dgm:spPr/>
    </dgm:pt>
    <dgm:pt modelId="{51CF3674-4DE3-4C17-96C8-A46C94A82EB0}" type="pres">
      <dgm:prSet presAssocID="{0308BA23-F432-4911-8EBD-4FD818B2172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Kitaplar"/>
        </a:ext>
      </dgm:extLst>
    </dgm:pt>
    <dgm:pt modelId="{6C7FDFB7-0CE5-4810-B03A-59D04F5F3355}" type="pres">
      <dgm:prSet presAssocID="{0308BA23-F432-4911-8EBD-4FD818B2172A}" presName="spaceRect" presStyleCnt="0"/>
      <dgm:spPr/>
    </dgm:pt>
    <dgm:pt modelId="{48159483-642E-4267-BEEB-4B996627B05B}" type="pres">
      <dgm:prSet presAssocID="{0308BA23-F432-4911-8EBD-4FD818B2172A}" presName="textRect" presStyleLbl="revTx" presStyleIdx="0" presStyleCnt="2">
        <dgm:presLayoutVars>
          <dgm:chMax val="1"/>
          <dgm:chPref val="1"/>
        </dgm:presLayoutVars>
      </dgm:prSet>
      <dgm:spPr/>
    </dgm:pt>
    <dgm:pt modelId="{C8AE4AC1-B10D-4982-BB89-55F6CA80CB2E}" type="pres">
      <dgm:prSet presAssocID="{1AAD1A5B-21AF-47FA-9FFB-C970A0DCA387}" presName="sibTrans" presStyleCnt="0"/>
      <dgm:spPr/>
    </dgm:pt>
    <dgm:pt modelId="{1FA382E9-F80D-45C7-946B-E4A34544079C}" type="pres">
      <dgm:prSet presAssocID="{4E82BF04-E4FB-474D-8C54-34D6BCE6B6A1}" presName="compNode" presStyleCnt="0"/>
      <dgm:spPr/>
    </dgm:pt>
    <dgm:pt modelId="{A423DE3C-BE5F-43D9-80AF-D2319F4742EA}" type="pres">
      <dgm:prSet presAssocID="{4E82BF04-E4FB-474D-8C54-34D6BCE6B6A1}" presName="iconBgRect" presStyleLbl="bgShp" presStyleIdx="1" presStyleCnt="2"/>
      <dgm:spPr/>
    </dgm:pt>
    <dgm:pt modelId="{0086CD99-5B97-418E-84EA-199D2ED3B3D1}" type="pres">
      <dgm:prSet presAssocID="{4E82BF04-E4FB-474D-8C54-34D6BCE6B6A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ınıf"/>
        </a:ext>
      </dgm:extLst>
    </dgm:pt>
    <dgm:pt modelId="{999FAD85-7449-4E1A-8845-9676F46AC2E8}" type="pres">
      <dgm:prSet presAssocID="{4E82BF04-E4FB-474D-8C54-34D6BCE6B6A1}" presName="spaceRect" presStyleCnt="0"/>
      <dgm:spPr/>
    </dgm:pt>
    <dgm:pt modelId="{7846AD99-FF96-4748-AF58-D807C9DDB4D4}" type="pres">
      <dgm:prSet presAssocID="{4E82BF04-E4FB-474D-8C54-34D6BCE6B6A1}" presName="textRect" presStyleLbl="revTx" presStyleIdx="1" presStyleCnt="2">
        <dgm:presLayoutVars>
          <dgm:chMax val="1"/>
          <dgm:chPref val="1"/>
        </dgm:presLayoutVars>
      </dgm:prSet>
      <dgm:spPr/>
    </dgm:pt>
  </dgm:ptLst>
  <dgm:cxnLst>
    <dgm:cxn modelId="{8D684215-1C7B-4E94-817D-DDC03303BF45}" type="presOf" srcId="{0308BA23-F432-4911-8EBD-4FD818B2172A}" destId="{48159483-642E-4267-BEEB-4B996627B05B}" srcOrd="0" destOrd="0" presId="urn:microsoft.com/office/officeart/2018/5/layout/IconCircleLabelList"/>
    <dgm:cxn modelId="{4BF3583E-283A-403C-A22C-73ED9AF2AA53}" type="presOf" srcId="{4E82BF04-E4FB-474D-8C54-34D6BCE6B6A1}" destId="{7846AD99-FF96-4748-AF58-D807C9DDB4D4}" srcOrd="0" destOrd="0" presId="urn:microsoft.com/office/officeart/2018/5/layout/IconCircleLabelList"/>
    <dgm:cxn modelId="{E4838F5D-EB24-4A00-8711-3655CBC01653}" type="presOf" srcId="{246D0157-0C71-4CB3-9C1B-573F03653CDF}" destId="{F091C5D4-0403-4242-976C-5B6760301222}" srcOrd="0" destOrd="0" presId="urn:microsoft.com/office/officeart/2018/5/layout/IconCircleLabelList"/>
    <dgm:cxn modelId="{31257F6F-AD97-4234-8D9D-B0F403246DC1}" srcId="{246D0157-0C71-4CB3-9C1B-573F03653CDF}" destId="{4E82BF04-E4FB-474D-8C54-34D6BCE6B6A1}" srcOrd="1" destOrd="0" parTransId="{0B44C546-E342-49E0-90FD-51F3003A38BF}" sibTransId="{9E988C27-1B4C-4CB0-A94D-DB8562FEE4ED}"/>
    <dgm:cxn modelId="{31D6A2A8-195C-43C6-A657-D34325542AF5}" srcId="{246D0157-0C71-4CB3-9C1B-573F03653CDF}" destId="{0308BA23-F432-4911-8EBD-4FD818B2172A}" srcOrd="0" destOrd="0" parTransId="{CB64A2EE-4DF3-485E-ADB0-144C11220264}" sibTransId="{1AAD1A5B-21AF-47FA-9FFB-C970A0DCA387}"/>
    <dgm:cxn modelId="{91F9B88A-3C80-45AF-9F27-A02B569FFAA0}" type="presParOf" srcId="{F091C5D4-0403-4242-976C-5B6760301222}" destId="{88BCEE40-C70C-4B14-B7A1-F2D7A3A13A2B}" srcOrd="0" destOrd="0" presId="urn:microsoft.com/office/officeart/2018/5/layout/IconCircleLabelList"/>
    <dgm:cxn modelId="{534AE951-2DBC-4648-B8DA-6D1088977E4C}" type="presParOf" srcId="{88BCEE40-C70C-4B14-B7A1-F2D7A3A13A2B}" destId="{1E30F68A-9E1D-41B8-BA85-ADD3D7EE9E61}" srcOrd="0" destOrd="0" presId="urn:microsoft.com/office/officeart/2018/5/layout/IconCircleLabelList"/>
    <dgm:cxn modelId="{86C5ED35-8427-4C3E-8EAF-1D88913A45BA}" type="presParOf" srcId="{88BCEE40-C70C-4B14-B7A1-F2D7A3A13A2B}" destId="{51CF3674-4DE3-4C17-96C8-A46C94A82EB0}" srcOrd="1" destOrd="0" presId="urn:microsoft.com/office/officeart/2018/5/layout/IconCircleLabelList"/>
    <dgm:cxn modelId="{B9D8B9E4-74C4-4654-BE20-FB97343321BA}" type="presParOf" srcId="{88BCEE40-C70C-4B14-B7A1-F2D7A3A13A2B}" destId="{6C7FDFB7-0CE5-4810-B03A-59D04F5F3355}" srcOrd="2" destOrd="0" presId="urn:microsoft.com/office/officeart/2018/5/layout/IconCircleLabelList"/>
    <dgm:cxn modelId="{2CDDA0AF-6A2A-4D75-824E-80F84475D0E3}" type="presParOf" srcId="{88BCEE40-C70C-4B14-B7A1-F2D7A3A13A2B}" destId="{48159483-642E-4267-BEEB-4B996627B05B}" srcOrd="3" destOrd="0" presId="urn:microsoft.com/office/officeart/2018/5/layout/IconCircleLabelList"/>
    <dgm:cxn modelId="{76EC31BD-4657-46A3-B3D6-676B4AB44569}" type="presParOf" srcId="{F091C5D4-0403-4242-976C-5B6760301222}" destId="{C8AE4AC1-B10D-4982-BB89-55F6CA80CB2E}" srcOrd="1" destOrd="0" presId="urn:microsoft.com/office/officeart/2018/5/layout/IconCircleLabelList"/>
    <dgm:cxn modelId="{56BF764D-03BD-4C05-ABCA-DDEC2F66D3BF}" type="presParOf" srcId="{F091C5D4-0403-4242-976C-5B6760301222}" destId="{1FA382E9-F80D-45C7-946B-E4A34544079C}" srcOrd="2" destOrd="0" presId="urn:microsoft.com/office/officeart/2018/5/layout/IconCircleLabelList"/>
    <dgm:cxn modelId="{2153A0C9-4865-4750-88FA-E9F9DCD66EF0}" type="presParOf" srcId="{1FA382E9-F80D-45C7-946B-E4A34544079C}" destId="{A423DE3C-BE5F-43D9-80AF-D2319F4742EA}" srcOrd="0" destOrd="0" presId="urn:microsoft.com/office/officeart/2018/5/layout/IconCircleLabelList"/>
    <dgm:cxn modelId="{F5F53DA3-F74B-4FBB-AC85-71B853BEC286}" type="presParOf" srcId="{1FA382E9-F80D-45C7-946B-E4A34544079C}" destId="{0086CD99-5B97-418E-84EA-199D2ED3B3D1}" srcOrd="1" destOrd="0" presId="urn:microsoft.com/office/officeart/2018/5/layout/IconCircleLabelList"/>
    <dgm:cxn modelId="{B45FE9FF-7725-41ED-8DAC-18CDA79073AE}" type="presParOf" srcId="{1FA382E9-F80D-45C7-946B-E4A34544079C}" destId="{999FAD85-7449-4E1A-8845-9676F46AC2E8}" srcOrd="2" destOrd="0" presId="urn:microsoft.com/office/officeart/2018/5/layout/IconCircleLabelList"/>
    <dgm:cxn modelId="{4A72F2A3-69E7-45C8-9AFB-981A91CEC9F0}" type="presParOf" srcId="{1FA382E9-F80D-45C7-946B-E4A34544079C}" destId="{7846AD99-FF96-4748-AF58-D807C9DDB4D4}"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7A63558-D70F-4B01-B787-9B4825C4D51F}"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F0D00918-D47E-4976-9EB3-83C72B652281}">
      <dgm:prSet/>
      <dgm:spPr/>
      <dgm:t>
        <a:bodyPr/>
        <a:lstStyle/>
        <a:p>
          <a:r>
            <a:rPr lang="tr-TR"/>
            <a:t>Sınıf öğretmenlerine ilköğretim, orta öğretim ve yaygın eğitim kurumlarında haftada 8 saate kadar ek ders görevi verilebilir. Destek eğitim odalarında verilen derslerin ek ders ücreti %25 artırımlı ödenir.</a:t>
          </a:r>
          <a:endParaRPr lang="en-US"/>
        </a:p>
      </dgm:t>
    </dgm:pt>
    <dgm:pt modelId="{4B41782A-2877-4EFC-B630-BAE318CEA06A}" type="parTrans" cxnId="{CC7059BF-47FB-4E8B-B5B2-A77A624DFE08}">
      <dgm:prSet/>
      <dgm:spPr/>
      <dgm:t>
        <a:bodyPr/>
        <a:lstStyle/>
        <a:p>
          <a:endParaRPr lang="en-US"/>
        </a:p>
      </dgm:t>
    </dgm:pt>
    <dgm:pt modelId="{5248ED81-A492-43D1-B237-21A46CF073AF}" type="sibTrans" cxnId="{CC7059BF-47FB-4E8B-B5B2-A77A624DFE08}">
      <dgm:prSet/>
      <dgm:spPr/>
      <dgm:t>
        <a:bodyPr/>
        <a:lstStyle/>
        <a:p>
          <a:endParaRPr lang="en-US"/>
        </a:p>
      </dgm:t>
    </dgm:pt>
    <dgm:pt modelId="{3AA96E99-3ACD-4F6F-8629-7FE38FD146E1}">
      <dgm:prSet/>
      <dgm:spPr/>
      <dgm:t>
        <a:bodyPr/>
        <a:lstStyle/>
        <a:p>
          <a:r>
            <a:rPr lang="tr-TR"/>
            <a:t>. İlkokullarda sınıf öğretmenleri, alan öğretmenlerinin derse girdiği saatlerde de destek eğitim odalarında görevlendirilebilirler. Sınıf öğretmenlerinin, dersine branş öğretmenleri girdiği saatlerde, Destek Eğitim Odasında girdikleri ders için ayrıca ek ders tahakkuk ettirilmez.</a:t>
          </a:r>
          <a:endParaRPr lang="en-US"/>
        </a:p>
      </dgm:t>
    </dgm:pt>
    <dgm:pt modelId="{8615601F-30E1-4279-B380-96F73DD74560}" type="parTrans" cxnId="{12D38CE2-73A2-4A7E-BA5F-5FE265985182}">
      <dgm:prSet/>
      <dgm:spPr/>
      <dgm:t>
        <a:bodyPr/>
        <a:lstStyle/>
        <a:p>
          <a:endParaRPr lang="en-US"/>
        </a:p>
      </dgm:t>
    </dgm:pt>
    <dgm:pt modelId="{D7650FA0-DB9A-49AF-998A-3F1D37ACC3FE}" type="sibTrans" cxnId="{12D38CE2-73A2-4A7E-BA5F-5FE265985182}">
      <dgm:prSet/>
      <dgm:spPr/>
      <dgm:t>
        <a:bodyPr/>
        <a:lstStyle/>
        <a:p>
          <a:endParaRPr lang="en-US"/>
        </a:p>
      </dgm:t>
    </dgm:pt>
    <dgm:pt modelId="{F7F085D1-B060-4C54-B142-47B51B259D7F}" type="pres">
      <dgm:prSet presAssocID="{27A63558-D70F-4B01-B787-9B4825C4D51F}" presName="linear" presStyleCnt="0">
        <dgm:presLayoutVars>
          <dgm:animLvl val="lvl"/>
          <dgm:resizeHandles val="exact"/>
        </dgm:presLayoutVars>
      </dgm:prSet>
      <dgm:spPr/>
    </dgm:pt>
    <dgm:pt modelId="{CF44D353-C1F3-421C-B06B-1E4D58FE262A}" type="pres">
      <dgm:prSet presAssocID="{F0D00918-D47E-4976-9EB3-83C72B652281}" presName="parentText" presStyleLbl="node1" presStyleIdx="0" presStyleCnt="2">
        <dgm:presLayoutVars>
          <dgm:chMax val="0"/>
          <dgm:bulletEnabled val="1"/>
        </dgm:presLayoutVars>
      </dgm:prSet>
      <dgm:spPr/>
    </dgm:pt>
    <dgm:pt modelId="{1405E4C8-AFF4-4E6E-AC3D-B1DBE9C611E5}" type="pres">
      <dgm:prSet presAssocID="{5248ED81-A492-43D1-B237-21A46CF073AF}" presName="spacer" presStyleCnt="0"/>
      <dgm:spPr/>
    </dgm:pt>
    <dgm:pt modelId="{F003C71B-D363-4D22-8B71-2F9FFFD9CD98}" type="pres">
      <dgm:prSet presAssocID="{3AA96E99-3ACD-4F6F-8629-7FE38FD146E1}" presName="parentText" presStyleLbl="node1" presStyleIdx="1" presStyleCnt="2">
        <dgm:presLayoutVars>
          <dgm:chMax val="0"/>
          <dgm:bulletEnabled val="1"/>
        </dgm:presLayoutVars>
      </dgm:prSet>
      <dgm:spPr/>
    </dgm:pt>
  </dgm:ptLst>
  <dgm:cxnLst>
    <dgm:cxn modelId="{7ADACF5F-8A4E-483D-8CD6-64AB62B1B903}" type="presOf" srcId="{3AA96E99-3ACD-4F6F-8629-7FE38FD146E1}" destId="{F003C71B-D363-4D22-8B71-2F9FFFD9CD98}" srcOrd="0" destOrd="0" presId="urn:microsoft.com/office/officeart/2005/8/layout/vList2"/>
    <dgm:cxn modelId="{FA06BF7D-B5DB-4850-B6A5-988925D664E7}" type="presOf" srcId="{F0D00918-D47E-4976-9EB3-83C72B652281}" destId="{CF44D353-C1F3-421C-B06B-1E4D58FE262A}" srcOrd="0" destOrd="0" presId="urn:microsoft.com/office/officeart/2005/8/layout/vList2"/>
    <dgm:cxn modelId="{E7BEBBA8-8B34-4979-B475-2BD727DE4C78}" type="presOf" srcId="{27A63558-D70F-4B01-B787-9B4825C4D51F}" destId="{F7F085D1-B060-4C54-B142-47B51B259D7F}" srcOrd="0" destOrd="0" presId="urn:microsoft.com/office/officeart/2005/8/layout/vList2"/>
    <dgm:cxn modelId="{CC7059BF-47FB-4E8B-B5B2-A77A624DFE08}" srcId="{27A63558-D70F-4B01-B787-9B4825C4D51F}" destId="{F0D00918-D47E-4976-9EB3-83C72B652281}" srcOrd="0" destOrd="0" parTransId="{4B41782A-2877-4EFC-B630-BAE318CEA06A}" sibTransId="{5248ED81-A492-43D1-B237-21A46CF073AF}"/>
    <dgm:cxn modelId="{12D38CE2-73A2-4A7E-BA5F-5FE265985182}" srcId="{27A63558-D70F-4B01-B787-9B4825C4D51F}" destId="{3AA96E99-3ACD-4F6F-8629-7FE38FD146E1}" srcOrd="1" destOrd="0" parTransId="{8615601F-30E1-4279-B380-96F73DD74560}" sibTransId="{D7650FA0-DB9A-49AF-998A-3F1D37ACC3FE}"/>
    <dgm:cxn modelId="{7DF5BE7A-E666-46F2-BB30-DAAB5E3DA924}" type="presParOf" srcId="{F7F085D1-B060-4C54-B142-47B51B259D7F}" destId="{CF44D353-C1F3-421C-B06B-1E4D58FE262A}" srcOrd="0" destOrd="0" presId="urn:microsoft.com/office/officeart/2005/8/layout/vList2"/>
    <dgm:cxn modelId="{7E0CFFE3-69A8-4100-BCA3-0CE9EEDFD470}" type="presParOf" srcId="{F7F085D1-B060-4C54-B142-47B51B259D7F}" destId="{1405E4C8-AFF4-4E6E-AC3D-B1DBE9C611E5}" srcOrd="1" destOrd="0" presId="urn:microsoft.com/office/officeart/2005/8/layout/vList2"/>
    <dgm:cxn modelId="{88CE27C6-8443-4259-9517-7CCC74BBABC8}" type="presParOf" srcId="{F7F085D1-B060-4C54-B142-47B51B259D7F}" destId="{F003C71B-D363-4D22-8B71-2F9FFFD9CD9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008AF1E-43E0-4AA9-A7F9-9C6FC0B7EC40}"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2832651A-0E1E-4957-BC05-3AEDA8E91FE9}">
      <dgm:prSet/>
      <dgm:spPr/>
      <dgm:t>
        <a:bodyPr/>
        <a:lstStyle/>
        <a:p>
          <a:r>
            <a:rPr lang="tr-TR" dirty="0"/>
            <a:t>Maaş karşılığı ders görevini tamamlayamayan atölye ve laboratuvar öğretmenine, tamamlayamadığı ders saati kadar Destek Eğitim Odasında ders görevi verilebilir. Maaş karşılığı 20 saat ders görevini dolduran atölye ve laboratuvar öğretmenlerine Destek Eğitim Odasında 4 saate kadar isteğe bağlı ek ders görevi verilebilir.</a:t>
          </a:r>
          <a:br>
            <a:rPr lang="tr-TR" dirty="0"/>
          </a:br>
          <a:br>
            <a:rPr lang="tr-TR" dirty="0"/>
          </a:br>
          <a:r>
            <a:rPr lang="tr-TR" dirty="0"/>
            <a:t> </a:t>
          </a:r>
          <a:endParaRPr lang="en-US" dirty="0"/>
        </a:p>
      </dgm:t>
    </dgm:pt>
    <dgm:pt modelId="{5CE1E010-3780-4782-97A4-37BC43E635B0}" type="parTrans" cxnId="{BEE1C9A0-5316-45F8-8EBB-F97CF3DDD5A1}">
      <dgm:prSet/>
      <dgm:spPr/>
      <dgm:t>
        <a:bodyPr/>
        <a:lstStyle/>
        <a:p>
          <a:endParaRPr lang="en-US"/>
        </a:p>
      </dgm:t>
    </dgm:pt>
    <dgm:pt modelId="{3068742F-0F5B-454A-9A3B-89FAEEF919C5}" type="sibTrans" cxnId="{BEE1C9A0-5316-45F8-8EBB-F97CF3DDD5A1}">
      <dgm:prSet/>
      <dgm:spPr/>
      <dgm:t>
        <a:bodyPr/>
        <a:lstStyle/>
        <a:p>
          <a:endParaRPr lang="en-US"/>
        </a:p>
      </dgm:t>
    </dgm:pt>
    <dgm:pt modelId="{EBB90C19-BEAB-4558-8476-41A625E75E6F}">
      <dgm:prSet/>
      <dgm:spPr>
        <a:solidFill>
          <a:schemeClr val="tx1"/>
        </a:solidFill>
      </dgm:spPr>
      <dgm:t>
        <a:bodyPr/>
        <a:lstStyle/>
        <a:p>
          <a:r>
            <a:rPr lang="tr-TR"/>
            <a:t>Aylık karşılığı dışında destek eğitim odasında girilen derslerin ek ders ücreti %25 artırımlı ödenir. </a:t>
          </a:r>
          <a:br>
            <a:rPr lang="tr-TR"/>
          </a:br>
          <a:endParaRPr lang="en-US"/>
        </a:p>
      </dgm:t>
    </dgm:pt>
    <dgm:pt modelId="{151B5CAD-0C59-4060-B66E-63B3CC91311B}" type="parTrans" cxnId="{139F6A1E-91B2-4A02-931E-BD9939235126}">
      <dgm:prSet/>
      <dgm:spPr/>
      <dgm:t>
        <a:bodyPr/>
        <a:lstStyle/>
        <a:p>
          <a:endParaRPr lang="en-US"/>
        </a:p>
      </dgm:t>
    </dgm:pt>
    <dgm:pt modelId="{355A2D78-5EB5-4619-A9E8-B426272FBDC7}" type="sibTrans" cxnId="{139F6A1E-91B2-4A02-931E-BD9939235126}">
      <dgm:prSet/>
      <dgm:spPr/>
      <dgm:t>
        <a:bodyPr/>
        <a:lstStyle/>
        <a:p>
          <a:endParaRPr lang="en-US"/>
        </a:p>
      </dgm:t>
    </dgm:pt>
    <dgm:pt modelId="{DD54B29F-C67B-4690-A0FF-D24BBF3D594B}" type="pres">
      <dgm:prSet presAssocID="{3008AF1E-43E0-4AA9-A7F9-9C6FC0B7EC40}" presName="linearFlow" presStyleCnt="0">
        <dgm:presLayoutVars>
          <dgm:resizeHandles val="exact"/>
        </dgm:presLayoutVars>
      </dgm:prSet>
      <dgm:spPr/>
    </dgm:pt>
    <dgm:pt modelId="{403B16DB-5B34-427D-BA0B-A80AEE546D7D}" type="pres">
      <dgm:prSet presAssocID="{2832651A-0E1E-4957-BC05-3AEDA8E91FE9}" presName="node" presStyleLbl="node1" presStyleIdx="0" presStyleCnt="2">
        <dgm:presLayoutVars>
          <dgm:bulletEnabled val="1"/>
        </dgm:presLayoutVars>
      </dgm:prSet>
      <dgm:spPr/>
    </dgm:pt>
    <dgm:pt modelId="{077F5F13-F98F-4CE3-AD69-C4FB7DBD2FBE}" type="pres">
      <dgm:prSet presAssocID="{3068742F-0F5B-454A-9A3B-89FAEEF919C5}" presName="sibTrans" presStyleLbl="sibTrans2D1" presStyleIdx="0" presStyleCnt="1"/>
      <dgm:spPr/>
    </dgm:pt>
    <dgm:pt modelId="{793423A4-D5DD-4FC1-915E-1227E7BCD57E}" type="pres">
      <dgm:prSet presAssocID="{3068742F-0F5B-454A-9A3B-89FAEEF919C5}" presName="connectorText" presStyleLbl="sibTrans2D1" presStyleIdx="0" presStyleCnt="1"/>
      <dgm:spPr/>
    </dgm:pt>
    <dgm:pt modelId="{BE888045-93B0-4DD4-AA0F-CB7F546DF2EA}" type="pres">
      <dgm:prSet presAssocID="{EBB90C19-BEAB-4558-8476-41A625E75E6F}" presName="node" presStyleLbl="node1" presStyleIdx="1" presStyleCnt="2">
        <dgm:presLayoutVars>
          <dgm:bulletEnabled val="1"/>
        </dgm:presLayoutVars>
      </dgm:prSet>
      <dgm:spPr/>
    </dgm:pt>
  </dgm:ptLst>
  <dgm:cxnLst>
    <dgm:cxn modelId="{24CA1E0F-BB37-4F30-AE48-7100A22D122F}" type="presOf" srcId="{2832651A-0E1E-4957-BC05-3AEDA8E91FE9}" destId="{403B16DB-5B34-427D-BA0B-A80AEE546D7D}" srcOrd="0" destOrd="0" presId="urn:microsoft.com/office/officeart/2005/8/layout/process2"/>
    <dgm:cxn modelId="{139F6A1E-91B2-4A02-931E-BD9939235126}" srcId="{3008AF1E-43E0-4AA9-A7F9-9C6FC0B7EC40}" destId="{EBB90C19-BEAB-4558-8476-41A625E75E6F}" srcOrd="1" destOrd="0" parTransId="{151B5CAD-0C59-4060-B66E-63B3CC91311B}" sibTransId="{355A2D78-5EB5-4619-A9E8-B426272FBDC7}"/>
    <dgm:cxn modelId="{8AAEB527-AA19-4610-A1B2-51B58B11146E}" type="presOf" srcId="{3008AF1E-43E0-4AA9-A7F9-9C6FC0B7EC40}" destId="{DD54B29F-C67B-4690-A0FF-D24BBF3D594B}" srcOrd="0" destOrd="0" presId="urn:microsoft.com/office/officeart/2005/8/layout/process2"/>
    <dgm:cxn modelId="{9B50658D-3812-4DCF-8ECB-858AA1B2220D}" type="presOf" srcId="{3068742F-0F5B-454A-9A3B-89FAEEF919C5}" destId="{793423A4-D5DD-4FC1-915E-1227E7BCD57E}" srcOrd="1" destOrd="0" presId="urn:microsoft.com/office/officeart/2005/8/layout/process2"/>
    <dgm:cxn modelId="{70FD5792-F3DC-46D3-88A5-C3EEE7B8FB35}" type="presOf" srcId="{3068742F-0F5B-454A-9A3B-89FAEEF919C5}" destId="{077F5F13-F98F-4CE3-AD69-C4FB7DBD2FBE}" srcOrd="0" destOrd="0" presId="urn:microsoft.com/office/officeart/2005/8/layout/process2"/>
    <dgm:cxn modelId="{BEE1C9A0-5316-45F8-8EBB-F97CF3DDD5A1}" srcId="{3008AF1E-43E0-4AA9-A7F9-9C6FC0B7EC40}" destId="{2832651A-0E1E-4957-BC05-3AEDA8E91FE9}" srcOrd="0" destOrd="0" parTransId="{5CE1E010-3780-4782-97A4-37BC43E635B0}" sibTransId="{3068742F-0F5B-454A-9A3B-89FAEEF919C5}"/>
    <dgm:cxn modelId="{A08A17D8-3823-4D53-AB47-37FDFEEDB7FF}" type="presOf" srcId="{EBB90C19-BEAB-4558-8476-41A625E75E6F}" destId="{BE888045-93B0-4DD4-AA0F-CB7F546DF2EA}" srcOrd="0" destOrd="0" presId="urn:microsoft.com/office/officeart/2005/8/layout/process2"/>
    <dgm:cxn modelId="{F3AA92D0-0366-446D-B57F-041A3299C08D}" type="presParOf" srcId="{DD54B29F-C67B-4690-A0FF-D24BBF3D594B}" destId="{403B16DB-5B34-427D-BA0B-A80AEE546D7D}" srcOrd="0" destOrd="0" presId="urn:microsoft.com/office/officeart/2005/8/layout/process2"/>
    <dgm:cxn modelId="{A8D97A74-1729-4C05-B72D-A63B5AC1515C}" type="presParOf" srcId="{DD54B29F-C67B-4690-A0FF-D24BBF3D594B}" destId="{077F5F13-F98F-4CE3-AD69-C4FB7DBD2FBE}" srcOrd="1" destOrd="0" presId="urn:microsoft.com/office/officeart/2005/8/layout/process2"/>
    <dgm:cxn modelId="{D2824689-C817-4269-AE2E-91AEDAA2C8EA}" type="presParOf" srcId="{077F5F13-F98F-4CE3-AD69-C4FB7DBD2FBE}" destId="{793423A4-D5DD-4FC1-915E-1227E7BCD57E}" srcOrd="0" destOrd="0" presId="urn:microsoft.com/office/officeart/2005/8/layout/process2"/>
    <dgm:cxn modelId="{B5898132-11A8-4696-B75D-7C50DC5350D3}" type="presParOf" srcId="{DD54B29F-C67B-4690-A0FF-D24BBF3D594B}" destId="{BE888045-93B0-4DD4-AA0F-CB7F546DF2EA}" srcOrd="2" destOrd="0" presId="urn:microsoft.com/office/officeart/2005/8/layout/process2"/>
  </dgm:cxnLst>
  <dgm:bg>
    <a:solidFill>
      <a:srgbClr val="FFFF0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88DC97E-9FDF-4181-B630-4A6CBC9E7650}"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B2422AF3-1CD5-40EA-8C40-102CE55C0E2C}">
      <dgm:prSet/>
      <dgm:spPr>
        <a:solidFill>
          <a:schemeClr val="tx1"/>
        </a:solidFill>
      </dgm:spPr>
      <dgm:t>
        <a:bodyPr/>
        <a:lstStyle/>
        <a:p>
          <a:r>
            <a:rPr lang="tr-TR" dirty="0"/>
            <a:t>BEP (Bireyselleştirilmiş Eğitim Planı) veya ZEP (Zenginleştirilmiş Eğitim Planı)</a:t>
          </a:r>
          <a:endParaRPr lang="en-US" dirty="0"/>
        </a:p>
      </dgm:t>
    </dgm:pt>
    <dgm:pt modelId="{1704C6EE-9570-4653-A486-7B4DF80E3640}" type="parTrans" cxnId="{489F137A-60F4-4F3D-A2CC-C66445D04260}">
      <dgm:prSet/>
      <dgm:spPr/>
      <dgm:t>
        <a:bodyPr/>
        <a:lstStyle/>
        <a:p>
          <a:endParaRPr lang="en-US"/>
        </a:p>
      </dgm:t>
    </dgm:pt>
    <dgm:pt modelId="{65450E47-27FD-4D9F-A90A-9AF189F7CB7F}" type="sibTrans" cxnId="{489F137A-60F4-4F3D-A2CC-C66445D04260}">
      <dgm:prSet/>
      <dgm:spPr/>
      <dgm:t>
        <a:bodyPr/>
        <a:lstStyle/>
        <a:p>
          <a:endParaRPr lang="en-US"/>
        </a:p>
      </dgm:t>
    </dgm:pt>
    <dgm:pt modelId="{B3EA984A-026A-44BF-B567-09FEB4BB5983}">
      <dgm:prSet/>
      <dgm:spPr/>
      <dgm:t>
        <a:bodyPr/>
        <a:lstStyle/>
        <a:p>
          <a:r>
            <a:rPr lang="tr-TR" dirty="0"/>
            <a:t>BÖP (Bireyselleştirilmiş </a:t>
          </a:r>
          <a:r>
            <a:rPr lang="tr-TR" dirty="0" err="1"/>
            <a:t>Öğetim</a:t>
          </a:r>
          <a:r>
            <a:rPr lang="tr-TR" dirty="0"/>
            <a:t> Planı) </a:t>
          </a:r>
          <a:endParaRPr lang="en-US" dirty="0"/>
        </a:p>
      </dgm:t>
    </dgm:pt>
    <dgm:pt modelId="{68685294-0574-4C39-9397-AC69B0B5084A}" type="parTrans" cxnId="{9CC3235C-29F7-4C11-96D4-3A0F55988B0F}">
      <dgm:prSet/>
      <dgm:spPr/>
      <dgm:t>
        <a:bodyPr/>
        <a:lstStyle/>
        <a:p>
          <a:endParaRPr lang="en-US"/>
        </a:p>
      </dgm:t>
    </dgm:pt>
    <dgm:pt modelId="{6833E352-E19E-4CC8-AE68-3A33794E9BB5}" type="sibTrans" cxnId="{9CC3235C-29F7-4C11-96D4-3A0F55988B0F}">
      <dgm:prSet/>
      <dgm:spPr/>
      <dgm:t>
        <a:bodyPr/>
        <a:lstStyle/>
        <a:p>
          <a:endParaRPr lang="en-US"/>
        </a:p>
      </dgm:t>
    </dgm:pt>
    <dgm:pt modelId="{AF33FDD2-B5A8-4C90-B4A1-5B4294D25CAE}">
      <dgm:prSet/>
      <dgm:spPr/>
      <dgm:t>
        <a:bodyPr/>
        <a:lstStyle/>
        <a:p>
          <a:r>
            <a:rPr lang="tr-TR"/>
            <a:t>Okul BEP Geliştirme BirimiDosyası</a:t>
          </a:r>
          <a:endParaRPr lang="en-US"/>
        </a:p>
      </dgm:t>
    </dgm:pt>
    <dgm:pt modelId="{C8ADED55-31B4-4314-8EAE-E71BB85AFEA6}" type="parTrans" cxnId="{C5F5FAE7-5A38-4235-B1D6-1A4117E67F79}">
      <dgm:prSet/>
      <dgm:spPr/>
      <dgm:t>
        <a:bodyPr/>
        <a:lstStyle/>
        <a:p>
          <a:endParaRPr lang="en-US"/>
        </a:p>
      </dgm:t>
    </dgm:pt>
    <dgm:pt modelId="{C6E3F9BD-DB22-4E91-AEDB-607B668A19FB}" type="sibTrans" cxnId="{C5F5FAE7-5A38-4235-B1D6-1A4117E67F79}">
      <dgm:prSet/>
      <dgm:spPr/>
      <dgm:t>
        <a:bodyPr/>
        <a:lstStyle/>
        <a:p>
          <a:endParaRPr lang="en-US"/>
        </a:p>
      </dgm:t>
    </dgm:pt>
    <dgm:pt modelId="{FF3511B1-6C19-412D-A37B-0391272F711D}">
      <dgm:prSet/>
      <dgm:spPr/>
      <dgm:t>
        <a:bodyPr/>
        <a:lstStyle/>
        <a:p>
          <a:r>
            <a:rPr lang="tr-TR"/>
            <a:t>Okul Rehberlik ve Psikolojik Danışma Hizmetleri Yürütme Komisyonu Dosyası</a:t>
          </a:r>
          <a:endParaRPr lang="en-US"/>
        </a:p>
      </dgm:t>
    </dgm:pt>
    <dgm:pt modelId="{B3220DF7-4C2B-4CE6-9BF7-9AD5CA8469CA}" type="parTrans" cxnId="{85288EDE-A007-4430-B4BA-7C975D4675CC}">
      <dgm:prSet/>
      <dgm:spPr/>
      <dgm:t>
        <a:bodyPr/>
        <a:lstStyle/>
        <a:p>
          <a:endParaRPr lang="en-US"/>
        </a:p>
      </dgm:t>
    </dgm:pt>
    <dgm:pt modelId="{5D67C667-0547-4DEC-99A6-F2DA244C05FF}" type="sibTrans" cxnId="{85288EDE-A007-4430-B4BA-7C975D4675CC}">
      <dgm:prSet/>
      <dgm:spPr/>
      <dgm:t>
        <a:bodyPr/>
        <a:lstStyle/>
        <a:p>
          <a:endParaRPr lang="en-US"/>
        </a:p>
      </dgm:t>
    </dgm:pt>
    <dgm:pt modelId="{DE43F6AB-9B66-44B5-85F1-850CFEC6464A}">
      <dgm:prSet/>
      <dgm:spPr/>
      <dgm:t>
        <a:bodyPr/>
        <a:lstStyle/>
        <a:p>
          <a:r>
            <a:rPr lang="tr-TR"/>
            <a:t>Haftalık Ders Programı</a:t>
          </a:r>
          <a:endParaRPr lang="en-US"/>
        </a:p>
      </dgm:t>
    </dgm:pt>
    <dgm:pt modelId="{49E48AE8-9D4C-4022-AF6B-9464D9A90391}" type="parTrans" cxnId="{81A93676-C1C7-4463-9BDB-94D1AF42DCE6}">
      <dgm:prSet/>
      <dgm:spPr/>
      <dgm:t>
        <a:bodyPr/>
        <a:lstStyle/>
        <a:p>
          <a:endParaRPr lang="en-US"/>
        </a:p>
      </dgm:t>
    </dgm:pt>
    <dgm:pt modelId="{231A274C-7793-4E02-B02E-2E975F7C1E23}" type="sibTrans" cxnId="{81A93676-C1C7-4463-9BDB-94D1AF42DCE6}">
      <dgm:prSet/>
      <dgm:spPr/>
      <dgm:t>
        <a:bodyPr/>
        <a:lstStyle/>
        <a:p>
          <a:endParaRPr lang="en-US"/>
        </a:p>
      </dgm:t>
    </dgm:pt>
    <dgm:pt modelId="{37CFAF9F-4776-450F-8145-8D975E849C93}">
      <dgm:prSet/>
      <dgm:spPr>
        <a:solidFill>
          <a:schemeClr val="tx1"/>
        </a:solidFill>
      </dgm:spPr>
      <dgm:t>
        <a:bodyPr/>
        <a:lstStyle/>
        <a:p>
          <a:r>
            <a:rPr lang="tr-TR" dirty="0"/>
            <a:t>Öğretmen-Öğrenci Ders Dağılım Çizelgesi</a:t>
          </a:r>
          <a:endParaRPr lang="en-US" dirty="0"/>
        </a:p>
      </dgm:t>
    </dgm:pt>
    <dgm:pt modelId="{4FEDCABE-ADB3-41CE-B337-CC401B6D1F6A}" type="parTrans" cxnId="{E9D7E402-AE2C-4F5B-9C2B-DDA36352BF5D}">
      <dgm:prSet/>
      <dgm:spPr/>
      <dgm:t>
        <a:bodyPr/>
        <a:lstStyle/>
        <a:p>
          <a:endParaRPr lang="en-US"/>
        </a:p>
      </dgm:t>
    </dgm:pt>
    <dgm:pt modelId="{262407BB-8456-4902-BDB4-DA250D76A612}" type="sibTrans" cxnId="{E9D7E402-AE2C-4F5B-9C2B-DDA36352BF5D}">
      <dgm:prSet/>
      <dgm:spPr/>
      <dgm:t>
        <a:bodyPr/>
        <a:lstStyle/>
        <a:p>
          <a:endParaRPr lang="en-US"/>
        </a:p>
      </dgm:t>
    </dgm:pt>
    <dgm:pt modelId="{4F44E611-DDC1-4EB1-9CEC-99E9C08A12A8}">
      <dgm:prSet/>
      <dgm:spPr>
        <a:solidFill>
          <a:srgbClr val="FF0000"/>
        </a:solidFill>
      </dgm:spPr>
      <dgm:t>
        <a:bodyPr/>
        <a:lstStyle/>
        <a:p>
          <a:r>
            <a:rPr lang="tr-TR" dirty="0"/>
            <a:t>Sınıf Defteri</a:t>
          </a:r>
          <a:endParaRPr lang="en-US" dirty="0"/>
        </a:p>
      </dgm:t>
    </dgm:pt>
    <dgm:pt modelId="{8CFE387C-5742-437B-B809-A7BB7CD70255}" type="parTrans" cxnId="{905A0E40-7036-4628-9CEE-E73DD69AE7F6}">
      <dgm:prSet/>
      <dgm:spPr/>
      <dgm:t>
        <a:bodyPr/>
        <a:lstStyle/>
        <a:p>
          <a:endParaRPr lang="en-US"/>
        </a:p>
      </dgm:t>
    </dgm:pt>
    <dgm:pt modelId="{1DF79653-45C4-4693-A1A2-C822BB3C21ED}" type="sibTrans" cxnId="{905A0E40-7036-4628-9CEE-E73DD69AE7F6}">
      <dgm:prSet/>
      <dgm:spPr/>
      <dgm:t>
        <a:bodyPr/>
        <a:lstStyle/>
        <a:p>
          <a:endParaRPr lang="en-US"/>
        </a:p>
      </dgm:t>
    </dgm:pt>
    <dgm:pt modelId="{20138EBD-C6EF-4DF5-845F-D53B677BF1EE}">
      <dgm:prSet/>
      <dgm:spPr/>
      <dgm:t>
        <a:bodyPr/>
        <a:lstStyle/>
        <a:p>
          <a:r>
            <a:rPr lang="tr-TR"/>
            <a:t>Ek Ders Onayı</a:t>
          </a:r>
          <a:endParaRPr lang="en-US"/>
        </a:p>
      </dgm:t>
    </dgm:pt>
    <dgm:pt modelId="{60FEDA1D-0E88-4C22-A714-71551431C227}" type="parTrans" cxnId="{7E6969F4-F6F5-4633-BA4A-996A5ED9D5A4}">
      <dgm:prSet/>
      <dgm:spPr/>
      <dgm:t>
        <a:bodyPr/>
        <a:lstStyle/>
        <a:p>
          <a:endParaRPr lang="en-US"/>
        </a:p>
      </dgm:t>
    </dgm:pt>
    <dgm:pt modelId="{3A412FCD-9B3B-4913-93A9-0CE272079C2E}" type="sibTrans" cxnId="{7E6969F4-F6F5-4633-BA4A-996A5ED9D5A4}">
      <dgm:prSet/>
      <dgm:spPr/>
      <dgm:t>
        <a:bodyPr/>
        <a:lstStyle/>
        <a:p>
          <a:endParaRPr lang="en-US"/>
        </a:p>
      </dgm:t>
    </dgm:pt>
    <dgm:pt modelId="{EBBAD750-1D23-407A-B542-8D2038C53086}" type="pres">
      <dgm:prSet presAssocID="{588DC97E-9FDF-4181-B630-4A6CBC9E7650}" presName="diagram" presStyleCnt="0">
        <dgm:presLayoutVars>
          <dgm:dir/>
          <dgm:resizeHandles val="exact"/>
        </dgm:presLayoutVars>
      </dgm:prSet>
      <dgm:spPr/>
    </dgm:pt>
    <dgm:pt modelId="{C645F558-4026-4638-BB1B-D58116147F66}" type="pres">
      <dgm:prSet presAssocID="{B2422AF3-1CD5-40EA-8C40-102CE55C0E2C}" presName="node" presStyleLbl="node1" presStyleIdx="0" presStyleCnt="8">
        <dgm:presLayoutVars>
          <dgm:bulletEnabled val="1"/>
        </dgm:presLayoutVars>
      </dgm:prSet>
      <dgm:spPr/>
    </dgm:pt>
    <dgm:pt modelId="{9512C540-E18F-4B98-BEE5-B9326B534A20}" type="pres">
      <dgm:prSet presAssocID="{65450E47-27FD-4D9F-A90A-9AF189F7CB7F}" presName="sibTrans" presStyleCnt="0"/>
      <dgm:spPr/>
    </dgm:pt>
    <dgm:pt modelId="{11E54A0A-8462-42A9-A5E9-C63808D124FD}" type="pres">
      <dgm:prSet presAssocID="{B3EA984A-026A-44BF-B567-09FEB4BB5983}" presName="node" presStyleLbl="node1" presStyleIdx="1" presStyleCnt="8">
        <dgm:presLayoutVars>
          <dgm:bulletEnabled val="1"/>
        </dgm:presLayoutVars>
      </dgm:prSet>
      <dgm:spPr/>
    </dgm:pt>
    <dgm:pt modelId="{60A4EDD5-EE8E-451D-9724-5BB41DDAFACC}" type="pres">
      <dgm:prSet presAssocID="{6833E352-E19E-4CC8-AE68-3A33794E9BB5}" presName="sibTrans" presStyleCnt="0"/>
      <dgm:spPr/>
    </dgm:pt>
    <dgm:pt modelId="{31C99061-2098-47CA-B9D6-AD7DF3254509}" type="pres">
      <dgm:prSet presAssocID="{AF33FDD2-B5A8-4C90-B4A1-5B4294D25CAE}" presName="node" presStyleLbl="node1" presStyleIdx="2" presStyleCnt="8">
        <dgm:presLayoutVars>
          <dgm:bulletEnabled val="1"/>
        </dgm:presLayoutVars>
      </dgm:prSet>
      <dgm:spPr/>
    </dgm:pt>
    <dgm:pt modelId="{C516709E-9B9A-4EC8-A7C5-A2E1B3078773}" type="pres">
      <dgm:prSet presAssocID="{C6E3F9BD-DB22-4E91-AEDB-607B668A19FB}" presName="sibTrans" presStyleCnt="0"/>
      <dgm:spPr/>
    </dgm:pt>
    <dgm:pt modelId="{35DC6054-BACA-4A41-9744-04DA396317F7}" type="pres">
      <dgm:prSet presAssocID="{FF3511B1-6C19-412D-A37B-0391272F711D}" presName="node" presStyleLbl="node1" presStyleIdx="3" presStyleCnt="8">
        <dgm:presLayoutVars>
          <dgm:bulletEnabled val="1"/>
        </dgm:presLayoutVars>
      </dgm:prSet>
      <dgm:spPr/>
    </dgm:pt>
    <dgm:pt modelId="{6F647ADF-9BA7-4033-B0B4-E62AFBA8C1DF}" type="pres">
      <dgm:prSet presAssocID="{5D67C667-0547-4DEC-99A6-F2DA244C05FF}" presName="sibTrans" presStyleCnt="0"/>
      <dgm:spPr/>
    </dgm:pt>
    <dgm:pt modelId="{4138AB7C-8A4E-49C2-9324-BBC9C4E3B831}" type="pres">
      <dgm:prSet presAssocID="{DE43F6AB-9B66-44B5-85F1-850CFEC6464A}" presName="node" presStyleLbl="node1" presStyleIdx="4" presStyleCnt="8">
        <dgm:presLayoutVars>
          <dgm:bulletEnabled val="1"/>
        </dgm:presLayoutVars>
      </dgm:prSet>
      <dgm:spPr/>
    </dgm:pt>
    <dgm:pt modelId="{B3BDA6B0-4D35-47A1-80CB-28912ECACE72}" type="pres">
      <dgm:prSet presAssocID="{231A274C-7793-4E02-B02E-2E975F7C1E23}" presName="sibTrans" presStyleCnt="0"/>
      <dgm:spPr/>
    </dgm:pt>
    <dgm:pt modelId="{D42BCCC0-0BF4-4F6C-A20C-B87197155F71}" type="pres">
      <dgm:prSet presAssocID="{37CFAF9F-4776-450F-8145-8D975E849C93}" presName="node" presStyleLbl="node1" presStyleIdx="5" presStyleCnt="8">
        <dgm:presLayoutVars>
          <dgm:bulletEnabled val="1"/>
        </dgm:presLayoutVars>
      </dgm:prSet>
      <dgm:spPr/>
    </dgm:pt>
    <dgm:pt modelId="{66280AB0-249F-4A14-817C-548AE8302635}" type="pres">
      <dgm:prSet presAssocID="{262407BB-8456-4902-BDB4-DA250D76A612}" presName="sibTrans" presStyleCnt="0"/>
      <dgm:spPr/>
    </dgm:pt>
    <dgm:pt modelId="{FF4E636D-81B3-4F37-8E0E-651B7CD71EB1}" type="pres">
      <dgm:prSet presAssocID="{4F44E611-DDC1-4EB1-9CEC-99E9C08A12A8}" presName="node" presStyleLbl="node1" presStyleIdx="6" presStyleCnt="8">
        <dgm:presLayoutVars>
          <dgm:bulletEnabled val="1"/>
        </dgm:presLayoutVars>
      </dgm:prSet>
      <dgm:spPr/>
    </dgm:pt>
    <dgm:pt modelId="{90F78241-CA95-4F1A-A011-04C33827471B}" type="pres">
      <dgm:prSet presAssocID="{1DF79653-45C4-4693-A1A2-C822BB3C21ED}" presName="sibTrans" presStyleCnt="0"/>
      <dgm:spPr/>
    </dgm:pt>
    <dgm:pt modelId="{8CB3F5E1-136D-45B2-8C33-E3A821789C67}" type="pres">
      <dgm:prSet presAssocID="{20138EBD-C6EF-4DF5-845F-D53B677BF1EE}" presName="node" presStyleLbl="node1" presStyleIdx="7" presStyleCnt="8">
        <dgm:presLayoutVars>
          <dgm:bulletEnabled val="1"/>
        </dgm:presLayoutVars>
      </dgm:prSet>
      <dgm:spPr/>
    </dgm:pt>
  </dgm:ptLst>
  <dgm:cxnLst>
    <dgm:cxn modelId="{B2741D01-9C21-4ECD-AE61-554C2D955D52}" type="presOf" srcId="{AF33FDD2-B5A8-4C90-B4A1-5B4294D25CAE}" destId="{31C99061-2098-47CA-B9D6-AD7DF3254509}" srcOrd="0" destOrd="0" presId="urn:microsoft.com/office/officeart/2005/8/layout/default"/>
    <dgm:cxn modelId="{E9D7E402-AE2C-4F5B-9C2B-DDA36352BF5D}" srcId="{588DC97E-9FDF-4181-B630-4A6CBC9E7650}" destId="{37CFAF9F-4776-450F-8145-8D975E849C93}" srcOrd="5" destOrd="0" parTransId="{4FEDCABE-ADB3-41CE-B337-CC401B6D1F6A}" sibTransId="{262407BB-8456-4902-BDB4-DA250D76A612}"/>
    <dgm:cxn modelId="{7F558803-54FD-4CB9-9636-5873FA8F95B1}" type="presOf" srcId="{FF3511B1-6C19-412D-A37B-0391272F711D}" destId="{35DC6054-BACA-4A41-9744-04DA396317F7}" srcOrd="0" destOrd="0" presId="urn:microsoft.com/office/officeart/2005/8/layout/default"/>
    <dgm:cxn modelId="{4E5A9F1E-3ACA-44D3-AAB2-AEE0AB2E69FE}" type="presOf" srcId="{B2422AF3-1CD5-40EA-8C40-102CE55C0E2C}" destId="{C645F558-4026-4638-BB1B-D58116147F66}" srcOrd="0" destOrd="0" presId="urn:microsoft.com/office/officeart/2005/8/layout/default"/>
    <dgm:cxn modelId="{905A0E40-7036-4628-9CEE-E73DD69AE7F6}" srcId="{588DC97E-9FDF-4181-B630-4A6CBC9E7650}" destId="{4F44E611-DDC1-4EB1-9CEC-99E9C08A12A8}" srcOrd="6" destOrd="0" parTransId="{8CFE387C-5742-437B-B809-A7BB7CD70255}" sibTransId="{1DF79653-45C4-4693-A1A2-C822BB3C21ED}"/>
    <dgm:cxn modelId="{9CC3235C-29F7-4C11-96D4-3A0F55988B0F}" srcId="{588DC97E-9FDF-4181-B630-4A6CBC9E7650}" destId="{B3EA984A-026A-44BF-B567-09FEB4BB5983}" srcOrd="1" destOrd="0" parTransId="{68685294-0574-4C39-9397-AC69B0B5084A}" sibTransId="{6833E352-E19E-4CC8-AE68-3A33794E9BB5}"/>
    <dgm:cxn modelId="{A38A1C5F-B5A7-4AA7-9A03-6440CAD65DC7}" type="presOf" srcId="{4F44E611-DDC1-4EB1-9CEC-99E9C08A12A8}" destId="{FF4E636D-81B3-4F37-8E0E-651B7CD71EB1}" srcOrd="0" destOrd="0" presId="urn:microsoft.com/office/officeart/2005/8/layout/default"/>
    <dgm:cxn modelId="{BBA74C55-3D53-4D5F-9BF2-96BE6846D2A0}" type="presOf" srcId="{DE43F6AB-9B66-44B5-85F1-850CFEC6464A}" destId="{4138AB7C-8A4E-49C2-9324-BBC9C4E3B831}" srcOrd="0" destOrd="0" presId="urn:microsoft.com/office/officeart/2005/8/layout/default"/>
    <dgm:cxn modelId="{81A93676-C1C7-4463-9BDB-94D1AF42DCE6}" srcId="{588DC97E-9FDF-4181-B630-4A6CBC9E7650}" destId="{DE43F6AB-9B66-44B5-85F1-850CFEC6464A}" srcOrd="4" destOrd="0" parTransId="{49E48AE8-9D4C-4022-AF6B-9464D9A90391}" sibTransId="{231A274C-7793-4E02-B02E-2E975F7C1E23}"/>
    <dgm:cxn modelId="{489F137A-60F4-4F3D-A2CC-C66445D04260}" srcId="{588DC97E-9FDF-4181-B630-4A6CBC9E7650}" destId="{B2422AF3-1CD5-40EA-8C40-102CE55C0E2C}" srcOrd="0" destOrd="0" parTransId="{1704C6EE-9570-4653-A486-7B4DF80E3640}" sibTransId="{65450E47-27FD-4D9F-A90A-9AF189F7CB7F}"/>
    <dgm:cxn modelId="{AF156A84-A345-4111-9B96-5C732BFF869D}" type="presOf" srcId="{37CFAF9F-4776-450F-8145-8D975E849C93}" destId="{D42BCCC0-0BF4-4F6C-A20C-B87197155F71}" srcOrd="0" destOrd="0" presId="urn:microsoft.com/office/officeart/2005/8/layout/default"/>
    <dgm:cxn modelId="{72E66A90-31BA-416B-A7FD-952D4F352A61}" type="presOf" srcId="{588DC97E-9FDF-4181-B630-4A6CBC9E7650}" destId="{EBBAD750-1D23-407A-B542-8D2038C53086}" srcOrd="0" destOrd="0" presId="urn:microsoft.com/office/officeart/2005/8/layout/default"/>
    <dgm:cxn modelId="{2ACC77DE-798C-45A2-85F8-645FD4E3BD97}" type="presOf" srcId="{20138EBD-C6EF-4DF5-845F-D53B677BF1EE}" destId="{8CB3F5E1-136D-45B2-8C33-E3A821789C67}" srcOrd="0" destOrd="0" presId="urn:microsoft.com/office/officeart/2005/8/layout/default"/>
    <dgm:cxn modelId="{85288EDE-A007-4430-B4BA-7C975D4675CC}" srcId="{588DC97E-9FDF-4181-B630-4A6CBC9E7650}" destId="{FF3511B1-6C19-412D-A37B-0391272F711D}" srcOrd="3" destOrd="0" parTransId="{B3220DF7-4C2B-4CE6-9BF7-9AD5CA8469CA}" sibTransId="{5D67C667-0547-4DEC-99A6-F2DA244C05FF}"/>
    <dgm:cxn modelId="{C5F5FAE7-5A38-4235-B1D6-1A4117E67F79}" srcId="{588DC97E-9FDF-4181-B630-4A6CBC9E7650}" destId="{AF33FDD2-B5A8-4C90-B4A1-5B4294D25CAE}" srcOrd="2" destOrd="0" parTransId="{C8ADED55-31B4-4314-8EAE-E71BB85AFEA6}" sibTransId="{C6E3F9BD-DB22-4E91-AEDB-607B668A19FB}"/>
    <dgm:cxn modelId="{3882C2EA-5353-4658-A3E1-8AEE1A79E2F5}" type="presOf" srcId="{B3EA984A-026A-44BF-B567-09FEB4BB5983}" destId="{11E54A0A-8462-42A9-A5E9-C63808D124FD}" srcOrd="0" destOrd="0" presId="urn:microsoft.com/office/officeart/2005/8/layout/default"/>
    <dgm:cxn modelId="{7E6969F4-F6F5-4633-BA4A-996A5ED9D5A4}" srcId="{588DC97E-9FDF-4181-B630-4A6CBC9E7650}" destId="{20138EBD-C6EF-4DF5-845F-D53B677BF1EE}" srcOrd="7" destOrd="0" parTransId="{60FEDA1D-0E88-4C22-A714-71551431C227}" sibTransId="{3A412FCD-9B3B-4913-93A9-0CE272079C2E}"/>
    <dgm:cxn modelId="{CAA4A0DC-904C-4FF3-A1EE-6380D59EF0C2}" type="presParOf" srcId="{EBBAD750-1D23-407A-B542-8D2038C53086}" destId="{C645F558-4026-4638-BB1B-D58116147F66}" srcOrd="0" destOrd="0" presId="urn:microsoft.com/office/officeart/2005/8/layout/default"/>
    <dgm:cxn modelId="{01663FE9-FC3B-43DD-960A-FDEFFB1E75AD}" type="presParOf" srcId="{EBBAD750-1D23-407A-B542-8D2038C53086}" destId="{9512C540-E18F-4B98-BEE5-B9326B534A20}" srcOrd="1" destOrd="0" presId="urn:microsoft.com/office/officeart/2005/8/layout/default"/>
    <dgm:cxn modelId="{2998737A-A1C6-42B6-ACE9-3869152B5F9F}" type="presParOf" srcId="{EBBAD750-1D23-407A-B542-8D2038C53086}" destId="{11E54A0A-8462-42A9-A5E9-C63808D124FD}" srcOrd="2" destOrd="0" presId="urn:microsoft.com/office/officeart/2005/8/layout/default"/>
    <dgm:cxn modelId="{60AF0062-CBB8-49B0-AB37-30F5FE7CF841}" type="presParOf" srcId="{EBBAD750-1D23-407A-B542-8D2038C53086}" destId="{60A4EDD5-EE8E-451D-9724-5BB41DDAFACC}" srcOrd="3" destOrd="0" presId="urn:microsoft.com/office/officeart/2005/8/layout/default"/>
    <dgm:cxn modelId="{54B85190-EBD8-41EC-92C8-D9ABB971395E}" type="presParOf" srcId="{EBBAD750-1D23-407A-B542-8D2038C53086}" destId="{31C99061-2098-47CA-B9D6-AD7DF3254509}" srcOrd="4" destOrd="0" presId="urn:microsoft.com/office/officeart/2005/8/layout/default"/>
    <dgm:cxn modelId="{8C3421F4-5C67-4662-ACA8-2A6A0CD20842}" type="presParOf" srcId="{EBBAD750-1D23-407A-B542-8D2038C53086}" destId="{C516709E-9B9A-4EC8-A7C5-A2E1B3078773}" srcOrd="5" destOrd="0" presId="urn:microsoft.com/office/officeart/2005/8/layout/default"/>
    <dgm:cxn modelId="{BD1B099D-AB8D-43D5-B8E4-5F482FDA310B}" type="presParOf" srcId="{EBBAD750-1D23-407A-B542-8D2038C53086}" destId="{35DC6054-BACA-4A41-9744-04DA396317F7}" srcOrd="6" destOrd="0" presId="urn:microsoft.com/office/officeart/2005/8/layout/default"/>
    <dgm:cxn modelId="{93D55828-9934-4BED-928E-6FB3CE6EEBD1}" type="presParOf" srcId="{EBBAD750-1D23-407A-B542-8D2038C53086}" destId="{6F647ADF-9BA7-4033-B0B4-E62AFBA8C1DF}" srcOrd="7" destOrd="0" presId="urn:microsoft.com/office/officeart/2005/8/layout/default"/>
    <dgm:cxn modelId="{E8044475-FFF1-4772-9A58-C1CF110F37FB}" type="presParOf" srcId="{EBBAD750-1D23-407A-B542-8D2038C53086}" destId="{4138AB7C-8A4E-49C2-9324-BBC9C4E3B831}" srcOrd="8" destOrd="0" presId="urn:microsoft.com/office/officeart/2005/8/layout/default"/>
    <dgm:cxn modelId="{E6439F9D-C57D-466E-8025-68ACD180965E}" type="presParOf" srcId="{EBBAD750-1D23-407A-B542-8D2038C53086}" destId="{B3BDA6B0-4D35-47A1-80CB-28912ECACE72}" srcOrd="9" destOrd="0" presId="urn:microsoft.com/office/officeart/2005/8/layout/default"/>
    <dgm:cxn modelId="{E1356467-A852-4E91-806B-53E5E5AE873C}" type="presParOf" srcId="{EBBAD750-1D23-407A-B542-8D2038C53086}" destId="{D42BCCC0-0BF4-4F6C-A20C-B87197155F71}" srcOrd="10" destOrd="0" presId="urn:microsoft.com/office/officeart/2005/8/layout/default"/>
    <dgm:cxn modelId="{4633ADB6-3475-4A49-93FC-B1EF113FB055}" type="presParOf" srcId="{EBBAD750-1D23-407A-B542-8D2038C53086}" destId="{66280AB0-249F-4A14-817C-548AE8302635}" srcOrd="11" destOrd="0" presId="urn:microsoft.com/office/officeart/2005/8/layout/default"/>
    <dgm:cxn modelId="{BEAD0334-0FD7-4E59-B9B7-A2F96F6E825A}" type="presParOf" srcId="{EBBAD750-1D23-407A-B542-8D2038C53086}" destId="{FF4E636D-81B3-4F37-8E0E-651B7CD71EB1}" srcOrd="12" destOrd="0" presId="urn:microsoft.com/office/officeart/2005/8/layout/default"/>
    <dgm:cxn modelId="{5F2B12ED-31ED-4177-8570-37E611E6C04A}" type="presParOf" srcId="{EBBAD750-1D23-407A-B542-8D2038C53086}" destId="{90F78241-CA95-4F1A-A011-04C33827471B}" srcOrd="13" destOrd="0" presId="urn:microsoft.com/office/officeart/2005/8/layout/default"/>
    <dgm:cxn modelId="{B1FA1AC9-09BB-40D8-84FD-DB1B9715C235}" type="presParOf" srcId="{EBBAD750-1D23-407A-B542-8D2038C53086}" destId="{8CB3F5E1-136D-45B2-8C33-E3A821789C67}"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CE0678-0E5B-4DCA-96B4-261EFAEE048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C7771FB-BBAA-47D3-A110-A598193F0912}">
      <dgm:prSet/>
      <dgm:spPr/>
      <dgm:t>
        <a:bodyPr/>
        <a:lstStyle/>
        <a:p>
          <a:r>
            <a:rPr lang="tr-TR"/>
            <a:t>Kaynaştırma/bütünleştirme yoluyla eğitim uygulamaları kapsamında yetersizliği</a:t>
          </a:r>
          <a:endParaRPr lang="en-US"/>
        </a:p>
      </dgm:t>
    </dgm:pt>
    <dgm:pt modelId="{BC164B2E-D9CB-4C59-B35D-DFB1EAE43D0F}" type="parTrans" cxnId="{3B49FB0E-7E55-4879-AE39-DDD70B60CE95}">
      <dgm:prSet/>
      <dgm:spPr/>
      <dgm:t>
        <a:bodyPr/>
        <a:lstStyle/>
        <a:p>
          <a:endParaRPr lang="en-US"/>
        </a:p>
      </dgm:t>
    </dgm:pt>
    <dgm:pt modelId="{8C38BC65-6382-4323-BC2D-C59B0950A123}" type="sibTrans" cxnId="{3B49FB0E-7E55-4879-AE39-DDD70B60CE95}">
      <dgm:prSet/>
      <dgm:spPr/>
      <dgm:t>
        <a:bodyPr/>
        <a:lstStyle/>
        <a:p>
          <a:endParaRPr lang="en-US"/>
        </a:p>
      </dgm:t>
    </dgm:pt>
    <dgm:pt modelId="{CFA0C80B-8181-446E-892E-04BF1BA51858}">
      <dgm:prSet/>
      <dgm:spPr/>
      <dgm:t>
        <a:bodyPr/>
        <a:lstStyle/>
        <a:p>
          <a:r>
            <a:rPr lang="tr-TR"/>
            <a:t>olmayan akranlarıyla birlikte aynı sınıfta eğitimlerine devam eden özel eğitim ihtiyacı olan öğrenciler ile özel yetenekli öğrencilerin öğrenim gördüğü okul ve kurumlarda “DestekEğitim Odası” açılması zorunludur.(18/05/2015 tarih ve 2015/15 sayılı Genelge)</a:t>
          </a:r>
          <a:endParaRPr lang="en-US"/>
        </a:p>
      </dgm:t>
    </dgm:pt>
    <dgm:pt modelId="{EB8E407B-21E1-4077-B483-55D3B8AC7136}" type="parTrans" cxnId="{FC00F940-2143-46D6-B9DB-18D78F3819C1}">
      <dgm:prSet/>
      <dgm:spPr/>
      <dgm:t>
        <a:bodyPr/>
        <a:lstStyle/>
        <a:p>
          <a:endParaRPr lang="en-US"/>
        </a:p>
      </dgm:t>
    </dgm:pt>
    <dgm:pt modelId="{19106356-4215-4297-8075-D79146B16B20}" type="sibTrans" cxnId="{FC00F940-2143-46D6-B9DB-18D78F3819C1}">
      <dgm:prSet/>
      <dgm:spPr/>
      <dgm:t>
        <a:bodyPr/>
        <a:lstStyle/>
        <a:p>
          <a:endParaRPr lang="en-US"/>
        </a:p>
      </dgm:t>
    </dgm:pt>
    <dgm:pt modelId="{B8902166-C5D8-4824-ADB0-7A3D1B11F844}">
      <dgm:prSet/>
      <dgm:spPr/>
      <dgm:t>
        <a:bodyPr/>
        <a:lstStyle/>
        <a:p>
          <a:r>
            <a:rPr lang="tr-TR"/>
            <a:t>Destek Eğitim Odaları, Özel Eğitim Hizmetleri Kurulu’nun önerisi doğrultusunda</a:t>
          </a:r>
          <a:endParaRPr lang="en-US"/>
        </a:p>
      </dgm:t>
    </dgm:pt>
    <dgm:pt modelId="{49833EEB-765A-4B86-B682-68657520059A}" type="parTrans" cxnId="{3B64A67F-2832-4722-AA70-C96B8086B6DD}">
      <dgm:prSet/>
      <dgm:spPr/>
      <dgm:t>
        <a:bodyPr/>
        <a:lstStyle/>
        <a:p>
          <a:endParaRPr lang="en-US"/>
        </a:p>
      </dgm:t>
    </dgm:pt>
    <dgm:pt modelId="{20CB2592-BF6D-464E-B43F-B61C59872F1E}" type="sibTrans" cxnId="{3B64A67F-2832-4722-AA70-C96B8086B6DD}">
      <dgm:prSet/>
      <dgm:spPr/>
      <dgm:t>
        <a:bodyPr/>
        <a:lstStyle/>
        <a:p>
          <a:endParaRPr lang="en-US"/>
        </a:p>
      </dgm:t>
    </dgm:pt>
    <dgm:pt modelId="{CA71CCB3-4231-42FF-BB69-54C101274ED5}">
      <dgm:prSet/>
      <dgm:spPr/>
      <dgm:t>
        <a:bodyPr/>
        <a:lstStyle/>
        <a:p>
          <a:r>
            <a:rPr lang="tr-TR"/>
            <a:t>İl/İlçe Millî Eğitim Müdürlükleri tarafından açılır. </a:t>
          </a:r>
          <a:endParaRPr lang="en-US"/>
        </a:p>
      </dgm:t>
    </dgm:pt>
    <dgm:pt modelId="{669144A9-43B5-4C36-8A16-808F27D9B42F}" type="parTrans" cxnId="{0B65C0F3-9048-4DD9-925F-41E7654771B4}">
      <dgm:prSet/>
      <dgm:spPr/>
      <dgm:t>
        <a:bodyPr/>
        <a:lstStyle/>
        <a:p>
          <a:endParaRPr lang="en-US"/>
        </a:p>
      </dgm:t>
    </dgm:pt>
    <dgm:pt modelId="{6CEAA65E-9132-4FC6-B2EF-E3D8D5355CD6}" type="sibTrans" cxnId="{0B65C0F3-9048-4DD9-925F-41E7654771B4}">
      <dgm:prSet/>
      <dgm:spPr/>
      <dgm:t>
        <a:bodyPr/>
        <a:lstStyle/>
        <a:p>
          <a:endParaRPr lang="en-US"/>
        </a:p>
      </dgm:t>
    </dgm:pt>
    <dgm:pt modelId="{423BD782-D91B-4267-85B0-3FFC76DE1EE3}" type="pres">
      <dgm:prSet presAssocID="{76CE0678-0E5B-4DCA-96B4-261EFAEE0488}" presName="linear" presStyleCnt="0">
        <dgm:presLayoutVars>
          <dgm:animLvl val="lvl"/>
          <dgm:resizeHandles val="exact"/>
        </dgm:presLayoutVars>
      </dgm:prSet>
      <dgm:spPr/>
    </dgm:pt>
    <dgm:pt modelId="{82EB9609-5F62-45AE-82D6-8B954E50C543}" type="pres">
      <dgm:prSet presAssocID="{DC7771FB-BBAA-47D3-A110-A598193F0912}" presName="parentText" presStyleLbl="node1" presStyleIdx="0" presStyleCnt="4">
        <dgm:presLayoutVars>
          <dgm:chMax val="0"/>
          <dgm:bulletEnabled val="1"/>
        </dgm:presLayoutVars>
      </dgm:prSet>
      <dgm:spPr/>
    </dgm:pt>
    <dgm:pt modelId="{F8ABE156-1093-47C1-884D-324D2F73C27F}" type="pres">
      <dgm:prSet presAssocID="{8C38BC65-6382-4323-BC2D-C59B0950A123}" presName="spacer" presStyleCnt="0"/>
      <dgm:spPr/>
    </dgm:pt>
    <dgm:pt modelId="{2ADC2C22-918D-4D26-9C03-66E17C9F50CF}" type="pres">
      <dgm:prSet presAssocID="{CFA0C80B-8181-446E-892E-04BF1BA51858}" presName="parentText" presStyleLbl="node1" presStyleIdx="1" presStyleCnt="4">
        <dgm:presLayoutVars>
          <dgm:chMax val="0"/>
          <dgm:bulletEnabled val="1"/>
        </dgm:presLayoutVars>
      </dgm:prSet>
      <dgm:spPr/>
    </dgm:pt>
    <dgm:pt modelId="{7E226FC9-4749-4C50-971C-ACB1C71F78BA}" type="pres">
      <dgm:prSet presAssocID="{19106356-4215-4297-8075-D79146B16B20}" presName="spacer" presStyleCnt="0"/>
      <dgm:spPr/>
    </dgm:pt>
    <dgm:pt modelId="{03C1F6C5-1CAC-42A2-B868-59840A7F4420}" type="pres">
      <dgm:prSet presAssocID="{B8902166-C5D8-4824-ADB0-7A3D1B11F844}" presName="parentText" presStyleLbl="node1" presStyleIdx="2" presStyleCnt="4">
        <dgm:presLayoutVars>
          <dgm:chMax val="0"/>
          <dgm:bulletEnabled val="1"/>
        </dgm:presLayoutVars>
      </dgm:prSet>
      <dgm:spPr/>
    </dgm:pt>
    <dgm:pt modelId="{E486A1AE-43A0-4801-B68C-700CF6E3233B}" type="pres">
      <dgm:prSet presAssocID="{20CB2592-BF6D-464E-B43F-B61C59872F1E}" presName="spacer" presStyleCnt="0"/>
      <dgm:spPr/>
    </dgm:pt>
    <dgm:pt modelId="{D5A4B6FF-E63D-438C-A619-B2D08D5AA11C}" type="pres">
      <dgm:prSet presAssocID="{CA71CCB3-4231-42FF-BB69-54C101274ED5}" presName="parentText" presStyleLbl="node1" presStyleIdx="3" presStyleCnt="4">
        <dgm:presLayoutVars>
          <dgm:chMax val="0"/>
          <dgm:bulletEnabled val="1"/>
        </dgm:presLayoutVars>
      </dgm:prSet>
      <dgm:spPr/>
    </dgm:pt>
  </dgm:ptLst>
  <dgm:cxnLst>
    <dgm:cxn modelId="{1633C109-C2F2-438B-A033-A4FF38ACEBAE}" type="presOf" srcId="{B8902166-C5D8-4824-ADB0-7A3D1B11F844}" destId="{03C1F6C5-1CAC-42A2-B868-59840A7F4420}" srcOrd="0" destOrd="0" presId="urn:microsoft.com/office/officeart/2005/8/layout/vList2"/>
    <dgm:cxn modelId="{3B49FB0E-7E55-4879-AE39-DDD70B60CE95}" srcId="{76CE0678-0E5B-4DCA-96B4-261EFAEE0488}" destId="{DC7771FB-BBAA-47D3-A110-A598193F0912}" srcOrd="0" destOrd="0" parTransId="{BC164B2E-D9CB-4C59-B35D-DFB1EAE43D0F}" sibTransId="{8C38BC65-6382-4323-BC2D-C59B0950A123}"/>
    <dgm:cxn modelId="{75659D27-702A-496E-B4AB-0816ADB190E7}" type="presOf" srcId="{76CE0678-0E5B-4DCA-96B4-261EFAEE0488}" destId="{423BD782-D91B-4267-85B0-3FFC76DE1EE3}" srcOrd="0" destOrd="0" presId="urn:microsoft.com/office/officeart/2005/8/layout/vList2"/>
    <dgm:cxn modelId="{FC00F940-2143-46D6-B9DB-18D78F3819C1}" srcId="{76CE0678-0E5B-4DCA-96B4-261EFAEE0488}" destId="{CFA0C80B-8181-446E-892E-04BF1BA51858}" srcOrd="1" destOrd="0" parTransId="{EB8E407B-21E1-4077-B483-55D3B8AC7136}" sibTransId="{19106356-4215-4297-8075-D79146B16B20}"/>
    <dgm:cxn modelId="{5A1E4A57-9889-4A85-B747-7F1B0770E7DB}" type="presOf" srcId="{CFA0C80B-8181-446E-892E-04BF1BA51858}" destId="{2ADC2C22-918D-4D26-9C03-66E17C9F50CF}" srcOrd="0" destOrd="0" presId="urn:microsoft.com/office/officeart/2005/8/layout/vList2"/>
    <dgm:cxn modelId="{3B64A67F-2832-4722-AA70-C96B8086B6DD}" srcId="{76CE0678-0E5B-4DCA-96B4-261EFAEE0488}" destId="{B8902166-C5D8-4824-ADB0-7A3D1B11F844}" srcOrd="2" destOrd="0" parTransId="{49833EEB-765A-4B86-B682-68657520059A}" sibTransId="{20CB2592-BF6D-464E-B43F-B61C59872F1E}"/>
    <dgm:cxn modelId="{6D037F82-B248-46AD-932F-06DF872F7673}" type="presOf" srcId="{DC7771FB-BBAA-47D3-A110-A598193F0912}" destId="{82EB9609-5F62-45AE-82D6-8B954E50C543}" srcOrd="0" destOrd="0" presId="urn:microsoft.com/office/officeart/2005/8/layout/vList2"/>
    <dgm:cxn modelId="{E8CB83BD-CB99-4F00-9896-0C5B5A4471B8}" type="presOf" srcId="{CA71CCB3-4231-42FF-BB69-54C101274ED5}" destId="{D5A4B6FF-E63D-438C-A619-B2D08D5AA11C}" srcOrd="0" destOrd="0" presId="urn:microsoft.com/office/officeart/2005/8/layout/vList2"/>
    <dgm:cxn modelId="{0B65C0F3-9048-4DD9-925F-41E7654771B4}" srcId="{76CE0678-0E5B-4DCA-96B4-261EFAEE0488}" destId="{CA71CCB3-4231-42FF-BB69-54C101274ED5}" srcOrd="3" destOrd="0" parTransId="{669144A9-43B5-4C36-8A16-808F27D9B42F}" sibTransId="{6CEAA65E-9132-4FC6-B2EF-E3D8D5355CD6}"/>
    <dgm:cxn modelId="{08D9CA23-7CDA-49D3-BA5F-160D3CFF1105}" type="presParOf" srcId="{423BD782-D91B-4267-85B0-3FFC76DE1EE3}" destId="{82EB9609-5F62-45AE-82D6-8B954E50C543}" srcOrd="0" destOrd="0" presId="urn:microsoft.com/office/officeart/2005/8/layout/vList2"/>
    <dgm:cxn modelId="{7C445AE3-7E04-44A1-B0E7-AB9083F05BA4}" type="presParOf" srcId="{423BD782-D91B-4267-85B0-3FFC76DE1EE3}" destId="{F8ABE156-1093-47C1-884D-324D2F73C27F}" srcOrd="1" destOrd="0" presId="urn:microsoft.com/office/officeart/2005/8/layout/vList2"/>
    <dgm:cxn modelId="{4685AEDC-A0D5-4C9E-B54E-6955BB6BC897}" type="presParOf" srcId="{423BD782-D91B-4267-85B0-3FFC76DE1EE3}" destId="{2ADC2C22-918D-4D26-9C03-66E17C9F50CF}" srcOrd="2" destOrd="0" presId="urn:microsoft.com/office/officeart/2005/8/layout/vList2"/>
    <dgm:cxn modelId="{5AFACD40-FB68-43FE-AD52-76F2E4CA94C3}" type="presParOf" srcId="{423BD782-D91B-4267-85B0-3FFC76DE1EE3}" destId="{7E226FC9-4749-4C50-971C-ACB1C71F78BA}" srcOrd="3" destOrd="0" presId="urn:microsoft.com/office/officeart/2005/8/layout/vList2"/>
    <dgm:cxn modelId="{D14C5A4E-D4D9-44BD-85E7-43EEDE4EFE06}" type="presParOf" srcId="{423BD782-D91B-4267-85B0-3FFC76DE1EE3}" destId="{03C1F6C5-1CAC-42A2-B868-59840A7F4420}" srcOrd="4" destOrd="0" presId="urn:microsoft.com/office/officeart/2005/8/layout/vList2"/>
    <dgm:cxn modelId="{F326FE16-DAB7-4C06-8571-B0A782EAEBC6}" type="presParOf" srcId="{423BD782-D91B-4267-85B0-3FFC76DE1EE3}" destId="{E486A1AE-43A0-4801-B68C-700CF6E3233B}" srcOrd="5" destOrd="0" presId="urn:microsoft.com/office/officeart/2005/8/layout/vList2"/>
    <dgm:cxn modelId="{E6E6F48B-859B-4512-9066-845AF62F6AB5}" type="presParOf" srcId="{423BD782-D91B-4267-85B0-3FFC76DE1EE3}" destId="{D5A4B6FF-E63D-438C-A619-B2D08D5AA11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F260C9-6FCC-4404-AD4A-DFE0C092C62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AD9ACCA-37A1-409B-A8AA-827DCACCD15C}">
      <dgm:prSet/>
      <dgm:spPr/>
      <dgm:t>
        <a:bodyPr/>
        <a:lstStyle/>
        <a:p>
          <a:r>
            <a:rPr lang="tr-TR"/>
            <a:t>* Özel eğitim ihtiyacı olan öğrencilere yönelik okulun fiziki şartları, öğrenci sayıları, yetersizlik türleri ve yetenek alanları göz önünde bulundurularak ayrı destek eğitim odaları açılabilir.</a:t>
          </a:r>
          <a:endParaRPr lang="en-US"/>
        </a:p>
      </dgm:t>
    </dgm:pt>
    <dgm:pt modelId="{98F1D139-A18D-4926-98E8-979F97F4DD0E}" type="parTrans" cxnId="{6617ED7E-6CCF-4B54-ADB3-57E5498A25C1}">
      <dgm:prSet/>
      <dgm:spPr/>
      <dgm:t>
        <a:bodyPr/>
        <a:lstStyle/>
        <a:p>
          <a:endParaRPr lang="en-US"/>
        </a:p>
      </dgm:t>
    </dgm:pt>
    <dgm:pt modelId="{14B94358-E3F4-434D-B0BF-AEE84CD3967B}" type="sibTrans" cxnId="{6617ED7E-6CCF-4B54-ADB3-57E5498A25C1}">
      <dgm:prSet/>
      <dgm:spPr/>
      <dgm:t>
        <a:bodyPr/>
        <a:lstStyle/>
        <a:p>
          <a:endParaRPr lang="en-US"/>
        </a:p>
      </dgm:t>
    </dgm:pt>
    <dgm:pt modelId="{EB12365A-231D-441F-BAAD-90018972EDF9}">
      <dgm:prSet/>
      <dgm:spPr/>
      <dgm:t>
        <a:bodyPr/>
        <a:lstStyle/>
        <a:p>
          <a:r>
            <a:rPr lang="tr-TR"/>
            <a:t>* Fiziki şartları nedeniyle destek eğitim odası açılamayan okullarda il/ilçe milli eğitim müdürlüklerinin onayı doğrultusunda fen laboratuvarları, resim atölyeleri, müzik odaları vb. uygun alanlar destek eğitim odası olarak kullanılabilir.</a:t>
          </a:r>
          <a:endParaRPr lang="en-US"/>
        </a:p>
      </dgm:t>
    </dgm:pt>
    <dgm:pt modelId="{D2DF2E95-EC75-4C63-8532-AA8D54C6D48B}" type="parTrans" cxnId="{CB7D9A31-4010-47E1-81D8-37D3F8515A16}">
      <dgm:prSet/>
      <dgm:spPr/>
      <dgm:t>
        <a:bodyPr/>
        <a:lstStyle/>
        <a:p>
          <a:endParaRPr lang="en-US"/>
        </a:p>
      </dgm:t>
    </dgm:pt>
    <dgm:pt modelId="{EA30C2B0-FC86-4E50-B345-FAB22303BEDE}" type="sibTrans" cxnId="{CB7D9A31-4010-47E1-81D8-37D3F8515A16}">
      <dgm:prSet/>
      <dgm:spPr/>
      <dgm:t>
        <a:bodyPr/>
        <a:lstStyle/>
        <a:p>
          <a:endParaRPr lang="en-US"/>
        </a:p>
      </dgm:t>
    </dgm:pt>
    <dgm:pt modelId="{45988997-7715-4947-B009-B816528767F0}" type="pres">
      <dgm:prSet presAssocID="{13F260C9-6FCC-4404-AD4A-DFE0C092C626}" presName="linear" presStyleCnt="0">
        <dgm:presLayoutVars>
          <dgm:animLvl val="lvl"/>
          <dgm:resizeHandles val="exact"/>
        </dgm:presLayoutVars>
      </dgm:prSet>
      <dgm:spPr/>
    </dgm:pt>
    <dgm:pt modelId="{A01E2418-51AF-46E1-8F62-ACFF8B5C425F}" type="pres">
      <dgm:prSet presAssocID="{FAD9ACCA-37A1-409B-A8AA-827DCACCD15C}" presName="parentText" presStyleLbl="node1" presStyleIdx="0" presStyleCnt="2">
        <dgm:presLayoutVars>
          <dgm:chMax val="0"/>
          <dgm:bulletEnabled val="1"/>
        </dgm:presLayoutVars>
      </dgm:prSet>
      <dgm:spPr/>
    </dgm:pt>
    <dgm:pt modelId="{ADD683EA-0A68-41FE-A9D6-EEDF4C0A98AC}" type="pres">
      <dgm:prSet presAssocID="{14B94358-E3F4-434D-B0BF-AEE84CD3967B}" presName="spacer" presStyleCnt="0"/>
      <dgm:spPr/>
    </dgm:pt>
    <dgm:pt modelId="{CFE502F1-255B-40F1-AEC9-B4DAA6A6F9BC}" type="pres">
      <dgm:prSet presAssocID="{EB12365A-231D-441F-BAAD-90018972EDF9}" presName="parentText" presStyleLbl="node1" presStyleIdx="1" presStyleCnt="2">
        <dgm:presLayoutVars>
          <dgm:chMax val="0"/>
          <dgm:bulletEnabled val="1"/>
        </dgm:presLayoutVars>
      </dgm:prSet>
      <dgm:spPr/>
    </dgm:pt>
  </dgm:ptLst>
  <dgm:cxnLst>
    <dgm:cxn modelId="{6C8D3702-F004-4ED4-A563-5E6CED3E8B6E}" type="presOf" srcId="{EB12365A-231D-441F-BAAD-90018972EDF9}" destId="{CFE502F1-255B-40F1-AEC9-B4DAA6A6F9BC}" srcOrd="0" destOrd="0" presId="urn:microsoft.com/office/officeart/2005/8/layout/vList2"/>
    <dgm:cxn modelId="{AA554D07-4C98-49A3-B6D2-AB7C9DF4FC4A}" type="presOf" srcId="{FAD9ACCA-37A1-409B-A8AA-827DCACCD15C}" destId="{A01E2418-51AF-46E1-8F62-ACFF8B5C425F}" srcOrd="0" destOrd="0" presId="urn:microsoft.com/office/officeart/2005/8/layout/vList2"/>
    <dgm:cxn modelId="{CB7D9A31-4010-47E1-81D8-37D3F8515A16}" srcId="{13F260C9-6FCC-4404-AD4A-DFE0C092C626}" destId="{EB12365A-231D-441F-BAAD-90018972EDF9}" srcOrd="1" destOrd="0" parTransId="{D2DF2E95-EC75-4C63-8532-AA8D54C6D48B}" sibTransId="{EA30C2B0-FC86-4E50-B345-FAB22303BEDE}"/>
    <dgm:cxn modelId="{6617ED7E-6CCF-4B54-ADB3-57E5498A25C1}" srcId="{13F260C9-6FCC-4404-AD4A-DFE0C092C626}" destId="{FAD9ACCA-37A1-409B-A8AA-827DCACCD15C}" srcOrd="0" destOrd="0" parTransId="{98F1D139-A18D-4926-98E8-979F97F4DD0E}" sibTransId="{14B94358-E3F4-434D-B0BF-AEE84CD3967B}"/>
    <dgm:cxn modelId="{56C8B890-811B-4E93-9541-C614BCD3D588}" type="presOf" srcId="{13F260C9-6FCC-4404-AD4A-DFE0C092C626}" destId="{45988997-7715-4947-B009-B816528767F0}" srcOrd="0" destOrd="0" presId="urn:microsoft.com/office/officeart/2005/8/layout/vList2"/>
    <dgm:cxn modelId="{1249FC8F-D667-4040-9D2D-4BC02D6B197D}" type="presParOf" srcId="{45988997-7715-4947-B009-B816528767F0}" destId="{A01E2418-51AF-46E1-8F62-ACFF8B5C425F}" srcOrd="0" destOrd="0" presId="urn:microsoft.com/office/officeart/2005/8/layout/vList2"/>
    <dgm:cxn modelId="{D2D8D717-6153-472F-8817-5F4D0CA4AA77}" type="presParOf" srcId="{45988997-7715-4947-B009-B816528767F0}" destId="{ADD683EA-0A68-41FE-A9D6-EEDF4C0A98AC}" srcOrd="1" destOrd="0" presId="urn:microsoft.com/office/officeart/2005/8/layout/vList2"/>
    <dgm:cxn modelId="{11601940-2054-479C-86C2-8BBEC4DA710E}" type="presParOf" srcId="{45988997-7715-4947-B009-B816528767F0}" destId="{CFE502F1-255B-40F1-AEC9-B4DAA6A6F9B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3245DB4-1370-46E2-A226-FE8C093F86A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729808FF-0150-4147-8665-129B528757D7}">
      <dgm:prSet/>
      <dgm:spPr/>
      <dgm:t>
        <a:bodyPr/>
        <a:lstStyle/>
        <a:p>
          <a:r>
            <a:rPr lang="tr-TR"/>
            <a:t>Destek eğitim odasında eğitim alacak öğrenciler ile destek eğitim alacağı dersler, BEP geliştirme biriminin önerileri doğrultusunda rehberlik ve danışma hizmetleri yürütme komisyonunca </a:t>
          </a:r>
          <a:r>
            <a:rPr lang="tr-TR" u="sng"/>
            <a:t>eğitim öğretim yılı başında </a:t>
          </a:r>
          <a:r>
            <a:rPr lang="tr-TR"/>
            <a:t>belirlenir.</a:t>
          </a:r>
          <a:endParaRPr lang="en-US"/>
        </a:p>
      </dgm:t>
    </dgm:pt>
    <dgm:pt modelId="{0FCDC789-D4FE-4401-9EF4-7F28BC460B94}" type="parTrans" cxnId="{85916B57-7F6B-4895-A586-C9DBD9747F7B}">
      <dgm:prSet/>
      <dgm:spPr/>
      <dgm:t>
        <a:bodyPr/>
        <a:lstStyle/>
        <a:p>
          <a:endParaRPr lang="en-US"/>
        </a:p>
      </dgm:t>
    </dgm:pt>
    <dgm:pt modelId="{7EDB5697-66A7-41CE-BDF3-73A1F9DD3DAF}" type="sibTrans" cxnId="{85916B57-7F6B-4895-A586-C9DBD9747F7B}">
      <dgm:prSet/>
      <dgm:spPr/>
      <dgm:t>
        <a:bodyPr/>
        <a:lstStyle/>
        <a:p>
          <a:endParaRPr lang="en-US"/>
        </a:p>
      </dgm:t>
    </dgm:pt>
    <dgm:pt modelId="{44732510-C609-48C0-BBE7-7E85322E5404}">
      <dgm:prSet/>
      <dgm:spPr/>
      <dgm:t>
        <a:bodyPr/>
        <a:lstStyle/>
        <a:p>
          <a:r>
            <a:rPr lang="tr-TR"/>
            <a:t>* Ancak; ihtiyaç halinde söz konusu planlama eğitim öğretim yılı içerisinde revize edilebilir. </a:t>
          </a:r>
          <a:endParaRPr lang="en-US"/>
        </a:p>
      </dgm:t>
    </dgm:pt>
    <dgm:pt modelId="{7E3E36D1-08DE-4689-9912-E8A66D2D715D}" type="parTrans" cxnId="{816F7658-61AD-4E26-B999-BE714D864F17}">
      <dgm:prSet/>
      <dgm:spPr/>
      <dgm:t>
        <a:bodyPr/>
        <a:lstStyle/>
        <a:p>
          <a:endParaRPr lang="en-US"/>
        </a:p>
      </dgm:t>
    </dgm:pt>
    <dgm:pt modelId="{D63C9813-9818-43ED-8C26-FF826D75291E}" type="sibTrans" cxnId="{816F7658-61AD-4E26-B999-BE714D864F17}">
      <dgm:prSet/>
      <dgm:spPr/>
      <dgm:t>
        <a:bodyPr/>
        <a:lstStyle/>
        <a:p>
          <a:endParaRPr lang="en-US"/>
        </a:p>
      </dgm:t>
    </dgm:pt>
    <dgm:pt modelId="{07CAB6D6-9121-4F6D-B4EF-9DD95F0EBAE8}">
      <dgm:prSet/>
      <dgm:spPr/>
      <dgm:t>
        <a:bodyPr/>
        <a:lstStyle/>
        <a:p>
          <a:r>
            <a:rPr lang="tr-TR"/>
            <a:t>* Derslerin belirlenmesinde, öğrencinin öncelikli ihtiyaçları göz önünde bulundurulur. </a:t>
          </a:r>
          <a:endParaRPr lang="en-US"/>
        </a:p>
      </dgm:t>
    </dgm:pt>
    <dgm:pt modelId="{85D2F785-01CA-4A4A-8841-4E1215BC80D8}" type="parTrans" cxnId="{A1904CE9-CAB4-4579-AEBA-B9EEE0BCDD70}">
      <dgm:prSet/>
      <dgm:spPr/>
      <dgm:t>
        <a:bodyPr/>
        <a:lstStyle/>
        <a:p>
          <a:endParaRPr lang="en-US"/>
        </a:p>
      </dgm:t>
    </dgm:pt>
    <dgm:pt modelId="{D76EE334-7C5D-45F2-ABA4-5C389CCB6334}" type="sibTrans" cxnId="{A1904CE9-CAB4-4579-AEBA-B9EEE0BCDD70}">
      <dgm:prSet/>
      <dgm:spPr/>
      <dgm:t>
        <a:bodyPr/>
        <a:lstStyle/>
        <a:p>
          <a:endParaRPr lang="en-US"/>
        </a:p>
      </dgm:t>
    </dgm:pt>
    <dgm:pt modelId="{4F8B6BCD-BD05-4CCD-AD9D-A7C71C83A029}" type="pres">
      <dgm:prSet presAssocID="{A3245DB4-1370-46E2-A226-FE8C093F86A3}" presName="linear" presStyleCnt="0">
        <dgm:presLayoutVars>
          <dgm:animLvl val="lvl"/>
          <dgm:resizeHandles val="exact"/>
        </dgm:presLayoutVars>
      </dgm:prSet>
      <dgm:spPr/>
    </dgm:pt>
    <dgm:pt modelId="{6CC5AB84-5308-48BE-9347-A312E49D0047}" type="pres">
      <dgm:prSet presAssocID="{729808FF-0150-4147-8665-129B528757D7}" presName="parentText" presStyleLbl="node1" presStyleIdx="0" presStyleCnt="3">
        <dgm:presLayoutVars>
          <dgm:chMax val="0"/>
          <dgm:bulletEnabled val="1"/>
        </dgm:presLayoutVars>
      </dgm:prSet>
      <dgm:spPr/>
    </dgm:pt>
    <dgm:pt modelId="{73748294-2366-4F41-B930-5D9F7ED1597C}" type="pres">
      <dgm:prSet presAssocID="{7EDB5697-66A7-41CE-BDF3-73A1F9DD3DAF}" presName="spacer" presStyleCnt="0"/>
      <dgm:spPr/>
    </dgm:pt>
    <dgm:pt modelId="{9CAA8BA5-15DD-4687-92AC-E4BFC96C48E7}" type="pres">
      <dgm:prSet presAssocID="{44732510-C609-48C0-BBE7-7E85322E5404}" presName="parentText" presStyleLbl="node1" presStyleIdx="1" presStyleCnt="3">
        <dgm:presLayoutVars>
          <dgm:chMax val="0"/>
          <dgm:bulletEnabled val="1"/>
        </dgm:presLayoutVars>
      </dgm:prSet>
      <dgm:spPr/>
    </dgm:pt>
    <dgm:pt modelId="{04FC96CC-F45E-4338-9BDD-2FF758712EA3}" type="pres">
      <dgm:prSet presAssocID="{D63C9813-9818-43ED-8C26-FF826D75291E}" presName="spacer" presStyleCnt="0"/>
      <dgm:spPr/>
    </dgm:pt>
    <dgm:pt modelId="{00D39624-4EDB-432E-84A7-7C5D79FA6719}" type="pres">
      <dgm:prSet presAssocID="{07CAB6D6-9121-4F6D-B4EF-9DD95F0EBAE8}" presName="parentText" presStyleLbl="node1" presStyleIdx="2" presStyleCnt="3">
        <dgm:presLayoutVars>
          <dgm:chMax val="0"/>
          <dgm:bulletEnabled val="1"/>
        </dgm:presLayoutVars>
      </dgm:prSet>
      <dgm:spPr/>
    </dgm:pt>
  </dgm:ptLst>
  <dgm:cxnLst>
    <dgm:cxn modelId="{B0C8F02C-9DB6-4A9C-A712-8A8387BB54F9}" type="presOf" srcId="{A3245DB4-1370-46E2-A226-FE8C093F86A3}" destId="{4F8B6BCD-BD05-4CCD-AD9D-A7C71C83A029}" srcOrd="0" destOrd="0" presId="urn:microsoft.com/office/officeart/2005/8/layout/vList2"/>
    <dgm:cxn modelId="{85916B57-7F6B-4895-A586-C9DBD9747F7B}" srcId="{A3245DB4-1370-46E2-A226-FE8C093F86A3}" destId="{729808FF-0150-4147-8665-129B528757D7}" srcOrd="0" destOrd="0" parTransId="{0FCDC789-D4FE-4401-9EF4-7F28BC460B94}" sibTransId="{7EDB5697-66A7-41CE-BDF3-73A1F9DD3DAF}"/>
    <dgm:cxn modelId="{816F7658-61AD-4E26-B999-BE714D864F17}" srcId="{A3245DB4-1370-46E2-A226-FE8C093F86A3}" destId="{44732510-C609-48C0-BBE7-7E85322E5404}" srcOrd="1" destOrd="0" parTransId="{7E3E36D1-08DE-4689-9912-E8A66D2D715D}" sibTransId="{D63C9813-9818-43ED-8C26-FF826D75291E}"/>
    <dgm:cxn modelId="{A1904CE9-CAB4-4579-AEBA-B9EEE0BCDD70}" srcId="{A3245DB4-1370-46E2-A226-FE8C093F86A3}" destId="{07CAB6D6-9121-4F6D-B4EF-9DD95F0EBAE8}" srcOrd="2" destOrd="0" parTransId="{85D2F785-01CA-4A4A-8841-4E1215BC80D8}" sibTransId="{D76EE334-7C5D-45F2-ABA4-5C389CCB6334}"/>
    <dgm:cxn modelId="{E0BDB2F0-B6B6-48CE-9AED-1BF3CFF3CC6D}" type="presOf" srcId="{07CAB6D6-9121-4F6D-B4EF-9DD95F0EBAE8}" destId="{00D39624-4EDB-432E-84A7-7C5D79FA6719}" srcOrd="0" destOrd="0" presId="urn:microsoft.com/office/officeart/2005/8/layout/vList2"/>
    <dgm:cxn modelId="{CB40EFF0-CDC0-43AB-BDFB-32F84B1F20FB}" type="presOf" srcId="{44732510-C609-48C0-BBE7-7E85322E5404}" destId="{9CAA8BA5-15DD-4687-92AC-E4BFC96C48E7}" srcOrd="0" destOrd="0" presId="urn:microsoft.com/office/officeart/2005/8/layout/vList2"/>
    <dgm:cxn modelId="{887EC8F9-61E5-4475-9C21-16065DD245EE}" type="presOf" srcId="{729808FF-0150-4147-8665-129B528757D7}" destId="{6CC5AB84-5308-48BE-9347-A312E49D0047}" srcOrd="0" destOrd="0" presId="urn:microsoft.com/office/officeart/2005/8/layout/vList2"/>
    <dgm:cxn modelId="{68F5FA12-0D52-4078-B873-548FF0EBA2CA}" type="presParOf" srcId="{4F8B6BCD-BD05-4CCD-AD9D-A7C71C83A029}" destId="{6CC5AB84-5308-48BE-9347-A312E49D0047}" srcOrd="0" destOrd="0" presId="urn:microsoft.com/office/officeart/2005/8/layout/vList2"/>
    <dgm:cxn modelId="{136BBE65-9D66-4D73-AD82-D23FFEA26BB2}" type="presParOf" srcId="{4F8B6BCD-BD05-4CCD-AD9D-A7C71C83A029}" destId="{73748294-2366-4F41-B930-5D9F7ED1597C}" srcOrd="1" destOrd="0" presId="urn:microsoft.com/office/officeart/2005/8/layout/vList2"/>
    <dgm:cxn modelId="{72BA3DFB-15DD-4147-AB63-53A35C2EC3DB}" type="presParOf" srcId="{4F8B6BCD-BD05-4CCD-AD9D-A7C71C83A029}" destId="{9CAA8BA5-15DD-4687-92AC-E4BFC96C48E7}" srcOrd="2" destOrd="0" presId="urn:microsoft.com/office/officeart/2005/8/layout/vList2"/>
    <dgm:cxn modelId="{7704D822-D37F-41AD-AD1E-AAE6DFDD7C09}" type="presParOf" srcId="{4F8B6BCD-BD05-4CCD-AD9D-A7C71C83A029}" destId="{04FC96CC-F45E-4338-9BDD-2FF758712EA3}" srcOrd="3" destOrd="0" presId="urn:microsoft.com/office/officeart/2005/8/layout/vList2"/>
    <dgm:cxn modelId="{C0CB2CA6-4B57-4E66-BA0B-215C0B0490EF}" type="presParOf" srcId="{4F8B6BCD-BD05-4CCD-AD9D-A7C71C83A029}" destId="{00D39624-4EDB-432E-84A7-7C5D79FA671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B27E5A4-60B9-4139-B8BE-454FBD01B8DF}" type="doc">
      <dgm:prSet loTypeId="urn:microsoft.com/office/officeart/2005/8/layout/cycle1" loCatId="cycle" qsTypeId="urn:microsoft.com/office/officeart/2005/8/quickstyle/simple1" qsCatId="simple" csTypeId="urn:microsoft.com/office/officeart/2005/8/colors/accent1_2" csCatId="accent1"/>
      <dgm:spPr/>
      <dgm:t>
        <a:bodyPr/>
        <a:lstStyle/>
        <a:p>
          <a:endParaRPr lang="en-US"/>
        </a:p>
      </dgm:t>
    </dgm:pt>
    <dgm:pt modelId="{AD48FFE3-46F5-401B-92CE-7AF2B7DDC298}">
      <dgm:prSet/>
      <dgm:spPr/>
      <dgm:t>
        <a:bodyPr/>
        <a:lstStyle/>
        <a:p>
          <a:r>
            <a:rPr lang="tr-TR"/>
            <a:t>* Öğrencinin destek eğitim odasında alacağı haftalık ders saati, haftalık toplam ders saatinin %40’ını aşmayacak şekilde planlanır.</a:t>
          </a:r>
          <a:endParaRPr lang="en-US"/>
        </a:p>
      </dgm:t>
    </dgm:pt>
    <dgm:pt modelId="{4C3C198B-FF65-4C75-AC55-1AE73DEC911C}" type="parTrans" cxnId="{3D0286DA-C77B-40AC-9DF0-3AFAFC9F1AD6}">
      <dgm:prSet/>
      <dgm:spPr/>
      <dgm:t>
        <a:bodyPr/>
        <a:lstStyle/>
        <a:p>
          <a:endParaRPr lang="en-US"/>
        </a:p>
      </dgm:t>
    </dgm:pt>
    <dgm:pt modelId="{6711C35D-4F94-4E79-889E-464FC00600DC}" type="sibTrans" cxnId="{3D0286DA-C77B-40AC-9DF0-3AFAFC9F1AD6}">
      <dgm:prSet/>
      <dgm:spPr/>
      <dgm:t>
        <a:bodyPr/>
        <a:lstStyle/>
        <a:p>
          <a:endParaRPr lang="en-US"/>
        </a:p>
      </dgm:t>
    </dgm:pt>
    <dgm:pt modelId="{209B332E-1228-40C0-886D-F5FC8BD37634}">
      <dgm:prSet/>
      <dgm:spPr/>
      <dgm:t>
        <a:bodyPr/>
        <a:lstStyle/>
        <a:p>
          <a:r>
            <a:rPr lang="tr-TR"/>
            <a:t>* Öğrenciye ders saatleri içinde eğitim verilecekse destek eğitim alması planlanan dersin saatinde o derse ilişkin destek eğitim verilir.</a:t>
          </a:r>
          <a:endParaRPr lang="en-US"/>
        </a:p>
      </dgm:t>
    </dgm:pt>
    <dgm:pt modelId="{850D9EC4-D870-45F1-9050-0FD07AC917A2}" type="parTrans" cxnId="{73041FD7-13AA-468A-8F37-64331900AECF}">
      <dgm:prSet/>
      <dgm:spPr/>
      <dgm:t>
        <a:bodyPr/>
        <a:lstStyle/>
        <a:p>
          <a:endParaRPr lang="en-US"/>
        </a:p>
      </dgm:t>
    </dgm:pt>
    <dgm:pt modelId="{BB936805-3DC7-499D-93AE-7AE6A22F02F9}" type="sibTrans" cxnId="{73041FD7-13AA-468A-8F37-64331900AECF}">
      <dgm:prSet/>
      <dgm:spPr/>
      <dgm:t>
        <a:bodyPr/>
        <a:lstStyle/>
        <a:p>
          <a:endParaRPr lang="en-US"/>
        </a:p>
      </dgm:t>
    </dgm:pt>
    <dgm:pt modelId="{5631E586-817D-4C83-BE18-7A2F375806E2}">
      <dgm:prSet/>
      <dgm:spPr/>
      <dgm:t>
        <a:bodyPr/>
        <a:lstStyle/>
        <a:p>
          <a:r>
            <a:rPr lang="tr-TR"/>
            <a:t>* Öğrencilerin hangi derslerden, kaç saat destek eğitim alacağı Okul BEP Geliştirme Biriminin kararıyla belirlenir. Okul BEP Geliştirme Birimi bu kararı alırken öğrencinin eğitim ihtiyacını, velisinin ve sınıf/şube rehber öğretmeninin öneri ve isteklerini göz önünde bulundurur.</a:t>
          </a:r>
          <a:endParaRPr lang="en-US"/>
        </a:p>
      </dgm:t>
    </dgm:pt>
    <dgm:pt modelId="{18ED1769-3BD0-491B-BE30-C2286FCC493A}" type="parTrans" cxnId="{244D4742-8008-4C5F-B566-C250719C2163}">
      <dgm:prSet/>
      <dgm:spPr/>
      <dgm:t>
        <a:bodyPr/>
        <a:lstStyle/>
        <a:p>
          <a:endParaRPr lang="en-US"/>
        </a:p>
      </dgm:t>
    </dgm:pt>
    <dgm:pt modelId="{9E4F66B6-A6F4-47AE-9D45-006321439790}" type="sibTrans" cxnId="{244D4742-8008-4C5F-B566-C250719C2163}">
      <dgm:prSet/>
      <dgm:spPr/>
      <dgm:t>
        <a:bodyPr/>
        <a:lstStyle/>
        <a:p>
          <a:endParaRPr lang="en-US"/>
        </a:p>
      </dgm:t>
    </dgm:pt>
    <dgm:pt modelId="{684FC465-8776-4FBF-92AF-7717CBCB4782}">
      <dgm:prSet/>
      <dgm:spPr/>
      <dgm:t>
        <a:bodyPr/>
        <a:lstStyle/>
        <a:p>
          <a:r>
            <a:rPr lang="tr-TR"/>
            <a:t>* Öğrenciye bir dersin tamamı (Örneğin Türkçe dersi haftada 5 saat ise, 5 saatin tamamı) Destek Eğitim Odasında verilmemelidir</a:t>
          </a:r>
          <a:endParaRPr lang="en-US"/>
        </a:p>
      </dgm:t>
    </dgm:pt>
    <dgm:pt modelId="{077C08D8-2D61-40DE-A4B5-303C36D62688}" type="parTrans" cxnId="{07984338-FBC2-41E8-A7C3-3F88350A2AD6}">
      <dgm:prSet/>
      <dgm:spPr/>
      <dgm:t>
        <a:bodyPr/>
        <a:lstStyle/>
        <a:p>
          <a:endParaRPr lang="en-US"/>
        </a:p>
      </dgm:t>
    </dgm:pt>
    <dgm:pt modelId="{1B635078-CCC6-4B64-A4C5-8BEE5F796C8A}" type="sibTrans" cxnId="{07984338-FBC2-41E8-A7C3-3F88350A2AD6}">
      <dgm:prSet/>
      <dgm:spPr/>
      <dgm:t>
        <a:bodyPr/>
        <a:lstStyle/>
        <a:p>
          <a:endParaRPr lang="en-US"/>
        </a:p>
      </dgm:t>
    </dgm:pt>
    <dgm:pt modelId="{FB93B7F6-AD48-4460-B0F3-7FC3F553C72F}" type="pres">
      <dgm:prSet presAssocID="{BB27E5A4-60B9-4139-B8BE-454FBD01B8DF}" presName="cycle" presStyleCnt="0">
        <dgm:presLayoutVars>
          <dgm:dir/>
          <dgm:resizeHandles val="exact"/>
        </dgm:presLayoutVars>
      </dgm:prSet>
      <dgm:spPr/>
    </dgm:pt>
    <dgm:pt modelId="{CF1C92E1-C14B-44FF-B42A-393BE600D1E8}" type="pres">
      <dgm:prSet presAssocID="{AD48FFE3-46F5-401B-92CE-7AF2B7DDC298}" presName="dummy" presStyleCnt="0"/>
      <dgm:spPr/>
    </dgm:pt>
    <dgm:pt modelId="{BFB599A2-1CAB-4E28-988C-BB251EBE7A4D}" type="pres">
      <dgm:prSet presAssocID="{AD48FFE3-46F5-401B-92CE-7AF2B7DDC298}" presName="node" presStyleLbl="revTx" presStyleIdx="0" presStyleCnt="4">
        <dgm:presLayoutVars>
          <dgm:bulletEnabled val="1"/>
        </dgm:presLayoutVars>
      </dgm:prSet>
      <dgm:spPr/>
    </dgm:pt>
    <dgm:pt modelId="{119EB9F0-0981-4858-87CE-7E0FD3C2CC83}" type="pres">
      <dgm:prSet presAssocID="{6711C35D-4F94-4E79-889E-464FC00600DC}" presName="sibTrans" presStyleLbl="node1" presStyleIdx="0" presStyleCnt="4"/>
      <dgm:spPr/>
    </dgm:pt>
    <dgm:pt modelId="{542705AD-4B88-4E18-BEA5-CA40BBA9AE18}" type="pres">
      <dgm:prSet presAssocID="{209B332E-1228-40C0-886D-F5FC8BD37634}" presName="dummy" presStyleCnt="0"/>
      <dgm:spPr/>
    </dgm:pt>
    <dgm:pt modelId="{86937A6D-8217-46FD-AB2F-25E70F5C7F36}" type="pres">
      <dgm:prSet presAssocID="{209B332E-1228-40C0-886D-F5FC8BD37634}" presName="node" presStyleLbl="revTx" presStyleIdx="1" presStyleCnt="4">
        <dgm:presLayoutVars>
          <dgm:bulletEnabled val="1"/>
        </dgm:presLayoutVars>
      </dgm:prSet>
      <dgm:spPr/>
    </dgm:pt>
    <dgm:pt modelId="{0C07331A-4F8F-4297-BF79-347AEC96B1E6}" type="pres">
      <dgm:prSet presAssocID="{BB936805-3DC7-499D-93AE-7AE6A22F02F9}" presName="sibTrans" presStyleLbl="node1" presStyleIdx="1" presStyleCnt="4"/>
      <dgm:spPr/>
    </dgm:pt>
    <dgm:pt modelId="{2E2202F8-AAA2-4BD7-A51B-81B9FE07A319}" type="pres">
      <dgm:prSet presAssocID="{5631E586-817D-4C83-BE18-7A2F375806E2}" presName="dummy" presStyleCnt="0"/>
      <dgm:spPr/>
    </dgm:pt>
    <dgm:pt modelId="{4301869E-740A-468A-B346-EDCCBC9B2214}" type="pres">
      <dgm:prSet presAssocID="{5631E586-817D-4C83-BE18-7A2F375806E2}" presName="node" presStyleLbl="revTx" presStyleIdx="2" presStyleCnt="4">
        <dgm:presLayoutVars>
          <dgm:bulletEnabled val="1"/>
        </dgm:presLayoutVars>
      </dgm:prSet>
      <dgm:spPr/>
    </dgm:pt>
    <dgm:pt modelId="{5C78DD1D-796E-4311-BA5B-17F555317D3C}" type="pres">
      <dgm:prSet presAssocID="{9E4F66B6-A6F4-47AE-9D45-006321439790}" presName="sibTrans" presStyleLbl="node1" presStyleIdx="2" presStyleCnt="4"/>
      <dgm:spPr/>
    </dgm:pt>
    <dgm:pt modelId="{B66A5BFB-49E1-4006-91AF-62000CF16CF9}" type="pres">
      <dgm:prSet presAssocID="{684FC465-8776-4FBF-92AF-7717CBCB4782}" presName="dummy" presStyleCnt="0"/>
      <dgm:spPr/>
    </dgm:pt>
    <dgm:pt modelId="{19B836D1-6040-450F-BFF9-429ED42B4AF1}" type="pres">
      <dgm:prSet presAssocID="{684FC465-8776-4FBF-92AF-7717CBCB4782}" presName="node" presStyleLbl="revTx" presStyleIdx="3" presStyleCnt="4">
        <dgm:presLayoutVars>
          <dgm:bulletEnabled val="1"/>
        </dgm:presLayoutVars>
      </dgm:prSet>
      <dgm:spPr/>
    </dgm:pt>
    <dgm:pt modelId="{82B5B376-CD20-4676-9845-145C0E9E56EB}" type="pres">
      <dgm:prSet presAssocID="{1B635078-CCC6-4B64-A4C5-8BEE5F796C8A}" presName="sibTrans" presStyleLbl="node1" presStyleIdx="3" presStyleCnt="4"/>
      <dgm:spPr/>
    </dgm:pt>
  </dgm:ptLst>
  <dgm:cxnLst>
    <dgm:cxn modelId="{23065A00-C392-4A94-8E1B-C5F68F60B1DC}" type="presOf" srcId="{684FC465-8776-4FBF-92AF-7717CBCB4782}" destId="{19B836D1-6040-450F-BFF9-429ED42B4AF1}" srcOrd="0" destOrd="0" presId="urn:microsoft.com/office/officeart/2005/8/layout/cycle1"/>
    <dgm:cxn modelId="{F8DA2E06-0E66-4AB2-8B86-780D001EBF96}" type="presOf" srcId="{5631E586-817D-4C83-BE18-7A2F375806E2}" destId="{4301869E-740A-468A-B346-EDCCBC9B2214}" srcOrd="0" destOrd="0" presId="urn:microsoft.com/office/officeart/2005/8/layout/cycle1"/>
    <dgm:cxn modelId="{07984338-FBC2-41E8-A7C3-3F88350A2AD6}" srcId="{BB27E5A4-60B9-4139-B8BE-454FBD01B8DF}" destId="{684FC465-8776-4FBF-92AF-7717CBCB4782}" srcOrd="3" destOrd="0" parTransId="{077C08D8-2D61-40DE-A4B5-303C36D62688}" sibTransId="{1B635078-CCC6-4B64-A4C5-8BEE5F796C8A}"/>
    <dgm:cxn modelId="{A21DC15B-CF54-4376-A1D9-C1BD62510609}" type="presOf" srcId="{209B332E-1228-40C0-886D-F5FC8BD37634}" destId="{86937A6D-8217-46FD-AB2F-25E70F5C7F36}" srcOrd="0" destOrd="0" presId="urn:microsoft.com/office/officeart/2005/8/layout/cycle1"/>
    <dgm:cxn modelId="{244D4742-8008-4C5F-B566-C250719C2163}" srcId="{BB27E5A4-60B9-4139-B8BE-454FBD01B8DF}" destId="{5631E586-817D-4C83-BE18-7A2F375806E2}" srcOrd="2" destOrd="0" parTransId="{18ED1769-3BD0-491B-BE30-C2286FCC493A}" sibTransId="{9E4F66B6-A6F4-47AE-9D45-006321439790}"/>
    <dgm:cxn modelId="{1D1F7F81-2D18-4847-92A6-692A52E434E6}" type="presOf" srcId="{1B635078-CCC6-4B64-A4C5-8BEE5F796C8A}" destId="{82B5B376-CD20-4676-9845-145C0E9E56EB}" srcOrd="0" destOrd="0" presId="urn:microsoft.com/office/officeart/2005/8/layout/cycle1"/>
    <dgm:cxn modelId="{95E52E99-121E-4AC9-A980-AAC6A1D425BA}" type="presOf" srcId="{BB936805-3DC7-499D-93AE-7AE6A22F02F9}" destId="{0C07331A-4F8F-4297-BF79-347AEC96B1E6}" srcOrd="0" destOrd="0" presId="urn:microsoft.com/office/officeart/2005/8/layout/cycle1"/>
    <dgm:cxn modelId="{9B7DCFAB-F8A7-4B0E-A613-AE4A4972544F}" type="presOf" srcId="{9E4F66B6-A6F4-47AE-9D45-006321439790}" destId="{5C78DD1D-796E-4311-BA5B-17F555317D3C}" srcOrd="0" destOrd="0" presId="urn:microsoft.com/office/officeart/2005/8/layout/cycle1"/>
    <dgm:cxn modelId="{A51CD0B0-E8EB-41E3-A237-788C61EFBA1E}" type="presOf" srcId="{6711C35D-4F94-4E79-889E-464FC00600DC}" destId="{119EB9F0-0981-4858-87CE-7E0FD3C2CC83}" srcOrd="0" destOrd="0" presId="urn:microsoft.com/office/officeart/2005/8/layout/cycle1"/>
    <dgm:cxn modelId="{1941EFB0-1B80-4E1E-A4E2-AB8304ADBBC3}" type="presOf" srcId="{BB27E5A4-60B9-4139-B8BE-454FBD01B8DF}" destId="{FB93B7F6-AD48-4460-B0F3-7FC3F553C72F}" srcOrd="0" destOrd="0" presId="urn:microsoft.com/office/officeart/2005/8/layout/cycle1"/>
    <dgm:cxn modelId="{73041FD7-13AA-468A-8F37-64331900AECF}" srcId="{BB27E5A4-60B9-4139-B8BE-454FBD01B8DF}" destId="{209B332E-1228-40C0-886D-F5FC8BD37634}" srcOrd="1" destOrd="0" parTransId="{850D9EC4-D870-45F1-9050-0FD07AC917A2}" sibTransId="{BB936805-3DC7-499D-93AE-7AE6A22F02F9}"/>
    <dgm:cxn modelId="{3D0286DA-C77B-40AC-9DF0-3AFAFC9F1AD6}" srcId="{BB27E5A4-60B9-4139-B8BE-454FBD01B8DF}" destId="{AD48FFE3-46F5-401B-92CE-7AF2B7DDC298}" srcOrd="0" destOrd="0" parTransId="{4C3C198B-FF65-4C75-AC55-1AE73DEC911C}" sibTransId="{6711C35D-4F94-4E79-889E-464FC00600DC}"/>
    <dgm:cxn modelId="{56442EE0-F7F8-4CD3-B6B4-9D4F1816473E}" type="presOf" srcId="{AD48FFE3-46F5-401B-92CE-7AF2B7DDC298}" destId="{BFB599A2-1CAB-4E28-988C-BB251EBE7A4D}" srcOrd="0" destOrd="0" presId="urn:microsoft.com/office/officeart/2005/8/layout/cycle1"/>
    <dgm:cxn modelId="{BCB78C98-EFCB-4D16-A5F8-DB95960731C1}" type="presParOf" srcId="{FB93B7F6-AD48-4460-B0F3-7FC3F553C72F}" destId="{CF1C92E1-C14B-44FF-B42A-393BE600D1E8}" srcOrd="0" destOrd="0" presId="urn:microsoft.com/office/officeart/2005/8/layout/cycle1"/>
    <dgm:cxn modelId="{49C3FA3A-C6B4-48D0-A2F4-B7562AFCBB33}" type="presParOf" srcId="{FB93B7F6-AD48-4460-B0F3-7FC3F553C72F}" destId="{BFB599A2-1CAB-4E28-988C-BB251EBE7A4D}" srcOrd="1" destOrd="0" presId="urn:microsoft.com/office/officeart/2005/8/layout/cycle1"/>
    <dgm:cxn modelId="{6BE5DAB0-6447-4C73-A40E-ED7B1333E2C4}" type="presParOf" srcId="{FB93B7F6-AD48-4460-B0F3-7FC3F553C72F}" destId="{119EB9F0-0981-4858-87CE-7E0FD3C2CC83}" srcOrd="2" destOrd="0" presId="urn:microsoft.com/office/officeart/2005/8/layout/cycle1"/>
    <dgm:cxn modelId="{F2B3B1C0-4128-422B-8F00-C79E480D16DF}" type="presParOf" srcId="{FB93B7F6-AD48-4460-B0F3-7FC3F553C72F}" destId="{542705AD-4B88-4E18-BEA5-CA40BBA9AE18}" srcOrd="3" destOrd="0" presId="urn:microsoft.com/office/officeart/2005/8/layout/cycle1"/>
    <dgm:cxn modelId="{739475AD-02EA-4F9C-BAEB-C7DA0A37964E}" type="presParOf" srcId="{FB93B7F6-AD48-4460-B0F3-7FC3F553C72F}" destId="{86937A6D-8217-46FD-AB2F-25E70F5C7F36}" srcOrd="4" destOrd="0" presId="urn:microsoft.com/office/officeart/2005/8/layout/cycle1"/>
    <dgm:cxn modelId="{884078C7-40B1-4DE6-95CE-2E0E744C23A6}" type="presParOf" srcId="{FB93B7F6-AD48-4460-B0F3-7FC3F553C72F}" destId="{0C07331A-4F8F-4297-BF79-347AEC96B1E6}" srcOrd="5" destOrd="0" presId="urn:microsoft.com/office/officeart/2005/8/layout/cycle1"/>
    <dgm:cxn modelId="{11D9EFF7-8DAF-4254-9AC2-53E82C2B9E32}" type="presParOf" srcId="{FB93B7F6-AD48-4460-B0F3-7FC3F553C72F}" destId="{2E2202F8-AAA2-4BD7-A51B-81B9FE07A319}" srcOrd="6" destOrd="0" presId="urn:microsoft.com/office/officeart/2005/8/layout/cycle1"/>
    <dgm:cxn modelId="{ECCC9FA2-8961-4AB7-9AA1-0DCCA7D3A301}" type="presParOf" srcId="{FB93B7F6-AD48-4460-B0F3-7FC3F553C72F}" destId="{4301869E-740A-468A-B346-EDCCBC9B2214}" srcOrd="7" destOrd="0" presId="urn:microsoft.com/office/officeart/2005/8/layout/cycle1"/>
    <dgm:cxn modelId="{7E64F4A5-C691-4923-AC07-2BBB4FEE1E8A}" type="presParOf" srcId="{FB93B7F6-AD48-4460-B0F3-7FC3F553C72F}" destId="{5C78DD1D-796E-4311-BA5B-17F555317D3C}" srcOrd="8" destOrd="0" presId="urn:microsoft.com/office/officeart/2005/8/layout/cycle1"/>
    <dgm:cxn modelId="{8451632B-D1DC-4589-8A89-E3394C37B7D7}" type="presParOf" srcId="{FB93B7F6-AD48-4460-B0F3-7FC3F553C72F}" destId="{B66A5BFB-49E1-4006-91AF-62000CF16CF9}" srcOrd="9" destOrd="0" presId="urn:microsoft.com/office/officeart/2005/8/layout/cycle1"/>
    <dgm:cxn modelId="{000D4C1D-84C8-4E9C-B77A-1AFB9CA88308}" type="presParOf" srcId="{FB93B7F6-AD48-4460-B0F3-7FC3F553C72F}" destId="{19B836D1-6040-450F-BFF9-429ED42B4AF1}" srcOrd="10" destOrd="0" presId="urn:microsoft.com/office/officeart/2005/8/layout/cycle1"/>
    <dgm:cxn modelId="{DD872DC6-1301-4A00-9091-97D9417CEDB2}" type="presParOf" srcId="{FB93B7F6-AD48-4460-B0F3-7FC3F553C72F}" destId="{82B5B376-CD20-4676-9845-145C0E9E56EB}" srcOrd="11" destOrd="0" presId="urn:microsoft.com/office/officeart/2005/8/layout/cycle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CDDD50E-2470-4A1A-A63E-9A02024B8D2D}"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734FAAE-1F59-4DF3-842F-7E23D9D7CB25}">
      <dgm:prSet/>
      <dgm:spPr/>
      <dgm:t>
        <a:bodyPr/>
        <a:lstStyle/>
        <a:p>
          <a:r>
            <a:rPr lang="tr-TR"/>
            <a:t>* Öğrencinin sosyal bütünlüğünü ve sınıftaki iletişimini arttıran derslerde haftalık ders çizelgesine bakılarak (Örnek Haftalık 1 saatlik Müzik dersinden) öğrenci destek eğitime alınmamalıdır.</a:t>
          </a:r>
          <a:endParaRPr lang="en-US"/>
        </a:p>
      </dgm:t>
    </dgm:pt>
    <dgm:pt modelId="{FA321ABE-AA26-4788-B639-0A4AAA63FEAE}" type="parTrans" cxnId="{1FE8A2BE-ABD3-456D-B8A2-44D03CC659CF}">
      <dgm:prSet/>
      <dgm:spPr/>
      <dgm:t>
        <a:bodyPr/>
        <a:lstStyle/>
        <a:p>
          <a:endParaRPr lang="en-US"/>
        </a:p>
      </dgm:t>
    </dgm:pt>
    <dgm:pt modelId="{8620B344-FFB5-4975-A6DC-B82FC2FB67DC}" type="sibTrans" cxnId="{1FE8A2BE-ABD3-456D-B8A2-44D03CC659CF}">
      <dgm:prSet/>
      <dgm:spPr/>
      <dgm:t>
        <a:bodyPr/>
        <a:lstStyle/>
        <a:p>
          <a:endParaRPr lang="en-US"/>
        </a:p>
      </dgm:t>
    </dgm:pt>
    <dgm:pt modelId="{70C2D64F-366C-401A-8D6D-787AE0B08408}">
      <dgm:prSet/>
      <dgm:spPr/>
      <dgm:t>
        <a:bodyPr/>
        <a:lstStyle/>
        <a:p>
          <a:r>
            <a:rPr lang="tr-TR"/>
            <a:t>* Özel yetenekli öğrencilerin yetenek alanları doğrultusunda takip ettikleri dersler destek eğitim odasında zenginleştirme ve hızlandırma yoluyla farklılaştırılarak verilir. Bu programlar öğrencilerin devam ettikleri örgün eğitim kurumlarında uygulanan eğitim programı ile bütünlük oluşturacak şekilde plânlanır ve yürütülür.</a:t>
          </a:r>
          <a:endParaRPr lang="en-US"/>
        </a:p>
      </dgm:t>
    </dgm:pt>
    <dgm:pt modelId="{462ABFB4-1658-4E93-BDDA-E62D4BCBBB06}" type="parTrans" cxnId="{8FFAB6BA-6D27-4393-9614-0965C0E0DB8D}">
      <dgm:prSet/>
      <dgm:spPr/>
      <dgm:t>
        <a:bodyPr/>
        <a:lstStyle/>
        <a:p>
          <a:endParaRPr lang="en-US"/>
        </a:p>
      </dgm:t>
    </dgm:pt>
    <dgm:pt modelId="{EB6BF7C7-DB52-4C40-9F40-FABDBE2E9CFB}" type="sibTrans" cxnId="{8FFAB6BA-6D27-4393-9614-0965C0E0DB8D}">
      <dgm:prSet/>
      <dgm:spPr/>
      <dgm:t>
        <a:bodyPr/>
        <a:lstStyle/>
        <a:p>
          <a:endParaRPr lang="en-US"/>
        </a:p>
      </dgm:t>
    </dgm:pt>
    <dgm:pt modelId="{3B0245B9-11C1-4328-9F87-C209F030F14F}" type="pres">
      <dgm:prSet presAssocID="{8CDDD50E-2470-4A1A-A63E-9A02024B8D2D}" presName="root" presStyleCnt="0">
        <dgm:presLayoutVars>
          <dgm:dir/>
          <dgm:resizeHandles val="exact"/>
        </dgm:presLayoutVars>
      </dgm:prSet>
      <dgm:spPr/>
    </dgm:pt>
    <dgm:pt modelId="{F4CAE338-5294-47DB-8F96-A4FB2D6094A1}" type="pres">
      <dgm:prSet presAssocID="{2734FAAE-1F59-4DF3-842F-7E23D9D7CB25}" presName="compNode" presStyleCnt="0"/>
      <dgm:spPr/>
    </dgm:pt>
    <dgm:pt modelId="{D98C7353-8568-4D0D-8857-41D8CA1BD089}" type="pres">
      <dgm:prSet presAssocID="{2734FAAE-1F59-4DF3-842F-7E23D9D7CB25}"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ınıf"/>
        </a:ext>
      </dgm:extLst>
    </dgm:pt>
    <dgm:pt modelId="{9D299220-4D92-4EC3-B6DA-4C33796FC2EF}" type="pres">
      <dgm:prSet presAssocID="{2734FAAE-1F59-4DF3-842F-7E23D9D7CB25}" presName="spaceRect" presStyleCnt="0"/>
      <dgm:spPr/>
    </dgm:pt>
    <dgm:pt modelId="{A30E7380-EA43-44B7-937E-D36D55304DB6}" type="pres">
      <dgm:prSet presAssocID="{2734FAAE-1F59-4DF3-842F-7E23D9D7CB25}" presName="textRect" presStyleLbl="revTx" presStyleIdx="0" presStyleCnt="2">
        <dgm:presLayoutVars>
          <dgm:chMax val="1"/>
          <dgm:chPref val="1"/>
        </dgm:presLayoutVars>
      </dgm:prSet>
      <dgm:spPr/>
    </dgm:pt>
    <dgm:pt modelId="{B2D6F60A-BB91-43DF-9C05-45821D43486B}" type="pres">
      <dgm:prSet presAssocID="{8620B344-FFB5-4975-A6DC-B82FC2FB67DC}" presName="sibTrans" presStyleCnt="0"/>
      <dgm:spPr/>
    </dgm:pt>
    <dgm:pt modelId="{6B65A56B-1535-4ABA-964B-E9738A09B82C}" type="pres">
      <dgm:prSet presAssocID="{70C2D64F-366C-401A-8D6D-787AE0B08408}" presName="compNode" presStyleCnt="0"/>
      <dgm:spPr/>
    </dgm:pt>
    <dgm:pt modelId="{57A27E78-DF25-4DEA-97CB-67AC44D9BA99}" type="pres">
      <dgm:prSet presAssocID="{70C2D64F-366C-401A-8D6D-787AE0B08408}"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Kitaplar"/>
        </a:ext>
      </dgm:extLst>
    </dgm:pt>
    <dgm:pt modelId="{572D535A-1117-4E47-8A5C-2A75B5B7341C}" type="pres">
      <dgm:prSet presAssocID="{70C2D64F-366C-401A-8D6D-787AE0B08408}" presName="spaceRect" presStyleCnt="0"/>
      <dgm:spPr/>
    </dgm:pt>
    <dgm:pt modelId="{B44CB8D1-1282-4A12-B5DB-3CC6C32AD401}" type="pres">
      <dgm:prSet presAssocID="{70C2D64F-366C-401A-8D6D-787AE0B08408}" presName="textRect" presStyleLbl="revTx" presStyleIdx="1" presStyleCnt="2">
        <dgm:presLayoutVars>
          <dgm:chMax val="1"/>
          <dgm:chPref val="1"/>
        </dgm:presLayoutVars>
      </dgm:prSet>
      <dgm:spPr/>
    </dgm:pt>
  </dgm:ptLst>
  <dgm:cxnLst>
    <dgm:cxn modelId="{BF97FF0D-6042-4A0E-A2FA-FAC64F614822}" type="presOf" srcId="{2734FAAE-1F59-4DF3-842F-7E23D9D7CB25}" destId="{A30E7380-EA43-44B7-937E-D36D55304DB6}" srcOrd="0" destOrd="0" presId="urn:microsoft.com/office/officeart/2018/2/layout/IconLabelList"/>
    <dgm:cxn modelId="{ED290B47-7C92-4004-8432-515C3260B9E0}" type="presOf" srcId="{8CDDD50E-2470-4A1A-A63E-9A02024B8D2D}" destId="{3B0245B9-11C1-4328-9F87-C209F030F14F}" srcOrd="0" destOrd="0" presId="urn:microsoft.com/office/officeart/2018/2/layout/IconLabelList"/>
    <dgm:cxn modelId="{8FFAB6BA-6D27-4393-9614-0965C0E0DB8D}" srcId="{8CDDD50E-2470-4A1A-A63E-9A02024B8D2D}" destId="{70C2D64F-366C-401A-8D6D-787AE0B08408}" srcOrd="1" destOrd="0" parTransId="{462ABFB4-1658-4E93-BDDA-E62D4BCBBB06}" sibTransId="{EB6BF7C7-DB52-4C40-9F40-FABDBE2E9CFB}"/>
    <dgm:cxn modelId="{1FE8A2BE-ABD3-456D-B8A2-44D03CC659CF}" srcId="{8CDDD50E-2470-4A1A-A63E-9A02024B8D2D}" destId="{2734FAAE-1F59-4DF3-842F-7E23D9D7CB25}" srcOrd="0" destOrd="0" parTransId="{FA321ABE-AA26-4788-B639-0A4AAA63FEAE}" sibTransId="{8620B344-FFB5-4975-A6DC-B82FC2FB67DC}"/>
    <dgm:cxn modelId="{D7FD8CE0-6B9F-4CAB-8F9A-895F118FCD9B}" type="presOf" srcId="{70C2D64F-366C-401A-8D6D-787AE0B08408}" destId="{B44CB8D1-1282-4A12-B5DB-3CC6C32AD401}" srcOrd="0" destOrd="0" presId="urn:microsoft.com/office/officeart/2018/2/layout/IconLabelList"/>
    <dgm:cxn modelId="{BE0DB96B-3B76-4F71-8BA4-EF911618BA07}" type="presParOf" srcId="{3B0245B9-11C1-4328-9F87-C209F030F14F}" destId="{F4CAE338-5294-47DB-8F96-A4FB2D6094A1}" srcOrd="0" destOrd="0" presId="urn:microsoft.com/office/officeart/2018/2/layout/IconLabelList"/>
    <dgm:cxn modelId="{8C9D151C-CE66-4B96-BB08-9C49F2649D7D}" type="presParOf" srcId="{F4CAE338-5294-47DB-8F96-A4FB2D6094A1}" destId="{D98C7353-8568-4D0D-8857-41D8CA1BD089}" srcOrd="0" destOrd="0" presId="urn:microsoft.com/office/officeart/2018/2/layout/IconLabelList"/>
    <dgm:cxn modelId="{548054F7-2279-4908-92D4-17848B24EAAD}" type="presParOf" srcId="{F4CAE338-5294-47DB-8F96-A4FB2D6094A1}" destId="{9D299220-4D92-4EC3-B6DA-4C33796FC2EF}" srcOrd="1" destOrd="0" presId="urn:microsoft.com/office/officeart/2018/2/layout/IconLabelList"/>
    <dgm:cxn modelId="{CC4C4E14-23E7-4233-A23C-FA37A8DE02E0}" type="presParOf" srcId="{F4CAE338-5294-47DB-8F96-A4FB2D6094A1}" destId="{A30E7380-EA43-44B7-937E-D36D55304DB6}" srcOrd="2" destOrd="0" presId="urn:microsoft.com/office/officeart/2018/2/layout/IconLabelList"/>
    <dgm:cxn modelId="{B3E36C83-1915-470D-AC21-B1DCF29E8833}" type="presParOf" srcId="{3B0245B9-11C1-4328-9F87-C209F030F14F}" destId="{B2D6F60A-BB91-43DF-9C05-45821D43486B}" srcOrd="1" destOrd="0" presId="urn:microsoft.com/office/officeart/2018/2/layout/IconLabelList"/>
    <dgm:cxn modelId="{14BBCDF5-D5F7-46AD-B092-25047E3FA383}" type="presParOf" srcId="{3B0245B9-11C1-4328-9F87-C209F030F14F}" destId="{6B65A56B-1535-4ABA-964B-E9738A09B82C}" srcOrd="2" destOrd="0" presId="urn:microsoft.com/office/officeart/2018/2/layout/IconLabelList"/>
    <dgm:cxn modelId="{C4396B7B-1890-4F29-825E-364D03B4B3F4}" type="presParOf" srcId="{6B65A56B-1535-4ABA-964B-E9738A09B82C}" destId="{57A27E78-DF25-4DEA-97CB-67AC44D9BA99}" srcOrd="0" destOrd="0" presId="urn:microsoft.com/office/officeart/2018/2/layout/IconLabelList"/>
    <dgm:cxn modelId="{FB2BA8B2-E70F-4EF0-8CE3-70B5FB8D22BE}" type="presParOf" srcId="{6B65A56B-1535-4ABA-964B-E9738A09B82C}" destId="{572D535A-1117-4E47-8A5C-2A75B5B7341C}" srcOrd="1" destOrd="0" presId="urn:microsoft.com/office/officeart/2018/2/layout/IconLabelList"/>
    <dgm:cxn modelId="{DBC0164B-6BD2-4C41-BAE7-5A86E820CF54}" type="presParOf" srcId="{6B65A56B-1535-4ABA-964B-E9738A09B82C}" destId="{B44CB8D1-1282-4A12-B5DB-3CC6C32AD401}"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F45765F-D1BE-4B97-B22A-3E459E44541E}"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C977834-58E2-407E-AE6A-C70A7B8C542A}">
      <dgm:prSet/>
      <dgm:spPr/>
      <dgm:t>
        <a:bodyPr/>
        <a:lstStyle/>
        <a:p>
          <a:r>
            <a:rPr lang="tr-TR"/>
            <a:t>* Destek eğitim odasında öğrencilerin eğitim performansları dikkate alınarak birebir eğitim yapılır. Ancak; BEP geliştirme birimi gerektiğinde eğitim performansı aynı seviyede olan öğrencilerle birebir eğitimin yanında en fazla 3 öğrencinin bir arada eğitim alacağı grup eğitimi de yapılması için karar verebilir.</a:t>
          </a:r>
          <a:endParaRPr lang="en-US"/>
        </a:p>
      </dgm:t>
    </dgm:pt>
    <dgm:pt modelId="{2B1EAEC2-5A9D-4F26-83FD-32413B38327E}" type="parTrans" cxnId="{678E3745-72C5-439F-96D4-56D74AD30E12}">
      <dgm:prSet/>
      <dgm:spPr/>
      <dgm:t>
        <a:bodyPr/>
        <a:lstStyle/>
        <a:p>
          <a:endParaRPr lang="en-US"/>
        </a:p>
      </dgm:t>
    </dgm:pt>
    <dgm:pt modelId="{A5F1F2A1-47E9-4E5C-AF0B-4791FA54C052}" type="sibTrans" cxnId="{678E3745-72C5-439F-96D4-56D74AD30E12}">
      <dgm:prSet/>
      <dgm:spPr/>
      <dgm:t>
        <a:bodyPr/>
        <a:lstStyle/>
        <a:p>
          <a:endParaRPr lang="en-US"/>
        </a:p>
      </dgm:t>
    </dgm:pt>
    <dgm:pt modelId="{D0671409-33CC-4777-A8F7-DFF1402210EF}">
      <dgm:prSet/>
      <dgm:spPr/>
      <dgm:t>
        <a:bodyPr/>
        <a:lstStyle/>
        <a:p>
          <a:r>
            <a:rPr lang="tr-TR"/>
            <a:t>* Destek Eğitim Odasında eğitim alacak öğrenciler ile eğitim hizmeti sunacak öğretmenlerin hangi gün ve saatlerde destek eğitim odasında olacaklarına ilişkin planlama okul yönetimince yapılır. Öğrencilerin devam takip vb. durumları okul yönetimince sınıf defteri tutulması yoluyla kayıt altına alınır.</a:t>
          </a:r>
          <a:endParaRPr lang="en-US"/>
        </a:p>
      </dgm:t>
    </dgm:pt>
    <dgm:pt modelId="{67B1D3F3-C4FF-45F4-A93C-B691CF2E46BA}" type="parTrans" cxnId="{5405A6F3-17FC-4F06-9D96-603AB155D139}">
      <dgm:prSet/>
      <dgm:spPr/>
      <dgm:t>
        <a:bodyPr/>
        <a:lstStyle/>
        <a:p>
          <a:endParaRPr lang="en-US"/>
        </a:p>
      </dgm:t>
    </dgm:pt>
    <dgm:pt modelId="{4A4A3F2F-D5D9-4CED-829C-4C300837C633}" type="sibTrans" cxnId="{5405A6F3-17FC-4F06-9D96-603AB155D139}">
      <dgm:prSet/>
      <dgm:spPr/>
      <dgm:t>
        <a:bodyPr/>
        <a:lstStyle/>
        <a:p>
          <a:endParaRPr lang="en-US"/>
        </a:p>
      </dgm:t>
    </dgm:pt>
    <dgm:pt modelId="{FB65331F-B888-4490-A84C-9CF5013881D1}" type="pres">
      <dgm:prSet presAssocID="{4F45765F-D1BE-4B97-B22A-3E459E44541E}" presName="root" presStyleCnt="0">
        <dgm:presLayoutVars>
          <dgm:dir/>
          <dgm:resizeHandles val="exact"/>
        </dgm:presLayoutVars>
      </dgm:prSet>
      <dgm:spPr/>
    </dgm:pt>
    <dgm:pt modelId="{9284183E-8FFD-4299-BDFC-555B523B8311}" type="pres">
      <dgm:prSet presAssocID="{6C977834-58E2-407E-AE6A-C70A7B8C542A}" presName="compNode" presStyleCnt="0"/>
      <dgm:spPr/>
    </dgm:pt>
    <dgm:pt modelId="{E143391A-F916-4972-9475-3FD055DF282D}" type="pres">
      <dgm:prSet presAssocID="{6C977834-58E2-407E-AE6A-C70A7B8C542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itaplar"/>
        </a:ext>
      </dgm:extLst>
    </dgm:pt>
    <dgm:pt modelId="{8CFA11EF-50B4-4012-82DA-0B989CD8DAD5}" type="pres">
      <dgm:prSet presAssocID="{6C977834-58E2-407E-AE6A-C70A7B8C542A}" presName="spaceRect" presStyleCnt="0"/>
      <dgm:spPr/>
    </dgm:pt>
    <dgm:pt modelId="{D2348084-2F78-4245-B390-61DE446EEB83}" type="pres">
      <dgm:prSet presAssocID="{6C977834-58E2-407E-AE6A-C70A7B8C542A}" presName="textRect" presStyleLbl="revTx" presStyleIdx="0" presStyleCnt="2">
        <dgm:presLayoutVars>
          <dgm:chMax val="1"/>
          <dgm:chPref val="1"/>
        </dgm:presLayoutVars>
      </dgm:prSet>
      <dgm:spPr/>
    </dgm:pt>
    <dgm:pt modelId="{372B3179-5E28-4EC7-A6AA-ECC4AB760E17}" type="pres">
      <dgm:prSet presAssocID="{A5F1F2A1-47E9-4E5C-AF0B-4791FA54C052}" presName="sibTrans" presStyleCnt="0"/>
      <dgm:spPr/>
    </dgm:pt>
    <dgm:pt modelId="{6A4B22B9-CD7D-4B2C-9AD5-0EFEAE11C1CD}" type="pres">
      <dgm:prSet presAssocID="{D0671409-33CC-4777-A8F7-DFF1402210EF}" presName="compNode" presStyleCnt="0"/>
      <dgm:spPr/>
    </dgm:pt>
    <dgm:pt modelId="{C5207560-8A55-46CA-9994-B3EDF1CA1BA5}" type="pres">
      <dgm:prSet presAssocID="{D0671409-33CC-4777-A8F7-DFF1402210E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Öğretmen"/>
        </a:ext>
      </dgm:extLst>
    </dgm:pt>
    <dgm:pt modelId="{2243F70D-D035-4CF0-A2E5-AE23117BE775}" type="pres">
      <dgm:prSet presAssocID="{D0671409-33CC-4777-A8F7-DFF1402210EF}" presName="spaceRect" presStyleCnt="0"/>
      <dgm:spPr/>
    </dgm:pt>
    <dgm:pt modelId="{6073C9DB-D330-4747-B7F1-958CE44EC32E}" type="pres">
      <dgm:prSet presAssocID="{D0671409-33CC-4777-A8F7-DFF1402210EF}" presName="textRect" presStyleLbl="revTx" presStyleIdx="1" presStyleCnt="2">
        <dgm:presLayoutVars>
          <dgm:chMax val="1"/>
          <dgm:chPref val="1"/>
        </dgm:presLayoutVars>
      </dgm:prSet>
      <dgm:spPr/>
    </dgm:pt>
  </dgm:ptLst>
  <dgm:cxnLst>
    <dgm:cxn modelId="{678E3745-72C5-439F-96D4-56D74AD30E12}" srcId="{4F45765F-D1BE-4B97-B22A-3E459E44541E}" destId="{6C977834-58E2-407E-AE6A-C70A7B8C542A}" srcOrd="0" destOrd="0" parTransId="{2B1EAEC2-5A9D-4F26-83FD-32413B38327E}" sibTransId="{A5F1F2A1-47E9-4E5C-AF0B-4791FA54C052}"/>
    <dgm:cxn modelId="{B6425CA5-CE07-4374-BFE1-5633E89C2797}" type="presOf" srcId="{D0671409-33CC-4777-A8F7-DFF1402210EF}" destId="{6073C9DB-D330-4747-B7F1-958CE44EC32E}" srcOrd="0" destOrd="0" presId="urn:microsoft.com/office/officeart/2018/2/layout/IconLabelList"/>
    <dgm:cxn modelId="{0F15D7C3-F81D-44F5-A9E6-4CB951EC9CA3}" type="presOf" srcId="{4F45765F-D1BE-4B97-B22A-3E459E44541E}" destId="{FB65331F-B888-4490-A84C-9CF5013881D1}" srcOrd="0" destOrd="0" presId="urn:microsoft.com/office/officeart/2018/2/layout/IconLabelList"/>
    <dgm:cxn modelId="{017EE2EA-6B96-4E71-B3B0-88708A63A8B4}" type="presOf" srcId="{6C977834-58E2-407E-AE6A-C70A7B8C542A}" destId="{D2348084-2F78-4245-B390-61DE446EEB83}" srcOrd="0" destOrd="0" presId="urn:microsoft.com/office/officeart/2018/2/layout/IconLabelList"/>
    <dgm:cxn modelId="{5405A6F3-17FC-4F06-9D96-603AB155D139}" srcId="{4F45765F-D1BE-4B97-B22A-3E459E44541E}" destId="{D0671409-33CC-4777-A8F7-DFF1402210EF}" srcOrd="1" destOrd="0" parTransId="{67B1D3F3-C4FF-45F4-A93C-B691CF2E46BA}" sibTransId="{4A4A3F2F-D5D9-4CED-829C-4C300837C633}"/>
    <dgm:cxn modelId="{F8FF605F-0200-4454-AE27-51666C96AA5E}" type="presParOf" srcId="{FB65331F-B888-4490-A84C-9CF5013881D1}" destId="{9284183E-8FFD-4299-BDFC-555B523B8311}" srcOrd="0" destOrd="0" presId="urn:microsoft.com/office/officeart/2018/2/layout/IconLabelList"/>
    <dgm:cxn modelId="{59DC0E5C-158D-4A1D-B757-2591F09472DB}" type="presParOf" srcId="{9284183E-8FFD-4299-BDFC-555B523B8311}" destId="{E143391A-F916-4972-9475-3FD055DF282D}" srcOrd="0" destOrd="0" presId="urn:microsoft.com/office/officeart/2018/2/layout/IconLabelList"/>
    <dgm:cxn modelId="{EBE4ABB5-4BC8-4477-9045-218130C464B5}" type="presParOf" srcId="{9284183E-8FFD-4299-BDFC-555B523B8311}" destId="{8CFA11EF-50B4-4012-82DA-0B989CD8DAD5}" srcOrd="1" destOrd="0" presId="urn:microsoft.com/office/officeart/2018/2/layout/IconLabelList"/>
    <dgm:cxn modelId="{3EC949D5-2FF3-4629-AEF0-58F990226D52}" type="presParOf" srcId="{9284183E-8FFD-4299-BDFC-555B523B8311}" destId="{D2348084-2F78-4245-B390-61DE446EEB83}" srcOrd="2" destOrd="0" presId="urn:microsoft.com/office/officeart/2018/2/layout/IconLabelList"/>
    <dgm:cxn modelId="{9CA99EC6-C730-4808-94D6-9EDA283E7D05}" type="presParOf" srcId="{FB65331F-B888-4490-A84C-9CF5013881D1}" destId="{372B3179-5E28-4EC7-A6AA-ECC4AB760E17}" srcOrd="1" destOrd="0" presId="urn:microsoft.com/office/officeart/2018/2/layout/IconLabelList"/>
    <dgm:cxn modelId="{03BA787C-B2B7-4113-8551-CBC4D4343E94}" type="presParOf" srcId="{FB65331F-B888-4490-A84C-9CF5013881D1}" destId="{6A4B22B9-CD7D-4B2C-9AD5-0EFEAE11C1CD}" srcOrd="2" destOrd="0" presId="urn:microsoft.com/office/officeart/2018/2/layout/IconLabelList"/>
    <dgm:cxn modelId="{56979B1B-C156-4D60-AF14-793F697F682B}" type="presParOf" srcId="{6A4B22B9-CD7D-4B2C-9AD5-0EFEAE11C1CD}" destId="{C5207560-8A55-46CA-9994-B3EDF1CA1BA5}" srcOrd="0" destOrd="0" presId="urn:microsoft.com/office/officeart/2018/2/layout/IconLabelList"/>
    <dgm:cxn modelId="{F66BC864-4F03-4C96-A302-5139C86F591B}" type="presParOf" srcId="{6A4B22B9-CD7D-4B2C-9AD5-0EFEAE11C1CD}" destId="{2243F70D-D035-4CF0-A2E5-AE23117BE775}" srcOrd="1" destOrd="0" presId="urn:microsoft.com/office/officeart/2018/2/layout/IconLabelList"/>
    <dgm:cxn modelId="{4E7DFBD3-BE7F-44AB-8781-36688BA37E2E}" type="presParOf" srcId="{6A4B22B9-CD7D-4B2C-9AD5-0EFEAE11C1CD}" destId="{6073C9DB-D330-4747-B7F1-958CE44EC32E}"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7A7A3C4-7F2D-43C8-856E-2D97512FE4B8}" type="doc">
      <dgm:prSet loTypeId="urn:microsoft.com/office/officeart/2018/5/layout/IconCircleLabelList" loCatId="icon" qsTypeId="urn:microsoft.com/office/officeart/2005/8/quickstyle/simple1" qsCatId="simple" csTypeId="urn:microsoft.com/office/officeart/2018/5/colors/Iconchunking_coloredtext_accent0_3" csCatId="mainScheme" phldr="1"/>
      <dgm:spPr/>
      <dgm:t>
        <a:bodyPr/>
        <a:lstStyle/>
        <a:p>
          <a:endParaRPr lang="en-US"/>
        </a:p>
      </dgm:t>
    </dgm:pt>
    <dgm:pt modelId="{06EDDF50-F7FA-43EA-A248-0B2E5EBA15F7}">
      <dgm:prSet/>
      <dgm:spPr/>
      <dgm:t>
        <a:bodyPr/>
        <a:lstStyle/>
        <a:p>
          <a:pPr>
            <a:defRPr cap="all"/>
          </a:pPr>
          <a:r>
            <a:rPr lang="tr-TR" b="1" i="1"/>
            <a:t>* “</a:t>
          </a:r>
          <a:r>
            <a:rPr lang="tr-TR"/>
            <a:t>Öğrencilerin başarılarının değerlendirilmesinde kullanılacak yöntem, teknik, ölçme araçları ve değerlendirme süresi, değerlendirme zamanı, değerlendirme aralıkları, değerlendirmeden sorumlu kişiler ve değerlendirmenin yapılacağı ortam, BEP Geliştirme Biriminin görüş ve önerileri doğrultusunda belirlenir.</a:t>
          </a:r>
          <a:endParaRPr lang="en-US"/>
        </a:p>
      </dgm:t>
    </dgm:pt>
    <dgm:pt modelId="{AB5754AB-F9FF-4E81-9548-C214F738EE96}" type="parTrans" cxnId="{E6EDBE8A-B885-4165-BA62-2BB636AFB826}">
      <dgm:prSet/>
      <dgm:spPr/>
      <dgm:t>
        <a:bodyPr/>
        <a:lstStyle/>
        <a:p>
          <a:endParaRPr lang="en-US"/>
        </a:p>
      </dgm:t>
    </dgm:pt>
    <dgm:pt modelId="{9352CA4B-6C35-4D5F-9A30-34F5B528D7AF}" type="sibTrans" cxnId="{E6EDBE8A-B885-4165-BA62-2BB636AFB826}">
      <dgm:prSet/>
      <dgm:spPr/>
      <dgm:t>
        <a:bodyPr/>
        <a:lstStyle/>
        <a:p>
          <a:endParaRPr lang="en-US"/>
        </a:p>
      </dgm:t>
    </dgm:pt>
    <dgm:pt modelId="{0934E723-34C6-405F-968C-06EF81FA5CEC}">
      <dgm:prSet/>
      <dgm:spPr/>
      <dgm:t>
        <a:bodyPr/>
        <a:lstStyle/>
        <a:p>
          <a:pPr>
            <a:defRPr cap="all"/>
          </a:pPr>
          <a:r>
            <a:rPr lang="tr-TR"/>
            <a:t>* Destek eğitim alan öğrenci, kendi sınıfında, BEP’ine göre değerlendirilir. Değerlendirme Özel Eğitim Hizmetleri Yönetmeliğinin 38. maddesi ve İKY 'nin 20. maddesi gereğince yapılır.</a:t>
          </a:r>
          <a:endParaRPr lang="en-US"/>
        </a:p>
      </dgm:t>
    </dgm:pt>
    <dgm:pt modelId="{AB935591-95CA-42EF-8C23-4D5336F5728F}" type="parTrans" cxnId="{5A33378D-524F-42BB-B801-C294E95E8096}">
      <dgm:prSet/>
      <dgm:spPr/>
      <dgm:t>
        <a:bodyPr/>
        <a:lstStyle/>
        <a:p>
          <a:endParaRPr lang="en-US"/>
        </a:p>
      </dgm:t>
    </dgm:pt>
    <dgm:pt modelId="{21BF9418-2C1C-4502-8FC6-ACDF913F11F5}" type="sibTrans" cxnId="{5A33378D-524F-42BB-B801-C294E95E8096}">
      <dgm:prSet/>
      <dgm:spPr/>
      <dgm:t>
        <a:bodyPr/>
        <a:lstStyle/>
        <a:p>
          <a:endParaRPr lang="en-US"/>
        </a:p>
      </dgm:t>
    </dgm:pt>
    <dgm:pt modelId="{3F318EE0-C1DC-4E78-833D-3E963541963B}" type="pres">
      <dgm:prSet presAssocID="{27A7A3C4-7F2D-43C8-856E-2D97512FE4B8}" presName="root" presStyleCnt="0">
        <dgm:presLayoutVars>
          <dgm:dir/>
          <dgm:resizeHandles val="exact"/>
        </dgm:presLayoutVars>
      </dgm:prSet>
      <dgm:spPr/>
    </dgm:pt>
    <dgm:pt modelId="{CFB152CF-1DA9-4D0E-9141-93E6F0A13F35}" type="pres">
      <dgm:prSet presAssocID="{06EDDF50-F7FA-43EA-A248-0B2E5EBA15F7}" presName="compNode" presStyleCnt="0"/>
      <dgm:spPr/>
    </dgm:pt>
    <dgm:pt modelId="{ADA26184-2F73-4634-9EF0-7FE95DEF5409}" type="pres">
      <dgm:prSet presAssocID="{06EDDF50-F7FA-43EA-A248-0B2E5EBA15F7}" presName="iconBgRect" presStyleLbl="bgShp" presStyleIdx="0" presStyleCnt="2"/>
      <dgm:spPr/>
    </dgm:pt>
    <dgm:pt modelId="{837B69A9-9FAD-4406-8ECC-E7D2790F4003}" type="pres">
      <dgm:prSet presAssocID="{06EDDF50-F7FA-43EA-A248-0B2E5EBA15F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etvel"/>
        </a:ext>
      </dgm:extLst>
    </dgm:pt>
    <dgm:pt modelId="{68FC91AF-13B6-4C1A-AA47-F16F209FA6CE}" type="pres">
      <dgm:prSet presAssocID="{06EDDF50-F7FA-43EA-A248-0B2E5EBA15F7}" presName="spaceRect" presStyleCnt="0"/>
      <dgm:spPr/>
    </dgm:pt>
    <dgm:pt modelId="{A2EF305E-F1BA-4290-A5C9-6E0B5C11549E}" type="pres">
      <dgm:prSet presAssocID="{06EDDF50-F7FA-43EA-A248-0B2E5EBA15F7}" presName="textRect" presStyleLbl="revTx" presStyleIdx="0" presStyleCnt="2">
        <dgm:presLayoutVars>
          <dgm:chMax val="1"/>
          <dgm:chPref val="1"/>
        </dgm:presLayoutVars>
      </dgm:prSet>
      <dgm:spPr/>
    </dgm:pt>
    <dgm:pt modelId="{320D5713-D9B0-4FF7-9828-768E4CD91EB5}" type="pres">
      <dgm:prSet presAssocID="{9352CA4B-6C35-4D5F-9A30-34F5B528D7AF}" presName="sibTrans" presStyleCnt="0"/>
      <dgm:spPr/>
    </dgm:pt>
    <dgm:pt modelId="{BCA971EF-8D48-4C91-85E1-3F7B6893AE92}" type="pres">
      <dgm:prSet presAssocID="{0934E723-34C6-405F-968C-06EF81FA5CEC}" presName="compNode" presStyleCnt="0"/>
      <dgm:spPr/>
    </dgm:pt>
    <dgm:pt modelId="{9DAEB1AF-27D6-4E52-9991-E46334513A27}" type="pres">
      <dgm:prSet presAssocID="{0934E723-34C6-405F-968C-06EF81FA5CEC}" presName="iconBgRect" presStyleLbl="bgShp" presStyleIdx="1" presStyleCnt="2"/>
      <dgm:spPr/>
    </dgm:pt>
    <dgm:pt modelId="{D734F58D-2B0E-4400-B535-D3EAA7ED73AA}" type="pres">
      <dgm:prSet presAssocID="{0934E723-34C6-405F-968C-06EF81FA5CEC}"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ınıf"/>
        </a:ext>
      </dgm:extLst>
    </dgm:pt>
    <dgm:pt modelId="{5A859B0F-8823-491E-84E5-0A4A0EA7CE48}" type="pres">
      <dgm:prSet presAssocID="{0934E723-34C6-405F-968C-06EF81FA5CEC}" presName="spaceRect" presStyleCnt="0"/>
      <dgm:spPr/>
    </dgm:pt>
    <dgm:pt modelId="{E9403590-9210-4CFA-950C-C6232CC4796A}" type="pres">
      <dgm:prSet presAssocID="{0934E723-34C6-405F-968C-06EF81FA5CEC}" presName="textRect" presStyleLbl="revTx" presStyleIdx="1" presStyleCnt="2">
        <dgm:presLayoutVars>
          <dgm:chMax val="1"/>
          <dgm:chPref val="1"/>
        </dgm:presLayoutVars>
      </dgm:prSet>
      <dgm:spPr/>
    </dgm:pt>
  </dgm:ptLst>
  <dgm:cxnLst>
    <dgm:cxn modelId="{D28BDA4B-52B1-4BAD-99ED-B8D0AB6EC55C}" type="presOf" srcId="{27A7A3C4-7F2D-43C8-856E-2D97512FE4B8}" destId="{3F318EE0-C1DC-4E78-833D-3E963541963B}" srcOrd="0" destOrd="0" presId="urn:microsoft.com/office/officeart/2018/5/layout/IconCircleLabelList"/>
    <dgm:cxn modelId="{E6EDBE8A-B885-4165-BA62-2BB636AFB826}" srcId="{27A7A3C4-7F2D-43C8-856E-2D97512FE4B8}" destId="{06EDDF50-F7FA-43EA-A248-0B2E5EBA15F7}" srcOrd="0" destOrd="0" parTransId="{AB5754AB-F9FF-4E81-9548-C214F738EE96}" sibTransId="{9352CA4B-6C35-4D5F-9A30-34F5B528D7AF}"/>
    <dgm:cxn modelId="{07F52C8C-73FD-4F1A-BF2A-5EF94DC088AA}" type="presOf" srcId="{0934E723-34C6-405F-968C-06EF81FA5CEC}" destId="{E9403590-9210-4CFA-950C-C6232CC4796A}" srcOrd="0" destOrd="0" presId="urn:microsoft.com/office/officeart/2018/5/layout/IconCircleLabelList"/>
    <dgm:cxn modelId="{5A33378D-524F-42BB-B801-C294E95E8096}" srcId="{27A7A3C4-7F2D-43C8-856E-2D97512FE4B8}" destId="{0934E723-34C6-405F-968C-06EF81FA5CEC}" srcOrd="1" destOrd="0" parTransId="{AB935591-95CA-42EF-8C23-4D5336F5728F}" sibTransId="{21BF9418-2C1C-4502-8FC6-ACDF913F11F5}"/>
    <dgm:cxn modelId="{5D09CCBB-6E82-4C98-92D8-4AD7B4FD3829}" type="presOf" srcId="{06EDDF50-F7FA-43EA-A248-0B2E5EBA15F7}" destId="{A2EF305E-F1BA-4290-A5C9-6E0B5C11549E}" srcOrd="0" destOrd="0" presId="urn:microsoft.com/office/officeart/2018/5/layout/IconCircleLabelList"/>
    <dgm:cxn modelId="{D2C4BF91-05AB-409C-956A-D5777371C007}" type="presParOf" srcId="{3F318EE0-C1DC-4E78-833D-3E963541963B}" destId="{CFB152CF-1DA9-4D0E-9141-93E6F0A13F35}" srcOrd="0" destOrd="0" presId="urn:microsoft.com/office/officeart/2018/5/layout/IconCircleLabelList"/>
    <dgm:cxn modelId="{C38A56E7-1177-410E-96F0-02DFD0145A49}" type="presParOf" srcId="{CFB152CF-1DA9-4D0E-9141-93E6F0A13F35}" destId="{ADA26184-2F73-4634-9EF0-7FE95DEF5409}" srcOrd="0" destOrd="0" presId="urn:microsoft.com/office/officeart/2018/5/layout/IconCircleLabelList"/>
    <dgm:cxn modelId="{7A8F2B82-74A7-4CE5-973D-293EA6535DED}" type="presParOf" srcId="{CFB152CF-1DA9-4D0E-9141-93E6F0A13F35}" destId="{837B69A9-9FAD-4406-8ECC-E7D2790F4003}" srcOrd="1" destOrd="0" presId="urn:microsoft.com/office/officeart/2018/5/layout/IconCircleLabelList"/>
    <dgm:cxn modelId="{A9F82107-BCF3-4753-A2FB-79C78D65A8D1}" type="presParOf" srcId="{CFB152CF-1DA9-4D0E-9141-93E6F0A13F35}" destId="{68FC91AF-13B6-4C1A-AA47-F16F209FA6CE}" srcOrd="2" destOrd="0" presId="urn:microsoft.com/office/officeart/2018/5/layout/IconCircleLabelList"/>
    <dgm:cxn modelId="{6D7BA091-5F15-4480-86F6-54F5CFED0F1B}" type="presParOf" srcId="{CFB152CF-1DA9-4D0E-9141-93E6F0A13F35}" destId="{A2EF305E-F1BA-4290-A5C9-6E0B5C11549E}" srcOrd="3" destOrd="0" presId="urn:microsoft.com/office/officeart/2018/5/layout/IconCircleLabelList"/>
    <dgm:cxn modelId="{406F6AFD-AE1D-467A-B57E-E23FF3EA15D3}" type="presParOf" srcId="{3F318EE0-C1DC-4E78-833D-3E963541963B}" destId="{320D5713-D9B0-4FF7-9828-768E4CD91EB5}" srcOrd="1" destOrd="0" presId="urn:microsoft.com/office/officeart/2018/5/layout/IconCircleLabelList"/>
    <dgm:cxn modelId="{33B1B049-4E98-490C-A191-BDE25D8B96CB}" type="presParOf" srcId="{3F318EE0-C1DC-4E78-833D-3E963541963B}" destId="{BCA971EF-8D48-4C91-85E1-3F7B6893AE92}" srcOrd="2" destOrd="0" presId="urn:microsoft.com/office/officeart/2018/5/layout/IconCircleLabelList"/>
    <dgm:cxn modelId="{DFD4C369-9C3A-4627-8E94-DE2A1D7B9CC2}" type="presParOf" srcId="{BCA971EF-8D48-4C91-85E1-3F7B6893AE92}" destId="{9DAEB1AF-27D6-4E52-9991-E46334513A27}" srcOrd="0" destOrd="0" presId="urn:microsoft.com/office/officeart/2018/5/layout/IconCircleLabelList"/>
    <dgm:cxn modelId="{8B35E0BD-FA9F-41C3-B80B-231C6B5B23FE}" type="presParOf" srcId="{BCA971EF-8D48-4C91-85E1-3F7B6893AE92}" destId="{D734F58D-2B0E-4400-B535-D3EAA7ED73AA}" srcOrd="1" destOrd="0" presId="urn:microsoft.com/office/officeart/2018/5/layout/IconCircleLabelList"/>
    <dgm:cxn modelId="{E4C398B5-30A3-4AE0-8D6D-0ED5A435607B}" type="presParOf" srcId="{BCA971EF-8D48-4C91-85E1-3F7B6893AE92}" destId="{5A859B0F-8823-491E-84E5-0A4A0EA7CE48}" srcOrd="2" destOrd="0" presId="urn:microsoft.com/office/officeart/2018/5/layout/IconCircleLabelList"/>
    <dgm:cxn modelId="{0F2A1693-7969-42D9-910A-B2349ABEE0D8}" type="presParOf" srcId="{BCA971EF-8D48-4C91-85E1-3F7B6893AE92}" destId="{E9403590-9210-4CFA-950C-C6232CC4796A}"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5F690D2-E63E-43D4-8837-82628BD4C4E6}" type="doc">
      <dgm:prSet loTypeId="urn:microsoft.com/office/officeart/2018/5/layout/IconCircleLabelList" loCatId="icon" qsTypeId="urn:microsoft.com/office/officeart/2005/8/quickstyle/simple1" qsCatId="simple" csTypeId="urn:microsoft.com/office/officeart/2005/8/colors/accent1_2" csCatId="accent1" phldr="1"/>
      <dgm:spPr/>
      <dgm:t>
        <a:bodyPr/>
        <a:lstStyle/>
        <a:p>
          <a:endParaRPr lang="en-US"/>
        </a:p>
      </dgm:t>
    </dgm:pt>
    <dgm:pt modelId="{DF5B301B-DB2B-45CD-B033-500EEF8A251C}">
      <dgm:prSet/>
      <dgm:spPr/>
      <dgm:t>
        <a:bodyPr/>
        <a:lstStyle/>
        <a:p>
          <a:pPr>
            <a:lnSpc>
              <a:spcPct val="100000"/>
            </a:lnSpc>
            <a:defRPr cap="all"/>
          </a:pPr>
          <a:r>
            <a:rPr lang="tr-TR"/>
            <a:t>Destek Eğitim Odasında Hizmet veren öğretmen ile normal sınıf ortamında dersine giren öğretmenin birlikte hazırlayacakları ölçme aracını uygun zamanda uygulayarak değerlendirme yapar. </a:t>
          </a:r>
          <a:endParaRPr lang="en-US"/>
        </a:p>
      </dgm:t>
    </dgm:pt>
    <dgm:pt modelId="{5AE165D0-C740-4C81-94E6-6E9AE657C03A}" type="parTrans" cxnId="{3AEE1735-0958-4D40-B2A0-EFBCD2188C75}">
      <dgm:prSet/>
      <dgm:spPr/>
      <dgm:t>
        <a:bodyPr/>
        <a:lstStyle/>
        <a:p>
          <a:endParaRPr lang="en-US"/>
        </a:p>
      </dgm:t>
    </dgm:pt>
    <dgm:pt modelId="{E430E2AC-428D-4A33-8165-931389B77233}" type="sibTrans" cxnId="{3AEE1735-0958-4D40-B2A0-EFBCD2188C75}">
      <dgm:prSet/>
      <dgm:spPr/>
      <dgm:t>
        <a:bodyPr/>
        <a:lstStyle/>
        <a:p>
          <a:endParaRPr lang="en-US"/>
        </a:p>
      </dgm:t>
    </dgm:pt>
    <dgm:pt modelId="{9EA6F0E4-CE04-402B-8210-E2C330E03B69}">
      <dgm:prSet/>
      <dgm:spPr/>
      <dgm:t>
        <a:bodyPr/>
        <a:lstStyle/>
        <a:p>
          <a:pPr>
            <a:lnSpc>
              <a:spcPct val="100000"/>
            </a:lnSpc>
            <a:defRPr cap="all"/>
          </a:pPr>
          <a:r>
            <a:rPr lang="tr-TR"/>
            <a:t>* Sınıf ders öğretmeni tarafından e-okul sistemine işlenir</a:t>
          </a:r>
          <a:endParaRPr lang="en-US"/>
        </a:p>
      </dgm:t>
    </dgm:pt>
    <dgm:pt modelId="{B71FA90E-91AB-4EA4-A952-091F1E0A21D7}" type="parTrans" cxnId="{A48F98AC-95E4-4C8B-8820-4C7E6F14D5C7}">
      <dgm:prSet/>
      <dgm:spPr/>
      <dgm:t>
        <a:bodyPr/>
        <a:lstStyle/>
        <a:p>
          <a:endParaRPr lang="en-US"/>
        </a:p>
      </dgm:t>
    </dgm:pt>
    <dgm:pt modelId="{F956C765-ADC3-4222-9547-145EC1503763}" type="sibTrans" cxnId="{A48F98AC-95E4-4C8B-8820-4C7E6F14D5C7}">
      <dgm:prSet/>
      <dgm:spPr/>
      <dgm:t>
        <a:bodyPr/>
        <a:lstStyle/>
        <a:p>
          <a:endParaRPr lang="en-US"/>
        </a:p>
      </dgm:t>
    </dgm:pt>
    <dgm:pt modelId="{880BAF12-0FC8-47D6-B2EC-1E5C21432A32}" type="pres">
      <dgm:prSet presAssocID="{C5F690D2-E63E-43D4-8837-82628BD4C4E6}" presName="root" presStyleCnt="0">
        <dgm:presLayoutVars>
          <dgm:dir/>
          <dgm:resizeHandles val="exact"/>
        </dgm:presLayoutVars>
      </dgm:prSet>
      <dgm:spPr/>
    </dgm:pt>
    <dgm:pt modelId="{616E20C7-AE17-4FCD-94A6-95B9B7EC574F}" type="pres">
      <dgm:prSet presAssocID="{DF5B301B-DB2B-45CD-B033-500EEF8A251C}" presName="compNode" presStyleCnt="0"/>
      <dgm:spPr/>
    </dgm:pt>
    <dgm:pt modelId="{FD6CE5EF-8ED1-4C44-AF90-1C1EB5C07674}" type="pres">
      <dgm:prSet presAssocID="{DF5B301B-DB2B-45CD-B033-500EEF8A251C}" presName="iconBgRect" presStyleLbl="bgShp" presStyleIdx="0" presStyleCnt="2"/>
      <dgm:spPr/>
    </dgm:pt>
    <dgm:pt modelId="{3CA4204D-6849-4BB9-BB13-82B47642D7F6}" type="pres">
      <dgm:prSet presAssocID="{DF5B301B-DB2B-45CD-B033-500EEF8A251C}"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Öğretmen"/>
        </a:ext>
      </dgm:extLst>
    </dgm:pt>
    <dgm:pt modelId="{92667267-61C8-48F5-B293-3F263F74C815}" type="pres">
      <dgm:prSet presAssocID="{DF5B301B-DB2B-45CD-B033-500EEF8A251C}" presName="spaceRect" presStyleCnt="0"/>
      <dgm:spPr/>
    </dgm:pt>
    <dgm:pt modelId="{21E91AAD-E2C9-4B68-A7A2-6B682DC27BBB}" type="pres">
      <dgm:prSet presAssocID="{DF5B301B-DB2B-45CD-B033-500EEF8A251C}" presName="textRect" presStyleLbl="revTx" presStyleIdx="0" presStyleCnt="2">
        <dgm:presLayoutVars>
          <dgm:chMax val="1"/>
          <dgm:chPref val="1"/>
        </dgm:presLayoutVars>
      </dgm:prSet>
      <dgm:spPr/>
    </dgm:pt>
    <dgm:pt modelId="{927050F1-8625-42DA-9794-A955CDD5A2DB}" type="pres">
      <dgm:prSet presAssocID="{E430E2AC-428D-4A33-8165-931389B77233}" presName="sibTrans" presStyleCnt="0"/>
      <dgm:spPr/>
    </dgm:pt>
    <dgm:pt modelId="{8CFE15F4-D367-4D4F-8CD8-DCA1C4BC2094}" type="pres">
      <dgm:prSet presAssocID="{9EA6F0E4-CE04-402B-8210-E2C330E03B69}" presName="compNode" presStyleCnt="0"/>
      <dgm:spPr/>
    </dgm:pt>
    <dgm:pt modelId="{F686EC33-AE4D-4B30-AD4E-CCBA5A00F811}" type="pres">
      <dgm:prSet presAssocID="{9EA6F0E4-CE04-402B-8210-E2C330E03B69}" presName="iconBgRect" presStyleLbl="bgShp" presStyleIdx="1" presStyleCnt="2"/>
      <dgm:spPr/>
    </dgm:pt>
    <dgm:pt modelId="{EB3CFC3D-DC54-41A2-8A83-886A13B18542}" type="pres">
      <dgm:prSet presAssocID="{9EA6F0E4-CE04-402B-8210-E2C330E03B6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ınıf"/>
        </a:ext>
      </dgm:extLst>
    </dgm:pt>
    <dgm:pt modelId="{26530184-395F-4730-A2E0-2BD2EC9C3639}" type="pres">
      <dgm:prSet presAssocID="{9EA6F0E4-CE04-402B-8210-E2C330E03B69}" presName="spaceRect" presStyleCnt="0"/>
      <dgm:spPr/>
    </dgm:pt>
    <dgm:pt modelId="{4EA5C852-149C-4FDA-88E1-F44BDCF737B3}" type="pres">
      <dgm:prSet presAssocID="{9EA6F0E4-CE04-402B-8210-E2C330E03B69}" presName="textRect" presStyleLbl="revTx" presStyleIdx="1" presStyleCnt="2">
        <dgm:presLayoutVars>
          <dgm:chMax val="1"/>
          <dgm:chPref val="1"/>
        </dgm:presLayoutVars>
      </dgm:prSet>
      <dgm:spPr/>
    </dgm:pt>
  </dgm:ptLst>
  <dgm:cxnLst>
    <dgm:cxn modelId="{3AEE1735-0958-4D40-B2A0-EFBCD2188C75}" srcId="{C5F690D2-E63E-43D4-8837-82628BD4C4E6}" destId="{DF5B301B-DB2B-45CD-B033-500EEF8A251C}" srcOrd="0" destOrd="0" parTransId="{5AE165D0-C740-4C81-94E6-6E9AE657C03A}" sibTransId="{E430E2AC-428D-4A33-8165-931389B77233}"/>
    <dgm:cxn modelId="{81002674-A53D-4C08-A2C6-C87BC0ED4C33}" type="presOf" srcId="{9EA6F0E4-CE04-402B-8210-E2C330E03B69}" destId="{4EA5C852-149C-4FDA-88E1-F44BDCF737B3}" srcOrd="0" destOrd="0" presId="urn:microsoft.com/office/officeart/2018/5/layout/IconCircleLabelList"/>
    <dgm:cxn modelId="{FE671F7A-BD2B-4BDC-A713-24B49CDF879D}" type="presOf" srcId="{C5F690D2-E63E-43D4-8837-82628BD4C4E6}" destId="{880BAF12-0FC8-47D6-B2EC-1E5C21432A32}" srcOrd="0" destOrd="0" presId="urn:microsoft.com/office/officeart/2018/5/layout/IconCircleLabelList"/>
    <dgm:cxn modelId="{A48F98AC-95E4-4C8B-8820-4C7E6F14D5C7}" srcId="{C5F690D2-E63E-43D4-8837-82628BD4C4E6}" destId="{9EA6F0E4-CE04-402B-8210-E2C330E03B69}" srcOrd="1" destOrd="0" parTransId="{B71FA90E-91AB-4EA4-A952-091F1E0A21D7}" sibTransId="{F956C765-ADC3-4222-9547-145EC1503763}"/>
    <dgm:cxn modelId="{50DBD6BE-6C12-4562-9FA3-57C3CA10AE90}" type="presOf" srcId="{DF5B301B-DB2B-45CD-B033-500EEF8A251C}" destId="{21E91AAD-E2C9-4B68-A7A2-6B682DC27BBB}" srcOrd="0" destOrd="0" presId="urn:microsoft.com/office/officeart/2018/5/layout/IconCircleLabelList"/>
    <dgm:cxn modelId="{E1B5D2F1-9B0F-4BDB-B306-CD9EB1BF0F0A}" type="presParOf" srcId="{880BAF12-0FC8-47D6-B2EC-1E5C21432A32}" destId="{616E20C7-AE17-4FCD-94A6-95B9B7EC574F}" srcOrd="0" destOrd="0" presId="urn:microsoft.com/office/officeart/2018/5/layout/IconCircleLabelList"/>
    <dgm:cxn modelId="{C8FAED11-FE9A-4D64-BD9E-0DE69FE2372F}" type="presParOf" srcId="{616E20C7-AE17-4FCD-94A6-95B9B7EC574F}" destId="{FD6CE5EF-8ED1-4C44-AF90-1C1EB5C07674}" srcOrd="0" destOrd="0" presId="urn:microsoft.com/office/officeart/2018/5/layout/IconCircleLabelList"/>
    <dgm:cxn modelId="{2EF08F47-7A7F-4837-9798-C4C38BC65443}" type="presParOf" srcId="{616E20C7-AE17-4FCD-94A6-95B9B7EC574F}" destId="{3CA4204D-6849-4BB9-BB13-82B47642D7F6}" srcOrd="1" destOrd="0" presId="urn:microsoft.com/office/officeart/2018/5/layout/IconCircleLabelList"/>
    <dgm:cxn modelId="{B05E6AE5-3FE2-49E6-94BA-982721397BC8}" type="presParOf" srcId="{616E20C7-AE17-4FCD-94A6-95B9B7EC574F}" destId="{92667267-61C8-48F5-B293-3F263F74C815}" srcOrd="2" destOrd="0" presId="urn:microsoft.com/office/officeart/2018/5/layout/IconCircleLabelList"/>
    <dgm:cxn modelId="{591CE35F-7244-448E-8E36-1422C12C70F3}" type="presParOf" srcId="{616E20C7-AE17-4FCD-94A6-95B9B7EC574F}" destId="{21E91AAD-E2C9-4B68-A7A2-6B682DC27BBB}" srcOrd="3" destOrd="0" presId="urn:microsoft.com/office/officeart/2018/5/layout/IconCircleLabelList"/>
    <dgm:cxn modelId="{4922A643-CFED-4035-A7ED-5CE7E25BFE95}" type="presParOf" srcId="{880BAF12-0FC8-47D6-B2EC-1E5C21432A32}" destId="{927050F1-8625-42DA-9794-A955CDD5A2DB}" srcOrd="1" destOrd="0" presId="urn:microsoft.com/office/officeart/2018/5/layout/IconCircleLabelList"/>
    <dgm:cxn modelId="{A5F2B08E-D433-4A8F-B0E7-55003B259183}" type="presParOf" srcId="{880BAF12-0FC8-47D6-B2EC-1E5C21432A32}" destId="{8CFE15F4-D367-4D4F-8CD8-DCA1C4BC2094}" srcOrd="2" destOrd="0" presId="urn:microsoft.com/office/officeart/2018/5/layout/IconCircleLabelList"/>
    <dgm:cxn modelId="{7ED1FF22-4BE0-491F-82D3-3E5F85180964}" type="presParOf" srcId="{8CFE15F4-D367-4D4F-8CD8-DCA1C4BC2094}" destId="{F686EC33-AE4D-4B30-AD4E-CCBA5A00F811}" srcOrd="0" destOrd="0" presId="urn:microsoft.com/office/officeart/2018/5/layout/IconCircleLabelList"/>
    <dgm:cxn modelId="{3D4C356D-DE44-4518-87D8-D8E4D78E6739}" type="presParOf" srcId="{8CFE15F4-D367-4D4F-8CD8-DCA1C4BC2094}" destId="{EB3CFC3D-DC54-41A2-8A83-886A13B18542}" srcOrd="1" destOrd="0" presId="urn:microsoft.com/office/officeart/2018/5/layout/IconCircleLabelList"/>
    <dgm:cxn modelId="{DB1AC0A2-F3C9-4853-92A8-543E839BB22E}" type="presParOf" srcId="{8CFE15F4-D367-4D4F-8CD8-DCA1C4BC2094}" destId="{26530184-395F-4730-A2E0-2BD2EC9C3639}" srcOrd="2" destOrd="0" presId="urn:microsoft.com/office/officeart/2018/5/layout/IconCircleLabelList"/>
    <dgm:cxn modelId="{D7EB652E-53CD-4B4D-A180-63AED8FA8339}" type="presParOf" srcId="{8CFE15F4-D367-4D4F-8CD8-DCA1C4BC2094}" destId="{4EA5C852-149C-4FDA-88E1-F44BDCF737B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29FEC3-6A3E-4018-9A4F-B54B9B49F8EF}">
      <dsp:nvSpPr>
        <dsp:cNvPr id="0" name=""/>
        <dsp:cNvSpPr/>
      </dsp:nvSpPr>
      <dsp:spPr>
        <a:xfrm>
          <a:off x="0" y="870737"/>
          <a:ext cx="5367528" cy="160751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1C6E56-4075-4EDE-93D7-2CBD528D0A4F}">
      <dsp:nvSpPr>
        <dsp:cNvPr id="0" name=""/>
        <dsp:cNvSpPr/>
      </dsp:nvSpPr>
      <dsp:spPr>
        <a:xfrm>
          <a:off x="486273" y="1232428"/>
          <a:ext cx="884133" cy="88413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F2A4B0-859E-442B-A7DE-C5C86D72E40B}">
      <dsp:nvSpPr>
        <dsp:cNvPr id="0" name=""/>
        <dsp:cNvSpPr/>
      </dsp:nvSpPr>
      <dsp:spPr>
        <a:xfrm>
          <a:off x="1856680" y="870737"/>
          <a:ext cx="3510847" cy="1607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129" tIns="170129" rIns="170129" bIns="170129" numCol="1" spcCol="1270" anchor="ctr" anchorCtr="0">
          <a:noAutofit/>
        </a:bodyPr>
        <a:lstStyle/>
        <a:p>
          <a:pPr marL="0" lvl="0" indent="0" algn="l" defTabSz="1111250">
            <a:lnSpc>
              <a:spcPct val="100000"/>
            </a:lnSpc>
            <a:spcBef>
              <a:spcPct val="0"/>
            </a:spcBef>
            <a:spcAft>
              <a:spcPct val="35000"/>
            </a:spcAft>
            <a:buNone/>
          </a:pPr>
          <a:r>
            <a:rPr lang="tr-TR" sz="2500" b="1" kern="1200"/>
            <a:t>DESTEK EĞİTİM ODASI TANIMI, İŞLEYİŞ </a:t>
          </a:r>
          <a:endParaRPr lang="en-US" sz="2500" kern="1200"/>
        </a:p>
      </dsp:txBody>
      <dsp:txXfrm>
        <a:off x="1856680" y="870737"/>
        <a:ext cx="3510847" cy="1607515"/>
      </dsp:txXfrm>
    </dsp:sp>
    <dsp:sp modelId="{2EFE0080-BC4C-4D48-A7A2-220B4C0C1E5F}">
      <dsp:nvSpPr>
        <dsp:cNvPr id="0" name=""/>
        <dsp:cNvSpPr/>
      </dsp:nvSpPr>
      <dsp:spPr>
        <a:xfrm>
          <a:off x="0" y="2880131"/>
          <a:ext cx="5367528" cy="160751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FBDF7A-E647-4691-93A8-8FAB3351DECD}">
      <dsp:nvSpPr>
        <dsp:cNvPr id="0" name=""/>
        <dsp:cNvSpPr/>
      </dsp:nvSpPr>
      <dsp:spPr>
        <a:xfrm>
          <a:off x="486273" y="3241822"/>
          <a:ext cx="884133" cy="88413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5CF2FF-0712-410C-918C-009EAC74C68A}">
      <dsp:nvSpPr>
        <dsp:cNvPr id="0" name=""/>
        <dsp:cNvSpPr/>
      </dsp:nvSpPr>
      <dsp:spPr>
        <a:xfrm>
          <a:off x="1856680" y="2880131"/>
          <a:ext cx="3510847" cy="1607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129" tIns="170129" rIns="170129" bIns="170129" numCol="1" spcCol="1270" anchor="ctr" anchorCtr="0">
          <a:noAutofit/>
        </a:bodyPr>
        <a:lstStyle/>
        <a:p>
          <a:pPr marL="0" lvl="0" indent="0" algn="l" defTabSz="1111250">
            <a:lnSpc>
              <a:spcPct val="100000"/>
            </a:lnSpc>
            <a:spcBef>
              <a:spcPct val="0"/>
            </a:spcBef>
            <a:spcAft>
              <a:spcPct val="35000"/>
            </a:spcAft>
            <a:buNone/>
          </a:pPr>
          <a:r>
            <a:rPr lang="tr-TR" sz="2500" b="1" kern="1200"/>
            <a:t>USUL VE ESASLARI</a:t>
          </a:r>
          <a:endParaRPr lang="en-US" sz="2500" kern="1200"/>
        </a:p>
      </dsp:txBody>
      <dsp:txXfrm>
        <a:off x="1856680" y="2880131"/>
        <a:ext cx="3510847" cy="160751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5603C1-CD8E-4963-A677-C5580BB3B467}">
      <dsp:nvSpPr>
        <dsp:cNvPr id="0" name=""/>
        <dsp:cNvSpPr/>
      </dsp:nvSpPr>
      <dsp:spPr>
        <a:xfrm>
          <a:off x="1747800" y="375375"/>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E45E5F-EE2E-42D8-A4FC-09C34D98E34F}">
      <dsp:nvSpPr>
        <dsp:cNvPr id="0" name=""/>
        <dsp:cNvSpPr/>
      </dsp:nvSpPr>
      <dsp:spPr>
        <a:xfrm>
          <a:off x="559800" y="2859465"/>
          <a:ext cx="4320000" cy="1116496"/>
        </a:xfrm>
        <a:prstGeom prst="rect">
          <a:avLst/>
        </a:prstGeom>
        <a:solidFill>
          <a:srgbClr val="FF0000"/>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tr-TR" sz="1400" kern="1200" dirty="0"/>
            <a:t>Destek eğitim odasında; öğrencilerin eğitim ihtiyaçları takip ettikleri eğitim programı ve öğrencilerin kayıtlı oldukları kademe esas alınarak özel eğitim öğretmenleri, okul öncesi öğretmenleri, sınıf ve diğer alan öğretmenleri görevlendirilir.</a:t>
          </a:r>
          <a:endParaRPr lang="en-US" sz="1400" kern="1200" dirty="0"/>
        </a:p>
      </dsp:txBody>
      <dsp:txXfrm>
        <a:off x="559800" y="2859465"/>
        <a:ext cx="4320000" cy="1116496"/>
      </dsp:txXfrm>
    </dsp:sp>
    <dsp:sp modelId="{E3FBBBE7-318E-4605-B281-0E67E94531F3}">
      <dsp:nvSpPr>
        <dsp:cNvPr id="0" name=""/>
        <dsp:cNvSpPr/>
      </dsp:nvSpPr>
      <dsp:spPr>
        <a:xfrm>
          <a:off x="6823800" y="375375"/>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4B1483-1586-4781-9A54-7A3B4356CA90}">
      <dsp:nvSpPr>
        <dsp:cNvPr id="0" name=""/>
        <dsp:cNvSpPr/>
      </dsp:nvSpPr>
      <dsp:spPr>
        <a:xfrm>
          <a:off x="5635800" y="2859465"/>
          <a:ext cx="4320000" cy="1116496"/>
        </a:xfrm>
        <a:prstGeom prst="rect">
          <a:avLst/>
        </a:prstGeom>
        <a:solidFill>
          <a:srgbClr val="00B0F0"/>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tr-TR" sz="1800" kern="1200" dirty="0"/>
            <a:t>* İlkokul ve ortaokullardaki destek eğitim odalarında özel yetenekli öğrencilere eğitim vermek üzere üst kademelerde görev yapan alan öğretmenleri de görevlendirilebilir.</a:t>
          </a:r>
          <a:endParaRPr lang="en-US" sz="1800" kern="1200" dirty="0"/>
        </a:p>
      </dsp:txBody>
      <dsp:txXfrm>
        <a:off x="5635800" y="2859465"/>
        <a:ext cx="4320000" cy="111649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30F68A-9E1D-41B8-BA85-ADD3D7EE9E61}">
      <dsp:nvSpPr>
        <dsp:cNvPr id="0" name=""/>
        <dsp:cNvSpPr/>
      </dsp:nvSpPr>
      <dsp:spPr>
        <a:xfrm>
          <a:off x="2177407" y="608357"/>
          <a:ext cx="2196000" cy="219600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1CF3674-4DE3-4C17-96C8-A46C94A82EB0}">
      <dsp:nvSpPr>
        <dsp:cNvPr id="0" name=""/>
        <dsp:cNvSpPr/>
      </dsp:nvSpPr>
      <dsp:spPr>
        <a:xfrm>
          <a:off x="2645407" y="1076357"/>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159483-642E-4267-BEEB-4B996627B05B}">
      <dsp:nvSpPr>
        <dsp:cNvPr id="0" name=""/>
        <dsp:cNvSpPr/>
      </dsp:nvSpPr>
      <dsp:spPr>
        <a:xfrm>
          <a:off x="1475407" y="3488358"/>
          <a:ext cx="3600000" cy="103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tr-TR" sz="1100" kern="1200"/>
            <a:t>*Okul müdürü ve müdür yardımcıları destek eğitim odalarında görevlendirilmez.</a:t>
          </a:r>
          <a:endParaRPr lang="en-US" sz="1100" kern="1200"/>
        </a:p>
      </dsp:txBody>
      <dsp:txXfrm>
        <a:off x="1475407" y="3488358"/>
        <a:ext cx="3600000" cy="1035000"/>
      </dsp:txXfrm>
    </dsp:sp>
    <dsp:sp modelId="{A423DE3C-BE5F-43D9-80AF-D2319F4742EA}">
      <dsp:nvSpPr>
        <dsp:cNvPr id="0" name=""/>
        <dsp:cNvSpPr/>
      </dsp:nvSpPr>
      <dsp:spPr>
        <a:xfrm>
          <a:off x="6407407" y="608357"/>
          <a:ext cx="2196000" cy="219600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86CD99-5B97-418E-84EA-199D2ED3B3D1}">
      <dsp:nvSpPr>
        <dsp:cNvPr id="0" name=""/>
        <dsp:cNvSpPr/>
      </dsp:nvSpPr>
      <dsp:spPr>
        <a:xfrm>
          <a:off x="6875407" y="1076357"/>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46AD99-FF96-4748-AF58-D807C9DDB4D4}">
      <dsp:nvSpPr>
        <dsp:cNvPr id="0" name=""/>
        <dsp:cNvSpPr/>
      </dsp:nvSpPr>
      <dsp:spPr>
        <a:xfrm>
          <a:off x="5705407" y="3488358"/>
          <a:ext cx="3600000" cy="103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tr-TR" sz="1100" kern="1200"/>
            <a:t>*İhtiyacın karşılanamadığı durumlarda ücretli öğretmen görevlendirilmesinin uygun olacağı değerlendirilmektedir. Bu öğretmenlerden haftalık girebileceği ders saatini dolduranlara destek eğitim odasında ders görevi verilemez. (30/11/2015 Tarih ve 12273404 sayılı Bakanlık Görüşü)</a:t>
          </a:r>
          <a:endParaRPr lang="en-US" sz="1100" kern="1200"/>
        </a:p>
      </dsp:txBody>
      <dsp:txXfrm>
        <a:off x="5705407" y="3488358"/>
        <a:ext cx="3600000" cy="10350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44D353-C1F3-421C-B06B-1E4D58FE262A}">
      <dsp:nvSpPr>
        <dsp:cNvPr id="0" name=""/>
        <dsp:cNvSpPr/>
      </dsp:nvSpPr>
      <dsp:spPr>
        <a:xfrm>
          <a:off x="0" y="463587"/>
          <a:ext cx="6263640" cy="225707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tr-TR" sz="2200" kern="1200"/>
            <a:t>Sınıf öğretmenlerine ilköğretim, orta öğretim ve yaygın eğitim kurumlarında haftada 8 saate kadar ek ders görevi verilebilir. Destek eğitim odalarında verilen derslerin ek ders ücreti %25 artırımlı ödenir.</a:t>
          </a:r>
          <a:endParaRPr lang="en-US" sz="2200" kern="1200"/>
        </a:p>
      </dsp:txBody>
      <dsp:txXfrm>
        <a:off x="110181" y="573768"/>
        <a:ext cx="6043278" cy="2036714"/>
      </dsp:txXfrm>
    </dsp:sp>
    <dsp:sp modelId="{F003C71B-D363-4D22-8B71-2F9FFFD9CD98}">
      <dsp:nvSpPr>
        <dsp:cNvPr id="0" name=""/>
        <dsp:cNvSpPr/>
      </dsp:nvSpPr>
      <dsp:spPr>
        <a:xfrm>
          <a:off x="0" y="2784024"/>
          <a:ext cx="6263640" cy="2257076"/>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tr-TR" sz="2200" kern="1200"/>
            <a:t>. İlkokullarda sınıf öğretmenleri, alan öğretmenlerinin derse girdiği saatlerde de destek eğitim odalarında görevlendirilebilirler. Sınıf öğretmenlerinin, dersine branş öğretmenleri girdiği saatlerde, Destek Eğitim Odasında girdikleri ders için ayrıca ek ders tahakkuk ettirilmez.</a:t>
          </a:r>
          <a:endParaRPr lang="en-US" sz="2200" kern="1200"/>
        </a:p>
      </dsp:txBody>
      <dsp:txXfrm>
        <a:off x="110181" y="2894205"/>
        <a:ext cx="6043278" cy="203671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3B16DB-5B34-427D-BA0B-A80AEE546D7D}">
      <dsp:nvSpPr>
        <dsp:cNvPr id="0" name=""/>
        <dsp:cNvSpPr/>
      </dsp:nvSpPr>
      <dsp:spPr>
        <a:xfrm>
          <a:off x="1980625" y="644"/>
          <a:ext cx="6554348" cy="21100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kern="1200" dirty="0"/>
            <a:t>Maaş karşılığı ders görevini tamamlayamayan atölye ve laboratuvar öğretmenine, tamamlayamadığı ders saati kadar Destek Eğitim Odasında ders görevi verilebilir. Maaş karşılığı 20 saat ders görevini dolduran atölye ve laboratuvar öğretmenlerine Destek Eğitim Odasında 4 saate kadar isteğe bağlı ek ders görevi verilebilir.</a:t>
          </a:r>
          <a:br>
            <a:rPr lang="tr-TR" sz="1800" kern="1200" dirty="0"/>
          </a:br>
          <a:br>
            <a:rPr lang="tr-TR" sz="1800" kern="1200" dirty="0"/>
          </a:br>
          <a:r>
            <a:rPr lang="tr-TR" sz="1800" kern="1200" dirty="0"/>
            <a:t> </a:t>
          </a:r>
          <a:endParaRPr lang="en-US" sz="1800" kern="1200" dirty="0"/>
        </a:p>
      </dsp:txBody>
      <dsp:txXfrm>
        <a:off x="2042426" y="62445"/>
        <a:ext cx="6430746" cy="1986449"/>
      </dsp:txXfrm>
    </dsp:sp>
    <dsp:sp modelId="{077F5F13-F98F-4CE3-AD69-C4FB7DBD2FBE}">
      <dsp:nvSpPr>
        <dsp:cNvPr id="0" name=""/>
        <dsp:cNvSpPr/>
      </dsp:nvSpPr>
      <dsp:spPr>
        <a:xfrm rot="5400000">
          <a:off x="4862165" y="2163447"/>
          <a:ext cx="791269" cy="9495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4972944" y="2242574"/>
        <a:ext cx="569713" cy="553888"/>
      </dsp:txXfrm>
    </dsp:sp>
    <dsp:sp modelId="{BE888045-93B0-4DD4-AA0F-CB7F546DF2EA}">
      <dsp:nvSpPr>
        <dsp:cNvPr id="0" name=""/>
        <dsp:cNvSpPr/>
      </dsp:nvSpPr>
      <dsp:spPr>
        <a:xfrm>
          <a:off x="1980625" y="3165721"/>
          <a:ext cx="6554348" cy="2110051"/>
        </a:xfrm>
        <a:prstGeom prst="roundRect">
          <a:avLst>
            <a:gd name="adj" fmla="val 10000"/>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kern="1200"/>
            <a:t>Aylık karşılığı dışında destek eğitim odasında girilen derslerin ek ders ücreti %25 artırımlı ödenir. </a:t>
          </a:r>
          <a:br>
            <a:rPr lang="tr-TR" sz="1800" kern="1200"/>
          </a:br>
          <a:endParaRPr lang="en-US" sz="1800" kern="1200"/>
        </a:p>
      </dsp:txBody>
      <dsp:txXfrm>
        <a:off x="2042426" y="3227522"/>
        <a:ext cx="6430746" cy="198644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45F558-4026-4638-BB1B-D58116147F66}">
      <dsp:nvSpPr>
        <dsp:cNvPr id="0" name=""/>
        <dsp:cNvSpPr/>
      </dsp:nvSpPr>
      <dsp:spPr>
        <a:xfrm>
          <a:off x="600570" y="800"/>
          <a:ext cx="1983993" cy="1190396"/>
        </a:xfrm>
        <a:prstGeom prst="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dirty="0"/>
            <a:t>BEP (Bireyselleştirilmiş Eğitim Planı) veya ZEP (Zenginleştirilmiş Eğitim Planı)</a:t>
          </a:r>
          <a:endParaRPr lang="en-US" sz="1600" kern="1200" dirty="0"/>
        </a:p>
      </dsp:txBody>
      <dsp:txXfrm>
        <a:off x="600570" y="800"/>
        <a:ext cx="1983993" cy="1190396"/>
      </dsp:txXfrm>
    </dsp:sp>
    <dsp:sp modelId="{11E54A0A-8462-42A9-A5E9-C63808D124FD}">
      <dsp:nvSpPr>
        <dsp:cNvPr id="0" name=""/>
        <dsp:cNvSpPr/>
      </dsp:nvSpPr>
      <dsp:spPr>
        <a:xfrm>
          <a:off x="2782963" y="800"/>
          <a:ext cx="1983993" cy="1190396"/>
        </a:xfrm>
        <a:prstGeom prst="rect">
          <a:avLst/>
        </a:prstGeom>
        <a:solidFill>
          <a:schemeClr val="accent5">
            <a:hueOff val="-965506"/>
            <a:satOff val="-2488"/>
            <a:lumOff val="-16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dirty="0"/>
            <a:t>BÖP (Bireyselleştirilmiş </a:t>
          </a:r>
          <a:r>
            <a:rPr lang="tr-TR" sz="1600" kern="1200" dirty="0" err="1"/>
            <a:t>Öğetim</a:t>
          </a:r>
          <a:r>
            <a:rPr lang="tr-TR" sz="1600" kern="1200" dirty="0"/>
            <a:t> Planı) </a:t>
          </a:r>
          <a:endParaRPr lang="en-US" sz="1600" kern="1200" dirty="0"/>
        </a:p>
      </dsp:txBody>
      <dsp:txXfrm>
        <a:off x="2782963" y="800"/>
        <a:ext cx="1983993" cy="1190396"/>
      </dsp:txXfrm>
    </dsp:sp>
    <dsp:sp modelId="{31C99061-2098-47CA-B9D6-AD7DF3254509}">
      <dsp:nvSpPr>
        <dsp:cNvPr id="0" name=""/>
        <dsp:cNvSpPr/>
      </dsp:nvSpPr>
      <dsp:spPr>
        <a:xfrm>
          <a:off x="600570" y="1389596"/>
          <a:ext cx="1983993" cy="1190396"/>
        </a:xfrm>
        <a:prstGeom prst="rect">
          <a:avLst/>
        </a:prstGeom>
        <a:solidFill>
          <a:schemeClr val="accent5">
            <a:hueOff val="-1931012"/>
            <a:satOff val="-4977"/>
            <a:lumOff val="-33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a:t>Okul BEP Geliştirme BirimiDosyası</a:t>
          </a:r>
          <a:endParaRPr lang="en-US" sz="1600" kern="1200"/>
        </a:p>
      </dsp:txBody>
      <dsp:txXfrm>
        <a:off x="600570" y="1389596"/>
        <a:ext cx="1983993" cy="1190396"/>
      </dsp:txXfrm>
    </dsp:sp>
    <dsp:sp modelId="{35DC6054-BACA-4A41-9744-04DA396317F7}">
      <dsp:nvSpPr>
        <dsp:cNvPr id="0" name=""/>
        <dsp:cNvSpPr/>
      </dsp:nvSpPr>
      <dsp:spPr>
        <a:xfrm>
          <a:off x="2782963" y="1389596"/>
          <a:ext cx="1983993" cy="1190396"/>
        </a:xfrm>
        <a:prstGeom prst="rect">
          <a:avLst/>
        </a:prstGeom>
        <a:solidFill>
          <a:schemeClr val="accent5">
            <a:hueOff val="-2896518"/>
            <a:satOff val="-7465"/>
            <a:lumOff val="-50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a:t>Okul Rehberlik ve Psikolojik Danışma Hizmetleri Yürütme Komisyonu Dosyası</a:t>
          </a:r>
          <a:endParaRPr lang="en-US" sz="1600" kern="1200"/>
        </a:p>
      </dsp:txBody>
      <dsp:txXfrm>
        <a:off x="2782963" y="1389596"/>
        <a:ext cx="1983993" cy="1190396"/>
      </dsp:txXfrm>
    </dsp:sp>
    <dsp:sp modelId="{4138AB7C-8A4E-49C2-9324-BBC9C4E3B831}">
      <dsp:nvSpPr>
        <dsp:cNvPr id="0" name=""/>
        <dsp:cNvSpPr/>
      </dsp:nvSpPr>
      <dsp:spPr>
        <a:xfrm>
          <a:off x="600570" y="2778391"/>
          <a:ext cx="1983993" cy="1190396"/>
        </a:xfrm>
        <a:prstGeom prst="rect">
          <a:avLst/>
        </a:prstGeom>
        <a:solidFill>
          <a:schemeClr val="accent5">
            <a:hueOff val="-3862025"/>
            <a:satOff val="-9954"/>
            <a:lumOff val="-67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a:t>Haftalık Ders Programı</a:t>
          </a:r>
          <a:endParaRPr lang="en-US" sz="1600" kern="1200"/>
        </a:p>
      </dsp:txBody>
      <dsp:txXfrm>
        <a:off x="600570" y="2778391"/>
        <a:ext cx="1983993" cy="1190396"/>
      </dsp:txXfrm>
    </dsp:sp>
    <dsp:sp modelId="{D42BCCC0-0BF4-4F6C-A20C-B87197155F71}">
      <dsp:nvSpPr>
        <dsp:cNvPr id="0" name=""/>
        <dsp:cNvSpPr/>
      </dsp:nvSpPr>
      <dsp:spPr>
        <a:xfrm>
          <a:off x="2782963" y="2778391"/>
          <a:ext cx="1983993" cy="1190396"/>
        </a:xfrm>
        <a:prstGeom prst="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dirty="0"/>
            <a:t>Öğretmen-Öğrenci Ders Dağılım Çizelgesi</a:t>
          </a:r>
          <a:endParaRPr lang="en-US" sz="1600" kern="1200" dirty="0"/>
        </a:p>
      </dsp:txBody>
      <dsp:txXfrm>
        <a:off x="2782963" y="2778391"/>
        <a:ext cx="1983993" cy="1190396"/>
      </dsp:txXfrm>
    </dsp:sp>
    <dsp:sp modelId="{FF4E636D-81B3-4F37-8E0E-651B7CD71EB1}">
      <dsp:nvSpPr>
        <dsp:cNvPr id="0" name=""/>
        <dsp:cNvSpPr/>
      </dsp:nvSpPr>
      <dsp:spPr>
        <a:xfrm>
          <a:off x="600570" y="4167187"/>
          <a:ext cx="1983993" cy="1190396"/>
        </a:xfrm>
        <a:prstGeom prst="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dirty="0"/>
            <a:t>Sınıf Defteri</a:t>
          </a:r>
          <a:endParaRPr lang="en-US" sz="1600" kern="1200" dirty="0"/>
        </a:p>
      </dsp:txBody>
      <dsp:txXfrm>
        <a:off x="600570" y="4167187"/>
        <a:ext cx="1983993" cy="1190396"/>
      </dsp:txXfrm>
    </dsp:sp>
    <dsp:sp modelId="{8CB3F5E1-136D-45B2-8C33-E3A821789C67}">
      <dsp:nvSpPr>
        <dsp:cNvPr id="0" name=""/>
        <dsp:cNvSpPr/>
      </dsp:nvSpPr>
      <dsp:spPr>
        <a:xfrm>
          <a:off x="2782963" y="4167187"/>
          <a:ext cx="1983993" cy="1190396"/>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a:t>Ek Ders Onayı</a:t>
          </a:r>
          <a:endParaRPr lang="en-US" sz="1600" kern="1200"/>
        </a:p>
      </dsp:txBody>
      <dsp:txXfrm>
        <a:off x="2782963" y="4167187"/>
        <a:ext cx="1983993" cy="11903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EB9609-5F62-45AE-82D6-8B954E50C543}">
      <dsp:nvSpPr>
        <dsp:cNvPr id="0" name=""/>
        <dsp:cNvSpPr/>
      </dsp:nvSpPr>
      <dsp:spPr>
        <a:xfrm>
          <a:off x="0" y="488648"/>
          <a:ext cx="5367528" cy="106287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tr-TR" sz="1500" kern="1200"/>
            <a:t>Kaynaştırma/bütünleştirme yoluyla eğitim uygulamaları kapsamında yetersizliği</a:t>
          </a:r>
          <a:endParaRPr lang="en-US" sz="1500" kern="1200"/>
        </a:p>
      </dsp:txBody>
      <dsp:txXfrm>
        <a:off x="51885" y="540533"/>
        <a:ext cx="5263758" cy="959101"/>
      </dsp:txXfrm>
    </dsp:sp>
    <dsp:sp modelId="{2ADC2C22-918D-4D26-9C03-66E17C9F50CF}">
      <dsp:nvSpPr>
        <dsp:cNvPr id="0" name=""/>
        <dsp:cNvSpPr/>
      </dsp:nvSpPr>
      <dsp:spPr>
        <a:xfrm>
          <a:off x="0" y="1594720"/>
          <a:ext cx="5367528" cy="1062871"/>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tr-TR" sz="1500" kern="1200"/>
            <a:t>olmayan akranlarıyla birlikte aynı sınıfta eğitimlerine devam eden özel eğitim ihtiyacı olan öğrenciler ile özel yetenekli öğrencilerin öğrenim gördüğü okul ve kurumlarda “DestekEğitim Odası” açılması zorunludur.(18/05/2015 tarih ve 2015/15 sayılı Genelge)</a:t>
          </a:r>
          <a:endParaRPr lang="en-US" sz="1500" kern="1200"/>
        </a:p>
      </dsp:txBody>
      <dsp:txXfrm>
        <a:off x="51885" y="1646605"/>
        <a:ext cx="5263758" cy="959101"/>
      </dsp:txXfrm>
    </dsp:sp>
    <dsp:sp modelId="{03C1F6C5-1CAC-42A2-B868-59840A7F4420}">
      <dsp:nvSpPr>
        <dsp:cNvPr id="0" name=""/>
        <dsp:cNvSpPr/>
      </dsp:nvSpPr>
      <dsp:spPr>
        <a:xfrm>
          <a:off x="0" y="2700791"/>
          <a:ext cx="5367528" cy="1062871"/>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tr-TR" sz="1500" kern="1200"/>
            <a:t>Destek Eğitim Odaları, Özel Eğitim Hizmetleri Kurulu’nun önerisi doğrultusunda</a:t>
          </a:r>
          <a:endParaRPr lang="en-US" sz="1500" kern="1200"/>
        </a:p>
      </dsp:txBody>
      <dsp:txXfrm>
        <a:off x="51885" y="2752676"/>
        <a:ext cx="5263758" cy="959101"/>
      </dsp:txXfrm>
    </dsp:sp>
    <dsp:sp modelId="{D5A4B6FF-E63D-438C-A619-B2D08D5AA11C}">
      <dsp:nvSpPr>
        <dsp:cNvPr id="0" name=""/>
        <dsp:cNvSpPr/>
      </dsp:nvSpPr>
      <dsp:spPr>
        <a:xfrm>
          <a:off x="0" y="3806863"/>
          <a:ext cx="5367528" cy="1062871"/>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tr-TR" sz="1500" kern="1200"/>
            <a:t>İl/İlçe Millî Eğitim Müdürlükleri tarafından açılır. </a:t>
          </a:r>
          <a:endParaRPr lang="en-US" sz="1500" kern="1200"/>
        </a:p>
      </dsp:txBody>
      <dsp:txXfrm>
        <a:off x="51885" y="3858748"/>
        <a:ext cx="5263758" cy="9591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1E2418-51AF-46E1-8F62-ACFF8B5C425F}">
      <dsp:nvSpPr>
        <dsp:cNvPr id="0" name=""/>
        <dsp:cNvSpPr/>
      </dsp:nvSpPr>
      <dsp:spPr>
        <a:xfrm>
          <a:off x="0" y="57472"/>
          <a:ext cx="6900512" cy="267315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kern="1200"/>
            <a:t>* Özel eğitim ihtiyacı olan öğrencilere yönelik okulun fiziki şartları, öğrenci sayıları, yetersizlik türleri ve yetenek alanları göz önünde bulundurularak ayrı destek eğitim odaları açılabilir.</a:t>
          </a:r>
          <a:endParaRPr lang="en-US" sz="2600" kern="1200"/>
        </a:p>
      </dsp:txBody>
      <dsp:txXfrm>
        <a:off x="130493" y="187965"/>
        <a:ext cx="6639526" cy="2412171"/>
      </dsp:txXfrm>
    </dsp:sp>
    <dsp:sp modelId="{CFE502F1-255B-40F1-AEC9-B4DAA6A6F9BC}">
      <dsp:nvSpPr>
        <dsp:cNvPr id="0" name=""/>
        <dsp:cNvSpPr/>
      </dsp:nvSpPr>
      <dsp:spPr>
        <a:xfrm>
          <a:off x="0" y="2805510"/>
          <a:ext cx="6900512" cy="2673157"/>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kern="1200"/>
            <a:t>* Fiziki şartları nedeniyle destek eğitim odası açılamayan okullarda il/ilçe milli eğitim müdürlüklerinin onayı doğrultusunda fen laboratuvarları, resim atölyeleri, müzik odaları vb. uygun alanlar destek eğitim odası olarak kullanılabilir.</a:t>
          </a:r>
          <a:endParaRPr lang="en-US" sz="2600" kern="1200"/>
        </a:p>
      </dsp:txBody>
      <dsp:txXfrm>
        <a:off x="130493" y="2936003"/>
        <a:ext cx="6639526" cy="24121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C5AB84-5308-48BE-9347-A312E49D0047}">
      <dsp:nvSpPr>
        <dsp:cNvPr id="0" name=""/>
        <dsp:cNvSpPr/>
      </dsp:nvSpPr>
      <dsp:spPr>
        <a:xfrm>
          <a:off x="0" y="24191"/>
          <a:ext cx="5367528" cy="17316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a:t>Destek eğitim odasında eğitim alacak öğrenciler ile destek eğitim alacağı dersler, BEP geliştirme biriminin önerileri doğrultusunda rehberlik ve danışma hizmetleri yürütme komisyonunca </a:t>
          </a:r>
          <a:r>
            <a:rPr lang="tr-TR" sz="2000" u="sng" kern="1200"/>
            <a:t>eğitim öğretim yılı başında </a:t>
          </a:r>
          <a:r>
            <a:rPr lang="tr-TR" sz="2000" kern="1200"/>
            <a:t>belirlenir.</a:t>
          </a:r>
          <a:endParaRPr lang="en-US" sz="2000" kern="1200"/>
        </a:p>
      </dsp:txBody>
      <dsp:txXfrm>
        <a:off x="84530" y="108721"/>
        <a:ext cx="5198468" cy="1562540"/>
      </dsp:txXfrm>
    </dsp:sp>
    <dsp:sp modelId="{9CAA8BA5-15DD-4687-92AC-E4BFC96C48E7}">
      <dsp:nvSpPr>
        <dsp:cNvPr id="0" name=""/>
        <dsp:cNvSpPr/>
      </dsp:nvSpPr>
      <dsp:spPr>
        <a:xfrm>
          <a:off x="0" y="1813392"/>
          <a:ext cx="5367528" cy="173160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a:t>* Ancak; ihtiyaç halinde söz konusu planlama eğitim öğretim yılı içerisinde revize edilebilir. </a:t>
          </a:r>
          <a:endParaRPr lang="en-US" sz="2000" kern="1200"/>
        </a:p>
      </dsp:txBody>
      <dsp:txXfrm>
        <a:off x="84530" y="1897922"/>
        <a:ext cx="5198468" cy="1562540"/>
      </dsp:txXfrm>
    </dsp:sp>
    <dsp:sp modelId="{00D39624-4EDB-432E-84A7-7C5D79FA6719}">
      <dsp:nvSpPr>
        <dsp:cNvPr id="0" name=""/>
        <dsp:cNvSpPr/>
      </dsp:nvSpPr>
      <dsp:spPr>
        <a:xfrm>
          <a:off x="0" y="3602592"/>
          <a:ext cx="5367528" cy="173160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a:t>* Derslerin belirlenmesinde, öğrencinin öncelikli ihtiyaçları göz önünde bulundurulur. </a:t>
          </a:r>
          <a:endParaRPr lang="en-US" sz="2000" kern="1200"/>
        </a:p>
      </dsp:txBody>
      <dsp:txXfrm>
        <a:off x="84530" y="3687122"/>
        <a:ext cx="5198468" cy="15625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B599A2-1CAB-4E28-988C-BB251EBE7A4D}">
      <dsp:nvSpPr>
        <dsp:cNvPr id="0" name=""/>
        <dsp:cNvSpPr/>
      </dsp:nvSpPr>
      <dsp:spPr>
        <a:xfrm>
          <a:off x="3800112" y="122820"/>
          <a:ext cx="1932105" cy="19321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tr-TR" sz="1200" kern="1200"/>
            <a:t>* Öğrencinin destek eğitim odasında alacağı haftalık ders saati, haftalık toplam ders saatinin %40’ını aşmayacak şekilde planlanır.</a:t>
          </a:r>
          <a:endParaRPr lang="en-US" sz="1200" kern="1200"/>
        </a:p>
      </dsp:txBody>
      <dsp:txXfrm>
        <a:off x="3800112" y="122820"/>
        <a:ext cx="1932105" cy="1932105"/>
      </dsp:txXfrm>
    </dsp:sp>
    <dsp:sp modelId="{119EB9F0-0981-4858-87CE-7E0FD3C2CC83}">
      <dsp:nvSpPr>
        <dsp:cNvPr id="0" name=""/>
        <dsp:cNvSpPr/>
      </dsp:nvSpPr>
      <dsp:spPr>
        <a:xfrm>
          <a:off x="397224" y="1153"/>
          <a:ext cx="5456660" cy="5456660"/>
        </a:xfrm>
        <a:prstGeom prst="circularArrow">
          <a:avLst>
            <a:gd name="adj1" fmla="val 6905"/>
            <a:gd name="adj2" fmla="val 465554"/>
            <a:gd name="adj3" fmla="val 548567"/>
            <a:gd name="adj4" fmla="val 20585879"/>
            <a:gd name="adj5" fmla="val 8055"/>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937A6D-8217-46FD-AB2F-25E70F5C7F36}">
      <dsp:nvSpPr>
        <dsp:cNvPr id="0" name=""/>
        <dsp:cNvSpPr/>
      </dsp:nvSpPr>
      <dsp:spPr>
        <a:xfrm>
          <a:off x="3800112" y="3404041"/>
          <a:ext cx="1932105" cy="19321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tr-TR" sz="1200" kern="1200"/>
            <a:t>* Öğrenciye ders saatleri içinde eğitim verilecekse destek eğitim alması planlanan dersin saatinde o derse ilişkin destek eğitim verilir.</a:t>
          </a:r>
          <a:endParaRPr lang="en-US" sz="1200" kern="1200"/>
        </a:p>
      </dsp:txBody>
      <dsp:txXfrm>
        <a:off x="3800112" y="3404041"/>
        <a:ext cx="1932105" cy="1932105"/>
      </dsp:txXfrm>
    </dsp:sp>
    <dsp:sp modelId="{0C07331A-4F8F-4297-BF79-347AEC96B1E6}">
      <dsp:nvSpPr>
        <dsp:cNvPr id="0" name=""/>
        <dsp:cNvSpPr/>
      </dsp:nvSpPr>
      <dsp:spPr>
        <a:xfrm>
          <a:off x="397224" y="1153"/>
          <a:ext cx="5456660" cy="5456660"/>
        </a:xfrm>
        <a:prstGeom prst="circularArrow">
          <a:avLst>
            <a:gd name="adj1" fmla="val 6905"/>
            <a:gd name="adj2" fmla="val 465554"/>
            <a:gd name="adj3" fmla="val 5948567"/>
            <a:gd name="adj4" fmla="val 4385879"/>
            <a:gd name="adj5" fmla="val 8055"/>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01869E-740A-468A-B346-EDCCBC9B2214}">
      <dsp:nvSpPr>
        <dsp:cNvPr id="0" name=""/>
        <dsp:cNvSpPr/>
      </dsp:nvSpPr>
      <dsp:spPr>
        <a:xfrm>
          <a:off x="518891" y="3404041"/>
          <a:ext cx="1932105" cy="19321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tr-TR" sz="1200" kern="1200"/>
            <a:t>* Öğrencilerin hangi derslerden, kaç saat destek eğitim alacağı Okul BEP Geliştirme Biriminin kararıyla belirlenir. Okul BEP Geliştirme Birimi bu kararı alırken öğrencinin eğitim ihtiyacını, velisinin ve sınıf/şube rehber öğretmeninin öneri ve isteklerini göz önünde bulundurur.</a:t>
          </a:r>
          <a:endParaRPr lang="en-US" sz="1200" kern="1200"/>
        </a:p>
      </dsp:txBody>
      <dsp:txXfrm>
        <a:off x="518891" y="3404041"/>
        <a:ext cx="1932105" cy="1932105"/>
      </dsp:txXfrm>
    </dsp:sp>
    <dsp:sp modelId="{5C78DD1D-796E-4311-BA5B-17F555317D3C}">
      <dsp:nvSpPr>
        <dsp:cNvPr id="0" name=""/>
        <dsp:cNvSpPr/>
      </dsp:nvSpPr>
      <dsp:spPr>
        <a:xfrm>
          <a:off x="397224" y="1153"/>
          <a:ext cx="5456660" cy="5456660"/>
        </a:xfrm>
        <a:prstGeom prst="circularArrow">
          <a:avLst>
            <a:gd name="adj1" fmla="val 6905"/>
            <a:gd name="adj2" fmla="val 465554"/>
            <a:gd name="adj3" fmla="val 11348567"/>
            <a:gd name="adj4" fmla="val 9785879"/>
            <a:gd name="adj5" fmla="val 8055"/>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B836D1-6040-450F-BFF9-429ED42B4AF1}">
      <dsp:nvSpPr>
        <dsp:cNvPr id="0" name=""/>
        <dsp:cNvSpPr/>
      </dsp:nvSpPr>
      <dsp:spPr>
        <a:xfrm>
          <a:off x="518891" y="122820"/>
          <a:ext cx="1932105" cy="19321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tr-TR" sz="1200" kern="1200"/>
            <a:t>* Öğrenciye bir dersin tamamı (Örneğin Türkçe dersi haftada 5 saat ise, 5 saatin tamamı) Destek Eğitim Odasında verilmemelidir</a:t>
          </a:r>
          <a:endParaRPr lang="en-US" sz="1200" kern="1200"/>
        </a:p>
      </dsp:txBody>
      <dsp:txXfrm>
        <a:off x="518891" y="122820"/>
        <a:ext cx="1932105" cy="1932105"/>
      </dsp:txXfrm>
    </dsp:sp>
    <dsp:sp modelId="{82B5B376-CD20-4676-9845-145C0E9E56EB}">
      <dsp:nvSpPr>
        <dsp:cNvPr id="0" name=""/>
        <dsp:cNvSpPr/>
      </dsp:nvSpPr>
      <dsp:spPr>
        <a:xfrm>
          <a:off x="397224" y="1153"/>
          <a:ext cx="5456660" cy="5456660"/>
        </a:xfrm>
        <a:prstGeom prst="circularArrow">
          <a:avLst>
            <a:gd name="adj1" fmla="val 6905"/>
            <a:gd name="adj2" fmla="val 465554"/>
            <a:gd name="adj3" fmla="val 16748567"/>
            <a:gd name="adj4" fmla="val 15185879"/>
            <a:gd name="adj5" fmla="val 8055"/>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C7353-8568-4D0D-8857-41D8CA1BD089}">
      <dsp:nvSpPr>
        <dsp:cNvPr id="0" name=""/>
        <dsp:cNvSpPr/>
      </dsp:nvSpPr>
      <dsp:spPr>
        <a:xfrm>
          <a:off x="1747800" y="568899"/>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30E7380-EA43-44B7-937E-D36D55304DB6}">
      <dsp:nvSpPr>
        <dsp:cNvPr id="0" name=""/>
        <dsp:cNvSpPr/>
      </dsp:nvSpPr>
      <dsp:spPr>
        <a:xfrm>
          <a:off x="559800" y="2994938"/>
          <a:ext cx="4320000"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tr-TR" sz="1100" kern="1200"/>
            <a:t>* Öğrencinin sosyal bütünlüğünü ve sınıftaki iletişimini arttıran derslerde haftalık ders çizelgesine bakılarak (Örnek Haftalık 1 saatlik Müzik dersinden) öğrenci destek eğitime alınmamalıdır.</a:t>
          </a:r>
          <a:endParaRPr lang="en-US" sz="1100" kern="1200"/>
        </a:p>
      </dsp:txBody>
      <dsp:txXfrm>
        <a:off x="559800" y="2994938"/>
        <a:ext cx="4320000" cy="787500"/>
      </dsp:txXfrm>
    </dsp:sp>
    <dsp:sp modelId="{57A27E78-DF25-4DEA-97CB-67AC44D9BA99}">
      <dsp:nvSpPr>
        <dsp:cNvPr id="0" name=""/>
        <dsp:cNvSpPr/>
      </dsp:nvSpPr>
      <dsp:spPr>
        <a:xfrm>
          <a:off x="6823800" y="568899"/>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44CB8D1-1282-4A12-B5DB-3CC6C32AD401}">
      <dsp:nvSpPr>
        <dsp:cNvPr id="0" name=""/>
        <dsp:cNvSpPr/>
      </dsp:nvSpPr>
      <dsp:spPr>
        <a:xfrm>
          <a:off x="5635800" y="2994938"/>
          <a:ext cx="4320000"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tr-TR" sz="1100" kern="1200"/>
            <a:t>* Özel yetenekli öğrencilerin yetenek alanları doğrultusunda takip ettikleri dersler destek eğitim odasında zenginleştirme ve hızlandırma yoluyla farklılaştırılarak verilir. Bu programlar öğrencilerin devam ettikleri örgün eğitim kurumlarında uygulanan eğitim programı ile bütünlük oluşturacak şekilde plânlanır ve yürütülür.</a:t>
          </a:r>
          <a:endParaRPr lang="en-US" sz="1100" kern="1200"/>
        </a:p>
      </dsp:txBody>
      <dsp:txXfrm>
        <a:off x="5635800" y="2994938"/>
        <a:ext cx="4320000" cy="7875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43391A-F916-4972-9475-3FD055DF282D}">
      <dsp:nvSpPr>
        <dsp:cNvPr id="0" name=""/>
        <dsp:cNvSpPr/>
      </dsp:nvSpPr>
      <dsp:spPr>
        <a:xfrm>
          <a:off x="1747800" y="568853"/>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2348084-2F78-4245-B390-61DE446EEB83}">
      <dsp:nvSpPr>
        <dsp:cNvPr id="0" name=""/>
        <dsp:cNvSpPr/>
      </dsp:nvSpPr>
      <dsp:spPr>
        <a:xfrm>
          <a:off x="559800" y="2994984"/>
          <a:ext cx="4320000"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tr-TR" sz="1100" kern="1200"/>
            <a:t>* Destek eğitim odasında öğrencilerin eğitim performansları dikkate alınarak birebir eğitim yapılır. Ancak; BEP geliştirme birimi gerektiğinde eğitim performansı aynı seviyede olan öğrencilerle birebir eğitimin yanında en fazla 3 öğrencinin bir arada eğitim alacağı grup eğitimi de yapılması için karar verebilir.</a:t>
          </a:r>
          <a:endParaRPr lang="en-US" sz="1100" kern="1200"/>
        </a:p>
      </dsp:txBody>
      <dsp:txXfrm>
        <a:off x="559800" y="2994984"/>
        <a:ext cx="4320000" cy="787500"/>
      </dsp:txXfrm>
    </dsp:sp>
    <dsp:sp modelId="{C5207560-8A55-46CA-9994-B3EDF1CA1BA5}">
      <dsp:nvSpPr>
        <dsp:cNvPr id="0" name=""/>
        <dsp:cNvSpPr/>
      </dsp:nvSpPr>
      <dsp:spPr>
        <a:xfrm>
          <a:off x="6823800" y="568853"/>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073C9DB-D330-4747-B7F1-958CE44EC32E}">
      <dsp:nvSpPr>
        <dsp:cNvPr id="0" name=""/>
        <dsp:cNvSpPr/>
      </dsp:nvSpPr>
      <dsp:spPr>
        <a:xfrm>
          <a:off x="5635800" y="2994984"/>
          <a:ext cx="4320000"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tr-TR" sz="1100" kern="1200"/>
            <a:t>* Destek Eğitim Odasında eğitim alacak öğrenciler ile eğitim hizmeti sunacak öğretmenlerin hangi gün ve saatlerde destek eğitim odasında olacaklarına ilişkin planlama okul yönetimince yapılır. Öğrencilerin devam takip vb. durumları okul yönetimince sınıf defteri tutulması yoluyla kayıt altına alınır.</a:t>
          </a:r>
          <a:endParaRPr lang="en-US" sz="1100" kern="1200"/>
        </a:p>
      </dsp:txBody>
      <dsp:txXfrm>
        <a:off x="5635800" y="2994984"/>
        <a:ext cx="4320000" cy="7875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A26184-2F73-4634-9EF0-7FE95DEF5409}">
      <dsp:nvSpPr>
        <dsp:cNvPr id="0" name=""/>
        <dsp:cNvSpPr/>
      </dsp:nvSpPr>
      <dsp:spPr>
        <a:xfrm>
          <a:off x="634218" y="318240"/>
          <a:ext cx="1921500" cy="1921500"/>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7B69A9-9FAD-4406-8ECC-E7D2790F4003}">
      <dsp:nvSpPr>
        <dsp:cNvPr id="0" name=""/>
        <dsp:cNvSpPr/>
      </dsp:nvSpPr>
      <dsp:spPr>
        <a:xfrm>
          <a:off x="1043718" y="727740"/>
          <a:ext cx="1102500" cy="11025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2EF305E-F1BA-4290-A5C9-6E0B5C11549E}">
      <dsp:nvSpPr>
        <dsp:cNvPr id="0" name=""/>
        <dsp:cNvSpPr/>
      </dsp:nvSpPr>
      <dsp:spPr>
        <a:xfrm>
          <a:off x="19968" y="2838241"/>
          <a:ext cx="3150000" cy="123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tr-TR" sz="1100" b="1" i="1" kern="1200"/>
            <a:t>* “</a:t>
          </a:r>
          <a:r>
            <a:rPr lang="tr-TR" sz="1100" kern="1200"/>
            <a:t>Öğrencilerin başarılarının değerlendirilmesinde kullanılacak yöntem, teknik, ölçme araçları ve değerlendirme süresi, değerlendirme zamanı, değerlendirme aralıkları, değerlendirmeden sorumlu kişiler ve değerlendirmenin yapılacağı ortam, BEP Geliştirme Biriminin görüş ve önerileri doğrultusunda belirlenir.</a:t>
          </a:r>
          <a:endParaRPr lang="en-US" sz="1100" kern="1200"/>
        </a:p>
      </dsp:txBody>
      <dsp:txXfrm>
        <a:off x="19968" y="2838241"/>
        <a:ext cx="3150000" cy="1237500"/>
      </dsp:txXfrm>
    </dsp:sp>
    <dsp:sp modelId="{9DAEB1AF-27D6-4E52-9991-E46334513A27}">
      <dsp:nvSpPr>
        <dsp:cNvPr id="0" name=""/>
        <dsp:cNvSpPr/>
      </dsp:nvSpPr>
      <dsp:spPr>
        <a:xfrm>
          <a:off x="4335468" y="318240"/>
          <a:ext cx="1921500" cy="1921500"/>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34F58D-2B0E-4400-B535-D3EAA7ED73AA}">
      <dsp:nvSpPr>
        <dsp:cNvPr id="0" name=""/>
        <dsp:cNvSpPr/>
      </dsp:nvSpPr>
      <dsp:spPr>
        <a:xfrm>
          <a:off x="4744968" y="727740"/>
          <a:ext cx="1102500" cy="11025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9403590-9210-4CFA-950C-C6232CC4796A}">
      <dsp:nvSpPr>
        <dsp:cNvPr id="0" name=""/>
        <dsp:cNvSpPr/>
      </dsp:nvSpPr>
      <dsp:spPr>
        <a:xfrm>
          <a:off x="3721218" y="2838241"/>
          <a:ext cx="3150000" cy="123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tr-TR" sz="1100" kern="1200"/>
            <a:t>* Destek eğitim alan öğrenci, kendi sınıfında, BEP’ine göre değerlendirilir. Değerlendirme Özel Eğitim Hizmetleri Yönetmeliğinin 38. maddesi ve İKY 'nin 20. maddesi gereğince yapılır.</a:t>
          </a:r>
          <a:endParaRPr lang="en-US" sz="1100" kern="1200"/>
        </a:p>
      </dsp:txBody>
      <dsp:txXfrm>
        <a:off x="3721218" y="2838241"/>
        <a:ext cx="3150000" cy="12375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6CE5EF-8ED1-4C44-AF90-1C1EB5C07674}">
      <dsp:nvSpPr>
        <dsp:cNvPr id="0" name=""/>
        <dsp:cNvSpPr/>
      </dsp:nvSpPr>
      <dsp:spPr>
        <a:xfrm>
          <a:off x="2044800" y="375668"/>
          <a:ext cx="2196000" cy="219600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CA4204D-6849-4BB9-BB13-82B47642D7F6}">
      <dsp:nvSpPr>
        <dsp:cNvPr id="0" name=""/>
        <dsp:cNvSpPr/>
      </dsp:nvSpPr>
      <dsp:spPr>
        <a:xfrm>
          <a:off x="2512800" y="843669"/>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E91AAD-E2C9-4B68-A7A2-6B682DC27BBB}">
      <dsp:nvSpPr>
        <dsp:cNvPr id="0" name=""/>
        <dsp:cNvSpPr/>
      </dsp:nvSpPr>
      <dsp:spPr>
        <a:xfrm>
          <a:off x="1342800" y="3255669"/>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tr-TR" sz="1100" kern="1200"/>
            <a:t>Destek Eğitim Odasında Hizmet veren öğretmen ile normal sınıf ortamında dersine giren öğretmenin birlikte hazırlayacakları ölçme aracını uygun zamanda uygulayarak değerlendirme yapar. </a:t>
          </a:r>
          <a:endParaRPr lang="en-US" sz="1100" kern="1200"/>
        </a:p>
      </dsp:txBody>
      <dsp:txXfrm>
        <a:off x="1342800" y="3255669"/>
        <a:ext cx="3600000" cy="720000"/>
      </dsp:txXfrm>
    </dsp:sp>
    <dsp:sp modelId="{F686EC33-AE4D-4B30-AD4E-CCBA5A00F811}">
      <dsp:nvSpPr>
        <dsp:cNvPr id="0" name=""/>
        <dsp:cNvSpPr/>
      </dsp:nvSpPr>
      <dsp:spPr>
        <a:xfrm>
          <a:off x="6274800" y="375668"/>
          <a:ext cx="2196000" cy="219600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3CFC3D-DC54-41A2-8A83-886A13B18542}">
      <dsp:nvSpPr>
        <dsp:cNvPr id="0" name=""/>
        <dsp:cNvSpPr/>
      </dsp:nvSpPr>
      <dsp:spPr>
        <a:xfrm>
          <a:off x="6742800" y="843669"/>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A5C852-149C-4FDA-88E1-F44BDCF737B3}">
      <dsp:nvSpPr>
        <dsp:cNvPr id="0" name=""/>
        <dsp:cNvSpPr/>
      </dsp:nvSpPr>
      <dsp:spPr>
        <a:xfrm>
          <a:off x="5572800" y="3255669"/>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tr-TR" sz="1100" kern="1200"/>
            <a:t>* Sınıf ders öğretmeni tarafından e-okul sistemine işlenir</a:t>
          </a:r>
          <a:endParaRPr lang="en-US" sz="1100" kern="1200"/>
        </a:p>
      </dsp:txBody>
      <dsp:txXfrm>
        <a:off x="5572800" y="3255669"/>
        <a:ext cx="360000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1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6.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8.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9.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23E515-4696-4DA5-9EDD-AD4B803A3BFD}" type="datetimeFigureOut">
              <a:rPr lang="tr-TR" smtClean="0"/>
              <a:t>3.12.2021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BF2488-B93C-4B1C-B264-23CF8DE9FF3A}" type="slidenum">
              <a:rPr lang="tr-TR" smtClean="0"/>
              <a:t>‹#›</a:t>
            </a:fld>
            <a:endParaRPr lang="tr-TR"/>
          </a:p>
        </p:txBody>
      </p:sp>
    </p:spTree>
    <p:extLst>
      <p:ext uri="{BB962C8B-B14F-4D97-AF65-F5344CB8AC3E}">
        <p14:creationId xmlns:p14="http://schemas.microsoft.com/office/powerpoint/2010/main" val="662787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6BF2488-B93C-4B1C-B264-23CF8DE9FF3A}" type="slidenum">
              <a:rPr lang="tr-TR" smtClean="0"/>
              <a:t>9</a:t>
            </a:fld>
            <a:endParaRPr lang="tr-TR"/>
          </a:p>
        </p:txBody>
      </p:sp>
    </p:spTree>
    <p:extLst>
      <p:ext uri="{BB962C8B-B14F-4D97-AF65-F5344CB8AC3E}">
        <p14:creationId xmlns:p14="http://schemas.microsoft.com/office/powerpoint/2010/main" val="3842788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20DF61C-3059-44CE-880C-0FA26EF5290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D2D70FB-273F-4E67-A044-8A6E041564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9AEA6676-6F20-46B1-8E44-B80F4C2F5958}"/>
              </a:ext>
            </a:extLst>
          </p:cNvPr>
          <p:cNvSpPr>
            <a:spLocks noGrp="1"/>
          </p:cNvSpPr>
          <p:nvPr>
            <p:ph type="dt" sz="half" idx="10"/>
          </p:nvPr>
        </p:nvSpPr>
        <p:spPr/>
        <p:txBody>
          <a:bodyPr/>
          <a:lstStyle/>
          <a:p>
            <a:fld id="{3105FA03-8C6E-4480-B67D-FB3CDBB07087}" type="datetimeFigureOut">
              <a:rPr lang="tr-TR" smtClean="0"/>
              <a:pPr/>
              <a:t>3.12.2021</a:t>
            </a:fld>
            <a:endParaRPr lang="tr-TR"/>
          </a:p>
        </p:txBody>
      </p:sp>
      <p:sp>
        <p:nvSpPr>
          <p:cNvPr id="5" name="Alt Bilgi Yer Tutucusu 4">
            <a:extLst>
              <a:ext uri="{FF2B5EF4-FFF2-40B4-BE49-F238E27FC236}">
                <a16:creationId xmlns:a16="http://schemas.microsoft.com/office/drawing/2014/main" id="{BE761100-A145-43A3-831B-47B190A5515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C62761C-18A9-4AA8-84CB-4E6AF6441EC4}"/>
              </a:ext>
            </a:extLst>
          </p:cNvPr>
          <p:cNvSpPr>
            <a:spLocks noGrp="1"/>
          </p:cNvSpPr>
          <p:nvPr>
            <p:ph type="sldNum" sz="quarter" idx="12"/>
          </p:nvPr>
        </p:nvSpPr>
        <p:spPr/>
        <p:txBody>
          <a:bodyPr/>
          <a:lstStyle/>
          <a:p>
            <a:fld id="{873789F3-E322-45F6-A93A-2AA1206B2A7A}" type="slidenum">
              <a:rPr lang="tr-TR" smtClean="0"/>
              <a:pPr/>
              <a:t>‹#›</a:t>
            </a:fld>
            <a:endParaRPr lang="tr-TR"/>
          </a:p>
        </p:txBody>
      </p:sp>
    </p:spTree>
    <p:extLst>
      <p:ext uri="{BB962C8B-B14F-4D97-AF65-F5344CB8AC3E}">
        <p14:creationId xmlns:p14="http://schemas.microsoft.com/office/powerpoint/2010/main" val="677491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BFB4ED-B45C-4239-835A-75D4442026B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1E05124D-D7C5-4BCF-B26A-E6749D73A10B}"/>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7FB53E9-A8BF-49C5-8017-F8C07BE323F1}"/>
              </a:ext>
            </a:extLst>
          </p:cNvPr>
          <p:cNvSpPr>
            <a:spLocks noGrp="1"/>
          </p:cNvSpPr>
          <p:nvPr>
            <p:ph type="dt" sz="half" idx="10"/>
          </p:nvPr>
        </p:nvSpPr>
        <p:spPr/>
        <p:txBody>
          <a:bodyPr/>
          <a:lstStyle/>
          <a:p>
            <a:fld id="{3105FA03-8C6E-4480-B67D-FB3CDBB07087}" type="datetimeFigureOut">
              <a:rPr lang="tr-TR" smtClean="0"/>
              <a:pPr/>
              <a:t>3.12.2021</a:t>
            </a:fld>
            <a:endParaRPr lang="tr-TR"/>
          </a:p>
        </p:txBody>
      </p:sp>
      <p:sp>
        <p:nvSpPr>
          <p:cNvPr id="5" name="Alt Bilgi Yer Tutucusu 4">
            <a:extLst>
              <a:ext uri="{FF2B5EF4-FFF2-40B4-BE49-F238E27FC236}">
                <a16:creationId xmlns:a16="http://schemas.microsoft.com/office/drawing/2014/main" id="{458553B2-1CF2-4258-82F8-B490572DE40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DD1EE6A-0605-4F30-8F47-06D2E7395057}"/>
              </a:ext>
            </a:extLst>
          </p:cNvPr>
          <p:cNvSpPr>
            <a:spLocks noGrp="1"/>
          </p:cNvSpPr>
          <p:nvPr>
            <p:ph type="sldNum" sz="quarter" idx="12"/>
          </p:nvPr>
        </p:nvSpPr>
        <p:spPr/>
        <p:txBody>
          <a:bodyPr/>
          <a:lstStyle/>
          <a:p>
            <a:fld id="{873789F3-E322-45F6-A93A-2AA1206B2A7A}" type="slidenum">
              <a:rPr lang="tr-TR" smtClean="0"/>
              <a:pPr/>
              <a:t>‹#›</a:t>
            </a:fld>
            <a:endParaRPr lang="tr-TR"/>
          </a:p>
        </p:txBody>
      </p:sp>
    </p:spTree>
    <p:extLst>
      <p:ext uri="{BB962C8B-B14F-4D97-AF65-F5344CB8AC3E}">
        <p14:creationId xmlns:p14="http://schemas.microsoft.com/office/powerpoint/2010/main" val="641628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7CADBC7-2877-4759-A33F-BF41EA9DE15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19CDBB1-7FF1-4246-AD3D-839D6CB1982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0CA1572-3119-46BA-8540-5FA12A154FCD}"/>
              </a:ext>
            </a:extLst>
          </p:cNvPr>
          <p:cNvSpPr>
            <a:spLocks noGrp="1"/>
          </p:cNvSpPr>
          <p:nvPr>
            <p:ph type="dt" sz="half" idx="10"/>
          </p:nvPr>
        </p:nvSpPr>
        <p:spPr/>
        <p:txBody>
          <a:bodyPr/>
          <a:lstStyle/>
          <a:p>
            <a:fld id="{3105FA03-8C6E-4480-B67D-FB3CDBB07087}" type="datetimeFigureOut">
              <a:rPr lang="tr-TR" smtClean="0"/>
              <a:pPr/>
              <a:t>3.12.2021</a:t>
            </a:fld>
            <a:endParaRPr lang="tr-TR"/>
          </a:p>
        </p:txBody>
      </p:sp>
      <p:sp>
        <p:nvSpPr>
          <p:cNvPr id="5" name="Alt Bilgi Yer Tutucusu 4">
            <a:extLst>
              <a:ext uri="{FF2B5EF4-FFF2-40B4-BE49-F238E27FC236}">
                <a16:creationId xmlns:a16="http://schemas.microsoft.com/office/drawing/2014/main" id="{07F3906A-C8B0-42DE-878E-D15C4E1E3D0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B6892E3-10E0-4303-9D0D-E28F8795B07B}"/>
              </a:ext>
            </a:extLst>
          </p:cNvPr>
          <p:cNvSpPr>
            <a:spLocks noGrp="1"/>
          </p:cNvSpPr>
          <p:nvPr>
            <p:ph type="sldNum" sz="quarter" idx="12"/>
          </p:nvPr>
        </p:nvSpPr>
        <p:spPr/>
        <p:txBody>
          <a:bodyPr/>
          <a:lstStyle/>
          <a:p>
            <a:fld id="{873789F3-E322-45F6-A93A-2AA1206B2A7A}" type="slidenum">
              <a:rPr lang="tr-TR" smtClean="0"/>
              <a:pPr/>
              <a:t>‹#›</a:t>
            </a:fld>
            <a:endParaRPr lang="tr-TR"/>
          </a:p>
        </p:txBody>
      </p:sp>
    </p:spTree>
    <p:extLst>
      <p:ext uri="{BB962C8B-B14F-4D97-AF65-F5344CB8AC3E}">
        <p14:creationId xmlns:p14="http://schemas.microsoft.com/office/powerpoint/2010/main" val="108309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55E09C-53FF-4241-B95A-5D593229B27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53C9636-A730-4A32-927D-ABA25F9320AB}"/>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FF11C0D-8D7A-49DA-B7DF-0DF8B07E7B7D}"/>
              </a:ext>
            </a:extLst>
          </p:cNvPr>
          <p:cNvSpPr>
            <a:spLocks noGrp="1"/>
          </p:cNvSpPr>
          <p:nvPr>
            <p:ph type="dt" sz="half" idx="10"/>
          </p:nvPr>
        </p:nvSpPr>
        <p:spPr/>
        <p:txBody>
          <a:bodyPr/>
          <a:lstStyle/>
          <a:p>
            <a:fld id="{3105FA03-8C6E-4480-B67D-FB3CDBB07087}" type="datetimeFigureOut">
              <a:rPr lang="tr-TR" smtClean="0"/>
              <a:pPr/>
              <a:t>3.12.2021</a:t>
            </a:fld>
            <a:endParaRPr lang="tr-TR"/>
          </a:p>
        </p:txBody>
      </p:sp>
      <p:sp>
        <p:nvSpPr>
          <p:cNvPr id="5" name="Alt Bilgi Yer Tutucusu 4">
            <a:extLst>
              <a:ext uri="{FF2B5EF4-FFF2-40B4-BE49-F238E27FC236}">
                <a16:creationId xmlns:a16="http://schemas.microsoft.com/office/drawing/2014/main" id="{B5A188CE-5F36-4181-9FBD-DF70329DFD5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B2D16F4-A5F2-4247-BCA9-3F9B4C7CB6A2}"/>
              </a:ext>
            </a:extLst>
          </p:cNvPr>
          <p:cNvSpPr>
            <a:spLocks noGrp="1"/>
          </p:cNvSpPr>
          <p:nvPr>
            <p:ph type="sldNum" sz="quarter" idx="12"/>
          </p:nvPr>
        </p:nvSpPr>
        <p:spPr/>
        <p:txBody>
          <a:bodyPr/>
          <a:lstStyle/>
          <a:p>
            <a:fld id="{873789F3-E322-45F6-A93A-2AA1206B2A7A}" type="slidenum">
              <a:rPr lang="tr-TR" smtClean="0"/>
              <a:pPr/>
              <a:t>‹#›</a:t>
            </a:fld>
            <a:endParaRPr lang="tr-TR"/>
          </a:p>
        </p:txBody>
      </p:sp>
    </p:spTree>
    <p:extLst>
      <p:ext uri="{BB962C8B-B14F-4D97-AF65-F5344CB8AC3E}">
        <p14:creationId xmlns:p14="http://schemas.microsoft.com/office/powerpoint/2010/main" val="2550350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BEF18F-73F2-4776-92D5-FBBCC295BCA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5B957382-F36B-4F54-AF29-7C170A8206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8C332899-5B47-4833-ABD3-26C6CD087935}"/>
              </a:ext>
            </a:extLst>
          </p:cNvPr>
          <p:cNvSpPr>
            <a:spLocks noGrp="1"/>
          </p:cNvSpPr>
          <p:nvPr>
            <p:ph type="dt" sz="half" idx="10"/>
          </p:nvPr>
        </p:nvSpPr>
        <p:spPr/>
        <p:txBody>
          <a:bodyPr/>
          <a:lstStyle/>
          <a:p>
            <a:fld id="{3105FA03-8C6E-4480-B67D-FB3CDBB07087}" type="datetimeFigureOut">
              <a:rPr lang="tr-TR" smtClean="0"/>
              <a:pPr/>
              <a:t>3.12.2021</a:t>
            </a:fld>
            <a:endParaRPr lang="tr-TR"/>
          </a:p>
        </p:txBody>
      </p:sp>
      <p:sp>
        <p:nvSpPr>
          <p:cNvPr id="5" name="Alt Bilgi Yer Tutucusu 4">
            <a:extLst>
              <a:ext uri="{FF2B5EF4-FFF2-40B4-BE49-F238E27FC236}">
                <a16:creationId xmlns:a16="http://schemas.microsoft.com/office/drawing/2014/main" id="{44ED8339-C659-4F2F-B6EC-869F198EA06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38D0BC6-09A7-48C6-98D6-EC79C15A890E}"/>
              </a:ext>
            </a:extLst>
          </p:cNvPr>
          <p:cNvSpPr>
            <a:spLocks noGrp="1"/>
          </p:cNvSpPr>
          <p:nvPr>
            <p:ph type="sldNum" sz="quarter" idx="12"/>
          </p:nvPr>
        </p:nvSpPr>
        <p:spPr/>
        <p:txBody>
          <a:bodyPr/>
          <a:lstStyle/>
          <a:p>
            <a:fld id="{873789F3-E322-45F6-A93A-2AA1206B2A7A}" type="slidenum">
              <a:rPr lang="tr-TR" smtClean="0"/>
              <a:pPr/>
              <a:t>‹#›</a:t>
            </a:fld>
            <a:endParaRPr lang="tr-TR"/>
          </a:p>
        </p:txBody>
      </p:sp>
    </p:spTree>
    <p:extLst>
      <p:ext uri="{BB962C8B-B14F-4D97-AF65-F5344CB8AC3E}">
        <p14:creationId xmlns:p14="http://schemas.microsoft.com/office/powerpoint/2010/main" val="2194939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A8BB28-1442-4016-BA7C-E84CBA725FF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749FA68-EB46-4085-BE12-897D46216FF6}"/>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FEE62FD-46E7-4020-9636-830FFAC4A69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0696B0A0-53E1-4E8F-B624-4A518FA0C3BC}"/>
              </a:ext>
            </a:extLst>
          </p:cNvPr>
          <p:cNvSpPr>
            <a:spLocks noGrp="1"/>
          </p:cNvSpPr>
          <p:nvPr>
            <p:ph type="dt" sz="half" idx="10"/>
          </p:nvPr>
        </p:nvSpPr>
        <p:spPr/>
        <p:txBody>
          <a:bodyPr/>
          <a:lstStyle/>
          <a:p>
            <a:fld id="{3105FA03-8C6E-4480-B67D-FB3CDBB07087}" type="datetimeFigureOut">
              <a:rPr lang="tr-TR" smtClean="0"/>
              <a:pPr/>
              <a:t>3.12.2021</a:t>
            </a:fld>
            <a:endParaRPr lang="tr-TR"/>
          </a:p>
        </p:txBody>
      </p:sp>
      <p:sp>
        <p:nvSpPr>
          <p:cNvPr id="6" name="Alt Bilgi Yer Tutucusu 5">
            <a:extLst>
              <a:ext uri="{FF2B5EF4-FFF2-40B4-BE49-F238E27FC236}">
                <a16:creationId xmlns:a16="http://schemas.microsoft.com/office/drawing/2014/main" id="{EE2DD934-F7AF-40AE-BB2B-0079A538606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2CC921F-2646-420E-9F95-B8406CF5D4EE}"/>
              </a:ext>
            </a:extLst>
          </p:cNvPr>
          <p:cNvSpPr>
            <a:spLocks noGrp="1"/>
          </p:cNvSpPr>
          <p:nvPr>
            <p:ph type="sldNum" sz="quarter" idx="12"/>
          </p:nvPr>
        </p:nvSpPr>
        <p:spPr/>
        <p:txBody>
          <a:bodyPr/>
          <a:lstStyle/>
          <a:p>
            <a:fld id="{873789F3-E322-45F6-A93A-2AA1206B2A7A}" type="slidenum">
              <a:rPr lang="tr-TR" smtClean="0"/>
              <a:pPr/>
              <a:t>‹#›</a:t>
            </a:fld>
            <a:endParaRPr lang="tr-TR"/>
          </a:p>
        </p:txBody>
      </p:sp>
    </p:spTree>
    <p:extLst>
      <p:ext uri="{BB962C8B-B14F-4D97-AF65-F5344CB8AC3E}">
        <p14:creationId xmlns:p14="http://schemas.microsoft.com/office/powerpoint/2010/main" val="285260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5D988E-54BB-4F7C-A7EA-2977879CDC0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7176836-68FB-45C7-AE16-DB55BBDB40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AB59927B-B718-4D54-B523-14DD078295F3}"/>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EB0980F0-7E50-49F1-989B-0DFC4C1C24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A394DAA-3A2E-4C68-8358-8F8F045D36A6}"/>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07023B84-C1EA-43B1-A1D2-97C5CF9936E2}"/>
              </a:ext>
            </a:extLst>
          </p:cNvPr>
          <p:cNvSpPr>
            <a:spLocks noGrp="1"/>
          </p:cNvSpPr>
          <p:nvPr>
            <p:ph type="dt" sz="half" idx="10"/>
          </p:nvPr>
        </p:nvSpPr>
        <p:spPr/>
        <p:txBody>
          <a:bodyPr/>
          <a:lstStyle/>
          <a:p>
            <a:fld id="{3105FA03-8C6E-4480-B67D-FB3CDBB07087}" type="datetimeFigureOut">
              <a:rPr lang="tr-TR" smtClean="0"/>
              <a:pPr/>
              <a:t>3.12.2021</a:t>
            </a:fld>
            <a:endParaRPr lang="tr-TR"/>
          </a:p>
        </p:txBody>
      </p:sp>
      <p:sp>
        <p:nvSpPr>
          <p:cNvPr id="8" name="Alt Bilgi Yer Tutucusu 7">
            <a:extLst>
              <a:ext uri="{FF2B5EF4-FFF2-40B4-BE49-F238E27FC236}">
                <a16:creationId xmlns:a16="http://schemas.microsoft.com/office/drawing/2014/main" id="{EB0B2E0E-FB75-44E0-AA1F-1B8927E2008F}"/>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1A128AE8-F569-4310-917D-DAE67718EFC3}"/>
              </a:ext>
            </a:extLst>
          </p:cNvPr>
          <p:cNvSpPr>
            <a:spLocks noGrp="1"/>
          </p:cNvSpPr>
          <p:nvPr>
            <p:ph type="sldNum" sz="quarter" idx="12"/>
          </p:nvPr>
        </p:nvSpPr>
        <p:spPr/>
        <p:txBody>
          <a:bodyPr/>
          <a:lstStyle/>
          <a:p>
            <a:fld id="{873789F3-E322-45F6-A93A-2AA1206B2A7A}" type="slidenum">
              <a:rPr lang="tr-TR" smtClean="0"/>
              <a:pPr/>
              <a:t>‹#›</a:t>
            </a:fld>
            <a:endParaRPr lang="tr-TR"/>
          </a:p>
        </p:txBody>
      </p:sp>
    </p:spTree>
    <p:extLst>
      <p:ext uri="{BB962C8B-B14F-4D97-AF65-F5344CB8AC3E}">
        <p14:creationId xmlns:p14="http://schemas.microsoft.com/office/powerpoint/2010/main" val="376819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68F2A9-FE2E-433D-B453-865DB078896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34033322-3D32-4E85-BBB6-17DF7AD60E40}"/>
              </a:ext>
            </a:extLst>
          </p:cNvPr>
          <p:cNvSpPr>
            <a:spLocks noGrp="1"/>
          </p:cNvSpPr>
          <p:nvPr>
            <p:ph type="dt" sz="half" idx="10"/>
          </p:nvPr>
        </p:nvSpPr>
        <p:spPr/>
        <p:txBody>
          <a:bodyPr/>
          <a:lstStyle/>
          <a:p>
            <a:fld id="{3105FA03-8C6E-4480-B67D-FB3CDBB07087}" type="datetimeFigureOut">
              <a:rPr lang="tr-TR" smtClean="0"/>
              <a:pPr/>
              <a:t>3.12.2021</a:t>
            </a:fld>
            <a:endParaRPr lang="tr-TR"/>
          </a:p>
        </p:txBody>
      </p:sp>
      <p:sp>
        <p:nvSpPr>
          <p:cNvPr id="4" name="Alt Bilgi Yer Tutucusu 3">
            <a:extLst>
              <a:ext uri="{FF2B5EF4-FFF2-40B4-BE49-F238E27FC236}">
                <a16:creationId xmlns:a16="http://schemas.microsoft.com/office/drawing/2014/main" id="{456C9293-2A61-4661-973A-0EEDFF7973FD}"/>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FC41C980-EBB9-4CCF-9EC7-D335E740CBFE}"/>
              </a:ext>
            </a:extLst>
          </p:cNvPr>
          <p:cNvSpPr>
            <a:spLocks noGrp="1"/>
          </p:cNvSpPr>
          <p:nvPr>
            <p:ph type="sldNum" sz="quarter" idx="12"/>
          </p:nvPr>
        </p:nvSpPr>
        <p:spPr/>
        <p:txBody>
          <a:bodyPr/>
          <a:lstStyle/>
          <a:p>
            <a:fld id="{873789F3-E322-45F6-A93A-2AA1206B2A7A}" type="slidenum">
              <a:rPr lang="tr-TR" smtClean="0"/>
              <a:pPr/>
              <a:t>‹#›</a:t>
            </a:fld>
            <a:endParaRPr lang="tr-TR"/>
          </a:p>
        </p:txBody>
      </p:sp>
    </p:spTree>
    <p:extLst>
      <p:ext uri="{BB962C8B-B14F-4D97-AF65-F5344CB8AC3E}">
        <p14:creationId xmlns:p14="http://schemas.microsoft.com/office/powerpoint/2010/main" val="882167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7059E19-ED57-4728-90B9-803941404A2B}"/>
              </a:ext>
            </a:extLst>
          </p:cNvPr>
          <p:cNvSpPr>
            <a:spLocks noGrp="1"/>
          </p:cNvSpPr>
          <p:nvPr>
            <p:ph type="dt" sz="half" idx="10"/>
          </p:nvPr>
        </p:nvSpPr>
        <p:spPr/>
        <p:txBody>
          <a:bodyPr/>
          <a:lstStyle/>
          <a:p>
            <a:fld id="{3105FA03-8C6E-4480-B67D-FB3CDBB07087}" type="datetimeFigureOut">
              <a:rPr lang="tr-TR" smtClean="0"/>
              <a:pPr/>
              <a:t>3.12.2021</a:t>
            </a:fld>
            <a:endParaRPr lang="tr-TR"/>
          </a:p>
        </p:txBody>
      </p:sp>
      <p:sp>
        <p:nvSpPr>
          <p:cNvPr id="3" name="Alt Bilgi Yer Tutucusu 2">
            <a:extLst>
              <a:ext uri="{FF2B5EF4-FFF2-40B4-BE49-F238E27FC236}">
                <a16:creationId xmlns:a16="http://schemas.microsoft.com/office/drawing/2014/main" id="{63026A2C-CD98-4072-8D28-367E1BCC331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6962C4F-8B74-4B62-82AC-308A07BFC7F5}"/>
              </a:ext>
            </a:extLst>
          </p:cNvPr>
          <p:cNvSpPr>
            <a:spLocks noGrp="1"/>
          </p:cNvSpPr>
          <p:nvPr>
            <p:ph type="sldNum" sz="quarter" idx="12"/>
          </p:nvPr>
        </p:nvSpPr>
        <p:spPr/>
        <p:txBody>
          <a:bodyPr/>
          <a:lstStyle/>
          <a:p>
            <a:fld id="{873789F3-E322-45F6-A93A-2AA1206B2A7A}" type="slidenum">
              <a:rPr lang="tr-TR" smtClean="0"/>
              <a:pPr/>
              <a:t>‹#›</a:t>
            </a:fld>
            <a:endParaRPr lang="tr-TR"/>
          </a:p>
        </p:txBody>
      </p:sp>
    </p:spTree>
    <p:extLst>
      <p:ext uri="{BB962C8B-B14F-4D97-AF65-F5344CB8AC3E}">
        <p14:creationId xmlns:p14="http://schemas.microsoft.com/office/powerpoint/2010/main" val="2615112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5717F6-D87D-46FB-8753-8FD4A9DCF4D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9B2B33D5-6D65-45C6-94CD-706DB6015E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18148EF7-DBB5-43FC-AB7D-C67DEE9ACA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945613C-F8CA-4D3D-9D9D-CFA7E2391987}"/>
              </a:ext>
            </a:extLst>
          </p:cNvPr>
          <p:cNvSpPr>
            <a:spLocks noGrp="1"/>
          </p:cNvSpPr>
          <p:nvPr>
            <p:ph type="dt" sz="half" idx="10"/>
          </p:nvPr>
        </p:nvSpPr>
        <p:spPr/>
        <p:txBody>
          <a:bodyPr/>
          <a:lstStyle/>
          <a:p>
            <a:fld id="{3105FA03-8C6E-4480-B67D-FB3CDBB07087}" type="datetimeFigureOut">
              <a:rPr lang="tr-TR" smtClean="0"/>
              <a:pPr/>
              <a:t>3.12.2021</a:t>
            </a:fld>
            <a:endParaRPr lang="tr-TR"/>
          </a:p>
        </p:txBody>
      </p:sp>
      <p:sp>
        <p:nvSpPr>
          <p:cNvPr id="6" name="Alt Bilgi Yer Tutucusu 5">
            <a:extLst>
              <a:ext uri="{FF2B5EF4-FFF2-40B4-BE49-F238E27FC236}">
                <a16:creationId xmlns:a16="http://schemas.microsoft.com/office/drawing/2014/main" id="{EB1E5B71-9A83-43DE-8D26-650E5B3281B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93F1FFB-5AA4-4204-ABA0-2FEA2EA9CC06}"/>
              </a:ext>
            </a:extLst>
          </p:cNvPr>
          <p:cNvSpPr>
            <a:spLocks noGrp="1"/>
          </p:cNvSpPr>
          <p:nvPr>
            <p:ph type="sldNum" sz="quarter" idx="12"/>
          </p:nvPr>
        </p:nvSpPr>
        <p:spPr/>
        <p:txBody>
          <a:bodyPr/>
          <a:lstStyle/>
          <a:p>
            <a:fld id="{873789F3-E322-45F6-A93A-2AA1206B2A7A}" type="slidenum">
              <a:rPr lang="tr-TR" smtClean="0"/>
              <a:pPr/>
              <a:t>‹#›</a:t>
            </a:fld>
            <a:endParaRPr lang="tr-TR"/>
          </a:p>
        </p:txBody>
      </p:sp>
    </p:spTree>
    <p:extLst>
      <p:ext uri="{BB962C8B-B14F-4D97-AF65-F5344CB8AC3E}">
        <p14:creationId xmlns:p14="http://schemas.microsoft.com/office/powerpoint/2010/main" val="1854605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9957C7-7927-4677-8702-0FD746A2EC7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CF94279-7472-4B98-8ABA-024A8E74DB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6FC9E2EA-50DF-4259-B356-7AC286961A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5946BAB-CDDF-457E-8FF8-DE85C737ABBD}"/>
              </a:ext>
            </a:extLst>
          </p:cNvPr>
          <p:cNvSpPr>
            <a:spLocks noGrp="1"/>
          </p:cNvSpPr>
          <p:nvPr>
            <p:ph type="dt" sz="half" idx="10"/>
          </p:nvPr>
        </p:nvSpPr>
        <p:spPr/>
        <p:txBody>
          <a:bodyPr/>
          <a:lstStyle/>
          <a:p>
            <a:fld id="{3105FA03-8C6E-4480-B67D-FB3CDBB07087}" type="datetimeFigureOut">
              <a:rPr lang="tr-TR" smtClean="0"/>
              <a:pPr/>
              <a:t>3.12.2021</a:t>
            </a:fld>
            <a:endParaRPr lang="tr-TR"/>
          </a:p>
        </p:txBody>
      </p:sp>
      <p:sp>
        <p:nvSpPr>
          <p:cNvPr id="6" name="Alt Bilgi Yer Tutucusu 5">
            <a:extLst>
              <a:ext uri="{FF2B5EF4-FFF2-40B4-BE49-F238E27FC236}">
                <a16:creationId xmlns:a16="http://schemas.microsoft.com/office/drawing/2014/main" id="{35FACDAC-1530-45C6-BBED-3B4C10D7561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504D4C8-9965-4EBB-915F-5FD77E614BCF}"/>
              </a:ext>
            </a:extLst>
          </p:cNvPr>
          <p:cNvSpPr>
            <a:spLocks noGrp="1"/>
          </p:cNvSpPr>
          <p:nvPr>
            <p:ph type="sldNum" sz="quarter" idx="12"/>
          </p:nvPr>
        </p:nvSpPr>
        <p:spPr/>
        <p:txBody>
          <a:bodyPr/>
          <a:lstStyle/>
          <a:p>
            <a:fld id="{873789F3-E322-45F6-A93A-2AA1206B2A7A}" type="slidenum">
              <a:rPr lang="tr-TR" smtClean="0"/>
              <a:pPr/>
              <a:t>‹#›</a:t>
            </a:fld>
            <a:endParaRPr lang="tr-TR"/>
          </a:p>
        </p:txBody>
      </p:sp>
    </p:spTree>
    <p:extLst>
      <p:ext uri="{BB962C8B-B14F-4D97-AF65-F5344CB8AC3E}">
        <p14:creationId xmlns:p14="http://schemas.microsoft.com/office/powerpoint/2010/main" val="2540109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0D2D8B3-B2CD-4FF7-B008-56F5520006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8585F8B-4756-4DF0-BC83-C32E9DC635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68FCA1A-2341-4C10-9B84-A37E8ACA09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05FA03-8C6E-4480-B67D-FB3CDBB07087}" type="datetimeFigureOut">
              <a:rPr lang="tr-TR" smtClean="0"/>
              <a:pPr/>
              <a:t>3.12.2021</a:t>
            </a:fld>
            <a:endParaRPr lang="tr-TR"/>
          </a:p>
        </p:txBody>
      </p:sp>
      <p:sp>
        <p:nvSpPr>
          <p:cNvPr id="5" name="Alt Bilgi Yer Tutucusu 4">
            <a:extLst>
              <a:ext uri="{FF2B5EF4-FFF2-40B4-BE49-F238E27FC236}">
                <a16:creationId xmlns:a16="http://schemas.microsoft.com/office/drawing/2014/main" id="{D5E0B36F-EFBD-41A3-82C1-B62E527000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951458F-52E6-4888-815E-8591C21D34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3789F3-E322-45F6-A93A-2AA1206B2A7A}" type="slidenum">
              <a:rPr lang="tr-TR" smtClean="0"/>
              <a:pPr/>
              <a:t>‹#›</a:t>
            </a:fld>
            <a:endParaRPr lang="tr-TR"/>
          </a:p>
        </p:txBody>
      </p:sp>
    </p:spTree>
    <p:extLst>
      <p:ext uri="{BB962C8B-B14F-4D97-AF65-F5344CB8AC3E}">
        <p14:creationId xmlns:p14="http://schemas.microsoft.com/office/powerpoint/2010/main" val="1832718287"/>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6.jpeg"/><Relationship Id="rId7" Type="http://schemas.openxmlformats.org/officeDocument/2006/relationships/diagramColors" Target="../diagrams/colors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E761768-3858-4B55-A983-E0B7B1409F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26280"/>
            <a:ext cx="4449464"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210685A-6235-45A7-850D-A6F555466E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3374" y="702944"/>
            <a:ext cx="5369325" cy="5586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AB70F8CE-E82E-416C-9783-C495D90B9E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17" name="Rectangle 2">
              <a:extLst>
                <a:ext uri="{FF2B5EF4-FFF2-40B4-BE49-F238E27FC236}">
                  <a16:creationId xmlns:a16="http://schemas.microsoft.com/office/drawing/2014/main" id="{29A4BC2C-696B-4395-9400-045CDEEA35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59">
              <a:extLst>
                <a:ext uri="{FF2B5EF4-FFF2-40B4-BE49-F238E27FC236}">
                  <a16:creationId xmlns:a16="http://schemas.microsoft.com/office/drawing/2014/main" id="{260F70B9-87BD-4263-9F05-E90EA5889A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2">
              <a:extLst>
                <a:ext uri="{FF2B5EF4-FFF2-40B4-BE49-F238E27FC236}">
                  <a16:creationId xmlns:a16="http://schemas.microsoft.com/office/drawing/2014/main" id="{032DDFCA-6EDF-4605-9349-8ED81B247B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4">
              <a:extLst>
                <a:ext uri="{FF2B5EF4-FFF2-40B4-BE49-F238E27FC236}">
                  <a16:creationId xmlns:a16="http://schemas.microsoft.com/office/drawing/2014/main" id="{9361BA33-8989-4034-B3B2-3353D81F10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6">
              <a:extLst>
                <a:ext uri="{FF2B5EF4-FFF2-40B4-BE49-F238E27FC236}">
                  <a16:creationId xmlns:a16="http://schemas.microsoft.com/office/drawing/2014/main" id="{0418FE74-A99A-4EFE-A5EF-293657165C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
              <a:extLst>
                <a:ext uri="{FF2B5EF4-FFF2-40B4-BE49-F238E27FC236}">
                  <a16:creationId xmlns:a16="http://schemas.microsoft.com/office/drawing/2014/main" id="{3860D389-B4A1-4C8D-B729-1FBAAF932D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59">
              <a:extLst>
                <a:ext uri="{FF2B5EF4-FFF2-40B4-BE49-F238E27FC236}">
                  <a16:creationId xmlns:a16="http://schemas.microsoft.com/office/drawing/2014/main" id="{94EE628D-5F81-4593-A546-FE5341A4F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2">
              <a:extLst>
                <a:ext uri="{FF2B5EF4-FFF2-40B4-BE49-F238E27FC236}">
                  <a16:creationId xmlns:a16="http://schemas.microsoft.com/office/drawing/2014/main" id="{3F59FFE1-E919-4382-8B19-0F59E0CFD8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C72A68C0-67B2-4059-B9FB-DAF2DE6C9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76E81708-DB09-4AC2-B02A-07394F8D2B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
              <a:extLst>
                <a:ext uri="{FF2B5EF4-FFF2-40B4-BE49-F238E27FC236}">
                  <a16:creationId xmlns:a16="http://schemas.microsoft.com/office/drawing/2014/main" id="{9EE3BA06-C343-456D-B024-9F730A332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59">
              <a:extLst>
                <a:ext uri="{FF2B5EF4-FFF2-40B4-BE49-F238E27FC236}">
                  <a16:creationId xmlns:a16="http://schemas.microsoft.com/office/drawing/2014/main" id="{6CD71060-F14E-4990-8698-52DFE9C732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2">
              <a:extLst>
                <a:ext uri="{FF2B5EF4-FFF2-40B4-BE49-F238E27FC236}">
                  <a16:creationId xmlns:a16="http://schemas.microsoft.com/office/drawing/2014/main" id="{88D6FF31-8CBC-4EA6-886D-2798CFA582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8331D18D-CADD-4888-99CB-C76BDBF9F1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CA52436E-27FC-4F19-97F2-1E1ABAA8C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
              <a:extLst>
                <a:ext uri="{FF2B5EF4-FFF2-40B4-BE49-F238E27FC236}">
                  <a16:creationId xmlns:a16="http://schemas.microsoft.com/office/drawing/2014/main" id="{7910BDE3-A3BE-43A9-9337-0B4354956E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59">
              <a:extLst>
                <a:ext uri="{FF2B5EF4-FFF2-40B4-BE49-F238E27FC236}">
                  <a16:creationId xmlns:a16="http://schemas.microsoft.com/office/drawing/2014/main" id="{B6EAAB17-E229-40D5-9D27-4FC5B49F67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2">
              <a:extLst>
                <a:ext uri="{FF2B5EF4-FFF2-40B4-BE49-F238E27FC236}">
                  <a16:creationId xmlns:a16="http://schemas.microsoft.com/office/drawing/2014/main" id="{EE364DC9-B9E3-4C68-B68C-ED16C8E583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53718762-3A1D-4B08-AA92-C57069D440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A0C820CF-BE9A-4275-84DC-80740E34EE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
              <a:extLst>
                <a:ext uri="{FF2B5EF4-FFF2-40B4-BE49-F238E27FC236}">
                  <a16:creationId xmlns:a16="http://schemas.microsoft.com/office/drawing/2014/main" id="{11490484-3AE4-41A8-976F-26E4D4892D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59">
              <a:extLst>
                <a:ext uri="{FF2B5EF4-FFF2-40B4-BE49-F238E27FC236}">
                  <a16:creationId xmlns:a16="http://schemas.microsoft.com/office/drawing/2014/main" id="{D5969311-8D34-4F15-BE5D-95F0B6EDC6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2">
              <a:extLst>
                <a:ext uri="{FF2B5EF4-FFF2-40B4-BE49-F238E27FC236}">
                  <a16:creationId xmlns:a16="http://schemas.microsoft.com/office/drawing/2014/main" id="{B64A2B04-A2CC-4FE5-B1FD-B16A84A38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4">
              <a:extLst>
                <a:ext uri="{FF2B5EF4-FFF2-40B4-BE49-F238E27FC236}">
                  <a16:creationId xmlns:a16="http://schemas.microsoft.com/office/drawing/2014/main" id="{095AA4F0-534F-4A74-AA86-6A9EC993D4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6">
              <a:extLst>
                <a:ext uri="{FF2B5EF4-FFF2-40B4-BE49-F238E27FC236}">
                  <a16:creationId xmlns:a16="http://schemas.microsoft.com/office/drawing/2014/main" id="{51B81732-52BB-4062-8A4A-3C477855BE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6" name="Dalga 1">
            <a:extLst>
              <a:ext uri="{FF2B5EF4-FFF2-40B4-BE49-F238E27FC236}">
                <a16:creationId xmlns:a16="http://schemas.microsoft.com/office/drawing/2014/main" id="{06937B04-DDD8-4A46-9702-6056AD87F154}"/>
              </a:ext>
            </a:extLst>
          </p:cNvPr>
          <p:cNvGraphicFramePr/>
          <p:nvPr>
            <p:extLst>
              <p:ext uri="{D42A27DB-BD31-4B8C-83A1-F6EECF244321}">
                <p14:modId xmlns:p14="http://schemas.microsoft.com/office/powerpoint/2010/main" val="2753332339"/>
              </p:ext>
            </p:extLst>
          </p:nvPr>
        </p:nvGraphicFramePr>
        <p:xfrm>
          <a:off x="6227064" y="749808"/>
          <a:ext cx="5367528" cy="5358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2204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İçerik Yer Tutucusu 2">
            <a:extLst>
              <a:ext uri="{FF2B5EF4-FFF2-40B4-BE49-F238E27FC236}">
                <a16:creationId xmlns:a16="http://schemas.microsoft.com/office/drawing/2014/main" id="{D84D7167-8D68-4B80-89B4-759C2ACCB54F}"/>
              </a:ext>
            </a:extLst>
          </p:cNvPr>
          <p:cNvGraphicFramePr>
            <a:graphicFrameLocks noGrp="1"/>
          </p:cNvGraphicFramePr>
          <p:nvPr>
            <p:ph idx="1"/>
            <p:extLst>
              <p:ext uri="{D42A27DB-BD31-4B8C-83A1-F6EECF244321}">
                <p14:modId xmlns:p14="http://schemas.microsoft.com/office/powerpoint/2010/main" val="247342411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8335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İçerik Yer Tutucusu 2">
            <a:extLst>
              <a:ext uri="{FF2B5EF4-FFF2-40B4-BE49-F238E27FC236}">
                <a16:creationId xmlns:a16="http://schemas.microsoft.com/office/drawing/2014/main" id="{9A61F239-9BE8-4DAB-A822-A8E6F7B0105F}"/>
              </a:ext>
            </a:extLst>
          </p:cNvPr>
          <p:cNvGraphicFramePr>
            <a:graphicFrameLocks noGrp="1"/>
          </p:cNvGraphicFramePr>
          <p:nvPr>
            <p:ph idx="1"/>
            <p:extLst>
              <p:ext uri="{D42A27DB-BD31-4B8C-83A1-F6EECF244321}">
                <p14:modId xmlns:p14="http://schemas.microsoft.com/office/powerpoint/2010/main" val="420911445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2339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1616B25-3E31-473D-B19A-5B0A7A66843A}"/>
              </a:ext>
            </a:extLst>
          </p:cNvPr>
          <p:cNvPicPr>
            <a:picLocks noChangeAspect="1"/>
          </p:cNvPicPr>
          <p:nvPr/>
        </p:nvPicPr>
        <p:blipFill rotWithShape="1">
          <a:blip r:embed="rId2"/>
          <a:srcRect t="13071" b="2660"/>
          <a:stretch/>
        </p:blipFill>
        <p:spPr>
          <a:xfrm>
            <a:off x="20" y="10"/>
            <a:ext cx="12191981" cy="6857990"/>
          </a:xfrm>
          <a:prstGeom prst="rect">
            <a:avLst/>
          </a:prstGeom>
        </p:spPr>
      </p:pic>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9873"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Yuvarlatılmış Dikdörtgen 4"/>
          <p:cNvSpPr/>
          <p:nvPr/>
        </p:nvSpPr>
        <p:spPr>
          <a:xfrm>
            <a:off x="643467" y="321734"/>
            <a:ext cx="6891186" cy="1135737"/>
          </a:xfrm>
          <a:prstGeom prst="roundRect">
            <a:avLst/>
          </a:prstGeom>
        </p:spPr>
        <p:style>
          <a:lnRef idx="1">
            <a:schemeClr val="accent4"/>
          </a:lnRef>
          <a:fillRef idx="3">
            <a:schemeClr val="accent4"/>
          </a:fillRef>
          <a:effectRef idx="2">
            <a:schemeClr val="accent4"/>
          </a:effectRef>
          <a:fontRef idx="minor">
            <a:schemeClr val="lt1"/>
          </a:fontRef>
        </p:style>
        <p:txBody>
          <a:bodyPr vert="horz" lIns="91440" tIns="45720" rIns="91440" bIns="45720" rtlCol="0" anchor="ctr">
            <a:normAutofit/>
          </a:bodyPr>
          <a:lstStyle/>
          <a:p>
            <a:pPr>
              <a:lnSpc>
                <a:spcPct val="90000"/>
              </a:lnSpc>
              <a:spcBef>
                <a:spcPct val="0"/>
              </a:spcBef>
              <a:spcAft>
                <a:spcPts val="600"/>
              </a:spcAft>
            </a:pPr>
            <a:r>
              <a:rPr lang="tr-TR" sz="3300" b="1" dirty="0">
                <a:solidFill>
                  <a:schemeClr val="tx1"/>
                </a:solidFill>
                <a:latin typeface="+mj-lt"/>
                <a:ea typeface="+mj-ea"/>
                <a:cs typeface="+mj-cs"/>
              </a:rPr>
              <a:t>Destek Eğitim Odasında Eğitim Alan Öğrencinin Başarısının Değerlendirmesi</a:t>
            </a:r>
          </a:p>
        </p:txBody>
      </p:sp>
      <p:grpSp>
        <p:nvGrpSpPr>
          <p:cNvPr id="14" name="Group 13">
            <a:extLst>
              <a:ext uri="{FF2B5EF4-FFF2-40B4-BE49-F238E27FC236}">
                <a16:creationId xmlns:a16="http://schemas.microsoft.com/office/drawing/2014/main" id="{07EAA094-9CF6-4695-958A-33D9BCAA94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23132" y="713128"/>
            <a:ext cx="1068867" cy="2126625"/>
            <a:chOff x="10918968" y="713127"/>
            <a:chExt cx="1273032" cy="2532832"/>
          </a:xfrm>
        </p:grpSpPr>
        <p:sp>
          <p:nvSpPr>
            <p:cNvPr id="15" name="Rectangle 14">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 name="Isosceles Triangle 17">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2 İçerik Yer Tutucusu">
            <a:extLst>
              <a:ext uri="{FF2B5EF4-FFF2-40B4-BE49-F238E27FC236}">
                <a16:creationId xmlns:a16="http://schemas.microsoft.com/office/drawing/2014/main" id="{B760D463-2CEF-48AA-A327-EEC505F3FB0B}"/>
              </a:ext>
            </a:extLst>
          </p:cNvPr>
          <p:cNvGraphicFramePr>
            <a:graphicFrameLocks noGrp="1"/>
          </p:cNvGraphicFramePr>
          <p:nvPr>
            <p:ph idx="1"/>
            <p:extLst>
              <p:ext uri="{D42A27DB-BD31-4B8C-83A1-F6EECF244321}">
                <p14:modId xmlns:p14="http://schemas.microsoft.com/office/powerpoint/2010/main" val="3165201433"/>
              </p:ext>
            </p:extLst>
          </p:nvPr>
        </p:nvGraphicFramePr>
        <p:xfrm>
          <a:off x="643467" y="1782981"/>
          <a:ext cx="6891187" cy="43939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8D517A-AA1A-4D2A-A4B2-DFEC39410205}"/>
              </a:ext>
            </a:extLst>
          </p:cNvPr>
          <p:cNvSpPr>
            <a:spLocks noGrp="1"/>
          </p:cNvSpPr>
          <p:nvPr>
            <p:ph type="title"/>
          </p:nvPr>
        </p:nvSpPr>
        <p:spPr/>
        <p:txBody>
          <a:bodyPr>
            <a:noAutofit/>
          </a:bodyPr>
          <a:lstStyle/>
          <a:p>
            <a:pPr algn="ctr"/>
            <a:r>
              <a:rPr lang="tr-TR" sz="3200" b="1" dirty="0">
                <a:solidFill>
                  <a:schemeClr val="tx1"/>
                </a:solidFill>
                <a:latin typeface="+mj-lt"/>
                <a:ea typeface="+mj-ea"/>
                <a:cs typeface="+mj-cs"/>
              </a:rPr>
              <a:t>Destek Eğitim Odasında Eğitim Alan Öğrencinin Başarısının Değerlendirmesi</a:t>
            </a:r>
            <a:br>
              <a:rPr lang="tr-TR" sz="3200" b="1" dirty="0">
                <a:solidFill>
                  <a:schemeClr val="tx1"/>
                </a:solidFill>
                <a:latin typeface="+mj-lt"/>
                <a:ea typeface="+mj-ea"/>
                <a:cs typeface="+mj-cs"/>
              </a:rPr>
            </a:br>
            <a:endParaRPr lang="tr-TR" sz="3200" b="1" dirty="0"/>
          </a:p>
        </p:txBody>
      </p:sp>
      <p:graphicFrame>
        <p:nvGraphicFramePr>
          <p:cNvPr id="5" name="İçerik Yer Tutucusu 2">
            <a:extLst>
              <a:ext uri="{FF2B5EF4-FFF2-40B4-BE49-F238E27FC236}">
                <a16:creationId xmlns:a16="http://schemas.microsoft.com/office/drawing/2014/main" id="{4990ED4A-F570-4C6B-9005-277C8B40F267}"/>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8386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B346E1-D87C-4622-BA3C-A029959DC862}"/>
              </a:ext>
            </a:extLst>
          </p:cNvPr>
          <p:cNvSpPr>
            <a:spLocks noGrp="1"/>
          </p:cNvSpPr>
          <p:nvPr>
            <p:ph type="title"/>
          </p:nvPr>
        </p:nvSpPr>
        <p:spPr/>
        <p:txBody>
          <a:bodyPr>
            <a:normAutofit fontScale="90000"/>
          </a:bodyPr>
          <a:lstStyle/>
          <a:p>
            <a:pPr algn="ctr"/>
            <a:br>
              <a:rPr lang="tr-TR" sz="4400" b="1" dirty="0"/>
            </a:br>
            <a:r>
              <a:rPr lang="tr-TR" sz="4400" b="1" dirty="0"/>
              <a:t>Destek Eğitim Odasında Öğretmen Görevlendirilmesi</a:t>
            </a:r>
            <a:br>
              <a:rPr lang="tr-TR" sz="4400" b="1" dirty="0"/>
            </a:br>
            <a:endParaRPr lang="tr-TR" dirty="0"/>
          </a:p>
        </p:txBody>
      </p:sp>
      <p:graphicFrame>
        <p:nvGraphicFramePr>
          <p:cNvPr id="7" name="İçerik Yer Tutucusu 2">
            <a:extLst>
              <a:ext uri="{FF2B5EF4-FFF2-40B4-BE49-F238E27FC236}">
                <a16:creationId xmlns:a16="http://schemas.microsoft.com/office/drawing/2014/main" id="{3F8F94A2-AC53-4AB9-8333-F0E0937D5420}"/>
              </a:ext>
            </a:extLst>
          </p:cNvPr>
          <p:cNvGraphicFramePr>
            <a:graphicFrameLocks noGrp="1"/>
          </p:cNvGraphicFramePr>
          <p:nvPr>
            <p:ph idx="1"/>
            <p:extLst>
              <p:ext uri="{D42A27DB-BD31-4B8C-83A1-F6EECF244321}">
                <p14:modId xmlns:p14="http://schemas.microsoft.com/office/powerpoint/2010/main" val="229115860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9526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1"/>
          <p:cNvSpPr>
            <a:spLocks/>
          </p:cNvSpPr>
          <p:nvPr/>
        </p:nvSpPr>
        <p:spPr bwMode="auto">
          <a:xfrm>
            <a:off x="8077200" y="6403975"/>
            <a:ext cx="2133600" cy="2682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45719" tIns="45719" rIns="45719" bIns="45719" anchor="ctr"/>
          <a:lstStyle>
            <a:lvl1pPr>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9pPr>
          </a:lstStyle>
          <a:p>
            <a:pPr algn="r" eaLnBrk="1"/>
            <a:fld id="{7AFE2EC6-2628-4287-B323-BEBAEB0E6B57}" type="slidenum">
              <a:rPr lang="tr-TR" altLang="tr-TR" sz="1200">
                <a:solidFill>
                  <a:srgbClr val="888888"/>
                </a:solidFill>
              </a:rPr>
              <a:pPr algn="r" eaLnBrk="1"/>
              <a:t>15</a:t>
            </a:fld>
            <a:endParaRPr lang="tr-TR" altLang="tr-TR"/>
          </a:p>
        </p:txBody>
      </p:sp>
      <p:sp>
        <p:nvSpPr>
          <p:cNvPr id="16389" name="Text Box 10"/>
          <p:cNvSpPr txBox="1">
            <a:spLocks noChangeArrowheads="1"/>
          </p:cNvSpPr>
          <p:nvPr/>
        </p:nvSpPr>
        <p:spPr bwMode="auto">
          <a:xfrm>
            <a:off x="1582738" y="765176"/>
            <a:ext cx="4133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1pPr>
            <a:lvl2pPr>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9pPr>
          </a:lstStyle>
          <a:p>
            <a:pPr lvl="1" eaLnBrk="1">
              <a:spcBef>
                <a:spcPct val="50000"/>
              </a:spcBef>
            </a:pPr>
            <a:r>
              <a:rPr lang="tr-TR" altLang="tr-TR" sz="2800" b="1">
                <a:solidFill>
                  <a:schemeClr val="accent1"/>
                </a:solidFill>
                <a:latin typeface="Verdana" panose="020B0604030504040204" pitchFamily="34" charset="0"/>
              </a:rPr>
              <a:t> </a:t>
            </a:r>
            <a:endParaRPr lang="tr-TR" altLang="tr-TR" sz="2800" b="1">
              <a:solidFill>
                <a:schemeClr val="accent1"/>
              </a:solidFill>
              <a:latin typeface="Times New Roman" panose="02020603050405020304" pitchFamily="18" charset="0"/>
            </a:endParaRPr>
          </a:p>
        </p:txBody>
      </p:sp>
      <p:sp>
        <p:nvSpPr>
          <p:cNvPr id="16390" name="Text Box 285"/>
          <p:cNvSpPr txBox="1">
            <a:spLocks noChangeArrowheads="1"/>
          </p:cNvSpPr>
          <p:nvPr/>
        </p:nvSpPr>
        <p:spPr bwMode="auto">
          <a:xfrm>
            <a:off x="1642115" y="2817875"/>
            <a:ext cx="90852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9pPr>
          </a:lstStyle>
          <a:p>
            <a:pPr eaLnBrk="1">
              <a:spcBef>
                <a:spcPct val="50000"/>
              </a:spcBef>
            </a:pPr>
            <a:endParaRPr lang="tr-TR" altLang="tr-TR" sz="2800" b="1">
              <a:solidFill>
                <a:schemeClr val="tx1"/>
              </a:solidFill>
              <a:latin typeface="Verdana" panose="020B0604030504040204" pitchFamily="34" charset="0"/>
            </a:endParaRPr>
          </a:p>
        </p:txBody>
      </p:sp>
      <p:sp>
        <p:nvSpPr>
          <p:cNvPr id="16391" name="AutoShape 3"/>
          <p:cNvSpPr>
            <a:spLocks/>
          </p:cNvSpPr>
          <p:nvPr/>
        </p:nvSpPr>
        <p:spPr bwMode="auto">
          <a:xfrm>
            <a:off x="2063749" y="2708275"/>
            <a:ext cx="8790297" cy="338455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45719" tIns="45719" rIns="45719" bIns="45719" anchor="ctr"/>
          <a:lstStyle/>
          <a:p>
            <a:endParaRPr lang="tr-TR"/>
          </a:p>
        </p:txBody>
      </p:sp>
      <p:sp>
        <p:nvSpPr>
          <p:cNvPr id="9" name="8 Dikdörtgen"/>
          <p:cNvSpPr/>
          <p:nvPr/>
        </p:nvSpPr>
        <p:spPr>
          <a:xfrm>
            <a:off x="2351088" y="3284539"/>
            <a:ext cx="7777162" cy="369887"/>
          </a:xfrm>
          <a:prstGeom prst="rect">
            <a:avLst/>
          </a:prstGeom>
        </p:spPr>
        <p:txBody>
          <a:bodyPr>
            <a:spAutoFit/>
          </a:bodyPr>
          <a:lstStyle/>
          <a:p>
            <a:pPr marL="365760" indent="-256032" algn="just">
              <a:buClr>
                <a:schemeClr val="accent3"/>
              </a:buClr>
              <a:buFont typeface="Georgia"/>
              <a:buChar char="•"/>
              <a:defRPr/>
            </a:pPr>
            <a:endParaRPr lang="tr-TR" b="1" dirty="0">
              <a:solidFill>
                <a:srgbClr val="0070C0"/>
              </a:solidFill>
              <a:latin typeface="Comic Sans MS" pitchFamily="66" charset="0"/>
              <a:ea typeface="Calibri" panose="020F0502020204030204" pitchFamily="34" charset="0"/>
              <a:cs typeface="Calibri" pitchFamily="34" charset="0"/>
            </a:endParaRPr>
          </a:p>
        </p:txBody>
      </p:sp>
      <p:graphicFrame>
        <p:nvGraphicFramePr>
          <p:cNvPr id="16395" name="İçerik Yer Tutucusu 2">
            <a:extLst>
              <a:ext uri="{FF2B5EF4-FFF2-40B4-BE49-F238E27FC236}">
                <a16:creationId xmlns:a16="http://schemas.microsoft.com/office/drawing/2014/main" id="{2356A7C9-9F70-45A2-8CB8-696199E148EF}"/>
              </a:ext>
            </a:extLst>
          </p:cNvPr>
          <p:cNvGraphicFramePr>
            <a:graphicFrameLocks noGrp="1"/>
          </p:cNvGraphicFramePr>
          <p:nvPr>
            <p:ph idx="1"/>
          </p:nvPr>
        </p:nvGraphicFramePr>
        <p:xfrm>
          <a:off x="760020" y="1136073"/>
          <a:ext cx="10780815" cy="51317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12414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57EB9881-FA8B-4905-ABCC-248B4E877417}"/>
              </a:ext>
            </a:extLst>
          </p:cNvPr>
          <p:cNvSpPr>
            <a:spLocks noGrp="1"/>
          </p:cNvSpPr>
          <p:nvPr>
            <p:ph type="title"/>
          </p:nvPr>
        </p:nvSpPr>
        <p:spPr>
          <a:xfrm>
            <a:off x="524741" y="620392"/>
            <a:ext cx="3808268" cy="5504688"/>
          </a:xfrm>
        </p:spPr>
        <p:txBody>
          <a:bodyPr>
            <a:normAutofit/>
          </a:bodyPr>
          <a:lstStyle/>
          <a:p>
            <a:br>
              <a:rPr lang="tr-TR" sz="4200" b="1" dirty="0">
                <a:solidFill>
                  <a:schemeClr val="bg1"/>
                </a:solidFill>
              </a:rPr>
            </a:br>
            <a:r>
              <a:rPr lang="tr-TR" sz="4200" b="1" dirty="0">
                <a:solidFill>
                  <a:schemeClr val="bg1"/>
                </a:solidFill>
              </a:rPr>
              <a:t>Destek Eğitim Odasında Kaç Saate Kadar Görev Alabilir ve Ücretlendirme Nasıl Yapılır?</a:t>
            </a:r>
            <a:br>
              <a:rPr lang="tr-TR" sz="4200" b="1" dirty="0">
                <a:solidFill>
                  <a:schemeClr val="bg1"/>
                </a:solidFill>
              </a:rPr>
            </a:br>
            <a:endParaRPr lang="tr-TR" sz="4200" dirty="0">
              <a:solidFill>
                <a:schemeClr val="bg1"/>
              </a:solidFill>
            </a:endParaRPr>
          </a:p>
        </p:txBody>
      </p:sp>
      <p:graphicFrame>
        <p:nvGraphicFramePr>
          <p:cNvPr id="5" name="İçerik Yer Tutucusu 2">
            <a:extLst>
              <a:ext uri="{FF2B5EF4-FFF2-40B4-BE49-F238E27FC236}">
                <a16:creationId xmlns:a16="http://schemas.microsoft.com/office/drawing/2014/main" id="{D9EE32DC-2648-41E5-AB7A-5FCA5BC3557C}"/>
              </a:ext>
            </a:extLst>
          </p:cNvPr>
          <p:cNvGraphicFramePr>
            <a:graphicFrameLocks noGrp="1"/>
          </p:cNvGraphicFramePr>
          <p:nvPr>
            <p:ph idx="1"/>
            <p:extLst>
              <p:ext uri="{D42A27DB-BD31-4B8C-83A1-F6EECF244321}">
                <p14:modId xmlns:p14="http://schemas.microsoft.com/office/powerpoint/2010/main" val="166892610"/>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9156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 name="Rectangle 142">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440" name="6 Başlık"/>
          <p:cNvSpPr>
            <a:spLocks noGrp="1"/>
          </p:cNvSpPr>
          <p:nvPr>
            <p:ph type="title"/>
          </p:nvPr>
        </p:nvSpPr>
        <p:spPr>
          <a:xfrm>
            <a:off x="643467" y="321733"/>
            <a:ext cx="4970879" cy="5993119"/>
          </a:xfrm>
          <a:solidFill>
            <a:srgbClr val="FFFF00"/>
          </a:solidFill>
        </p:spPr>
        <p:txBody>
          <a:bodyPr vert="horz" lIns="91440" tIns="45720" rIns="91440" bIns="45720" rtlCol="0" anchor="ctr">
            <a:normAutofit/>
          </a:bodyPr>
          <a:lstStyle/>
          <a:p>
            <a:r>
              <a:rPr lang="tr-TR" sz="2000" b="1" kern="1200" dirty="0">
                <a:solidFill>
                  <a:schemeClr val="tx1"/>
                </a:solidFill>
                <a:latin typeface="+mj-lt"/>
                <a:ea typeface="+mj-ea"/>
                <a:cs typeface="+mj-cs"/>
              </a:rPr>
              <a:t>Maaş karşılığı ders saatini dolduramayan branş öğretmenine, maaş karşılığını dolduramadığı saat kadar Destek Eğitim Odasında görev verilebilir. </a:t>
            </a:r>
            <a:br>
              <a:rPr lang="tr-TR" sz="2000" b="1" kern="1200" dirty="0">
                <a:solidFill>
                  <a:schemeClr val="tx1"/>
                </a:solidFill>
                <a:latin typeface="+mj-lt"/>
                <a:ea typeface="+mj-ea"/>
                <a:cs typeface="+mj-cs"/>
              </a:rPr>
            </a:br>
            <a:br>
              <a:rPr lang="tr-TR" sz="2000" b="1" kern="1200" dirty="0">
                <a:solidFill>
                  <a:schemeClr val="tx1"/>
                </a:solidFill>
                <a:latin typeface="+mj-lt"/>
                <a:ea typeface="+mj-ea"/>
                <a:cs typeface="+mj-cs"/>
              </a:rPr>
            </a:br>
            <a:r>
              <a:rPr lang="tr-TR" sz="2000" b="1" kern="1200" dirty="0">
                <a:solidFill>
                  <a:schemeClr val="tx1"/>
                </a:solidFill>
                <a:latin typeface="+mj-lt"/>
                <a:ea typeface="+mj-ea"/>
                <a:cs typeface="+mj-cs"/>
              </a:rPr>
              <a:t>Ayrıca branş öğretmenlerine, 15 saat maaş karşılığı olan ders yükünün üzerine, 6 saat zorunlu ek ders kapsamında Destek Eğitim Odasında görev verilebilir. </a:t>
            </a:r>
            <a:br>
              <a:rPr lang="tr-TR" sz="2000" b="1" kern="1200" dirty="0">
                <a:solidFill>
                  <a:schemeClr val="tx1"/>
                </a:solidFill>
                <a:latin typeface="+mj-lt"/>
                <a:ea typeface="+mj-ea"/>
                <a:cs typeface="+mj-cs"/>
              </a:rPr>
            </a:br>
            <a:br>
              <a:rPr lang="tr-TR" sz="2000" b="1" kern="1200" dirty="0">
                <a:solidFill>
                  <a:schemeClr val="tx1"/>
                </a:solidFill>
                <a:latin typeface="+mj-lt"/>
                <a:ea typeface="+mj-ea"/>
                <a:cs typeface="+mj-cs"/>
              </a:rPr>
            </a:br>
            <a:br>
              <a:rPr lang="tr-TR" sz="2000" b="1" kern="1200" dirty="0">
                <a:solidFill>
                  <a:schemeClr val="tx1"/>
                </a:solidFill>
                <a:latin typeface="+mj-lt"/>
                <a:ea typeface="+mj-ea"/>
                <a:cs typeface="+mj-cs"/>
              </a:rPr>
            </a:br>
            <a:r>
              <a:rPr lang="tr-TR" sz="2000" b="1" kern="1200" dirty="0">
                <a:solidFill>
                  <a:schemeClr val="tx1"/>
                </a:solidFill>
                <a:latin typeface="+mj-lt"/>
                <a:ea typeface="+mj-ea"/>
                <a:cs typeface="+mj-cs"/>
              </a:rPr>
              <a:t>Branş öğretmeninin istemesi durumunda, 15 saat maaş karşılığı ve 6 saat zorunlu ek dersin üzerine, 9 saat daha Destek Eğitim Odasında ek ders görevi verilebilir. </a:t>
            </a:r>
            <a:br>
              <a:rPr lang="tr-TR" sz="2000" b="1" kern="1200" dirty="0">
                <a:solidFill>
                  <a:schemeClr val="tx1"/>
                </a:solidFill>
                <a:latin typeface="+mj-lt"/>
                <a:ea typeface="+mj-ea"/>
                <a:cs typeface="+mj-cs"/>
              </a:rPr>
            </a:br>
            <a:br>
              <a:rPr lang="tr-TR" sz="2000" b="1" kern="1200" dirty="0">
                <a:solidFill>
                  <a:schemeClr val="tx1"/>
                </a:solidFill>
                <a:latin typeface="+mj-lt"/>
                <a:ea typeface="+mj-ea"/>
                <a:cs typeface="+mj-cs"/>
              </a:rPr>
            </a:br>
            <a:br>
              <a:rPr lang="tr-TR" sz="2000" b="1" kern="1200" dirty="0">
                <a:solidFill>
                  <a:schemeClr val="tx1"/>
                </a:solidFill>
                <a:latin typeface="+mj-lt"/>
                <a:ea typeface="+mj-ea"/>
                <a:cs typeface="+mj-cs"/>
              </a:rPr>
            </a:br>
            <a:endParaRPr lang="tr-TR" altLang="tr-TR" sz="2000" b="1" kern="1200" dirty="0">
              <a:solidFill>
                <a:schemeClr val="tx1"/>
              </a:solidFill>
              <a:latin typeface="+mj-lt"/>
              <a:ea typeface="+mj-ea"/>
              <a:cs typeface="+mj-cs"/>
            </a:endParaRPr>
          </a:p>
        </p:txBody>
      </p:sp>
      <p:sp>
        <p:nvSpPr>
          <p:cNvPr id="145" name="Isosceles Triangle 14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0" name="Graphic 139" descr="Saat">
            <a:extLst>
              <a:ext uri="{FF2B5EF4-FFF2-40B4-BE49-F238E27FC236}">
                <a16:creationId xmlns:a16="http://schemas.microsoft.com/office/drawing/2014/main" id="{BB814FDD-9864-4C6C-9072-258F8392E3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57813" y="783639"/>
            <a:ext cx="5290720" cy="5290720"/>
          </a:xfrm>
          <a:prstGeom prst="rect">
            <a:avLst/>
          </a:prstGeom>
        </p:spPr>
      </p:pic>
      <p:grpSp>
        <p:nvGrpSpPr>
          <p:cNvPr id="149" name="Group 148">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150" name="Isosceles Triangle 149">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Rectangle 150">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438" name="AutoShape 3"/>
          <p:cNvSpPr>
            <a:spLocks/>
          </p:cNvSpPr>
          <p:nvPr/>
        </p:nvSpPr>
        <p:spPr bwMode="auto">
          <a:xfrm>
            <a:off x="2063750" y="2708275"/>
            <a:ext cx="8135938" cy="338455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45719" tIns="45719" rIns="45719" bIns="45719" anchor="ctr"/>
          <a:lstStyle/>
          <a:p>
            <a:endParaRPr lang="tr-TR"/>
          </a:p>
        </p:txBody>
      </p:sp>
      <p:sp>
        <p:nvSpPr>
          <p:cNvPr id="9" name="8 Dikdörtgen"/>
          <p:cNvSpPr/>
          <p:nvPr/>
        </p:nvSpPr>
        <p:spPr>
          <a:xfrm>
            <a:off x="2351088" y="3284539"/>
            <a:ext cx="7777162" cy="369887"/>
          </a:xfrm>
          <a:prstGeom prst="rect">
            <a:avLst/>
          </a:prstGeom>
        </p:spPr>
        <p:txBody>
          <a:bodyPr>
            <a:spAutoFit/>
          </a:bodyPr>
          <a:lstStyle/>
          <a:p>
            <a:pPr marL="365760" indent="-256032" algn="just">
              <a:buClr>
                <a:schemeClr val="accent3"/>
              </a:buClr>
              <a:buFont typeface="Georgia"/>
              <a:buChar char="•"/>
              <a:defRPr/>
            </a:pPr>
            <a:endParaRPr lang="tr-TR" b="1" dirty="0">
              <a:solidFill>
                <a:srgbClr val="0070C0"/>
              </a:solidFill>
              <a:latin typeface="Comic Sans MS" pitchFamily="66" charset="0"/>
              <a:ea typeface="Calibri" panose="020F0502020204030204" pitchFamily="34" charset="0"/>
              <a:cs typeface="Calibri" pitchFamily="34" charset="0"/>
            </a:endParaRPr>
          </a:p>
        </p:txBody>
      </p:sp>
    </p:spTree>
    <p:extLst>
      <p:ext uri="{BB962C8B-B14F-4D97-AF65-F5344CB8AC3E}">
        <p14:creationId xmlns:p14="http://schemas.microsoft.com/office/powerpoint/2010/main" val="3648841279"/>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2">
            <a:extLst>
              <a:ext uri="{FF2B5EF4-FFF2-40B4-BE49-F238E27FC236}">
                <a16:creationId xmlns:a16="http://schemas.microsoft.com/office/drawing/2014/main" id="{53550931-959C-4609-A1B2-10FC737E8162}"/>
              </a:ext>
            </a:extLst>
          </p:cNvPr>
          <p:cNvGraphicFramePr>
            <a:graphicFrameLocks noGrp="1"/>
          </p:cNvGraphicFramePr>
          <p:nvPr>
            <p:ph idx="1"/>
            <p:extLst>
              <p:ext uri="{D42A27DB-BD31-4B8C-83A1-F6EECF244321}">
                <p14:modId xmlns:p14="http://schemas.microsoft.com/office/powerpoint/2010/main" val="4071541218"/>
              </p:ext>
            </p:extLst>
          </p:nvPr>
        </p:nvGraphicFramePr>
        <p:xfrm>
          <a:off x="838200" y="900545"/>
          <a:ext cx="10515600" cy="52764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73752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9">
            <a:extLst>
              <a:ext uri="{FF2B5EF4-FFF2-40B4-BE49-F238E27FC236}">
                <a16:creationId xmlns:a16="http://schemas.microsoft.com/office/drawing/2014/main" id="{8E761768-3858-4B55-A983-E0B7B1409F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11">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26280"/>
            <a:ext cx="4449464"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13">
            <a:extLst>
              <a:ext uri="{FF2B5EF4-FFF2-40B4-BE49-F238E27FC236}">
                <a16:creationId xmlns:a16="http://schemas.microsoft.com/office/drawing/2014/main" id="{A210685A-6235-45A7-850D-A6F555466E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3374" y="702944"/>
            <a:ext cx="5369325" cy="5586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Yuvarlatılmış Dikdörtgen 3"/>
          <p:cNvSpPr/>
          <p:nvPr/>
        </p:nvSpPr>
        <p:spPr>
          <a:xfrm>
            <a:off x="1016805" y="1345958"/>
            <a:ext cx="4193196" cy="4166085"/>
          </a:xfrm>
          <a:prstGeom prst="roundRect">
            <a:avLst/>
          </a:prstGeom>
        </p:spPr>
        <p:style>
          <a:lnRef idx="1">
            <a:schemeClr val="accent4"/>
          </a:lnRef>
          <a:fillRef idx="3">
            <a:schemeClr val="accent4"/>
          </a:fillRef>
          <a:effectRef idx="2">
            <a:schemeClr val="accent4"/>
          </a:effectRef>
          <a:fontRef idx="minor">
            <a:schemeClr val="lt1"/>
          </a:fontRef>
        </p:style>
        <p:txBody>
          <a:bodyPr vert="horz" lIns="91440" tIns="45720" rIns="91440" bIns="45720" rtlCol="0" anchor="ctr">
            <a:normAutofit/>
          </a:bodyPr>
          <a:lstStyle/>
          <a:p>
            <a:pPr>
              <a:lnSpc>
                <a:spcPct val="90000"/>
              </a:lnSpc>
              <a:spcBef>
                <a:spcPct val="0"/>
              </a:spcBef>
              <a:spcAft>
                <a:spcPts val="600"/>
              </a:spcAft>
            </a:pPr>
            <a:r>
              <a:rPr lang="en-US" sz="4400" b="1" kern="1200">
                <a:solidFill>
                  <a:schemeClr val="tx1"/>
                </a:solidFill>
                <a:latin typeface="+mj-lt"/>
                <a:ea typeface="+mj-ea"/>
                <a:cs typeface="+mj-cs"/>
              </a:rPr>
              <a:t>Destek Eğitim Odası İçin Tutulması Gereken Defter, Dosya, Çizelge ve Planlar</a:t>
            </a:r>
          </a:p>
        </p:txBody>
      </p:sp>
      <p:grpSp>
        <p:nvGrpSpPr>
          <p:cNvPr id="52" name="Group 15">
            <a:extLst>
              <a:ext uri="{FF2B5EF4-FFF2-40B4-BE49-F238E27FC236}">
                <a16:creationId xmlns:a16="http://schemas.microsoft.com/office/drawing/2014/main" id="{AB70F8CE-E82E-416C-9783-C495D90B9E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53" name="Rectangle 2">
              <a:extLst>
                <a:ext uri="{FF2B5EF4-FFF2-40B4-BE49-F238E27FC236}">
                  <a16:creationId xmlns:a16="http://schemas.microsoft.com/office/drawing/2014/main" id="{29A4BC2C-696B-4395-9400-045CDEEA35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9">
              <a:extLst>
                <a:ext uri="{FF2B5EF4-FFF2-40B4-BE49-F238E27FC236}">
                  <a16:creationId xmlns:a16="http://schemas.microsoft.com/office/drawing/2014/main" id="{260F70B9-87BD-4263-9F05-E90EA5889A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62">
              <a:extLst>
                <a:ext uri="{FF2B5EF4-FFF2-40B4-BE49-F238E27FC236}">
                  <a16:creationId xmlns:a16="http://schemas.microsoft.com/office/drawing/2014/main" id="{032DDFCA-6EDF-4605-9349-8ED81B247B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64">
              <a:extLst>
                <a:ext uri="{FF2B5EF4-FFF2-40B4-BE49-F238E27FC236}">
                  <a16:creationId xmlns:a16="http://schemas.microsoft.com/office/drawing/2014/main" id="{9361BA33-8989-4034-B3B2-3353D81F10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6">
              <a:extLst>
                <a:ext uri="{FF2B5EF4-FFF2-40B4-BE49-F238E27FC236}">
                  <a16:creationId xmlns:a16="http://schemas.microsoft.com/office/drawing/2014/main" id="{0418FE74-A99A-4EFE-A5EF-293657165C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2">
              <a:extLst>
                <a:ext uri="{FF2B5EF4-FFF2-40B4-BE49-F238E27FC236}">
                  <a16:creationId xmlns:a16="http://schemas.microsoft.com/office/drawing/2014/main" id="{3860D389-B4A1-4C8D-B729-1FBAAF932D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9">
              <a:extLst>
                <a:ext uri="{FF2B5EF4-FFF2-40B4-BE49-F238E27FC236}">
                  <a16:creationId xmlns:a16="http://schemas.microsoft.com/office/drawing/2014/main" id="{94EE628D-5F81-4593-A546-FE5341A4F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2">
              <a:extLst>
                <a:ext uri="{FF2B5EF4-FFF2-40B4-BE49-F238E27FC236}">
                  <a16:creationId xmlns:a16="http://schemas.microsoft.com/office/drawing/2014/main" id="{3F59FFE1-E919-4382-8B19-0F59E0CFD8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4">
              <a:extLst>
                <a:ext uri="{FF2B5EF4-FFF2-40B4-BE49-F238E27FC236}">
                  <a16:creationId xmlns:a16="http://schemas.microsoft.com/office/drawing/2014/main" id="{C72A68C0-67B2-4059-B9FB-DAF2DE6C9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6">
              <a:extLst>
                <a:ext uri="{FF2B5EF4-FFF2-40B4-BE49-F238E27FC236}">
                  <a16:creationId xmlns:a16="http://schemas.microsoft.com/office/drawing/2014/main" id="{76E81708-DB09-4AC2-B02A-07394F8D2B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2">
              <a:extLst>
                <a:ext uri="{FF2B5EF4-FFF2-40B4-BE49-F238E27FC236}">
                  <a16:creationId xmlns:a16="http://schemas.microsoft.com/office/drawing/2014/main" id="{9EE3BA06-C343-456D-B024-9F730A332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59">
              <a:extLst>
                <a:ext uri="{FF2B5EF4-FFF2-40B4-BE49-F238E27FC236}">
                  <a16:creationId xmlns:a16="http://schemas.microsoft.com/office/drawing/2014/main" id="{6CD71060-F14E-4990-8698-52DFE9C732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2">
              <a:extLst>
                <a:ext uri="{FF2B5EF4-FFF2-40B4-BE49-F238E27FC236}">
                  <a16:creationId xmlns:a16="http://schemas.microsoft.com/office/drawing/2014/main" id="{88D6FF31-8CBC-4EA6-886D-2798CFA582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4">
              <a:extLst>
                <a:ext uri="{FF2B5EF4-FFF2-40B4-BE49-F238E27FC236}">
                  <a16:creationId xmlns:a16="http://schemas.microsoft.com/office/drawing/2014/main" id="{8331D18D-CADD-4888-99CB-C76BDBF9F1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CA52436E-27FC-4F19-97F2-1E1ABAA8C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2">
              <a:extLst>
                <a:ext uri="{FF2B5EF4-FFF2-40B4-BE49-F238E27FC236}">
                  <a16:creationId xmlns:a16="http://schemas.microsoft.com/office/drawing/2014/main" id="{7910BDE3-A3BE-43A9-9337-0B4354956E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59">
              <a:extLst>
                <a:ext uri="{FF2B5EF4-FFF2-40B4-BE49-F238E27FC236}">
                  <a16:creationId xmlns:a16="http://schemas.microsoft.com/office/drawing/2014/main" id="{B6EAAB17-E229-40D5-9D27-4FC5B49F67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2">
              <a:extLst>
                <a:ext uri="{FF2B5EF4-FFF2-40B4-BE49-F238E27FC236}">
                  <a16:creationId xmlns:a16="http://schemas.microsoft.com/office/drawing/2014/main" id="{EE364DC9-B9E3-4C68-B68C-ED16C8E583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64">
              <a:extLst>
                <a:ext uri="{FF2B5EF4-FFF2-40B4-BE49-F238E27FC236}">
                  <a16:creationId xmlns:a16="http://schemas.microsoft.com/office/drawing/2014/main" id="{53718762-3A1D-4B08-AA92-C57069D440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66">
              <a:extLst>
                <a:ext uri="{FF2B5EF4-FFF2-40B4-BE49-F238E27FC236}">
                  <a16:creationId xmlns:a16="http://schemas.microsoft.com/office/drawing/2014/main" id="{A0C820CF-BE9A-4275-84DC-80740E34EE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2">
              <a:extLst>
                <a:ext uri="{FF2B5EF4-FFF2-40B4-BE49-F238E27FC236}">
                  <a16:creationId xmlns:a16="http://schemas.microsoft.com/office/drawing/2014/main" id="{11490484-3AE4-41A8-976F-26E4D4892D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59">
              <a:extLst>
                <a:ext uri="{FF2B5EF4-FFF2-40B4-BE49-F238E27FC236}">
                  <a16:creationId xmlns:a16="http://schemas.microsoft.com/office/drawing/2014/main" id="{D5969311-8D34-4F15-BE5D-95F0B6EDC6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62">
              <a:extLst>
                <a:ext uri="{FF2B5EF4-FFF2-40B4-BE49-F238E27FC236}">
                  <a16:creationId xmlns:a16="http://schemas.microsoft.com/office/drawing/2014/main" id="{B64A2B04-A2CC-4FE5-B1FD-B16A84A38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64">
              <a:extLst>
                <a:ext uri="{FF2B5EF4-FFF2-40B4-BE49-F238E27FC236}">
                  <a16:creationId xmlns:a16="http://schemas.microsoft.com/office/drawing/2014/main" id="{095AA4F0-534F-4A74-AA86-6A9EC993D4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66">
              <a:extLst>
                <a:ext uri="{FF2B5EF4-FFF2-40B4-BE49-F238E27FC236}">
                  <a16:creationId xmlns:a16="http://schemas.microsoft.com/office/drawing/2014/main" id="{51B81732-52BB-4062-8A4A-3C477855BE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6" name="İçerik Yer Tutucusu 2">
            <a:extLst>
              <a:ext uri="{FF2B5EF4-FFF2-40B4-BE49-F238E27FC236}">
                <a16:creationId xmlns:a16="http://schemas.microsoft.com/office/drawing/2014/main" id="{8B9461D9-164D-401B-9B88-32DA7BB51FB0}"/>
              </a:ext>
            </a:extLst>
          </p:cNvPr>
          <p:cNvGraphicFramePr>
            <a:graphicFrameLocks noGrp="1"/>
          </p:cNvGraphicFramePr>
          <p:nvPr>
            <p:ph idx="1"/>
            <p:extLst>
              <p:ext uri="{D42A27DB-BD31-4B8C-83A1-F6EECF244321}">
                <p14:modId xmlns:p14="http://schemas.microsoft.com/office/powerpoint/2010/main" val="100315940"/>
              </p:ext>
            </p:extLst>
          </p:nvPr>
        </p:nvGraphicFramePr>
        <p:xfrm>
          <a:off x="6227064" y="749808"/>
          <a:ext cx="5367528" cy="5358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2364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884769FE-1656-422F-86E1-8C1B16C27B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B249F6D-244F-494A-98B9-5CC7413C4F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5760" y="682754"/>
            <a:ext cx="5492493" cy="5492493"/>
          </a:xfrm>
          <a:custGeom>
            <a:avLst/>
            <a:gdLst>
              <a:gd name="connsiteX0" fmla="*/ 2746247 w 5492493"/>
              <a:gd name="connsiteY0" fmla="*/ 0 h 5492493"/>
              <a:gd name="connsiteX1" fmla="*/ 5492493 w 5492493"/>
              <a:gd name="connsiteY1" fmla="*/ 2746247 h 5492493"/>
              <a:gd name="connsiteX2" fmla="*/ 2746247 w 5492493"/>
              <a:gd name="connsiteY2" fmla="*/ 5492493 h 5492493"/>
              <a:gd name="connsiteX3" fmla="*/ 0 w 5492493"/>
              <a:gd name="connsiteY3" fmla="*/ 2746247 h 5492493"/>
              <a:gd name="connsiteX4" fmla="*/ 2746247 w 5492493"/>
              <a:gd name="connsiteY4" fmla="*/ 0 h 5492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92493" h="5492493">
                <a:moveTo>
                  <a:pt x="2746247" y="0"/>
                </a:moveTo>
                <a:cubicBezTo>
                  <a:pt x="4262957" y="0"/>
                  <a:pt x="5492493" y="1229536"/>
                  <a:pt x="5492493" y="2746247"/>
                </a:cubicBezTo>
                <a:cubicBezTo>
                  <a:pt x="5492493" y="4262957"/>
                  <a:pt x="4262957" y="5492493"/>
                  <a:pt x="2746247" y="5492493"/>
                </a:cubicBezTo>
                <a:cubicBezTo>
                  <a:pt x="1229536" y="5492493"/>
                  <a:pt x="0" y="4262957"/>
                  <a:pt x="0" y="2746247"/>
                </a:cubicBezTo>
                <a:cubicBezTo>
                  <a:pt x="0" y="1229536"/>
                  <a:pt x="1229536" y="0"/>
                  <a:pt x="2746247" y="0"/>
                </a:cubicBezTo>
                <a:close/>
              </a:path>
            </a:pathLst>
          </a:cu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Oval 17">
            <a:extLst>
              <a:ext uri="{FF2B5EF4-FFF2-40B4-BE49-F238E27FC236}">
                <a16:creationId xmlns:a16="http://schemas.microsoft.com/office/drawing/2014/main" id="{506C536E-6ECA-4211-AF8C-A2671C484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34260" y="5435945"/>
            <a:ext cx="435428" cy="435428"/>
          </a:xfrm>
          <a:prstGeom prst="ellipse">
            <a:avLst/>
          </a:prstGeom>
          <a:solidFill>
            <a:schemeClr val="tx1">
              <a:lumMod val="65000"/>
              <a:lumOff val="3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EAA70EA-2201-4F5D-AF08-58CFF851CC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011593" y="3567390"/>
            <a:ext cx="2311806" cy="2303982"/>
          </a:xfrm>
          <a:custGeom>
            <a:avLst/>
            <a:gdLst>
              <a:gd name="connsiteX0" fmla="*/ 0 w 3108399"/>
              <a:gd name="connsiteY0" fmla="*/ 0 h 3097879"/>
              <a:gd name="connsiteX1" fmla="*/ 159985 w 3108399"/>
              <a:gd name="connsiteY1" fmla="*/ 4045 h 3097879"/>
              <a:gd name="connsiteX2" fmla="*/ 3092907 w 3108399"/>
              <a:gd name="connsiteY2" fmla="*/ 2791087 h 3097879"/>
              <a:gd name="connsiteX3" fmla="*/ 3108399 w 3108399"/>
              <a:gd name="connsiteY3" fmla="*/ 3097879 h 3097879"/>
              <a:gd name="connsiteX4" fmla="*/ 2470733 w 3108399"/>
              <a:gd name="connsiteY4" fmla="*/ 3097879 h 3097879"/>
              <a:gd name="connsiteX5" fmla="*/ 2458534 w 3108399"/>
              <a:gd name="connsiteY5" fmla="*/ 2856285 h 3097879"/>
              <a:gd name="connsiteX6" fmla="*/ 252674 w 3108399"/>
              <a:gd name="connsiteY6" fmla="*/ 650424 h 3097879"/>
              <a:gd name="connsiteX7" fmla="*/ 0 w 3108399"/>
              <a:gd name="connsiteY7" fmla="*/ 637665 h 309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08399" h="3097879">
                <a:moveTo>
                  <a:pt x="0" y="0"/>
                </a:moveTo>
                <a:lnTo>
                  <a:pt x="159985" y="4045"/>
                </a:lnTo>
                <a:cubicBezTo>
                  <a:pt x="1696687" y="81941"/>
                  <a:pt x="2939004" y="1275632"/>
                  <a:pt x="3092907" y="2791087"/>
                </a:cubicBezTo>
                <a:lnTo>
                  <a:pt x="3108399" y="3097879"/>
                </a:lnTo>
                <a:lnTo>
                  <a:pt x="2470733" y="3097879"/>
                </a:lnTo>
                <a:lnTo>
                  <a:pt x="2458534" y="2856285"/>
                </a:lnTo>
                <a:cubicBezTo>
                  <a:pt x="2340416" y="1693197"/>
                  <a:pt x="1415762" y="768542"/>
                  <a:pt x="252674" y="650424"/>
                </a:cubicBezTo>
                <a:lnTo>
                  <a:pt x="0" y="637665"/>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Yuvarlatılmış Dikdörtgen 8"/>
          <p:cNvSpPr/>
          <p:nvPr/>
        </p:nvSpPr>
        <p:spPr>
          <a:xfrm>
            <a:off x="6978316" y="1431042"/>
            <a:ext cx="4055899" cy="3995916"/>
          </a:xfrm>
          <a:prstGeom prst="roundRect">
            <a:avLst/>
          </a:prstGeom>
        </p:spPr>
        <p:style>
          <a:lnRef idx="1">
            <a:schemeClr val="accent4"/>
          </a:lnRef>
          <a:fillRef idx="3">
            <a:schemeClr val="accent4"/>
          </a:fillRef>
          <a:effectRef idx="2">
            <a:schemeClr val="accent4"/>
          </a:effectRef>
          <a:fontRef idx="minor">
            <a:schemeClr val="lt1"/>
          </a:fontRef>
        </p:style>
        <p:txBody>
          <a:bodyPr vert="horz" lIns="91440" tIns="45720" rIns="91440" bIns="45720" rtlCol="0" anchor="ctr">
            <a:normAutofit/>
          </a:bodyPr>
          <a:lstStyle/>
          <a:p>
            <a:pPr>
              <a:lnSpc>
                <a:spcPct val="90000"/>
              </a:lnSpc>
              <a:spcBef>
                <a:spcPct val="0"/>
              </a:spcBef>
              <a:spcAft>
                <a:spcPts val="600"/>
              </a:spcAft>
            </a:pPr>
            <a:r>
              <a:rPr lang="en-US" sz="4400" b="1" kern="1200">
                <a:solidFill>
                  <a:schemeClr val="tx1">
                    <a:lumMod val="95000"/>
                    <a:lumOff val="5000"/>
                  </a:schemeClr>
                </a:solidFill>
                <a:latin typeface="+mj-lt"/>
                <a:ea typeface="+mj-ea"/>
                <a:cs typeface="+mj-cs"/>
              </a:rPr>
              <a:t>Destek Eğitim Odası Hizmeti</a:t>
            </a:r>
          </a:p>
          <a:p>
            <a:pPr>
              <a:lnSpc>
                <a:spcPct val="90000"/>
              </a:lnSpc>
              <a:spcBef>
                <a:spcPct val="0"/>
              </a:spcBef>
              <a:spcAft>
                <a:spcPts val="600"/>
              </a:spcAft>
            </a:pPr>
            <a:endParaRPr lang="en-US" sz="4400" kern="1200">
              <a:solidFill>
                <a:schemeClr val="tx1">
                  <a:lumMod val="95000"/>
                  <a:lumOff val="5000"/>
                </a:schemeClr>
              </a:solidFill>
              <a:latin typeface="+mj-lt"/>
              <a:ea typeface="+mj-ea"/>
              <a:cs typeface="+mj-cs"/>
            </a:endParaRPr>
          </a:p>
        </p:txBody>
      </p:sp>
      <p:sp>
        <p:nvSpPr>
          <p:cNvPr id="2" name="Dikdörtgen 1"/>
          <p:cNvSpPr/>
          <p:nvPr/>
        </p:nvSpPr>
        <p:spPr>
          <a:xfrm>
            <a:off x="1463040" y="1431042"/>
            <a:ext cx="3927826" cy="3995916"/>
          </a:xfrm>
          <a:prstGeom prst="rect">
            <a:avLst/>
          </a:prstGeom>
        </p:spPr>
        <p:txBody>
          <a:bodyPr vert="horz" lIns="91440" tIns="45720" rIns="91440" bIns="45720" rtlCol="0" anchor="t">
            <a:normAutofit lnSpcReduction="10000"/>
          </a:bodyPr>
          <a:lstStyle/>
          <a:p>
            <a:pPr>
              <a:lnSpc>
                <a:spcPct val="90000"/>
              </a:lnSpc>
              <a:spcAft>
                <a:spcPts val="600"/>
              </a:spcAft>
            </a:pPr>
            <a:r>
              <a:rPr lang="en-US" sz="2400" dirty="0">
                <a:solidFill>
                  <a:schemeClr val="tx1">
                    <a:lumMod val="85000"/>
                    <a:lumOff val="15000"/>
                  </a:schemeClr>
                </a:solidFill>
              </a:rPr>
              <a:t>  </a:t>
            </a:r>
            <a:r>
              <a:rPr lang="tr-TR" sz="2400" dirty="0">
                <a:solidFill>
                  <a:schemeClr val="tx1">
                    <a:lumMod val="85000"/>
                    <a:lumOff val="15000"/>
                  </a:schemeClr>
                </a:solidFill>
              </a:rPr>
              <a:t>Okul ve kurumlarda, yetersizliği olmayan akranlarıyla birlikte aynı sınıfta eğitimlerine devam eden özel eğitime ihtiyacı olan öğrenciler ile üstün yetenekli öğrenciler için özel araç-gereçler ile eğitim materyalleri sağlanarak verilen özel eğitim desteğine Destek Eğitim Odası Hizmeti denir. </a:t>
            </a:r>
          </a:p>
        </p:txBody>
      </p:sp>
    </p:spTree>
    <p:extLst>
      <p:ext uri="{BB962C8B-B14F-4D97-AF65-F5344CB8AC3E}">
        <p14:creationId xmlns:p14="http://schemas.microsoft.com/office/powerpoint/2010/main" val="701238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E761768-3858-4B55-A983-E0B7B1409F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26280"/>
            <a:ext cx="4449464"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210685A-6235-45A7-850D-A6F555466E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3374" y="702944"/>
            <a:ext cx="5369325" cy="5586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B250ECAF-C499-4974-8F28-3C3353ADCDF4}"/>
              </a:ext>
            </a:extLst>
          </p:cNvPr>
          <p:cNvSpPr>
            <a:spLocks noGrp="1"/>
          </p:cNvSpPr>
          <p:nvPr>
            <p:ph type="title"/>
          </p:nvPr>
        </p:nvSpPr>
        <p:spPr>
          <a:xfrm>
            <a:off x="1016805" y="1345958"/>
            <a:ext cx="4193196" cy="4166085"/>
          </a:xfrm>
        </p:spPr>
        <p:txBody>
          <a:bodyPr>
            <a:normAutofit/>
          </a:bodyPr>
          <a:lstStyle/>
          <a:p>
            <a:r>
              <a:rPr lang="tr-TR" b="1"/>
              <a:t>Okullarda Destek Eğitim Odası Nasıl Açılır? </a:t>
            </a:r>
            <a:br>
              <a:rPr lang="tr-TR" b="1"/>
            </a:br>
            <a:endParaRPr lang="tr-TR" dirty="0"/>
          </a:p>
        </p:txBody>
      </p:sp>
      <p:grpSp>
        <p:nvGrpSpPr>
          <p:cNvPr id="15" name="Group 14">
            <a:extLst>
              <a:ext uri="{FF2B5EF4-FFF2-40B4-BE49-F238E27FC236}">
                <a16:creationId xmlns:a16="http://schemas.microsoft.com/office/drawing/2014/main" id="{AB70F8CE-E82E-416C-9783-C495D90B9E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16" name="Rectangle 2">
              <a:extLst>
                <a:ext uri="{FF2B5EF4-FFF2-40B4-BE49-F238E27FC236}">
                  <a16:creationId xmlns:a16="http://schemas.microsoft.com/office/drawing/2014/main" id="{29A4BC2C-696B-4395-9400-045CDEEA35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59">
              <a:extLst>
                <a:ext uri="{FF2B5EF4-FFF2-40B4-BE49-F238E27FC236}">
                  <a16:creationId xmlns:a16="http://schemas.microsoft.com/office/drawing/2014/main" id="{260F70B9-87BD-4263-9F05-E90EA5889A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2">
              <a:extLst>
                <a:ext uri="{FF2B5EF4-FFF2-40B4-BE49-F238E27FC236}">
                  <a16:creationId xmlns:a16="http://schemas.microsoft.com/office/drawing/2014/main" id="{032DDFCA-6EDF-4605-9349-8ED81B247B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9361BA33-8989-4034-B3B2-3353D81F10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0418FE74-A99A-4EFE-A5EF-293657165C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
              <a:extLst>
                <a:ext uri="{FF2B5EF4-FFF2-40B4-BE49-F238E27FC236}">
                  <a16:creationId xmlns:a16="http://schemas.microsoft.com/office/drawing/2014/main" id="{3860D389-B4A1-4C8D-B729-1FBAAF932D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59">
              <a:extLst>
                <a:ext uri="{FF2B5EF4-FFF2-40B4-BE49-F238E27FC236}">
                  <a16:creationId xmlns:a16="http://schemas.microsoft.com/office/drawing/2014/main" id="{94EE628D-5F81-4593-A546-FE5341A4F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2">
              <a:extLst>
                <a:ext uri="{FF2B5EF4-FFF2-40B4-BE49-F238E27FC236}">
                  <a16:creationId xmlns:a16="http://schemas.microsoft.com/office/drawing/2014/main" id="{3F59FFE1-E919-4382-8B19-0F59E0CFD8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a16="http://schemas.microsoft.com/office/drawing/2014/main" id="{C72A68C0-67B2-4059-B9FB-DAF2DE6C9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a16="http://schemas.microsoft.com/office/drawing/2014/main" id="{76E81708-DB09-4AC2-B02A-07394F8D2B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9EE3BA06-C343-456D-B024-9F730A332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6CD71060-F14E-4990-8698-52DFE9C732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2">
              <a:extLst>
                <a:ext uri="{FF2B5EF4-FFF2-40B4-BE49-F238E27FC236}">
                  <a16:creationId xmlns:a16="http://schemas.microsoft.com/office/drawing/2014/main" id="{88D6FF31-8CBC-4EA6-886D-2798CFA582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8331D18D-CADD-4888-99CB-C76BDBF9F1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CA52436E-27FC-4F19-97F2-1E1ABAA8C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
              <a:extLst>
                <a:ext uri="{FF2B5EF4-FFF2-40B4-BE49-F238E27FC236}">
                  <a16:creationId xmlns:a16="http://schemas.microsoft.com/office/drawing/2014/main" id="{7910BDE3-A3BE-43A9-9337-0B4354956E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59">
              <a:extLst>
                <a:ext uri="{FF2B5EF4-FFF2-40B4-BE49-F238E27FC236}">
                  <a16:creationId xmlns:a16="http://schemas.microsoft.com/office/drawing/2014/main" id="{B6EAAB17-E229-40D5-9D27-4FC5B49F67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2">
              <a:extLst>
                <a:ext uri="{FF2B5EF4-FFF2-40B4-BE49-F238E27FC236}">
                  <a16:creationId xmlns:a16="http://schemas.microsoft.com/office/drawing/2014/main" id="{EE364DC9-B9E3-4C68-B68C-ED16C8E583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53718762-3A1D-4B08-AA92-C57069D440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A0C820CF-BE9A-4275-84DC-80740E34EE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2">
              <a:extLst>
                <a:ext uri="{FF2B5EF4-FFF2-40B4-BE49-F238E27FC236}">
                  <a16:creationId xmlns:a16="http://schemas.microsoft.com/office/drawing/2014/main" id="{11490484-3AE4-41A8-976F-26E4D4892D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59">
              <a:extLst>
                <a:ext uri="{FF2B5EF4-FFF2-40B4-BE49-F238E27FC236}">
                  <a16:creationId xmlns:a16="http://schemas.microsoft.com/office/drawing/2014/main" id="{D5969311-8D34-4F15-BE5D-95F0B6EDC6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2">
              <a:extLst>
                <a:ext uri="{FF2B5EF4-FFF2-40B4-BE49-F238E27FC236}">
                  <a16:creationId xmlns:a16="http://schemas.microsoft.com/office/drawing/2014/main" id="{B64A2B04-A2CC-4FE5-B1FD-B16A84A38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4">
              <a:extLst>
                <a:ext uri="{FF2B5EF4-FFF2-40B4-BE49-F238E27FC236}">
                  <a16:creationId xmlns:a16="http://schemas.microsoft.com/office/drawing/2014/main" id="{095AA4F0-534F-4A74-AA86-6A9EC993D4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6">
              <a:extLst>
                <a:ext uri="{FF2B5EF4-FFF2-40B4-BE49-F238E27FC236}">
                  <a16:creationId xmlns:a16="http://schemas.microsoft.com/office/drawing/2014/main" id="{51B81732-52BB-4062-8A4A-3C477855BE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5" name="İçerik Yer Tutucusu 2">
            <a:extLst>
              <a:ext uri="{FF2B5EF4-FFF2-40B4-BE49-F238E27FC236}">
                <a16:creationId xmlns:a16="http://schemas.microsoft.com/office/drawing/2014/main" id="{1B0DAC97-F454-491C-B225-B4661DA3E87A}"/>
              </a:ext>
            </a:extLst>
          </p:cNvPr>
          <p:cNvGraphicFramePr>
            <a:graphicFrameLocks noGrp="1"/>
          </p:cNvGraphicFramePr>
          <p:nvPr>
            <p:ph idx="1"/>
            <p:extLst>
              <p:ext uri="{D42A27DB-BD31-4B8C-83A1-F6EECF244321}">
                <p14:modId xmlns:p14="http://schemas.microsoft.com/office/powerpoint/2010/main" val="3344109527"/>
              </p:ext>
            </p:extLst>
          </p:nvPr>
        </p:nvGraphicFramePr>
        <p:xfrm>
          <a:off x="6227064" y="749808"/>
          <a:ext cx="5367528" cy="5358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5609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4769FE-1656-422F-86E1-8C1B16C27B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CB249F6D-244F-494A-98B9-5CC7413C4F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5760" y="682754"/>
            <a:ext cx="5492493" cy="5492493"/>
          </a:xfrm>
          <a:custGeom>
            <a:avLst/>
            <a:gdLst>
              <a:gd name="connsiteX0" fmla="*/ 2746247 w 5492493"/>
              <a:gd name="connsiteY0" fmla="*/ 0 h 5492493"/>
              <a:gd name="connsiteX1" fmla="*/ 5492493 w 5492493"/>
              <a:gd name="connsiteY1" fmla="*/ 2746247 h 5492493"/>
              <a:gd name="connsiteX2" fmla="*/ 2746247 w 5492493"/>
              <a:gd name="connsiteY2" fmla="*/ 5492493 h 5492493"/>
              <a:gd name="connsiteX3" fmla="*/ 0 w 5492493"/>
              <a:gd name="connsiteY3" fmla="*/ 2746247 h 5492493"/>
              <a:gd name="connsiteX4" fmla="*/ 2746247 w 5492493"/>
              <a:gd name="connsiteY4" fmla="*/ 0 h 5492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92493" h="5492493">
                <a:moveTo>
                  <a:pt x="2746247" y="0"/>
                </a:moveTo>
                <a:cubicBezTo>
                  <a:pt x="4262957" y="0"/>
                  <a:pt x="5492493" y="1229536"/>
                  <a:pt x="5492493" y="2746247"/>
                </a:cubicBezTo>
                <a:cubicBezTo>
                  <a:pt x="5492493" y="4262957"/>
                  <a:pt x="4262957" y="5492493"/>
                  <a:pt x="2746247" y="5492493"/>
                </a:cubicBezTo>
                <a:cubicBezTo>
                  <a:pt x="1229536" y="5492493"/>
                  <a:pt x="0" y="4262957"/>
                  <a:pt x="0" y="2746247"/>
                </a:cubicBezTo>
                <a:cubicBezTo>
                  <a:pt x="0" y="1229536"/>
                  <a:pt x="1229536" y="0"/>
                  <a:pt x="2746247" y="0"/>
                </a:cubicBezTo>
                <a:close/>
              </a:path>
            </a:pathLst>
          </a:cu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Oval 12">
            <a:extLst>
              <a:ext uri="{FF2B5EF4-FFF2-40B4-BE49-F238E27FC236}">
                <a16:creationId xmlns:a16="http://schemas.microsoft.com/office/drawing/2014/main" id="{506C536E-6ECA-4211-AF8C-A2671C484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34260" y="5435945"/>
            <a:ext cx="435428" cy="435428"/>
          </a:xfrm>
          <a:prstGeom prst="ellipse">
            <a:avLst/>
          </a:prstGeom>
          <a:solidFill>
            <a:schemeClr val="tx1">
              <a:lumMod val="65000"/>
              <a:lumOff val="3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EAA70EA-2201-4F5D-AF08-58CFF851CC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011593" y="3567390"/>
            <a:ext cx="2311806" cy="2303982"/>
          </a:xfrm>
          <a:custGeom>
            <a:avLst/>
            <a:gdLst>
              <a:gd name="connsiteX0" fmla="*/ 0 w 3108399"/>
              <a:gd name="connsiteY0" fmla="*/ 0 h 3097879"/>
              <a:gd name="connsiteX1" fmla="*/ 159985 w 3108399"/>
              <a:gd name="connsiteY1" fmla="*/ 4045 h 3097879"/>
              <a:gd name="connsiteX2" fmla="*/ 3092907 w 3108399"/>
              <a:gd name="connsiteY2" fmla="*/ 2791087 h 3097879"/>
              <a:gd name="connsiteX3" fmla="*/ 3108399 w 3108399"/>
              <a:gd name="connsiteY3" fmla="*/ 3097879 h 3097879"/>
              <a:gd name="connsiteX4" fmla="*/ 2470733 w 3108399"/>
              <a:gd name="connsiteY4" fmla="*/ 3097879 h 3097879"/>
              <a:gd name="connsiteX5" fmla="*/ 2458534 w 3108399"/>
              <a:gd name="connsiteY5" fmla="*/ 2856285 h 3097879"/>
              <a:gd name="connsiteX6" fmla="*/ 252674 w 3108399"/>
              <a:gd name="connsiteY6" fmla="*/ 650424 h 3097879"/>
              <a:gd name="connsiteX7" fmla="*/ 0 w 3108399"/>
              <a:gd name="connsiteY7" fmla="*/ 637665 h 309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08399" h="3097879">
                <a:moveTo>
                  <a:pt x="0" y="0"/>
                </a:moveTo>
                <a:lnTo>
                  <a:pt x="159985" y="4045"/>
                </a:lnTo>
                <a:cubicBezTo>
                  <a:pt x="1696687" y="81941"/>
                  <a:pt x="2939004" y="1275632"/>
                  <a:pt x="3092907" y="2791087"/>
                </a:cubicBezTo>
                <a:lnTo>
                  <a:pt x="3108399" y="3097879"/>
                </a:lnTo>
                <a:lnTo>
                  <a:pt x="2470733" y="3097879"/>
                </a:lnTo>
                <a:lnTo>
                  <a:pt x="2458534" y="2856285"/>
                </a:lnTo>
                <a:cubicBezTo>
                  <a:pt x="2340416" y="1693197"/>
                  <a:pt x="1415762" y="768542"/>
                  <a:pt x="252674" y="650424"/>
                </a:cubicBezTo>
                <a:lnTo>
                  <a:pt x="0" y="637665"/>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Unvan 3"/>
          <p:cNvSpPr>
            <a:spLocks noGrp="1"/>
          </p:cNvSpPr>
          <p:nvPr>
            <p:ph type="title"/>
          </p:nvPr>
        </p:nvSpPr>
        <p:spPr>
          <a:xfrm>
            <a:off x="6978316" y="1431042"/>
            <a:ext cx="4055899" cy="3995916"/>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normAutofit/>
          </a:bodyPr>
          <a:lstStyle/>
          <a:p>
            <a:r>
              <a:rPr lang="tr-TR" b="1">
                <a:solidFill>
                  <a:schemeClr val="tx1">
                    <a:lumMod val="95000"/>
                    <a:lumOff val="5000"/>
                  </a:schemeClr>
                </a:solidFill>
              </a:rPr>
              <a:t>Bu Kapsamda İzlenmesi Gereken İşlem Basamakları ve Hususlar</a:t>
            </a:r>
            <a:endParaRPr lang="tr-TR">
              <a:solidFill>
                <a:schemeClr val="tx1">
                  <a:lumMod val="95000"/>
                  <a:lumOff val="5000"/>
                </a:schemeClr>
              </a:solidFill>
            </a:endParaRPr>
          </a:p>
        </p:txBody>
      </p:sp>
      <p:sp>
        <p:nvSpPr>
          <p:cNvPr id="3" name="İçerik Yer Tutucusu 2"/>
          <p:cNvSpPr>
            <a:spLocks noGrp="1"/>
          </p:cNvSpPr>
          <p:nvPr>
            <p:ph idx="1"/>
          </p:nvPr>
        </p:nvSpPr>
        <p:spPr>
          <a:xfrm>
            <a:off x="1463040" y="1431042"/>
            <a:ext cx="3927826" cy="3995916"/>
          </a:xfrm>
        </p:spPr>
        <p:txBody>
          <a:bodyPr anchor="ctr">
            <a:normAutofit/>
          </a:bodyPr>
          <a:lstStyle/>
          <a:p>
            <a:endParaRPr lang="tr-TR" sz="1800">
              <a:solidFill>
                <a:schemeClr val="tx1">
                  <a:lumMod val="85000"/>
                  <a:lumOff val="15000"/>
                </a:schemeClr>
              </a:solidFill>
            </a:endParaRPr>
          </a:p>
          <a:p>
            <a:endParaRPr lang="tr-TR" sz="1800">
              <a:solidFill>
                <a:schemeClr val="tx1">
                  <a:lumMod val="85000"/>
                  <a:lumOff val="15000"/>
                </a:schemeClr>
              </a:solidFill>
              <a:latin typeface="Times New Roman" panose="02020603050405020304" pitchFamily="18" charset="0"/>
              <a:cs typeface="Times New Roman" panose="02020603050405020304" pitchFamily="18" charset="0"/>
            </a:endParaRPr>
          </a:p>
          <a:p>
            <a:pPr marL="0" indent="0">
              <a:buNone/>
            </a:pPr>
            <a:r>
              <a:rPr lang="tr-TR" sz="1800">
                <a:solidFill>
                  <a:schemeClr val="tx1">
                    <a:lumMod val="85000"/>
                    <a:lumOff val="15000"/>
                  </a:schemeClr>
                </a:solidFill>
                <a:latin typeface="Times New Roman" panose="02020603050405020304" pitchFamily="18" charset="0"/>
                <a:cs typeface="Times New Roman" panose="02020603050405020304" pitchFamily="18" charset="0"/>
              </a:rPr>
              <a:t>* Açılış onayları, açılacak her bir destek eğitim odası için ayrı ayrı olacak şekilde bir defa alınır. </a:t>
            </a:r>
          </a:p>
          <a:p>
            <a:pPr marL="0" indent="0">
              <a:buNone/>
            </a:pPr>
            <a:endParaRPr lang="tr-TR" sz="1800">
              <a:solidFill>
                <a:schemeClr val="tx1">
                  <a:lumMod val="85000"/>
                  <a:lumOff val="15000"/>
                </a:schemeClr>
              </a:solidFill>
              <a:latin typeface="Times New Roman" panose="02020603050405020304" pitchFamily="18" charset="0"/>
              <a:cs typeface="Times New Roman" panose="02020603050405020304" pitchFamily="18" charset="0"/>
            </a:endParaRPr>
          </a:p>
          <a:p>
            <a:pPr marL="0" indent="0">
              <a:buNone/>
            </a:pPr>
            <a:endParaRPr lang="tr-TR" sz="1800">
              <a:solidFill>
                <a:schemeClr val="tx1">
                  <a:lumMod val="85000"/>
                  <a:lumOff val="15000"/>
                </a:schemeClr>
              </a:solidFill>
              <a:latin typeface="Times New Roman" panose="02020603050405020304" pitchFamily="18" charset="0"/>
              <a:cs typeface="Times New Roman" panose="02020603050405020304" pitchFamily="18" charset="0"/>
            </a:endParaRPr>
          </a:p>
          <a:p>
            <a:pPr marL="0" indent="0">
              <a:buNone/>
            </a:pPr>
            <a:r>
              <a:rPr lang="tr-TR" sz="1800">
                <a:solidFill>
                  <a:schemeClr val="tx1">
                    <a:lumMod val="85000"/>
                    <a:lumOff val="15000"/>
                  </a:schemeClr>
                </a:solidFill>
                <a:latin typeface="Times New Roman" panose="02020603050405020304" pitchFamily="18" charset="0"/>
                <a:cs typeface="Times New Roman" panose="02020603050405020304" pitchFamily="18" charset="0"/>
              </a:rPr>
              <a:t>* Destek eğitim odasında eğitim alacak öğrenci sayısına göre okulda veya kurumda birden fazla destek eğitim odası açılabilir.</a:t>
            </a:r>
          </a:p>
          <a:p>
            <a:endParaRPr lang="tr-TR" sz="1800">
              <a:solidFill>
                <a:schemeClr val="tx1">
                  <a:lumMod val="85000"/>
                  <a:lumOff val="15000"/>
                </a:schemeClr>
              </a:solidFill>
            </a:endParaRPr>
          </a:p>
          <a:p>
            <a:pPr marL="0" indent="0">
              <a:buNone/>
            </a:pPr>
            <a:endParaRPr lang="tr-TR" sz="1800">
              <a:solidFill>
                <a:schemeClr val="tx1">
                  <a:lumMod val="85000"/>
                  <a:lumOff val="15000"/>
                </a:schemeClr>
              </a:solidFill>
            </a:endParaRPr>
          </a:p>
        </p:txBody>
      </p:sp>
    </p:spTree>
    <p:extLst>
      <p:ext uri="{BB962C8B-B14F-4D97-AF65-F5344CB8AC3E}">
        <p14:creationId xmlns:p14="http://schemas.microsoft.com/office/powerpoint/2010/main" val="1684500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İçerik Yer Tutucusu 2">
            <a:extLst>
              <a:ext uri="{FF2B5EF4-FFF2-40B4-BE49-F238E27FC236}">
                <a16:creationId xmlns:a16="http://schemas.microsoft.com/office/drawing/2014/main" id="{DDAB5F74-6974-4A54-B699-3AC3AFCAF102}"/>
              </a:ext>
            </a:extLst>
          </p:cNvPr>
          <p:cNvGraphicFramePr>
            <a:graphicFrameLocks noGrp="1"/>
          </p:cNvGraphicFramePr>
          <p:nvPr>
            <p:ph idx="1"/>
            <p:extLst>
              <p:ext uri="{D42A27DB-BD31-4B8C-83A1-F6EECF244321}">
                <p14:modId xmlns:p14="http://schemas.microsoft.com/office/powerpoint/2010/main" val="660645163"/>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9245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Yuvarlatılmış Dikdörtgen 4"/>
          <p:cNvSpPr/>
          <p:nvPr/>
        </p:nvSpPr>
        <p:spPr>
          <a:xfrm>
            <a:off x="841248" y="548640"/>
            <a:ext cx="3600860" cy="5431536"/>
          </a:xfrm>
          <a:prstGeom prst="roundRect">
            <a:avLst/>
          </a:prstGeom>
        </p:spPr>
        <p:style>
          <a:lnRef idx="1">
            <a:schemeClr val="accent4"/>
          </a:lnRef>
          <a:fillRef idx="3">
            <a:schemeClr val="accent4"/>
          </a:fillRef>
          <a:effectRef idx="2">
            <a:schemeClr val="accent4"/>
          </a:effectRef>
          <a:fontRef idx="minor">
            <a:schemeClr val="lt1"/>
          </a:fontRef>
        </p:style>
        <p:txBody>
          <a:bodyPr vert="horz" lIns="91440" tIns="45720" rIns="91440" bIns="45720" rtlCol="0" anchor="ctr">
            <a:normAutofit/>
          </a:bodyPr>
          <a:lstStyle/>
          <a:p>
            <a:pPr>
              <a:lnSpc>
                <a:spcPct val="90000"/>
              </a:lnSpc>
              <a:spcBef>
                <a:spcPct val="0"/>
              </a:spcBef>
              <a:spcAft>
                <a:spcPts val="600"/>
              </a:spcAft>
            </a:pPr>
            <a:r>
              <a:rPr lang="en-US" sz="5400" b="1" kern="1200">
                <a:solidFill>
                  <a:schemeClr val="tx1"/>
                </a:solidFill>
                <a:latin typeface="+mj-lt"/>
                <a:ea typeface="+mj-ea"/>
                <a:cs typeface="+mj-cs"/>
              </a:rPr>
              <a:t>Destek Eğitim Odasında Kimler Eğitim Görebilir?</a:t>
            </a:r>
          </a:p>
          <a:p>
            <a:pPr>
              <a:lnSpc>
                <a:spcPct val="90000"/>
              </a:lnSpc>
              <a:spcBef>
                <a:spcPct val="0"/>
              </a:spcBef>
              <a:spcAft>
                <a:spcPts val="600"/>
              </a:spcAft>
            </a:pPr>
            <a:endParaRPr lang="en-US" sz="5400" kern="1200">
              <a:solidFill>
                <a:schemeClr val="tx1"/>
              </a:solidFill>
              <a:latin typeface="+mj-lt"/>
              <a:ea typeface="+mj-ea"/>
              <a:cs typeface="+mj-cs"/>
            </a:endParaRPr>
          </a:p>
        </p:txBody>
      </p:sp>
      <p:sp>
        <p:nvSpPr>
          <p:cNvPr id="12"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İçerik Yer Tutucusu"/>
          <p:cNvSpPr>
            <a:spLocks noGrp="1"/>
          </p:cNvSpPr>
          <p:nvPr>
            <p:ph idx="1"/>
          </p:nvPr>
        </p:nvSpPr>
        <p:spPr>
          <a:xfrm>
            <a:off x="5126418" y="552091"/>
            <a:ext cx="6224335" cy="5431536"/>
          </a:xfrm>
        </p:spPr>
        <p:txBody>
          <a:bodyPr vert="horz" lIns="91440" tIns="45720" rIns="91440" bIns="45720" rtlCol="0" anchor="ctr">
            <a:normAutofit/>
          </a:bodyPr>
          <a:lstStyle/>
          <a:p>
            <a:pPr marL="0"/>
            <a:r>
              <a:rPr lang="en-US" sz="2200"/>
              <a:t> Destek eğitim odasında, okul ve kurumlarda, kaynaştırma/bütünleştirme yoluyla eğitim uygulaması kapsamında yetersizliği olmayan akranlarıyla birlikte aynı sınıfta eğitimlerine devam eden özel eğitim ihtiyacı olan öğrenciler ile özel yetenekli öğrenciler eğitim görebilir.</a:t>
            </a:r>
            <a:endParaRPr lang="en-US" sz="2200" cap="non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E761768-3858-4B55-A983-E0B7B1409F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26280"/>
            <a:ext cx="4449464"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210685A-6235-45A7-850D-A6F555466E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3374" y="702944"/>
            <a:ext cx="5369325" cy="5586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E1B3DA1E-DFED-44FE-8489-8285D8004ACE}"/>
              </a:ext>
            </a:extLst>
          </p:cNvPr>
          <p:cNvSpPr>
            <a:spLocks noGrp="1"/>
          </p:cNvSpPr>
          <p:nvPr>
            <p:ph type="title"/>
          </p:nvPr>
        </p:nvSpPr>
        <p:spPr>
          <a:xfrm>
            <a:off x="1016805" y="1345958"/>
            <a:ext cx="4193196" cy="4166085"/>
          </a:xfrm>
        </p:spPr>
        <p:txBody>
          <a:bodyPr>
            <a:normAutofit/>
          </a:bodyPr>
          <a:lstStyle/>
          <a:p>
            <a:r>
              <a:rPr lang="tr-TR" sz="3700" b="1"/>
              <a:t>Destek Eğitim Odasında Hangi Öğrencilerin Hangi Derslerden Ne Zaman Eğitim Alacağının Belirlenmesi</a:t>
            </a:r>
            <a:br>
              <a:rPr lang="tr-TR" sz="3700"/>
            </a:br>
            <a:endParaRPr lang="tr-TR" sz="3700"/>
          </a:p>
        </p:txBody>
      </p:sp>
      <p:grpSp>
        <p:nvGrpSpPr>
          <p:cNvPr id="15" name="Group 14">
            <a:extLst>
              <a:ext uri="{FF2B5EF4-FFF2-40B4-BE49-F238E27FC236}">
                <a16:creationId xmlns:a16="http://schemas.microsoft.com/office/drawing/2014/main" id="{AB70F8CE-E82E-416C-9783-C495D90B9E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16" name="Rectangle 2">
              <a:extLst>
                <a:ext uri="{FF2B5EF4-FFF2-40B4-BE49-F238E27FC236}">
                  <a16:creationId xmlns:a16="http://schemas.microsoft.com/office/drawing/2014/main" id="{29A4BC2C-696B-4395-9400-045CDEEA35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59">
              <a:extLst>
                <a:ext uri="{FF2B5EF4-FFF2-40B4-BE49-F238E27FC236}">
                  <a16:creationId xmlns:a16="http://schemas.microsoft.com/office/drawing/2014/main" id="{260F70B9-87BD-4263-9F05-E90EA5889A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2">
              <a:extLst>
                <a:ext uri="{FF2B5EF4-FFF2-40B4-BE49-F238E27FC236}">
                  <a16:creationId xmlns:a16="http://schemas.microsoft.com/office/drawing/2014/main" id="{032DDFCA-6EDF-4605-9349-8ED81B247B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9361BA33-8989-4034-B3B2-3353D81F10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0418FE74-A99A-4EFE-A5EF-293657165C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
              <a:extLst>
                <a:ext uri="{FF2B5EF4-FFF2-40B4-BE49-F238E27FC236}">
                  <a16:creationId xmlns:a16="http://schemas.microsoft.com/office/drawing/2014/main" id="{3860D389-B4A1-4C8D-B729-1FBAAF932D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59">
              <a:extLst>
                <a:ext uri="{FF2B5EF4-FFF2-40B4-BE49-F238E27FC236}">
                  <a16:creationId xmlns:a16="http://schemas.microsoft.com/office/drawing/2014/main" id="{94EE628D-5F81-4593-A546-FE5341A4F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2">
              <a:extLst>
                <a:ext uri="{FF2B5EF4-FFF2-40B4-BE49-F238E27FC236}">
                  <a16:creationId xmlns:a16="http://schemas.microsoft.com/office/drawing/2014/main" id="{3F59FFE1-E919-4382-8B19-0F59E0CFD8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a16="http://schemas.microsoft.com/office/drawing/2014/main" id="{C72A68C0-67B2-4059-B9FB-DAF2DE6C9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a16="http://schemas.microsoft.com/office/drawing/2014/main" id="{76E81708-DB09-4AC2-B02A-07394F8D2B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9EE3BA06-C343-456D-B024-9F730A332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6CD71060-F14E-4990-8698-52DFE9C732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2">
              <a:extLst>
                <a:ext uri="{FF2B5EF4-FFF2-40B4-BE49-F238E27FC236}">
                  <a16:creationId xmlns:a16="http://schemas.microsoft.com/office/drawing/2014/main" id="{88D6FF31-8CBC-4EA6-886D-2798CFA582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8331D18D-CADD-4888-99CB-C76BDBF9F1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CA52436E-27FC-4F19-97F2-1E1ABAA8C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
              <a:extLst>
                <a:ext uri="{FF2B5EF4-FFF2-40B4-BE49-F238E27FC236}">
                  <a16:creationId xmlns:a16="http://schemas.microsoft.com/office/drawing/2014/main" id="{7910BDE3-A3BE-43A9-9337-0B4354956E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59">
              <a:extLst>
                <a:ext uri="{FF2B5EF4-FFF2-40B4-BE49-F238E27FC236}">
                  <a16:creationId xmlns:a16="http://schemas.microsoft.com/office/drawing/2014/main" id="{B6EAAB17-E229-40D5-9D27-4FC5B49F67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2">
              <a:extLst>
                <a:ext uri="{FF2B5EF4-FFF2-40B4-BE49-F238E27FC236}">
                  <a16:creationId xmlns:a16="http://schemas.microsoft.com/office/drawing/2014/main" id="{EE364DC9-B9E3-4C68-B68C-ED16C8E583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53718762-3A1D-4B08-AA92-C57069D440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A0C820CF-BE9A-4275-84DC-80740E34EE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2">
              <a:extLst>
                <a:ext uri="{FF2B5EF4-FFF2-40B4-BE49-F238E27FC236}">
                  <a16:creationId xmlns:a16="http://schemas.microsoft.com/office/drawing/2014/main" id="{11490484-3AE4-41A8-976F-26E4D4892D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59">
              <a:extLst>
                <a:ext uri="{FF2B5EF4-FFF2-40B4-BE49-F238E27FC236}">
                  <a16:creationId xmlns:a16="http://schemas.microsoft.com/office/drawing/2014/main" id="{D5969311-8D34-4F15-BE5D-95F0B6EDC6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2">
              <a:extLst>
                <a:ext uri="{FF2B5EF4-FFF2-40B4-BE49-F238E27FC236}">
                  <a16:creationId xmlns:a16="http://schemas.microsoft.com/office/drawing/2014/main" id="{B64A2B04-A2CC-4FE5-B1FD-B16A84A38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4">
              <a:extLst>
                <a:ext uri="{FF2B5EF4-FFF2-40B4-BE49-F238E27FC236}">
                  <a16:creationId xmlns:a16="http://schemas.microsoft.com/office/drawing/2014/main" id="{095AA4F0-534F-4A74-AA86-6A9EC993D4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6">
              <a:extLst>
                <a:ext uri="{FF2B5EF4-FFF2-40B4-BE49-F238E27FC236}">
                  <a16:creationId xmlns:a16="http://schemas.microsoft.com/office/drawing/2014/main" id="{51B81732-52BB-4062-8A4A-3C477855BE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5" name="İçerik Yer Tutucusu 2">
            <a:extLst>
              <a:ext uri="{FF2B5EF4-FFF2-40B4-BE49-F238E27FC236}">
                <a16:creationId xmlns:a16="http://schemas.microsoft.com/office/drawing/2014/main" id="{AB84BDBC-41D6-46D1-BC5B-64F7C29C0A91}"/>
              </a:ext>
            </a:extLst>
          </p:cNvPr>
          <p:cNvGraphicFramePr>
            <a:graphicFrameLocks noGrp="1"/>
          </p:cNvGraphicFramePr>
          <p:nvPr>
            <p:ph idx="1"/>
            <p:extLst>
              <p:ext uri="{D42A27DB-BD31-4B8C-83A1-F6EECF244321}">
                <p14:modId xmlns:p14="http://schemas.microsoft.com/office/powerpoint/2010/main" val="194938952"/>
              </p:ext>
            </p:extLst>
          </p:nvPr>
        </p:nvGraphicFramePr>
        <p:xfrm>
          <a:off x="6227064" y="749808"/>
          <a:ext cx="5367528" cy="5358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6025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6FD9D7E7-DF77-490E-BCAC-DB04B3804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808D3699-71D0-43ED-A7CE-F02D1DA045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4722" y="3131936"/>
            <a:ext cx="1240640" cy="1240638"/>
          </a:xfrm>
          <a:prstGeom prst="ellipse">
            <a:avLst/>
          </a:prstGeom>
          <a:solidFill>
            <a:schemeClr val="accent6">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Yuvarlatılmış Dikdörtgen 5"/>
          <p:cNvSpPr/>
          <p:nvPr/>
        </p:nvSpPr>
        <p:spPr>
          <a:xfrm>
            <a:off x="1463040" y="993914"/>
            <a:ext cx="4572192" cy="3474722"/>
          </a:xfrm>
          <a:prstGeom prst="roundRect">
            <a:avLst/>
          </a:prstGeom>
        </p:spPr>
        <p:style>
          <a:lnRef idx="1">
            <a:schemeClr val="accent4"/>
          </a:lnRef>
          <a:fillRef idx="3">
            <a:schemeClr val="accent4"/>
          </a:fillRef>
          <a:effectRef idx="2">
            <a:schemeClr val="accent4"/>
          </a:effectRef>
          <a:fontRef idx="minor">
            <a:schemeClr val="lt1"/>
          </a:fontRef>
        </p:style>
        <p:txBody>
          <a:bodyPr vert="horz" lIns="91440" tIns="45720" rIns="91440" bIns="45720" rtlCol="0" anchor="b">
            <a:normAutofit/>
          </a:bodyPr>
          <a:lstStyle/>
          <a:p>
            <a:pPr>
              <a:lnSpc>
                <a:spcPct val="90000"/>
              </a:lnSpc>
              <a:spcBef>
                <a:spcPct val="0"/>
              </a:spcBef>
              <a:spcAft>
                <a:spcPts val="600"/>
              </a:spcAft>
            </a:pPr>
            <a:r>
              <a:rPr lang="en-US" sz="3200" b="1" kern="1200">
                <a:solidFill>
                  <a:schemeClr val="tx1"/>
                </a:solidFill>
                <a:latin typeface="+mj-lt"/>
                <a:ea typeface="+mj-ea"/>
                <a:cs typeface="+mj-cs"/>
              </a:rPr>
              <a:t>Destek Eğitim Odalarında Sunulan Hizmetlerinin Planlanması ve Yürütülmesinde Dikkat Edilecek Hususlar</a:t>
            </a:r>
          </a:p>
        </p:txBody>
      </p:sp>
      <p:sp>
        <p:nvSpPr>
          <p:cNvPr id="81" name="Freeform: Shape 80">
            <a:extLst>
              <a:ext uri="{FF2B5EF4-FFF2-40B4-BE49-F238E27FC236}">
                <a16:creationId xmlns:a16="http://schemas.microsoft.com/office/drawing/2014/main" id="{48A6DC93-4348-48FB-A1F6-6E8F5C960D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111" y="4546924"/>
            <a:ext cx="2369988" cy="2311077"/>
          </a:xfrm>
          <a:custGeom>
            <a:avLst/>
            <a:gdLst>
              <a:gd name="connsiteX0" fmla="*/ 0 w 2369988"/>
              <a:gd name="connsiteY0" fmla="*/ 0 h 2311077"/>
              <a:gd name="connsiteX1" fmla="*/ 1128071 w 2369988"/>
              <a:gd name="connsiteY1" fmla="*/ 0 h 2311077"/>
              <a:gd name="connsiteX2" fmla="*/ 1157716 w 2369988"/>
              <a:gd name="connsiteY2" fmla="*/ 128440 h 2311077"/>
              <a:gd name="connsiteX3" fmla="*/ 2316462 w 2369988"/>
              <a:gd name="connsiteY3" fmla="*/ 2257392 h 2311077"/>
              <a:gd name="connsiteX4" fmla="*/ 2369988 w 2369988"/>
              <a:gd name="connsiteY4" fmla="*/ 2311077 h 2311077"/>
              <a:gd name="connsiteX5" fmla="*/ 957894 w 2369988"/>
              <a:gd name="connsiteY5" fmla="*/ 2311077 h 2311077"/>
              <a:gd name="connsiteX6" fmla="*/ 777804 w 2369988"/>
              <a:gd name="connsiteY6" fmla="*/ 2040997 h 2311077"/>
              <a:gd name="connsiteX7" fmla="*/ 19614 w 2369988"/>
              <a:gd name="connsiteY7" fmla="*/ 109827 h 2311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9988" h="2311077">
                <a:moveTo>
                  <a:pt x="0" y="0"/>
                </a:moveTo>
                <a:lnTo>
                  <a:pt x="1128071" y="0"/>
                </a:lnTo>
                <a:lnTo>
                  <a:pt x="1157716" y="128440"/>
                </a:lnTo>
                <a:cubicBezTo>
                  <a:pt x="1365270" y="935139"/>
                  <a:pt x="1769588" y="1662859"/>
                  <a:pt x="2316462" y="2257392"/>
                </a:cubicBezTo>
                <a:lnTo>
                  <a:pt x="2369988" y="2311077"/>
                </a:lnTo>
                <a:lnTo>
                  <a:pt x="957894" y="2311077"/>
                </a:lnTo>
                <a:lnTo>
                  <a:pt x="777804" y="2040997"/>
                </a:lnTo>
                <a:cubicBezTo>
                  <a:pt x="421651" y="1454849"/>
                  <a:pt x="161627" y="803832"/>
                  <a:pt x="19614" y="109827"/>
                </a:cubicBezTo>
                <a:close/>
              </a:path>
            </a:pathLst>
          </a:custGeom>
          <a:solidFill>
            <a:schemeClr val="tx1">
              <a:lumMod val="50000"/>
              <a:lumOff val="5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78" name="Rectangle 77">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65" name="Text Box 10"/>
          <p:cNvSpPr txBox="1">
            <a:spLocks noChangeArrowheads="1"/>
          </p:cNvSpPr>
          <p:nvPr/>
        </p:nvSpPr>
        <p:spPr bwMode="auto">
          <a:xfrm>
            <a:off x="1463040" y="4643287"/>
            <a:ext cx="4129096" cy="144170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t">
            <a:normAutofit/>
          </a:bodyPr>
          <a:lstStyle>
            <a:lvl1pPr>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9pPr>
          </a:lstStyle>
          <a:p>
            <a:pPr lvl="0">
              <a:lnSpc>
                <a:spcPct val="90000"/>
              </a:lnSpc>
              <a:spcBef>
                <a:spcPts val="1000"/>
              </a:spcBef>
              <a:spcAft>
                <a:spcPts val="600"/>
              </a:spcAft>
              <a:buClr>
                <a:prstClr val="white"/>
              </a:buClr>
              <a:buSzPct val="80000"/>
              <a:defRPr/>
            </a:pPr>
            <a:r>
              <a:rPr lang="en-US" sz="1000" kern="1200">
                <a:solidFill>
                  <a:schemeClr val="tx1"/>
                </a:solidFill>
                <a:latin typeface="+mn-lt"/>
                <a:ea typeface="+mn-ea"/>
                <a:cs typeface="+mn-cs"/>
              </a:rPr>
              <a:t>* Destek eğitim odasında sunulacak hizmetler öğrencinin yararı gözetilerek uygun personel sağlanması ve velinin onayının alınması ile planlanabilir.</a:t>
            </a:r>
          </a:p>
          <a:p>
            <a:pPr lvl="0">
              <a:lnSpc>
                <a:spcPct val="90000"/>
              </a:lnSpc>
              <a:spcBef>
                <a:spcPts val="1000"/>
              </a:spcBef>
              <a:spcAft>
                <a:spcPts val="600"/>
              </a:spcAft>
              <a:buClr>
                <a:prstClr val="white"/>
              </a:buClr>
              <a:buSzPct val="80000"/>
              <a:defRPr/>
            </a:pPr>
            <a:endParaRPr lang="en-US" sz="1000" kern="1200">
              <a:solidFill>
                <a:schemeClr val="tx1"/>
              </a:solidFill>
              <a:latin typeface="+mn-lt"/>
              <a:ea typeface="+mn-ea"/>
              <a:cs typeface="+mn-cs"/>
            </a:endParaRPr>
          </a:p>
          <a:p>
            <a:pPr lvl="0">
              <a:lnSpc>
                <a:spcPct val="90000"/>
              </a:lnSpc>
              <a:spcBef>
                <a:spcPts val="1000"/>
              </a:spcBef>
              <a:spcAft>
                <a:spcPts val="600"/>
              </a:spcAft>
              <a:buClr>
                <a:prstClr val="white"/>
              </a:buClr>
              <a:buSzPct val="80000"/>
              <a:defRPr/>
            </a:pPr>
            <a:r>
              <a:rPr lang="en-US" sz="1000" kern="1200">
                <a:solidFill>
                  <a:schemeClr val="tx1"/>
                </a:solidFill>
                <a:latin typeface="+mn-lt"/>
                <a:ea typeface="+mn-ea"/>
                <a:cs typeface="+mn-cs"/>
              </a:rPr>
              <a:t>* Öğrencinin destek eğitim odasından yararlanacağı saatler; okulun ders saatleri içinde veya dışında ihtiyaç halinde hafta sonuda planlanabilir.</a:t>
            </a:r>
          </a:p>
          <a:p>
            <a:pPr lvl="0">
              <a:lnSpc>
                <a:spcPct val="90000"/>
              </a:lnSpc>
              <a:spcBef>
                <a:spcPts val="1000"/>
              </a:spcBef>
              <a:spcAft>
                <a:spcPts val="600"/>
              </a:spcAft>
              <a:buClr>
                <a:prstClr val="white"/>
              </a:buClr>
              <a:buSzPct val="80000"/>
              <a:defRPr/>
            </a:pPr>
            <a:endParaRPr lang="en-US" sz="1000" kern="1200">
              <a:solidFill>
                <a:schemeClr val="tx1"/>
              </a:solidFill>
              <a:latin typeface="+mn-lt"/>
              <a:ea typeface="+mn-ea"/>
              <a:cs typeface="+mn-cs"/>
            </a:endParaRPr>
          </a:p>
        </p:txBody>
      </p:sp>
      <p:pic>
        <p:nvPicPr>
          <p:cNvPr id="15369" name="Picture 15368" descr="Bir kitabın üzerinde gözlük">
            <a:extLst>
              <a:ext uri="{FF2B5EF4-FFF2-40B4-BE49-F238E27FC236}">
                <a16:creationId xmlns:a16="http://schemas.microsoft.com/office/drawing/2014/main" id="{6AFAC79D-7162-47AC-A695-351D8D731202}"/>
              </a:ext>
            </a:extLst>
          </p:cNvPr>
          <p:cNvPicPr>
            <a:picLocks noChangeAspect="1"/>
          </p:cNvPicPr>
          <p:nvPr/>
        </p:nvPicPr>
        <p:blipFill rotWithShape="1">
          <a:blip r:embed="rId2">
            <a:duotone>
              <a:prstClr val="black"/>
              <a:prstClr val="white"/>
            </a:duotone>
          </a:blip>
          <a:srcRect t="6650" r="-1" b="-1"/>
          <a:stretch/>
        </p:blipFill>
        <p:spPr>
          <a:xfrm>
            <a:off x="6124764" y="1"/>
            <a:ext cx="6067239" cy="3752251"/>
          </a:xfrm>
          <a:custGeom>
            <a:avLst/>
            <a:gdLst/>
            <a:ahLst/>
            <a:cxnLst/>
            <a:rect l="l" t="t" r="r" b="b"/>
            <a:pathLst>
              <a:path w="6067239" h="3752251">
                <a:moveTo>
                  <a:pt x="1619628" y="0"/>
                </a:moveTo>
                <a:lnTo>
                  <a:pt x="6067239" y="0"/>
                </a:lnTo>
                <a:lnTo>
                  <a:pt x="6067239" y="3752251"/>
                </a:lnTo>
                <a:lnTo>
                  <a:pt x="12989" y="3752251"/>
                </a:lnTo>
                <a:lnTo>
                  <a:pt x="7304" y="3685817"/>
                </a:lnTo>
                <a:cubicBezTo>
                  <a:pt x="2457" y="3600829"/>
                  <a:pt x="0" y="3515202"/>
                  <a:pt x="0" y="3429000"/>
                </a:cubicBezTo>
                <a:cubicBezTo>
                  <a:pt x="0" y="2049777"/>
                  <a:pt x="628921" y="817446"/>
                  <a:pt x="1615622" y="3148"/>
                </a:cubicBezTo>
                <a:close/>
              </a:path>
            </a:pathLst>
          </a:custGeom>
        </p:spPr>
      </p:pic>
      <p:grpSp>
        <p:nvGrpSpPr>
          <p:cNvPr id="82" name="Group 81">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83" name="Freeform: Shape 82">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86" name="Freeform: Shape 85">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5" name="Graphic 74" descr="Onay işareti">
            <a:extLst>
              <a:ext uri="{FF2B5EF4-FFF2-40B4-BE49-F238E27FC236}">
                <a16:creationId xmlns:a16="http://schemas.microsoft.com/office/drawing/2014/main" id="{9F692378-72E5-4ED8-8563-294074A8619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46990" y="320231"/>
            <a:ext cx="2836567" cy="2836567"/>
          </a:xfrm>
          <a:prstGeom prst="rect">
            <a:avLst/>
          </a:prstGeom>
        </p:spPr>
      </p:pic>
      <p:grpSp>
        <p:nvGrpSpPr>
          <p:cNvPr id="88" name="Group 87">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89" name="Freeform: Shape 88">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Shape 89">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Freeform: Shape 90">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Freeform: Shape 91">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366" name="Text Box 285"/>
          <p:cNvSpPr txBox="1">
            <a:spLocks noChangeArrowheads="1"/>
          </p:cNvSpPr>
          <p:nvPr/>
        </p:nvSpPr>
        <p:spPr bwMode="auto">
          <a:xfrm>
            <a:off x="1430338" y="2148774"/>
            <a:ext cx="90852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9pPr>
          </a:lstStyle>
          <a:p>
            <a:pPr marL="457200" indent="-457200" eaLnBrk="1">
              <a:spcBef>
                <a:spcPct val="50000"/>
              </a:spcBef>
              <a:buFont typeface="Arial" panose="020B0604020202020204" pitchFamily="34" charset="0"/>
              <a:buChar char="•"/>
            </a:pPr>
            <a:endParaRPr lang="tr-TR" altLang="tr-TR" sz="2800" b="1">
              <a:solidFill>
                <a:schemeClr val="tx1"/>
              </a:solidFill>
              <a:latin typeface="Verdana" panose="020B0604030504040204" pitchFamily="34" charset="0"/>
            </a:endParaRPr>
          </a:p>
        </p:txBody>
      </p:sp>
      <p:sp>
        <p:nvSpPr>
          <p:cNvPr id="15367" name="AutoShape 3"/>
          <p:cNvSpPr>
            <a:spLocks/>
          </p:cNvSpPr>
          <p:nvPr/>
        </p:nvSpPr>
        <p:spPr bwMode="auto">
          <a:xfrm>
            <a:off x="2063750" y="2672649"/>
            <a:ext cx="8944676" cy="338455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45719" tIns="45719" rIns="45719" bIns="45719" anchor="ctr"/>
          <a:lstStyle/>
          <a:p>
            <a:endParaRPr lang="tr-TR"/>
          </a:p>
        </p:txBody>
      </p:sp>
      <p:sp>
        <p:nvSpPr>
          <p:cNvPr id="15362" name="AutoShape 1"/>
          <p:cNvSpPr>
            <a:spLocks/>
          </p:cNvSpPr>
          <p:nvPr/>
        </p:nvSpPr>
        <p:spPr bwMode="auto">
          <a:xfrm>
            <a:off x="8077200" y="6403975"/>
            <a:ext cx="2133600" cy="2682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45719" tIns="45719" rIns="45719" bIns="45719" anchor="ctr"/>
          <a:lstStyle>
            <a:lvl1pPr>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Helvetica" panose="020B0604020202020204" pitchFamily="34" charset="0"/>
                <a:cs typeface="Helvetica" panose="020B0604020202020204" pitchFamily="34" charset="0"/>
                <a:sym typeface="Calibri" panose="020F0502020204030204" pitchFamily="34" charset="0"/>
              </a:defRPr>
            </a:lvl9pPr>
          </a:lstStyle>
          <a:p>
            <a:pPr algn="r" eaLnBrk="1">
              <a:spcAft>
                <a:spcPts val="600"/>
              </a:spcAft>
            </a:pPr>
            <a:fld id="{5E2968B5-0CC2-4D37-913E-11453B55CC91}" type="slidenum">
              <a:rPr lang="tr-TR" altLang="tr-TR" sz="1200">
                <a:solidFill>
                  <a:srgbClr val="888888"/>
                </a:solidFill>
              </a:rPr>
              <a:pPr algn="r" eaLnBrk="1">
                <a:spcAft>
                  <a:spcPts val="600"/>
                </a:spcAft>
              </a:pPr>
              <a:t>8</a:t>
            </a:fld>
            <a:endParaRPr lang="tr-TR" altLang="tr-TR"/>
          </a:p>
        </p:txBody>
      </p:sp>
    </p:spTree>
    <p:extLst>
      <p:ext uri="{BB962C8B-B14F-4D97-AF65-F5344CB8AC3E}">
        <p14:creationId xmlns:p14="http://schemas.microsoft.com/office/powerpoint/2010/main" val="385303700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 calcmode="lin" valueType="num">
                                      <p:cBhvr additive="base">
                                        <p:cTn id="7" dur="500" fill="hold"/>
                                        <p:tgtEl>
                                          <p:spTgt spid="15365"/>
                                        </p:tgtEl>
                                        <p:attrNameLst>
                                          <p:attrName>ppt_x</p:attrName>
                                        </p:attrNameLst>
                                      </p:cBhvr>
                                      <p:tavLst>
                                        <p:tav tm="0">
                                          <p:val>
                                            <p:strVal val="#ppt_x"/>
                                          </p:val>
                                        </p:tav>
                                        <p:tav tm="100000">
                                          <p:val>
                                            <p:strVal val="#ppt_x"/>
                                          </p:val>
                                        </p:tav>
                                      </p:tavLst>
                                    </p:anim>
                                    <p:anim calcmode="lin" valueType="num">
                                      <p:cBhvr additive="base">
                                        <p:cTn id="8" dur="500" fill="hold"/>
                                        <p:tgtEl>
                                          <p:spTgt spid="153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Beyaz kağıt teknelerin önünde giden sarı kağıt tekne">
            <a:extLst>
              <a:ext uri="{FF2B5EF4-FFF2-40B4-BE49-F238E27FC236}">
                <a16:creationId xmlns:a16="http://schemas.microsoft.com/office/drawing/2014/main" id="{6D342D86-C0CD-4B30-8C32-E697E7D5EA03}"/>
              </a:ext>
            </a:extLst>
          </p:cNvPr>
          <p:cNvPicPr>
            <a:picLocks noChangeAspect="1"/>
          </p:cNvPicPr>
          <p:nvPr/>
        </p:nvPicPr>
        <p:blipFill rotWithShape="1">
          <a:blip r:embed="rId3"/>
          <a:srcRect l="49039" r="5630"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İçerik Yer Tutucusu 3">
            <a:extLst>
              <a:ext uri="{FF2B5EF4-FFF2-40B4-BE49-F238E27FC236}">
                <a16:creationId xmlns:a16="http://schemas.microsoft.com/office/drawing/2014/main" id="{435C6951-3F54-4AD0-ABC8-F53BA71F3B97}"/>
              </a:ext>
            </a:extLst>
          </p:cNvPr>
          <p:cNvGraphicFramePr>
            <a:graphicFrameLocks noGrp="1"/>
          </p:cNvGraphicFramePr>
          <p:nvPr>
            <p:ph idx="1"/>
          </p:nvPr>
        </p:nvGraphicFramePr>
        <p:xfrm>
          <a:off x="5297762" y="731520"/>
          <a:ext cx="6251110" cy="54589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1173</TotalTime>
  <Words>1164</Words>
  <Application>Microsoft Office PowerPoint</Application>
  <PresentationFormat>Geniş ekran</PresentationFormat>
  <Paragraphs>66</Paragraphs>
  <Slides>19</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19</vt:i4>
      </vt:variant>
    </vt:vector>
  </HeadingPairs>
  <TitlesOfParts>
    <vt:vector size="27" baseType="lpstr">
      <vt:lpstr>Arial</vt:lpstr>
      <vt:lpstr>Calibri</vt:lpstr>
      <vt:lpstr>Calibri Light</vt:lpstr>
      <vt:lpstr>Comic Sans MS</vt:lpstr>
      <vt:lpstr>Georgia</vt:lpstr>
      <vt:lpstr>Times New Roman</vt:lpstr>
      <vt:lpstr>Verdana</vt:lpstr>
      <vt:lpstr>Office Teması</vt:lpstr>
      <vt:lpstr>PowerPoint Sunusu</vt:lpstr>
      <vt:lpstr>PowerPoint Sunusu</vt:lpstr>
      <vt:lpstr>Okullarda Destek Eğitim Odası Nasıl Açılır?  </vt:lpstr>
      <vt:lpstr>Bu Kapsamda İzlenmesi Gereken İşlem Basamakları ve Hususlar</vt:lpstr>
      <vt:lpstr>PowerPoint Sunusu</vt:lpstr>
      <vt:lpstr>PowerPoint Sunusu</vt:lpstr>
      <vt:lpstr>Destek Eğitim Odasında Hangi Öğrencilerin Hangi Derslerden Ne Zaman Eğitim Alacağının Belirlenmesi </vt:lpstr>
      <vt:lpstr>PowerPoint Sunusu</vt:lpstr>
      <vt:lpstr>PowerPoint Sunusu</vt:lpstr>
      <vt:lpstr>PowerPoint Sunusu</vt:lpstr>
      <vt:lpstr>PowerPoint Sunusu</vt:lpstr>
      <vt:lpstr>PowerPoint Sunusu</vt:lpstr>
      <vt:lpstr>Destek Eğitim Odasında Eğitim Alan Öğrencinin Başarısının Değerlendirmesi </vt:lpstr>
      <vt:lpstr> Destek Eğitim Odasında Öğretmen Görevlendirilmesi </vt:lpstr>
      <vt:lpstr>PowerPoint Sunusu</vt:lpstr>
      <vt:lpstr> Destek Eğitim Odasında Kaç Saate Kadar Görev Alabilir ve Ücretlendirme Nasıl Yapılır? </vt:lpstr>
      <vt:lpstr>Maaş karşılığı ders saatini dolduramayan branş öğretmenine, maaş karşılığını dolduramadığı saat kadar Destek Eğitim Odasında görev verilebilir.   Ayrıca branş öğretmenlerine, 15 saat maaş karşılığı olan ders yükünün üzerine, 6 saat zorunlu ek ders kapsamında Destek Eğitim Odasında görev verilebilir.    Branş öğretmeninin istemesi durumunda, 15 saat maaş karşılığı ve 6 saat zorunlu ek dersin üzerine, 9 saat daha Destek Eğitim Odasında ek ders görevi verilebilir.    </vt:lpstr>
      <vt:lpstr>PowerPoint Sunusu</vt:lpstr>
      <vt:lpstr>PowerPoint Sunusu</vt:lpstr>
    </vt:vector>
  </TitlesOfParts>
  <Company>SilentAll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Destek Eğitim Odası Nedir? Sunu</dc:title>
  <dc:subject>Destek Eğitim Odası Nedir? Sunu</dc:subject>
  <dc:creator>www.sosyaldeyince.com</dc:creator>
  <cp:keywords>Destek Eğitim Odası Nedir? Sunu</cp:keywords>
  <dc:description>Destek Eğitim Odası Nedir? Sunu</dc:description>
  <cp:lastModifiedBy>hüseyin tekin</cp:lastModifiedBy>
  <cp:revision>93</cp:revision>
  <dcterms:created xsi:type="dcterms:W3CDTF">2015-11-02T12:20:36Z</dcterms:created>
  <dcterms:modified xsi:type="dcterms:W3CDTF">2021-12-03T18:55:22Z</dcterms:modified>
  <cp:category>Destek Eğitim Odası Nedir? Sunu</cp:category>
</cp:coreProperties>
</file>