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88" r:id="rId3"/>
    <p:sldId id="28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0" r:id="rId23"/>
    <p:sldId id="276" r:id="rId24"/>
    <p:sldId id="291" r:id="rId25"/>
    <p:sldId id="277" r:id="rId26"/>
    <p:sldId id="293" r:id="rId27"/>
    <p:sldId id="278" r:id="rId28"/>
    <p:sldId id="294" r:id="rId29"/>
    <p:sldId id="295" r:id="rId30"/>
    <p:sldId id="281" r:id="rId31"/>
    <p:sldId id="282" r:id="rId32"/>
    <p:sldId id="283" r:id="rId33"/>
    <p:sldId id="284" r:id="rId34"/>
    <p:sldId id="285" r:id="rId35"/>
    <p:sldId id="286" r:id="rId36"/>
    <p:sldId id="279" r:id="rId37"/>
    <p:sldId id="287" r:id="rId38"/>
    <p:sldId id="29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C74D74-82C5-4F95-A486-D37C5C8AAE6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E6D1925-9D16-4F78-BA66-8F887BD761E4}">
      <dgm:prSet/>
      <dgm:spPr/>
      <dgm:t>
        <a:bodyPr/>
        <a:lstStyle/>
        <a:p>
          <a:r>
            <a:rPr lang="tr-TR"/>
            <a:t>Ağır düzeyde zihinsel öğrenme yetersizliği; bireyin ciddî biçimde konuşma ve dil gelişimi güçlüğü, sosyal, duygusal veya davranış problemleri ile temel öz bakım becerilerini öğrenmesinde ortaya çıkan gecikme durumudur. </a:t>
          </a:r>
          <a:endParaRPr lang="en-US"/>
        </a:p>
      </dgm:t>
    </dgm:pt>
    <dgm:pt modelId="{5DA2785D-71AD-42C0-9EA1-34565B9AAFB9}" type="parTrans" cxnId="{5DFC653A-E607-483E-9BD5-0E0A61FCF01C}">
      <dgm:prSet/>
      <dgm:spPr/>
      <dgm:t>
        <a:bodyPr/>
        <a:lstStyle/>
        <a:p>
          <a:endParaRPr lang="en-US"/>
        </a:p>
      </dgm:t>
    </dgm:pt>
    <dgm:pt modelId="{874C4C83-12A7-4262-9304-080A3D18EB65}" type="sibTrans" cxnId="{5DFC653A-E607-483E-9BD5-0E0A61FCF01C}">
      <dgm:prSet/>
      <dgm:spPr/>
      <dgm:t>
        <a:bodyPr/>
        <a:lstStyle/>
        <a:p>
          <a:endParaRPr lang="en-US"/>
        </a:p>
      </dgm:t>
    </dgm:pt>
    <dgm:pt modelId="{D2A300C7-D9A3-4F7F-81A4-245198500225}">
      <dgm:prSet/>
      <dgm:spPr>
        <a:solidFill>
          <a:srgbClr val="FF0000"/>
        </a:solidFill>
      </dgm:spPr>
      <dgm:t>
        <a:bodyPr/>
        <a:lstStyle/>
        <a:p>
          <a:r>
            <a:rPr lang="tr-TR" dirty="0"/>
            <a:t>Ağır düzeydeki bireylerin gelişim özellikleri, diğer bireylerden anlamlı derecede farklılıklar gösterdiğinden genellikle okul öncesi dönemde fark edilir ve tanılanırlar. </a:t>
          </a:r>
          <a:endParaRPr lang="en-US" dirty="0"/>
        </a:p>
      </dgm:t>
    </dgm:pt>
    <dgm:pt modelId="{9134D771-C6B4-47E4-8AE1-1D54B7081308}" type="parTrans" cxnId="{86912AB4-53FA-4F25-B555-B97B07E3D013}">
      <dgm:prSet/>
      <dgm:spPr/>
      <dgm:t>
        <a:bodyPr/>
        <a:lstStyle/>
        <a:p>
          <a:endParaRPr lang="en-US"/>
        </a:p>
      </dgm:t>
    </dgm:pt>
    <dgm:pt modelId="{07C28614-5A42-4B5E-86CC-7EE5B631ADFF}" type="sibTrans" cxnId="{86912AB4-53FA-4F25-B555-B97B07E3D013}">
      <dgm:prSet/>
      <dgm:spPr/>
      <dgm:t>
        <a:bodyPr/>
        <a:lstStyle/>
        <a:p>
          <a:endParaRPr lang="en-US"/>
        </a:p>
      </dgm:t>
    </dgm:pt>
    <dgm:pt modelId="{1C762810-F1F2-448F-8EA9-C8B697F6E482}">
      <dgm:prSet/>
      <dgm:spPr/>
      <dgm:t>
        <a:bodyPr/>
        <a:lstStyle/>
        <a:p>
          <a:r>
            <a:rPr lang="tr-TR"/>
            <a:t>Bu çocuklar, bağımsız yaşam becerilerini öğrenebilirler. Ancak akademik becerileri öğrenmede güçlük çekerler. Bu bakımdan genel eğitim programlarından yararlanamazlar.</a:t>
          </a:r>
          <a:endParaRPr lang="en-US"/>
        </a:p>
      </dgm:t>
    </dgm:pt>
    <dgm:pt modelId="{1A069D16-D9F3-47C0-867A-A40A832E5674}" type="parTrans" cxnId="{74FF4F26-64D8-43EA-9B22-9472C2034163}">
      <dgm:prSet/>
      <dgm:spPr/>
      <dgm:t>
        <a:bodyPr/>
        <a:lstStyle/>
        <a:p>
          <a:endParaRPr lang="en-US"/>
        </a:p>
      </dgm:t>
    </dgm:pt>
    <dgm:pt modelId="{D1CE605E-E953-4318-9C45-90FD4B7C01E7}" type="sibTrans" cxnId="{74FF4F26-64D8-43EA-9B22-9472C2034163}">
      <dgm:prSet/>
      <dgm:spPr/>
      <dgm:t>
        <a:bodyPr/>
        <a:lstStyle/>
        <a:p>
          <a:endParaRPr lang="en-US"/>
        </a:p>
      </dgm:t>
    </dgm:pt>
    <dgm:pt modelId="{7A7E4614-2D98-40A1-8ACE-9E88D53260E2}" type="pres">
      <dgm:prSet presAssocID="{A3C74D74-82C5-4F95-A486-D37C5C8AAE63}" presName="linear" presStyleCnt="0">
        <dgm:presLayoutVars>
          <dgm:animLvl val="lvl"/>
          <dgm:resizeHandles val="exact"/>
        </dgm:presLayoutVars>
      </dgm:prSet>
      <dgm:spPr/>
    </dgm:pt>
    <dgm:pt modelId="{D0345BB1-50FF-4C4A-B112-C05483F557BA}" type="pres">
      <dgm:prSet presAssocID="{1E6D1925-9D16-4F78-BA66-8F887BD761E4}" presName="parentText" presStyleLbl="node1" presStyleIdx="0" presStyleCnt="3">
        <dgm:presLayoutVars>
          <dgm:chMax val="0"/>
          <dgm:bulletEnabled val="1"/>
        </dgm:presLayoutVars>
      </dgm:prSet>
      <dgm:spPr/>
    </dgm:pt>
    <dgm:pt modelId="{58089C63-6C53-4E5E-84B4-FD48CF641093}" type="pres">
      <dgm:prSet presAssocID="{874C4C83-12A7-4262-9304-080A3D18EB65}" presName="spacer" presStyleCnt="0"/>
      <dgm:spPr/>
    </dgm:pt>
    <dgm:pt modelId="{433F5339-8108-40DD-AA29-E71E9A536E0F}" type="pres">
      <dgm:prSet presAssocID="{D2A300C7-D9A3-4F7F-81A4-245198500225}" presName="parentText" presStyleLbl="node1" presStyleIdx="1" presStyleCnt="3">
        <dgm:presLayoutVars>
          <dgm:chMax val="0"/>
          <dgm:bulletEnabled val="1"/>
        </dgm:presLayoutVars>
      </dgm:prSet>
      <dgm:spPr/>
    </dgm:pt>
    <dgm:pt modelId="{404DAF03-E6AA-47E6-A32D-D536AA69FF08}" type="pres">
      <dgm:prSet presAssocID="{07C28614-5A42-4B5E-86CC-7EE5B631ADFF}" presName="spacer" presStyleCnt="0"/>
      <dgm:spPr/>
    </dgm:pt>
    <dgm:pt modelId="{4B99BEC1-FFA8-47EA-A5B2-358245E154DB}" type="pres">
      <dgm:prSet presAssocID="{1C762810-F1F2-448F-8EA9-C8B697F6E482}" presName="parentText" presStyleLbl="node1" presStyleIdx="2" presStyleCnt="3">
        <dgm:presLayoutVars>
          <dgm:chMax val="0"/>
          <dgm:bulletEnabled val="1"/>
        </dgm:presLayoutVars>
      </dgm:prSet>
      <dgm:spPr/>
    </dgm:pt>
  </dgm:ptLst>
  <dgm:cxnLst>
    <dgm:cxn modelId="{98D3BB1A-40DF-4828-AE1F-58D828AAC7AC}" type="presOf" srcId="{D2A300C7-D9A3-4F7F-81A4-245198500225}" destId="{433F5339-8108-40DD-AA29-E71E9A536E0F}" srcOrd="0" destOrd="0" presId="urn:microsoft.com/office/officeart/2005/8/layout/vList2"/>
    <dgm:cxn modelId="{74FF4F26-64D8-43EA-9B22-9472C2034163}" srcId="{A3C74D74-82C5-4F95-A486-D37C5C8AAE63}" destId="{1C762810-F1F2-448F-8EA9-C8B697F6E482}" srcOrd="2" destOrd="0" parTransId="{1A069D16-D9F3-47C0-867A-A40A832E5674}" sibTransId="{D1CE605E-E953-4318-9C45-90FD4B7C01E7}"/>
    <dgm:cxn modelId="{DCFB4A38-7370-47E0-848A-B29F033FD321}" type="presOf" srcId="{A3C74D74-82C5-4F95-A486-D37C5C8AAE63}" destId="{7A7E4614-2D98-40A1-8ACE-9E88D53260E2}" srcOrd="0" destOrd="0" presId="urn:microsoft.com/office/officeart/2005/8/layout/vList2"/>
    <dgm:cxn modelId="{5DFC653A-E607-483E-9BD5-0E0A61FCF01C}" srcId="{A3C74D74-82C5-4F95-A486-D37C5C8AAE63}" destId="{1E6D1925-9D16-4F78-BA66-8F887BD761E4}" srcOrd="0" destOrd="0" parTransId="{5DA2785D-71AD-42C0-9EA1-34565B9AAFB9}" sibTransId="{874C4C83-12A7-4262-9304-080A3D18EB65}"/>
    <dgm:cxn modelId="{F3C0FD70-BB3F-45F6-85CD-3B20087670D2}" type="presOf" srcId="{1C762810-F1F2-448F-8EA9-C8B697F6E482}" destId="{4B99BEC1-FFA8-47EA-A5B2-358245E154DB}" srcOrd="0" destOrd="0" presId="urn:microsoft.com/office/officeart/2005/8/layout/vList2"/>
    <dgm:cxn modelId="{86912AB4-53FA-4F25-B555-B97B07E3D013}" srcId="{A3C74D74-82C5-4F95-A486-D37C5C8AAE63}" destId="{D2A300C7-D9A3-4F7F-81A4-245198500225}" srcOrd="1" destOrd="0" parTransId="{9134D771-C6B4-47E4-8AE1-1D54B7081308}" sibTransId="{07C28614-5A42-4B5E-86CC-7EE5B631ADFF}"/>
    <dgm:cxn modelId="{03FC34F6-9CC6-48BB-9DCA-054D2CA03F1A}" type="presOf" srcId="{1E6D1925-9D16-4F78-BA66-8F887BD761E4}" destId="{D0345BB1-50FF-4C4A-B112-C05483F557BA}" srcOrd="0" destOrd="0" presId="urn:microsoft.com/office/officeart/2005/8/layout/vList2"/>
    <dgm:cxn modelId="{C825FAD7-BD0C-4689-9374-69E830BBF5EF}" type="presParOf" srcId="{7A7E4614-2D98-40A1-8ACE-9E88D53260E2}" destId="{D0345BB1-50FF-4C4A-B112-C05483F557BA}" srcOrd="0" destOrd="0" presId="urn:microsoft.com/office/officeart/2005/8/layout/vList2"/>
    <dgm:cxn modelId="{EE237B02-45AA-45EE-B66B-5BFBEC5CE20B}" type="presParOf" srcId="{7A7E4614-2D98-40A1-8ACE-9E88D53260E2}" destId="{58089C63-6C53-4E5E-84B4-FD48CF641093}" srcOrd="1" destOrd="0" presId="urn:microsoft.com/office/officeart/2005/8/layout/vList2"/>
    <dgm:cxn modelId="{0431055C-5EDA-4F4D-9300-000D4F90B03F}" type="presParOf" srcId="{7A7E4614-2D98-40A1-8ACE-9E88D53260E2}" destId="{433F5339-8108-40DD-AA29-E71E9A536E0F}" srcOrd="2" destOrd="0" presId="urn:microsoft.com/office/officeart/2005/8/layout/vList2"/>
    <dgm:cxn modelId="{C96EFCF1-5895-4296-B43C-4EB68F73BEC3}" type="presParOf" srcId="{7A7E4614-2D98-40A1-8ACE-9E88D53260E2}" destId="{404DAF03-E6AA-47E6-A32D-D536AA69FF08}" srcOrd="3" destOrd="0" presId="urn:microsoft.com/office/officeart/2005/8/layout/vList2"/>
    <dgm:cxn modelId="{EDD7198E-58D2-41E9-98A9-C03184AD3606}" type="presParOf" srcId="{7A7E4614-2D98-40A1-8ACE-9E88D53260E2}" destId="{4B99BEC1-FFA8-47EA-A5B2-358245E154D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7DFEC1-BE0F-45DA-93F1-D627E4545AC5}"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958872B1-53DF-4C71-8375-523CD28ACD63}">
      <dgm:prSet/>
      <dgm:spPr/>
      <dgm:t>
        <a:bodyPr/>
        <a:lstStyle/>
        <a:p>
          <a:r>
            <a:rPr lang="tr-TR"/>
            <a:t>.  Sosyal ilişkilerinde grupta daima başkalarına bağımlı olma eğilimindedirler. Grup etkinliklerinde bir lidere tabii olmayı isterler, sorumluluk almaktan çekinirler. Genellikle grupta lider olmazlar.</a:t>
          </a:r>
          <a:endParaRPr lang="en-US"/>
        </a:p>
      </dgm:t>
    </dgm:pt>
    <dgm:pt modelId="{CB27CD48-4B8D-4B47-954F-253FDF71EE08}" type="parTrans" cxnId="{1839FA3F-F2CB-44AE-A76B-499A416EC117}">
      <dgm:prSet/>
      <dgm:spPr/>
      <dgm:t>
        <a:bodyPr/>
        <a:lstStyle/>
        <a:p>
          <a:endParaRPr lang="en-US"/>
        </a:p>
      </dgm:t>
    </dgm:pt>
    <dgm:pt modelId="{F9530D86-DCB1-4F76-B0D4-AE9E0DC65777}" type="sibTrans" cxnId="{1839FA3F-F2CB-44AE-A76B-499A416EC117}">
      <dgm:prSet/>
      <dgm:spPr/>
      <dgm:t>
        <a:bodyPr/>
        <a:lstStyle/>
        <a:p>
          <a:endParaRPr lang="en-US"/>
        </a:p>
      </dgm:t>
    </dgm:pt>
    <dgm:pt modelId="{48A6B55C-B7AA-4A1A-BF93-108FF759E658}">
      <dgm:prSet/>
      <dgm:spPr/>
      <dgm:t>
        <a:bodyPr/>
        <a:lstStyle/>
        <a:p>
          <a:r>
            <a:rPr lang="tr-TR"/>
            <a:t>·   Oyun ve toplum kurallarına uymakta zorluk çekerler. Kuralları güç oyunlara ve sosyal faaliyetlere katılmazlar</a:t>
          </a:r>
          <a:endParaRPr lang="en-US"/>
        </a:p>
      </dgm:t>
    </dgm:pt>
    <dgm:pt modelId="{F9F5BE59-26DF-4395-8BF2-36FBE750BF47}" type="parTrans" cxnId="{F1D8AC89-3386-4668-B68A-AF7AF1A15D18}">
      <dgm:prSet/>
      <dgm:spPr/>
      <dgm:t>
        <a:bodyPr/>
        <a:lstStyle/>
        <a:p>
          <a:endParaRPr lang="en-US"/>
        </a:p>
      </dgm:t>
    </dgm:pt>
    <dgm:pt modelId="{10C3227D-BB38-4666-A2CE-162241535A18}" type="sibTrans" cxnId="{F1D8AC89-3386-4668-B68A-AF7AF1A15D18}">
      <dgm:prSet/>
      <dgm:spPr/>
      <dgm:t>
        <a:bodyPr/>
        <a:lstStyle/>
        <a:p>
          <a:endParaRPr lang="en-US"/>
        </a:p>
      </dgm:t>
    </dgm:pt>
    <dgm:pt modelId="{02F29F89-8B1F-4604-922A-C4ED039735AE}" type="pres">
      <dgm:prSet presAssocID="{DF7DFEC1-BE0F-45DA-93F1-D627E4545AC5}" presName="linear" presStyleCnt="0">
        <dgm:presLayoutVars>
          <dgm:animLvl val="lvl"/>
          <dgm:resizeHandles val="exact"/>
        </dgm:presLayoutVars>
      </dgm:prSet>
      <dgm:spPr/>
    </dgm:pt>
    <dgm:pt modelId="{030D6238-F559-4557-9077-394FE8A13FE8}" type="pres">
      <dgm:prSet presAssocID="{958872B1-53DF-4C71-8375-523CD28ACD63}" presName="parentText" presStyleLbl="node1" presStyleIdx="0" presStyleCnt="2">
        <dgm:presLayoutVars>
          <dgm:chMax val="0"/>
          <dgm:bulletEnabled val="1"/>
        </dgm:presLayoutVars>
      </dgm:prSet>
      <dgm:spPr/>
    </dgm:pt>
    <dgm:pt modelId="{134321E9-01B8-4840-9231-F365716ED7C5}" type="pres">
      <dgm:prSet presAssocID="{F9530D86-DCB1-4F76-B0D4-AE9E0DC65777}" presName="spacer" presStyleCnt="0"/>
      <dgm:spPr/>
    </dgm:pt>
    <dgm:pt modelId="{258D7C5F-3E07-4D61-B5E3-FA24FD96B86B}" type="pres">
      <dgm:prSet presAssocID="{48A6B55C-B7AA-4A1A-BF93-108FF759E658}" presName="parentText" presStyleLbl="node1" presStyleIdx="1" presStyleCnt="2">
        <dgm:presLayoutVars>
          <dgm:chMax val="0"/>
          <dgm:bulletEnabled val="1"/>
        </dgm:presLayoutVars>
      </dgm:prSet>
      <dgm:spPr/>
    </dgm:pt>
  </dgm:ptLst>
  <dgm:cxnLst>
    <dgm:cxn modelId="{1839FA3F-F2CB-44AE-A76B-499A416EC117}" srcId="{DF7DFEC1-BE0F-45DA-93F1-D627E4545AC5}" destId="{958872B1-53DF-4C71-8375-523CD28ACD63}" srcOrd="0" destOrd="0" parTransId="{CB27CD48-4B8D-4B47-954F-253FDF71EE08}" sibTransId="{F9530D86-DCB1-4F76-B0D4-AE9E0DC65777}"/>
    <dgm:cxn modelId="{5BFEC24B-58F6-494E-B3F3-B98F0BBE6D51}" type="presOf" srcId="{DF7DFEC1-BE0F-45DA-93F1-D627E4545AC5}" destId="{02F29F89-8B1F-4604-922A-C4ED039735AE}" srcOrd="0" destOrd="0" presId="urn:microsoft.com/office/officeart/2005/8/layout/vList2"/>
    <dgm:cxn modelId="{F1D8AC89-3386-4668-B68A-AF7AF1A15D18}" srcId="{DF7DFEC1-BE0F-45DA-93F1-D627E4545AC5}" destId="{48A6B55C-B7AA-4A1A-BF93-108FF759E658}" srcOrd="1" destOrd="0" parTransId="{F9F5BE59-26DF-4395-8BF2-36FBE750BF47}" sibTransId="{10C3227D-BB38-4666-A2CE-162241535A18}"/>
    <dgm:cxn modelId="{1EAC5F8C-3183-4076-920B-57628B9A840D}" type="presOf" srcId="{48A6B55C-B7AA-4A1A-BF93-108FF759E658}" destId="{258D7C5F-3E07-4D61-B5E3-FA24FD96B86B}" srcOrd="0" destOrd="0" presId="urn:microsoft.com/office/officeart/2005/8/layout/vList2"/>
    <dgm:cxn modelId="{E53558C2-F485-4EB1-8A3D-1D1A4FACB1D9}" type="presOf" srcId="{958872B1-53DF-4C71-8375-523CD28ACD63}" destId="{030D6238-F559-4557-9077-394FE8A13FE8}" srcOrd="0" destOrd="0" presId="urn:microsoft.com/office/officeart/2005/8/layout/vList2"/>
    <dgm:cxn modelId="{17B069D6-0A48-41E5-89AC-991037378E32}" type="presParOf" srcId="{02F29F89-8B1F-4604-922A-C4ED039735AE}" destId="{030D6238-F559-4557-9077-394FE8A13FE8}" srcOrd="0" destOrd="0" presId="urn:microsoft.com/office/officeart/2005/8/layout/vList2"/>
    <dgm:cxn modelId="{9C59C81A-72DA-4167-A757-D26A09501A37}" type="presParOf" srcId="{02F29F89-8B1F-4604-922A-C4ED039735AE}" destId="{134321E9-01B8-4840-9231-F365716ED7C5}" srcOrd="1" destOrd="0" presId="urn:microsoft.com/office/officeart/2005/8/layout/vList2"/>
    <dgm:cxn modelId="{0DE354C0-7F5E-4548-89D2-45BFE9EEBB87}" type="presParOf" srcId="{02F29F89-8B1F-4604-922A-C4ED039735AE}" destId="{258D7C5F-3E07-4D61-B5E3-FA24FD96B86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21617F-6AB7-4A8B-9A36-46DEF32D41A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F07F765-4224-43D4-98E9-8DAF2DA2B6D5}">
      <dgm:prSet/>
      <dgm:spPr/>
      <dgm:t>
        <a:bodyPr/>
        <a:lstStyle/>
        <a:p>
          <a:r>
            <a:rPr lang="tr-TR"/>
            <a:t>·   Sosyal durumlara uymada zorluk çekerler ve uyum sağlayacak uygun çözüm yolları bulamazlar.</a:t>
          </a:r>
          <a:endParaRPr lang="en-US"/>
        </a:p>
      </dgm:t>
    </dgm:pt>
    <dgm:pt modelId="{CB58F457-694C-45DA-9F0C-439AB563C35E}" type="parTrans" cxnId="{FB2790E8-7761-4EDA-ADBD-D1FCAF34DCF2}">
      <dgm:prSet/>
      <dgm:spPr/>
      <dgm:t>
        <a:bodyPr/>
        <a:lstStyle/>
        <a:p>
          <a:endParaRPr lang="en-US"/>
        </a:p>
      </dgm:t>
    </dgm:pt>
    <dgm:pt modelId="{3E85792A-5910-42AA-B22B-C747C80F24E0}" type="sibTrans" cxnId="{FB2790E8-7761-4EDA-ADBD-D1FCAF34DCF2}">
      <dgm:prSet/>
      <dgm:spPr/>
      <dgm:t>
        <a:bodyPr/>
        <a:lstStyle/>
        <a:p>
          <a:endParaRPr lang="en-US"/>
        </a:p>
      </dgm:t>
    </dgm:pt>
    <dgm:pt modelId="{3F00DEBA-3CB9-483A-8AA5-B8667AB45276}">
      <dgm:prSet/>
      <dgm:spPr/>
      <dgm:t>
        <a:bodyPr/>
        <a:lstStyle/>
        <a:p>
          <a:r>
            <a:rPr lang="tr-TR"/>
            <a:t>·    Sosyal faaliyetlere karşı ilgileri azdır .Çok az sayıda sosyal faaliyetlere katılırlar.</a:t>
          </a:r>
          <a:endParaRPr lang="en-US"/>
        </a:p>
      </dgm:t>
    </dgm:pt>
    <dgm:pt modelId="{1B901AC5-FFA0-4CE6-B1B5-D2CC93FB7CD1}" type="parTrans" cxnId="{1B39C15D-DA52-42A0-9278-07F35C4A6D0F}">
      <dgm:prSet/>
      <dgm:spPr/>
      <dgm:t>
        <a:bodyPr/>
        <a:lstStyle/>
        <a:p>
          <a:endParaRPr lang="en-US"/>
        </a:p>
      </dgm:t>
    </dgm:pt>
    <dgm:pt modelId="{45FC853F-91F0-485B-9C91-3EB920C7F7FB}" type="sibTrans" cxnId="{1B39C15D-DA52-42A0-9278-07F35C4A6D0F}">
      <dgm:prSet/>
      <dgm:spPr/>
      <dgm:t>
        <a:bodyPr/>
        <a:lstStyle/>
        <a:p>
          <a:endParaRPr lang="en-US"/>
        </a:p>
      </dgm:t>
    </dgm:pt>
    <dgm:pt modelId="{79DF86A1-002B-4ADC-BC8B-65E08679BB33}">
      <dgm:prSet/>
      <dgm:spPr/>
      <dgm:t>
        <a:bodyPr/>
        <a:lstStyle/>
        <a:p>
          <a:r>
            <a:rPr lang="tr-TR"/>
            <a:t>·    Sosyal ilişkilerinde kendilerini grupta kabul ettirecek becerileri azdır.</a:t>
          </a:r>
          <a:endParaRPr lang="en-US"/>
        </a:p>
      </dgm:t>
    </dgm:pt>
    <dgm:pt modelId="{E334C9C3-3BE4-4CE4-A945-CE49499A749B}" type="parTrans" cxnId="{9AF072FC-AB4B-4781-8337-3BCCE36DF0F9}">
      <dgm:prSet/>
      <dgm:spPr/>
      <dgm:t>
        <a:bodyPr/>
        <a:lstStyle/>
        <a:p>
          <a:endParaRPr lang="en-US"/>
        </a:p>
      </dgm:t>
    </dgm:pt>
    <dgm:pt modelId="{BCB09764-305F-4352-AB17-0AE9B0F949E9}" type="sibTrans" cxnId="{9AF072FC-AB4B-4781-8337-3BCCE36DF0F9}">
      <dgm:prSet/>
      <dgm:spPr/>
      <dgm:t>
        <a:bodyPr/>
        <a:lstStyle/>
        <a:p>
          <a:endParaRPr lang="en-US"/>
        </a:p>
      </dgm:t>
    </dgm:pt>
    <dgm:pt modelId="{188E46A6-EE69-4877-BDE0-82512CA3E3AA}" type="pres">
      <dgm:prSet presAssocID="{1721617F-6AB7-4A8B-9A36-46DEF32D41A0}" presName="hierChild1" presStyleCnt="0">
        <dgm:presLayoutVars>
          <dgm:chPref val="1"/>
          <dgm:dir/>
          <dgm:animOne val="branch"/>
          <dgm:animLvl val="lvl"/>
          <dgm:resizeHandles/>
        </dgm:presLayoutVars>
      </dgm:prSet>
      <dgm:spPr/>
    </dgm:pt>
    <dgm:pt modelId="{995F2C40-4C61-4F85-B1CF-F90DDB32C494}" type="pres">
      <dgm:prSet presAssocID="{8F07F765-4224-43D4-98E9-8DAF2DA2B6D5}" presName="hierRoot1" presStyleCnt="0"/>
      <dgm:spPr/>
    </dgm:pt>
    <dgm:pt modelId="{95A1BA4F-1235-4931-8FD8-56F20337F2F0}" type="pres">
      <dgm:prSet presAssocID="{8F07F765-4224-43D4-98E9-8DAF2DA2B6D5}" presName="composite" presStyleCnt="0"/>
      <dgm:spPr/>
    </dgm:pt>
    <dgm:pt modelId="{FB07A1B9-174F-45C2-9241-36C2F2F0A57E}" type="pres">
      <dgm:prSet presAssocID="{8F07F765-4224-43D4-98E9-8DAF2DA2B6D5}" presName="background" presStyleLbl="node0" presStyleIdx="0" presStyleCnt="3"/>
      <dgm:spPr/>
    </dgm:pt>
    <dgm:pt modelId="{5EBB12E6-C4EC-4515-8DD9-A2E01F5A4F09}" type="pres">
      <dgm:prSet presAssocID="{8F07F765-4224-43D4-98E9-8DAF2DA2B6D5}" presName="text" presStyleLbl="fgAcc0" presStyleIdx="0" presStyleCnt="3">
        <dgm:presLayoutVars>
          <dgm:chPref val="3"/>
        </dgm:presLayoutVars>
      </dgm:prSet>
      <dgm:spPr/>
    </dgm:pt>
    <dgm:pt modelId="{8035FBF0-42D4-4E3A-BCC0-F61C4620D4F4}" type="pres">
      <dgm:prSet presAssocID="{8F07F765-4224-43D4-98E9-8DAF2DA2B6D5}" presName="hierChild2" presStyleCnt="0"/>
      <dgm:spPr/>
    </dgm:pt>
    <dgm:pt modelId="{4D42E9CB-F043-47B0-B4E9-64DB5D8F3FC5}" type="pres">
      <dgm:prSet presAssocID="{3F00DEBA-3CB9-483A-8AA5-B8667AB45276}" presName="hierRoot1" presStyleCnt="0"/>
      <dgm:spPr/>
    </dgm:pt>
    <dgm:pt modelId="{79520E33-2C80-4A4B-A12A-E0FD0680FE3F}" type="pres">
      <dgm:prSet presAssocID="{3F00DEBA-3CB9-483A-8AA5-B8667AB45276}" presName="composite" presStyleCnt="0"/>
      <dgm:spPr/>
    </dgm:pt>
    <dgm:pt modelId="{5EE1D4A9-2D8D-470B-904D-9B90EC8396F5}" type="pres">
      <dgm:prSet presAssocID="{3F00DEBA-3CB9-483A-8AA5-B8667AB45276}" presName="background" presStyleLbl="node0" presStyleIdx="1" presStyleCnt="3"/>
      <dgm:spPr/>
    </dgm:pt>
    <dgm:pt modelId="{3236CA24-E967-4557-A62A-1956C454CB75}" type="pres">
      <dgm:prSet presAssocID="{3F00DEBA-3CB9-483A-8AA5-B8667AB45276}" presName="text" presStyleLbl="fgAcc0" presStyleIdx="1" presStyleCnt="3">
        <dgm:presLayoutVars>
          <dgm:chPref val="3"/>
        </dgm:presLayoutVars>
      </dgm:prSet>
      <dgm:spPr/>
    </dgm:pt>
    <dgm:pt modelId="{53FC0AC0-4C8E-4E09-9ADC-F5880EB9ED1E}" type="pres">
      <dgm:prSet presAssocID="{3F00DEBA-3CB9-483A-8AA5-B8667AB45276}" presName="hierChild2" presStyleCnt="0"/>
      <dgm:spPr/>
    </dgm:pt>
    <dgm:pt modelId="{AD6C2B81-2ED2-42B3-B343-25ADC6F2C613}" type="pres">
      <dgm:prSet presAssocID="{79DF86A1-002B-4ADC-BC8B-65E08679BB33}" presName="hierRoot1" presStyleCnt="0"/>
      <dgm:spPr/>
    </dgm:pt>
    <dgm:pt modelId="{D334FB43-AB20-4D42-BC8A-431BFCE2617B}" type="pres">
      <dgm:prSet presAssocID="{79DF86A1-002B-4ADC-BC8B-65E08679BB33}" presName="composite" presStyleCnt="0"/>
      <dgm:spPr/>
    </dgm:pt>
    <dgm:pt modelId="{DEBFB304-FBFD-4E73-9A8C-E618AAEA4D12}" type="pres">
      <dgm:prSet presAssocID="{79DF86A1-002B-4ADC-BC8B-65E08679BB33}" presName="background" presStyleLbl="node0" presStyleIdx="2" presStyleCnt="3"/>
      <dgm:spPr/>
    </dgm:pt>
    <dgm:pt modelId="{7F0C7D37-BB66-40D7-8D0B-001BEF0588A7}" type="pres">
      <dgm:prSet presAssocID="{79DF86A1-002B-4ADC-BC8B-65E08679BB33}" presName="text" presStyleLbl="fgAcc0" presStyleIdx="2" presStyleCnt="3">
        <dgm:presLayoutVars>
          <dgm:chPref val="3"/>
        </dgm:presLayoutVars>
      </dgm:prSet>
      <dgm:spPr/>
    </dgm:pt>
    <dgm:pt modelId="{2954F142-B28A-42B8-8F34-F672010E1BFE}" type="pres">
      <dgm:prSet presAssocID="{79DF86A1-002B-4ADC-BC8B-65E08679BB33}" presName="hierChild2" presStyleCnt="0"/>
      <dgm:spPr/>
    </dgm:pt>
  </dgm:ptLst>
  <dgm:cxnLst>
    <dgm:cxn modelId="{1B39C15D-DA52-42A0-9278-07F35C4A6D0F}" srcId="{1721617F-6AB7-4A8B-9A36-46DEF32D41A0}" destId="{3F00DEBA-3CB9-483A-8AA5-B8667AB45276}" srcOrd="1" destOrd="0" parTransId="{1B901AC5-FFA0-4CE6-B1B5-D2CC93FB7CD1}" sibTransId="{45FC853F-91F0-485B-9C91-3EB920C7F7FB}"/>
    <dgm:cxn modelId="{97C4BB67-88D2-4833-B7B8-197A3C3B0039}" type="presOf" srcId="{79DF86A1-002B-4ADC-BC8B-65E08679BB33}" destId="{7F0C7D37-BB66-40D7-8D0B-001BEF0588A7}" srcOrd="0" destOrd="0" presId="urn:microsoft.com/office/officeart/2005/8/layout/hierarchy1"/>
    <dgm:cxn modelId="{91AC1952-A058-4259-88AE-A88E437AAAB3}" type="presOf" srcId="{3F00DEBA-3CB9-483A-8AA5-B8667AB45276}" destId="{3236CA24-E967-4557-A62A-1956C454CB75}" srcOrd="0" destOrd="0" presId="urn:microsoft.com/office/officeart/2005/8/layout/hierarchy1"/>
    <dgm:cxn modelId="{3B5A27CF-AE0F-4010-B08F-8589585E023A}" type="presOf" srcId="{8F07F765-4224-43D4-98E9-8DAF2DA2B6D5}" destId="{5EBB12E6-C4EC-4515-8DD9-A2E01F5A4F09}" srcOrd="0" destOrd="0" presId="urn:microsoft.com/office/officeart/2005/8/layout/hierarchy1"/>
    <dgm:cxn modelId="{586E97D6-E473-4219-8374-7ADBC9C53BF5}" type="presOf" srcId="{1721617F-6AB7-4A8B-9A36-46DEF32D41A0}" destId="{188E46A6-EE69-4877-BDE0-82512CA3E3AA}" srcOrd="0" destOrd="0" presId="urn:microsoft.com/office/officeart/2005/8/layout/hierarchy1"/>
    <dgm:cxn modelId="{FB2790E8-7761-4EDA-ADBD-D1FCAF34DCF2}" srcId="{1721617F-6AB7-4A8B-9A36-46DEF32D41A0}" destId="{8F07F765-4224-43D4-98E9-8DAF2DA2B6D5}" srcOrd="0" destOrd="0" parTransId="{CB58F457-694C-45DA-9F0C-439AB563C35E}" sibTransId="{3E85792A-5910-42AA-B22B-C747C80F24E0}"/>
    <dgm:cxn modelId="{9AF072FC-AB4B-4781-8337-3BCCE36DF0F9}" srcId="{1721617F-6AB7-4A8B-9A36-46DEF32D41A0}" destId="{79DF86A1-002B-4ADC-BC8B-65E08679BB33}" srcOrd="2" destOrd="0" parTransId="{E334C9C3-3BE4-4CE4-A945-CE49499A749B}" sibTransId="{BCB09764-305F-4352-AB17-0AE9B0F949E9}"/>
    <dgm:cxn modelId="{CC6E71DD-E582-4409-8B86-D455AB5ED2D8}" type="presParOf" srcId="{188E46A6-EE69-4877-BDE0-82512CA3E3AA}" destId="{995F2C40-4C61-4F85-B1CF-F90DDB32C494}" srcOrd="0" destOrd="0" presId="urn:microsoft.com/office/officeart/2005/8/layout/hierarchy1"/>
    <dgm:cxn modelId="{5B111D3E-0B60-47E2-9871-4C5A45C6CF8E}" type="presParOf" srcId="{995F2C40-4C61-4F85-B1CF-F90DDB32C494}" destId="{95A1BA4F-1235-4931-8FD8-56F20337F2F0}" srcOrd="0" destOrd="0" presId="urn:microsoft.com/office/officeart/2005/8/layout/hierarchy1"/>
    <dgm:cxn modelId="{8ECE400C-66E1-4A16-9FD9-E5DB8E0692CA}" type="presParOf" srcId="{95A1BA4F-1235-4931-8FD8-56F20337F2F0}" destId="{FB07A1B9-174F-45C2-9241-36C2F2F0A57E}" srcOrd="0" destOrd="0" presId="urn:microsoft.com/office/officeart/2005/8/layout/hierarchy1"/>
    <dgm:cxn modelId="{6063C574-E160-4A7C-B60A-6122A9186898}" type="presParOf" srcId="{95A1BA4F-1235-4931-8FD8-56F20337F2F0}" destId="{5EBB12E6-C4EC-4515-8DD9-A2E01F5A4F09}" srcOrd="1" destOrd="0" presId="urn:microsoft.com/office/officeart/2005/8/layout/hierarchy1"/>
    <dgm:cxn modelId="{11D6CA16-57FF-4ACE-A258-FE5DAD757CBB}" type="presParOf" srcId="{995F2C40-4C61-4F85-B1CF-F90DDB32C494}" destId="{8035FBF0-42D4-4E3A-BCC0-F61C4620D4F4}" srcOrd="1" destOrd="0" presId="urn:microsoft.com/office/officeart/2005/8/layout/hierarchy1"/>
    <dgm:cxn modelId="{24517C52-7400-4012-BB25-EB5A2E90F0B1}" type="presParOf" srcId="{188E46A6-EE69-4877-BDE0-82512CA3E3AA}" destId="{4D42E9CB-F043-47B0-B4E9-64DB5D8F3FC5}" srcOrd="1" destOrd="0" presId="urn:microsoft.com/office/officeart/2005/8/layout/hierarchy1"/>
    <dgm:cxn modelId="{3E2C8030-F7AF-4F60-B0F8-CD68A9E6ECFF}" type="presParOf" srcId="{4D42E9CB-F043-47B0-B4E9-64DB5D8F3FC5}" destId="{79520E33-2C80-4A4B-A12A-E0FD0680FE3F}" srcOrd="0" destOrd="0" presId="urn:microsoft.com/office/officeart/2005/8/layout/hierarchy1"/>
    <dgm:cxn modelId="{6DF3F52A-C5DB-4994-A0F6-BDF4E2928514}" type="presParOf" srcId="{79520E33-2C80-4A4B-A12A-E0FD0680FE3F}" destId="{5EE1D4A9-2D8D-470B-904D-9B90EC8396F5}" srcOrd="0" destOrd="0" presId="urn:microsoft.com/office/officeart/2005/8/layout/hierarchy1"/>
    <dgm:cxn modelId="{0457B9E3-489B-419F-853A-6761F6A9DF50}" type="presParOf" srcId="{79520E33-2C80-4A4B-A12A-E0FD0680FE3F}" destId="{3236CA24-E967-4557-A62A-1956C454CB75}" srcOrd="1" destOrd="0" presId="urn:microsoft.com/office/officeart/2005/8/layout/hierarchy1"/>
    <dgm:cxn modelId="{7D3D0889-3D64-4922-844D-311AA5416524}" type="presParOf" srcId="{4D42E9CB-F043-47B0-B4E9-64DB5D8F3FC5}" destId="{53FC0AC0-4C8E-4E09-9ADC-F5880EB9ED1E}" srcOrd="1" destOrd="0" presId="urn:microsoft.com/office/officeart/2005/8/layout/hierarchy1"/>
    <dgm:cxn modelId="{C7A59205-3FF8-4C0A-94A3-CF849AB95B5C}" type="presParOf" srcId="{188E46A6-EE69-4877-BDE0-82512CA3E3AA}" destId="{AD6C2B81-2ED2-42B3-B343-25ADC6F2C613}" srcOrd="2" destOrd="0" presId="urn:microsoft.com/office/officeart/2005/8/layout/hierarchy1"/>
    <dgm:cxn modelId="{0EEF3587-985E-47E9-A5F3-656B32173E87}" type="presParOf" srcId="{AD6C2B81-2ED2-42B3-B343-25ADC6F2C613}" destId="{D334FB43-AB20-4D42-BC8A-431BFCE2617B}" srcOrd="0" destOrd="0" presId="urn:microsoft.com/office/officeart/2005/8/layout/hierarchy1"/>
    <dgm:cxn modelId="{26296BAE-2AE7-4D51-8888-785E87130BC4}" type="presParOf" srcId="{D334FB43-AB20-4D42-BC8A-431BFCE2617B}" destId="{DEBFB304-FBFD-4E73-9A8C-E618AAEA4D12}" srcOrd="0" destOrd="0" presId="urn:microsoft.com/office/officeart/2005/8/layout/hierarchy1"/>
    <dgm:cxn modelId="{6FA60434-C4B1-4B72-8CC0-94B9F9F1ABBD}" type="presParOf" srcId="{D334FB43-AB20-4D42-BC8A-431BFCE2617B}" destId="{7F0C7D37-BB66-40D7-8D0B-001BEF0588A7}" srcOrd="1" destOrd="0" presId="urn:microsoft.com/office/officeart/2005/8/layout/hierarchy1"/>
    <dgm:cxn modelId="{A8357DE5-2F8F-42C1-8B00-6D1332858909}" type="presParOf" srcId="{AD6C2B81-2ED2-42B3-B343-25ADC6F2C613}" destId="{2954F142-B28A-42B8-8F34-F672010E1BF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19A276-9E94-48A9-9863-333EE71A420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883A906-9826-43CD-887E-5F52CB19FD39}">
      <dgm:prSet/>
      <dgm:spPr/>
      <dgm:t>
        <a:bodyPr/>
        <a:lstStyle/>
        <a:p>
          <a:r>
            <a:rPr lang="tr-TR"/>
            <a:t>·    Toplum içinde nasıl davranmaları gerektiğini öğrenebilirler.</a:t>
          </a:r>
          <a:endParaRPr lang="en-US"/>
        </a:p>
      </dgm:t>
    </dgm:pt>
    <dgm:pt modelId="{E90A6F63-DB63-412F-BE43-B7CBFDF2FEDE}" type="parTrans" cxnId="{0767D8F8-C084-470B-B3EA-53630F05105C}">
      <dgm:prSet/>
      <dgm:spPr/>
      <dgm:t>
        <a:bodyPr/>
        <a:lstStyle/>
        <a:p>
          <a:endParaRPr lang="en-US"/>
        </a:p>
      </dgm:t>
    </dgm:pt>
    <dgm:pt modelId="{8FDF11B0-F1ED-413D-826E-A2E1EB82CB9B}" type="sibTrans" cxnId="{0767D8F8-C084-470B-B3EA-53630F05105C}">
      <dgm:prSet/>
      <dgm:spPr/>
      <dgm:t>
        <a:bodyPr/>
        <a:lstStyle/>
        <a:p>
          <a:endParaRPr lang="en-US"/>
        </a:p>
      </dgm:t>
    </dgm:pt>
    <dgm:pt modelId="{413B3719-A852-4A8B-BA94-F0715BDA78F8}">
      <dgm:prSet/>
      <dgm:spPr/>
      <dgm:t>
        <a:bodyPr/>
        <a:lstStyle/>
        <a:p>
          <a:r>
            <a:rPr lang="tr-TR"/>
            <a:t>·    Nezaket ve görgü kurallarına uymada zorluk çekerler. Çoğu sosyal yaşantılardan yoksun olan bu çocuklar için kuralları basitleştirmek ve onları sosyal deneyimlere sokmak gelişimlerini hızlandırabilir.</a:t>
          </a:r>
          <a:endParaRPr lang="en-US"/>
        </a:p>
      </dgm:t>
    </dgm:pt>
    <dgm:pt modelId="{AE1CDA67-1E23-4BAA-A1C5-80D014A7F0B5}" type="parTrans" cxnId="{027AEAC8-A9FD-4266-A4B8-4F0C63131E52}">
      <dgm:prSet/>
      <dgm:spPr/>
      <dgm:t>
        <a:bodyPr/>
        <a:lstStyle/>
        <a:p>
          <a:endParaRPr lang="en-US"/>
        </a:p>
      </dgm:t>
    </dgm:pt>
    <dgm:pt modelId="{742F063A-8F49-4F1B-AA14-89F5280248B4}" type="sibTrans" cxnId="{027AEAC8-A9FD-4266-A4B8-4F0C63131E52}">
      <dgm:prSet/>
      <dgm:spPr/>
      <dgm:t>
        <a:bodyPr/>
        <a:lstStyle/>
        <a:p>
          <a:endParaRPr lang="en-US"/>
        </a:p>
      </dgm:t>
    </dgm:pt>
    <dgm:pt modelId="{922CAB34-4E70-4331-863C-4BCA58A75285}" type="pres">
      <dgm:prSet presAssocID="{A119A276-9E94-48A9-9863-333EE71A4209}" presName="linear" presStyleCnt="0">
        <dgm:presLayoutVars>
          <dgm:animLvl val="lvl"/>
          <dgm:resizeHandles val="exact"/>
        </dgm:presLayoutVars>
      </dgm:prSet>
      <dgm:spPr/>
    </dgm:pt>
    <dgm:pt modelId="{59B2D327-A359-4D4C-A0B8-85FDFD7A3EB7}" type="pres">
      <dgm:prSet presAssocID="{A883A906-9826-43CD-887E-5F52CB19FD39}" presName="parentText" presStyleLbl="node1" presStyleIdx="0" presStyleCnt="2">
        <dgm:presLayoutVars>
          <dgm:chMax val="0"/>
          <dgm:bulletEnabled val="1"/>
        </dgm:presLayoutVars>
      </dgm:prSet>
      <dgm:spPr/>
    </dgm:pt>
    <dgm:pt modelId="{B7E72717-6153-4D7E-A2AD-EB0B6845BFA1}" type="pres">
      <dgm:prSet presAssocID="{8FDF11B0-F1ED-413D-826E-A2E1EB82CB9B}" presName="spacer" presStyleCnt="0"/>
      <dgm:spPr/>
    </dgm:pt>
    <dgm:pt modelId="{1CA9B7C9-14B6-42E1-B13B-2F484522231A}" type="pres">
      <dgm:prSet presAssocID="{413B3719-A852-4A8B-BA94-F0715BDA78F8}" presName="parentText" presStyleLbl="node1" presStyleIdx="1" presStyleCnt="2">
        <dgm:presLayoutVars>
          <dgm:chMax val="0"/>
          <dgm:bulletEnabled val="1"/>
        </dgm:presLayoutVars>
      </dgm:prSet>
      <dgm:spPr/>
    </dgm:pt>
  </dgm:ptLst>
  <dgm:cxnLst>
    <dgm:cxn modelId="{00EBDE0E-5EA6-4B0B-A126-5016E1A634F8}" type="presOf" srcId="{A883A906-9826-43CD-887E-5F52CB19FD39}" destId="{59B2D327-A359-4D4C-A0B8-85FDFD7A3EB7}" srcOrd="0" destOrd="0" presId="urn:microsoft.com/office/officeart/2005/8/layout/vList2"/>
    <dgm:cxn modelId="{8FE76A38-6156-4C39-BD81-FE6A939D8F4D}" type="presOf" srcId="{413B3719-A852-4A8B-BA94-F0715BDA78F8}" destId="{1CA9B7C9-14B6-42E1-B13B-2F484522231A}" srcOrd="0" destOrd="0" presId="urn:microsoft.com/office/officeart/2005/8/layout/vList2"/>
    <dgm:cxn modelId="{027AEAC8-A9FD-4266-A4B8-4F0C63131E52}" srcId="{A119A276-9E94-48A9-9863-333EE71A4209}" destId="{413B3719-A852-4A8B-BA94-F0715BDA78F8}" srcOrd="1" destOrd="0" parTransId="{AE1CDA67-1E23-4BAA-A1C5-80D014A7F0B5}" sibTransId="{742F063A-8F49-4F1B-AA14-89F5280248B4}"/>
    <dgm:cxn modelId="{785D52F5-C34A-43F3-BDD7-09288E25E8CF}" type="presOf" srcId="{A119A276-9E94-48A9-9863-333EE71A4209}" destId="{922CAB34-4E70-4331-863C-4BCA58A75285}" srcOrd="0" destOrd="0" presId="urn:microsoft.com/office/officeart/2005/8/layout/vList2"/>
    <dgm:cxn modelId="{0767D8F8-C084-470B-B3EA-53630F05105C}" srcId="{A119A276-9E94-48A9-9863-333EE71A4209}" destId="{A883A906-9826-43CD-887E-5F52CB19FD39}" srcOrd="0" destOrd="0" parTransId="{E90A6F63-DB63-412F-BE43-B7CBFDF2FEDE}" sibTransId="{8FDF11B0-F1ED-413D-826E-A2E1EB82CB9B}"/>
    <dgm:cxn modelId="{60FE13BE-0514-4F32-8494-55EC94D33366}" type="presParOf" srcId="{922CAB34-4E70-4331-863C-4BCA58A75285}" destId="{59B2D327-A359-4D4C-A0B8-85FDFD7A3EB7}" srcOrd="0" destOrd="0" presId="urn:microsoft.com/office/officeart/2005/8/layout/vList2"/>
    <dgm:cxn modelId="{993B7024-4141-409B-BBF3-26964EC874D2}" type="presParOf" srcId="{922CAB34-4E70-4331-863C-4BCA58A75285}" destId="{B7E72717-6153-4D7E-A2AD-EB0B6845BFA1}" srcOrd="1" destOrd="0" presId="urn:microsoft.com/office/officeart/2005/8/layout/vList2"/>
    <dgm:cxn modelId="{5E9A5D9A-C162-405B-B28B-9403CAC5F12F}" type="presParOf" srcId="{922CAB34-4E70-4331-863C-4BCA58A75285}" destId="{1CA9B7C9-14B6-42E1-B13B-2F48452223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5DE0CE-EB1D-4A54-BC2C-DB12D4FF3CA5}"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1469405A-5654-4B98-A688-B9E75B73CB2C}">
      <dgm:prSet/>
      <dgm:spPr/>
      <dgm:t>
        <a:bodyPr/>
        <a:lstStyle/>
        <a:p>
          <a:r>
            <a:rPr lang="tr-TR"/>
            <a:t>·    Akademik etkinliklerde yavaş olabilirler ancak yine de kendi yeteneklerini ve yetersizliklerini anlayabilecek düzeye gelebilirler.</a:t>
          </a:r>
          <a:endParaRPr lang="en-US"/>
        </a:p>
      </dgm:t>
    </dgm:pt>
    <dgm:pt modelId="{E5D38724-82A9-4C55-9785-C608EDACE259}" type="parTrans" cxnId="{1D861D79-3C23-4781-977C-89D2238BD5C6}">
      <dgm:prSet/>
      <dgm:spPr/>
      <dgm:t>
        <a:bodyPr/>
        <a:lstStyle/>
        <a:p>
          <a:endParaRPr lang="en-US"/>
        </a:p>
      </dgm:t>
    </dgm:pt>
    <dgm:pt modelId="{1F01E0EF-4995-4350-B99B-AE3518B86157}" type="sibTrans" cxnId="{1D861D79-3C23-4781-977C-89D2238BD5C6}">
      <dgm:prSet/>
      <dgm:spPr/>
      <dgm:t>
        <a:bodyPr/>
        <a:lstStyle/>
        <a:p>
          <a:endParaRPr lang="en-US"/>
        </a:p>
      </dgm:t>
    </dgm:pt>
    <dgm:pt modelId="{0D443C6C-2935-46EA-9795-1D4892B8F85F}">
      <dgm:prSet/>
      <dgm:spPr/>
      <dgm:t>
        <a:bodyPr/>
        <a:lstStyle/>
        <a:p>
          <a:r>
            <a:rPr lang="tr-TR"/>
            <a:t>·   İlköğretim okullarında, normal yaşıtlarıyla aynı sınıflarda kaynaştırma programına alınabilirlerse de uyumları çok zordur.</a:t>
          </a:r>
          <a:endParaRPr lang="en-US"/>
        </a:p>
      </dgm:t>
    </dgm:pt>
    <dgm:pt modelId="{68F2912B-38A5-4964-882B-5F04B44D55D2}" type="parTrans" cxnId="{AB64D8E2-DF66-434C-971D-8C4B4FA57477}">
      <dgm:prSet/>
      <dgm:spPr/>
      <dgm:t>
        <a:bodyPr/>
        <a:lstStyle/>
        <a:p>
          <a:endParaRPr lang="en-US"/>
        </a:p>
      </dgm:t>
    </dgm:pt>
    <dgm:pt modelId="{965418BF-ABB4-4A8F-89E4-3C6E2EEB4D66}" type="sibTrans" cxnId="{AB64D8E2-DF66-434C-971D-8C4B4FA57477}">
      <dgm:prSet/>
      <dgm:spPr/>
      <dgm:t>
        <a:bodyPr/>
        <a:lstStyle/>
        <a:p>
          <a:endParaRPr lang="en-US"/>
        </a:p>
      </dgm:t>
    </dgm:pt>
    <dgm:pt modelId="{4313A6EC-24B2-410A-AA86-3709928AF2BF}">
      <dgm:prSet/>
      <dgm:spPr/>
      <dgm:t>
        <a:bodyPr/>
        <a:lstStyle/>
        <a:p>
          <a:r>
            <a:rPr lang="tr-TR"/>
            <a:t>·    İlköğretim okullarının bünyesinde açılan benzer özellikteki çocuklardan oluşan özel eğitim sınıflarına yerleştirilebilirler.</a:t>
          </a:r>
          <a:endParaRPr lang="en-US"/>
        </a:p>
      </dgm:t>
    </dgm:pt>
    <dgm:pt modelId="{7C695F11-B77F-410F-ABD2-208D7CD72353}" type="parTrans" cxnId="{736A3613-D78F-4DFF-B074-898C0A9B7410}">
      <dgm:prSet/>
      <dgm:spPr/>
      <dgm:t>
        <a:bodyPr/>
        <a:lstStyle/>
        <a:p>
          <a:endParaRPr lang="en-US"/>
        </a:p>
      </dgm:t>
    </dgm:pt>
    <dgm:pt modelId="{D39E1BAD-EE3F-4FC8-A04E-5CC7B7F5C95F}" type="sibTrans" cxnId="{736A3613-D78F-4DFF-B074-898C0A9B7410}">
      <dgm:prSet/>
      <dgm:spPr/>
      <dgm:t>
        <a:bodyPr/>
        <a:lstStyle/>
        <a:p>
          <a:endParaRPr lang="en-US"/>
        </a:p>
      </dgm:t>
    </dgm:pt>
    <dgm:pt modelId="{FFB15780-C0DA-4ABE-B52B-BD946382EBE4}">
      <dgm:prSet/>
      <dgm:spPr/>
      <dgm:t>
        <a:bodyPr/>
        <a:lstStyle/>
        <a:p>
          <a:r>
            <a:rPr lang="tr-TR"/>
            <a:t>·    Bu iki uygulamaya destekleyici olarak özel eğitim merkezlerinin eğitim ve öğretiminden yararlanabilirler.</a:t>
          </a:r>
          <a:endParaRPr lang="en-US"/>
        </a:p>
      </dgm:t>
    </dgm:pt>
    <dgm:pt modelId="{C79FEE92-5471-4293-82B8-32A223101F6D}" type="parTrans" cxnId="{6095134E-0051-4603-8B02-96835CBCDE5A}">
      <dgm:prSet/>
      <dgm:spPr/>
      <dgm:t>
        <a:bodyPr/>
        <a:lstStyle/>
        <a:p>
          <a:endParaRPr lang="en-US"/>
        </a:p>
      </dgm:t>
    </dgm:pt>
    <dgm:pt modelId="{8E526116-A480-42D8-AB9A-77F9A57CA682}" type="sibTrans" cxnId="{6095134E-0051-4603-8B02-96835CBCDE5A}">
      <dgm:prSet/>
      <dgm:spPr/>
      <dgm:t>
        <a:bodyPr/>
        <a:lstStyle/>
        <a:p>
          <a:endParaRPr lang="en-US"/>
        </a:p>
      </dgm:t>
    </dgm:pt>
    <dgm:pt modelId="{76DE2962-62D7-4C2B-9CFD-40D324985080}" type="pres">
      <dgm:prSet presAssocID="{E25DE0CE-EB1D-4A54-BC2C-DB12D4FF3CA5}" presName="root" presStyleCnt="0">
        <dgm:presLayoutVars>
          <dgm:dir/>
          <dgm:resizeHandles val="exact"/>
        </dgm:presLayoutVars>
      </dgm:prSet>
      <dgm:spPr/>
    </dgm:pt>
    <dgm:pt modelId="{FCF6D902-C2A0-4A2E-944C-2F35A07D219D}" type="pres">
      <dgm:prSet presAssocID="{1469405A-5654-4B98-A688-B9E75B73CB2C}" presName="compNode" presStyleCnt="0"/>
      <dgm:spPr/>
    </dgm:pt>
    <dgm:pt modelId="{9F1B545B-2D4F-4875-AE13-18A492B2EB40}" type="pres">
      <dgm:prSet presAssocID="{1469405A-5654-4B98-A688-B9E75B73CB2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taplar"/>
        </a:ext>
      </dgm:extLst>
    </dgm:pt>
    <dgm:pt modelId="{F51C8C6F-D924-4D2C-B644-7B7722A2FC22}" type="pres">
      <dgm:prSet presAssocID="{1469405A-5654-4B98-A688-B9E75B73CB2C}" presName="spaceRect" presStyleCnt="0"/>
      <dgm:spPr/>
    </dgm:pt>
    <dgm:pt modelId="{AC47B5AD-6757-44EC-8A53-81EC7AC06DCA}" type="pres">
      <dgm:prSet presAssocID="{1469405A-5654-4B98-A688-B9E75B73CB2C}" presName="textRect" presStyleLbl="revTx" presStyleIdx="0" presStyleCnt="4">
        <dgm:presLayoutVars>
          <dgm:chMax val="1"/>
          <dgm:chPref val="1"/>
        </dgm:presLayoutVars>
      </dgm:prSet>
      <dgm:spPr/>
    </dgm:pt>
    <dgm:pt modelId="{2974B0B8-89B1-4AB4-81A1-291C1224DFE4}" type="pres">
      <dgm:prSet presAssocID="{1F01E0EF-4995-4350-B99B-AE3518B86157}" presName="sibTrans" presStyleCnt="0"/>
      <dgm:spPr/>
    </dgm:pt>
    <dgm:pt modelId="{DEFDF535-6250-4D39-8A5E-F054CA38794D}" type="pres">
      <dgm:prSet presAssocID="{0D443C6C-2935-46EA-9795-1D4892B8F85F}" presName="compNode" presStyleCnt="0"/>
      <dgm:spPr/>
    </dgm:pt>
    <dgm:pt modelId="{70E9FB8E-6E59-4C94-8222-39F01C9C4DE4}" type="pres">
      <dgm:prSet presAssocID="{0D443C6C-2935-46EA-9795-1D4892B8F85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stane"/>
        </a:ext>
      </dgm:extLst>
    </dgm:pt>
    <dgm:pt modelId="{7714CFDC-EB82-4857-99C9-6D7FB6FAA4E4}" type="pres">
      <dgm:prSet presAssocID="{0D443C6C-2935-46EA-9795-1D4892B8F85F}" presName="spaceRect" presStyleCnt="0"/>
      <dgm:spPr/>
    </dgm:pt>
    <dgm:pt modelId="{76C6C622-7E88-4B2B-8E32-D0041AF2D8DB}" type="pres">
      <dgm:prSet presAssocID="{0D443C6C-2935-46EA-9795-1D4892B8F85F}" presName="textRect" presStyleLbl="revTx" presStyleIdx="1" presStyleCnt="4">
        <dgm:presLayoutVars>
          <dgm:chMax val="1"/>
          <dgm:chPref val="1"/>
        </dgm:presLayoutVars>
      </dgm:prSet>
      <dgm:spPr/>
    </dgm:pt>
    <dgm:pt modelId="{40CB6591-0B03-435D-AACA-CBAD3CFBC088}" type="pres">
      <dgm:prSet presAssocID="{965418BF-ABB4-4A8F-89E4-3C6E2EEB4D66}" presName="sibTrans" presStyleCnt="0"/>
      <dgm:spPr/>
    </dgm:pt>
    <dgm:pt modelId="{4E6D47A3-DB0A-437C-8433-90D8F80FCF38}" type="pres">
      <dgm:prSet presAssocID="{4313A6EC-24B2-410A-AA86-3709928AF2BF}" presName="compNode" presStyleCnt="0"/>
      <dgm:spPr/>
    </dgm:pt>
    <dgm:pt modelId="{8F28A1EF-7027-4CF0-B3E7-0E0FD4F5B14C}" type="pres">
      <dgm:prSet presAssocID="{4313A6EC-24B2-410A-AA86-3709928AF2B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kul binası"/>
        </a:ext>
      </dgm:extLst>
    </dgm:pt>
    <dgm:pt modelId="{118C02FA-2730-462E-929A-46DA1BE0A352}" type="pres">
      <dgm:prSet presAssocID="{4313A6EC-24B2-410A-AA86-3709928AF2BF}" presName="spaceRect" presStyleCnt="0"/>
      <dgm:spPr/>
    </dgm:pt>
    <dgm:pt modelId="{9C58B9B4-A5FF-4DE6-8460-18F2FFC4958D}" type="pres">
      <dgm:prSet presAssocID="{4313A6EC-24B2-410A-AA86-3709928AF2BF}" presName="textRect" presStyleLbl="revTx" presStyleIdx="2" presStyleCnt="4">
        <dgm:presLayoutVars>
          <dgm:chMax val="1"/>
          <dgm:chPref val="1"/>
        </dgm:presLayoutVars>
      </dgm:prSet>
      <dgm:spPr/>
    </dgm:pt>
    <dgm:pt modelId="{DC211FCE-4585-4C72-946B-04DA2E2CBEC4}" type="pres">
      <dgm:prSet presAssocID="{D39E1BAD-EE3F-4FC8-A04E-5CC7B7F5C95F}" presName="sibTrans" presStyleCnt="0"/>
      <dgm:spPr/>
    </dgm:pt>
    <dgm:pt modelId="{7986E23C-DA7F-4AB2-8FA1-B5273AD0FCEA}" type="pres">
      <dgm:prSet presAssocID="{FFB15780-C0DA-4ABE-B52B-BD946382EBE4}" presName="compNode" presStyleCnt="0"/>
      <dgm:spPr/>
    </dgm:pt>
    <dgm:pt modelId="{96D6C766-BCB2-4F96-B4BB-9AE12EE05378}" type="pres">
      <dgm:prSet presAssocID="{FFB15780-C0DA-4ABE-B52B-BD946382EB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ınıf"/>
        </a:ext>
      </dgm:extLst>
    </dgm:pt>
    <dgm:pt modelId="{EAB0C891-817D-403A-A792-8002CA0DC2C3}" type="pres">
      <dgm:prSet presAssocID="{FFB15780-C0DA-4ABE-B52B-BD946382EBE4}" presName="spaceRect" presStyleCnt="0"/>
      <dgm:spPr/>
    </dgm:pt>
    <dgm:pt modelId="{46DAE1B0-2B64-462B-8ECD-58A25331CBCD}" type="pres">
      <dgm:prSet presAssocID="{FFB15780-C0DA-4ABE-B52B-BD946382EBE4}" presName="textRect" presStyleLbl="revTx" presStyleIdx="3" presStyleCnt="4">
        <dgm:presLayoutVars>
          <dgm:chMax val="1"/>
          <dgm:chPref val="1"/>
        </dgm:presLayoutVars>
      </dgm:prSet>
      <dgm:spPr/>
    </dgm:pt>
  </dgm:ptLst>
  <dgm:cxnLst>
    <dgm:cxn modelId="{736A3613-D78F-4DFF-B074-898C0A9B7410}" srcId="{E25DE0CE-EB1D-4A54-BC2C-DB12D4FF3CA5}" destId="{4313A6EC-24B2-410A-AA86-3709928AF2BF}" srcOrd="2" destOrd="0" parTransId="{7C695F11-B77F-410F-ABD2-208D7CD72353}" sibTransId="{D39E1BAD-EE3F-4FC8-A04E-5CC7B7F5C95F}"/>
    <dgm:cxn modelId="{07983815-1FE4-49D3-970E-FF6024415B2F}" type="presOf" srcId="{FFB15780-C0DA-4ABE-B52B-BD946382EBE4}" destId="{46DAE1B0-2B64-462B-8ECD-58A25331CBCD}" srcOrd="0" destOrd="0" presId="urn:microsoft.com/office/officeart/2018/2/layout/IconLabelList"/>
    <dgm:cxn modelId="{74AA6A3F-9B46-49DF-B4AA-9D88CBAC2A3A}" type="presOf" srcId="{0D443C6C-2935-46EA-9795-1D4892B8F85F}" destId="{76C6C622-7E88-4B2B-8E32-D0041AF2D8DB}" srcOrd="0" destOrd="0" presId="urn:microsoft.com/office/officeart/2018/2/layout/IconLabelList"/>
    <dgm:cxn modelId="{6095134E-0051-4603-8B02-96835CBCDE5A}" srcId="{E25DE0CE-EB1D-4A54-BC2C-DB12D4FF3CA5}" destId="{FFB15780-C0DA-4ABE-B52B-BD946382EBE4}" srcOrd="3" destOrd="0" parTransId="{C79FEE92-5471-4293-82B8-32A223101F6D}" sibTransId="{8E526116-A480-42D8-AB9A-77F9A57CA682}"/>
    <dgm:cxn modelId="{1D861D79-3C23-4781-977C-89D2238BD5C6}" srcId="{E25DE0CE-EB1D-4A54-BC2C-DB12D4FF3CA5}" destId="{1469405A-5654-4B98-A688-B9E75B73CB2C}" srcOrd="0" destOrd="0" parTransId="{E5D38724-82A9-4C55-9785-C608EDACE259}" sibTransId="{1F01E0EF-4995-4350-B99B-AE3518B86157}"/>
    <dgm:cxn modelId="{C8EC2B80-157E-4D26-8796-D1119E264D6E}" type="presOf" srcId="{E25DE0CE-EB1D-4A54-BC2C-DB12D4FF3CA5}" destId="{76DE2962-62D7-4C2B-9CFD-40D324985080}" srcOrd="0" destOrd="0" presId="urn:microsoft.com/office/officeart/2018/2/layout/IconLabelList"/>
    <dgm:cxn modelId="{FC179C98-8824-478E-AC21-A6F2028633DD}" type="presOf" srcId="{1469405A-5654-4B98-A688-B9E75B73CB2C}" destId="{AC47B5AD-6757-44EC-8A53-81EC7AC06DCA}" srcOrd="0" destOrd="0" presId="urn:microsoft.com/office/officeart/2018/2/layout/IconLabelList"/>
    <dgm:cxn modelId="{AB64D8E2-DF66-434C-971D-8C4B4FA57477}" srcId="{E25DE0CE-EB1D-4A54-BC2C-DB12D4FF3CA5}" destId="{0D443C6C-2935-46EA-9795-1D4892B8F85F}" srcOrd="1" destOrd="0" parTransId="{68F2912B-38A5-4964-882B-5F04B44D55D2}" sibTransId="{965418BF-ABB4-4A8F-89E4-3C6E2EEB4D66}"/>
    <dgm:cxn modelId="{90D4B1E9-62CB-43D6-9415-302DB7EC3F43}" type="presOf" srcId="{4313A6EC-24B2-410A-AA86-3709928AF2BF}" destId="{9C58B9B4-A5FF-4DE6-8460-18F2FFC4958D}" srcOrd="0" destOrd="0" presId="urn:microsoft.com/office/officeart/2018/2/layout/IconLabelList"/>
    <dgm:cxn modelId="{4401B003-31DB-420F-A9BA-26316ABF7118}" type="presParOf" srcId="{76DE2962-62D7-4C2B-9CFD-40D324985080}" destId="{FCF6D902-C2A0-4A2E-944C-2F35A07D219D}" srcOrd="0" destOrd="0" presId="urn:microsoft.com/office/officeart/2018/2/layout/IconLabelList"/>
    <dgm:cxn modelId="{9C006311-EBD4-4EFA-B8B8-9611939142DB}" type="presParOf" srcId="{FCF6D902-C2A0-4A2E-944C-2F35A07D219D}" destId="{9F1B545B-2D4F-4875-AE13-18A492B2EB40}" srcOrd="0" destOrd="0" presId="urn:microsoft.com/office/officeart/2018/2/layout/IconLabelList"/>
    <dgm:cxn modelId="{FB9FAA90-DB44-464A-8B11-BD0FD7586641}" type="presParOf" srcId="{FCF6D902-C2A0-4A2E-944C-2F35A07D219D}" destId="{F51C8C6F-D924-4D2C-B644-7B7722A2FC22}" srcOrd="1" destOrd="0" presId="urn:microsoft.com/office/officeart/2018/2/layout/IconLabelList"/>
    <dgm:cxn modelId="{63F34F16-A852-48AB-BD0E-58BA2802F2BE}" type="presParOf" srcId="{FCF6D902-C2A0-4A2E-944C-2F35A07D219D}" destId="{AC47B5AD-6757-44EC-8A53-81EC7AC06DCA}" srcOrd="2" destOrd="0" presId="urn:microsoft.com/office/officeart/2018/2/layout/IconLabelList"/>
    <dgm:cxn modelId="{D60CBA7A-E75D-46E5-B77B-F42F2E836347}" type="presParOf" srcId="{76DE2962-62D7-4C2B-9CFD-40D324985080}" destId="{2974B0B8-89B1-4AB4-81A1-291C1224DFE4}" srcOrd="1" destOrd="0" presId="urn:microsoft.com/office/officeart/2018/2/layout/IconLabelList"/>
    <dgm:cxn modelId="{A5FADFCE-F13E-48C7-95B9-A7AE546E93DA}" type="presParOf" srcId="{76DE2962-62D7-4C2B-9CFD-40D324985080}" destId="{DEFDF535-6250-4D39-8A5E-F054CA38794D}" srcOrd="2" destOrd="0" presId="urn:microsoft.com/office/officeart/2018/2/layout/IconLabelList"/>
    <dgm:cxn modelId="{D0803070-DC28-471C-9ACE-65595E2C7060}" type="presParOf" srcId="{DEFDF535-6250-4D39-8A5E-F054CA38794D}" destId="{70E9FB8E-6E59-4C94-8222-39F01C9C4DE4}" srcOrd="0" destOrd="0" presId="urn:microsoft.com/office/officeart/2018/2/layout/IconLabelList"/>
    <dgm:cxn modelId="{47838A2B-6F68-42CC-9AFA-0D820EDE090B}" type="presParOf" srcId="{DEFDF535-6250-4D39-8A5E-F054CA38794D}" destId="{7714CFDC-EB82-4857-99C9-6D7FB6FAA4E4}" srcOrd="1" destOrd="0" presId="urn:microsoft.com/office/officeart/2018/2/layout/IconLabelList"/>
    <dgm:cxn modelId="{135A7C62-5310-48FD-8933-B06C67BBCE66}" type="presParOf" srcId="{DEFDF535-6250-4D39-8A5E-F054CA38794D}" destId="{76C6C622-7E88-4B2B-8E32-D0041AF2D8DB}" srcOrd="2" destOrd="0" presId="urn:microsoft.com/office/officeart/2018/2/layout/IconLabelList"/>
    <dgm:cxn modelId="{83E23451-097A-4E90-98EA-1939987AC5EA}" type="presParOf" srcId="{76DE2962-62D7-4C2B-9CFD-40D324985080}" destId="{40CB6591-0B03-435D-AACA-CBAD3CFBC088}" srcOrd="3" destOrd="0" presId="urn:microsoft.com/office/officeart/2018/2/layout/IconLabelList"/>
    <dgm:cxn modelId="{8678EC27-53AD-4CC9-AB03-E2BC05AC7B90}" type="presParOf" srcId="{76DE2962-62D7-4C2B-9CFD-40D324985080}" destId="{4E6D47A3-DB0A-437C-8433-90D8F80FCF38}" srcOrd="4" destOrd="0" presId="urn:microsoft.com/office/officeart/2018/2/layout/IconLabelList"/>
    <dgm:cxn modelId="{2E8AF9CB-3536-410F-A48A-961C453981F2}" type="presParOf" srcId="{4E6D47A3-DB0A-437C-8433-90D8F80FCF38}" destId="{8F28A1EF-7027-4CF0-B3E7-0E0FD4F5B14C}" srcOrd="0" destOrd="0" presId="urn:microsoft.com/office/officeart/2018/2/layout/IconLabelList"/>
    <dgm:cxn modelId="{71C607AA-4268-4D58-A2E1-3B29EE310751}" type="presParOf" srcId="{4E6D47A3-DB0A-437C-8433-90D8F80FCF38}" destId="{118C02FA-2730-462E-929A-46DA1BE0A352}" srcOrd="1" destOrd="0" presId="urn:microsoft.com/office/officeart/2018/2/layout/IconLabelList"/>
    <dgm:cxn modelId="{85D8A1DC-F87C-4D75-909F-095DBCDBBBE8}" type="presParOf" srcId="{4E6D47A3-DB0A-437C-8433-90D8F80FCF38}" destId="{9C58B9B4-A5FF-4DE6-8460-18F2FFC4958D}" srcOrd="2" destOrd="0" presId="urn:microsoft.com/office/officeart/2018/2/layout/IconLabelList"/>
    <dgm:cxn modelId="{00E593FF-1D66-4E14-8B39-74D91E5B7C83}" type="presParOf" srcId="{76DE2962-62D7-4C2B-9CFD-40D324985080}" destId="{DC211FCE-4585-4C72-946B-04DA2E2CBEC4}" srcOrd="5" destOrd="0" presId="urn:microsoft.com/office/officeart/2018/2/layout/IconLabelList"/>
    <dgm:cxn modelId="{0C914976-0A78-482B-94B2-E282292F520A}" type="presParOf" srcId="{76DE2962-62D7-4C2B-9CFD-40D324985080}" destId="{7986E23C-DA7F-4AB2-8FA1-B5273AD0FCEA}" srcOrd="6" destOrd="0" presId="urn:microsoft.com/office/officeart/2018/2/layout/IconLabelList"/>
    <dgm:cxn modelId="{737622C3-AAA9-411D-BC8F-9A21E991589E}" type="presParOf" srcId="{7986E23C-DA7F-4AB2-8FA1-B5273AD0FCEA}" destId="{96D6C766-BCB2-4F96-B4BB-9AE12EE05378}" srcOrd="0" destOrd="0" presId="urn:microsoft.com/office/officeart/2018/2/layout/IconLabelList"/>
    <dgm:cxn modelId="{A0905A61-C479-419A-A4FC-DA18A94B87DE}" type="presParOf" srcId="{7986E23C-DA7F-4AB2-8FA1-B5273AD0FCEA}" destId="{EAB0C891-817D-403A-A792-8002CA0DC2C3}" srcOrd="1" destOrd="0" presId="urn:microsoft.com/office/officeart/2018/2/layout/IconLabelList"/>
    <dgm:cxn modelId="{5F79D752-21DF-4899-955C-A2F3F834AA65}" type="presParOf" srcId="{7986E23C-DA7F-4AB2-8FA1-B5273AD0FCEA}" destId="{46DAE1B0-2B64-462B-8ECD-58A25331CBC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7CA9E-D48D-48E9-BB86-A5DBAF2D72E9}"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C5DF157B-A588-4986-84DC-2EA2DF7B0893}">
      <dgm:prSet/>
      <dgm:spPr/>
      <dgm:t>
        <a:bodyPr/>
        <a:lstStyle/>
        <a:p>
          <a:r>
            <a:rPr lang="tr-TR"/>
            <a:t>·    Doğum sırasında bebeğin oksijensiz kalması,</a:t>
          </a:r>
          <a:endParaRPr lang="en-US"/>
        </a:p>
      </dgm:t>
    </dgm:pt>
    <dgm:pt modelId="{B75C7940-C341-4859-92A9-7052784F9559}" type="parTrans" cxnId="{E5ECCDEC-2632-431E-A8CD-4FE348DDAD5B}">
      <dgm:prSet/>
      <dgm:spPr/>
      <dgm:t>
        <a:bodyPr/>
        <a:lstStyle/>
        <a:p>
          <a:endParaRPr lang="en-US"/>
        </a:p>
      </dgm:t>
    </dgm:pt>
    <dgm:pt modelId="{E293CAA3-6033-4CBA-B6AF-B39A2FE4CB2E}" type="sibTrans" cxnId="{E5ECCDEC-2632-431E-A8CD-4FE348DDAD5B}">
      <dgm:prSet/>
      <dgm:spPr/>
      <dgm:t>
        <a:bodyPr/>
        <a:lstStyle/>
        <a:p>
          <a:endParaRPr lang="en-US"/>
        </a:p>
      </dgm:t>
    </dgm:pt>
    <dgm:pt modelId="{ECC2C67E-C85C-4E9E-AAD4-82DFD59A5A38}">
      <dgm:prSet/>
      <dgm:spPr/>
      <dgm:t>
        <a:bodyPr/>
        <a:lstStyle/>
        <a:p>
          <a:r>
            <a:rPr lang="tr-TR"/>
            <a:t>·    Doğum sırasında bebeğe bulaşan enfeksiyonlar,</a:t>
          </a:r>
          <a:endParaRPr lang="en-US"/>
        </a:p>
      </dgm:t>
    </dgm:pt>
    <dgm:pt modelId="{9E4BAF9A-FB45-4BCB-B5F7-13D4A14474E9}" type="parTrans" cxnId="{A3E77A01-FB45-4A1F-A4A0-5C8074445D23}">
      <dgm:prSet/>
      <dgm:spPr/>
      <dgm:t>
        <a:bodyPr/>
        <a:lstStyle/>
        <a:p>
          <a:endParaRPr lang="en-US"/>
        </a:p>
      </dgm:t>
    </dgm:pt>
    <dgm:pt modelId="{F47A5599-3C6E-4A92-BD22-3DFF33A926EF}" type="sibTrans" cxnId="{A3E77A01-FB45-4A1F-A4A0-5C8074445D23}">
      <dgm:prSet/>
      <dgm:spPr/>
      <dgm:t>
        <a:bodyPr/>
        <a:lstStyle/>
        <a:p>
          <a:endParaRPr lang="en-US"/>
        </a:p>
      </dgm:t>
    </dgm:pt>
    <dgm:pt modelId="{EFE9B5F7-E481-48A2-B844-1529A404CFD6}">
      <dgm:prSet/>
      <dgm:spPr/>
      <dgm:t>
        <a:bodyPr/>
        <a:lstStyle/>
        <a:p>
          <a:r>
            <a:rPr lang="tr-TR"/>
            <a:t>·    Zor doğum nedeniyle kullanılan bazı araçların (vakum, forseps vb.) bebeğe zarar vermesi,</a:t>
          </a:r>
          <a:endParaRPr lang="en-US"/>
        </a:p>
      </dgm:t>
    </dgm:pt>
    <dgm:pt modelId="{C5829BC7-0C54-442F-99A6-EC8787C74658}" type="parTrans" cxnId="{F59A087A-AFDE-4CDE-894A-DF0108C9A88A}">
      <dgm:prSet/>
      <dgm:spPr/>
      <dgm:t>
        <a:bodyPr/>
        <a:lstStyle/>
        <a:p>
          <a:endParaRPr lang="en-US"/>
        </a:p>
      </dgm:t>
    </dgm:pt>
    <dgm:pt modelId="{4272F813-B48E-488F-BDD8-6A4F379B9B30}" type="sibTrans" cxnId="{F59A087A-AFDE-4CDE-894A-DF0108C9A88A}">
      <dgm:prSet/>
      <dgm:spPr/>
      <dgm:t>
        <a:bodyPr/>
        <a:lstStyle/>
        <a:p>
          <a:endParaRPr lang="en-US"/>
        </a:p>
      </dgm:t>
    </dgm:pt>
    <dgm:pt modelId="{9529DF8A-673D-44B7-85A1-0B82E3103172}">
      <dgm:prSet/>
      <dgm:spPr/>
      <dgm:t>
        <a:bodyPr/>
        <a:lstStyle/>
        <a:p>
          <a:r>
            <a:rPr lang="tr-TR"/>
            <a:t>·   Erken yada geç doğum.</a:t>
          </a:r>
          <a:endParaRPr lang="en-US"/>
        </a:p>
      </dgm:t>
    </dgm:pt>
    <dgm:pt modelId="{1086B511-8C21-4E83-BD79-540A5F45B341}" type="parTrans" cxnId="{AFDD1FDA-FAB0-4676-B1E0-F97A2755FE93}">
      <dgm:prSet/>
      <dgm:spPr/>
      <dgm:t>
        <a:bodyPr/>
        <a:lstStyle/>
        <a:p>
          <a:endParaRPr lang="en-US"/>
        </a:p>
      </dgm:t>
    </dgm:pt>
    <dgm:pt modelId="{E73EFC69-B70F-410E-979B-691139E36258}" type="sibTrans" cxnId="{AFDD1FDA-FAB0-4676-B1E0-F97A2755FE93}">
      <dgm:prSet/>
      <dgm:spPr/>
      <dgm:t>
        <a:bodyPr/>
        <a:lstStyle/>
        <a:p>
          <a:endParaRPr lang="en-US"/>
        </a:p>
      </dgm:t>
    </dgm:pt>
    <dgm:pt modelId="{5AB7D0A3-BA50-4AFB-A10B-7D4876943655}" type="pres">
      <dgm:prSet presAssocID="{87C7CA9E-D48D-48E9-BB86-A5DBAF2D72E9}" presName="vert0" presStyleCnt="0">
        <dgm:presLayoutVars>
          <dgm:dir/>
          <dgm:animOne val="branch"/>
          <dgm:animLvl val="lvl"/>
        </dgm:presLayoutVars>
      </dgm:prSet>
      <dgm:spPr/>
    </dgm:pt>
    <dgm:pt modelId="{2D935CFF-E488-4D0C-B704-50BBEA57D178}" type="pres">
      <dgm:prSet presAssocID="{C5DF157B-A588-4986-84DC-2EA2DF7B0893}" presName="thickLine" presStyleLbl="alignNode1" presStyleIdx="0" presStyleCnt="4"/>
      <dgm:spPr/>
    </dgm:pt>
    <dgm:pt modelId="{78979E19-3D78-434A-AAE0-0C7AF4A7CF1B}" type="pres">
      <dgm:prSet presAssocID="{C5DF157B-A588-4986-84DC-2EA2DF7B0893}" presName="horz1" presStyleCnt="0"/>
      <dgm:spPr/>
    </dgm:pt>
    <dgm:pt modelId="{63E00FF8-74A8-4035-B6BF-4A8F15578D76}" type="pres">
      <dgm:prSet presAssocID="{C5DF157B-A588-4986-84DC-2EA2DF7B0893}" presName="tx1" presStyleLbl="revTx" presStyleIdx="0" presStyleCnt="4"/>
      <dgm:spPr/>
    </dgm:pt>
    <dgm:pt modelId="{AA474EAB-9A0F-44DE-BD75-501083970E97}" type="pres">
      <dgm:prSet presAssocID="{C5DF157B-A588-4986-84DC-2EA2DF7B0893}" presName="vert1" presStyleCnt="0"/>
      <dgm:spPr/>
    </dgm:pt>
    <dgm:pt modelId="{F6A1DE64-9265-44FA-B632-B3DBA85E8596}" type="pres">
      <dgm:prSet presAssocID="{ECC2C67E-C85C-4E9E-AAD4-82DFD59A5A38}" presName="thickLine" presStyleLbl="alignNode1" presStyleIdx="1" presStyleCnt="4"/>
      <dgm:spPr/>
    </dgm:pt>
    <dgm:pt modelId="{B54B65B0-FA33-49C3-9712-AB658B4D319F}" type="pres">
      <dgm:prSet presAssocID="{ECC2C67E-C85C-4E9E-AAD4-82DFD59A5A38}" presName="horz1" presStyleCnt="0"/>
      <dgm:spPr/>
    </dgm:pt>
    <dgm:pt modelId="{2C954A4B-577C-4FC9-8951-30E3A760ED3D}" type="pres">
      <dgm:prSet presAssocID="{ECC2C67E-C85C-4E9E-AAD4-82DFD59A5A38}" presName="tx1" presStyleLbl="revTx" presStyleIdx="1" presStyleCnt="4"/>
      <dgm:spPr/>
    </dgm:pt>
    <dgm:pt modelId="{403374A7-8491-4C4D-B697-B3CAE5F384DB}" type="pres">
      <dgm:prSet presAssocID="{ECC2C67E-C85C-4E9E-AAD4-82DFD59A5A38}" presName="vert1" presStyleCnt="0"/>
      <dgm:spPr/>
    </dgm:pt>
    <dgm:pt modelId="{9F7A46F4-D6B2-49EE-B88F-D48EFA26A100}" type="pres">
      <dgm:prSet presAssocID="{EFE9B5F7-E481-48A2-B844-1529A404CFD6}" presName="thickLine" presStyleLbl="alignNode1" presStyleIdx="2" presStyleCnt="4"/>
      <dgm:spPr/>
    </dgm:pt>
    <dgm:pt modelId="{1B361BC8-F811-45C4-9D80-B618277AC2F7}" type="pres">
      <dgm:prSet presAssocID="{EFE9B5F7-E481-48A2-B844-1529A404CFD6}" presName="horz1" presStyleCnt="0"/>
      <dgm:spPr/>
    </dgm:pt>
    <dgm:pt modelId="{46FA7284-1348-4322-A974-F8C271BA2457}" type="pres">
      <dgm:prSet presAssocID="{EFE9B5F7-E481-48A2-B844-1529A404CFD6}" presName="tx1" presStyleLbl="revTx" presStyleIdx="2" presStyleCnt="4"/>
      <dgm:spPr/>
    </dgm:pt>
    <dgm:pt modelId="{AB32F736-9971-4CF9-9ED0-7DD9FAABF2BA}" type="pres">
      <dgm:prSet presAssocID="{EFE9B5F7-E481-48A2-B844-1529A404CFD6}" presName="vert1" presStyleCnt="0"/>
      <dgm:spPr/>
    </dgm:pt>
    <dgm:pt modelId="{FEFE040E-16D8-41A2-B8B8-D4CC42D6CC2B}" type="pres">
      <dgm:prSet presAssocID="{9529DF8A-673D-44B7-85A1-0B82E3103172}" presName="thickLine" presStyleLbl="alignNode1" presStyleIdx="3" presStyleCnt="4"/>
      <dgm:spPr/>
    </dgm:pt>
    <dgm:pt modelId="{380507E4-D193-43C7-B7C5-940645F6F140}" type="pres">
      <dgm:prSet presAssocID="{9529DF8A-673D-44B7-85A1-0B82E3103172}" presName="horz1" presStyleCnt="0"/>
      <dgm:spPr/>
    </dgm:pt>
    <dgm:pt modelId="{4FD3AAA9-8A4F-4528-8FED-0958F8D9D432}" type="pres">
      <dgm:prSet presAssocID="{9529DF8A-673D-44B7-85A1-0B82E3103172}" presName="tx1" presStyleLbl="revTx" presStyleIdx="3" presStyleCnt="4"/>
      <dgm:spPr/>
    </dgm:pt>
    <dgm:pt modelId="{57D775FF-6E74-4566-8A49-B184AE0FC8D9}" type="pres">
      <dgm:prSet presAssocID="{9529DF8A-673D-44B7-85A1-0B82E3103172}" presName="vert1" presStyleCnt="0"/>
      <dgm:spPr/>
    </dgm:pt>
  </dgm:ptLst>
  <dgm:cxnLst>
    <dgm:cxn modelId="{A3E77A01-FB45-4A1F-A4A0-5C8074445D23}" srcId="{87C7CA9E-D48D-48E9-BB86-A5DBAF2D72E9}" destId="{ECC2C67E-C85C-4E9E-AAD4-82DFD59A5A38}" srcOrd="1" destOrd="0" parTransId="{9E4BAF9A-FB45-4BCB-B5F7-13D4A14474E9}" sibTransId="{F47A5599-3C6E-4A92-BD22-3DFF33A926EF}"/>
    <dgm:cxn modelId="{6021695F-7B99-4A51-901D-2C210FD2B77A}" type="presOf" srcId="{EFE9B5F7-E481-48A2-B844-1529A404CFD6}" destId="{46FA7284-1348-4322-A974-F8C271BA2457}" srcOrd="0" destOrd="0" presId="urn:microsoft.com/office/officeart/2008/layout/LinedList"/>
    <dgm:cxn modelId="{3650DC72-DC46-4D74-8D55-89672536B6C5}" type="presOf" srcId="{C5DF157B-A588-4986-84DC-2EA2DF7B0893}" destId="{63E00FF8-74A8-4035-B6BF-4A8F15578D76}" srcOrd="0" destOrd="0" presId="urn:microsoft.com/office/officeart/2008/layout/LinedList"/>
    <dgm:cxn modelId="{08E49958-AF98-4059-98CD-32C77C68B83E}" type="presOf" srcId="{ECC2C67E-C85C-4E9E-AAD4-82DFD59A5A38}" destId="{2C954A4B-577C-4FC9-8951-30E3A760ED3D}" srcOrd="0" destOrd="0" presId="urn:microsoft.com/office/officeart/2008/layout/LinedList"/>
    <dgm:cxn modelId="{F59A087A-AFDE-4CDE-894A-DF0108C9A88A}" srcId="{87C7CA9E-D48D-48E9-BB86-A5DBAF2D72E9}" destId="{EFE9B5F7-E481-48A2-B844-1529A404CFD6}" srcOrd="2" destOrd="0" parTransId="{C5829BC7-0C54-442F-99A6-EC8787C74658}" sibTransId="{4272F813-B48E-488F-BDD8-6A4F379B9B30}"/>
    <dgm:cxn modelId="{6CFD7FA6-99E1-4C60-A45D-1B98A52DAB4E}" type="presOf" srcId="{87C7CA9E-D48D-48E9-BB86-A5DBAF2D72E9}" destId="{5AB7D0A3-BA50-4AFB-A10B-7D4876943655}" srcOrd="0" destOrd="0" presId="urn:microsoft.com/office/officeart/2008/layout/LinedList"/>
    <dgm:cxn modelId="{AFDD1FDA-FAB0-4676-B1E0-F97A2755FE93}" srcId="{87C7CA9E-D48D-48E9-BB86-A5DBAF2D72E9}" destId="{9529DF8A-673D-44B7-85A1-0B82E3103172}" srcOrd="3" destOrd="0" parTransId="{1086B511-8C21-4E83-BD79-540A5F45B341}" sibTransId="{E73EFC69-B70F-410E-979B-691139E36258}"/>
    <dgm:cxn modelId="{054347DD-6FF8-4925-833B-7CD82C817DB6}" type="presOf" srcId="{9529DF8A-673D-44B7-85A1-0B82E3103172}" destId="{4FD3AAA9-8A4F-4528-8FED-0958F8D9D432}" srcOrd="0" destOrd="0" presId="urn:microsoft.com/office/officeart/2008/layout/LinedList"/>
    <dgm:cxn modelId="{E5ECCDEC-2632-431E-A8CD-4FE348DDAD5B}" srcId="{87C7CA9E-D48D-48E9-BB86-A5DBAF2D72E9}" destId="{C5DF157B-A588-4986-84DC-2EA2DF7B0893}" srcOrd="0" destOrd="0" parTransId="{B75C7940-C341-4859-92A9-7052784F9559}" sibTransId="{E293CAA3-6033-4CBA-B6AF-B39A2FE4CB2E}"/>
    <dgm:cxn modelId="{02EA22C5-CDC3-40F9-A481-AF8C7AEED3F0}" type="presParOf" srcId="{5AB7D0A3-BA50-4AFB-A10B-7D4876943655}" destId="{2D935CFF-E488-4D0C-B704-50BBEA57D178}" srcOrd="0" destOrd="0" presId="urn:microsoft.com/office/officeart/2008/layout/LinedList"/>
    <dgm:cxn modelId="{71FFB1C1-1576-4DD7-A1DA-70B85F0C920E}" type="presParOf" srcId="{5AB7D0A3-BA50-4AFB-A10B-7D4876943655}" destId="{78979E19-3D78-434A-AAE0-0C7AF4A7CF1B}" srcOrd="1" destOrd="0" presId="urn:microsoft.com/office/officeart/2008/layout/LinedList"/>
    <dgm:cxn modelId="{13B922A7-11CB-4005-8BA7-332EB0B68CAE}" type="presParOf" srcId="{78979E19-3D78-434A-AAE0-0C7AF4A7CF1B}" destId="{63E00FF8-74A8-4035-B6BF-4A8F15578D76}" srcOrd="0" destOrd="0" presId="urn:microsoft.com/office/officeart/2008/layout/LinedList"/>
    <dgm:cxn modelId="{BFE2C374-A883-46C1-9601-5AF500ACF6E1}" type="presParOf" srcId="{78979E19-3D78-434A-AAE0-0C7AF4A7CF1B}" destId="{AA474EAB-9A0F-44DE-BD75-501083970E97}" srcOrd="1" destOrd="0" presId="urn:microsoft.com/office/officeart/2008/layout/LinedList"/>
    <dgm:cxn modelId="{F62FF82E-3C9B-458B-B93E-51E62018084F}" type="presParOf" srcId="{5AB7D0A3-BA50-4AFB-A10B-7D4876943655}" destId="{F6A1DE64-9265-44FA-B632-B3DBA85E8596}" srcOrd="2" destOrd="0" presId="urn:microsoft.com/office/officeart/2008/layout/LinedList"/>
    <dgm:cxn modelId="{09F2A2BB-3D7C-436C-BA34-7B28111EF7CA}" type="presParOf" srcId="{5AB7D0A3-BA50-4AFB-A10B-7D4876943655}" destId="{B54B65B0-FA33-49C3-9712-AB658B4D319F}" srcOrd="3" destOrd="0" presId="urn:microsoft.com/office/officeart/2008/layout/LinedList"/>
    <dgm:cxn modelId="{D1BB6C65-7001-4F68-B9A9-E25503BEA291}" type="presParOf" srcId="{B54B65B0-FA33-49C3-9712-AB658B4D319F}" destId="{2C954A4B-577C-4FC9-8951-30E3A760ED3D}" srcOrd="0" destOrd="0" presId="urn:microsoft.com/office/officeart/2008/layout/LinedList"/>
    <dgm:cxn modelId="{7905A69B-27C6-4161-9C12-28C84D57BCE9}" type="presParOf" srcId="{B54B65B0-FA33-49C3-9712-AB658B4D319F}" destId="{403374A7-8491-4C4D-B697-B3CAE5F384DB}" srcOrd="1" destOrd="0" presId="urn:microsoft.com/office/officeart/2008/layout/LinedList"/>
    <dgm:cxn modelId="{C2357B71-1EC5-4110-B301-5477BA096710}" type="presParOf" srcId="{5AB7D0A3-BA50-4AFB-A10B-7D4876943655}" destId="{9F7A46F4-D6B2-49EE-B88F-D48EFA26A100}" srcOrd="4" destOrd="0" presId="urn:microsoft.com/office/officeart/2008/layout/LinedList"/>
    <dgm:cxn modelId="{4006376A-A8DE-41E1-870C-4B82BE29EB03}" type="presParOf" srcId="{5AB7D0A3-BA50-4AFB-A10B-7D4876943655}" destId="{1B361BC8-F811-45C4-9D80-B618277AC2F7}" srcOrd="5" destOrd="0" presId="urn:microsoft.com/office/officeart/2008/layout/LinedList"/>
    <dgm:cxn modelId="{769A1BE2-EFA0-4A15-BBE8-E39657B6696C}" type="presParOf" srcId="{1B361BC8-F811-45C4-9D80-B618277AC2F7}" destId="{46FA7284-1348-4322-A974-F8C271BA2457}" srcOrd="0" destOrd="0" presId="urn:microsoft.com/office/officeart/2008/layout/LinedList"/>
    <dgm:cxn modelId="{E5A814CB-9E14-441C-BB26-2F1B7A96E815}" type="presParOf" srcId="{1B361BC8-F811-45C4-9D80-B618277AC2F7}" destId="{AB32F736-9971-4CF9-9ED0-7DD9FAABF2BA}" srcOrd="1" destOrd="0" presId="urn:microsoft.com/office/officeart/2008/layout/LinedList"/>
    <dgm:cxn modelId="{F4E06EE7-F3D8-4386-BFBA-F552F8C2132E}" type="presParOf" srcId="{5AB7D0A3-BA50-4AFB-A10B-7D4876943655}" destId="{FEFE040E-16D8-41A2-B8B8-D4CC42D6CC2B}" srcOrd="6" destOrd="0" presId="urn:microsoft.com/office/officeart/2008/layout/LinedList"/>
    <dgm:cxn modelId="{DFEA312F-6901-4DBA-AD0D-31360F20AB1A}" type="presParOf" srcId="{5AB7D0A3-BA50-4AFB-A10B-7D4876943655}" destId="{380507E4-D193-43C7-B7C5-940645F6F140}" srcOrd="7" destOrd="0" presId="urn:microsoft.com/office/officeart/2008/layout/LinedList"/>
    <dgm:cxn modelId="{692091C3-4B4C-474C-AAF0-DF9B84ED5DF6}" type="presParOf" srcId="{380507E4-D193-43C7-B7C5-940645F6F140}" destId="{4FD3AAA9-8A4F-4528-8FED-0958F8D9D432}" srcOrd="0" destOrd="0" presId="urn:microsoft.com/office/officeart/2008/layout/LinedList"/>
    <dgm:cxn modelId="{33DA5706-9842-42B8-8EB4-9BB315271D88}" type="presParOf" srcId="{380507E4-D193-43C7-B7C5-940645F6F140}" destId="{57D775FF-6E74-4566-8A49-B184AE0FC8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E7769-FB09-471E-A389-31141EE4391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F8653BA-4BC0-405F-A48D-BC2DBC67BB99}">
      <dgm:prSet/>
      <dgm:spPr/>
      <dgm:t>
        <a:bodyPr/>
        <a:lstStyle/>
        <a:p>
          <a:r>
            <a:rPr lang="tr-TR"/>
            <a:t>·    Çocuğun geçirdiği ateşli hastalıklar (kızamık, menenjit vb.)</a:t>
          </a:r>
          <a:endParaRPr lang="en-US"/>
        </a:p>
      </dgm:t>
    </dgm:pt>
    <dgm:pt modelId="{99D18134-184E-4157-9455-73A660D5EE56}" type="parTrans" cxnId="{A982B74A-14FE-4C12-B02D-7576B2C9E2A6}">
      <dgm:prSet/>
      <dgm:spPr/>
      <dgm:t>
        <a:bodyPr/>
        <a:lstStyle/>
        <a:p>
          <a:endParaRPr lang="en-US"/>
        </a:p>
      </dgm:t>
    </dgm:pt>
    <dgm:pt modelId="{CBF6FB52-4C1D-4E0A-9D05-644B8F5B078F}" type="sibTrans" cxnId="{A982B74A-14FE-4C12-B02D-7576B2C9E2A6}">
      <dgm:prSet/>
      <dgm:spPr/>
      <dgm:t>
        <a:bodyPr/>
        <a:lstStyle/>
        <a:p>
          <a:endParaRPr lang="en-US"/>
        </a:p>
      </dgm:t>
    </dgm:pt>
    <dgm:pt modelId="{D188B2FD-0775-4F1C-942D-62AD38E0BC2A}">
      <dgm:prSet/>
      <dgm:spPr/>
      <dgm:t>
        <a:bodyPr/>
        <a:lstStyle/>
        <a:p>
          <a:r>
            <a:rPr lang="tr-TR"/>
            <a:t>·    Beyin hasarına yol açan kazalar, zehirlenmeler,</a:t>
          </a:r>
          <a:endParaRPr lang="en-US"/>
        </a:p>
      </dgm:t>
    </dgm:pt>
    <dgm:pt modelId="{3EAE379A-3E1F-47A4-B2BC-4FB6FDB503B6}" type="parTrans" cxnId="{8BE3C91C-E7D6-491B-8430-ECCD6BD8E2EF}">
      <dgm:prSet/>
      <dgm:spPr/>
      <dgm:t>
        <a:bodyPr/>
        <a:lstStyle/>
        <a:p>
          <a:endParaRPr lang="en-US"/>
        </a:p>
      </dgm:t>
    </dgm:pt>
    <dgm:pt modelId="{3FD799B6-8A0C-40AD-9172-2B1A85317A84}" type="sibTrans" cxnId="{8BE3C91C-E7D6-491B-8430-ECCD6BD8E2EF}">
      <dgm:prSet/>
      <dgm:spPr/>
      <dgm:t>
        <a:bodyPr/>
        <a:lstStyle/>
        <a:p>
          <a:endParaRPr lang="en-US"/>
        </a:p>
      </dgm:t>
    </dgm:pt>
    <dgm:pt modelId="{E73DB962-AA40-4A79-BF9C-F831513E5883}">
      <dgm:prSet/>
      <dgm:spPr/>
      <dgm:t>
        <a:bodyPr/>
        <a:lstStyle/>
        <a:p>
          <a:r>
            <a:rPr lang="tr-TR"/>
            <a:t>·    Çocuğun beyin gelişimini etkileyecek yapısal bozukluklar ve hormonal düzensizlikler,</a:t>
          </a:r>
          <a:endParaRPr lang="en-US"/>
        </a:p>
      </dgm:t>
    </dgm:pt>
    <dgm:pt modelId="{0C08341F-2E08-4C35-B958-58A225E88A42}" type="parTrans" cxnId="{6E5453EE-78CA-4585-99B0-E3ACA097962B}">
      <dgm:prSet/>
      <dgm:spPr/>
      <dgm:t>
        <a:bodyPr/>
        <a:lstStyle/>
        <a:p>
          <a:endParaRPr lang="en-US"/>
        </a:p>
      </dgm:t>
    </dgm:pt>
    <dgm:pt modelId="{8EE6E778-CF57-4928-B439-A5DE201521E5}" type="sibTrans" cxnId="{6E5453EE-78CA-4585-99B0-E3ACA097962B}">
      <dgm:prSet/>
      <dgm:spPr/>
      <dgm:t>
        <a:bodyPr/>
        <a:lstStyle/>
        <a:p>
          <a:endParaRPr lang="en-US"/>
        </a:p>
      </dgm:t>
    </dgm:pt>
    <dgm:pt modelId="{E0E064B6-0AA1-4B82-941B-2C3806C54D10}">
      <dgm:prSet/>
      <dgm:spPr/>
      <dgm:t>
        <a:bodyPr/>
        <a:lstStyle/>
        <a:p>
          <a:r>
            <a:rPr lang="tr-TR"/>
            <a:t>·    Ayrıca çocuğun yetersiz beslenmesi, uyarıcı eksikliği, ev ortamının çocuğun oynaması ve çevreyi keşfetmesi için uygun olmaması da hafif derecede zihinsel engele neden olabilmektedir</a:t>
          </a:r>
          <a:endParaRPr lang="en-US"/>
        </a:p>
      </dgm:t>
    </dgm:pt>
    <dgm:pt modelId="{3B595502-27F5-455C-9941-F0393165187C}" type="parTrans" cxnId="{DA778A73-AC51-4650-BBD9-6FE30AA09E04}">
      <dgm:prSet/>
      <dgm:spPr/>
      <dgm:t>
        <a:bodyPr/>
        <a:lstStyle/>
        <a:p>
          <a:endParaRPr lang="en-US"/>
        </a:p>
      </dgm:t>
    </dgm:pt>
    <dgm:pt modelId="{49B13470-5BBD-46B5-8E77-8C2BE760F1D4}" type="sibTrans" cxnId="{DA778A73-AC51-4650-BBD9-6FE30AA09E04}">
      <dgm:prSet/>
      <dgm:spPr/>
      <dgm:t>
        <a:bodyPr/>
        <a:lstStyle/>
        <a:p>
          <a:endParaRPr lang="en-US"/>
        </a:p>
      </dgm:t>
    </dgm:pt>
    <dgm:pt modelId="{8261ADF1-3AFE-4B16-92F8-70CCBDCBB488}" type="pres">
      <dgm:prSet presAssocID="{491E7769-FB09-471E-A389-31141EE43915}" presName="linear" presStyleCnt="0">
        <dgm:presLayoutVars>
          <dgm:animLvl val="lvl"/>
          <dgm:resizeHandles val="exact"/>
        </dgm:presLayoutVars>
      </dgm:prSet>
      <dgm:spPr/>
    </dgm:pt>
    <dgm:pt modelId="{8858359C-30A6-4495-82F1-D1E14D680CA5}" type="pres">
      <dgm:prSet presAssocID="{0F8653BA-4BC0-405F-A48D-BC2DBC67BB99}" presName="parentText" presStyleLbl="node1" presStyleIdx="0" presStyleCnt="4">
        <dgm:presLayoutVars>
          <dgm:chMax val="0"/>
          <dgm:bulletEnabled val="1"/>
        </dgm:presLayoutVars>
      </dgm:prSet>
      <dgm:spPr/>
    </dgm:pt>
    <dgm:pt modelId="{14D87C30-C39A-486F-AE5A-3A2158231C58}" type="pres">
      <dgm:prSet presAssocID="{CBF6FB52-4C1D-4E0A-9D05-644B8F5B078F}" presName="spacer" presStyleCnt="0"/>
      <dgm:spPr/>
    </dgm:pt>
    <dgm:pt modelId="{61395672-D968-42CD-99E5-112B8C1E1EFA}" type="pres">
      <dgm:prSet presAssocID="{D188B2FD-0775-4F1C-942D-62AD38E0BC2A}" presName="parentText" presStyleLbl="node1" presStyleIdx="1" presStyleCnt="4">
        <dgm:presLayoutVars>
          <dgm:chMax val="0"/>
          <dgm:bulletEnabled val="1"/>
        </dgm:presLayoutVars>
      </dgm:prSet>
      <dgm:spPr/>
    </dgm:pt>
    <dgm:pt modelId="{A2D3C130-4A53-4AE4-A927-0D6954C9E2E4}" type="pres">
      <dgm:prSet presAssocID="{3FD799B6-8A0C-40AD-9172-2B1A85317A84}" presName="spacer" presStyleCnt="0"/>
      <dgm:spPr/>
    </dgm:pt>
    <dgm:pt modelId="{818F9AFA-23B3-4230-85CD-23D79FDDCCD8}" type="pres">
      <dgm:prSet presAssocID="{E73DB962-AA40-4A79-BF9C-F831513E5883}" presName="parentText" presStyleLbl="node1" presStyleIdx="2" presStyleCnt="4">
        <dgm:presLayoutVars>
          <dgm:chMax val="0"/>
          <dgm:bulletEnabled val="1"/>
        </dgm:presLayoutVars>
      </dgm:prSet>
      <dgm:spPr/>
    </dgm:pt>
    <dgm:pt modelId="{1CECD292-13FE-4FD8-9627-BD9540030BD9}" type="pres">
      <dgm:prSet presAssocID="{8EE6E778-CF57-4928-B439-A5DE201521E5}" presName="spacer" presStyleCnt="0"/>
      <dgm:spPr/>
    </dgm:pt>
    <dgm:pt modelId="{A4191B4C-F981-4FE5-A579-3E2099E286B0}" type="pres">
      <dgm:prSet presAssocID="{E0E064B6-0AA1-4B82-941B-2C3806C54D10}" presName="parentText" presStyleLbl="node1" presStyleIdx="3" presStyleCnt="4">
        <dgm:presLayoutVars>
          <dgm:chMax val="0"/>
          <dgm:bulletEnabled val="1"/>
        </dgm:presLayoutVars>
      </dgm:prSet>
      <dgm:spPr/>
    </dgm:pt>
  </dgm:ptLst>
  <dgm:cxnLst>
    <dgm:cxn modelId="{8BE3C91C-E7D6-491B-8430-ECCD6BD8E2EF}" srcId="{491E7769-FB09-471E-A389-31141EE43915}" destId="{D188B2FD-0775-4F1C-942D-62AD38E0BC2A}" srcOrd="1" destOrd="0" parTransId="{3EAE379A-3E1F-47A4-B2BC-4FB6FDB503B6}" sibTransId="{3FD799B6-8A0C-40AD-9172-2B1A85317A84}"/>
    <dgm:cxn modelId="{C4E45A22-3B8C-4269-B79A-FCEEBBE9052F}" type="presOf" srcId="{E73DB962-AA40-4A79-BF9C-F831513E5883}" destId="{818F9AFA-23B3-4230-85CD-23D79FDDCCD8}" srcOrd="0" destOrd="0" presId="urn:microsoft.com/office/officeart/2005/8/layout/vList2"/>
    <dgm:cxn modelId="{B4FC7761-2EE1-4BFA-A33E-A34C0E262157}" type="presOf" srcId="{0F8653BA-4BC0-405F-A48D-BC2DBC67BB99}" destId="{8858359C-30A6-4495-82F1-D1E14D680CA5}" srcOrd="0" destOrd="0" presId="urn:microsoft.com/office/officeart/2005/8/layout/vList2"/>
    <dgm:cxn modelId="{A982B74A-14FE-4C12-B02D-7576B2C9E2A6}" srcId="{491E7769-FB09-471E-A389-31141EE43915}" destId="{0F8653BA-4BC0-405F-A48D-BC2DBC67BB99}" srcOrd="0" destOrd="0" parTransId="{99D18134-184E-4157-9455-73A660D5EE56}" sibTransId="{CBF6FB52-4C1D-4E0A-9D05-644B8F5B078F}"/>
    <dgm:cxn modelId="{DA778A73-AC51-4650-BBD9-6FE30AA09E04}" srcId="{491E7769-FB09-471E-A389-31141EE43915}" destId="{E0E064B6-0AA1-4B82-941B-2C3806C54D10}" srcOrd="3" destOrd="0" parTransId="{3B595502-27F5-455C-9941-F0393165187C}" sibTransId="{49B13470-5BBD-46B5-8E77-8C2BE760F1D4}"/>
    <dgm:cxn modelId="{65F094B9-CC8A-4B7F-B65E-4711AD57AC6A}" type="presOf" srcId="{D188B2FD-0775-4F1C-942D-62AD38E0BC2A}" destId="{61395672-D968-42CD-99E5-112B8C1E1EFA}" srcOrd="0" destOrd="0" presId="urn:microsoft.com/office/officeart/2005/8/layout/vList2"/>
    <dgm:cxn modelId="{2A70D8BE-9745-4CD2-92EF-9EC51168D30E}" type="presOf" srcId="{491E7769-FB09-471E-A389-31141EE43915}" destId="{8261ADF1-3AFE-4B16-92F8-70CCBDCBB488}" srcOrd="0" destOrd="0" presId="urn:microsoft.com/office/officeart/2005/8/layout/vList2"/>
    <dgm:cxn modelId="{41AEDAD8-351E-4952-A481-921786CFA530}" type="presOf" srcId="{E0E064B6-0AA1-4B82-941B-2C3806C54D10}" destId="{A4191B4C-F981-4FE5-A579-3E2099E286B0}" srcOrd="0" destOrd="0" presId="urn:microsoft.com/office/officeart/2005/8/layout/vList2"/>
    <dgm:cxn modelId="{6E5453EE-78CA-4585-99B0-E3ACA097962B}" srcId="{491E7769-FB09-471E-A389-31141EE43915}" destId="{E73DB962-AA40-4A79-BF9C-F831513E5883}" srcOrd="2" destOrd="0" parTransId="{0C08341F-2E08-4C35-B958-58A225E88A42}" sibTransId="{8EE6E778-CF57-4928-B439-A5DE201521E5}"/>
    <dgm:cxn modelId="{A8A70DA5-FA53-4AB6-B847-95B676265FF6}" type="presParOf" srcId="{8261ADF1-3AFE-4B16-92F8-70CCBDCBB488}" destId="{8858359C-30A6-4495-82F1-D1E14D680CA5}" srcOrd="0" destOrd="0" presId="urn:microsoft.com/office/officeart/2005/8/layout/vList2"/>
    <dgm:cxn modelId="{D4757D75-05F7-46FF-A2B1-66C6A91CED7D}" type="presParOf" srcId="{8261ADF1-3AFE-4B16-92F8-70CCBDCBB488}" destId="{14D87C30-C39A-486F-AE5A-3A2158231C58}" srcOrd="1" destOrd="0" presId="urn:microsoft.com/office/officeart/2005/8/layout/vList2"/>
    <dgm:cxn modelId="{AC538B30-BD97-4864-A410-CFA54E2437B2}" type="presParOf" srcId="{8261ADF1-3AFE-4B16-92F8-70CCBDCBB488}" destId="{61395672-D968-42CD-99E5-112B8C1E1EFA}" srcOrd="2" destOrd="0" presId="urn:microsoft.com/office/officeart/2005/8/layout/vList2"/>
    <dgm:cxn modelId="{AE881B01-4CA7-42C3-ABBB-58D2109F79B2}" type="presParOf" srcId="{8261ADF1-3AFE-4B16-92F8-70CCBDCBB488}" destId="{A2D3C130-4A53-4AE4-A927-0D6954C9E2E4}" srcOrd="3" destOrd="0" presId="urn:microsoft.com/office/officeart/2005/8/layout/vList2"/>
    <dgm:cxn modelId="{6FB33DD2-7691-468B-AA60-C67400AFCCCE}" type="presParOf" srcId="{8261ADF1-3AFE-4B16-92F8-70CCBDCBB488}" destId="{818F9AFA-23B3-4230-85CD-23D79FDDCCD8}" srcOrd="4" destOrd="0" presId="urn:microsoft.com/office/officeart/2005/8/layout/vList2"/>
    <dgm:cxn modelId="{0E642016-6DC6-428F-AB0E-35BEA81021B6}" type="presParOf" srcId="{8261ADF1-3AFE-4B16-92F8-70CCBDCBB488}" destId="{1CECD292-13FE-4FD8-9627-BD9540030BD9}" srcOrd="5" destOrd="0" presId="urn:microsoft.com/office/officeart/2005/8/layout/vList2"/>
    <dgm:cxn modelId="{F85474D4-0DBB-4142-BFD9-8A4C09BAE7E4}" type="presParOf" srcId="{8261ADF1-3AFE-4B16-92F8-70CCBDCBB488}" destId="{A4191B4C-F981-4FE5-A579-3E2099E286B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07DCBC-44E9-4E2B-9EF9-3001782C33E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22FC4DB-2D58-4D94-89AC-EFB2929774CD}">
      <dgm:prSet/>
      <dgm:spPr/>
      <dgm:t>
        <a:bodyPr/>
        <a:lstStyle/>
        <a:p>
          <a:r>
            <a:rPr lang="tr-TR"/>
            <a:t>Zeka seviyeleri uluslararası ölçütlere göre 20-34 aralığındadır.</a:t>
          </a:r>
          <a:endParaRPr lang="en-US"/>
        </a:p>
      </dgm:t>
    </dgm:pt>
    <dgm:pt modelId="{56756CA9-4E08-4FFB-8983-F32DBF22FD9F}" type="parTrans" cxnId="{6A584951-CE0C-424E-B915-819C5DEEB715}">
      <dgm:prSet/>
      <dgm:spPr/>
      <dgm:t>
        <a:bodyPr/>
        <a:lstStyle/>
        <a:p>
          <a:endParaRPr lang="en-US"/>
        </a:p>
      </dgm:t>
    </dgm:pt>
    <dgm:pt modelId="{BBB7ED05-646E-4B86-A1BB-C298CFF5C04D}" type="sibTrans" cxnId="{6A584951-CE0C-424E-B915-819C5DEEB715}">
      <dgm:prSet/>
      <dgm:spPr/>
      <dgm:t>
        <a:bodyPr/>
        <a:lstStyle/>
        <a:p>
          <a:endParaRPr lang="en-US"/>
        </a:p>
      </dgm:t>
    </dgm:pt>
    <dgm:pt modelId="{92FCFAE7-F00B-466E-BEC8-5513AF3F17D5}">
      <dgm:prSet/>
      <dgm:spPr/>
      <dgm:t>
        <a:bodyPr/>
        <a:lstStyle/>
        <a:p>
          <a:r>
            <a:rPr lang="tr-TR"/>
            <a:t>Zeka ile başarı arasında kuvvetli bir ilişki bulunduğu için, bu çocuklar yaşıtlarından daha başarısız olabilir.</a:t>
          </a:r>
          <a:endParaRPr lang="en-US"/>
        </a:p>
      </dgm:t>
    </dgm:pt>
    <dgm:pt modelId="{62AA5CC3-49F4-40BC-BF75-824F70AA410D}" type="parTrans" cxnId="{2ABCDD0D-F8DB-43E2-B858-9EC2DB3AB83F}">
      <dgm:prSet/>
      <dgm:spPr/>
      <dgm:t>
        <a:bodyPr/>
        <a:lstStyle/>
        <a:p>
          <a:endParaRPr lang="en-US"/>
        </a:p>
      </dgm:t>
    </dgm:pt>
    <dgm:pt modelId="{01C575D6-8E74-49C2-8F66-6E38108B75B8}" type="sibTrans" cxnId="{2ABCDD0D-F8DB-43E2-B858-9EC2DB3AB83F}">
      <dgm:prSet/>
      <dgm:spPr/>
      <dgm:t>
        <a:bodyPr/>
        <a:lstStyle/>
        <a:p>
          <a:endParaRPr lang="en-US"/>
        </a:p>
      </dgm:t>
    </dgm:pt>
    <dgm:pt modelId="{7B4E4BD8-7931-4E6C-92DB-D550BBB8345D}">
      <dgm:prSet/>
      <dgm:spPr/>
      <dgm:t>
        <a:bodyPr/>
        <a:lstStyle/>
        <a:p>
          <a:r>
            <a:rPr lang="tr-TR"/>
            <a:t>Başarısızlık daha çok okuma-yazmada, okuduğunu anlamada, temel aritmetik becerileri kazanmada ortaya çıkmaktadır.</a:t>
          </a:r>
          <a:endParaRPr lang="en-US"/>
        </a:p>
      </dgm:t>
    </dgm:pt>
    <dgm:pt modelId="{02D7DDEB-7B15-4EB1-88AF-8860C2E87DE7}" type="parTrans" cxnId="{47B60A74-B6F6-45AA-940B-D7C0373E3174}">
      <dgm:prSet/>
      <dgm:spPr/>
      <dgm:t>
        <a:bodyPr/>
        <a:lstStyle/>
        <a:p>
          <a:endParaRPr lang="en-US"/>
        </a:p>
      </dgm:t>
    </dgm:pt>
    <dgm:pt modelId="{06B8ACC7-17C3-49A3-A122-6012ABF89D0E}" type="sibTrans" cxnId="{47B60A74-B6F6-45AA-940B-D7C0373E3174}">
      <dgm:prSet/>
      <dgm:spPr/>
      <dgm:t>
        <a:bodyPr/>
        <a:lstStyle/>
        <a:p>
          <a:endParaRPr lang="en-US"/>
        </a:p>
      </dgm:t>
    </dgm:pt>
    <dgm:pt modelId="{0597B770-D8EA-4A4B-BB8E-E252FD71BFF7}">
      <dgm:prSet/>
      <dgm:spPr/>
      <dgm:t>
        <a:bodyPr/>
        <a:lstStyle/>
        <a:p>
          <a:r>
            <a:rPr lang="tr-TR"/>
            <a:t>Akademik kavramları geç ve güç öğrenirler, dikkatleri dağınık ve kısa sürelidir. Devamlı izleme, teşvik ve değişiklik isterler.</a:t>
          </a:r>
          <a:endParaRPr lang="en-US"/>
        </a:p>
      </dgm:t>
    </dgm:pt>
    <dgm:pt modelId="{CADB8900-27DD-4501-9E27-BF01E0373A91}" type="parTrans" cxnId="{CB6C0350-75A6-4983-8C00-1B89949C49E9}">
      <dgm:prSet/>
      <dgm:spPr/>
      <dgm:t>
        <a:bodyPr/>
        <a:lstStyle/>
        <a:p>
          <a:endParaRPr lang="en-US"/>
        </a:p>
      </dgm:t>
    </dgm:pt>
    <dgm:pt modelId="{F1438623-E8DA-4663-AB86-968F7CE1AC3C}" type="sibTrans" cxnId="{CB6C0350-75A6-4983-8C00-1B89949C49E9}">
      <dgm:prSet/>
      <dgm:spPr/>
      <dgm:t>
        <a:bodyPr/>
        <a:lstStyle/>
        <a:p>
          <a:endParaRPr lang="en-US"/>
        </a:p>
      </dgm:t>
    </dgm:pt>
    <dgm:pt modelId="{E6D53819-FD96-45C8-820B-3DA93AB71F3F}">
      <dgm:prSet/>
      <dgm:spPr/>
      <dgm:t>
        <a:bodyPr/>
        <a:lstStyle/>
        <a:p>
          <a:r>
            <a:rPr lang="tr-TR"/>
            <a:t>İlgileri kısa sürelidir.</a:t>
          </a:r>
          <a:endParaRPr lang="en-US"/>
        </a:p>
      </dgm:t>
    </dgm:pt>
    <dgm:pt modelId="{4F512BCD-45D2-4107-8118-B0EA51FE0B26}" type="parTrans" cxnId="{6A9FCA02-297F-48C7-9D78-26414AC87ED8}">
      <dgm:prSet/>
      <dgm:spPr/>
      <dgm:t>
        <a:bodyPr/>
        <a:lstStyle/>
        <a:p>
          <a:endParaRPr lang="en-US"/>
        </a:p>
      </dgm:t>
    </dgm:pt>
    <dgm:pt modelId="{B5D99B04-B90E-4E45-BDC8-825FC0409777}" type="sibTrans" cxnId="{6A9FCA02-297F-48C7-9D78-26414AC87ED8}">
      <dgm:prSet/>
      <dgm:spPr/>
      <dgm:t>
        <a:bodyPr/>
        <a:lstStyle/>
        <a:p>
          <a:endParaRPr lang="en-US"/>
        </a:p>
      </dgm:t>
    </dgm:pt>
    <dgm:pt modelId="{1FA6F404-AA51-4AC8-88A0-A8C5C5457BA5}">
      <dgm:prSet/>
      <dgm:spPr/>
      <dgm:t>
        <a:bodyPr/>
        <a:lstStyle/>
        <a:p>
          <a:r>
            <a:rPr lang="tr-TR"/>
            <a:t>Soyut kavramları anlamada güçlük çektikleri için zaman kavramını ve aritmetik kavramları algılama çok geç ve güç gelişir .</a:t>
          </a:r>
          <a:endParaRPr lang="en-US"/>
        </a:p>
      </dgm:t>
    </dgm:pt>
    <dgm:pt modelId="{385CF89F-837B-4BE6-8119-62FA68B83D2E}" type="parTrans" cxnId="{F9034927-5720-423F-9D39-2588B2F4CEA3}">
      <dgm:prSet/>
      <dgm:spPr/>
      <dgm:t>
        <a:bodyPr/>
        <a:lstStyle/>
        <a:p>
          <a:endParaRPr lang="en-US"/>
        </a:p>
      </dgm:t>
    </dgm:pt>
    <dgm:pt modelId="{B1899B06-874A-456E-B3E8-B0E2AABC3B77}" type="sibTrans" cxnId="{F9034927-5720-423F-9D39-2588B2F4CEA3}">
      <dgm:prSet/>
      <dgm:spPr/>
      <dgm:t>
        <a:bodyPr/>
        <a:lstStyle/>
        <a:p>
          <a:endParaRPr lang="en-US"/>
        </a:p>
      </dgm:t>
    </dgm:pt>
    <dgm:pt modelId="{84A2AFEB-9719-4B79-A2CC-7C8433731DCF}" type="pres">
      <dgm:prSet presAssocID="{2507DCBC-44E9-4E2B-9EF9-3001782C33ED}" presName="diagram" presStyleCnt="0">
        <dgm:presLayoutVars>
          <dgm:dir/>
          <dgm:resizeHandles val="exact"/>
        </dgm:presLayoutVars>
      </dgm:prSet>
      <dgm:spPr/>
    </dgm:pt>
    <dgm:pt modelId="{C426179A-3A7B-47D7-B110-BEADB5E1F8CC}" type="pres">
      <dgm:prSet presAssocID="{822FC4DB-2D58-4D94-89AC-EFB2929774CD}" presName="node" presStyleLbl="node1" presStyleIdx="0" presStyleCnt="6">
        <dgm:presLayoutVars>
          <dgm:bulletEnabled val="1"/>
        </dgm:presLayoutVars>
      </dgm:prSet>
      <dgm:spPr/>
    </dgm:pt>
    <dgm:pt modelId="{F79B7AB5-6542-4A06-B7A0-8222B7FFC95B}" type="pres">
      <dgm:prSet presAssocID="{BBB7ED05-646E-4B86-A1BB-C298CFF5C04D}" presName="sibTrans" presStyleCnt="0"/>
      <dgm:spPr/>
    </dgm:pt>
    <dgm:pt modelId="{58B0803D-791C-43C9-864E-A834743082D6}" type="pres">
      <dgm:prSet presAssocID="{92FCFAE7-F00B-466E-BEC8-5513AF3F17D5}" presName="node" presStyleLbl="node1" presStyleIdx="1" presStyleCnt="6">
        <dgm:presLayoutVars>
          <dgm:bulletEnabled val="1"/>
        </dgm:presLayoutVars>
      </dgm:prSet>
      <dgm:spPr/>
    </dgm:pt>
    <dgm:pt modelId="{E2F7A743-E0C5-43F0-BF72-F95DCB4436D6}" type="pres">
      <dgm:prSet presAssocID="{01C575D6-8E74-49C2-8F66-6E38108B75B8}" presName="sibTrans" presStyleCnt="0"/>
      <dgm:spPr/>
    </dgm:pt>
    <dgm:pt modelId="{BB5EB66B-D100-45E4-B7E0-B2B6B573DEBB}" type="pres">
      <dgm:prSet presAssocID="{7B4E4BD8-7931-4E6C-92DB-D550BBB8345D}" presName="node" presStyleLbl="node1" presStyleIdx="2" presStyleCnt="6">
        <dgm:presLayoutVars>
          <dgm:bulletEnabled val="1"/>
        </dgm:presLayoutVars>
      </dgm:prSet>
      <dgm:spPr/>
    </dgm:pt>
    <dgm:pt modelId="{E7C72F56-F02A-4B5F-ADFD-49F5EACB27AC}" type="pres">
      <dgm:prSet presAssocID="{06B8ACC7-17C3-49A3-A122-6012ABF89D0E}" presName="sibTrans" presStyleCnt="0"/>
      <dgm:spPr/>
    </dgm:pt>
    <dgm:pt modelId="{D4E9382B-EDDF-4493-A1F8-838459C06E86}" type="pres">
      <dgm:prSet presAssocID="{0597B770-D8EA-4A4B-BB8E-E252FD71BFF7}" presName="node" presStyleLbl="node1" presStyleIdx="3" presStyleCnt="6">
        <dgm:presLayoutVars>
          <dgm:bulletEnabled val="1"/>
        </dgm:presLayoutVars>
      </dgm:prSet>
      <dgm:spPr/>
    </dgm:pt>
    <dgm:pt modelId="{50F20FA6-9438-4AD0-8FB3-9F7D7AA76CBF}" type="pres">
      <dgm:prSet presAssocID="{F1438623-E8DA-4663-AB86-968F7CE1AC3C}" presName="sibTrans" presStyleCnt="0"/>
      <dgm:spPr/>
    </dgm:pt>
    <dgm:pt modelId="{916DA82C-0623-47CB-8B3C-D16EC3B53D17}" type="pres">
      <dgm:prSet presAssocID="{E6D53819-FD96-45C8-820B-3DA93AB71F3F}" presName="node" presStyleLbl="node1" presStyleIdx="4" presStyleCnt="6">
        <dgm:presLayoutVars>
          <dgm:bulletEnabled val="1"/>
        </dgm:presLayoutVars>
      </dgm:prSet>
      <dgm:spPr/>
    </dgm:pt>
    <dgm:pt modelId="{3F8ED3BA-5D9E-4133-AADA-7470AD267D23}" type="pres">
      <dgm:prSet presAssocID="{B5D99B04-B90E-4E45-BDC8-825FC0409777}" presName="sibTrans" presStyleCnt="0"/>
      <dgm:spPr/>
    </dgm:pt>
    <dgm:pt modelId="{25123344-AFF5-433D-8456-D372541B9A83}" type="pres">
      <dgm:prSet presAssocID="{1FA6F404-AA51-4AC8-88A0-A8C5C5457BA5}" presName="node" presStyleLbl="node1" presStyleIdx="5" presStyleCnt="6">
        <dgm:presLayoutVars>
          <dgm:bulletEnabled val="1"/>
        </dgm:presLayoutVars>
      </dgm:prSet>
      <dgm:spPr/>
    </dgm:pt>
  </dgm:ptLst>
  <dgm:cxnLst>
    <dgm:cxn modelId="{6A9FCA02-297F-48C7-9D78-26414AC87ED8}" srcId="{2507DCBC-44E9-4E2B-9EF9-3001782C33ED}" destId="{E6D53819-FD96-45C8-820B-3DA93AB71F3F}" srcOrd="4" destOrd="0" parTransId="{4F512BCD-45D2-4107-8118-B0EA51FE0B26}" sibTransId="{B5D99B04-B90E-4E45-BDC8-825FC0409777}"/>
    <dgm:cxn modelId="{2ABCDD0D-F8DB-43E2-B858-9EC2DB3AB83F}" srcId="{2507DCBC-44E9-4E2B-9EF9-3001782C33ED}" destId="{92FCFAE7-F00B-466E-BEC8-5513AF3F17D5}" srcOrd="1" destOrd="0" parTransId="{62AA5CC3-49F4-40BC-BF75-824F70AA410D}" sibTransId="{01C575D6-8E74-49C2-8F66-6E38108B75B8}"/>
    <dgm:cxn modelId="{F9034927-5720-423F-9D39-2588B2F4CEA3}" srcId="{2507DCBC-44E9-4E2B-9EF9-3001782C33ED}" destId="{1FA6F404-AA51-4AC8-88A0-A8C5C5457BA5}" srcOrd="5" destOrd="0" parTransId="{385CF89F-837B-4BE6-8119-62FA68B83D2E}" sibTransId="{B1899B06-874A-456E-B3E8-B0E2AABC3B77}"/>
    <dgm:cxn modelId="{05DD7737-4C24-4F5F-B110-E50697E1709B}" type="presOf" srcId="{822FC4DB-2D58-4D94-89AC-EFB2929774CD}" destId="{C426179A-3A7B-47D7-B110-BEADB5E1F8CC}" srcOrd="0" destOrd="0" presId="urn:microsoft.com/office/officeart/2005/8/layout/default"/>
    <dgm:cxn modelId="{6BC9383E-E013-4929-B829-FE587DE61836}" type="presOf" srcId="{92FCFAE7-F00B-466E-BEC8-5513AF3F17D5}" destId="{58B0803D-791C-43C9-864E-A834743082D6}" srcOrd="0" destOrd="0" presId="urn:microsoft.com/office/officeart/2005/8/layout/default"/>
    <dgm:cxn modelId="{D3A3BA42-91DD-42A0-A68A-5651BB1E25DE}" type="presOf" srcId="{E6D53819-FD96-45C8-820B-3DA93AB71F3F}" destId="{916DA82C-0623-47CB-8B3C-D16EC3B53D17}" srcOrd="0" destOrd="0" presId="urn:microsoft.com/office/officeart/2005/8/layout/default"/>
    <dgm:cxn modelId="{66725467-8057-473F-878F-7B6D4EEAD740}" type="presOf" srcId="{2507DCBC-44E9-4E2B-9EF9-3001782C33ED}" destId="{84A2AFEB-9719-4B79-A2CC-7C8433731DCF}" srcOrd="0" destOrd="0" presId="urn:microsoft.com/office/officeart/2005/8/layout/default"/>
    <dgm:cxn modelId="{CB6C0350-75A6-4983-8C00-1B89949C49E9}" srcId="{2507DCBC-44E9-4E2B-9EF9-3001782C33ED}" destId="{0597B770-D8EA-4A4B-BB8E-E252FD71BFF7}" srcOrd="3" destOrd="0" parTransId="{CADB8900-27DD-4501-9E27-BF01E0373A91}" sibTransId="{F1438623-E8DA-4663-AB86-968F7CE1AC3C}"/>
    <dgm:cxn modelId="{6A584951-CE0C-424E-B915-819C5DEEB715}" srcId="{2507DCBC-44E9-4E2B-9EF9-3001782C33ED}" destId="{822FC4DB-2D58-4D94-89AC-EFB2929774CD}" srcOrd="0" destOrd="0" parTransId="{56756CA9-4E08-4FFB-8983-F32DBF22FD9F}" sibTransId="{BBB7ED05-646E-4B86-A1BB-C298CFF5C04D}"/>
    <dgm:cxn modelId="{47B60A74-B6F6-45AA-940B-D7C0373E3174}" srcId="{2507DCBC-44E9-4E2B-9EF9-3001782C33ED}" destId="{7B4E4BD8-7931-4E6C-92DB-D550BBB8345D}" srcOrd="2" destOrd="0" parTransId="{02D7DDEB-7B15-4EB1-88AF-8860C2E87DE7}" sibTransId="{06B8ACC7-17C3-49A3-A122-6012ABF89D0E}"/>
    <dgm:cxn modelId="{0F8439C4-FB70-470C-8AFD-E363557A891F}" type="presOf" srcId="{7B4E4BD8-7931-4E6C-92DB-D550BBB8345D}" destId="{BB5EB66B-D100-45E4-B7E0-B2B6B573DEBB}" srcOrd="0" destOrd="0" presId="urn:microsoft.com/office/officeart/2005/8/layout/default"/>
    <dgm:cxn modelId="{1FE62FD2-2A3D-41CC-8F85-A41AB240D680}" type="presOf" srcId="{0597B770-D8EA-4A4B-BB8E-E252FD71BFF7}" destId="{D4E9382B-EDDF-4493-A1F8-838459C06E86}" srcOrd="0" destOrd="0" presId="urn:microsoft.com/office/officeart/2005/8/layout/default"/>
    <dgm:cxn modelId="{2EDC67F9-710D-40F7-A0F6-5AE2B4774ABA}" type="presOf" srcId="{1FA6F404-AA51-4AC8-88A0-A8C5C5457BA5}" destId="{25123344-AFF5-433D-8456-D372541B9A83}" srcOrd="0" destOrd="0" presId="urn:microsoft.com/office/officeart/2005/8/layout/default"/>
    <dgm:cxn modelId="{7BE270D5-509A-434D-9512-D1B61E89A755}" type="presParOf" srcId="{84A2AFEB-9719-4B79-A2CC-7C8433731DCF}" destId="{C426179A-3A7B-47D7-B110-BEADB5E1F8CC}" srcOrd="0" destOrd="0" presId="urn:microsoft.com/office/officeart/2005/8/layout/default"/>
    <dgm:cxn modelId="{0DA0EC11-1D2C-48DB-8B0E-79E2DBEDF8F6}" type="presParOf" srcId="{84A2AFEB-9719-4B79-A2CC-7C8433731DCF}" destId="{F79B7AB5-6542-4A06-B7A0-8222B7FFC95B}" srcOrd="1" destOrd="0" presId="urn:microsoft.com/office/officeart/2005/8/layout/default"/>
    <dgm:cxn modelId="{4FCBAC1D-3F96-49A3-98EA-C55A80751922}" type="presParOf" srcId="{84A2AFEB-9719-4B79-A2CC-7C8433731DCF}" destId="{58B0803D-791C-43C9-864E-A834743082D6}" srcOrd="2" destOrd="0" presId="urn:microsoft.com/office/officeart/2005/8/layout/default"/>
    <dgm:cxn modelId="{03A7AC3D-3B0E-44B6-986A-4F176C0E82BF}" type="presParOf" srcId="{84A2AFEB-9719-4B79-A2CC-7C8433731DCF}" destId="{E2F7A743-E0C5-43F0-BF72-F95DCB4436D6}" srcOrd="3" destOrd="0" presId="urn:microsoft.com/office/officeart/2005/8/layout/default"/>
    <dgm:cxn modelId="{BF3AE53A-215C-43A1-8652-FBDB89008CA7}" type="presParOf" srcId="{84A2AFEB-9719-4B79-A2CC-7C8433731DCF}" destId="{BB5EB66B-D100-45E4-B7E0-B2B6B573DEBB}" srcOrd="4" destOrd="0" presId="urn:microsoft.com/office/officeart/2005/8/layout/default"/>
    <dgm:cxn modelId="{0BCFD7A6-A89A-4180-BA17-3E2F35182208}" type="presParOf" srcId="{84A2AFEB-9719-4B79-A2CC-7C8433731DCF}" destId="{E7C72F56-F02A-4B5F-ADFD-49F5EACB27AC}" srcOrd="5" destOrd="0" presId="urn:microsoft.com/office/officeart/2005/8/layout/default"/>
    <dgm:cxn modelId="{C2318038-2917-4166-A6E9-852111152648}" type="presParOf" srcId="{84A2AFEB-9719-4B79-A2CC-7C8433731DCF}" destId="{D4E9382B-EDDF-4493-A1F8-838459C06E86}" srcOrd="6" destOrd="0" presId="urn:microsoft.com/office/officeart/2005/8/layout/default"/>
    <dgm:cxn modelId="{895FF8FB-639C-49A9-A123-CC1134D4C9BF}" type="presParOf" srcId="{84A2AFEB-9719-4B79-A2CC-7C8433731DCF}" destId="{50F20FA6-9438-4AD0-8FB3-9F7D7AA76CBF}" srcOrd="7" destOrd="0" presId="urn:microsoft.com/office/officeart/2005/8/layout/default"/>
    <dgm:cxn modelId="{C53B83A2-3D00-487B-B81F-E4B4E00F9C9E}" type="presParOf" srcId="{84A2AFEB-9719-4B79-A2CC-7C8433731DCF}" destId="{916DA82C-0623-47CB-8B3C-D16EC3B53D17}" srcOrd="8" destOrd="0" presId="urn:microsoft.com/office/officeart/2005/8/layout/default"/>
    <dgm:cxn modelId="{423F4F55-A9ED-4E4A-B398-E39C75C5E492}" type="presParOf" srcId="{84A2AFEB-9719-4B79-A2CC-7C8433731DCF}" destId="{3F8ED3BA-5D9E-4133-AADA-7470AD267D23}" srcOrd="9" destOrd="0" presId="urn:microsoft.com/office/officeart/2005/8/layout/default"/>
    <dgm:cxn modelId="{E66A00C4-5945-48EE-897F-0080DC32DCD3}" type="presParOf" srcId="{84A2AFEB-9719-4B79-A2CC-7C8433731DCF}" destId="{25123344-AFF5-433D-8456-D372541B9A8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F2659A-B20A-4CD0-8F73-0C68B55D0ED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1DA155F-0CA9-4F31-A062-4955C07D3B89}">
      <dgm:prSet/>
      <dgm:spPr/>
      <dgm:t>
        <a:bodyPr/>
        <a:lstStyle/>
        <a:p>
          <a:r>
            <a:rPr lang="tr-TR"/>
            <a:t>·   Genelleme yapmakta zorlanır, kazandıkları bilgileri ilişkilere göre gruplamada güçlük çekerler.</a:t>
          </a:r>
          <a:endParaRPr lang="en-US"/>
        </a:p>
      </dgm:t>
    </dgm:pt>
    <dgm:pt modelId="{CAB6AC30-139C-42A2-8B64-A298A9C3464F}" type="parTrans" cxnId="{6078D53F-5B9D-4EFA-824E-3EFF4605BB22}">
      <dgm:prSet/>
      <dgm:spPr/>
      <dgm:t>
        <a:bodyPr/>
        <a:lstStyle/>
        <a:p>
          <a:endParaRPr lang="en-US"/>
        </a:p>
      </dgm:t>
    </dgm:pt>
    <dgm:pt modelId="{429AA696-75D2-4D0F-A376-3124CA1A3792}" type="sibTrans" cxnId="{6078D53F-5B9D-4EFA-824E-3EFF4605BB22}">
      <dgm:prSet/>
      <dgm:spPr/>
      <dgm:t>
        <a:bodyPr/>
        <a:lstStyle/>
        <a:p>
          <a:endParaRPr lang="en-US"/>
        </a:p>
      </dgm:t>
    </dgm:pt>
    <dgm:pt modelId="{3D7536D6-7560-4602-BD29-2D3BBE87A48F}">
      <dgm:prSet/>
      <dgm:spPr/>
      <dgm:t>
        <a:bodyPr/>
        <a:lstStyle/>
        <a:p>
          <a:r>
            <a:rPr lang="tr-TR"/>
            <a:t>·    Bellekleri zayıftır, gördükleri duydukları şeyleri çabuk unuturlar, bu nedenle sık sık konuları tekrar etmek gerekir.</a:t>
          </a:r>
          <a:endParaRPr lang="en-US"/>
        </a:p>
      </dgm:t>
    </dgm:pt>
    <dgm:pt modelId="{3A19DAB4-A11B-45E8-9717-34763B0A8B08}" type="parTrans" cxnId="{D2C5B83B-BADE-4FD6-B64F-13697D5F9D57}">
      <dgm:prSet/>
      <dgm:spPr/>
      <dgm:t>
        <a:bodyPr/>
        <a:lstStyle/>
        <a:p>
          <a:endParaRPr lang="en-US"/>
        </a:p>
      </dgm:t>
    </dgm:pt>
    <dgm:pt modelId="{B14849A9-02CC-483D-A8EE-261557644F0B}" type="sibTrans" cxnId="{D2C5B83B-BADE-4FD6-B64F-13697D5F9D57}">
      <dgm:prSet/>
      <dgm:spPr/>
      <dgm:t>
        <a:bodyPr/>
        <a:lstStyle/>
        <a:p>
          <a:endParaRPr lang="en-US"/>
        </a:p>
      </dgm:t>
    </dgm:pt>
    <dgm:pt modelId="{CF6EFA95-0F83-4DAB-BC7B-6A0ECCA121BF}">
      <dgm:prSet/>
      <dgm:spPr/>
      <dgm:t>
        <a:bodyPr/>
        <a:lstStyle/>
        <a:p>
          <a:r>
            <a:rPr lang="tr-TR"/>
            <a:t>·   Uzak gelecekle pek ilgilenmezler.</a:t>
          </a:r>
          <a:endParaRPr lang="en-US"/>
        </a:p>
      </dgm:t>
    </dgm:pt>
    <dgm:pt modelId="{0BB8183E-FA4A-47B8-B4A0-BA1F3232E723}" type="parTrans" cxnId="{65E9CC9C-D1DC-4938-A73E-3455343E0BD0}">
      <dgm:prSet/>
      <dgm:spPr/>
      <dgm:t>
        <a:bodyPr/>
        <a:lstStyle/>
        <a:p>
          <a:endParaRPr lang="en-US"/>
        </a:p>
      </dgm:t>
    </dgm:pt>
    <dgm:pt modelId="{F3E628E5-2B93-4932-8062-EF5CF8237B9F}" type="sibTrans" cxnId="{65E9CC9C-D1DC-4938-A73E-3455343E0BD0}">
      <dgm:prSet/>
      <dgm:spPr/>
      <dgm:t>
        <a:bodyPr/>
        <a:lstStyle/>
        <a:p>
          <a:endParaRPr lang="en-US"/>
        </a:p>
      </dgm:t>
    </dgm:pt>
    <dgm:pt modelId="{AD9FCCED-E623-4D4B-971A-483C1278A4BA}">
      <dgm:prSet/>
      <dgm:spPr/>
      <dgm:t>
        <a:bodyPr/>
        <a:lstStyle/>
        <a:p>
          <a:r>
            <a:rPr lang="tr-TR"/>
            <a:t>·    Görsel ve işitsel algıları zayıftır.</a:t>
          </a:r>
          <a:endParaRPr lang="en-US"/>
        </a:p>
      </dgm:t>
    </dgm:pt>
    <dgm:pt modelId="{22CCCD31-AC64-410E-AFC8-771659FA0202}" type="parTrans" cxnId="{0ABBFB3C-9342-40A4-8064-D2F91A8CA0C4}">
      <dgm:prSet/>
      <dgm:spPr/>
      <dgm:t>
        <a:bodyPr/>
        <a:lstStyle/>
        <a:p>
          <a:endParaRPr lang="en-US"/>
        </a:p>
      </dgm:t>
    </dgm:pt>
    <dgm:pt modelId="{021B56EB-2A2F-4270-A36C-C42E55B467ED}" type="sibTrans" cxnId="{0ABBFB3C-9342-40A4-8064-D2F91A8CA0C4}">
      <dgm:prSet/>
      <dgm:spPr/>
      <dgm:t>
        <a:bodyPr/>
        <a:lstStyle/>
        <a:p>
          <a:endParaRPr lang="en-US"/>
        </a:p>
      </dgm:t>
    </dgm:pt>
    <dgm:pt modelId="{85768F96-A719-4864-998E-B4E0FC1575CD}">
      <dgm:prSet/>
      <dgm:spPr/>
      <dgm:t>
        <a:bodyPr/>
        <a:lstStyle/>
        <a:p>
          <a:r>
            <a:rPr lang="tr-TR"/>
            <a:t>· Kendilerini kontrol edemezler.</a:t>
          </a:r>
          <a:endParaRPr lang="en-US"/>
        </a:p>
      </dgm:t>
    </dgm:pt>
    <dgm:pt modelId="{912A419F-CB4E-498B-9D75-BE445065DD5D}" type="parTrans" cxnId="{85520FCE-1704-4056-982A-7D70B4CCB4E4}">
      <dgm:prSet/>
      <dgm:spPr/>
      <dgm:t>
        <a:bodyPr/>
        <a:lstStyle/>
        <a:p>
          <a:endParaRPr lang="en-US"/>
        </a:p>
      </dgm:t>
    </dgm:pt>
    <dgm:pt modelId="{F0EE4816-7D1B-4C76-8E03-163B9BA7540B}" type="sibTrans" cxnId="{85520FCE-1704-4056-982A-7D70B4CCB4E4}">
      <dgm:prSet/>
      <dgm:spPr/>
      <dgm:t>
        <a:bodyPr/>
        <a:lstStyle/>
        <a:p>
          <a:endParaRPr lang="en-US"/>
        </a:p>
      </dgm:t>
    </dgm:pt>
    <dgm:pt modelId="{5D5CF643-34C5-4893-946C-87CCD35C707F}" type="pres">
      <dgm:prSet presAssocID="{61F2659A-B20A-4CD0-8F73-0C68B55D0ED4}" presName="root" presStyleCnt="0">
        <dgm:presLayoutVars>
          <dgm:dir/>
          <dgm:resizeHandles val="exact"/>
        </dgm:presLayoutVars>
      </dgm:prSet>
      <dgm:spPr/>
    </dgm:pt>
    <dgm:pt modelId="{9FD9B4E8-5BD8-4FC6-9794-9A0185556059}" type="pres">
      <dgm:prSet presAssocID="{41DA155F-0CA9-4F31-A062-4955C07D3B89}" presName="compNode" presStyleCnt="0"/>
      <dgm:spPr/>
    </dgm:pt>
    <dgm:pt modelId="{55D89052-4415-4EF1-A874-EE2B95164C20}" type="pres">
      <dgm:prSet presAssocID="{41DA155F-0CA9-4F31-A062-4955C07D3B8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kış Çizelgesi"/>
        </a:ext>
      </dgm:extLst>
    </dgm:pt>
    <dgm:pt modelId="{16E6D7D5-84C2-420E-BAD7-0B68B8D061AB}" type="pres">
      <dgm:prSet presAssocID="{41DA155F-0CA9-4F31-A062-4955C07D3B89}" presName="spaceRect" presStyleCnt="0"/>
      <dgm:spPr/>
    </dgm:pt>
    <dgm:pt modelId="{624E5786-B4A9-4F87-A6C3-34B5464685E8}" type="pres">
      <dgm:prSet presAssocID="{41DA155F-0CA9-4F31-A062-4955C07D3B89}" presName="textRect" presStyleLbl="revTx" presStyleIdx="0" presStyleCnt="5">
        <dgm:presLayoutVars>
          <dgm:chMax val="1"/>
          <dgm:chPref val="1"/>
        </dgm:presLayoutVars>
      </dgm:prSet>
      <dgm:spPr/>
    </dgm:pt>
    <dgm:pt modelId="{A1A6DB99-FC92-4FAD-BF9E-9268258639DA}" type="pres">
      <dgm:prSet presAssocID="{429AA696-75D2-4D0F-A376-3124CA1A3792}" presName="sibTrans" presStyleCnt="0"/>
      <dgm:spPr/>
    </dgm:pt>
    <dgm:pt modelId="{B4AD0436-9A5C-47D7-AF53-C20B2BD63A0B}" type="pres">
      <dgm:prSet presAssocID="{3D7536D6-7560-4602-BD29-2D3BBE87A48F}" presName="compNode" presStyleCnt="0"/>
      <dgm:spPr/>
    </dgm:pt>
    <dgm:pt modelId="{218CE090-109B-48BB-900B-64B7EDC5C3FB}" type="pres">
      <dgm:prSet presAssocID="{3D7536D6-7560-4602-BD29-2D3BBE87A48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ş akışı "/>
        </a:ext>
      </dgm:extLst>
    </dgm:pt>
    <dgm:pt modelId="{CD2C6A55-DE7F-445A-9A9C-D08CEAA3A3A3}" type="pres">
      <dgm:prSet presAssocID="{3D7536D6-7560-4602-BD29-2D3BBE87A48F}" presName="spaceRect" presStyleCnt="0"/>
      <dgm:spPr/>
    </dgm:pt>
    <dgm:pt modelId="{C4FEEA41-2DD1-4BD1-A5E3-9A713CA2E5C7}" type="pres">
      <dgm:prSet presAssocID="{3D7536D6-7560-4602-BD29-2D3BBE87A48F}" presName="textRect" presStyleLbl="revTx" presStyleIdx="1" presStyleCnt="5">
        <dgm:presLayoutVars>
          <dgm:chMax val="1"/>
          <dgm:chPref val="1"/>
        </dgm:presLayoutVars>
      </dgm:prSet>
      <dgm:spPr/>
    </dgm:pt>
    <dgm:pt modelId="{454C3963-A2BA-4991-8021-4D6A5E1A937F}" type="pres">
      <dgm:prSet presAssocID="{B14849A9-02CC-483D-A8EE-261557644F0B}" presName="sibTrans" presStyleCnt="0"/>
      <dgm:spPr/>
    </dgm:pt>
    <dgm:pt modelId="{A299CA0B-9649-46C4-867C-EC25DE746A6A}" type="pres">
      <dgm:prSet presAssocID="{CF6EFA95-0F83-4DAB-BC7B-6A0ECCA121BF}" presName="compNode" presStyleCnt="0"/>
      <dgm:spPr/>
    </dgm:pt>
    <dgm:pt modelId="{60091D35-A508-40FF-AE9D-1E27732A2975}" type="pres">
      <dgm:prSet presAssocID="{CF6EFA95-0F83-4DAB-BC7B-6A0ECCA121B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mote control"/>
        </a:ext>
      </dgm:extLst>
    </dgm:pt>
    <dgm:pt modelId="{3FEABCA7-0430-4EB7-BFC4-43715B6C9573}" type="pres">
      <dgm:prSet presAssocID="{CF6EFA95-0F83-4DAB-BC7B-6A0ECCA121BF}" presName="spaceRect" presStyleCnt="0"/>
      <dgm:spPr/>
    </dgm:pt>
    <dgm:pt modelId="{5F652BD0-56C9-4E6F-99BF-3D0A051BBFA5}" type="pres">
      <dgm:prSet presAssocID="{CF6EFA95-0F83-4DAB-BC7B-6A0ECCA121BF}" presName="textRect" presStyleLbl="revTx" presStyleIdx="2" presStyleCnt="5">
        <dgm:presLayoutVars>
          <dgm:chMax val="1"/>
          <dgm:chPref val="1"/>
        </dgm:presLayoutVars>
      </dgm:prSet>
      <dgm:spPr/>
    </dgm:pt>
    <dgm:pt modelId="{741F21EE-A24C-4E33-903F-875AD703023F}" type="pres">
      <dgm:prSet presAssocID="{F3E628E5-2B93-4932-8062-EF5CF8237B9F}" presName="sibTrans" presStyleCnt="0"/>
      <dgm:spPr/>
    </dgm:pt>
    <dgm:pt modelId="{B7B74E48-BE92-4926-92A0-0089CF2925B9}" type="pres">
      <dgm:prSet presAssocID="{AD9FCCED-E623-4D4B-971A-483C1278A4BA}" presName="compNode" presStyleCnt="0"/>
      <dgm:spPr/>
    </dgm:pt>
    <dgm:pt modelId="{BC89368F-E9C8-41E0-BE25-7C3CA00E0F10}" type="pres">
      <dgm:prSet presAssocID="{AD9FCCED-E623-4D4B-971A-483C1278A4B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özler"/>
        </a:ext>
      </dgm:extLst>
    </dgm:pt>
    <dgm:pt modelId="{7E91E212-27F7-4A82-9668-4A88C04EC906}" type="pres">
      <dgm:prSet presAssocID="{AD9FCCED-E623-4D4B-971A-483C1278A4BA}" presName="spaceRect" presStyleCnt="0"/>
      <dgm:spPr/>
    </dgm:pt>
    <dgm:pt modelId="{FD26E796-CC62-4021-BA42-6A616BB5492B}" type="pres">
      <dgm:prSet presAssocID="{AD9FCCED-E623-4D4B-971A-483C1278A4BA}" presName="textRect" presStyleLbl="revTx" presStyleIdx="3" presStyleCnt="5">
        <dgm:presLayoutVars>
          <dgm:chMax val="1"/>
          <dgm:chPref val="1"/>
        </dgm:presLayoutVars>
      </dgm:prSet>
      <dgm:spPr/>
    </dgm:pt>
    <dgm:pt modelId="{932DF49A-5E6B-46DC-9BE3-B16A2FFEC4D0}" type="pres">
      <dgm:prSet presAssocID="{021B56EB-2A2F-4270-A36C-C42E55B467ED}" presName="sibTrans" presStyleCnt="0"/>
      <dgm:spPr/>
    </dgm:pt>
    <dgm:pt modelId="{225CCD1C-9F54-47DA-AFAB-54105EBC016C}" type="pres">
      <dgm:prSet presAssocID="{85768F96-A719-4864-998E-B4E0FC1575CD}" presName="compNode" presStyleCnt="0"/>
      <dgm:spPr/>
    </dgm:pt>
    <dgm:pt modelId="{B4B685C8-849C-4582-9AC1-10A28967A993}" type="pres">
      <dgm:prSet presAssocID="{85768F96-A719-4864-998E-B4E0FC1575C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şliler"/>
        </a:ext>
      </dgm:extLst>
    </dgm:pt>
    <dgm:pt modelId="{CFDA0709-0D9E-4703-8939-FFE04291C63A}" type="pres">
      <dgm:prSet presAssocID="{85768F96-A719-4864-998E-B4E0FC1575CD}" presName="spaceRect" presStyleCnt="0"/>
      <dgm:spPr/>
    </dgm:pt>
    <dgm:pt modelId="{B87C3424-B8E2-485F-A7EB-9EBB62C3BBFE}" type="pres">
      <dgm:prSet presAssocID="{85768F96-A719-4864-998E-B4E0FC1575CD}" presName="textRect" presStyleLbl="revTx" presStyleIdx="4" presStyleCnt="5">
        <dgm:presLayoutVars>
          <dgm:chMax val="1"/>
          <dgm:chPref val="1"/>
        </dgm:presLayoutVars>
      </dgm:prSet>
      <dgm:spPr/>
    </dgm:pt>
  </dgm:ptLst>
  <dgm:cxnLst>
    <dgm:cxn modelId="{872D4F16-6181-4B55-942D-F850CD3EBA92}" type="presOf" srcId="{61F2659A-B20A-4CD0-8F73-0C68B55D0ED4}" destId="{5D5CF643-34C5-4893-946C-87CCD35C707F}" srcOrd="0" destOrd="0" presId="urn:microsoft.com/office/officeart/2018/2/layout/IconLabelList"/>
    <dgm:cxn modelId="{00738630-AB96-4688-9D2B-2850EE2AA557}" type="presOf" srcId="{CF6EFA95-0F83-4DAB-BC7B-6A0ECCA121BF}" destId="{5F652BD0-56C9-4E6F-99BF-3D0A051BBFA5}" srcOrd="0" destOrd="0" presId="urn:microsoft.com/office/officeart/2018/2/layout/IconLabelList"/>
    <dgm:cxn modelId="{D2C5B83B-BADE-4FD6-B64F-13697D5F9D57}" srcId="{61F2659A-B20A-4CD0-8F73-0C68B55D0ED4}" destId="{3D7536D6-7560-4602-BD29-2D3BBE87A48F}" srcOrd="1" destOrd="0" parTransId="{3A19DAB4-A11B-45E8-9717-34763B0A8B08}" sibTransId="{B14849A9-02CC-483D-A8EE-261557644F0B}"/>
    <dgm:cxn modelId="{0ABBFB3C-9342-40A4-8064-D2F91A8CA0C4}" srcId="{61F2659A-B20A-4CD0-8F73-0C68B55D0ED4}" destId="{AD9FCCED-E623-4D4B-971A-483C1278A4BA}" srcOrd="3" destOrd="0" parTransId="{22CCCD31-AC64-410E-AFC8-771659FA0202}" sibTransId="{021B56EB-2A2F-4270-A36C-C42E55B467ED}"/>
    <dgm:cxn modelId="{6078D53F-5B9D-4EFA-824E-3EFF4605BB22}" srcId="{61F2659A-B20A-4CD0-8F73-0C68B55D0ED4}" destId="{41DA155F-0CA9-4F31-A062-4955C07D3B89}" srcOrd="0" destOrd="0" parTransId="{CAB6AC30-139C-42A2-8B64-A298A9C3464F}" sibTransId="{429AA696-75D2-4D0F-A376-3124CA1A3792}"/>
    <dgm:cxn modelId="{B218CE62-52C7-41C6-A86F-43F55C8727AB}" type="presOf" srcId="{41DA155F-0CA9-4F31-A062-4955C07D3B89}" destId="{624E5786-B4A9-4F87-A6C3-34B5464685E8}" srcOrd="0" destOrd="0" presId="urn:microsoft.com/office/officeart/2018/2/layout/IconLabelList"/>
    <dgm:cxn modelId="{E5B5D778-FC8E-4CA5-8741-C6689DCF47B6}" type="presOf" srcId="{85768F96-A719-4864-998E-B4E0FC1575CD}" destId="{B87C3424-B8E2-485F-A7EB-9EBB62C3BBFE}" srcOrd="0" destOrd="0" presId="urn:microsoft.com/office/officeart/2018/2/layout/IconLabelList"/>
    <dgm:cxn modelId="{014E327B-F3C6-4B81-9EEF-2978DFA85BCE}" type="presOf" srcId="{AD9FCCED-E623-4D4B-971A-483C1278A4BA}" destId="{FD26E796-CC62-4021-BA42-6A616BB5492B}" srcOrd="0" destOrd="0" presId="urn:microsoft.com/office/officeart/2018/2/layout/IconLabelList"/>
    <dgm:cxn modelId="{ED7B2E80-D9C5-4FB2-AF6A-69BBDA07FB79}" type="presOf" srcId="{3D7536D6-7560-4602-BD29-2D3BBE87A48F}" destId="{C4FEEA41-2DD1-4BD1-A5E3-9A713CA2E5C7}" srcOrd="0" destOrd="0" presId="urn:microsoft.com/office/officeart/2018/2/layout/IconLabelList"/>
    <dgm:cxn modelId="{65E9CC9C-D1DC-4938-A73E-3455343E0BD0}" srcId="{61F2659A-B20A-4CD0-8F73-0C68B55D0ED4}" destId="{CF6EFA95-0F83-4DAB-BC7B-6A0ECCA121BF}" srcOrd="2" destOrd="0" parTransId="{0BB8183E-FA4A-47B8-B4A0-BA1F3232E723}" sibTransId="{F3E628E5-2B93-4932-8062-EF5CF8237B9F}"/>
    <dgm:cxn modelId="{85520FCE-1704-4056-982A-7D70B4CCB4E4}" srcId="{61F2659A-B20A-4CD0-8F73-0C68B55D0ED4}" destId="{85768F96-A719-4864-998E-B4E0FC1575CD}" srcOrd="4" destOrd="0" parTransId="{912A419F-CB4E-498B-9D75-BE445065DD5D}" sibTransId="{F0EE4816-7D1B-4C76-8E03-163B9BA7540B}"/>
    <dgm:cxn modelId="{8644C087-D19C-4543-8E53-2145B9E37D50}" type="presParOf" srcId="{5D5CF643-34C5-4893-946C-87CCD35C707F}" destId="{9FD9B4E8-5BD8-4FC6-9794-9A0185556059}" srcOrd="0" destOrd="0" presId="urn:microsoft.com/office/officeart/2018/2/layout/IconLabelList"/>
    <dgm:cxn modelId="{A961E654-4E3D-4DFC-94FF-7F511F11618D}" type="presParOf" srcId="{9FD9B4E8-5BD8-4FC6-9794-9A0185556059}" destId="{55D89052-4415-4EF1-A874-EE2B95164C20}" srcOrd="0" destOrd="0" presId="urn:microsoft.com/office/officeart/2018/2/layout/IconLabelList"/>
    <dgm:cxn modelId="{7E21A935-B363-492E-A338-77E39DE247DA}" type="presParOf" srcId="{9FD9B4E8-5BD8-4FC6-9794-9A0185556059}" destId="{16E6D7D5-84C2-420E-BAD7-0B68B8D061AB}" srcOrd="1" destOrd="0" presId="urn:microsoft.com/office/officeart/2018/2/layout/IconLabelList"/>
    <dgm:cxn modelId="{84CC06D7-4168-481F-BDEB-7F9DE72FA8A6}" type="presParOf" srcId="{9FD9B4E8-5BD8-4FC6-9794-9A0185556059}" destId="{624E5786-B4A9-4F87-A6C3-34B5464685E8}" srcOrd="2" destOrd="0" presId="urn:microsoft.com/office/officeart/2018/2/layout/IconLabelList"/>
    <dgm:cxn modelId="{2D0D4BA0-77B0-42E7-821F-947E0FCD5B19}" type="presParOf" srcId="{5D5CF643-34C5-4893-946C-87CCD35C707F}" destId="{A1A6DB99-FC92-4FAD-BF9E-9268258639DA}" srcOrd="1" destOrd="0" presId="urn:microsoft.com/office/officeart/2018/2/layout/IconLabelList"/>
    <dgm:cxn modelId="{A6BDFCA7-1316-41BD-A0E3-BE0D0AF8455F}" type="presParOf" srcId="{5D5CF643-34C5-4893-946C-87CCD35C707F}" destId="{B4AD0436-9A5C-47D7-AF53-C20B2BD63A0B}" srcOrd="2" destOrd="0" presId="urn:microsoft.com/office/officeart/2018/2/layout/IconLabelList"/>
    <dgm:cxn modelId="{B4DB7B13-BA83-45DD-9C08-CA7C6E26087A}" type="presParOf" srcId="{B4AD0436-9A5C-47D7-AF53-C20B2BD63A0B}" destId="{218CE090-109B-48BB-900B-64B7EDC5C3FB}" srcOrd="0" destOrd="0" presId="urn:microsoft.com/office/officeart/2018/2/layout/IconLabelList"/>
    <dgm:cxn modelId="{AF0EAAF6-C5ED-4DFA-9CCF-D59FDC81DD59}" type="presParOf" srcId="{B4AD0436-9A5C-47D7-AF53-C20B2BD63A0B}" destId="{CD2C6A55-DE7F-445A-9A9C-D08CEAA3A3A3}" srcOrd="1" destOrd="0" presId="urn:microsoft.com/office/officeart/2018/2/layout/IconLabelList"/>
    <dgm:cxn modelId="{EF60A880-8221-4AFB-8D3E-8503764583D7}" type="presParOf" srcId="{B4AD0436-9A5C-47D7-AF53-C20B2BD63A0B}" destId="{C4FEEA41-2DD1-4BD1-A5E3-9A713CA2E5C7}" srcOrd="2" destOrd="0" presId="urn:microsoft.com/office/officeart/2018/2/layout/IconLabelList"/>
    <dgm:cxn modelId="{9DFB5168-22F4-4355-81B4-B069C98C1941}" type="presParOf" srcId="{5D5CF643-34C5-4893-946C-87CCD35C707F}" destId="{454C3963-A2BA-4991-8021-4D6A5E1A937F}" srcOrd="3" destOrd="0" presId="urn:microsoft.com/office/officeart/2018/2/layout/IconLabelList"/>
    <dgm:cxn modelId="{9190337A-F29D-479B-A349-74FD8209143C}" type="presParOf" srcId="{5D5CF643-34C5-4893-946C-87CCD35C707F}" destId="{A299CA0B-9649-46C4-867C-EC25DE746A6A}" srcOrd="4" destOrd="0" presId="urn:microsoft.com/office/officeart/2018/2/layout/IconLabelList"/>
    <dgm:cxn modelId="{5347A3E6-0592-4046-9960-E6DB16D6B3B9}" type="presParOf" srcId="{A299CA0B-9649-46C4-867C-EC25DE746A6A}" destId="{60091D35-A508-40FF-AE9D-1E27732A2975}" srcOrd="0" destOrd="0" presId="urn:microsoft.com/office/officeart/2018/2/layout/IconLabelList"/>
    <dgm:cxn modelId="{4727673F-1A64-4C0D-BB5C-A3CD53BE1165}" type="presParOf" srcId="{A299CA0B-9649-46C4-867C-EC25DE746A6A}" destId="{3FEABCA7-0430-4EB7-BFC4-43715B6C9573}" srcOrd="1" destOrd="0" presId="urn:microsoft.com/office/officeart/2018/2/layout/IconLabelList"/>
    <dgm:cxn modelId="{A59703AB-2A8E-4BE5-BF81-900C31724FC3}" type="presParOf" srcId="{A299CA0B-9649-46C4-867C-EC25DE746A6A}" destId="{5F652BD0-56C9-4E6F-99BF-3D0A051BBFA5}" srcOrd="2" destOrd="0" presId="urn:microsoft.com/office/officeart/2018/2/layout/IconLabelList"/>
    <dgm:cxn modelId="{591400E6-6FCC-45DD-9E9E-6C9923D157DA}" type="presParOf" srcId="{5D5CF643-34C5-4893-946C-87CCD35C707F}" destId="{741F21EE-A24C-4E33-903F-875AD703023F}" srcOrd="5" destOrd="0" presId="urn:microsoft.com/office/officeart/2018/2/layout/IconLabelList"/>
    <dgm:cxn modelId="{282040ED-F5D7-4FDA-8192-B0677DD4CE5A}" type="presParOf" srcId="{5D5CF643-34C5-4893-946C-87CCD35C707F}" destId="{B7B74E48-BE92-4926-92A0-0089CF2925B9}" srcOrd="6" destOrd="0" presId="urn:microsoft.com/office/officeart/2018/2/layout/IconLabelList"/>
    <dgm:cxn modelId="{9E8B4B88-B00B-4A1B-B155-F159A447D725}" type="presParOf" srcId="{B7B74E48-BE92-4926-92A0-0089CF2925B9}" destId="{BC89368F-E9C8-41E0-BE25-7C3CA00E0F10}" srcOrd="0" destOrd="0" presId="urn:microsoft.com/office/officeart/2018/2/layout/IconLabelList"/>
    <dgm:cxn modelId="{66671E9C-A703-4589-B1CE-DB6D6F16E193}" type="presParOf" srcId="{B7B74E48-BE92-4926-92A0-0089CF2925B9}" destId="{7E91E212-27F7-4A82-9668-4A88C04EC906}" srcOrd="1" destOrd="0" presId="urn:microsoft.com/office/officeart/2018/2/layout/IconLabelList"/>
    <dgm:cxn modelId="{3D0F0C4A-3A30-487B-AAC7-AED32F1F5ADA}" type="presParOf" srcId="{B7B74E48-BE92-4926-92A0-0089CF2925B9}" destId="{FD26E796-CC62-4021-BA42-6A616BB5492B}" srcOrd="2" destOrd="0" presId="urn:microsoft.com/office/officeart/2018/2/layout/IconLabelList"/>
    <dgm:cxn modelId="{FDDF524F-2913-4596-ABB7-F08F1D8D5C4C}" type="presParOf" srcId="{5D5CF643-34C5-4893-946C-87CCD35C707F}" destId="{932DF49A-5E6B-46DC-9BE3-B16A2FFEC4D0}" srcOrd="7" destOrd="0" presId="urn:microsoft.com/office/officeart/2018/2/layout/IconLabelList"/>
    <dgm:cxn modelId="{5E4D8C06-E705-46F3-8817-E2B1987D4D60}" type="presParOf" srcId="{5D5CF643-34C5-4893-946C-87CCD35C707F}" destId="{225CCD1C-9F54-47DA-AFAB-54105EBC016C}" srcOrd="8" destOrd="0" presId="urn:microsoft.com/office/officeart/2018/2/layout/IconLabelList"/>
    <dgm:cxn modelId="{8E0CEBA3-9399-40A4-BF7E-D282747F2873}" type="presParOf" srcId="{225CCD1C-9F54-47DA-AFAB-54105EBC016C}" destId="{B4B685C8-849C-4582-9AC1-10A28967A993}" srcOrd="0" destOrd="0" presId="urn:microsoft.com/office/officeart/2018/2/layout/IconLabelList"/>
    <dgm:cxn modelId="{60703729-4943-4BC5-8D44-426F5C37C5F6}" type="presParOf" srcId="{225CCD1C-9F54-47DA-AFAB-54105EBC016C}" destId="{CFDA0709-0D9E-4703-8939-FFE04291C63A}" srcOrd="1" destOrd="0" presId="urn:microsoft.com/office/officeart/2018/2/layout/IconLabelList"/>
    <dgm:cxn modelId="{A1325824-A0EC-472D-A763-7610E7EF2070}" type="presParOf" srcId="{225CCD1C-9F54-47DA-AFAB-54105EBC016C}" destId="{B87C3424-B8E2-485F-A7EB-9EBB62C3BBFE}"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A36A13-EDF1-44EA-8919-6AE35E6FC1AF}"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E492EF34-4E17-4BFE-9D34-2D66DDAD1150}">
      <dgm:prSet/>
      <dgm:spPr/>
      <dgm:t>
        <a:bodyPr/>
        <a:lstStyle/>
        <a:p>
          <a:r>
            <a:rPr lang="tr-TR"/>
            <a:t>·   Duygu ve düşüncelerini açık ve net ifade edemezler.</a:t>
          </a:r>
          <a:endParaRPr lang="en-US"/>
        </a:p>
      </dgm:t>
    </dgm:pt>
    <dgm:pt modelId="{07346CDD-78BD-4678-BD6C-5507F95EEA6F}" type="parTrans" cxnId="{EB137FC1-3581-43B2-B337-02E170ECB8E0}">
      <dgm:prSet/>
      <dgm:spPr/>
      <dgm:t>
        <a:bodyPr/>
        <a:lstStyle/>
        <a:p>
          <a:endParaRPr lang="en-US"/>
        </a:p>
      </dgm:t>
    </dgm:pt>
    <dgm:pt modelId="{A2D97891-A318-486B-812A-DD8AD0F7CB3E}" type="sibTrans" cxnId="{EB137FC1-3581-43B2-B337-02E170ECB8E0}">
      <dgm:prSet/>
      <dgm:spPr/>
      <dgm:t>
        <a:bodyPr/>
        <a:lstStyle/>
        <a:p>
          <a:endParaRPr lang="en-US"/>
        </a:p>
      </dgm:t>
    </dgm:pt>
    <dgm:pt modelId="{9A4F38E5-679E-4DBD-A12F-FB4374B93CE5}">
      <dgm:prSet/>
      <dgm:spPr/>
      <dgm:t>
        <a:bodyPr/>
        <a:lstStyle/>
        <a:p>
          <a:r>
            <a:rPr lang="tr-TR"/>
            <a:t>·    İki şey arasındaki benzerlik ve ayrılığı kolay ayıramazlar. Tasarım ve çağrışım yetersizdir. Dördüncü sınıfa doğru algılama yetenekleri artar.</a:t>
          </a:r>
          <a:endParaRPr lang="en-US"/>
        </a:p>
      </dgm:t>
    </dgm:pt>
    <dgm:pt modelId="{CC37B583-DF35-42F9-9710-8BED62DC6FCC}" type="parTrans" cxnId="{D2D39329-2835-4B4D-9C8F-E5D2036F4953}">
      <dgm:prSet/>
      <dgm:spPr/>
      <dgm:t>
        <a:bodyPr/>
        <a:lstStyle/>
        <a:p>
          <a:endParaRPr lang="en-US"/>
        </a:p>
      </dgm:t>
    </dgm:pt>
    <dgm:pt modelId="{BBA68FF7-220C-4D86-BB43-92234C1B511A}" type="sibTrans" cxnId="{D2D39329-2835-4B4D-9C8F-E5D2036F4953}">
      <dgm:prSet/>
      <dgm:spPr/>
      <dgm:t>
        <a:bodyPr/>
        <a:lstStyle/>
        <a:p>
          <a:endParaRPr lang="en-US"/>
        </a:p>
      </dgm:t>
    </dgm:pt>
    <dgm:pt modelId="{2CB33035-FB6C-4ECE-B5F2-B607BEF02838}">
      <dgm:prSet/>
      <dgm:spPr/>
      <dgm:t>
        <a:bodyPr/>
        <a:lstStyle/>
        <a:p>
          <a:r>
            <a:rPr lang="tr-TR"/>
            <a:t>·    Olayları anlatma ve tartışma yetenekleri takvim yaşının altındadır.</a:t>
          </a:r>
          <a:endParaRPr lang="en-US"/>
        </a:p>
      </dgm:t>
    </dgm:pt>
    <dgm:pt modelId="{FD5102B0-B5AC-4879-B6AA-2D50948BFF41}" type="parTrans" cxnId="{752A06FA-3680-4A90-8700-66605DF27568}">
      <dgm:prSet/>
      <dgm:spPr/>
      <dgm:t>
        <a:bodyPr/>
        <a:lstStyle/>
        <a:p>
          <a:endParaRPr lang="en-US"/>
        </a:p>
      </dgm:t>
    </dgm:pt>
    <dgm:pt modelId="{A43D7668-1B3D-4994-9F49-775E1D9E4986}" type="sibTrans" cxnId="{752A06FA-3680-4A90-8700-66605DF27568}">
      <dgm:prSet/>
      <dgm:spPr/>
      <dgm:t>
        <a:bodyPr/>
        <a:lstStyle/>
        <a:p>
          <a:endParaRPr lang="en-US"/>
        </a:p>
      </dgm:t>
    </dgm:pt>
    <dgm:pt modelId="{7060D728-6F5B-4D5B-BF5A-43E46AF4C079}" type="pres">
      <dgm:prSet presAssocID="{86A36A13-EDF1-44EA-8919-6AE35E6FC1AF}" presName="root" presStyleCnt="0">
        <dgm:presLayoutVars>
          <dgm:dir/>
          <dgm:resizeHandles val="exact"/>
        </dgm:presLayoutVars>
      </dgm:prSet>
      <dgm:spPr/>
    </dgm:pt>
    <dgm:pt modelId="{EEBA3A23-2A12-49DF-ACE7-20F311770C1F}" type="pres">
      <dgm:prSet presAssocID="{E492EF34-4E17-4BFE-9D34-2D66DDAD1150}" presName="compNode" presStyleCnt="0"/>
      <dgm:spPr/>
    </dgm:pt>
    <dgm:pt modelId="{639F9664-B023-4E6A-AA91-459AC807CA0A}" type="pres">
      <dgm:prSet presAssocID="{E492EF34-4E17-4BFE-9D34-2D66DDAD115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No Fill"/>
        </a:ext>
      </dgm:extLst>
    </dgm:pt>
    <dgm:pt modelId="{EC9361B4-4541-4FD9-A722-5AA6365FD9B9}" type="pres">
      <dgm:prSet presAssocID="{E492EF34-4E17-4BFE-9D34-2D66DDAD1150}" presName="spaceRect" presStyleCnt="0"/>
      <dgm:spPr/>
    </dgm:pt>
    <dgm:pt modelId="{D6CAE41A-BE94-42AD-A4A1-CF6CDE2FEF29}" type="pres">
      <dgm:prSet presAssocID="{E492EF34-4E17-4BFE-9D34-2D66DDAD1150}" presName="textRect" presStyleLbl="revTx" presStyleIdx="0" presStyleCnt="3">
        <dgm:presLayoutVars>
          <dgm:chMax val="1"/>
          <dgm:chPref val="1"/>
        </dgm:presLayoutVars>
      </dgm:prSet>
      <dgm:spPr/>
    </dgm:pt>
    <dgm:pt modelId="{46A1E34D-72AF-4473-8705-E0475B165A83}" type="pres">
      <dgm:prSet presAssocID="{A2D97891-A318-486B-812A-DD8AD0F7CB3E}" presName="sibTrans" presStyleCnt="0"/>
      <dgm:spPr/>
    </dgm:pt>
    <dgm:pt modelId="{42E0ACB2-F8A3-4127-9E8D-32F8F9B1AE28}" type="pres">
      <dgm:prSet presAssocID="{9A4F38E5-679E-4DBD-A12F-FB4374B93CE5}" presName="compNode" presStyleCnt="0"/>
      <dgm:spPr/>
    </dgm:pt>
    <dgm:pt modelId="{CF9B246D-02C8-4083-8C13-5B1137D1393D}" type="pres">
      <dgm:prSet presAssocID="{9A4F38E5-679E-4DBD-A12F-FB4374B93C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ay"/>
        </a:ext>
      </dgm:extLst>
    </dgm:pt>
    <dgm:pt modelId="{40C97BE6-1141-4EAB-A237-0394B73BFE3C}" type="pres">
      <dgm:prSet presAssocID="{9A4F38E5-679E-4DBD-A12F-FB4374B93CE5}" presName="spaceRect" presStyleCnt="0"/>
      <dgm:spPr/>
    </dgm:pt>
    <dgm:pt modelId="{673FF3DB-D508-4925-8D44-D920E8CE0AE6}" type="pres">
      <dgm:prSet presAssocID="{9A4F38E5-679E-4DBD-A12F-FB4374B93CE5}" presName="textRect" presStyleLbl="revTx" presStyleIdx="1" presStyleCnt="3">
        <dgm:presLayoutVars>
          <dgm:chMax val="1"/>
          <dgm:chPref val="1"/>
        </dgm:presLayoutVars>
      </dgm:prSet>
      <dgm:spPr/>
    </dgm:pt>
    <dgm:pt modelId="{0F861956-A55A-4442-9B71-B9FBD12601D1}" type="pres">
      <dgm:prSet presAssocID="{BBA68FF7-220C-4D86-BB43-92234C1B511A}" presName="sibTrans" presStyleCnt="0"/>
      <dgm:spPr/>
    </dgm:pt>
    <dgm:pt modelId="{2A6727C4-BBCD-4F80-9079-8270F66B97B6}" type="pres">
      <dgm:prSet presAssocID="{2CB33035-FB6C-4ECE-B5F2-B607BEF02838}" presName="compNode" presStyleCnt="0"/>
      <dgm:spPr/>
    </dgm:pt>
    <dgm:pt modelId="{D552986E-8891-49BC-9412-C7E6F4F34C6B}" type="pres">
      <dgm:prSet presAssocID="{2CB33035-FB6C-4ECE-B5F2-B607BEF028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9E645292-84BF-4EA3-B61B-613F64510B92}" type="pres">
      <dgm:prSet presAssocID="{2CB33035-FB6C-4ECE-B5F2-B607BEF02838}" presName="spaceRect" presStyleCnt="0"/>
      <dgm:spPr/>
    </dgm:pt>
    <dgm:pt modelId="{7D66DAD6-0499-4C0D-9ECC-A78B9B7D0F85}" type="pres">
      <dgm:prSet presAssocID="{2CB33035-FB6C-4ECE-B5F2-B607BEF02838}" presName="textRect" presStyleLbl="revTx" presStyleIdx="2" presStyleCnt="3">
        <dgm:presLayoutVars>
          <dgm:chMax val="1"/>
          <dgm:chPref val="1"/>
        </dgm:presLayoutVars>
      </dgm:prSet>
      <dgm:spPr/>
    </dgm:pt>
  </dgm:ptLst>
  <dgm:cxnLst>
    <dgm:cxn modelId="{55BF3418-E653-4C48-8B51-2515095DDEDE}" type="presOf" srcId="{2CB33035-FB6C-4ECE-B5F2-B607BEF02838}" destId="{7D66DAD6-0499-4C0D-9ECC-A78B9B7D0F85}" srcOrd="0" destOrd="0" presId="urn:microsoft.com/office/officeart/2018/2/layout/IconLabelList"/>
    <dgm:cxn modelId="{D2D39329-2835-4B4D-9C8F-E5D2036F4953}" srcId="{86A36A13-EDF1-44EA-8919-6AE35E6FC1AF}" destId="{9A4F38E5-679E-4DBD-A12F-FB4374B93CE5}" srcOrd="1" destOrd="0" parTransId="{CC37B583-DF35-42F9-9710-8BED62DC6FCC}" sibTransId="{BBA68FF7-220C-4D86-BB43-92234C1B511A}"/>
    <dgm:cxn modelId="{7B914033-0958-4CEB-AD3B-BD46AA9FC11E}" type="presOf" srcId="{86A36A13-EDF1-44EA-8919-6AE35E6FC1AF}" destId="{7060D728-6F5B-4D5B-BF5A-43E46AF4C079}" srcOrd="0" destOrd="0" presId="urn:microsoft.com/office/officeart/2018/2/layout/IconLabelList"/>
    <dgm:cxn modelId="{13539439-069F-4AFC-B34B-D0FEF45AE3C6}" type="presOf" srcId="{9A4F38E5-679E-4DBD-A12F-FB4374B93CE5}" destId="{673FF3DB-D508-4925-8D44-D920E8CE0AE6}" srcOrd="0" destOrd="0" presId="urn:microsoft.com/office/officeart/2018/2/layout/IconLabelList"/>
    <dgm:cxn modelId="{C5BECF6B-4E60-4BE0-A5CA-219C6137599E}" type="presOf" srcId="{E492EF34-4E17-4BFE-9D34-2D66DDAD1150}" destId="{D6CAE41A-BE94-42AD-A4A1-CF6CDE2FEF29}" srcOrd="0" destOrd="0" presId="urn:microsoft.com/office/officeart/2018/2/layout/IconLabelList"/>
    <dgm:cxn modelId="{EB137FC1-3581-43B2-B337-02E170ECB8E0}" srcId="{86A36A13-EDF1-44EA-8919-6AE35E6FC1AF}" destId="{E492EF34-4E17-4BFE-9D34-2D66DDAD1150}" srcOrd="0" destOrd="0" parTransId="{07346CDD-78BD-4678-BD6C-5507F95EEA6F}" sibTransId="{A2D97891-A318-486B-812A-DD8AD0F7CB3E}"/>
    <dgm:cxn modelId="{752A06FA-3680-4A90-8700-66605DF27568}" srcId="{86A36A13-EDF1-44EA-8919-6AE35E6FC1AF}" destId="{2CB33035-FB6C-4ECE-B5F2-B607BEF02838}" srcOrd="2" destOrd="0" parTransId="{FD5102B0-B5AC-4879-B6AA-2D50948BFF41}" sibTransId="{A43D7668-1B3D-4994-9F49-775E1D9E4986}"/>
    <dgm:cxn modelId="{7F84658D-87FE-4264-B0C4-8EF0FAB6F078}" type="presParOf" srcId="{7060D728-6F5B-4D5B-BF5A-43E46AF4C079}" destId="{EEBA3A23-2A12-49DF-ACE7-20F311770C1F}" srcOrd="0" destOrd="0" presId="urn:microsoft.com/office/officeart/2018/2/layout/IconLabelList"/>
    <dgm:cxn modelId="{D0B8FC2E-9F36-4857-8BEE-2728274889ED}" type="presParOf" srcId="{EEBA3A23-2A12-49DF-ACE7-20F311770C1F}" destId="{639F9664-B023-4E6A-AA91-459AC807CA0A}" srcOrd="0" destOrd="0" presId="urn:microsoft.com/office/officeart/2018/2/layout/IconLabelList"/>
    <dgm:cxn modelId="{B45542D4-3C9D-4804-825D-7B9055A9D7D4}" type="presParOf" srcId="{EEBA3A23-2A12-49DF-ACE7-20F311770C1F}" destId="{EC9361B4-4541-4FD9-A722-5AA6365FD9B9}" srcOrd="1" destOrd="0" presId="urn:microsoft.com/office/officeart/2018/2/layout/IconLabelList"/>
    <dgm:cxn modelId="{9CF68A25-3A41-4E33-A9E6-05118C3BBED3}" type="presParOf" srcId="{EEBA3A23-2A12-49DF-ACE7-20F311770C1F}" destId="{D6CAE41A-BE94-42AD-A4A1-CF6CDE2FEF29}" srcOrd="2" destOrd="0" presId="urn:microsoft.com/office/officeart/2018/2/layout/IconLabelList"/>
    <dgm:cxn modelId="{A7FE3E87-F17B-45FF-B709-B0D7DFE9A8FF}" type="presParOf" srcId="{7060D728-6F5B-4D5B-BF5A-43E46AF4C079}" destId="{46A1E34D-72AF-4473-8705-E0475B165A83}" srcOrd="1" destOrd="0" presId="urn:microsoft.com/office/officeart/2018/2/layout/IconLabelList"/>
    <dgm:cxn modelId="{C4A3E83A-040F-4B5A-A808-4B4C1C8BCDA4}" type="presParOf" srcId="{7060D728-6F5B-4D5B-BF5A-43E46AF4C079}" destId="{42E0ACB2-F8A3-4127-9E8D-32F8F9B1AE28}" srcOrd="2" destOrd="0" presId="urn:microsoft.com/office/officeart/2018/2/layout/IconLabelList"/>
    <dgm:cxn modelId="{51977198-4BFC-4D60-94AC-F9D7A16A1C4C}" type="presParOf" srcId="{42E0ACB2-F8A3-4127-9E8D-32F8F9B1AE28}" destId="{CF9B246D-02C8-4083-8C13-5B1137D1393D}" srcOrd="0" destOrd="0" presId="urn:microsoft.com/office/officeart/2018/2/layout/IconLabelList"/>
    <dgm:cxn modelId="{AAAE4DA1-B76C-4D62-AEB0-AC69FF96C6BA}" type="presParOf" srcId="{42E0ACB2-F8A3-4127-9E8D-32F8F9B1AE28}" destId="{40C97BE6-1141-4EAB-A237-0394B73BFE3C}" srcOrd="1" destOrd="0" presId="urn:microsoft.com/office/officeart/2018/2/layout/IconLabelList"/>
    <dgm:cxn modelId="{098CBE46-6225-49C3-A93E-81C5EC996652}" type="presParOf" srcId="{42E0ACB2-F8A3-4127-9E8D-32F8F9B1AE28}" destId="{673FF3DB-D508-4925-8D44-D920E8CE0AE6}" srcOrd="2" destOrd="0" presId="urn:microsoft.com/office/officeart/2018/2/layout/IconLabelList"/>
    <dgm:cxn modelId="{5F1BEF06-816E-4F8E-B2EE-2DF2FC34A28E}" type="presParOf" srcId="{7060D728-6F5B-4D5B-BF5A-43E46AF4C079}" destId="{0F861956-A55A-4442-9B71-B9FBD12601D1}" srcOrd="3" destOrd="0" presId="urn:microsoft.com/office/officeart/2018/2/layout/IconLabelList"/>
    <dgm:cxn modelId="{F96AD9E5-D763-4D3D-9071-F30B295742F8}" type="presParOf" srcId="{7060D728-6F5B-4D5B-BF5A-43E46AF4C079}" destId="{2A6727C4-BBCD-4F80-9079-8270F66B97B6}" srcOrd="4" destOrd="0" presId="urn:microsoft.com/office/officeart/2018/2/layout/IconLabelList"/>
    <dgm:cxn modelId="{C5F2A5FC-D536-46AA-A86C-A971817E4453}" type="presParOf" srcId="{2A6727C4-BBCD-4F80-9079-8270F66B97B6}" destId="{D552986E-8891-49BC-9412-C7E6F4F34C6B}" srcOrd="0" destOrd="0" presId="urn:microsoft.com/office/officeart/2018/2/layout/IconLabelList"/>
    <dgm:cxn modelId="{44CB542B-1BBE-4AA6-A6F4-A6BAC22346BB}" type="presParOf" srcId="{2A6727C4-BBCD-4F80-9079-8270F66B97B6}" destId="{9E645292-84BF-4EA3-B61B-613F64510B92}" srcOrd="1" destOrd="0" presId="urn:microsoft.com/office/officeart/2018/2/layout/IconLabelList"/>
    <dgm:cxn modelId="{82EDB147-7B30-4D93-8A86-B3EC3E0567E7}" type="presParOf" srcId="{2A6727C4-BBCD-4F80-9079-8270F66B97B6}" destId="{7D66DAD6-0499-4C0D-9ECC-A78B9B7D0F85}"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8F89FF-4FCC-4556-BB28-D7D323767DB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4C50A0B-C7A8-4222-A537-AB3EBCE52B7A}">
      <dgm:prSet/>
      <dgm:spPr/>
      <dgm:t>
        <a:bodyPr/>
        <a:lstStyle/>
        <a:p>
          <a:r>
            <a:rPr lang="tr-TR"/>
            <a:t>·    Bir kısmı bakmadan yazabilecek hale gelebilir. Okumayı tam olarak öğrenebilenlerin sayısı ise daha da azdır.</a:t>
          </a:r>
          <a:endParaRPr lang="en-US"/>
        </a:p>
      </dgm:t>
    </dgm:pt>
    <dgm:pt modelId="{FB0BA6E9-1D94-4A67-89F3-DF6E8A3FF099}" type="parTrans" cxnId="{5DC02E85-71AE-4BB1-B787-845689068C2E}">
      <dgm:prSet/>
      <dgm:spPr/>
      <dgm:t>
        <a:bodyPr/>
        <a:lstStyle/>
        <a:p>
          <a:endParaRPr lang="en-US"/>
        </a:p>
      </dgm:t>
    </dgm:pt>
    <dgm:pt modelId="{3A0E1726-D618-4969-9AA8-B2868940BBB8}" type="sibTrans" cxnId="{5DC02E85-71AE-4BB1-B787-845689068C2E}">
      <dgm:prSet/>
      <dgm:spPr/>
      <dgm:t>
        <a:bodyPr/>
        <a:lstStyle/>
        <a:p>
          <a:endParaRPr lang="en-US"/>
        </a:p>
      </dgm:t>
    </dgm:pt>
    <dgm:pt modelId="{BC49A296-EC4E-47FE-85C0-05ECA2849648}">
      <dgm:prSet/>
      <dgm:spPr/>
      <dgm:t>
        <a:bodyPr/>
        <a:lstStyle/>
        <a:p>
          <a:r>
            <a:rPr lang="tr-TR"/>
            <a:t>·    Fiziksel gelişimleri (boy-kilo) ise yaşıtlarının gelişimi ile bir tutarlılık gösterir.</a:t>
          </a:r>
          <a:endParaRPr lang="en-US"/>
        </a:p>
      </dgm:t>
    </dgm:pt>
    <dgm:pt modelId="{13FD8A76-5A39-42FA-BB4F-1F18BE396D8A}" type="parTrans" cxnId="{B7950953-3A16-47D3-8B7D-B81F4315DD35}">
      <dgm:prSet/>
      <dgm:spPr/>
      <dgm:t>
        <a:bodyPr/>
        <a:lstStyle/>
        <a:p>
          <a:endParaRPr lang="en-US"/>
        </a:p>
      </dgm:t>
    </dgm:pt>
    <dgm:pt modelId="{96A7E4F9-989F-49B0-B7B7-CCB095161031}" type="sibTrans" cxnId="{B7950953-3A16-47D3-8B7D-B81F4315DD35}">
      <dgm:prSet/>
      <dgm:spPr/>
      <dgm:t>
        <a:bodyPr/>
        <a:lstStyle/>
        <a:p>
          <a:endParaRPr lang="en-US"/>
        </a:p>
      </dgm:t>
    </dgm:pt>
    <dgm:pt modelId="{15E006D7-0D85-433A-B436-8D1A0D46CF18}" type="pres">
      <dgm:prSet presAssocID="{818F89FF-4FCC-4556-BB28-D7D323767DB3}" presName="linear" presStyleCnt="0">
        <dgm:presLayoutVars>
          <dgm:animLvl val="lvl"/>
          <dgm:resizeHandles val="exact"/>
        </dgm:presLayoutVars>
      </dgm:prSet>
      <dgm:spPr/>
    </dgm:pt>
    <dgm:pt modelId="{CBF70AB4-E567-4851-A8B3-AAB3CB0F120C}" type="pres">
      <dgm:prSet presAssocID="{74C50A0B-C7A8-4222-A537-AB3EBCE52B7A}" presName="parentText" presStyleLbl="node1" presStyleIdx="0" presStyleCnt="2">
        <dgm:presLayoutVars>
          <dgm:chMax val="0"/>
          <dgm:bulletEnabled val="1"/>
        </dgm:presLayoutVars>
      </dgm:prSet>
      <dgm:spPr/>
    </dgm:pt>
    <dgm:pt modelId="{8036BB09-F703-4692-AE22-0EB77BEB19F4}" type="pres">
      <dgm:prSet presAssocID="{3A0E1726-D618-4969-9AA8-B2868940BBB8}" presName="spacer" presStyleCnt="0"/>
      <dgm:spPr/>
    </dgm:pt>
    <dgm:pt modelId="{9C60A797-18FD-4F1E-AE40-83EB99BB23B7}" type="pres">
      <dgm:prSet presAssocID="{BC49A296-EC4E-47FE-85C0-05ECA2849648}" presName="parentText" presStyleLbl="node1" presStyleIdx="1" presStyleCnt="2">
        <dgm:presLayoutVars>
          <dgm:chMax val="0"/>
          <dgm:bulletEnabled val="1"/>
        </dgm:presLayoutVars>
      </dgm:prSet>
      <dgm:spPr/>
    </dgm:pt>
  </dgm:ptLst>
  <dgm:cxnLst>
    <dgm:cxn modelId="{BF38A420-37B0-4550-919D-6892B1F38394}" type="presOf" srcId="{BC49A296-EC4E-47FE-85C0-05ECA2849648}" destId="{9C60A797-18FD-4F1E-AE40-83EB99BB23B7}" srcOrd="0" destOrd="0" presId="urn:microsoft.com/office/officeart/2005/8/layout/vList2"/>
    <dgm:cxn modelId="{B7950953-3A16-47D3-8B7D-B81F4315DD35}" srcId="{818F89FF-4FCC-4556-BB28-D7D323767DB3}" destId="{BC49A296-EC4E-47FE-85C0-05ECA2849648}" srcOrd="1" destOrd="0" parTransId="{13FD8A76-5A39-42FA-BB4F-1F18BE396D8A}" sibTransId="{96A7E4F9-989F-49B0-B7B7-CCB095161031}"/>
    <dgm:cxn modelId="{5DC02E85-71AE-4BB1-B787-845689068C2E}" srcId="{818F89FF-4FCC-4556-BB28-D7D323767DB3}" destId="{74C50A0B-C7A8-4222-A537-AB3EBCE52B7A}" srcOrd="0" destOrd="0" parTransId="{FB0BA6E9-1D94-4A67-89F3-DF6E8A3FF099}" sibTransId="{3A0E1726-D618-4969-9AA8-B2868940BBB8}"/>
    <dgm:cxn modelId="{FCE2C68E-182D-4F17-A5BB-C7EC41D9EAD3}" type="presOf" srcId="{818F89FF-4FCC-4556-BB28-D7D323767DB3}" destId="{15E006D7-0D85-433A-B436-8D1A0D46CF18}" srcOrd="0" destOrd="0" presId="urn:microsoft.com/office/officeart/2005/8/layout/vList2"/>
    <dgm:cxn modelId="{5A1F3BC7-5BB6-4889-B500-82DC875586D0}" type="presOf" srcId="{74C50A0B-C7A8-4222-A537-AB3EBCE52B7A}" destId="{CBF70AB4-E567-4851-A8B3-AAB3CB0F120C}" srcOrd="0" destOrd="0" presId="urn:microsoft.com/office/officeart/2005/8/layout/vList2"/>
    <dgm:cxn modelId="{F12B4CCD-44AE-4862-BADB-795E6DC1A18E}" type="presParOf" srcId="{15E006D7-0D85-433A-B436-8D1A0D46CF18}" destId="{CBF70AB4-E567-4851-A8B3-AAB3CB0F120C}" srcOrd="0" destOrd="0" presId="urn:microsoft.com/office/officeart/2005/8/layout/vList2"/>
    <dgm:cxn modelId="{46962D01-A081-44DE-B5EB-D23B0E2D6EF6}" type="presParOf" srcId="{15E006D7-0D85-433A-B436-8D1A0D46CF18}" destId="{8036BB09-F703-4692-AE22-0EB77BEB19F4}" srcOrd="1" destOrd="0" presId="urn:microsoft.com/office/officeart/2005/8/layout/vList2"/>
    <dgm:cxn modelId="{51DE63D8-632E-427B-A8BD-57589D33FEE4}" type="presParOf" srcId="{15E006D7-0D85-433A-B436-8D1A0D46CF18}" destId="{9C60A797-18FD-4F1E-AE40-83EB99BB23B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DAAA96-A3C7-481E-8769-BB5142ECE10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C9954CD-CF62-42A4-B024-E04B303AA1F7}">
      <dgm:prSet/>
      <dgm:spPr/>
      <dgm:t>
        <a:bodyPr/>
        <a:lstStyle/>
        <a:p>
          <a:r>
            <a:rPr lang="tr-TR"/>
            <a:t>·    Bu çocuklarda her tür konuşma ve dil bozukluklarına rastlamak mümkündür. Sekiz yaşlarında kelime dağarcıkları normal çocuklarınkinin %25-35’i kadardır.</a:t>
          </a:r>
          <a:endParaRPr lang="en-US"/>
        </a:p>
      </dgm:t>
    </dgm:pt>
    <dgm:pt modelId="{AAEC7423-FEF8-4F36-B66C-CABB398AB773}" type="parTrans" cxnId="{8BD558CC-6AB7-4C18-93F1-F0511A12945C}">
      <dgm:prSet/>
      <dgm:spPr/>
      <dgm:t>
        <a:bodyPr/>
        <a:lstStyle/>
        <a:p>
          <a:endParaRPr lang="en-US"/>
        </a:p>
      </dgm:t>
    </dgm:pt>
    <dgm:pt modelId="{64BF1A15-D0A9-4CB5-9CDD-1FF0A7D8E9D7}" type="sibTrans" cxnId="{8BD558CC-6AB7-4C18-93F1-F0511A12945C}">
      <dgm:prSet/>
      <dgm:spPr/>
      <dgm:t>
        <a:bodyPr/>
        <a:lstStyle/>
        <a:p>
          <a:endParaRPr lang="en-US"/>
        </a:p>
      </dgm:t>
    </dgm:pt>
    <dgm:pt modelId="{CB7CDAD5-3C62-417E-B128-5D3141CE5AEC}">
      <dgm:prSet/>
      <dgm:spPr/>
      <dgm:t>
        <a:bodyPr/>
        <a:lstStyle/>
        <a:p>
          <a:r>
            <a:rPr lang="tr-TR"/>
            <a:t>·    Alıcı ve ifade edici dil gelişimi zayıflıklarına rastlanmaktadır. Çoğunlukla ilköğretime konuşma ve dil becerilerini zayıf da olsa kazanmış olarak başlamaktadırlar.</a:t>
          </a:r>
          <a:endParaRPr lang="en-US"/>
        </a:p>
      </dgm:t>
    </dgm:pt>
    <dgm:pt modelId="{DF95A53D-D587-445D-AFE7-2E2BFF3FF3C1}" type="parTrans" cxnId="{2063683A-D625-489B-A2BE-C33155605745}">
      <dgm:prSet/>
      <dgm:spPr/>
      <dgm:t>
        <a:bodyPr/>
        <a:lstStyle/>
        <a:p>
          <a:endParaRPr lang="en-US"/>
        </a:p>
      </dgm:t>
    </dgm:pt>
    <dgm:pt modelId="{7508EE16-3F0E-4A59-A707-381C7AA8B852}" type="sibTrans" cxnId="{2063683A-D625-489B-A2BE-C33155605745}">
      <dgm:prSet/>
      <dgm:spPr/>
      <dgm:t>
        <a:bodyPr/>
        <a:lstStyle/>
        <a:p>
          <a:endParaRPr lang="en-US"/>
        </a:p>
      </dgm:t>
    </dgm:pt>
    <dgm:pt modelId="{DE39CA55-2063-4129-BF80-3736013CBE93}" type="pres">
      <dgm:prSet presAssocID="{1DDAAA96-A3C7-481E-8769-BB5142ECE109}" presName="hierChild1" presStyleCnt="0">
        <dgm:presLayoutVars>
          <dgm:chPref val="1"/>
          <dgm:dir/>
          <dgm:animOne val="branch"/>
          <dgm:animLvl val="lvl"/>
          <dgm:resizeHandles/>
        </dgm:presLayoutVars>
      </dgm:prSet>
      <dgm:spPr/>
    </dgm:pt>
    <dgm:pt modelId="{A1387799-3E66-41F1-9068-0E5D8198EEDE}" type="pres">
      <dgm:prSet presAssocID="{DC9954CD-CF62-42A4-B024-E04B303AA1F7}" presName="hierRoot1" presStyleCnt="0"/>
      <dgm:spPr/>
    </dgm:pt>
    <dgm:pt modelId="{5348B0F6-FBC2-415B-9415-9F0A0F0E3243}" type="pres">
      <dgm:prSet presAssocID="{DC9954CD-CF62-42A4-B024-E04B303AA1F7}" presName="composite" presStyleCnt="0"/>
      <dgm:spPr/>
    </dgm:pt>
    <dgm:pt modelId="{DB32D533-91CC-4614-BF6C-6924765898A2}" type="pres">
      <dgm:prSet presAssocID="{DC9954CD-CF62-42A4-B024-E04B303AA1F7}" presName="background" presStyleLbl="node0" presStyleIdx="0" presStyleCnt="2"/>
      <dgm:spPr/>
    </dgm:pt>
    <dgm:pt modelId="{F365C957-2F94-40EB-919D-990C1A29191E}" type="pres">
      <dgm:prSet presAssocID="{DC9954CD-CF62-42A4-B024-E04B303AA1F7}" presName="text" presStyleLbl="fgAcc0" presStyleIdx="0" presStyleCnt="2">
        <dgm:presLayoutVars>
          <dgm:chPref val="3"/>
        </dgm:presLayoutVars>
      </dgm:prSet>
      <dgm:spPr/>
    </dgm:pt>
    <dgm:pt modelId="{952C51C1-D256-4906-BC09-3BA0AAD2EF86}" type="pres">
      <dgm:prSet presAssocID="{DC9954CD-CF62-42A4-B024-E04B303AA1F7}" presName="hierChild2" presStyleCnt="0"/>
      <dgm:spPr/>
    </dgm:pt>
    <dgm:pt modelId="{44104CA8-4FA5-44FC-BC57-8205DDAB79FE}" type="pres">
      <dgm:prSet presAssocID="{CB7CDAD5-3C62-417E-B128-5D3141CE5AEC}" presName="hierRoot1" presStyleCnt="0"/>
      <dgm:spPr/>
    </dgm:pt>
    <dgm:pt modelId="{6C5104B7-DDB3-40B5-948E-E25B2350D1A8}" type="pres">
      <dgm:prSet presAssocID="{CB7CDAD5-3C62-417E-B128-5D3141CE5AEC}" presName="composite" presStyleCnt="0"/>
      <dgm:spPr/>
    </dgm:pt>
    <dgm:pt modelId="{9A33D22C-F8F6-449F-B00E-A47AB132A28D}" type="pres">
      <dgm:prSet presAssocID="{CB7CDAD5-3C62-417E-B128-5D3141CE5AEC}" presName="background" presStyleLbl="node0" presStyleIdx="1" presStyleCnt="2"/>
      <dgm:spPr/>
    </dgm:pt>
    <dgm:pt modelId="{BE3CBD4C-0E69-42C2-9548-20ADDF0ED7F9}" type="pres">
      <dgm:prSet presAssocID="{CB7CDAD5-3C62-417E-B128-5D3141CE5AEC}" presName="text" presStyleLbl="fgAcc0" presStyleIdx="1" presStyleCnt="2">
        <dgm:presLayoutVars>
          <dgm:chPref val="3"/>
        </dgm:presLayoutVars>
      </dgm:prSet>
      <dgm:spPr/>
    </dgm:pt>
    <dgm:pt modelId="{596F898B-61F1-405F-8A10-F51E65DBD152}" type="pres">
      <dgm:prSet presAssocID="{CB7CDAD5-3C62-417E-B128-5D3141CE5AEC}" presName="hierChild2" presStyleCnt="0"/>
      <dgm:spPr/>
    </dgm:pt>
  </dgm:ptLst>
  <dgm:cxnLst>
    <dgm:cxn modelId="{2063683A-D625-489B-A2BE-C33155605745}" srcId="{1DDAAA96-A3C7-481E-8769-BB5142ECE109}" destId="{CB7CDAD5-3C62-417E-B128-5D3141CE5AEC}" srcOrd="1" destOrd="0" parTransId="{DF95A53D-D587-445D-AFE7-2E2BFF3FF3C1}" sibTransId="{7508EE16-3F0E-4A59-A707-381C7AA8B852}"/>
    <dgm:cxn modelId="{D6445545-8D65-46A0-814E-AD7BB10DBB92}" type="presOf" srcId="{DC9954CD-CF62-42A4-B024-E04B303AA1F7}" destId="{F365C957-2F94-40EB-919D-990C1A29191E}" srcOrd="0" destOrd="0" presId="urn:microsoft.com/office/officeart/2005/8/layout/hierarchy1"/>
    <dgm:cxn modelId="{8BA6A38F-2186-4C51-8CFC-CBEE1B897A9F}" type="presOf" srcId="{CB7CDAD5-3C62-417E-B128-5D3141CE5AEC}" destId="{BE3CBD4C-0E69-42C2-9548-20ADDF0ED7F9}" srcOrd="0" destOrd="0" presId="urn:microsoft.com/office/officeart/2005/8/layout/hierarchy1"/>
    <dgm:cxn modelId="{8BD558CC-6AB7-4C18-93F1-F0511A12945C}" srcId="{1DDAAA96-A3C7-481E-8769-BB5142ECE109}" destId="{DC9954CD-CF62-42A4-B024-E04B303AA1F7}" srcOrd="0" destOrd="0" parTransId="{AAEC7423-FEF8-4F36-B66C-CABB398AB773}" sibTransId="{64BF1A15-D0A9-4CB5-9CDD-1FF0A7D8E9D7}"/>
    <dgm:cxn modelId="{069F52D6-8710-4E7B-B18B-6359634A38C2}" type="presOf" srcId="{1DDAAA96-A3C7-481E-8769-BB5142ECE109}" destId="{DE39CA55-2063-4129-BF80-3736013CBE93}" srcOrd="0" destOrd="0" presId="urn:microsoft.com/office/officeart/2005/8/layout/hierarchy1"/>
    <dgm:cxn modelId="{C45CB455-BA58-4213-9E5B-B4FB0093BA19}" type="presParOf" srcId="{DE39CA55-2063-4129-BF80-3736013CBE93}" destId="{A1387799-3E66-41F1-9068-0E5D8198EEDE}" srcOrd="0" destOrd="0" presId="urn:microsoft.com/office/officeart/2005/8/layout/hierarchy1"/>
    <dgm:cxn modelId="{C9CAAAB2-2AAF-43C8-B521-99D48F0035D5}" type="presParOf" srcId="{A1387799-3E66-41F1-9068-0E5D8198EEDE}" destId="{5348B0F6-FBC2-415B-9415-9F0A0F0E3243}" srcOrd="0" destOrd="0" presId="urn:microsoft.com/office/officeart/2005/8/layout/hierarchy1"/>
    <dgm:cxn modelId="{0145C182-0D93-4F3F-B177-A284194BBE75}" type="presParOf" srcId="{5348B0F6-FBC2-415B-9415-9F0A0F0E3243}" destId="{DB32D533-91CC-4614-BF6C-6924765898A2}" srcOrd="0" destOrd="0" presId="urn:microsoft.com/office/officeart/2005/8/layout/hierarchy1"/>
    <dgm:cxn modelId="{22CFA30B-3429-4814-9B4D-5F7A21C470F2}" type="presParOf" srcId="{5348B0F6-FBC2-415B-9415-9F0A0F0E3243}" destId="{F365C957-2F94-40EB-919D-990C1A29191E}" srcOrd="1" destOrd="0" presId="urn:microsoft.com/office/officeart/2005/8/layout/hierarchy1"/>
    <dgm:cxn modelId="{75AB6BD8-4D1D-4159-867F-6BB05F2ECC9A}" type="presParOf" srcId="{A1387799-3E66-41F1-9068-0E5D8198EEDE}" destId="{952C51C1-D256-4906-BC09-3BA0AAD2EF86}" srcOrd="1" destOrd="0" presId="urn:microsoft.com/office/officeart/2005/8/layout/hierarchy1"/>
    <dgm:cxn modelId="{4D8B1997-3057-4726-8C6F-EA069D8957F4}" type="presParOf" srcId="{DE39CA55-2063-4129-BF80-3736013CBE93}" destId="{44104CA8-4FA5-44FC-BC57-8205DDAB79FE}" srcOrd="1" destOrd="0" presId="urn:microsoft.com/office/officeart/2005/8/layout/hierarchy1"/>
    <dgm:cxn modelId="{820C526C-A7E7-42B2-A94A-3C52562B5336}" type="presParOf" srcId="{44104CA8-4FA5-44FC-BC57-8205DDAB79FE}" destId="{6C5104B7-DDB3-40B5-948E-E25B2350D1A8}" srcOrd="0" destOrd="0" presId="urn:microsoft.com/office/officeart/2005/8/layout/hierarchy1"/>
    <dgm:cxn modelId="{9C788627-E4C9-46AC-9E40-8E61C5783845}" type="presParOf" srcId="{6C5104B7-DDB3-40B5-948E-E25B2350D1A8}" destId="{9A33D22C-F8F6-449F-B00E-A47AB132A28D}" srcOrd="0" destOrd="0" presId="urn:microsoft.com/office/officeart/2005/8/layout/hierarchy1"/>
    <dgm:cxn modelId="{DCFC3651-0987-477B-8C6E-B2B19C451A04}" type="presParOf" srcId="{6C5104B7-DDB3-40B5-948E-E25B2350D1A8}" destId="{BE3CBD4C-0E69-42C2-9548-20ADDF0ED7F9}" srcOrd="1" destOrd="0" presId="urn:microsoft.com/office/officeart/2005/8/layout/hierarchy1"/>
    <dgm:cxn modelId="{61FB0D54-6D65-4EE0-B1C8-BDF1F5BF3B2B}" type="presParOf" srcId="{44104CA8-4FA5-44FC-BC57-8205DDAB79FE}" destId="{596F898B-61F1-405F-8A10-F51E65DBD15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3D4B85-51BE-4DF0-912D-772A0A21D4CC}"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78B0DA47-DA32-4A4D-A8D5-179C684226BB}">
      <dgm:prSet/>
      <dgm:spPr/>
      <dgm:t>
        <a:bodyPr/>
        <a:lstStyle/>
        <a:p>
          <a:r>
            <a:rPr lang="tr-TR"/>
            <a:t>· Genellikle kendilerinden yaşca küçük çocuklarla iletişim kurarlar.</a:t>
          </a:r>
          <a:endParaRPr lang="en-US"/>
        </a:p>
      </dgm:t>
    </dgm:pt>
    <dgm:pt modelId="{9B6920FD-CCD4-4EB2-9C01-3F4B036DB057}" type="parTrans" cxnId="{05D7C85D-839F-4164-A5AC-9C8F4BC07339}">
      <dgm:prSet/>
      <dgm:spPr/>
      <dgm:t>
        <a:bodyPr/>
        <a:lstStyle/>
        <a:p>
          <a:endParaRPr lang="en-US"/>
        </a:p>
      </dgm:t>
    </dgm:pt>
    <dgm:pt modelId="{7CDE27B8-8C3F-493F-8F44-8D56861A35DC}" type="sibTrans" cxnId="{05D7C85D-839F-4164-A5AC-9C8F4BC07339}">
      <dgm:prSet/>
      <dgm:spPr/>
      <dgm:t>
        <a:bodyPr/>
        <a:lstStyle/>
        <a:p>
          <a:endParaRPr lang="en-US"/>
        </a:p>
      </dgm:t>
    </dgm:pt>
    <dgm:pt modelId="{8B0FE4B8-B39C-49BA-979B-8142684B5CD8}">
      <dgm:prSet/>
      <dgm:spPr/>
      <dgm:t>
        <a:bodyPr/>
        <a:lstStyle/>
        <a:p>
          <a:r>
            <a:rPr lang="tr-TR"/>
            <a:t>·    Duygu ve düşüncelerini açıkça ifade edemezler, güvendikleri bir kişinin teşvik ve onayını beklerler.</a:t>
          </a:r>
          <a:endParaRPr lang="en-US"/>
        </a:p>
      </dgm:t>
    </dgm:pt>
    <dgm:pt modelId="{83F70382-114E-46FD-9316-57E99B4114B7}" type="parTrans" cxnId="{44208D75-E491-41EE-A806-4EC6A18D8BDB}">
      <dgm:prSet/>
      <dgm:spPr/>
      <dgm:t>
        <a:bodyPr/>
        <a:lstStyle/>
        <a:p>
          <a:endParaRPr lang="en-US"/>
        </a:p>
      </dgm:t>
    </dgm:pt>
    <dgm:pt modelId="{2CC8CC44-BB90-4D9A-8B8C-C19EEE495697}" type="sibTrans" cxnId="{44208D75-E491-41EE-A806-4EC6A18D8BDB}">
      <dgm:prSet/>
      <dgm:spPr/>
      <dgm:t>
        <a:bodyPr/>
        <a:lstStyle/>
        <a:p>
          <a:endParaRPr lang="en-US"/>
        </a:p>
      </dgm:t>
    </dgm:pt>
    <dgm:pt modelId="{D04533F9-B2AE-4C0F-AB47-E1EEF5E47D92}">
      <dgm:prSet/>
      <dgm:spPr/>
      <dgm:t>
        <a:bodyPr/>
        <a:lstStyle/>
        <a:p>
          <a:r>
            <a:rPr lang="tr-TR"/>
            <a:t>·   Yakın çevresindekilerle kolay dostluk kuramazlar. Kurdukları dostlukları uzun süre devam ettiremezler.</a:t>
          </a:r>
          <a:endParaRPr lang="en-US"/>
        </a:p>
      </dgm:t>
    </dgm:pt>
    <dgm:pt modelId="{94AA2351-CEEE-49A4-A24B-218C9EEFCB47}" type="parTrans" cxnId="{9A71B653-92A4-46EE-B3B6-A38C84DDF74E}">
      <dgm:prSet/>
      <dgm:spPr/>
      <dgm:t>
        <a:bodyPr/>
        <a:lstStyle/>
        <a:p>
          <a:endParaRPr lang="en-US"/>
        </a:p>
      </dgm:t>
    </dgm:pt>
    <dgm:pt modelId="{BF055617-4120-4402-8872-40341891565A}" type="sibTrans" cxnId="{9A71B653-92A4-46EE-B3B6-A38C84DDF74E}">
      <dgm:prSet/>
      <dgm:spPr/>
      <dgm:t>
        <a:bodyPr/>
        <a:lstStyle/>
        <a:p>
          <a:endParaRPr lang="en-US"/>
        </a:p>
      </dgm:t>
    </dgm:pt>
    <dgm:pt modelId="{99A8AA2A-2AAD-4ED3-AB55-ABBE8793EA7F}" type="pres">
      <dgm:prSet presAssocID="{893D4B85-51BE-4DF0-912D-772A0A21D4CC}" presName="diagram" presStyleCnt="0">
        <dgm:presLayoutVars>
          <dgm:dir/>
          <dgm:resizeHandles val="exact"/>
        </dgm:presLayoutVars>
      </dgm:prSet>
      <dgm:spPr/>
    </dgm:pt>
    <dgm:pt modelId="{E35F25BB-5E43-4AA2-AF1C-3F66F738AF47}" type="pres">
      <dgm:prSet presAssocID="{78B0DA47-DA32-4A4D-A8D5-179C684226BB}" presName="arrow" presStyleLbl="node1" presStyleIdx="0" presStyleCnt="3">
        <dgm:presLayoutVars>
          <dgm:bulletEnabled val="1"/>
        </dgm:presLayoutVars>
      </dgm:prSet>
      <dgm:spPr/>
    </dgm:pt>
    <dgm:pt modelId="{0FC1F2B7-8074-4B27-A1F2-D9DA7CC590F1}" type="pres">
      <dgm:prSet presAssocID="{8B0FE4B8-B39C-49BA-979B-8142684B5CD8}" presName="arrow" presStyleLbl="node1" presStyleIdx="1" presStyleCnt="3">
        <dgm:presLayoutVars>
          <dgm:bulletEnabled val="1"/>
        </dgm:presLayoutVars>
      </dgm:prSet>
      <dgm:spPr/>
    </dgm:pt>
    <dgm:pt modelId="{F894003B-0109-4BC0-A754-DAE340DF2974}" type="pres">
      <dgm:prSet presAssocID="{D04533F9-B2AE-4C0F-AB47-E1EEF5E47D92}" presName="arrow" presStyleLbl="node1" presStyleIdx="2" presStyleCnt="3">
        <dgm:presLayoutVars>
          <dgm:bulletEnabled val="1"/>
        </dgm:presLayoutVars>
      </dgm:prSet>
      <dgm:spPr/>
    </dgm:pt>
  </dgm:ptLst>
  <dgm:cxnLst>
    <dgm:cxn modelId="{D1211D22-9ADF-4079-83B4-784D8641BFA8}" type="presOf" srcId="{893D4B85-51BE-4DF0-912D-772A0A21D4CC}" destId="{99A8AA2A-2AAD-4ED3-AB55-ABBE8793EA7F}" srcOrd="0" destOrd="0" presId="urn:microsoft.com/office/officeart/2005/8/layout/arrow5"/>
    <dgm:cxn modelId="{05D7C85D-839F-4164-A5AC-9C8F4BC07339}" srcId="{893D4B85-51BE-4DF0-912D-772A0A21D4CC}" destId="{78B0DA47-DA32-4A4D-A8D5-179C684226BB}" srcOrd="0" destOrd="0" parTransId="{9B6920FD-CCD4-4EB2-9C01-3F4B036DB057}" sibTransId="{7CDE27B8-8C3F-493F-8F44-8D56861A35DC}"/>
    <dgm:cxn modelId="{9A71B653-92A4-46EE-B3B6-A38C84DDF74E}" srcId="{893D4B85-51BE-4DF0-912D-772A0A21D4CC}" destId="{D04533F9-B2AE-4C0F-AB47-E1EEF5E47D92}" srcOrd="2" destOrd="0" parTransId="{94AA2351-CEEE-49A4-A24B-218C9EEFCB47}" sibTransId="{BF055617-4120-4402-8872-40341891565A}"/>
    <dgm:cxn modelId="{44208D75-E491-41EE-A806-4EC6A18D8BDB}" srcId="{893D4B85-51BE-4DF0-912D-772A0A21D4CC}" destId="{8B0FE4B8-B39C-49BA-979B-8142684B5CD8}" srcOrd="1" destOrd="0" parTransId="{83F70382-114E-46FD-9316-57E99B4114B7}" sibTransId="{2CC8CC44-BB90-4D9A-8B8C-C19EEE495697}"/>
    <dgm:cxn modelId="{803E1758-09B9-4334-8565-721A9BBADB06}" type="presOf" srcId="{78B0DA47-DA32-4A4D-A8D5-179C684226BB}" destId="{E35F25BB-5E43-4AA2-AF1C-3F66F738AF47}" srcOrd="0" destOrd="0" presId="urn:microsoft.com/office/officeart/2005/8/layout/arrow5"/>
    <dgm:cxn modelId="{ACD413B5-7C6D-4271-909A-625B5717FD77}" type="presOf" srcId="{8B0FE4B8-B39C-49BA-979B-8142684B5CD8}" destId="{0FC1F2B7-8074-4B27-A1F2-D9DA7CC590F1}" srcOrd="0" destOrd="0" presId="urn:microsoft.com/office/officeart/2005/8/layout/arrow5"/>
    <dgm:cxn modelId="{D73BA1E0-3419-4E16-9E10-CCC7FC0169DC}" type="presOf" srcId="{D04533F9-B2AE-4C0F-AB47-E1EEF5E47D92}" destId="{F894003B-0109-4BC0-A754-DAE340DF2974}" srcOrd="0" destOrd="0" presId="urn:microsoft.com/office/officeart/2005/8/layout/arrow5"/>
    <dgm:cxn modelId="{1A8AC165-343F-4094-BF25-73A7CC8B1682}" type="presParOf" srcId="{99A8AA2A-2AAD-4ED3-AB55-ABBE8793EA7F}" destId="{E35F25BB-5E43-4AA2-AF1C-3F66F738AF47}" srcOrd="0" destOrd="0" presId="urn:microsoft.com/office/officeart/2005/8/layout/arrow5"/>
    <dgm:cxn modelId="{4B76012C-89A4-44D6-8E3A-4D95164CE59B}" type="presParOf" srcId="{99A8AA2A-2AAD-4ED3-AB55-ABBE8793EA7F}" destId="{0FC1F2B7-8074-4B27-A1F2-D9DA7CC590F1}" srcOrd="1" destOrd="0" presId="urn:microsoft.com/office/officeart/2005/8/layout/arrow5"/>
    <dgm:cxn modelId="{1C4DF19F-095D-4A7F-8B08-F7FCFE758E9C}" type="presParOf" srcId="{99A8AA2A-2AAD-4ED3-AB55-ABBE8793EA7F}" destId="{F894003B-0109-4BC0-A754-DAE340DF2974}"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45BB1-50FF-4C4A-B112-C05483F557BA}">
      <dsp:nvSpPr>
        <dsp:cNvPr id="0" name=""/>
        <dsp:cNvSpPr/>
      </dsp:nvSpPr>
      <dsp:spPr>
        <a:xfrm>
          <a:off x="0" y="109728"/>
          <a:ext cx="5914209" cy="163800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Ağır düzeyde zihinsel öğrenme yetersizliği; bireyin ciddî biçimde konuşma ve dil gelişimi güçlüğü, sosyal, duygusal veya davranış problemleri ile temel öz bakım becerilerini öğrenmesinde ortaya çıkan gecikme durumudur. </a:t>
          </a:r>
          <a:endParaRPr lang="en-US" sz="2000" kern="1200"/>
        </a:p>
      </dsp:txBody>
      <dsp:txXfrm>
        <a:off x="79961" y="189689"/>
        <a:ext cx="5754287" cy="1478078"/>
      </dsp:txXfrm>
    </dsp:sp>
    <dsp:sp modelId="{433F5339-8108-40DD-AA29-E71E9A536E0F}">
      <dsp:nvSpPr>
        <dsp:cNvPr id="0" name=""/>
        <dsp:cNvSpPr/>
      </dsp:nvSpPr>
      <dsp:spPr>
        <a:xfrm>
          <a:off x="0" y="1805328"/>
          <a:ext cx="5914209" cy="1638000"/>
        </a:xfrm>
        <a:prstGeom prst="roundRect">
          <a:avLst/>
        </a:prstGeom>
        <a:solidFill>
          <a:srgbClr val="FF0000"/>
        </a:soli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Ağır düzeydeki bireylerin gelişim özellikleri, diğer bireylerden anlamlı derecede farklılıklar gösterdiğinden genellikle okul öncesi dönemde fark edilir ve tanılanırlar. </a:t>
          </a:r>
          <a:endParaRPr lang="en-US" sz="2000" kern="1200" dirty="0"/>
        </a:p>
      </dsp:txBody>
      <dsp:txXfrm>
        <a:off x="79961" y="1885289"/>
        <a:ext cx="5754287" cy="1478078"/>
      </dsp:txXfrm>
    </dsp:sp>
    <dsp:sp modelId="{4B99BEC1-FFA8-47EA-A5B2-358245E154DB}">
      <dsp:nvSpPr>
        <dsp:cNvPr id="0" name=""/>
        <dsp:cNvSpPr/>
      </dsp:nvSpPr>
      <dsp:spPr>
        <a:xfrm>
          <a:off x="0" y="3500928"/>
          <a:ext cx="5914209" cy="163800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Bu çocuklar, bağımsız yaşam becerilerini öğrenebilirler. Ancak akademik becerileri öğrenmede güçlük çekerler. Bu bakımdan genel eğitim programlarından yararlanamazlar.</a:t>
          </a:r>
          <a:endParaRPr lang="en-US" sz="2000" kern="1200"/>
        </a:p>
      </dsp:txBody>
      <dsp:txXfrm>
        <a:off x="79961" y="3580889"/>
        <a:ext cx="5754287" cy="1478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D6238-F559-4557-9077-394FE8A13FE8}">
      <dsp:nvSpPr>
        <dsp:cNvPr id="0" name=""/>
        <dsp:cNvSpPr/>
      </dsp:nvSpPr>
      <dsp:spPr>
        <a:xfrm>
          <a:off x="0" y="457488"/>
          <a:ext cx="5914209" cy="212940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  Sosyal ilişkilerinde grupta daima başkalarına bağımlı olma eğilimindedirler. Grup etkinliklerinde bir lidere tabii olmayı isterler, sorumluluk almaktan çekinirler. Genellikle grupta lider olmazlar.</a:t>
          </a:r>
          <a:endParaRPr lang="en-US" sz="2600" kern="1200"/>
        </a:p>
      </dsp:txBody>
      <dsp:txXfrm>
        <a:off x="103949" y="561437"/>
        <a:ext cx="5706311" cy="1921502"/>
      </dsp:txXfrm>
    </dsp:sp>
    <dsp:sp modelId="{258D7C5F-3E07-4D61-B5E3-FA24FD96B86B}">
      <dsp:nvSpPr>
        <dsp:cNvPr id="0" name=""/>
        <dsp:cNvSpPr/>
      </dsp:nvSpPr>
      <dsp:spPr>
        <a:xfrm>
          <a:off x="0" y="2661768"/>
          <a:ext cx="5914209" cy="2129400"/>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   Oyun ve toplum kurallarına uymakta zorluk çekerler. Kuralları güç oyunlara ve sosyal faaliyetlere katılmazlar</a:t>
          </a:r>
          <a:endParaRPr lang="en-US" sz="2600" kern="1200"/>
        </a:p>
      </dsp:txBody>
      <dsp:txXfrm>
        <a:off x="103949" y="2765717"/>
        <a:ext cx="5706311" cy="19215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7A1B9-174F-45C2-9241-36C2F2F0A57E}">
      <dsp:nvSpPr>
        <dsp:cNvPr id="0" name=""/>
        <dsp:cNvSpPr/>
      </dsp:nvSpPr>
      <dsp:spPr>
        <a:xfrm>
          <a:off x="0"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B12E6-C4EC-4515-8DD9-A2E01F5A4F09}">
      <dsp:nvSpPr>
        <dsp:cNvPr id="0" name=""/>
        <dsp:cNvSpPr/>
      </dsp:nvSpPr>
      <dsp:spPr>
        <a:xfrm>
          <a:off x="300037"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a:t>·   Sosyal durumlara uymada zorluk çekerler ve uyum sağlayacak uygun çözüm yolları bulamazlar.</a:t>
          </a:r>
          <a:endParaRPr lang="en-US" sz="2100" kern="1200"/>
        </a:p>
      </dsp:txBody>
      <dsp:txXfrm>
        <a:off x="350259" y="772824"/>
        <a:ext cx="2599892" cy="1614269"/>
      </dsp:txXfrm>
    </dsp:sp>
    <dsp:sp modelId="{5EE1D4A9-2D8D-470B-904D-9B90EC8396F5}">
      <dsp:nvSpPr>
        <dsp:cNvPr id="0" name=""/>
        <dsp:cNvSpPr/>
      </dsp:nvSpPr>
      <dsp:spPr>
        <a:xfrm>
          <a:off x="3300411"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6CA24-E967-4557-A62A-1956C454CB75}">
      <dsp:nvSpPr>
        <dsp:cNvPr id="0" name=""/>
        <dsp:cNvSpPr/>
      </dsp:nvSpPr>
      <dsp:spPr>
        <a:xfrm>
          <a:off x="3600448"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a:t>·    Sosyal faaliyetlere karşı ilgileri azdır .Çok az sayıda sosyal faaliyetlere katılırlar.</a:t>
          </a:r>
          <a:endParaRPr lang="en-US" sz="2100" kern="1200"/>
        </a:p>
      </dsp:txBody>
      <dsp:txXfrm>
        <a:off x="3650670" y="772824"/>
        <a:ext cx="2599892" cy="1614269"/>
      </dsp:txXfrm>
    </dsp:sp>
    <dsp:sp modelId="{DEBFB304-FBFD-4E73-9A8C-E618AAEA4D12}">
      <dsp:nvSpPr>
        <dsp:cNvPr id="0" name=""/>
        <dsp:cNvSpPr/>
      </dsp:nvSpPr>
      <dsp:spPr>
        <a:xfrm>
          <a:off x="6600822"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C7D37-BB66-40D7-8D0B-001BEF0588A7}">
      <dsp:nvSpPr>
        <dsp:cNvPr id="0" name=""/>
        <dsp:cNvSpPr/>
      </dsp:nvSpPr>
      <dsp:spPr>
        <a:xfrm>
          <a:off x="6900860"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a:t>·    Sosyal ilişkilerinde kendilerini grupta kabul ettirecek becerileri azdır.</a:t>
          </a:r>
          <a:endParaRPr lang="en-US" sz="2100" kern="1200"/>
        </a:p>
      </dsp:txBody>
      <dsp:txXfrm>
        <a:off x="6951082" y="772824"/>
        <a:ext cx="2599892" cy="16142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2D327-A359-4D4C-A0B8-85FDFD7A3EB7}">
      <dsp:nvSpPr>
        <dsp:cNvPr id="0" name=""/>
        <dsp:cNvSpPr/>
      </dsp:nvSpPr>
      <dsp:spPr>
        <a:xfrm>
          <a:off x="0" y="457488"/>
          <a:ext cx="5914209" cy="212940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    Toplum içinde nasıl davranmaları gerektiğini öğrenebilirler.</a:t>
          </a:r>
          <a:endParaRPr lang="en-US" sz="2600" kern="1200"/>
        </a:p>
      </dsp:txBody>
      <dsp:txXfrm>
        <a:off x="103949" y="561437"/>
        <a:ext cx="5706311" cy="1921502"/>
      </dsp:txXfrm>
    </dsp:sp>
    <dsp:sp modelId="{1CA9B7C9-14B6-42E1-B13B-2F484522231A}">
      <dsp:nvSpPr>
        <dsp:cNvPr id="0" name=""/>
        <dsp:cNvSpPr/>
      </dsp:nvSpPr>
      <dsp:spPr>
        <a:xfrm>
          <a:off x="0" y="2661768"/>
          <a:ext cx="5914209" cy="212940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    Nezaket ve görgü kurallarına uymada zorluk çekerler. Çoğu sosyal yaşantılardan yoksun olan bu çocuklar için kuralları basitleştirmek ve onları sosyal deneyimlere sokmak gelişimlerini hızlandırabilir.</a:t>
          </a:r>
          <a:endParaRPr lang="en-US" sz="2600" kern="1200"/>
        </a:p>
      </dsp:txBody>
      <dsp:txXfrm>
        <a:off x="103949" y="2765717"/>
        <a:ext cx="5706311" cy="19215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B545B-2D4F-4875-AE13-18A492B2EB40}">
      <dsp:nvSpPr>
        <dsp:cNvPr id="0" name=""/>
        <dsp:cNvSpPr/>
      </dsp:nvSpPr>
      <dsp:spPr>
        <a:xfrm>
          <a:off x="738571" y="472890"/>
          <a:ext cx="919704" cy="9197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47B5AD-6757-44EC-8A53-81EC7AC06DCA}">
      <dsp:nvSpPr>
        <dsp:cNvPr id="0" name=""/>
        <dsp:cNvSpPr/>
      </dsp:nvSpPr>
      <dsp:spPr>
        <a:xfrm>
          <a:off x="176529" y="1681992"/>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    Akademik etkinliklerde yavaş olabilirler ancak yine de kendi yeteneklerini ve yetersizliklerini anlayabilecek düzeye gelebilirler.</a:t>
          </a:r>
          <a:endParaRPr lang="en-US" sz="1100" kern="1200"/>
        </a:p>
      </dsp:txBody>
      <dsp:txXfrm>
        <a:off x="176529" y="1681992"/>
        <a:ext cx="2043787" cy="720000"/>
      </dsp:txXfrm>
    </dsp:sp>
    <dsp:sp modelId="{70E9FB8E-6E59-4C94-8222-39F01C9C4DE4}">
      <dsp:nvSpPr>
        <dsp:cNvPr id="0" name=""/>
        <dsp:cNvSpPr/>
      </dsp:nvSpPr>
      <dsp:spPr>
        <a:xfrm>
          <a:off x="3140021" y="472890"/>
          <a:ext cx="919704" cy="9197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C6C622-7E88-4B2B-8E32-D0041AF2D8DB}">
      <dsp:nvSpPr>
        <dsp:cNvPr id="0" name=""/>
        <dsp:cNvSpPr/>
      </dsp:nvSpPr>
      <dsp:spPr>
        <a:xfrm>
          <a:off x="2577979" y="1681992"/>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   İlköğretim okullarında, normal yaşıtlarıyla aynı sınıflarda kaynaştırma programına alınabilirlerse de uyumları çok zordur.</a:t>
          </a:r>
          <a:endParaRPr lang="en-US" sz="1100" kern="1200"/>
        </a:p>
      </dsp:txBody>
      <dsp:txXfrm>
        <a:off x="2577979" y="1681992"/>
        <a:ext cx="2043787" cy="720000"/>
      </dsp:txXfrm>
    </dsp:sp>
    <dsp:sp modelId="{8F28A1EF-7027-4CF0-B3E7-0E0FD4F5B14C}">
      <dsp:nvSpPr>
        <dsp:cNvPr id="0" name=""/>
        <dsp:cNvSpPr/>
      </dsp:nvSpPr>
      <dsp:spPr>
        <a:xfrm>
          <a:off x="5541471" y="472890"/>
          <a:ext cx="919704" cy="9197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58B9B4-A5FF-4DE6-8460-18F2FFC4958D}">
      <dsp:nvSpPr>
        <dsp:cNvPr id="0" name=""/>
        <dsp:cNvSpPr/>
      </dsp:nvSpPr>
      <dsp:spPr>
        <a:xfrm>
          <a:off x="4979429" y="1681992"/>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    İlköğretim okullarının bünyesinde açılan benzer özellikteki çocuklardan oluşan özel eğitim sınıflarına yerleştirilebilirler.</a:t>
          </a:r>
          <a:endParaRPr lang="en-US" sz="1100" kern="1200"/>
        </a:p>
      </dsp:txBody>
      <dsp:txXfrm>
        <a:off x="4979429" y="1681992"/>
        <a:ext cx="2043787" cy="720000"/>
      </dsp:txXfrm>
    </dsp:sp>
    <dsp:sp modelId="{96D6C766-BCB2-4F96-B4BB-9AE12EE05378}">
      <dsp:nvSpPr>
        <dsp:cNvPr id="0" name=""/>
        <dsp:cNvSpPr/>
      </dsp:nvSpPr>
      <dsp:spPr>
        <a:xfrm>
          <a:off x="7942921" y="472890"/>
          <a:ext cx="919704" cy="9197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DAE1B0-2B64-462B-8ECD-58A25331CBCD}">
      <dsp:nvSpPr>
        <dsp:cNvPr id="0" name=""/>
        <dsp:cNvSpPr/>
      </dsp:nvSpPr>
      <dsp:spPr>
        <a:xfrm>
          <a:off x="7380880" y="1681992"/>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    Bu iki uygulamaya destekleyici olarak özel eğitim merkezlerinin eğitim ve öğretiminden yararlanabilirler.</a:t>
          </a:r>
          <a:endParaRPr lang="en-US" sz="1100" kern="1200"/>
        </a:p>
      </dsp:txBody>
      <dsp:txXfrm>
        <a:off x="7380880" y="1681992"/>
        <a:ext cx="204378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35CFF-E488-4D0C-B704-50BBEA57D178}">
      <dsp:nvSpPr>
        <dsp:cNvPr id="0" name=""/>
        <dsp:cNvSpPr/>
      </dsp:nvSpPr>
      <dsp:spPr>
        <a:xfrm>
          <a:off x="0" y="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3E00FF8-74A8-4035-B6BF-4A8F15578D76}">
      <dsp:nvSpPr>
        <dsp:cNvPr id="0" name=""/>
        <dsp:cNvSpPr/>
      </dsp:nvSpPr>
      <dsp:spPr>
        <a:xfrm>
          <a:off x="0" y="0"/>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    Doğum sırasında bebeğin oksijensiz kalması,</a:t>
          </a:r>
          <a:endParaRPr lang="en-US" sz="2800" kern="1200"/>
        </a:p>
      </dsp:txBody>
      <dsp:txXfrm>
        <a:off x="0" y="0"/>
        <a:ext cx="5914209" cy="1312164"/>
      </dsp:txXfrm>
    </dsp:sp>
    <dsp:sp modelId="{F6A1DE64-9265-44FA-B632-B3DBA85E8596}">
      <dsp:nvSpPr>
        <dsp:cNvPr id="0" name=""/>
        <dsp:cNvSpPr/>
      </dsp:nvSpPr>
      <dsp:spPr>
        <a:xfrm>
          <a:off x="0" y="1312164"/>
          <a:ext cx="5914209" cy="0"/>
        </a:xfrm>
        <a:prstGeom prst="line">
          <a:avLst/>
        </a:prstGeom>
        <a:blipFill>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w="9525" cap="flat" cmpd="sng" algn="ctr">
          <a:solidFill>
            <a:schemeClr val="accent2">
              <a:hueOff val="1121052"/>
              <a:satOff val="-1191"/>
              <a:lumOff val="91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2C954A4B-577C-4FC9-8951-30E3A760ED3D}">
      <dsp:nvSpPr>
        <dsp:cNvPr id="0" name=""/>
        <dsp:cNvSpPr/>
      </dsp:nvSpPr>
      <dsp:spPr>
        <a:xfrm>
          <a:off x="0" y="1312164"/>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    Doğum sırasında bebeğe bulaşan enfeksiyonlar,</a:t>
          </a:r>
          <a:endParaRPr lang="en-US" sz="2800" kern="1200"/>
        </a:p>
      </dsp:txBody>
      <dsp:txXfrm>
        <a:off x="0" y="1312164"/>
        <a:ext cx="5914209" cy="1312164"/>
      </dsp:txXfrm>
    </dsp:sp>
    <dsp:sp modelId="{9F7A46F4-D6B2-49EE-B88F-D48EFA26A100}">
      <dsp:nvSpPr>
        <dsp:cNvPr id="0" name=""/>
        <dsp:cNvSpPr/>
      </dsp:nvSpPr>
      <dsp:spPr>
        <a:xfrm>
          <a:off x="0" y="2624328"/>
          <a:ext cx="5914209" cy="0"/>
        </a:xfrm>
        <a:prstGeom prst="line">
          <a:avLst/>
        </a:prstGeom>
        <a:blipFill>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w="9525" cap="flat" cmpd="sng" algn="ctr">
          <a:solidFill>
            <a:schemeClr val="accent2">
              <a:hueOff val="2242103"/>
              <a:satOff val="-2381"/>
              <a:lumOff val="183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6FA7284-1348-4322-A974-F8C271BA2457}">
      <dsp:nvSpPr>
        <dsp:cNvPr id="0" name=""/>
        <dsp:cNvSpPr/>
      </dsp:nvSpPr>
      <dsp:spPr>
        <a:xfrm>
          <a:off x="0" y="2624328"/>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    Zor doğum nedeniyle kullanılan bazı araçların (vakum, forseps vb.) bebeğe zarar vermesi,</a:t>
          </a:r>
          <a:endParaRPr lang="en-US" sz="2800" kern="1200"/>
        </a:p>
      </dsp:txBody>
      <dsp:txXfrm>
        <a:off x="0" y="2624328"/>
        <a:ext cx="5914209" cy="1312164"/>
      </dsp:txXfrm>
    </dsp:sp>
    <dsp:sp modelId="{FEFE040E-16D8-41A2-B8B8-D4CC42D6CC2B}">
      <dsp:nvSpPr>
        <dsp:cNvPr id="0" name=""/>
        <dsp:cNvSpPr/>
      </dsp:nvSpPr>
      <dsp:spPr>
        <a:xfrm>
          <a:off x="0" y="3936492"/>
          <a:ext cx="5914209" cy="0"/>
        </a:xfrm>
        <a:prstGeom prst="line">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w="9525" cap="flat"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FD3AAA9-8A4F-4528-8FED-0958F8D9D432}">
      <dsp:nvSpPr>
        <dsp:cNvPr id="0" name=""/>
        <dsp:cNvSpPr/>
      </dsp:nvSpPr>
      <dsp:spPr>
        <a:xfrm>
          <a:off x="0" y="3936492"/>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   Erken yada geç doğum.</a:t>
          </a:r>
          <a:endParaRPr lang="en-US" sz="2800" kern="1200"/>
        </a:p>
      </dsp:txBody>
      <dsp:txXfrm>
        <a:off x="0" y="3936492"/>
        <a:ext cx="5914209" cy="1312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8359C-30A6-4495-82F1-D1E14D680CA5}">
      <dsp:nvSpPr>
        <dsp:cNvPr id="0" name=""/>
        <dsp:cNvSpPr/>
      </dsp:nvSpPr>
      <dsp:spPr>
        <a:xfrm>
          <a:off x="0" y="8028"/>
          <a:ext cx="5914209" cy="126711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    Çocuğun geçirdiği ateşli hastalıklar (kızamık, menenjit vb.)</a:t>
          </a:r>
          <a:endParaRPr lang="en-US" sz="1900" kern="1200"/>
        </a:p>
      </dsp:txBody>
      <dsp:txXfrm>
        <a:off x="61855" y="69883"/>
        <a:ext cx="5790499" cy="1143400"/>
      </dsp:txXfrm>
    </dsp:sp>
    <dsp:sp modelId="{61395672-D968-42CD-99E5-112B8C1E1EFA}">
      <dsp:nvSpPr>
        <dsp:cNvPr id="0" name=""/>
        <dsp:cNvSpPr/>
      </dsp:nvSpPr>
      <dsp:spPr>
        <a:xfrm>
          <a:off x="0" y="1329858"/>
          <a:ext cx="5914209" cy="1267110"/>
        </a:xfrm>
        <a:prstGeom prst="roundRect">
          <a:avLst/>
        </a:prstGeom>
        <a:blipFill>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    Beyin hasarına yol açan kazalar, zehirlenmeler,</a:t>
          </a:r>
          <a:endParaRPr lang="en-US" sz="1900" kern="1200"/>
        </a:p>
      </dsp:txBody>
      <dsp:txXfrm>
        <a:off x="61855" y="1391713"/>
        <a:ext cx="5790499" cy="1143400"/>
      </dsp:txXfrm>
    </dsp:sp>
    <dsp:sp modelId="{818F9AFA-23B3-4230-85CD-23D79FDDCCD8}">
      <dsp:nvSpPr>
        <dsp:cNvPr id="0" name=""/>
        <dsp:cNvSpPr/>
      </dsp:nvSpPr>
      <dsp:spPr>
        <a:xfrm>
          <a:off x="0" y="2651688"/>
          <a:ext cx="5914209" cy="1267110"/>
        </a:xfrm>
        <a:prstGeom prst="roundRect">
          <a:avLst/>
        </a:prstGeom>
        <a:blipFill>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    Çocuğun beyin gelişimini etkileyecek yapısal bozukluklar ve hormonal düzensizlikler,</a:t>
          </a:r>
          <a:endParaRPr lang="en-US" sz="1900" kern="1200"/>
        </a:p>
      </dsp:txBody>
      <dsp:txXfrm>
        <a:off x="61855" y="2713543"/>
        <a:ext cx="5790499" cy="1143400"/>
      </dsp:txXfrm>
    </dsp:sp>
    <dsp:sp modelId="{A4191B4C-F981-4FE5-A579-3E2099E286B0}">
      <dsp:nvSpPr>
        <dsp:cNvPr id="0" name=""/>
        <dsp:cNvSpPr/>
      </dsp:nvSpPr>
      <dsp:spPr>
        <a:xfrm>
          <a:off x="0" y="3973518"/>
          <a:ext cx="5914209" cy="126711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    Ayrıca çocuğun yetersiz beslenmesi, uyarıcı eksikliği, ev ortamının çocuğun oynaması ve çevreyi keşfetmesi için uygun olmaması da hafif derecede zihinsel engele neden olabilmektedir</a:t>
          </a:r>
          <a:endParaRPr lang="en-US" sz="1900" kern="1200"/>
        </a:p>
      </dsp:txBody>
      <dsp:txXfrm>
        <a:off x="61855" y="4035373"/>
        <a:ext cx="5790499" cy="1143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6179A-3A7B-47D7-B110-BEADB5E1F8CC}">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Zeka seviyeleri uluslararası ölçütlere göre 20-34 aralığındadır.</a:t>
          </a:r>
          <a:endParaRPr lang="en-US" sz="1500" kern="1200"/>
        </a:p>
      </dsp:txBody>
      <dsp:txXfrm>
        <a:off x="48170" y="660"/>
        <a:ext cx="2210431" cy="1326259"/>
      </dsp:txXfrm>
    </dsp:sp>
    <dsp:sp modelId="{58B0803D-791C-43C9-864E-A834743082D6}">
      <dsp:nvSpPr>
        <dsp:cNvPr id="0" name=""/>
        <dsp:cNvSpPr/>
      </dsp:nvSpPr>
      <dsp:spPr>
        <a:xfrm>
          <a:off x="2479645" y="660"/>
          <a:ext cx="2210431" cy="132625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Zeka ile başarı arasında kuvvetli bir ilişki bulunduğu için, bu çocuklar yaşıtlarından daha başarısız olabilir.</a:t>
          </a:r>
          <a:endParaRPr lang="en-US" sz="1500" kern="1200"/>
        </a:p>
      </dsp:txBody>
      <dsp:txXfrm>
        <a:off x="2479645" y="660"/>
        <a:ext cx="2210431" cy="1326259"/>
      </dsp:txXfrm>
    </dsp:sp>
    <dsp:sp modelId="{BB5EB66B-D100-45E4-B7E0-B2B6B573DEBB}">
      <dsp:nvSpPr>
        <dsp:cNvPr id="0" name=""/>
        <dsp:cNvSpPr/>
      </dsp:nvSpPr>
      <dsp:spPr>
        <a:xfrm>
          <a:off x="4911120" y="660"/>
          <a:ext cx="2210431" cy="132625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Başarısızlık daha çok okuma-yazmada, okuduğunu anlamada, temel aritmetik becerileri kazanmada ortaya çıkmaktadır.</a:t>
          </a:r>
          <a:endParaRPr lang="en-US" sz="1500" kern="1200"/>
        </a:p>
      </dsp:txBody>
      <dsp:txXfrm>
        <a:off x="4911120" y="660"/>
        <a:ext cx="2210431" cy="1326259"/>
      </dsp:txXfrm>
    </dsp:sp>
    <dsp:sp modelId="{D4E9382B-EDDF-4493-A1F8-838459C06E86}">
      <dsp:nvSpPr>
        <dsp:cNvPr id="0" name=""/>
        <dsp:cNvSpPr/>
      </dsp:nvSpPr>
      <dsp:spPr>
        <a:xfrm>
          <a:off x="7342595" y="660"/>
          <a:ext cx="2210431" cy="132625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Akademik kavramları geç ve güç öğrenirler, dikkatleri dağınık ve kısa sürelidir. Devamlı izleme, teşvik ve değişiklik isterler.</a:t>
          </a:r>
          <a:endParaRPr lang="en-US" sz="1500" kern="1200"/>
        </a:p>
      </dsp:txBody>
      <dsp:txXfrm>
        <a:off x="7342595" y="660"/>
        <a:ext cx="2210431" cy="1326259"/>
      </dsp:txXfrm>
    </dsp:sp>
    <dsp:sp modelId="{916DA82C-0623-47CB-8B3C-D16EC3B53D17}">
      <dsp:nvSpPr>
        <dsp:cNvPr id="0" name=""/>
        <dsp:cNvSpPr/>
      </dsp:nvSpPr>
      <dsp:spPr>
        <a:xfrm>
          <a:off x="2479645" y="1547963"/>
          <a:ext cx="2210431" cy="132625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İlgileri kısa sürelidir.</a:t>
          </a:r>
          <a:endParaRPr lang="en-US" sz="1500" kern="1200"/>
        </a:p>
      </dsp:txBody>
      <dsp:txXfrm>
        <a:off x="2479645" y="1547963"/>
        <a:ext cx="2210431" cy="1326259"/>
      </dsp:txXfrm>
    </dsp:sp>
    <dsp:sp modelId="{25123344-AFF5-433D-8456-D372541B9A83}">
      <dsp:nvSpPr>
        <dsp:cNvPr id="0" name=""/>
        <dsp:cNvSpPr/>
      </dsp:nvSpPr>
      <dsp:spPr>
        <a:xfrm>
          <a:off x="4911120" y="1547963"/>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Soyut kavramları anlamada güçlük çektikleri için zaman kavramını ve aritmetik kavramları algılama çok geç ve güç gelişir .</a:t>
          </a:r>
          <a:endParaRPr lang="en-US" sz="1500" kern="1200"/>
        </a:p>
      </dsp:txBody>
      <dsp:txXfrm>
        <a:off x="4911120" y="1547963"/>
        <a:ext cx="2210431" cy="13262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89052-4415-4EF1-A874-EE2B95164C20}">
      <dsp:nvSpPr>
        <dsp:cNvPr id="0" name=""/>
        <dsp:cNvSpPr/>
      </dsp:nvSpPr>
      <dsp:spPr>
        <a:xfrm>
          <a:off x="470570" y="233826"/>
          <a:ext cx="696093" cy="696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4E5786-B4A9-4F87-A6C3-34B5464685E8}">
      <dsp:nvSpPr>
        <dsp:cNvPr id="0" name=""/>
        <dsp:cNvSpPr/>
      </dsp:nvSpPr>
      <dsp:spPr>
        <a:xfrm>
          <a:off x="45180" y="1167469"/>
          <a:ext cx="1546875" cy="6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   Genelleme yapmakta zorlanır, kazandıkları bilgileri ilişkilere göre gruplamada güçlük çekerler.</a:t>
          </a:r>
          <a:endParaRPr lang="en-US" sz="1100" kern="1200"/>
        </a:p>
      </dsp:txBody>
      <dsp:txXfrm>
        <a:off x="45180" y="1167469"/>
        <a:ext cx="1546875" cy="618750"/>
      </dsp:txXfrm>
    </dsp:sp>
    <dsp:sp modelId="{218CE090-109B-48BB-900B-64B7EDC5C3FB}">
      <dsp:nvSpPr>
        <dsp:cNvPr id="0" name=""/>
        <dsp:cNvSpPr/>
      </dsp:nvSpPr>
      <dsp:spPr>
        <a:xfrm>
          <a:off x="2288149" y="233826"/>
          <a:ext cx="696093" cy="696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FEEA41-2DD1-4BD1-A5E3-9A713CA2E5C7}">
      <dsp:nvSpPr>
        <dsp:cNvPr id="0" name=""/>
        <dsp:cNvSpPr/>
      </dsp:nvSpPr>
      <dsp:spPr>
        <a:xfrm>
          <a:off x="1862758" y="1167469"/>
          <a:ext cx="1546875" cy="6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    Bellekleri zayıftır, gördükleri duydukları şeyleri çabuk unuturlar, bu nedenle sık sık konuları tekrar etmek gerekir.</a:t>
          </a:r>
          <a:endParaRPr lang="en-US" sz="1100" kern="1200"/>
        </a:p>
      </dsp:txBody>
      <dsp:txXfrm>
        <a:off x="1862758" y="1167469"/>
        <a:ext cx="1546875" cy="618750"/>
      </dsp:txXfrm>
    </dsp:sp>
    <dsp:sp modelId="{60091D35-A508-40FF-AE9D-1E27732A2975}">
      <dsp:nvSpPr>
        <dsp:cNvPr id="0" name=""/>
        <dsp:cNvSpPr/>
      </dsp:nvSpPr>
      <dsp:spPr>
        <a:xfrm>
          <a:off x="4105727" y="233826"/>
          <a:ext cx="696093" cy="6960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652BD0-56C9-4E6F-99BF-3D0A051BBFA5}">
      <dsp:nvSpPr>
        <dsp:cNvPr id="0" name=""/>
        <dsp:cNvSpPr/>
      </dsp:nvSpPr>
      <dsp:spPr>
        <a:xfrm>
          <a:off x="3680336" y="1167469"/>
          <a:ext cx="1546875" cy="6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   Uzak gelecekle pek ilgilenmezler.</a:t>
          </a:r>
          <a:endParaRPr lang="en-US" sz="1100" kern="1200"/>
        </a:p>
      </dsp:txBody>
      <dsp:txXfrm>
        <a:off x="3680336" y="1167469"/>
        <a:ext cx="1546875" cy="618750"/>
      </dsp:txXfrm>
    </dsp:sp>
    <dsp:sp modelId="{BC89368F-E9C8-41E0-BE25-7C3CA00E0F10}">
      <dsp:nvSpPr>
        <dsp:cNvPr id="0" name=""/>
        <dsp:cNvSpPr/>
      </dsp:nvSpPr>
      <dsp:spPr>
        <a:xfrm>
          <a:off x="1379360" y="2172938"/>
          <a:ext cx="696093" cy="6960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26E796-CC62-4021-BA42-6A616BB5492B}">
      <dsp:nvSpPr>
        <dsp:cNvPr id="0" name=""/>
        <dsp:cNvSpPr/>
      </dsp:nvSpPr>
      <dsp:spPr>
        <a:xfrm>
          <a:off x="953969" y="3106581"/>
          <a:ext cx="1546875" cy="6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    Görsel ve işitsel algıları zayıftır.</a:t>
          </a:r>
          <a:endParaRPr lang="en-US" sz="1100" kern="1200"/>
        </a:p>
      </dsp:txBody>
      <dsp:txXfrm>
        <a:off x="953969" y="3106581"/>
        <a:ext cx="1546875" cy="618750"/>
      </dsp:txXfrm>
    </dsp:sp>
    <dsp:sp modelId="{B4B685C8-849C-4582-9AC1-10A28967A993}">
      <dsp:nvSpPr>
        <dsp:cNvPr id="0" name=""/>
        <dsp:cNvSpPr/>
      </dsp:nvSpPr>
      <dsp:spPr>
        <a:xfrm>
          <a:off x="3196938" y="2172938"/>
          <a:ext cx="696093" cy="6960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7C3424-B8E2-485F-A7EB-9EBB62C3BBFE}">
      <dsp:nvSpPr>
        <dsp:cNvPr id="0" name=""/>
        <dsp:cNvSpPr/>
      </dsp:nvSpPr>
      <dsp:spPr>
        <a:xfrm>
          <a:off x="2771547" y="3106581"/>
          <a:ext cx="1546875" cy="61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a:t>· Kendilerini kontrol edemezler.</a:t>
          </a:r>
          <a:endParaRPr lang="en-US" sz="1100" kern="1200"/>
        </a:p>
      </dsp:txBody>
      <dsp:txXfrm>
        <a:off x="2771547" y="3106581"/>
        <a:ext cx="1546875" cy="618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F9664-B023-4E6A-AA91-459AC807CA0A}">
      <dsp:nvSpPr>
        <dsp:cNvPr id="0" name=""/>
        <dsp:cNvSpPr/>
      </dsp:nvSpPr>
      <dsp:spPr>
        <a:xfrm>
          <a:off x="915389" y="334624"/>
          <a:ext cx="1248817" cy="12488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CAE41A-BE94-42AD-A4A1-CF6CDE2FEF29}">
      <dsp:nvSpPr>
        <dsp:cNvPr id="0" name=""/>
        <dsp:cNvSpPr/>
      </dsp:nvSpPr>
      <dsp:spPr>
        <a:xfrm>
          <a:off x="152222" y="1931050"/>
          <a:ext cx="27751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tr-TR" sz="1300" kern="1200"/>
            <a:t>·   Duygu ve düşüncelerini açık ve net ifade edemezler.</a:t>
          </a:r>
          <a:endParaRPr lang="en-US" sz="1300" kern="1200"/>
        </a:p>
      </dsp:txBody>
      <dsp:txXfrm>
        <a:off x="152222" y="1931050"/>
        <a:ext cx="2775149" cy="720000"/>
      </dsp:txXfrm>
    </dsp:sp>
    <dsp:sp modelId="{CF9B246D-02C8-4083-8C13-5B1137D1393D}">
      <dsp:nvSpPr>
        <dsp:cNvPr id="0" name=""/>
        <dsp:cNvSpPr/>
      </dsp:nvSpPr>
      <dsp:spPr>
        <a:xfrm>
          <a:off x="4176189" y="334624"/>
          <a:ext cx="1248817" cy="12488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3FF3DB-D508-4925-8D44-D920E8CE0AE6}">
      <dsp:nvSpPr>
        <dsp:cNvPr id="0" name=""/>
        <dsp:cNvSpPr/>
      </dsp:nvSpPr>
      <dsp:spPr>
        <a:xfrm>
          <a:off x="3413023" y="1931050"/>
          <a:ext cx="27751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tr-TR" sz="1300" kern="1200"/>
            <a:t>·    İki şey arasındaki benzerlik ve ayrılığı kolay ayıramazlar. Tasarım ve çağrışım yetersizdir. Dördüncü sınıfa doğru algılama yetenekleri artar.</a:t>
          </a:r>
          <a:endParaRPr lang="en-US" sz="1300" kern="1200"/>
        </a:p>
      </dsp:txBody>
      <dsp:txXfrm>
        <a:off x="3413023" y="1931050"/>
        <a:ext cx="2775149" cy="720000"/>
      </dsp:txXfrm>
    </dsp:sp>
    <dsp:sp modelId="{D552986E-8891-49BC-9412-C7E6F4F34C6B}">
      <dsp:nvSpPr>
        <dsp:cNvPr id="0" name=""/>
        <dsp:cNvSpPr/>
      </dsp:nvSpPr>
      <dsp:spPr>
        <a:xfrm>
          <a:off x="7436990" y="334624"/>
          <a:ext cx="1248817" cy="12488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66DAD6-0499-4C0D-9ECC-A78B9B7D0F85}">
      <dsp:nvSpPr>
        <dsp:cNvPr id="0" name=""/>
        <dsp:cNvSpPr/>
      </dsp:nvSpPr>
      <dsp:spPr>
        <a:xfrm>
          <a:off x="6673824" y="1931050"/>
          <a:ext cx="27751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tr-TR" sz="1300" kern="1200"/>
            <a:t>·    Olayları anlatma ve tartışma yetenekleri takvim yaşının altındadır.</a:t>
          </a:r>
          <a:endParaRPr lang="en-US" sz="1300" kern="1200"/>
        </a:p>
      </dsp:txBody>
      <dsp:txXfrm>
        <a:off x="6673824" y="1931050"/>
        <a:ext cx="2775149"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70AB4-E567-4851-A8B3-AAB3CB0F120C}">
      <dsp:nvSpPr>
        <dsp:cNvPr id="0" name=""/>
        <dsp:cNvSpPr/>
      </dsp:nvSpPr>
      <dsp:spPr>
        <a:xfrm>
          <a:off x="0" y="512298"/>
          <a:ext cx="5914209" cy="206739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tr-TR" sz="3100" kern="1200"/>
            <a:t>·    Bir kısmı bakmadan yazabilecek hale gelebilir. Okumayı tam olarak öğrenebilenlerin sayısı ise daha da azdır.</a:t>
          </a:r>
          <a:endParaRPr lang="en-US" sz="3100" kern="1200"/>
        </a:p>
      </dsp:txBody>
      <dsp:txXfrm>
        <a:off x="100922" y="613220"/>
        <a:ext cx="5712365" cy="1865546"/>
      </dsp:txXfrm>
    </dsp:sp>
    <dsp:sp modelId="{9C60A797-18FD-4F1E-AE40-83EB99BB23B7}">
      <dsp:nvSpPr>
        <dsp:cNvPr id="0" name=""/>
        <dsp:cNvSpPr/>
      </dsp:nvSpPr>
      <dsp:spPr>
        <a:xfrm>
          <a:off x="0" y="2668968"/>
          <a:ext cx="5914209" cy="206739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tr-TR" sz="3100" kern="1200"/>
            <a:t>·    Fiziksel gelişimleri (boy-kilo) ise yaşıtlarının gelişimi ile bir tutarlılık gösterir.</a:t>
          </a:r>
          <a:endParaRPr lang="en-US" sz="3100" kern="1200"/>
        </a:p>
      </dsp:txBody>
      <dsp:txXfrm>
        <a:off x="100922" y="2769890"/>
        <a:ext cx="5712365" cy="18655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2D533-91CC-4614-BF6C-6924765898A2}">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5C957-2F94-40EB-919D-990C1A29191E}">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a:t>·    Bu çocuklarda her tür konuşma ve dil bozukluklarına rastlamak mümkündür. Sekiz yaşlarında kelime dağarcıkları normal çocuklarınkinin %25-35’i kadardır.</a:t>
          </a:r>
          <a:endParaRPr lang="en-US" sz="2300" kern="1200"/>
        </a:p>
      </dsp:txBody>
      <dsp:txXfrm>
        <a:off x="775406" y="482054"/>
        <a:ext cx="3737345" cy="2320513"/>
      </dsp:txXfrm>
    </dsp:sp>
    <dsp:sp modelId="{9A33D22C-F8F6-449F-B00E-A47AB132A28D}">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3CBD4C-0E69-42C2-9548-20ADDF0ED7F9}">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a:t>·    Alıcı ve ifade edici dil gelişimi zayıflıklarına rastlanmaktadır. Çoğunlukla ilköğretime konuşma ve dil becerilerini zayıf da olsa kazanmış olarak başlamaktadırlar.</a:t>
          </a:r>
          <a:endParaRPr lang="en-US" sz="2300" kern="1200"/>
        </a:p>
      </dsp:txBody>
      <dsp:txXfrm>
        <a:off x="5519748" y="482054"/>
        <a:ext cx="3737345" cy="23205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F25BB-5E43-4AA2-AF1C-3F66F738AF47}">
      <dsp:nvSpPr>
        <dsp:cNvPr id="0" name=""/>
        <dsp:cNvSpPr/>
      </dsp:nvSpPr>
      <dsp:spPr>
        <a:xfrm>
          <a:off x="1626492" y="1169"/>
          <a:ext cx="2700645" cy="2700645"/>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kern="1200"/>
            <a:t>· Genellikle kendilerinden yaşca küçük çocuklarla iletişim kurarlar.</a:t>
          </a:r>
          <a:endParaRPr lang="en-US" sz="1500" kern="1200"/>
        </a:p>
      </dsp:txBody>
      <dsp:txXfrm>
        <a:off x="2301653" y="1169"/>
        <a:ext cx="1350323" cy="2228032"/>
      </dsp:txXfrm>
    </dsp:sp>
    <dsp:sp modelId="{0FC1F2B7-8074-4B27-A1F2-D9DA7CC590F1}">
      <dsp:nvSpPr>
        <dsp:cNvPr id="0" name=""/>
        <dsp:cNvSpPr/>
      </dsp:nvSpPr>
      <dsp:spPr>
        <a:xfrm rot="7200000">
          <a:off x="3187060" y="2704152"/>
          <a:ext cx="2700645" cy="2700645"/>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kern="1200"/>
            <a:t>·    Duygu ve düşüncelerini açıkça ifade edemezler, güvendikleri bir kişinin teşvik ve onayını beklerler.</a:t>
          </a:r>
          <a:endParaRPr lang="en-US" sz="1500" kern="1200"/>
        </a:p>
      </dsp:txBody>
      <dsp:txXfrm rot="-5400000">
        <a:off x="3628014" y="3497466"/>
        <a:ext cx="2228032" cy="1350323"/>
      </dsp:txXfrm>
    </dsp:sp>
    <dsp:sp modelId="{F894003B-0109-4BC0-A754-DAE340DF2974}">
      <dsp:nvSpPr>
        <dsp:cNvPr id="0" name=""/>
        <dsp:cNvSpPr/>
      </dsp:nvSpPr>
      <dsp:spPr>
        <a:xfrm rot="14400000">
          <a:off x="65924" y="2704152"/>
          <a:ext cx="2700645" cy="2700645"/>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tr-TR" sz="1500" kern="1200"/>
            <a:t>·   Yakın çevresindekilerle kolay dostluk kuramazlar. Kurdukları dostlukları uzun süre devam ettiremezler.</a:t>
          </a:r>
          <a:endParaRPr lang="en-US" sz="1500" kern="1200"/>
        </a:p>
      </dsp:txBody>
      <dsp:txXfrm rot="5400000">
        <a:off x="97584" y="3497466"/>
        <a:ext cx="2228032" cy="13503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6087640-6354-4AC2-BADC-1897E2D5EB8F}" type="datetimeFigureOut">
              <a:rPr lang="tr-TR" smtClean="0"/>
              <a:t>4.12.2021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38A6D7FB-0AAB-4560-8756-CBE83BA3824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85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6087640-6354-4AC2-BADC-1897E2D5EB8F}" type="datetimeFigureOut">
              <a:rPr lang="tr-TR" smtClean="0"/>
              <a:t>4.12.2021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50154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6087640-6354-4AC2-BADC-1897E2D5EB8F}" type="datetimeFigureOut">
              <a:rPr lang="tr-TR" smtClean="0"/>
              <a:t>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1441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6087640-6354-4AC2-BADC-1897E2D5EB8F}" type="datetimeFigureOut">
              <a:rPr lang="tr-TR" smtClean="0"/>
              <a:t>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23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6087640-6354-4AC2-BADC-1897E2D5EB8F}" type="datetimeFigureOut">
              <a:rPr lang="tr-TR" smtClean="0"/>
              <a:t>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3688115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6087640-6354-4AC2-BADC-1897E2D5EB8F}" type="datetimeFigureOut">
              <a:rPr lang="tr-TR" smtClean="0"/>
              <a:t>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68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6087640-6354-4AC2-BADC-1897E2D5EB8F}" type="datetimeFigureOut">
              <a:rPr lang="tr-TR" smtClean="0"/>
              <a:t>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043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087640-6354-4AC2-BADC-1897E2D5EB8F}" type="datetimeFigureOut">
              <a:rPr lang="tr-TR" smtClean="0"/>
              <a:t>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496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087640-6354-4AC2-BADC-1897E2D5EB8F}" type="datetimeFigureOut">
              <a:rPr lang="tr-TR" smtClean="0"/>
              <a:t>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54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087640-6354-4AC2-BADC-1897E2D5EB8F}" type="datetimeFigureOut">
              <a:rPr lang="tr-TR" smtClean="0"/>
              <a:t>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156578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6087640-6354-4AC2-BADC-1897E2D5EB8F}" type="datetimeFigureOut">
              <a:rPr lang="tr-TR" smtClean="0"/>
              <a:t>4.12.2021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A6D7FB-0AAB-4560-8756-CBE83BA3824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26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6087640-6354-4AC2-BADC-1897E2D5EB8F}" type="datetimeFigureOut">
              <a:rPr lang="tr-TR" smtClean="0"/>
              <a:t>4.12.2021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107139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6087640-6354-4AC2-BADC-1897E2D5EB8F}" type="datetimeFigureOut">
              <a:rPr lang="tr-TR" smtClean="0"/>
              <a:t>4.12.2021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8A6D7FB-0AAB-4560-8756-CBE83BA3824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05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6087640-6354-4AC2-BADC-1897E2D5EB8F}" type="datetimeFigureOut">
              <a:rPr lang="tr-TR" smtClean="0"/>
              <a:t>4.12.2021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8A6D7FB-0AAB-4560-8756-CBE83BA3824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75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87640-6354-4AC2-BADC-1897E2D5EB8F}" type="datetimeFigureOut">
              <a:rPr lang="tr-TR" smtClean="0"/>
              <a:t>4.12.2021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208117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6087640-6354-4AC2-BADC-1897E2D5EB8F}" type="datetimeFigureOut">
              <a:rPr lang="tr-TR" smtClean="0"/>
              <a:t>4.12.2021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A6D7FB-0AAB-4560-8756-CBE83BA3824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99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6087640-6354-4AC2-BADC-1897E2D5EB8F}" type="datetimeFigureOut">
              <a:rPr lang="tr-TR" smtClean="0"/>
              <a:t>4.12.2021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A6D7FB-0AAB-4560-8756-CBE83BA38246}" type="slidenum">
              <a:rPr lang="tr-TR" smtClean="0"/>
              <a:t>‹#›</a:t>
            </a:fld>
            <a:endParaRPr lang="tr-TR"/>
          </a:p>
        </p:txBody>
      </p:sp>
    </p:spTree>
    <p:extLst>
      <p:ext uri="{BB962C8B-B14F-4D97-AF65-F5344CB8AC3E}">
        <p14:creationId xmlns:p14="http://schemas.microsoft.com/office/powerpoint/2010/main" val="90490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087640-6354-4AC2-BADC-1897E2D5EB8F}" type="datetimeFigureOut">
              <a:rPr lang="tr-TR" smtClean="0"/>
              <a:t>4.12.2021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A6D7FB-0AAB-4560-8756-CBE83BA38246}" type="slidenum">
              <a:rPr lang="tr-TR" smtClean="0"/>
              <a:t>‹#›</a:t>
            </a:fld>
            <a:endParaRPr lang="tr-TR"/>
          </a:p>
        </p:txBody>
      </p:sp>
    </p:spTree>
    <p:extLst>
      <p:ext uri="{BB962C8B-B14F-4D97-AF65-F5344CB8AC3E}">
        <p14:creationId xmlns:p14="http://schemas.microsoft.com/office/powerpoint/2010/main" val="40602119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3" name="Picture 12">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Unvan 1"/>
          <p:cNvSpPr>
            <a:spLocks noGrp="1"/>
          </p:cNvSpPr>
          <p:nvPr>
            <p:ph type="ctrTitle"/>
          </p:nvPr>
        </p:nvSpPr>
        <p:spPr>
          <a:xfrm>
            <a:off x="997528" y="982132"/>
            <a:ext cx="4094017" cy="2823880"/>
          </a:xfrm>
        </p:spPr>
        <p:txBody>
          <a:bodyPr>
            <a:normAutofit/>
          </a:bodyPr>
          <a:lstStyle/>
          <a:p>
            <a:pPr>
              <a:lnSpc>
                <a:spcPct val="90000"/>
              </a:lnSpc>
            </a:pPr>
            <a:r>
              <a:rPr lang="tr-TR" sz="3700" b="1">
                <a:solidFill>
                  <a:srgbClr val="262626"/>
                </a:solidFill>
                <a:latin typeface="+mn-lt"/>
                <a:cs typeface="Aparajita" panose="020B0604020202020204" pitchFamily="34" charset="0"/>
              </a:rPr>
              <a:t>AĞIR DÜZEYDE ZİHİNSEL ÖĞRENME GÜÇLÜĞÜ</a:t>
            </a:r>
            <a:endParaRPr lang="tr-TR" sz="3700">
              <a:solidFill>
                <a:srgbClr val="262626"/>
              </a:solidFill>
              <a:latin typeface="+mn-lt"/>
              <a:cs typeface="Aparajita" panose="020B0604020202020204" pitchFamily="34" charset="0"/>
            </a:endParaRPr>
          </a:p>
        </p:txBody>
      </p:sp>
      <p:sp>
        <p:nvSpPr>
          <p:cNvPr id="3" name="Alt Başlık 2"/>
          <p:cNvSpPr>
            <a:spLocks noGrp="1"/>
          </p:cNvSpPr>
          <p:nvPr>
            <p:ph type="subTitle" idx="1"/>
          </p:nvPr>
        </p:nvSpPr>
        <p:spPr>
          <a:xfrm>
            <a:off x="997528" y="4076944"/>
            <a:ext cx="4094017" cy="1679620"/>
          </a:xfrm>
        </p:spPr>
        <p:txBody>
          <a:bodyPr>
            <a:normAutofit/>
          </a:bodyPr>
          <a:lstStyle/>
          <a:p>
            <a:r>
              <a:rPr lang="tr-TR" b="1">
                <a:solidFill>
                  <a:srgbClr val="000000"/>
                </a:solidFill>
                <a:latin typeface="+mn-lt"/>
              </a:rPr>
              <a:t>SEYHAN RAM</a:t>
            </a:r>
          </a:p>
          <a:p>
            <a:r>
              <a:rPr lang="tr-TR" b="1">
                <a:solidFill>
                  <a:srgbClr val="000000"/>
                </a:solidFill>
                <a:latin typeface="+mn-lt"/>
              </a:rPr>
              <a:t>ÖZEL EĞİTİM BÖLÜMÜ</a:t>
            </a:r>
          </a:p>
        </p:txBody>
      </p:sp>
      <p:pic>
        <p:nvPicPr>
          <p:cNvPr id="5" name="Graphic 6" descr="Head with Gears">
            <a:extLst>
              <a:ext uri="{FF2B5EF4-FFF2-40B4-BE49-F238E27FC236}">
                <a16:creationId xmlns:a16="http://schemas.microsoft.com/office/drawing/2014/main" id="{6D33BC8F-1321-447B-B77B-3B6F2A4B08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06533" y="982131"/>
            <a:ext cx="4893735"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399999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F7B15AA-2A22-4573-B0C5-126C84F1A910}"/>
              </a:ext>
            </a:extLst>
          </p:cNvPr>
          <p:cNvSpPr>
            <a:spLocks noGrp="1"/>
          </p:cNvSpPr>
          <p:nvPr>
            <p:ph type="title"/>
          </p:nvPr>
        </p:nvSpPr>
        <p:spPr>
          <a:xfrm>
            <a:off x="804421" y="796374"/>
            <a:ext cx="10583158" cy="880027"/>
          </a:xfrm>
        </p:spPr>
        <p:txBody>
          <a:bodyPr>
            <a:normAutofit/>
          </a:bodyPr>
          <a:lstStyle/>
          <a:p>
            <a:r>
              <a:rPr lang="tr-TR" b="1" u="sng" dirty="0">
                <a:solidFill>
                  <a:srgbClr val="FFFFFF"/>
                </a:solidFill>
              </a:rPr>
              <a:t>Zihinsel Gelişim Özellikleri</a:t>
            </a:r>
            <a:endParaRPr lang="tr-TR"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1295401" y="2612256"/>
            <a:ext cx="9601196" cy="3263612"/>
          </a:xfrm>
        </p:spPr>
        <p:txBody>
          <a:bodyPr>
            <a:normAutofit/>
          </a:bodyPr>
          <a:lstStyle/>
          <a:p>
            <a:r>
              <a:rPr lang="tr-TR"/>
              <a:t>4 yaş civarı çocuklar, kendi duygularını başkalarının duygularıyla ilişkilendirmeye başlıyorlar. 6 ya da 7 yaşında bir çocuk, artık başka bir insanın perspektifinden bakabiliyor ve kötü deneyimler yaşadıklarında uygun yardım öneriyorlar.</a:t>
            </a:r>
          </a:p>
          <a:p>
            <a:endParaRPr lang="tr-TR"/>
          </a:p>
        </p:txBody>
      </p:sp>
    </p:spTree>
    <p:extLst>
      <p:ext uri="{BB962C8B-B14F-4D97-AF65-F5344CB8AC3E}">
        <p14:creationId xmlns:p14="http://schemas.microsoft.com/office/powerpoint/2010/main" val="94362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929140" y="972766"/>
            <a:ext cx="2835464" cy="1254868"/>
          </a:xfrm>
          <a:solidFill>
            <a:srgbClr val="FF0000"/>
          </a:solidFill>
        </p:spPr>
        <p:txBody>
          <a:bodyPr vert="horz" lIns="91440" tIns="45720" rIns="91440" bIns="45720" rtlCol="0" anchor="b">
            <a:normAutofit/>
          </a:bodyPr>
          <a:lstStyle/>
          <a:p>
            <a:pPr>
              <a:lnSpc>
                <a:spcPct val="90000"/>
              </a:lnSpc>
            </a:pPr>
            <a:r>
              <a:rPr lang="tr-TR" sz="2800" b="1" u="sng" dirty="0" err="1">
                <a:solidFill>
                  <a:srgbClr val="262626"/>
                </a:solidFill>
              </a:rPr>
              <a:t>Psikomotor</a:t>
            </a:r>
            <a:r>
              <a:rPr lang="tr-TR" sz="2800" b="1" u="sng" dirty="0">
                <a:solidFill>
                  <a:srgbClr val="262626"/>
                </a:solidFill>
              </a:rPr>
              <a:t> Gelişim Özellikleri</a:t>
            </a:r>
            <a:endParaRPr lang="tr-TR" sz="2800" dirty="0">
              <a:solidFill>
                <a:srgbClr val="262626"/>
              </a:solidFill>
            </a:endParaRPr>
          </a:p>
        </p:txBody>
      </p:sp>
      <p:sp>
        <p:nvSpPr>
          <p:cNvPr id="4" name="Dikdörtgen 3"/>
          <p:cNvSpPr/>
          <p:nvPr/>
        </p:nvSpPr>
        <p:spPr>
          <a:xfrm>
            <a:off x="929141" y="2430471"/>
            <a:ext cx="2835464" cy="3552039"/>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buFont typeface="Arial"/>
              <a:buChar char="•"/>
            </a:pPr>
            <a:r>
              <a:rPr lang="en-US" sz="1500">
                <a:solidFill>
                  <a:srgbClr val="262626"/>
                </a:solidFill>
              </a:rPr>
              <a:t>·    Kol bacak kasları gelişmiştir, bazı çocuklar vücut hareketlerini (yürüme, koşma, merdiven çıkma v.b) normal yaşıtları ile aynı zamanda, bazıları ise yaşıtlarından biraz daha gecikmeli olarak yapabilirler .</a:t>
            </a:r>
          </a:p>
          <a:p>
            <a:pPr>
              <a:lnSpc>
                <a:spcPct val="90000"/>
              </a:lnSpc>
              <a:spcBef>
                <a:spcPct val="20000"/>
              </a:spcBef>
              <a:spcAft>
                <a:spcPts val="600"/>
              </a:spcAft>
              <a:buClr>
                <a:schemeClr val="accent1"/>
              </a:buClr>
              <a:buSzPct val="115000"/>
              <a:buFont typeface="Arial"/>
              <a:buChar char="•"/>
            </a:pPr>
            <a:r>
              <a:rPr lang="en-US" sz="1500">
                <a:solidFill>
                  <a:srgbClr val="262626"/>
                </a:solidFill>
              </a:rPr>
              <a:t>·     </a:t>
            </a:r>
          </a:p>
          <a:p>
            <a:pPr>
              <a:lnSpc>
                <a:spcPct val="90000"/>
              </a:lnSpc>
              <a:spcBef>
                <a:spcPct val="20000"/>
              </a:spcBef>
              <a:spcAft>
                <a:spcPts val="600"/>
              </a:spcAft>
              <a:buClr>
                <a:schemeClr val="accent1"/>
              </a:buClr>
              <a:buSzPct val="115000"/>
              <a:buFont typeface="Arial"/>
              <a:buChar char="•"/>
            </a:pPr>
            <a:r>
              <a:rPr lang="en-US" sz="1500">
                <a:solidFill>
                  <a:srgbClr val="262626"/>
                </a:solidFill>
              </a:rPr>
              <a:t>Yürüyüş, sıçrama, atlama hareketlerini yapabilirler, ancak zaman zaman güçlük çekerler. Belirli uzaklığa topu fırlatma ve yakalama gibi el ve kol kaslarının kontrolüne yarayan düzenli denemeleri çoğu kez başarabilirler.</a:t>
            </a:r>
          </a:p>
        </p:txBody>
      </p:sp>
      <p:sp useBgFill="1">
        <p:nvSpPr>
          <p:cNvPr id="17" name="Rectangle 16">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ead with Gears">
            <a:extLst>
              <a:ext uri="{FF2B5EF4-FFF2-40B4-BE49-F238E27FC236}">
                <a16:creationId xmlns:a16="http://schemas.microsoft.com/office/drawing/2014/main" id="{56075AA7-065B-4600-9BA6-B7450C171E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1056" y="609602"/>
            <a:ext cx="5587749" cy="5587749"/>
          </a:xfrm>
          <a:prstGeom prst="rect">
            <a:avLst/>
          </a:prstGeom>
        </p:spPr>
      </p:pic>
    </p:spTree>
    <p:extLst>
      <p:ext uri="{BB962C8B-B14F-4D97-AF65-F5344CB8AC3E}">
        <p14:creationId xmlns:p14="http://schemas.microsoft.com/office/powerpoint/2010/main" val="276794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929140" y="972766"/>
            <a:ext cx="2835464" cy="1254868"/>
          </a:xfrm>
          <a:solidFill>
            <a:srgbClr val="FF0000"/>
          </a:solidFill>
        </p:spPr>
        <p:txBody>
          <a:bodyPr anchor="b">
            <a:normAutofit/>
          </a:bodyPr>
          <a:lstStyle/>
          <a:p>
            <a:r>
              <a:rPr lang="tr-TR" sz="2800" dirty="0" err="1">
                <a:solidFill>
                  <a:srgbClr val="262626"/>
                </a:solidFill>
              </a:rPr>
              <a:t>Psikmotor</a:t>
            </a:r>
            <a:r>
              <a:rPr lang="tr-TR" sz="2800" dirty="0">
                <a:solidFill>
                  <a:srgbClr val="262626"/>
                </a:solidFill>
              </a:rPr>
              <a:t> beceriler</a:t>
            </a:r>
          </a:p>
        </p:txBody>
      </p:sp>
      <p:sp>
        <p:nvSpPr>
          <p:cNvPr id="3" name="İçerik Yer Tutucusu 2"/>
          <p:cNvSpPr>
            <a:spLocks noGrp="1"/>
          </p:cNvSpPr>
          <p:nvPr>
            <p:ph idx="1"/>
          </p:nvPr>
        </p:nvSpPr>
        <p:spPr>
          <a:xfrm>
            <a:off x="929141" y="2430471"/>
            <a:ext cx="2835464" cy="3552039"/>
          </a:xfrm>
        </p:spPr>
        <p:txBody>
          <a:bodyPr>
            <a:normAutofit/>
          </a:bodyPr>
          <a:lstStyle/>
          <a:p>
            <a:r>
              <a:rPr lang="tr-TR" sz="1800">
                <a:solidFill>
                  <a:srgbClr val="262626"/>
                </a:solidFill>
              </a:rPr>
              <a:t>·   Devamlı ve daha fazla dikkat harcayarak kalem fırça ve tebeşir kullanma becerisi kazanırlar. El becerilerine karşı ilgi artar. Makasla kağıt kesmekten, çekiç ve testere gibi aletlerle iş yapmaktan hoşlanırlar, ama yaptıkları işler genellikle kabaca işlerdir.</a:t>
            </a:r>
          </a:p>
        </p:txBody>
      </p:sp>
      <p:sp useBgFill="1">
        <p:nvSpPr>
          <p:cNvPr id="16" name="Rectangle 1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Kurşun kalem">
            <a:extLst>
              <a:ext uri="{FF2B5EF4-FFF2-40B4-BE49-F238E27FC236}">
                <a16:creationId xmlns:a16="http://schemas.microsoft.com/office/drawing/2014/main" id="{B6A432FF-5823-483A-829F-73A2C749F7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1056" y="609602"/>
            <a:ext cx="5587749" cy="5587749"/>
          </a:xfrm>
          <a:prstGeom prst="rect">
            <a:avLst/>
          </a:prstGeom>
        </p:spPr>
      </p:pic>
    </p:spTree>
    <p:extLst>
      <p:ext uri="{BB962C8B-B14F-4D97-AF65-F5344CB8AC3E}">
        <p14:creationId xmlns:p14="http://schemas.microsoft.com/office/powerpoint/2010/main" val="70904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1055599" y="1055077"/>
            <a:ext cx="2532909" cy="4794578"/>
          </a:xfrm>
          <a:solidFill>
            <a:srgbClr val="FF0000"/>
          </a:solidFill>
        </p:spPr>
        <p:txBody>
          <a:bodyPr>
            <a:normAutofit/>
          </a:bodyPr>
          <a:lstStyle/>
          <a:p>
            <a:r>
              <a:rPr lang="tr-TR" sz="3700" dirty="0" err="1">
                <a:solidFill>
                  <a:srgbClr val="262626"/>
                </a:solidFill>
              </a:rPr>
              <a:t>Psikomotor</a:t>
            </a:r>
            <a:r>
              <a:rPr lang="tr-TR" sz="3700" dirty="0">
                <a:solidFill>
                  <a:srgbClr val="262626"/>
                </a:solidFill>
              </a:rPr>
              <a:t> beceriler</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89ECF6AD-57F2-4B9E-A105-CF7B794C81C5}"/>
              </a:ext>
            </a:extLst>
          </p:cNvPr>
          <p:cNvGraphicFramePr>
            <a:graphicFrameLocks noGrp="1"/>
          </p:cNvGraphicFramePr>
          <p:nvPr>
            <p:ph idx="1"/>
            <p:extLst>
              <p:ext uri="{D42A27DB-BD31-4B8C-83A1-F6EECF244321}">
                <p14:modId xmlns:p14="http://schemas.microsoft.com/office/powerpoint/2010/main" val="473559501"/>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84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952108" y="954756"/>
            <a:ext cx="2730414" cy="4946003"/>
          </a:xfrm>
        </p:spPr>
        <p:txBody>
          <a:bodyPr>
            <a:normAutofit/>
          </a:bodyPr>
          <a:lstStyle/>
          <a:p>
            <a:r>
              <a:rPr lang="tr-TR" b="1" u="sng" dirty="0">
                <a:solidFill>
                  <a:srgbClr val="FFFFFF"/>
                </a:solidFill>
              </a:rPr>
              <a:t>Dil ve Konuşma Gelişim Özellikleri</a:t>
            </a:r>
            <a:endParaRPr lang="tr-TR" dirty="0">
              <a:solidFill>
                <a:srgbClr val="FFFFFF"/>
              </a:solidFill>
            </a:endParaRP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150360" y="469900"/>
            <a:ext cx="5953630" cy="5405968"/>
          </a:xfrm>
        </p:spPr>
        <p:txBody>
          <a:bodyPr anchor="ctr">
            <a:normAutofit/>
          </a:bodyPr>
          <a:lstStyle/>
          <a:p>
            <a:r>
              <a:rPr lang="tr-TR">
                <a:solidFill>
                  <a:schemeClr val="bg1"/>
                </a:solidFill>
              </a:rPr>
              <a:t>Konuşmayı yaşıtlarının geçtiği aynı basamaklardan geçerek öğrenir ve geliştirirler, ancak bu basamaklardan geçiş hızları yavaştır. Bu nedenle dil ve konuşma becerilerinde gecikme ve ilk basamaklarda takılma gibi durumlara sıklıkla rastlanmaktadır.</a:t>
            </a:r>
          </a:p>
        </p:txBody>
      </p:sp>
    </p:spTree>
    <p:extLst>
      <p:ext uri="{BB962C8B-B14F-4D97-AF65-F5344CB8AC3E}">
        <p14:creationId xmlns:p14="http://schemas.microsoft.com/office/powerpoint/2010/main" val="198871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1303867"/>
          </a:xfrm>
          <a:solidFill>
            <a:srgbClr val="92D050"/>
          </a:solidFill>
        </p:spPr>
        <p:txBody>
          <a:bodyPr>
            <a:normAutofit/>
          </a:bodyPr>
          <a:lstStyle/>
          <a:p>
            <a:r>
              <a:rPr lang="tr-TR" b="1" u="sng" dirty="0">
                <a:solidFill>
                  <a:srgbClr val="262626"/>
                </a:solidFill>
              </a:rPr>
              <a:t>Dil ve Konuşma Gelişim Özellikleri</a:t>
            </a:r>
            <a:endParaRPr lang="tr-TR" dirty="0">
              <a:solidFill>
                <a:srgbClr val="262626"/>
              </a:solidFill>
            </a:endParaRPr>
          </a:p>
        </p:txBody>
      </p:sp>
      <p:graphicFrame>
        <p:nvGraphicFramePr>
          <p:cNvPr id="5" name="İçerik Yer Tutucusu 2">
            <a:extLst>
              <a:ext uri="{FF2B5EF4-FFF2-40B4-BE49-F238E27FC236}">
                <a16:creationId xmlns:a16="http://schemas.microsoft.com/office/drawing/2014/main" id="{BEBC96EA-390C-42E3-9BBF-49D8E7F1B5B7}"/>
              </a:ext>
            </a:extLst>
          </p:cNvPr>
          <p:cNvGraphicFramePr>
            <a:graphicFrameLocks noGrp="1"/>
          </p:cNvGraphicFramePr>
          <p:nvPr>
            <p:ph idx="1"/>
            <p:extLst>
              <p:ext uri="{D42A27DB-BD31-4B8C-83A1-F6EECF244321}">
                <p14:modId xmlns:p14="http://schemas.microsoft.com/office/powerpoint/2010/main" val="3160185957"/>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0706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1088010" y="929865"/>
            <a:ext cx="2730414" cy="4946003"/>
          </a:xfrm>
          <a:solidFill>
            <a:srgbClr val="00B0F0"/>
          </a:solidFill>
        </p:spPr>
        <p:txBody>
          <a:bodyPr>
            <a:normAutofit/>
          </a:bodyPr>
          <a:lstStyle/>
          <a:p>
            <a:r>
              <a:rPr lang="tr-TR" sz="4100" b="1" u="sng" dirty="0">
                <a:solidFill>
                  <a:srgbClr val="FFFFFF"/>
                </a:solidFill>
              </a:rPr>
              <a:t>Sosyal ve Kişilik Gelişimi Özellikleri:</a:t>
            </a:r>
            <a:endParaRPr lang="tr-TR" sz="4100" dirty="0">
              <a:solidFill>
                <a:srgbClr val="FFFFFF"/>
              </a:solidFill>
            </a:endParaRP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İçerik Yer Tutucusu 2">
            <a:extLst>
              <a:ext uri="{FF2B5EF4-FFF2-40B4-BE49-F238E27FC236}">
                <a16:creationId xmlns:a16="http://schemas.microsoft.com/office/drawing/2014/main" id="{7D9E5A77-F728-42F0-907C-77B85BCAE800}"/>
              </a:ext>
            </a:extLst>
          </p:cNvPr>
          <p:cNvGraphicFramePr>
            <a:graphicFrameLocks noGrp="1"/>
          </p:cNvGraphicFramePr>
          <p:nvPr>
            <p:ph idx="1"/>
          </p:nvPr>
        </p:nvGraphicFramePr>
        <p:xfrm>
          <a:off x="5150360" y="469900"/>
          <a:ext cx="5953630" cy="5405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4390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E39F8D74-3AB7-4DB7-BCC5-E96EABB15738}"/>
              </a:ext>
            </a:extLst>
          </p:cNvPr>
          <p:cNvSpPr>
            <a:spLocks noGrp="1"/>
          </p:cNvSpPr>
          <p:nvPr>
            <p:ph type="title"/>
          </p:nvPr>
        </p:nvSpPr>
        <p:spPr>
          <a:xfrm>
            <a:off x="1055599" y="1055077"/>
            <a:ext cx="2532909" cy="4794578"/>
          </a:xfrm>
          <a:solidFill>
            <a:srgbClr val="00B0F0"/>
          </a:solidFill>
        </p:spPr>
        <p:txBody>
          <a:bodyPr>
            <a:normAutofit/>
          </a:bodyPr>
          <a:lstStyle/>
          <a:p>
            <a:r>
              <a:rPr lang="tr-TR" sz="3700" b="1" u="sng" dirty="0">
                <a:solidFill>
                  <a:srgbClr val="262626"/>
                </a:solidFill>
              </a:rPr>
              <a:t>Sosyal ve Kişilik Gelişimi Özellikleri:</a:t>
            </a:r>
            <a:endParaRPr lang="tr-TR" sz="3700" dirty="0">
              <a:solidFill>
                <a:srgbClr val="262626"/>
              </a:solidFill>
            </a:endParaRPr>
          </a:p>
        </p:txBody>
      </p:sp>
      <p:sp useBgFill="1">
        <p:nvSpPr>
          <p:cNvPr id="17" name="Rectangle 16">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İçerik Yer Tutucusu 2">
            <a:extLst>
              <a:ext uri="{FF2B5EF4-FFF2-40B4-BE49-F238E27FC236}">
                <a16:creationId xmlns:a16="http://schemas.microsoft.com/office/drawing/2014/main" id="{C12D8FA1-75D9-4724-9C2B-00AA8D48EA0D}"/>
              </a:ext>
            </a:extLst>
          </p:cNvPr>
          <p:cNvGraphicFramePr>
            <a:graphicFrameLocks noGrp="1"/>
          </p:cNvGraphicFramePr>
          <p:nvPr>
            <p:ph idx="1"/>
            <p:extLst>
              <p:ext uri="{D42A27DB-BD31-4B8C-83A1-F6EECF244321}">
                <p14:modId xmlns:p14="http://schemas.microsoft.com/office/powerpoint/2010/main" val="233338942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677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1303867"/>
          </a:xfrm>
          <a:solidFill>
            <a:srgbClr val="00B0F0"/>
          </a:solidFill>
        </p:spPr>
        <p:txBody>
          <a:bodyPr>
            <a:normAutofit/>
          </a:bodyPr>
          <a:lstStyle/>
          <a:p>
            <a:r>
              <a:rPr lang="tr-TR" b="1" u="sng" dirty="0">
                <a:solidFill>
                  <a:srgbClr val="262626"/>
                </a:solidFill>
              </a:rPr>
              <a:t>Sosyal ve Kişilik Gelişimi Özellikleri:</a:t>
            </a:r>
            <a:endParaRPr lang="tr-TR" dirty="0">
              <a:solidFill>
                <a:srgbClr val="262626"/>
              </a:solidFill>
            </a:endParaRPr>
          </a:p>
        </p:txBody>
      </p:sp>
      <p:graphicFrame>
        <p:nvGraphicFramePr>
          <p:cNvPr id="5" name="İçerik Yer Tutucusu 2">
            <a:extLst>
              <a:ext uri="{FF2B5EF4-FFF2-40B4-BE49-F238E27FC236}">
                <a16:creationId xmlns:a16="http://schemas.microsoft.com/office/drawing/2014/main" id="{BD771F82-B3FC-4D7F-B653-10178CC6E3A4}"/>
              </a:ext>
            </a:extLst>
          </p:cNvPr>
          <p:cNvGraphicFramePr>
            <a:graphicFrameLocks noGrp="1"/>
          </p:cNvGraphicFramePr>
          <p:nvPr>
            <p:ph idx="1"/>
            <p:extLst>
              <p:ext uri="{D42A27DB-BD31-4B8C-83A1-F6EECF244321}">
                <p14:modId xmlns:p14="http://schemas.microsoft.com/office/powerpoint/2010/main" val="85948495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82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1055599" y="1055077"/>
            <a:ext cx="2532909" cy="4794578"/>
          </a:xfrm>
        </p:spPr>
        <p:txBody>
          <a:bodyPr>
            <a:normAutofit/>
          </a:bodyPr>
          <a:lstStyle/>
          <a:p>
            <a:r>
              <a:rPr lang="tr-TR" b="1" u="sng" dirty="0">
                <a:solidFill>
                  <a:srgbClr val="262626"/>
                </a:solidFill>
              </a:rPr>
              <a:t>Sosyal Beceriler</a:t>
            </a:r>
            <a:endParaRPr lang="tr-TR" dirty="0">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8C2244FD-EF51-4485-B496-4F59F14E333C}"/>
              </a:ext>
            </a:extLst>
          </p:cNvPr>
          <p:cNvGraphicFramePr>
            <a:graphicFrameLocks noGrp="1"/>
          </p:cNvGraphicFramePr>
          <p:nvPr>
            <p:ph idx="1"/>
            <p:extLst>
              <p:ext uri="{D42A27DB-BD31-4B8C-83A1-F6EECF244321}">
                <p14:modId xmlns:p14="http://schemas.microsoft.com/office/powerpoint/2010/main" val="246090806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78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982132"/>
            <a:ext cx="9601197" cy="1303867"/>
          </a:xfrm>
          <a:solidFill>
            <a:srgbClr val="FF0000"/>
          </a:solidFill>
        </p:spPr>
        <p:txBody>
          <a:bodyPr>
            <a:normAutofit/>
          </a:bodyPr>
          <a:lstStyle/>
          <a:p>
            <a:pPr algn="ctr"/>
            <a:r>
              <a:rPr lang="tr-TR" sz="3600" dirty="0"/>
              <a:t>ZİHİNSEL ÖĞRENME GÜÇLÜĞÜ</a:t>
            </a:r>
          </a:p>
        </p:txBody>
      </p:sp>
      <p:sp>
        <p:nvSpPr>
          <p:cNvPr id="3" name="İçerik Yer Tutucusu 2"/>
          <p:cNvSpPr>
            <a:spLocks noGrp="1"/>
          </p:cNvSpPr>
          <p:nvPr>
            <p:ph idx="1"/>
          </p:nvPr>
        </p:nvSpPr>
        <p:spPr>
          <a:solidFill>
            <a:srgbClr val="00B0F0"/>
          </a:solidFill>
        </p:spPr>
        <p:txBody>
          <a:bodyPr>
            <a:normAutofit/>
          </a:bodyPr>
          <a:lstStyle/>
          <a:p>
            <a:r>
              <a:rPr lang="tr-TR" sz="2800" dirty="0"/>
              <a:t>Zihinsel öğrenme yetersizliği, «MEB. Özel Eğitim Hizmetleri Yönetmeliği'ne göre; zihinsel gelişim yetersizliğinden dolayı, bireyin eğitim performansının ve sosyal uyumunun olumsuz yönde hafif/orta/ağır düzeyde etkilenmesi durumudur.» şeklinde tanımlanmaktadır</a:t>
            </a:r>
            <a:r>
              <a:rPr lang="tr-TR" dirty="0"/>
              <a:t>.</a:t>
            </a:r>
          </a:p>
        </p:txBody>
      </p:sp>
    </p:spTree>
    <p:extLst>
      <p:ext uri="{BB962C8B-B14F-4D97-AF65-F5344CB8AC3E}">
        <p14:creationId xmlns:p14="http://schemas.microsoft.com/office/powerpoint/2010/main" val="3089344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1295402" y="982132"/>
            <a:ext cx="9601196" cy="1303867"/>
          </a:xfrm>
          <a:solidFill>
            <a:srgbClr val="FF0000"/>
          </a:solidFill>
        </p:spPr>
        <p:txBody>
          <a:bodyPr>
            <a:normAutofit/>
          </a:bodyPr>
          <a:lstStyle/>
          <a:p>
            <a:r>
              <a:rPr lang="tr-TR" b="1" u="sng" dirty="0">
                <a:solidFill>
                  <a:schemeClr val="bg1"/>
                </a:solidFill>
              </a:rPr>
              <a:t>Sosyal Beceriler</a:t>
            </a:r>
            <a:endParaRPr lang="tr-TR" dirty="0">
              <a:solidFill>
                <a:schemeClr val="bg1"/>
              </a:solidFill>
            </a:endParaRP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İçerik Yer Tutucusu 2"/>
          <p:cNvSpPr>
            <a:spLocks noGrp="1"/>
          </p:cNvSpPr>
          <p:nvPr>
            <p:ph idx="1"/>
          </p:nvPr>
        </p:nvSpPr>
        <p:spPr>
          <a:xfrm>
            <a:off x="1295401" y="2556932"/>
            <a:ext cx="9601196" cy="3318936"/>
          </a:xfrm>
        </p:spPr>
        <p:txBody>
          <a:bodyPr>
            <a:normAutofit/>
          </a:bodyPr>
          <a:lstStyle/>
          <a:p>
            <a:r>
              <a:rPr lang="tr-TR">
                <a:solidFill>
                  <a:schemeClr val="bg1"/>
                </a:solidFill>
              </a:rPr>
              <a:t>Bu çocukların sosyal bir varlık olarak gelişmesi için daha sık ve daha çeşitli yaşantılar geçirmeleri gerekir (örn: her konu ile ilgili geziler düzenlenmeli ,sinema ve tiyatroya gidilmeli, yaşıtları ile işlevsel kaynaştırma almaları v.b) Bu çocukların sosyal yaşantılarını sınırlamak değil artırmak, eğitsel faaliyet çalışmalarına önem vermek gerekir. Bu nedenle sosyal gelişimlerinin ve kişilik gelişimlerini artırıcı eğitim programlarına yer verilmesi ve uygulanması gerekmektedir.</a:t>
            </a:r>
          </a:p>
        </p:txBody>
      </p:sp>
    </p:spTree>
    <p:extLst>
      <p:ext uri="{BB962C8B-B14F-4D97-AF65-F5344CB8AC3E}">
        <p14:creationId xmlns:p14="http://schemas.microsoft.com/office/powerpoint/2010/main" val="299541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3FA73369-60C3-43F3-8B71-D855F6CAC575}"/>
              </a:ext>
            </a:extLst>
          </p:cNvPr>
          <p:cNvSpPr>
            <a:spLocks noGrp="1"/>
          </p:cNvSpPr>
          <p:nvPr>
            <p:ph type="title"/>
          </p:nvPr>
        </p:nvSpPr>
        <p:spPr>
          <a:xfrm>
            <a:off x="1295402" y="982132"/>
            <a:ext cx="9601196" cy="1303867"/>
          </a:xfrm>
          <a:solidFill>
            <a:srgbClr val="FF0000"/>
          </a:solidFill>
        </p:spPr>
        <p:txBody>
          <a:bodyPr>
            <a:normAutofit/>
          </a:bodyPr>
          <a:lstStyle/>
          <a:p>
            <a:r>
              <a:rPr lang="tr-TR" b="1" u="sng" dirty="0">
                <a:solidFill>
                  <a:schemeClr val="bg1"/>
                </a:solidFill>
              </a:rPr>
              <a:t>Sosyal Beceriler</a:t>
            </a:r>
            <a:endParaRPr lang="tr-TR" dirty="0">
              <a:solidFill>
                <a:schemeClr val="bg1"/>
              </a:solidFill>
            </a:endParaRP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İçerik Yer Tutucusu 2"/>
          <p:cNvSpPr>
            <a:spLocks noGrp="1"/>
          </p:cNvSpPr>
          <p:nvPr>
            <p:ph idx="1"/>
          </p:nvPr>
        </p:nvSpPr>
        <p:spPr>
          <a:xfrm>
            <a:off x="1295401" y="2556932"/>
            <a:ext cx="9601196" cy="3318936"/>
          </a:xfrm>
        </p:spPr>
        <p:txBody>
          <a:bodyPr>
            <a:normAutofit/>
          </a:bodyPr>
          <a:lstStyle/>
          <a:p>
            <a:r>
              <a:rPr lang="tr-TR">
                <a:solidFill>
                  <a:schemeClr val="bg1"/>
                </a:solidFill>
              </a:rPr>
              <a:t>Akademik becerilerin yanı sıra, telefon kullanma, bir formu doldurma, alışverişte para hesabının yapılması gibi yaşama ait becerilerin geliştirilmesine önem verilmelidir.</a:t>
            </a:r>
          </a:p>
        </p:txBody>
      </p:sp>
    </p:spTree>
    <p:extLst>
      <p:ext uri="{BB962C8B-B14F-4D97-AF65-F5344CB8AC3E}">
        <p14:creationId xmlns:p14="http://schemas.microsoft.com/office/powerpoint/2010/main" val="2610925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2B819D-CC31-407E-85A4-38D86944A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33B347-AE1B-487E-9813-FC88C0DD7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E02B2F-D95A-47B1-8DA1-163D34260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1295402" y="982132"/>
            <a:ext cx="9601196" cy="1303867"/>
          </a:xfrm>
          <a:solidFill>
            <a:srgbClr val="00B0F0"/>
          </a:solidFill>
        </p:spPr>
        <p:txBody>
          <a:bodyPr>
            <a:normAutofit/>
          </a:bodyPr>
          <a:lstStyle/>
          <a:p>
            <a:r>
              <a:rPr lang="tr-TR" b="1" u="sng" dirty="0">
                <a:solidFill>
                  <a:schemeClr val="bg1"/>
                </a:solidFill>
              </a:rPr>
              <a:t>Ekonomik Bağımsızlık</a:t>
            </a:r>
            <a:endParaRPr lang="tr-TR" dirty="0">
              <a:solidFill>
                <a:schemeClr val="bg1"/>
              </a:solidFill>
            </a:endParaRPr>
          </a:p>
        </p:txBody>
      </p:sp>
      <p:cxnSp>
        <p:nvCxnSpPr>
          <p:cNvPr id="14" name="Straight Connector 13">
            <a:extLst>
              <a:ext uri="{FF2B5EF4-FFF2-40B4-BE49-F238E27FC236}">
                <a16:creationId xmlns:a16="http://schemas.microsoft.com/office/drawing/2014/main" id="{ED867580-55A6-4E67-A38E-4D1E3D4FBA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İçerik Yer Tutucusu 2"/>
          <p:cNvSpPr>
            <a:spLocks noGrp="1"/>
          </p:cNvSpPr>
          <p:nvPr>
            <p:ph idx="1"/>
          </p:nvPr>
        </p:nvSpPr>
        <p:spPr>
          <a:xfrm>
            <a:off x="1295401" y="2556932"/>
            <a:ext cx="9601196" cy="3318936"/>
          </a:xfrm>
        </p:spPr>
        <p:txBody>
          <a:bodyPr>
            <a:normAutofit/>
          </a:bodyPr>
          <a:lstStyle/>
          <a:p>
            <a:r>
              <a:rPr lang="tr-TR">
                <a:solidFill>
                  <a:schemeClr val="bg1"/>
                </a:solidFill>
              </a:rPr>
              <a:t>Bir işin gerektirdiği becerileri öğrenebilirler ve iyi çalışma alışkanlıkları kazanabilirler. Bir işte çalışmaları kişisel yeterliliklerini sağlamak için gereklidir. Bu nedenle iş eğitimi programları ilköğretimden sonra dikkate alınmalı, ailenin, eğitimcinin ve gencin ortak kararıyla bir iş eğitimi programı ve iş tercihi yapılmalıdır.</a:t>
            </a:r>
          </a:p>
        </p:txBody>
      </p:sp>
    </p:spTree>
    <p:extLst>
      <p:ext uri="{BB962C8B-B14F-4D97-AF65-F5344CB8AC3E}">
        <p14:creationId xmlns:p14="http://schemas.microsoft.com/office/powerpoint/2010/main" val="2579592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929140" y="972766"/>
            <a:ext cx="2835464" cy="1254868"/>
          </a:xfrm>
          <a:solidFill>
            <a:srgbClr val="FFFF00"/>
          </a:solidFill>
        </p:spPr>
        <p:txBody>
          <a:bodyPr anchor="b">
            <a:normAutofit/>
          </a:bodyPr>
          <a:lstStyle/>
          <a:p>
            <a:pPr>
              <a:lnSpc>
                <a:spcPct val="90000"/>
              </a:lnSpc>
            </a:pPr>
            <a:r>
              <a:rPr lang="tr-TR" sz="2800" b="1" dirty="0">
                <a:solidFill>
                  <a:srgbClr val="262626"/>
                </a:solidFill>
              </a:rPr>
              <a:t>ÖNERİLER</a:t>
            </a:r>
            <a:br>
              <a:rPr lang="tr-TR" sz="2800" b="1" dirty="0">
                <a:solidFill>
                  <a:srgbClr val="262626"/>
                </a:solidFill>
              </a:rPr>
            </a:br>
            <a:r>
              <a:rPr lang="tr-TR" sz="2800" b="1" dirty="0" err="1">
                <a:solidFill>
                  <a:srgbClr val="262626"/>
                </a:solidFill>
              </a:rPr>
              <a:t>Özbakım</a:t>
            </a:r>
            <a:r>
              <a:rPr lang="tr-TR" sz="2800" b="1" dirty="0">
                <a:solidFill>
                  <a:srgbClr val="262626"/>
                </a:solidFill>
              </a:rPr>
              <a:t> Becerileri</a:t>
            </a:r>
          </a:p>
        </p:txBody>
      </p:sp>
      <p:sp>
        <p:nvSpPr>
          <p:cNvPr id="3" name="İçerik Yer Tutucusu 2"/>
          <p:cNvSpPr>
            <a:spLocks noGrp="1"/>
          </p:cNvSpPr>
          <p:nvPr>
            <p:ph idx="1"/>
          </p:nvPr>
        </p:nvSpPr>
        <p:spPr>
          <a:xfrm>
            <a:off x="929141" y="2430471"/>
            <a:ext cx="2835464" cy="3552039"/>
          </a:xfrm>
        </p:spPr>
        <p:txBody>
          <a:bodyPr>
            <a:normAutofit/>
          </a:bodyPr>
          <a:lstStyle/>
          <a:p>
            <a:r>
              <a:rPr lang="tr-TR" sz="1800">
                <a:solidFill>
                  <a:srgbClr val="262626"/>
                </a:solidFill>
                <a:latin typeface="Verdana" panose="020B0604030504040204" pitchFamily="34" charset="0"/>
              </a:rPr>
              <a:t>Özbakım becerileri (tuvalet eğitimi, temizlik ve yeme alışkanlığı v.b) doğuştan getirilmeyen öğrenilerek kazanılan davranışlardır. </a:t>
            </a:r>
            <a:endParaRPr lang="tr-TR" sz="1800">
              <a:solidFill>
                <a:srgbClr val="262626"/>
              </a:solidFill>
            </a:endParaRPr>
          </a:p>
        </p:txBody>
      </p:sp>
      <p:sp useBgFill="1">
        <p:nvSpPr>
          <p:cNvPr id="16" name="Rectangle 1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uş">
            <a:extLst>
              <a:ext uri="{FF2B5EF4-FFF2-40B4-BE49-F238E27FC236}">
                <a16:creationId xmlns:a16="http://schemas.microsoft.com/office/drawing/2014/main" id="{9AAA93C8-EA5A-46FF-B552-FF2DE141BD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1056" y="609602"/>
            <a:ext cx="5587749" cy="5587749"/>
          </a:xfrm>
          <a:prstGeom prst="rect">
            <a:avLst/>
          </a:prstGeom>
        </p:spPr>
      </p:pic>
    </p:spTree>
    <p:extLst>
      <p:ext uri="{BB962C8B-B14F-4D97-AF65-F5344CB8AC3E}">
        <p14:creationId xmlns:p14="http://schemas.microsoft.com/office/powerpoint/2010/main" val="298592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929140" y="972766"/>
            <a:ext cx="2835464" cy="1254868"/>
          </a:xfrm>
          <a:solidFill>
            <a:srgbClr val="FFFF00"/>
          </a:solidFill>
        </p:spPr>
        <p:txBody>
          <a:bodyPr anchor="b">
            <a:normAutofit/>
          </a:bodyPr>
          <a:lstStyle/>
          <a:p>
            <a:pPr>
              <a:lnSpc>
                <a:spcPct val="90000"/>
              </a:lnSpc>
            </a:pPr>
            <a:r>
              <a:rPr lang="tr-TR" sz="2800" dirty="0">
                <a:solidFill>
                  <a:srgbClr val="262626"/>
                </a:solidFill>
              </a:rPr>
              <a:t>ÖNERİLER</a:t>
            </a:r>
            <a:br>
              <a:rPr lang="tr-TR" sz="2800" dirty="0">
                <a:solidFill>
                  <a:srgbClr val="262626"/>
                </a:solidFill>
              </a:rPr>
            </a:br>
            <a:r>
              <a:rPr lang="tr-TR" sz="2800" dirty="0" err="1">
                <a:solidFill>
                  <a:srgbClr val="262626"/>
                </a:solidFill>
              </a:rPr>
              <a:t>Özbakım</a:t>
            </a:r>
            <a:r>
              <a:rPr lang="tr-TR" sz="2800" dirty="0">
                <a:solidFill>
                  <a:srgbClr val="262626"/>
                </a:solidFill>
              </a:rPr>
              <a:t> Becerileri</a:t>
            </a:r>
          </a:p>
        </p:txBody>
      </p:sp>
      <p:sp>
        <p:nvSpPr>
          <p:cNvPr id="3" name="İçerik Yer Tutucusu 2"/>
          <p:cNvSpPr>
            <a:spLocks noGrp="1"/>
          </p:cNvSpPr>
          <p:nvPr>
            <p:ph idx="1"/>
          </p:nvPr>
        </p:nvSpPr>
        <p:spPr>
          <a:xfrm>
            <a:off x="929141" y="2430471"/>
            <a:ext cx="2835464" cy="3552039"/>
          </a:xfrm>
        </p:spPr>
        <p:txBody>
          <a:bodyPr>
            <a:normAutofit/>
          </a:bodyPr>
          <a:lstStyle/>
          <a:p>
            <a:r>
              <a:rPr lang="tr-TR" sz="1800">
                <a:solidFill>
                  <a:srgbClr val="262626"/>
                </a:solidFill>
                <a:latin typeface="Verdana" panose="020B0604030504040204" pitchFamily="34" charset="0"/>
              </a:rPr>
              <a:t>Bu çocuklar tuvalet eğitimlerini belki yaşıtlarından geç kazanacaklardır ama temizlik ve yemek alışkanlıklarını kendi yaşıtları ile aynı zamanda kazanabilirler.</a:t>
            </a:r>
            <a:endParaRPr lang="tr-TR" sz="1800">
              <a:solidFill>
                <a:srgbClr val="262626"/>
              </a:solidFill>
            </a:endParaRPr>
          </a:p>
        </p:txBody>
      </p:sp>
      <p:sp useBgFill="1">
        <p:nvSpPr>
          <p:cNvPr id="16" name="Rectangle 1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op and bucket">
            <a:extLst>
              <a:ext uri="{FF2B5EF4-FFF2-40B4-BE49-F238E27FC236}">
                <a16:creationId xmlns:a16="http://schemas.microsoft.com/office/drawing/2014/main" id="{F3452406-C2E2-4A34-BB8C-FFAEC95DB4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1056" y="609602"/>
            <a:ext cx="5587749" cy="5587749"/>
          </a:xfrm>
          <a:prstGeom prst="rect">
            <a:avLst/>
          </a:prstGeom>
        </p:spPr>
      </p:pic>
    </p:spTree>
    <p:extLst>
      <p:ext uri="{BB962C8B-B14F-4D97-AF65-F5344CB8AC3E}">
        <p14:creationId xmlns:p14="http://schemas.microsoft.com/office/powerpoint/2010/main" val="1170350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952108" y="954756"/>
            <a:ext cx="2730414" cy="4946003"/>
          </a:xfrm>
          <a:solidFill>
            <a:srgbClr val="FFFF00"/>
          </a:solidFill>
        </p:spPr>
        <p:txBody>
          <a:bodyPr>
            <a:normAutofit/>
          </a:bodyPr>
          <a:lstStyle/>
          <a:p>
            <a:r>
              <a:rPr lang="tr-TR" sz="3700" dirty="0">
                <a:solidFill>
                  <a:srgbClr val="FF0000"/>
                </a:solidFill>
              </a:rPr>
              <a:t>ÖNERİLER</a:t>
            </a:r>
            <a:br>
              <a:rPr lang="tr-TR" sz="3700" dirty="0">
                <a:solidFill>
                  <a:srgbClr val="FF0000"/>
                </a:solidFill>
              </a:rPr>
            </a:br>
            <a:r>
              <a:rPr lang="tr-TR" sz="3700" dirty="0" err="1">
                <a:solidFill>
                  <a:srgbClr val="FF0000"/>
                </a:solidFill>
              </a:rPr>
              <a:t>Özbakım</a:t>
            </a:r>
            <a:r>
              <a:rPr lang="tr-TR" sz="3700" dirty="0">
                <a:solidFill>
                  <a:srgbClr val="FF0000"/>
                </a:solidFill>
              </a:rPr>
              <a:t> Becerileri</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150360" y="469900"/>
            <a:ext cx="5953630" cy="5405968"/>
          </a:xfrm>
        </p:spPr>
        <p:txBody>
          <a:bodyPr anchor="ctr">
            <a:normAutofit/>
          </a:bodyPr>
          <a:lstStyle/>
          <a:p>
            <a:r>
              <a:rPr lang="tr-TR">
                <a:solidFill>
                  <a:schemeClr val="bg1"/>
                </a:solidFill>
                <a:latin typeface="Verdana" panose="020B0604030504040204" pitchFamily="34" charset="0"/>
              </a:rPr>
              <a:t>Eğer bir çocuğun küçük kas motor gelişimleri tam olarak gelişmemişse düğmelerini iliklemede, sert yiyecekleri ısırmada, fermuarını ve kemerini sıkıca kapamada zorluk çekebilirler. </a:t>
            </a:r>
            <a:endParaRPr lang="tr-TR">
              <a:solidFill>
                <a:schemeClr val="bg1"/>
              </a:solidFill>
            </a:endParaRPr>
          </a:p>
        </p:txBody>
      </p:sp>
    </p:spTree>
    <p:extLst>
      <p:ext uri="{BB962C8B-B14F-4D97-AF65-F5344CB8AC3E}">
        <p14:creationId xmlns:p14="http://schemas.microsoft.com/office/powerpoint/2010/main" val="3669578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952108" y="954756"/>
            <a:ext cx="2730414" cy="4946003"/>
          </a:xfrm>
          <a:solidFill>
            <a:srgbClr val="FFFF00"/>
          </a:solidFill>
        </p:spPr>
        <p:txBody>
          <a:bodyPr>
            <a:normAutofit/>
          </a:bodyPr>
          <a:lstStyle/>
          <a:p>
            <a:r>
              <a:rPr lang="tr-TR" sz="3700" dirty="0">
                <a:solidFill>
                  <a:schemeClr val="tx1"/>
                </a:solidFill>
              </a:rPr>
              <a:t>ÖNERİLER</a:t>
            </a:r>
            <a:br>
              <a:rPr lang="tr-TR" sz="3700" dirty="0">
                <a:solidFill>
                  <a:schemeClr val="tx1"/>
                </a:solidFill>
              </a:rPr>
            </a:br>
            <a:r>
              <a:rPr lang="tr-TR" sz="3700" dirty="0" err="1">
                <a:solidFill>
                  <a:schemeClr val="tx1"/>
                </a:solidFill>
              </a:rPr>
              <a:t>Özbakım</a:t>
            </a:r>
            <a:r>
              <a:rPr lang="tr-TR" sz="3700" dirty="0">
                <a:solidFill>
                  <a:schemeClr val="tx1"/>
                </a:solidFill>
              </a:rPr>
              <a:t> Becerileri</a:t>
            </a:r>
          </a:p>
        </p:txBody>
      </p:sp>
      <p:sp>
        <p:nvSpPr>
          <p:cNvPr id="19"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150360" y="469900"/>
            <a:ext cx="5953630" cy="5405968"/>
          </a:xfrm>
        </p:spPr>
        <p:txBody>
          <a:bodyPr anchor="ctr">
            <a:normAutofit/>
          </a:bodyPr>
          <a:lstStyle/>
          <a:p>
            <a:pPr>
              <a:lnSpc>
                <a:spcPct val="90000"/>
              </a:lnSpc>
            </a:pPr>
            <a:r>
              <a:rPr lang="tr-TR" dirty="0">
                <a:solidFill>
                  <a:schemeClr val="bg1"/>
                </a:solidFill>
                <a:latin typeface="Verdana" panose="020B0604030504040204" pitchFamily="34" charset="0"/>
              </a:rPr>
              <a:t>Bu nedenle sınıf içinde ve bireysel olarak çocuğa nasıl yapacağını öğretmek, her öğrenme becerisini (</a:t>
            </a:r>
            <a:r>
              <a:rPr lang="tr-TR" dirty="0" err="1">
                <a:solidFill>
                  <a:schemeClr val="bg1"/>
                </a:solidFill>
                <a:latin typeface="Verdana" panose="020B0604030504040204" pitchFamily="34" charset="0"/>
              </a:rPr>
              <a:t>örn:düğme</a:t>
            </a:r>
            <a:r>
              <a:rPr lang="tr-TR" dirty="0">
                <a:solidFill>
                  <a:schemeClr val="bg1"/>
                </a:solidFill>
                <a:latin typeface="Verdana" panose="020B0604030504040204" pitchFamily="34" charset="0"/>
              </a:rPr>
              <a:t> ilikleme ) en ince ayrıntısına kadar alt basamaklarına ayırmak ve bu basamakları sırasına göre takip etmek, çocuk bir beceriyi tamamen kazanmadan diğer beceri kazandırma çalışmalarına geçmemek, öğrenilen beceri basamaklarını geriye dönerek pekiştirmek gerekmektedir. (Bu çocuklar elbiselerini giymekten çok çıkarma işlemini yapmakta daha başarılıdırlar.)</a:t>
            </a:r>
            <a:endParaRPr lang="tr-TR" dirty="0">
              <a:solidFill>
                <a:schemeClr val="bg1"/>
              </a:solidFill>
            </a:endParaRPr>
          </a:p>
        </p:txBody>
      </p:sp>
    </p:spTree>
    <p:extLst>
      <p:ext uri="{BB962C8B-B14F-4D97-AF65-F5344CB8AC3E}">
        <p14:creationId xmlns:p14="http://schemas.microsoft.com/office/powerpoint/2010/main" val="4020880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11FACCD-8B95-4879-B20F-26F41E8BC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B2A7AA-2C45-40F0-B861-4EB9AA9F6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0080" y="635508"/>
            <a:ext cx="3354470" cy="5586984"/>
          </a:xfrm>
        </p:spPr>
        <p:txBody>
          <a:bodyPr>
            <a:normAutofit/>
          </a:bodyPr>
          <a:lstStyle/>
          <a:p>
            <a:r>
              <a:rPr lang="tr-TR" sz="4800" dirty="0">
                <a:solidFill>
                  <a:srgbClr val="FFFFFF"/>
                </a:solidFill>
              </a:rPr>
              <a:t>ÖNERİLER</a:t>
            </a:r>
            <a:br>
              <a:rPr lang="tr-TR" sz="4800" dirty="0">
                <a:solidFill>
                  <a:srgbClr val="FFFFFF"/>
                </a:solidFill>
              </a:rPr>
            </a:br>
            <a:r>
              <a:rPr lang="tr-TR" sz="4800" dirty="0" err="1">
                <a:solidFill>
                  <a:srgbClr val="FFFFFF"/>
                </a:solidFill>
              </a:rPr>
              <a:t>Özbakım</a:t>
            </a:r>
            <a:r>
              <a:rPr lang="tr-TR" sz="4800" dirty="0">
                <a:solidFill>
                  <a:srgbClr val="FFFFFF"/>
                </a:solidFill>
              </a:rPr>
              <a:t> Becerileri</a:t>
            </a:r>
          </a:p>
        </p:txBody>
      </p:sp>
      <p:sp>
        <p:nvSpPr>
          <p:cNvPr id="12" name="Rectangle 11">
            <a:extLst>
              <a:ext uri="{FF2B5EF4-FFF2-40B4-BE49-F238E27FC236}">
                <a16:creationId xmlns:a16="http://schemas.microsoft.com/office/drawing/2014/main" id="{3CE3689C-E8F8-4542-8800-E68B764AF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46" y="0"/>
            <a:ext cx="7537704" cy="68580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456262" y="793889"/>
            <a:ext cx="5935673" cy="5174774"/>
          </a:xfrm>
        </p:spPr>
        <p:txBody>
          <a:bodyPr anchor="ctr">
            <a:normAutofit/>
          </a:bodyPr>
          <a:lstStyle/>
          <a:p>
            <a:pPr marL="0" indent="0">
              <a:buNone/>
            </a:pPr>
            <a:r>
              <a:rPr lang="tr-TR" sz="2200" dirty="0">
                <a:solidFill>
                  <a:schemeClr val="bg1"/>
                </a:solidFill>
                <a:latin typeface="Times New Roman" panose="02020603050405020304" pitchFamily="18" charset="0"/>
              </a:rPr>
              <a:t>  </a:t>
            </a:r>
            <a:r>
              <a:rPr lang="tr-TR" sz="2200" dirty="0">
                <a:solidFill>
                  <a:schemeClr val="bg1"/>
                </a:solidFill>
              </a:rPr>
              <a:t> </a:t>
            </a:r>
            <a:r>
              <a:rPr lang="tr-TR" sz="2200" dirty="0">
                <a:solidFill>
                  <a:schemeClr val="bg1"/>
                </a:solidFill>
                <a:latin typeface="Verdana" panose="020B0604030504040204" pitchFamily="34" charset="0"/>
              </a:rPr>
              <a:t>Eğitilebilir zeka engelli çocuklarda sofra kurallarını yaşıtları gibi kazanabilirler, bu becerilerin gecikmiş olması aile ortamından kaynaklı olabilir. </a:t>
            </a:r>
            <a:endParaRPr lang="tr-TR" sz="2200" dirty="0">
              <a:solidFill>
                <a:schemeClr val="bg1"/>
              </a:solidFill>
            </a:endParaRPr>
          </a:p>
        </p:txBody>
      </p:sp>
      <p:sp>
        <p:nvSpPr>
          <p:cNvPr id="14" name="Rectangle 13">
            <a:extLst>
              <a:ext uri="{FF2B5EF4-FFF2-40B4-BE49-F238E27FC236}">
                <a16:creationId xmlns:a16="http://schemas.microsoft.com/office/drawing/2014/main" id="{52467CA7-F767-4582-9BB7-0B1AF75DF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310" y="320040"/>
            <a:ext cx="6894576" cy="6217920"/>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7368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929140" y="972766"/>
            <a:ext cx="2835464" cy="1254868"/>
          </a:xfrm>
          <a:solidFill>
            <a:srgbClr val="FFFF00"/>
          </a:solidFill>
        </p:spPr>
        <p:txBody>
          <a:bodyPr anchor="b">
            <a:normAutofit/>
          </a:bodyPr>
          <a:lstStyle/>
          <a:p>
            <a:pPr>
              <a:lnSpc>
                <a:spcPct val="90000"/>
              </a:lnSpc>
            </a:pPr>
            <a:r>
              <a:rPr lang="tr-TR" sz="2800" dirty="0">
                <a:solidFill>
                  <a:srgbClr val="262626"/>
                </a:solidFill>
              </a:rPr>
              <a:t>ÖNERİLER</a:t>
            </a:r>
            <a:br>
              <a:rPr lang="tr-TR" sz="2800" dirty="0">
                <a:solidFill>
                  <a:srgbClr val="262626"/>
                </a:solidFill>
              </a:rPr>
            </a:br>
            <a:r>
              <a:rPr lang="tr-TR" sz="2800" dirty="0" err="1">
                <a:solidFill>
                  <a:srgbClr val="262626"/>
                </a:solidFill>
              </a:rPr>
              <a:t>Özbakım</a:t>
            </a:r>
            <a:r>
              <a:rPr lang="tr-TR" sz="2800" dirty="0">
                <a:solidFill>
                  <a:srgbClr val="262626"/>
                </a:solidFill>
              </a:rPr>
              <a:t> Becerileri</a:t>
            </a:r>
          </a:p>
        </p:txBody>
      </p:sp>
      <p:sp>
        <p:nvSpPr>
          <p:cNvPr id="3" name="İçerik Yer Tutucusu 2"/>
          <p:cNvSpPr>
            <a:spLocks noGrp="1"/>
          </p:cNvSpPr>
          <p:nvPr>
            <p:ph idx="1"/>
          </p:nvPr>
        </p:nvSpPr>
        <p:spPr>
          <a:xfrm>
            <a:off x="929141" y="2430471"/>
            <a:ext cx="2835464" cy="3552039"/>
          </a:xfrm>
        </p:spPr>
        <p:txBody>
          <a:bodyPr>
            <a:normAutofit/>
          </a:bodyPr>
          <a:lstStyle/>
          <a:p>
            <a:pPr>
              <a:lnSpc>
                <a:spcPct val="90000"/>
              </a:lnSpc>
            </a:pPr>
            <a:r>
              <a:rPr lang="tr-TR" sz="1500" dirty="0">
                <a:solidFill>
                  <a:srgbClr val="262626"/>
                </a:solidFill>
                <a:latin typeface="Verdana" panose="020B0604030504040204" pitchFamily="34" charset="0"/>
              </a:rPr>
              <a:t>Bu nedenle beslenme saatlerinin </a:t>
            </a:r>
            <a:r>
              <a:rPr lang="tr-TR" sz="1500" dirty="0" err="1">
                <a:solidFill>
                  <a:srgbClr val="262626"/>
                </a:solidFill>
                <a:latin typeface="Verdana" panose="020B0604030504040204" pitchFamily="34" charset="0"/>
              </a:rPr>
              <a:t>özbakım</a:t>
            </a:r>
            <a:r>
              <a:rPr lang="tr-TR" sz="1500" dirty="0">
                <a:solidFill>
                  <a:srgbClr val="262626"/>
                </a:solidFill>
                <a:latin typeface="Verdana" panose="020B0604030504040204" pitchFamily="34" charset="0"/>
              </a:rPr>
              <a:t> beceri gelişimlerini destekleyici ve öğretici bir biçimde eğitim programlarında özellikle 1.2.3. sınıflarda yoğun olarak yer verilmeli, sınıfta bulunan yardımcı annelerden de beslenme saatinde </a:t>
            </a:r>
            <a:r>
              <a:rPr lang="tr-TR" sz="1500" dirty="0" err="1">
                <a:solidFill>
                  <a:srgbClr val="262626"/>
                </a:solidFill>
                <a:latin typeface="Verdana" panose="020B0604030504040204" pitchFamily="34" charset="0"/>
              </a:rPr>
              <a:t>özbakım</a:t>
            </a:r>
            <a:r>
              <a:rPr lang="tr-TR" sz="1500" dirty="0">
                <a:solidFill>
                  <a:srgbClr val="262626"/>
                </a:solidFill>
                <a:latin typeface="Verdana" panose="020B0604030504040204" pitchFamily="34" charset="0"/>
              </a:rPr>
              <a:t> beceri gelişimlerini desteklemede yardım alınmalıdır.</a:t>
            </a:r>
            <a:endParaRPr lang="tr-TR" sz="1500" dirty="0">
              <a:solidFill>
                <a:srgbClr val="262626"/>
              </a:solidFill>
            </a:endParaRPr>
          </a:p>
        </p:txBody>
      </p:sp>
      <p:sp useBgFill="1">
        <p:nvSpPr>
          <p:cNvPr id="16" name="Rectangle 1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ınıf">
            <a:extLst>
              <a:ext uri="{FF2B5EF4-FFF2-40B4-BE49-F238E27FC236}">
                <a16:creationId xmlns:a16="http://schemas.microsoft.com/office/drawing/2014/main" id="{78230E05-D783-4DDD-8899-95AE079689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1056" y="609602"/>
            <a:ext cx="5587749" cy="5587749"/>
          </a:xfrm>
          <a:prstGeom prst="rect">
            <a:avLst/>
          </a:prstGeom>
        </p:spPr>
      </p:pic>
    </p:spTree>
    <p:extLst>
      <p:ext uri="{BB962C8B-B14F-4D97-AF65-F5344CB8AC3E}">
        <p14:creationId xmlns:p14="http://schemas.microsoft.com/office/powerpoint/2010/main" val="2189326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952108" y="954756"/>
            <a:ext cx="2730414" cy="4946003"/>
          </a:xfrm>
          <a:solidFill>
            <a:srgbClr val="FFFF00"/>
          </a:solidFill>
        </p:spPr>
        <p:txBody>
          <a:bodyPr>
            <a:normAutofit/>
          </a:bodyPr>
          <a:lstStyle/>
          <a:p>
            <a:r>
              <a:rPr lang="tr-TR" sz="3700" dirty="0">
                <a:solidFill>
                  <a:schemeClr val="tx1"/>
                </a:solidFill>
              </a:rPr>
              <a:t>ÖNERİLER</a:t>
            </a:r>
            <a:br>
              <a:rPr lang="tr-TR" sz="3700" dirty="0">
                <a:solidFill>
                  <a:schemeClr val="tx1"/>
                </a:solidFill>
              </a:rPr>
            </a:br>
            <a:r>
              <a:rPr lang="tr-TR" sz="3700" dirty="0" err="1">
                <a:solidFill>
                  <a:schemeClr val="tx1"/>
                </a:solidFill>
              </a:rPr>
              <a:t>Özbakım</a:t>
            </a:r>
            <a:r>
              <a:rPr lang="tr-TR" sz="3700" dirty="0">
                <a:solidFill>
                  <a:schemeClr val="tx1"/>
                </a:solidFill>
              </a:rPr>
              <a:t> Becerileri</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140934" y="469900"/>
            <a:ext cx="5953630" cy="5405968"/>
          </a:xfrm>
        </p:spPr>
        <p:txBody>
          <a:bodyPr anchor="ctr">
            <a:normAutofit/>
          </a:bodyPr>
          <a:lstStyle/>
          <a:p>
            <a:pPr>
              <a:buFont typeface="Wingdings" panose="05000000000000000000" pitchFamily="2" charset="2"/>
              <a:buChar char="Ø"/>
            </a:pPr>
            <a:r>
              <a:rPr lang="tr-TR" dirty="0">
                <a:latin typeface="Verdana" panose="020B0604030504040204" pitchFamily="34" charset="0"/>
              </a:rPr>
              <a:t>Tuvalet eğitimini kazanmada yaşıtlarına nazaran gecikme görülebilmektedir. Fakat bu konuda ailenin nasıl bir eğitim yöntemi uyguladığı da çok önemlidir. Eğer çocuklar altlarının kuru kalmasını daha iyi olduğunu öğrenmişlerse sözler ya da işaretlerle tuvalete gitmeyi isteyeceklerdir. </a:t>
            </a:r>
            <a:endParaRPr lang="tr-TR" dirty="0"/>
          </a:p>
        </p:txBody>
      </p:sp>
    </p:spTree>
    <p:extLst>
      <p:ext uri="{BB962C8B-B14F-4D97-AF65-F5344CB8AC3E}">
        <p14:creationId xmlns:p14="http://schemas.microsoft.com/office/powerpoint/2010/main" val="23185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1055599" y="1055077"/>
            <a:ext cx="2532909" cy="4794578"/>
          </a:xfrm>
        </p:spPr>
        <p:txBody>
          <a:bodyPr>
            <a:normAutofit/>
          </a:bodyPr>
          <a:lstStyle/>
          <a:p>
            <a:pPr>
              <a:lnSpc>
                <a:spcPct val="90000"/>
              </a:lnSpc>
            </a:pPr>
            <a:r>
              <a:rPr lang="tr-TR" sz="3400">
                <a:solidFill>
                  <a:srgbClr val="262626"/>
                </a:solidFill>
              </a:rPr>
              <a:t>AĞIR DÜZEY ZİHİNSEL ÖĞRENME GÜÇLÜĞÜ</a:t>
            </a:r>
          </a:p>
        </p:txBody>
      </p:sp>
      <p:sp useBgFill="1">
        <p:nvSpPr>
          <p:cNvPr id="26" name="Rectangle 2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İçerik Yer Tutucusu 2">
            <a:extLst>
              <a:ext uri="{FF2B5EF4-FFF2-40B4-BE49-F238E27FC236}">
                <a16:creationId xmlns:a16="http://schemas.microsoft.com/office/drawing/2014/main" id="{6517A775-C67D-42D3-A0E8-6FD14391342E}"/>
              </a:ext>
            </a:extLst>
          </p:cNvPr>
          <p:cNvGraphicFramePr>
            <a:graphicFrameLocks noGrp="1"/>
          </p:cNvGraphicFramePr>
          <p:nvPr>
            <p:ph idx="1"/>
            <p:extLst>
              <p:ext uri="{D42A27DB-BD31-4B8C-83A1-F6EECF244321}">
                <p14:modId xmlns:p14="http://schemas.microsoft.com/office/powerpoint/2010/main" val="373969298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4625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1303867"/>
          </a:xfrm>
          <a:solidFill>
            <a:srgbClr val="FFFF00"/>
          </a:solidFill>
        </p:spPr>
        <p:txBody>
          <a:bodyPr>
            <a:normAutofit/>
          </a:bodyPr>
          <a:lstStyle/>
          <a:p>
            <a:pPr>
              <a:lnSpc>
                <a:spcPct val="90000"/>
              </a:lnSpc>
            </a:pPr>
            <a:r>
              <a:rPr lang="tr-TR" sz="4100" dirty="0">
                <a:solidFill>
                  <a:srgbClr val="262626"/>
                </a:solidFill>
              </a:rPr>
              <a:t>ÖNERİLER</a:t>
            </a:r>
            <a:br>
              <a:rPr lang="tr-TR" sz="4100" dirty="0">
                <a:solidFill>
                  <a:srgbClr val="262626"/>
                </a:solidFill>
              </a:rPr>
            </a:br>
            <a:r>
              <a:rPr lang="tr-TR" sz="4100" dirty="0" err="1">
                <a:solidFill>
                  <a:srgbClr val="262626"/>
                </a:solidFill>
              </a:rPr>
              <a:t>Özbakım</a:t>
            </a:r>
            <a:r>
              <a:rPr lang="tr-TR" sz="4100" dirty="0">
                <a:solidFill>
                  <a:srgbClr val="262626"/>
                </a:solidFill>
              </a:rPr>
              <a:t> Becerileri</a:t>
            </a:r>
          </a:p>
        </p:txBody>
      </p:sp>
      <p:sp>
        <p:nvSpPr>
          <p:cNvPr id="3" name="İçerik Yer Tutucusu 2"/>
          <p:cNvSpPr>
            <a:spLocks noGrp="1"/>
          </p:cNvSpPr>
          <p:nvPr>
            <p:ph idx="1"/>
          </p:nvPr>
        </p:nvSpPr>
        <p:spPr>
          <a:xfrm>
            <a:off x="1295402" y="2556932"/>
            <a:ext cx="6256866" cy="3318936"/>
          </a:xfrm>
        </p:spPr>
        <p:txBody>
          <a:bodyPr>
            <a:normAutofit/>
          </a:bodyPr>
          <a:lstStyle/>
          <a:p>
            <a:pPr marL="0" indent="0">
              <a:buNone/>
            </a:pPr>
            <a:r>
              <a:rPr lang="tr-TR" dirty="0">
                <a:solidFill>
                  <a:srgbClr val="262626"/>
                </a:solidFill>
                <a:latin typeface="Symbol" panose="05050102010706020507" pitchFamily="18" charset="2"/>
              </a:rPr>
              <a:t>·</a:t>
            </a:r>
            <a:r>
              <a:rPr lang="tr-TR" dirty="0">
                <a:solidFill>
                  <a:srgbClr val="262626"/>
                </a:solidFill>
                <a:latin typeface="Times New Roman" panose="02020603050405020304" pitchFamily="18" charset="0"/>
              </a:rPr>
              <a:t> </a:t>
            </a:r>
            <a:r>
              <a:rPr lang="tr-TR" dirty="0">
                <a:solidFill>
                  <a:srgbClr val="262626"/>
                </a:solidFill>
                <a:latin typeface="Verdana" panose="020B0604030504040204" pitchFamily="34" charset="0"/>
              </a:rPr>
              <a:t>Bununla beraber giysilerini çıkarma, temizlik alışkanlığı, gibi konularda yardıma ihtiyaç duyacaklardır. Bunun için özel eğitimde fırsat eğitimi denen her yerde ve her ortamda eğitim verme kuralı tuvalet eğitiminde de işler hale getirebilir.</a:t>
            </a:r>
            <a:endParaRPr lang="tr-TR" dirty="0">
              <a:solidFill>
                <a:srgbClr val="262626"/>
              </a:solidFill>
            </a:endParaRPr>
          </a:p>
        </p:txBody>
      </p:sp>
      <p:pic>
        <p:nvPicPr>
          <p:cNvPr id="7" name="Graphic 6" descr="Mop and bucket">
            <a:extLst>
              <a:ext uri="{FF2B5EF4-FFF2-40B4-BE49-F238E27FC236}">
                <a16:creationId xmlns:a16="http://schemas.microsoft.com/office/drawing/2014/main" id="{712A4A14-5036-4ECA-85B0-BCCD75FCD4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915794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00" y="984738"/>
            <a:ext cx="9601198" cy="1301261"/>
          </a:xfrm>
          <a:solidFill>
            <a:srgbClr val="00B0F0"/>
          </a:solidFill>
        </p:spPr>
        <p:txBody>
          <a:bodyPr>
            <a:normAutofit/>
          </a:bodyPr>
          <a:lstStyle/>
          <a:p>
            <a:r>
              <a:rPr lang="tr-TR" b="1" u="sng" dirty="0">
                <a:solidFill>
                  <a:srgbClr val="262626"/>
                </a:solidFill>
              </a:rPr>
              <a:t>Kendini Gerçekleştirme</a:t>
            </a:r>
            <a:endParaRPr lang="tr-TR" dirty="0">
              <a:solidFill>
                <a:srgbClr val="262626"/>
              </a:solidFill>
            </a:endParaRPr>
          </a:p>
        </p:txBody>
      </p:sp>
      <p:graphicFrame>
        <p:nvGraphicFramePr>
          <p:cNvPr id="5" name="İçerik Yer Tutucusu 2">
            <a:extLst>
              <a:ext uri="{FF2B5EF4-FFF2-40B4-BE49-F238E27FC236}">
                <a16:creationId xmlns:a16="http://schemas.microsoft.com/office/drawing/2014/main" id="{0D7F4FC6-A970-4A5C-BE12-04EA6121B583}"/>
              </a:ext>
            </a:extLst>
          </p:cNvPr>
          <p:cNvGraphicFramePr>
            <a:graphicFrameLocks noGrp="1"/>
          </p:cNvGraphicFramePr>
          <p:nvPr>
            <p:ph idx="1"/>
            <p:extLst>
              <p:ext uri="{D42A27DB-BD31-4B8C-83A1-F6EECF244321}">
                <p14:modId xmlns:p14="http://schemas.microsoft.com/office/powerpoint/2010/main" val="1876061858"/>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366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Unvan 1"/>
          <p:cNvSpPr>
            <a:spLocks noGrp="1"/>
          </p:cNvSpPr>
          <p:nvPr>
            <p:ph type="title"/>
          </p:nvPr>
        </p:nvSpPr>
        <p:spPr>
          <a:xfrm>
            <a:off x="1295402" y="982132"/>
            <a:ext cx="9601196" cy="1303867"/>
          </a:xfrm>
          <a:solidFill>
            <a:srgbClr val="00B0F0"/>
          </a:solidFill>
        </p:spPr>
        <p:txBody>
          <a:bodyPr>
            <a:normAutofit/>
          </a:bodyPr>
          <a:lstStyle/>
          <a:p>
            <a:r>
              <a:rPr lang="tr-TR" b="1" u="sng" dirty="0"/>
              <a:t>Kendini Gerçekleştirme</a:t>
            </a:r>
            <a:endParaRPr lang="tr-TR" dirty="0"/>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çerik Yer Tutucusu 2"/>
          <p:cNvSpPr>
            <a:spLocks noGrp="1"/>
          </p:cNvSpPr>
          <p:nvPr>
            <p:ph idx="1"/>
          </p:nvPr>
        </p:nvSpPr>
        <p:spPr>
          <a:xfrm>
            <a:off x="1295401" y="2556932"/>
            <a:ext cx="9601196" cy="3318936"/>
          </a:xfrm>
        </p:spPr>
        <p:txBody>
          <a:bodyPr>
            <a:normAutofit/>
          </a:bodyPr>
          <a:lstStyle/>
          <a:p>
            <a:r>
              <a:rPr lang="tr-TR" dirty="0"/>
              <a:t>Engel durumu bebeklik döneminde farkına varıldığı takdirde, zihin, dil ve sosyal gelişimde kritik bir öneme sahip olan 0-3 yaş arasında bol uyarıcı, ilgi ve sosyal etkileşimle ilerleme kaydedilmesi mümkündür.</a:t>
            </a:r>
          </a:p>
        </p:txBody>
      </p:sp>
    </p:spTree>
    <p:extLst>
      <p:ext uri="{BB962C8B-B14F-4D97-AF65-F5344CB8AC3E}">
        <p14:creationId xmlns:p14="http://schemas.microsoft.com/office/powerpoint/2010/main" val="4220006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1" name="Picture 1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a:extLst>
              <a:ext uri="{FF2B5EF4-FFF2-40B4-BE49-F238E27FC236}">
                <a16:creationId xmlns:a16="http://schemas.microsoft.com/office/drawing/2014/main" id="{3712CA65-60FF-4B0D-BD23-47E019AC1149}"/>
              </a:ext>
            </a:extLst>
          </p:cNvPr>
          <p:cNvSpPr>
            <a:spLocks noGrp="1"/>
          </p:cNvSpPr>
          <p:nvPr>
            <p:ph type="title"/>
          </p:nvPr>
        </p:nvSpPr>
        <p:spPr>
          <a:xfrm>
            <a:off x="1295402" y="982132"/>
            <a:ext cx="9601196" cy="1303867"/>
          </a:xfrm>
          <a:solidFill>
            <a:srgbClr val="00B0F0"/>
          </a:solidFill>
        </p:spPr>
        <p:txBody>
          <a:bodyPr>
            <a:normAutofit/>
          </a:bodyPr>
          <a:lstStyle/>
          <a:p>
            <a:r>
              <a:rPr lang="tr-TR" b="1" u="sng" dirty="0"/>
              <a:t>Kendini Gerçekleştirme</a:t>
            </a:r>
            <a:endParaRPr lang="tr-TR" dirty="0"/>
          </a:p>
        </p:txBody>
      </p:sp>
      <p:cxnSp>
        <p:nvCxnSpPr>
          <p:cNvPr id="13" name="Straight Connector 1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çerik Yer Tutucusu 2"/>
          <p:cNvSpPr>
            <a:spLocks noGrp="1"/>
          </p:cNvSpPr>
          <p:nvPr>
            <p:ph idx="1"/>
          </p:nvPr>
        </p:nvSpPr>
        <p:spPr>
          <a:xfrm>
            <a:off x="1295401" y="2556932"/>
            <a:ext cx="9601196" cy="3318936"/>
          </a:xfrm>
        </p:spPr>
        <p:txBody>
          <a:bodyPr>
            <a:normAutofit/>
          </a:bodyPr>
          <a:lstStyle/>
          <a:p>
            <a:r>
              <a:rPr lang="tr-TR"/>
              <a:t>·   Bu çocuklara, normal çocuklara uygulanan eğitim programının hafifletilmiş ve işleniş süresi daha kısaltılmış özel eğitim programları uygulanmalıdır. Eğitilebilir zeka engeli olan çocukların bilişsel gelişim alanları dikkate alınarak özel eğitim uzmanı, çocuk gelişim uzmanı ve sınıf öğretmeni tarafından sınıf ve bireysel eğitim programları hazırlanmalı, bu program uygulanırken uzmanlarla iş birliği halinde olunmalı, her zaman bireysel çalışmalara yer vermelidir. Çünkü bu çocuklar akademik becerileri grup eğitiminden ziyade bireysel eğitim yolu ile daha çabuk kazanmaktadırlar.</a:t>
            </a:r>
          </a:p>
        </p:txBody>
      </p:sp>
      <p:sp>
        <p:nvSpPr>
          <p:cNvPr id="4" name="İçerik Yer Tutucusu 2"/>
          <p:cNvSpPr txBox="1">
            <a:spLocks/>
          </p:cNvSpPr>
          <p:nvPr/>
        </p:nvSpPr>
        <p:spPr>
          <a:xfrm>
            <a:off x="950323" y="1992691"/>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tr-TR"/>
          </a:p>
        </p:txBody>
      </p:sp>
    </p:spTree>
    <p:extLst>
      <p:ext uri="{BB962C8B-B14F-4D97-AF65-F5344CB8AC3E}">
        <p14:creationId xmlns:p14="http://schemas.microsoft.com/office/powerpoint/2010/main" val="4067779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Unvan 1"/>
          <p:cNvSpPr>
            <a:spLocks noGrp="1"/>
          </p:cNvSpPr>
          <p:nvPr>
            <p:ph type="title"/>
          </p:nvPr>
        </p:nvSpPr>
        <p:spPr>
          <a:xfrm>
            <a:off x="1295402" y="982132"/>
            <a:ext cx="9601196" cy="1303867"/>
          </a:xfrm>
          <a:solidFill>
            <a:srgbClr val="00B0F0"/>
          </a:solidFill>
        </p:spPr>
        <p:txBody>
          <a:bodyPr>
            <a:normAutofit/>
          </a:bodyPr>
          <a:lstStyle/>
          <a:p>
            <a:r>
              <a:rPr lang="tr-TR" b="1" u="sng" dirty="0"/>
              <a:t>Kendini Gerçekleştirme</a:t>
            </a:r>
            <a:endParaRPr lang="tr-TR" dirty="0"/>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çerik Yer Tutucusu 2"/>
          <p:cNvSpPr>
            <a:spLocks noGrp="1"/>
          </p:cNvSpPr>
          <p:nvPr>
            <p:ph idx="1"/>
          </p:nvPr>
        </p:nvSpPr>
        <p:spPr>
          <a:xfrm>
            <a:off x="1295401" y="2556932"/>
            <a:ext cx="9601196" cy="3318936"/>
          </a:xfrm>
        </p:spPr>
        <p:txBody>
          <a:bodyPr>
            <a:normAutofit/>
          </a:bodyPr>
          <a:lstStyle/>
          <a:p>
            <a:r>
              <a:rPr lang="tr-TR"/>
              <a:t>Konulara ve ünitelere uygun eğitim materyalleri, drama materyalleri, atölye materyalleri hazırlanmalı, bu hazırlık sırasında somut kavramlardan yararlanmalıdır. Ayrıca sınıf öğretmenlerinin sınıftaki çocukları çok iyi tanıması, pratik ve uygun çözüm yollarını üretebilmesi gerekmektedir.</a:t>
            </a:r>
          </a:p>
        </p:txBody>
      </p:sp>
    </p:spTree>
    <p:extLst>
      <p:ext uri="{BB962C8B-B14F-4D97-AF65-F5344CB8AC3E}">
        <p14:creationId xmlns:p14="http://schemas.microsoft.com/office/powerpoint/2010/main" val="2248213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A9F7F8-0F5A-4F92-9636-2D27157C0F66}"/>
              </a:ext>
            </a:extLst>
          </p:cNvPr>
          <p:cNvSpPr>
            <a:spLocks noGrp="1"/>
          </p:cNvSpPr>
          <p:nvPr>
            <p:ph type="title"/>
          </p:nvPr>
        </p:nvSpPr>
        <p:spPr>
          <a:xfrm>
            <a:off x="1295402" y="982132"/>
            <a:ext cx="9601196" cy="1303867"/>
          </a:xfrm>
          <a:solidFill>
            <a:srgbClr val="00B0F0"/>
          </a:solidFill>
        </p:spPr>
        <p:txBody>
          <a:bodyPr>
            <a:normAutofit/>
          </a:bodyPr>
          <a:lstStyle/>
          <a:p>
            <a:r>
              <a:rPr lang="tr-TR" b="1" u="sng" dirty="0">
                <a:solidFill>
                  <a:srgbClr val="262626"/>
                </a:solidFill>
              </a:rPr>
              <a:t>Kendini Gerçekleştirme</a:t>
            </a:r>
            <a:endParaRPr lang="tr-TR" dirty="0">
              <a:solidFill>
                <a:srgbClr val="262626"/>
              </a:solidFill>
            </a:endParaRPr>
          </a:p>
        </p:txBody>
      </p:sp>
      <p:sp>
        <p:nvSpPr>
          <p:cNvPr id="3" name="İçerik Yer Tutucusu 2"/>
          <p:cNvSpPr>
            <a:spLocks noGrp="1"/>
          </p:cNvSpPr>
          <p:nvPr>
            <p:ph idx="1"/>
          </p:nvPr>
        </p:nvSpPr>
        <p:spPr>
          <a:xfrm>
            <a:off x="1295402" y="2556932"/>
            <a:ext cx="6256866" cy="3318936"/>
          </a:xfrm>
        </p:spPr>
        <p:txBody>
          <a:bodyPr>
            <a:normAutofit/>
          </a:bodyPr>
          <a:lstStyle/>
          <a:p>
            <a:pPr>
              <a:lnSpc>
                <a:spcPct val="90000"/>
              </a:lnSpc>
            </a:pPr>
            <a:r>
              <a:rPr lang="tr-TR" dirty="0">
                <a:solidFill>
                  <a:srgbClr val="262626"/>
                </a:solidFill>
              </a:rPr>
              <a:t>·    İlköğretim ders programında önemli olan bu çocukların dil gelişimlerini yaşıtları düzeyine ulaştırabilmektir. Bu nedenle özel eğitim uzmanları, çocuk gelişim uzmanları ve konuşma uzmanlarının çocuğa özel, dil ve konuşma beceri gelişim programlarını ders programlarına yaymaları ve sınıf öğretmeni tarafından da bu programların sınıf içinde uygulanması gerekmektedir.</a:t>
            </a:r>
          </a:p>
        </p:txBody>
      </p:sp>
      <p:pic>
        <p:nvPicPr>
          <p:cNvPr id="7" name="Graphic 6" descr="Sınıf">
            <a:extLst>
              <a:ext uri="{FF2B5EF4-FFF2-40B4-BE49-F238E27FC236}">
                <a16:creationId xmlns:a16="http://schemas.microsoft.com/office/drawing/2014/main" id="{A104675F-06BE-49F0-BCA7-99DAA5F2FB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351229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1303867"/>
          </a:xfrm>
          <a:solidFill>
            <a:srgbClr val="00B0F0"/>
          </a:solidFill>
        </p:spPr>
        <p:txBody>
          <a:bodyPr>
            <a:normAutofit/>
          </a:bodyPr>
          <a:lstStyle/>
          <a:p>
            <a:r>
              <a:rPr lang="tr-TR" b="1" u="sng" dirty="0">
                <a:solidFill>
                  <a:srgbClr val="262626"/>
                </a:solidFill>
              </a:rPr>
              <a:t>Kendini Gerçekleştirme</a:t>
            </a:r>
            <a:endParaRPr lang="tr-TR" dirty="0">
              <a:solidFill>
                <a:srgbClr val="262626"/>
              </a:solidFill>
            </a:endParaRPr>
          </a:p>
        </p:txBody>
      </p:sp>
      <p:sp>
        <p:nvSpPr>
          <p:cNvPr id="3" name="İçerik Yer Tutucusu 2"/>
          <p:cNvSpPr>
            <a:spLocks noGrp="1"/>
          </p:cNvSpPr>
          <p:nvPr>
            <p:ph idx="1"/>
          </p:nvPr>
        </p:nvSpPr>
        <p:spPr>
          <a:xfrm>
            <a:off x="1295402" y="2556932"/>
            <a:ext cx="6256866" cy="3318936"/>
          </a:xfrm>
        </p:spPr>
        <p:txBody>
          <a:bodyPr>
            <a:normAutofit/>
          </a:bodyPr>
          <a:lstStyle/>
          <a:p>
            <a:r>
              <a:rPr lang="tr-TR">
                <a:solidFill>
                  <a:srgbClr val="262626"/>
                </a:solidFill>
              </a:rPr>
              <a:t>·    Eğer çocuğun tanısı konmuş bir dil ve konuşma bozukluğu varsa uzmanlar tarafından bu çocuklara bire bir özel eğitim vermeli, sınıf içinde ders öğretmeni çocuğu takip etmelidir.</a:t>
            </a:r>
          </a:p>
        </p:txBody>
      </p:sp>
      <p:pic>
        <p:nvPicPr>
          <p:cNvPr id="7" name="Graphic 6" descr="Eğitim">
            <a:extLst>
              <a:ext uri="{FF2B5EF4-FFF2-40B4-BE49-F238E27FC236}">
                <a16:creationId xmlns:a16="http://schemas.microsoft.com/office/drawing/2014/main" id="{E15F6075-6774-4A78-B25F-633A5FF117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1116877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Başlık 1">
            <a:extLst>
              <a:ext uri="{FF2B5EF4-FFF2-40B4-BE49-F238E27FC236}">
                <a16:creationId xmlns:a16="http://schemas.microsoft.com/office/drawing/2014/main" id="{692E7D4B-8287-4547-88D0-56C55E4139C0}"/>
              </a:ext>
            </a:extLst>
          </p:cNvPr>
          <p:cNvSpPr>
            <a:spLocks noGrp="1"/>
          </p:cNvSpPr>
          <p:nvPr>
            <p:ph type="title"/>
          </p:nvPr>
        </p:nvSpPr>
        <p:spPr>
          <a:xfrm>
            <a:off x="1295402" y="982132"/>
            <a:ext cx="9601196" cy="1303867"/>
          </a:xfrm>
          <a:solidFill>
            <a:srgbClr val="00B0F0"/>
          </a:solidFill>
        </p:spPr>
        <p:txBody>
          <a:bodyPr>
            <a:normAutofit/>
          </a:bodyPr>
          <a:lstStyle/>
          <a:p>
            <a:r>
              <a:rPr lang="tr-TR" b="1" u="sng" dirty="0"/>
              <a:t>Kendini Gerçekleştirme</a:t>
            </a:r>
            <a:endParaRPr lang="tr-TR" dirty="0"/>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çerik Yer Tutucusu 2"/>
          <p:cNvSpPr>
            <a:spLocks noGrp="1"/>
          </p:cNvSpPr>
          <p:nvPr>
            <p:ph idx="1"/>
          </p:nvPr>
        </p:nvSpPr>
        <p:spPr>
          <a:xfrm>
            <a:off x="1295401" y="2556932"/>
            <a:ext cx="9601196" cy="3318936"/>
          </a:xfrm>
        </p:spPr>
        <p:txBody>
          <a:bodyPr>
            <a:normAutofit/>
          </a:bodyPr>
          <a:lstStyle/>
          <a:p>
            <a:r>
              <a:rPr lang="tr-TR"/>
              <a:t>·   Bu çocukların yaşıtlarından çok büyük farkları olmasa da büyük ve küçük kas gelişimlerini artırıcı egzersizlerin okul ortamında (Fizik Tedavi Uzmanı, Çocuk Gelişimi Uzmanı, Özel Eğitim Uzmanı yardımı ile) gerçekleştirilmesi gerekmektedir. Bu destek sayesinde çocuklar el ve ayak kaslarını ders ve serbest zaman etkinliklerinde nasıl kullanabileceklerini bilir ve bu konuda zorlanmazlar.</a:t>
            </a:r>
          </a:p>
        </p:txBody>
      </p:sp>
    </p:spTree>
    <p:extLst>
      <p:ext uri="{BB962C8B-B14F-4D97-AF65-F5344CB8AC3E}">
        <p14:creationId xmlns:p14="http://schemas.microsoft.com/office/powerpoint/2010/main" val="264551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24" name="Group 2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5" name="Dikdörtgen 4"/>
          <p:cNvSpPr/>
          <p:nvPr/>
        </p:nvSpPr>
        <p:spPr>
          <a:xfrm>
            <a:off x="2692398" y="1871131"/>
            <a:ext cx="6815669" cy="1515533"/>
          </a:xfrm>
          <a:prstGeom prst="rect">
            <a:avLst/>
          </a:prstGeom>
        </p:spPr>
        <p:txBody>
          <a:bodyPr vert="horz" lIns="91440" tIns="45720" rIns="91440" bIns="45720" rtlCol="0" anchor="b">
            <a:normAutofit/>
          </a:bodyPr>
          <a:lstStyle/>
          <a:p>
            <a:pPr algn="ctr">
              <a:spcBef>
                <a:spcPct val="0"/>
              </a:spcBef>
              <a:spcAft>
                <a:spcPts val="600"/>
              </a:spcAft>
            </a:pPr>
            <a:r>
              <a:rPr lang="en-US" sz="5400">
                <a:ln w="3175" cmpd="sng">
                  <a:noFill/>
                </a:ln>
                <a:solidFill>
                  <a:schemeClr val="bg1"/>
                </a:solidFill>
                <a:latin typeface="+mj-lt"/>
                <a:ea typeface="+mj-ea"/>
                <a:cs typeface="+mj-cs"/>
              </a:rPr>
              <a:t>TESEKKÜRLER!</a:t>
            </a:r>
          </a:p>
        </p:txBody>
      </p:sp>
      <p:cxnSp>
        <p:nvCxnSpPr>
          <p:cNvPr id="30" name="Straight Connector 2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30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952108" y="954756"/>
            <a:ext cx="2730414" cy="4946003"/>
          </a:xfrm>
        </p:spPr>
        <p:txBody>
          <a:bodyPr>
            <a:normAutofit/>
          </a:bodyPr>
          <a:lstStyle/>
          <a:p>
            <a:r>
              <a:rPr lang="tr-TR" sz="3100" b="1">
                <a:solidFill>
                  <a:srgbClr val="FFFFFF"/>
                </a:solidFill>
              </a:rPr>
              <a:t>NEDENLER:</a:t>
            </a:r>
            <a:br>
              <a:rPr lang="tr-TR" sz="3100" b="1">
                <a:solidFill>
                  <a:srgbClr val="FFFFFF"/>
                </a:solidFill>
              </a:rPr>
            </a:br>
            <a:endParaRPr lang="tr-TR" sz="3100">
              <a:solidFill>
                <a:srgbClr val="FFFFFF"/>
              </a:solidFill>
            </a:endParaRPr>
          </a:p>
        </p:txBody>
      </p:sp>
      <p:sp>
        <p:nvSpPr>
          <p:cNvPr id="17" name="Rectangle 16">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140934" y="469900"/>
            <a:ext cx="5953630" cy="5405968"/>
          </a:xfrm>
        </p:spPr>
        <p:txBody>
          <a:bodyPr anchor="ctr">
            <a:normAutofit/>
          </a:bodyPr>
          <a:lstStyle/>
          <a:p>
            <a:r>
              <a:rPr lang="tr-TR"/>
              <a:t>Hamilelik döneminde annenin geçirdiği bulaşıcı hastalıklar, kullandığı ilaçlar, kazalar ve zehirlenmeler, röntgen çektirme, yetersiz beslenme,</a:t>
            </a:r>
          </a:p>
          <a:p>
            <a:r>
              <a:rPr lang="tr-TR"/>
              <a:t>Akraba evliliği, kromozom bozuklukları, kan uyuşmazlığı,</a:t>
            </a:r>
          </a:p>
          <a:p>
            <a:r>
              <a:rPr lang="tr-TR"/>
              <a:t>Doğuştan </a:t>
            </a:r>
            <a:r>
              <a:rPr lang="tr-TR" err="1"/>
              <a:t>metabolik</a:t>
            </a:r>
            <a:r>
              <a:rPr lang="tr-TR"/>
              <a:t> bozukluklar.</a:t>
            </a:r>
            <a:endParaRPr lang="tr-TR">
              <a:effectLst/>
            </a:endParaRPr>
          </a:p>
        </p:txBody>
      </p:sp>
      <p:sp>
        <p:nvSpPr>
          <p:cNvPr id="6" name="Dikdörtgen 5"/>
          <p:cNvSpPr/>
          <p:nvPr/>
        </p:nvSpPr>
        <p:spPr>
          <a:xfrm flipH="1">
            <a:off x="5486399" y="635508"/>
            <a:ext cx="5160145" cy="584775"/>
          </a:xfrm>
          <a:prstGeom prst="rect">
            <a:avLst/>
          </a:prstGeom>
          <a:solidFill>
            <a:srgbClr val="FF0000"/>
          </a:solidFill>
        </p:spPr>
        <p:txBody>
          <a:bodyPr wrap="square">
            <a:spAutoFit/>
          </a:bodyPr>
          <a:lstStyle/>
          <a:p>
            <a:pPr algn="ctr">
              <a:spcAft>
                <a:spcPts val="600"/>
              </a:spcAft>
            </a:pPr>
            <a:r>
              <a:rPr lang="tr-TR" sz="3200" b="1" u="sng" dirty="0">
                <a:solidFill>
                  <a:srgbClr val="000000"/>
                </a:solidFill>
              </a:rPr>
              <a:t>Doğum öncesi</a:t>
            </a:r>
            <a:endParaRPr lang="tr-TR" sz="3200" dirty="0"/>
          </a:p>
        </p:txBody>
      </p:sp>
    </p:spTree>
    <p:extLst>
      <p:ext uri="{BB962C8B-B14F-4D97-AF65-F5344CB8AC3E}">
        <p14:creationId xmlns:p14="http://schemas.microsoft.com/office/powerpoint/2010/main" val="144295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1055599" y="1055077"/>
            <a:ext cx="2532909" cy="4794578"/>
          </a:xfrm>
          <a:solidFill>
            <a:srgbClr val="92D050"/>
          </a:solidFill>
        </p:spPr>
        <p:txBody>
          <a:bodyPr anchor="t">
            <a:normAutofit/>
          </a:bodyPr>
          <a:lstStyle/>
          <a:p>
            <a:br>
              <a:rPr lang="tr-TR" b="1" u="sng" dirty="0">
                <a:solidFill>
                  <a:srgbClr val="262626"/>
                </a:solidFill>
              </a:rPr>
            </a:br>
            <a:br>
              <a:rPr lang="tr-TR" b="1" u="sng" dirty="0">
                <a:solidFill>
                  <a:srgbClr val="262626"/>
                </a:solidFill>
              </a:rPr>
            </a:br>
            <a:r>
              <a:rPr lang="tr-TR" b="1" u="sng" dirty="0">
                <a:solidFill>
                  <a:srgbClr val="262626"/>
                </a:solidFill>
              </a:rPr>
              <a:t>Doğum sırasında</a:t>
            </a:r>
            <a:endParaRPr lang="tr-TR" dirty="0">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F32B8505-D294-42DE-8D90-EC450DF4C87B}"/>
              </a:ext>
            </a:extLst>
          </p:cNvPr>
          <p:cNvGraphicFramePr>
            <a:graphicFrameLocks noGrp="1"/>
          </p:cNvGraphicFramePr>
          <p:nvPr>
            <p:ph idx="1"/>
            <p:extLst>
              <p:ext uri="{D42A27DB-BD31-4B8C-83A1-F6EECF244321}">
                <p14:modId xmlns:p14="http://schemas.microsoft.com/office/powerpoint/2010/main" val="13184247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468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1055599" y="1055077"/>
            <a:ext cx="2532909" cy="4794578"/>
          </a:xfrm>
          <a:solidFill>
            <a:srgbClr val="FFFF00"/>
          </a:solidFill>
        </p:spPr>
        <p:txBody>
          <a:bodyPr>
            <a:normAutofit/>
          </a:bodyPr>
          <a:lstStyle/>
          <a:p>
            <a:r>
              <a:rPr lang="tr-TR" sz="3700" b="1" u="sng" dirty="0">
                <a:solidFill>
                  <a:srgbClr val="262626"/>
                </a:solidFill>
              </a:rPr>
              <a:t>Doğumdan sonra</a:t>
            </a:r>
            <a:endParaRPr lang="tr-TR" sz="3700" dirty="0">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DBC77634-E04D-4139-AC2F-C5AB1CAF87B8}"/>
              </a:ext>
            </a:extLst>
          </p:cNvPr>
          <p:cNvGraphicFramePr>
            <a:graphicFrameLocks noGrp="1"/>
          </p:cNvGraphicFramePr>
          <p:nvPr>
            <p:ph idx="1"/>
            <p:extLst>
              <p:ext uri="{D42A27DB-BD31-4B8C-83A1-F6EECF244321}">
                <p14:modId xmlns:p14="http://schemas.microsoft.com/office/powerpoint/2010/main" val="2640497822"/>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0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02" y="1547446"/>
            <a:ext cx="9601196" cy="738553"/>
          </a:xfrm>
          <a:solidFill>
            <a:srgbClr val="FFFF00"/>
          </a:solidFill>
        </p:spPr>
        <p:txBody>
          <a:bodyPr>
            <a:normAutofit fontScale="90000"/>
          </a:bodyPr>
          <a:lstStyle/>
          <a:p>
            <a:pPr>
              <a:lnSpc>
                <a:spcPct val="90000"/>
              </a:lnSpc>
            </a:pPr>
            <a:br>
              <a:rPr lang="tr-TR" sz="2100" b="1" dirty="0">
                <a:solidFill>
                  <a:srgbClr val="262626"/>
                </a:solidFill>
              </a:rPr>
            </a:br>
            <a:br>
              <a:rPr lang="tr-TR" sz="2100" b="1" dirty="0">
                <a:solidFill>
                  <a:srgbClr val="262626"/>
                </a:solidFill>
              </a:rPr>
            </a:br>
            <a:r>
              <a:rPr lang="tr-TR" sz="2100" b="1" dirty="0">
                <a:solidFill>
                  <a:srgbClr val="262626"/>
                </a:solidFill>
              </a:rPr>
              <a:t>                      ÖZELLİKLER</a:t>
            </a:r>
            <a:br>
              <a:rPr lang="tr-TR" sz="2100" b="1" dirty="0">
                <a:solidFill>
                  <a:srgbClr val="262626"/>
                </a:solidFill>
              </a:rPr>
            </a:br>
            <a:endParaRPr lang="tr-TR" sz="2100" dirty="0">
              <a:solidFill>
                <a:srgbClr val="262626"/>
              </a:solidFill>
            </a:endParaRPr>
          </a:p>
        </p:txBody>
      </p:sp>
      <p:sp>
        <p:nvSpPr>
          <p:cNvPr id="4" name="Dikdörtgen 3"/>
          <p:cNvSpPr/>
          <p:nvPr/>
        </p:nvSpPr>
        <p:spPr>
          <a:xfrm>
            <a:off x="1295399" y="625958"/>
            <a:ext cx="9601197" cy="584775"/>
          </a:xfrm>
          <a:prstGeom prst="rect">
            <a:avLst/>
          </a:prstGeom>
          <a:solidFill>
            <a:schemeClr val="tx1"/>
          </a:solidFill>
        </p:spPr>
        <p:txBody>
          <a:bodyPr wrap="square">
            <a:spAutoFit/>
          </a:bodyPr>
          <a:lstStyle/>
          <a:p>
            <a:pPr algn="ctr">
              <a:spcAft>
                <a:spcPts val="600"/>
              </a:spcAft>
            </a:pPr>
            <a:r>
              <a:rPr lang="tr-TR" sz="3200" b="1" u="sng" dirty="0">
                <a:solidFill>
                  <a:schemeClr val="bg1"/>
                </a:solidFill>
              </a:rPr>
              <a:t>Zihinsel Gelişim Özellikleri </a:t>
            </a:r>
            <a:endParaRPr lang="tr-TR" sz="3200" dirty="0">
              <a:solidFill>
                <a:schemeClr val="bg1"/>
              </a:solidFill>
            </a:endParaRPr>
          </a:p>
        </p:txBody>
      </p:sp>
      <p:graphicFrame>
        <p:nvGraphicFramePr>
          <p:cNvPr id="6" name="İçerik Yer Tutucusu 2">
            <a:extLst>
              <a:ext uri="{FF2B5EF4-FFF2-40B4-BE49-F238E27FC236}">
                <a16:creationId xmlns:a16="http://schemas.microsoft.com/office/drawing/2014/main" id="{7CDDF622-3961-4598-AADB-65E671BFE0C0}"/>
              </a:ext>
            </a:extLst>
          </p:cNvPr>
          <p:cNvGraphicFramePr>
            <a:graphicFrameLocks noGrp="1"/>
          </p:cNvGraphicFramePr>
          <p:nvPr>
            <p:ph idx="1"/>
            <p:extLst>
              <p:ext uri="{D42A27DB-BD31-4B8C-83A1-F6EECF244321}">
                <p14:modId xmlns:p14="http://schemas.microsoft.com/office/powerpoint/2010/main" val="85156131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91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Unvan 1"/>
          <p:cNvSpPr>
            <a:spLocks noGrp="1"/>
          </p:cNvSpPr>
          <p:nvPr>
            <p:ph type="title"/>
          </p:nvPr>
        </p:nvSpPr>
        <p:spPr>
          <a:xfrm>
            <a:off x="7535825" y="982132"/>
            <a:ext cx="3360772" cy="4625172"/>
          </a:xfrm>
          <a:solidFill>
            <a:schemeClr val="tx1"/>
          </a:solidFill>
        </p:spPr>
        <p:txBody>
          <a:bodyPr>
            <a:normAutofit/>
          </a:bodyPr>
          <a:lstStyle/>
          <a:p>
            <a:r>
              <a:rPr lang="tr-TR" b="1" u="sng" dirty="0">
                <a:solidFill>
                  <a:schemeClr val="bg1"/>
                </a:solidFill>
              </a:rPr>
              <a:t>Zihinsel Gelişim Özellikleri </a:t>
            </a:r>
            <a:br>
              <a:rPr lang="tr-TR" dirty="0">
                <a:solidFill>
                  <a:schemeClr val="bg1"/>
                </a:solidFill>
              </a:rPr>
            </a:br>
            <a:endParaRPr lang="tr-TR" dirty="0">
              <a:solidFill>
                <a:schemeClr val="bg1"/>
              </a:solidFill>
            </a:endParaRPr>
          </a:p>
        </p:txBody>
      </p:sp>
      <p:sp>
        <p:nvSpPr>
          <p:cNvPr id="15" name="Rectangle 14">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8B9B3CC5-44D3-4645-A8BD-159D263DFC77}"/>
              </a:ext>
            </a:extLst>
          </p:cNvPr>
          <p:cNvGraphicFramePr>
            <a:graphicFrameLocks noGrp="1"/>
          </p:cNvGraphicFramePr>
          <p:nvPr>
            <p:ph idx="1"/>
            <p:extLst>
              <p:ext uri="{D42A27DB-BD31-4B8C-83A1-F6EECF244321}">
                <p14:modId xmlns:p14="http://schemas.microsoft.com/office/powerpoint/2010/main" val="119633747"/>
              </p:ext>
            </p:extLst>
          </p:nvPr>
        </p:nvGraphicFramePr>
        <p:xfrm>
          <a:off x="1391056" y="1391055"/>
          <a:ext cx="5272392"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471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Unvan 1"/>
          <p:cNvSpPr>
            <a:spLocks noGrp="1"/>
          </p:cNvSpPr>
          <p:nvPr>
            <p:ph type="title"/>
          </p:nvPr>
        </p:nvSpPr>
        <p:spPr>
          <a:xfrm>
            <a:off x="1295402" y="982132"/>
            <a:ext cx="9601196" cy="1303867"/>
          </a:xfrm>
          <a:solidFill>
            <a:schemeClr val="tx1"/>
          </a:solidFill>
        </p:spPr>
        <p:txBody>
          <a:bodyPr>
            <a:normAutofit/>
          </a:bodyPr>
          <a:lstStyle/>
          <a:p>
            <a:r>
              <a:rPr lang="tr-TR" b="1" u="sng" dirty="0">
                <a:solidFill>
                  <a:schemeClr val="bg1"/>
                </a:solidFill>
              </a:rPr>
              <a:t>Zihinsel Gelişim Özellikleri</a:t>
            </a:r>
            <a:endParaRPr lang="tr-TR" dirty="0">
              <a:solidFill>
                <a:schemeClr val="bg1"/>
              </a:solidFill>
            </a:endParaRPr>
          </a:p>
        </p:txBody>
      </p:sp>
      <p:graphicFrame>
        <p:nvGraphicFramePr>
          <p:cNvPr id="5" name="İçerik Yer Tutucusu 2">
            <a:extLst>
              <a:ext uri="{FF2B5EF4-FFF2-40B4-BE49-F238E27FC236}">
                <a16:creationId xmlns:a16="http://schemas.microsoft.com/office/drawing/2014/main" id="{19F95811-F778-4E5D-95CF-8D290D91AE53}"/>
              </a:ext>
            </a:extLst>
          </p:cNvPr>
          <p:cNvGraphicFramePr>
            <a:graphicFrameLocks noGrp="1"/>
          </p:cNvGraphicFramePr>
          <p:nvPr>
            <p:ph idx="1"/>
            <p:extLst>
              <p:ext uri="{D42A27DB-BD31-4B8C-83A1-F6EECF244321}">
                <p14:modId xmlns:p14="http://schemas.microsoft.com/office/powerpoint/2010/main" val="1667064993"/>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745058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Organik</Template>
  <TotalTime>372</TotalTime>
  <Words>1715</Words>
  <Application>Microsoft Office PowerPoint</Application>
  <PresentationFormat>Geniş ekran</PresentationFormat>
  <Paragraphs>112</Paragraphs>
  <Slides>38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38</vt:i4>
      </vt:variant>
    </vt:vector>
  </HeadingPairs>
  <TitlesOfParts>
    <vt:vector size="46" baseType="lpstr">
      <vt:lpstr>Arial</vt:lpstr>
      <vt:lpstr>Calibri</vt:lpstr>
      <vt:lpstr>Garamond</vt:lpstr>
      <vt:lpstr>Symbol</vt:lpstr>
      <vt:lpstr>Times New Roman</vt:lpstr>
      <vt:lpstr>Verdana</vt:lpstr>
      <vt:lpstr>Wingdings</vt:lpstr>
      <vt:lpstr>Organik</vt:lpstr>
      <vt:lpstr>AĞIR DÜZEYDE ZİHİNSEL ÖĞRENME GÜÇLÜĞÜ</vt:lpstr>
      <vt:lpstr>ZİHİNSEL ÖĞRENME GÜÇLÜĞÜ</vt:lpstr>
      <vt:lpstr>AĞIR DÜZEY ZİHİNSEL ÖĞRENME GÜÇLÜĞÜ</vt:lpstr>
      <vt:lpstr>NEDENLER: </vt:lpstr>
      <vt:lpstr>  Doğum sırasında</vt:lpstr>
      <vt:lpstr>Doğumdan sonra</vt:lpstr>
      <vt:lpstr>                        ÖZELLİKLER </vt:lpstr>
      <vt:lpstr>Zihinsel Gelişim Özellikleri  </vt:lpstr>
      <vt:lpstr>Zihinsel Gelişim Özellikleri</vt:lpstr>
      <vt:lpstr>Zihinsel Gelişim Özellikleri</vt:lpstr>
      <vt:lpstr>Psikomotor Gelişim Özellikleri</vt:lpstr>
      <vt:lpstr>Psikmotor beceriler</vt:lpstr>
      <vt:lpstr>Psikomotor beceriler</vt:lpstr>
      <vt:lpstr>Dil ve Konuşma Gelişim Özellikleri</vt:lpstr>
      <vt:lpstr>Dil ve Konuşma Gelişim Özellikleri</vt:lpstr>
      <vt:lpstr>Sosyal ve Kişilik Gelişimi Özellikleri:</vt:lpstr>
      <vt:lpstr>Sosyal ve Kişilik Gelişimi Özellikleri:</vt:lpstr>
      <vt:lpstr>Sosyal ve Kişilik Gelişimi Özellikleri:</vt:lpstr>
      <vt:lpstr>Sosyal Beceriler</vt:lpstr>
      <vt:lpstr>Sosyal Beceriler</vt:lpstr>
      <vt:lpstr>Sosyal Beceriler</vt:lpstr>
      <vt:lpstr>Ekonomik Bağımsızlık</vt:lpstr>
      <vt:lpstr>ÖNERİLER Özbakım Becerileri</vt:lpstr>
      <vt:lpstr>ÖNERİLER Özbakım Becerileri</vt:lpstr>
      <vt:lpstr>ÖNERİLER Özbakım Becerileri</vt:lpstr>
      <vt:lpstr>ÖNERİLER Özbakım Becerileri</vt:lpstr>
      <vt:lpstr>ÖNERİLER Özbakım Becerileri</vt:lpstr>
      <vt:lpstr>ÖNERİLER Özbakım Becerileri</vt:lpstr>
      <vt:lpstr>ÖNERİLER Özbakım Becerileri</vt:lpstr>
      <vt:lpstr>ÖNERİLER Özbakım Becerileri</vt:lpstr>
      <vt:lpstr>Kendini Gerçekleştirme</vt:lpstr>
      <vt:lpstr>Kendini Gerçekleştirme</vt:lpstr>
      <vt:lpstr>Kendini Gerçekleştirme</vt:lpstr>
      <vt:lpstr>Kendini Gerçekleştirme</vt:lpstr>
      <vt:lpstr>Kendini Gerçekleştirme</vt:lpstr>
      <vt:lpstr>Kendini Gerçekleştirme</vt:lpstr>
      <vt:lpstr>Kendini Gerçekleştirme</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Empatiyi Geliştirmek “Ben”den “Biz”e Geçiş</dc:title>
  <dc:creator>ronaldinho424</dc:creator>
  <cp:lastModifiedBy>hüseyin tekin</cp:lastModifiedBy>
  <cp:revision>65</cp:revision>
  <dcterms:created xsi:type="dcterms:W3CDTF">2018-04-06T10:46:13Z</dcterms:created>
  <dcterms:modified xsi:type="dcterms:W3CDTF">2021-12-04T05:43:12Z</dcterms:modified>
</cp:coreProperties>
</file>