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CCD"/>
    <a:srgbClr val="FD78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8D4E08-86D7-48DC-9FC8-06E5C939FA7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45CACB8-82C5-411C-BEC0-9A4F3293933A}">
      <dgm:prSet/>
      <dgm:spPr/>
      <dgm:t>
        <a:bodyPr/>
        <a:lstStyle/>
        <a:p>
          <a:pPr rtl="0"/>
          <a:r>
            <a:rPr lang="tr-TR" dirty="0" smtClean="0"/>
            <a:t>VERİMLİ DERS ÇALIŞMAYI ÖĞRENMEK İÇİN</a:t>
          </a:r>
          <a:endParaRPr lang="tr-TR" dirty="0"/>
        </a:p>
      </dgm:t>
    </dgm:pt>
    <dgm:pt modelId="{323AF593-F5E5-4D02-B16B-4E08B451C348}" type="parTrans" cxnId="{93D6BD97-4A75-482F-AA0F-5DA3FFBDAA4E}">
      <dgm:prSet/>
      <dgm:spPr/>
      <dgm:t>
        <a:bodyPr/>
        <a:lstStyle/>
        <a:p>
          <a:endParaRPr lang="tr-TR"/>
        </a:p>
      </dgm:t>
    </dgm:pt>
    <dgm:pt modelId="{E66FE125-3746-4F31-8769-DE1A81465296}" type="sibTrans" cxnId="{93D6BD97-4A75-482F-AA0F-5DA3FFBDAA4E}">
      <dgm:prSet/>
      <dgm:spPr/>
      <dgm:t>
        <a:bodyPr/>
        <a:lstStyle/>
        <a:p>
          <a:endParaRPr lang="tr-TR"/>
        </a:p>
      </dgm:t>
    </dgm:pt>
    <dgm:pt modelId="{282D2628-D2F4-4CC2-8DD8-D4A48A48F1E3}" type="pres">
      <dgm:prSet presAssocID="{B98D4E08-86D7-48DC-9FC8-06E5C939FA7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3901D1F-5730-4A13-BE51-8046536D952E}" type="pres">
      <dgm:prSet presAssocID="{645CACB8-82C5-411C-BEC0-9A4F3293933A}" presName="composite" presStyleCnt="0"/>
      <dgm:spPr/>
    </dgm:pt>
    <dgm:pt modelId="{85382BE4-CA71-460B-AE29-B563B2595393}" type="pres">
      <dgm:prSet presAssocID="{645CACB8-82C5-411C-BEC0-9A4F3293933A}" presName="imgShp" presStyleLbl="fgImgPlace1" presStyleIdx="0" presStyleCnt="1" custScaleX="10721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7D06168-F638-4BD8-955B-2AC2A4A05F3C}" type="pres">
      <dgm:prSet presAssocID="{645CACB8-82C5-411C-BEC0-9A4F3293933A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1F2AD77-8B8C-448D-ACA1-5DC553F370EF}" type="presOf" srcId="{B98D4E08-86D7-48DC-9FC8-06E5C939FA78}" destId="{282D2628-D2F4-4CC2-8DD8-D4A48A48F1E3}" srcOrd="0" destOrd="0" presId="urn:microsoft.com/office/officeart/2005/8/layout/vList3"/>
    <dgm:cxn modelId="{93D6BD97-4A75-482F-AA0F-5DA3FFBDAA4E}" srcId="{B98D4E08-86D7-48DC-9FC8-06E5C939FA78}" destId="{645CACB8-82C5-411C-BEC0-9A4F3293933A}" srcOrd="0" destOrd="0" parTransId="{323AF593-F5E5-4D02-B16B-4E08B451C348}" sibTransId="{E66FE125-3746-4F31-8769-DE1A81465296}"/>
    <dgm:cxn modelId="{8EFF2B32-C86F-4E63-8CCB-4EC6E604B1CC}" type="presOf" srcId="{645CACB8-82C5-411C-BEC0-9A4F3293933A}" destId="{B7D06168-F638-4BD8-955B-2AC2A4A05F3C}" srcOrd="0" destOrd="0" presId="urn:microsoft.com/office/officeart/2005/8/layout/vList3"/>
    <dgm:cxn modelId="{5BA853DB-4D33-4E77-88E9-C10E2B8642A1}" type="presParOf" srcId="{282D2628-D2F4-4CC2-8DD8-D4A48A48F1E3}" destId="{03901D1F-5730-4A13-BE51-8046536D952E}" srcOrd="0" destOrd="0" presId="urn:microsoft.com/office/officeart/2005/8/layout/vList3"/>
    <dgm:cxn modelId="{20DA9CD1-0516-46D9-BE1B-1FFBD5A6014A}" type="presParOf" srcId="{03901D1F-5730-4A13-BE51-8046536D952E}" destId="{85382BE4-CA71-460B-AE29-B563B2595393}" srcOrd="0" destOrd="0" presId="urn:microsoft.com/office/officeart/2005/8/layout/vList3"/>
    <dgm:cxn modelId="{B58637C7-27E0-4E3C-8A98-1E95AC596EE8}" type="presParOf" srcId="{03901D1F-5730-4A13-BE51-8046536D952E}" destId="{B7D06168-F638-4BD8-955B-2AC2A4A05F3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DA76E7-A55C-4C46-AA0D-25EDACDF1C76}" type="doc">
      <dgm:prSet loTypeId="urn:microsoft.com/office/officeart/2005/8/layout/vList3" loCatId="picture" qsTypeId="urn:microsoft.com/office/officeart/2005/8/quickstyle/simple3" qsCatId="simple" csTypeId="urn:microsoft.com/office/officeart/2005/8/colors/accent1_2" csCatId="accent1" phldr="1"/>
      <dgm:spPr/>
    </dgm:pt>
    <dgm:pt modelId="{3D629E23-33B1-4EA8-B240-057D35A703D8}">
      <dgm:prSet/>
      <dgm:spPr/>
      <dgm:t>
        <a:bodyPr/>
        <a:lstStyle/>
        <a:p>
          <a:pPr algn="r"/>
          <a:r>
            <a:rPr lang="tr-TR" dirty="0" smtClean="0"/>
            <a:t>       SINAV KAYGISIYLA BAŞETMEDE</a:t>
          </a:r>
          <a:endParaRPr lang="tr-TR" dirty="0"/>
        </a:p>
      </dgm:t>
    </dgm:pt>
    <dgm:pt modelId="{2D7CBF2A-0092-4B9C-B8B8-AFA49337E912}" type="parTrans" cxnId="{82B7799C-251F-4B3A-BE27-CBF45E848CEA}">
      <dgm:prSet/>
      <dgm:spPr/>
      <dgm:t>
        <a:bodyPr/>
        <a:lstStyle/>
        <a:p>
          <a:endParaRPr lang="tr-TR"/>
        </a:p>
      </dgm:t>
    </dgm:pt>
    <dgm:pt modelId="{B01AEDA6-B952-4B91-BD70-14C598DEF6B9}" type="sibTrans" cxnId="{82B7799C-251F-4B3A-BE27-CBF45E848CEA}">
      <dgm:prSet/>
      <dgm:spPr/>
      <dgm:t>
        <a:bodyPr/>
        <a:lstStyle/>
        <a:p>
          <a:endParaRPr lang="tr-TR"/>
        </a:p>
      </dgm:t>
    </dgm:pt>
    <dgm:pt modelId="{E023973B-8BE4-4B04-B170-9003DF4FC250}" type="pres">
      <dgm:prSet presAssocID="{B0DA76E7-A55C-4C46-AA0D-25EDACDF1C76}" presName="linearFlow" presStyleCnt="0">
        <dgm:presLayoutVars>
          <dgm:dir/>
          <dgm:resizeHandles val="exact"/>
        </dgm:presLayoutVars>
      </dgm:prSet>
      <dgm:spPr/>
    </dgm:pt>
    <dgm:pt modelId="{8DE55576-FA78-44EA-8485-866C2E69D41D}" type="pres">
      <dgm:prSet presAssocID="{3D629E23-33B1-4EA8-B240-057D35A703D8}" presName="composite" presStyleCnt="0"/>
      <dgm:spPr/>
    </dgm:pt>
    <dgm:pt modelId="{9E23011B-FE82-48AD-8324-4AE9791ED132}" type="pres">
      <dgm:prSet presAssocID="{3D629E23-33B1-4EA8-B240-057D35A703D8}" presName="imgShp" presStyleLbl="fgImgPlace1" presStyleIdx="0" presStyleCnt="1" custScaleX="103395" custScaleY="10668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8CECAA3-0254-485E-9732-66DDFA224E6F}" type="pres">
      <dgm:prSet presAssocID="{3D629E23-33B1-4EA8-B240-057D35A703D8}" presName="txShp" presStyleLbl="node1" presStyleIdx="0" presStyleCnt="1" custScaleX="15037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882762A-5F98-438A-A99D-3D19BCDBE5D1}" type="presOf" srcId="{3D629E23-33B1-4EA8-B240-057D35A703D8}" destId="{C8CECAA3-0254-485E-9732-66DDFA224E6F}" srcOrd="0" destOrd="0" presId="urn:microsoft.com/office/officeart/2005/8/layout/vList3"/>
    <dgm:cxn modelId="{82B7799C-251F-4B3A-BE27-CBF45E848CEA}" srcId="{B0DA76E7-A55C-4C46-AA0D-25EDACDF1C76}" destId="{3D629E23-33B1-4EA8-B240-057D35A703D8}" srcOrd="0" destOrd="0" parTransId="{2D7CBF2A-0092-4B9C-B8B8-AFA49337E912}" sibTransId="{B01AEDA6-B952-4B91-BD70-14C598DEF6B9}"/>
    <dgm:cxn modelId="{70241FA5-32C4-4ED0-8110-9A70B2445605}" type="presOf" srcId="{B0DA76E7-A55C-4C46-AA0D-25EDACDF1C76}" destId="{E023973B-8BE4-4B04-B170-9003DF4FC250}" srcOrd="0" destOrd="0" presId="urn:microsoft.com/office/officeart/2005/8/layout/vList3"/>
    <dgm:cxn modelId="{7A720F2C-C17F-45F5-955C-42418D114CC2}" type="presParOf" srcId="{E023973B-8BE4-4B04-B170-9003DF4FC250}" destId="{8DE55576-FA78-44EA-8485-866C2E69D41D}" srcOrd="0" destOrd="0" presId="urn:microsoft.com/office/officeart/2005/8/layout/vList3"/>
    <dgm:cxn modelId="{D68E7DD9-3FD6-4AB7-A242-4EFEEC69EFBC}" type="presParOf" srcId="{8DE55576-FA78-44EA-8485-866C2E69D41D}" destId="{9E23011B-FE82-48AD-8324-4AE9791ED132}" srcOrd="0" destOrd="0" presId="urn:microsoft.com/office/officeart/2005/8/layout/vList3"/>
    <dgm:cxn modelId="{A3078C08-6C2E-4D6C-82A0-6C7D7A169BA3}" type="presParOf" srcId="{8DE55576-FA78-44EA-8485-866C2E69D41D}" destId="{C8CECAA3-0254-485E-9732-66DDFA224E6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13B922-C72C-41E6-A126-5B5E32A5B91B}" type="doc">
      <dgm:prSet loTypeId="urn:microsoft.com/office/officeart/2005/8/layout/vList3" loCatId="picture" qsTypeId="urn:microsoft.com/office/officeart/2005/8/quickstyle/3d3" qsCatId="3D" csTypeId="urn:microsoft.com/office/officeart/2005/8/colors/colorful4" csCatId="colorful" phldr="1"/>
      <dgm:spPr/>
    </dgm:pt>
    <dgm:pt modelId="{11A28C5E-71B3-4659-9482-FF74D4D2F1A4}">
      <dgm:prSet/>
      <dgm:spPr/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ZAMANI DAHA İYİ DEĞERLENDİRMEK İÇİN</a:t>
          </a:r>
          <a:endParaRPr lang="tr-TR" b="1" dirty="0">
            <a:solidFill>
              <a:schemeClr val="tx1"/>
            </a:solidFill>
          </a:endParaRPr>
        </a:p>
      </dgm:t>
    </dgm:pt>
    <dgm:pt modelId="{78B3DF68-56EC-42CF-AE87-E5B622834AAD}" type="parTrans" cxnId="{AEF651C3-DC92-44AA-9A12-07219D2BC970}">
      <dgm:prSet/>
      <dgm:spPr/>
      <dgm:t>
        <a:bodyPr/>
        <a:lstStyle/>
        <a:p>
          <a:endParaRPr lang="tr-TR"/>
        </a:p>
      </dgm:t>
    </dgm:pt>
    <dgm:pt modelId="{EBCDFE08-6B16-4BC2-A33E-9B66398CFDDD}" type="sibTrans" cxnId="{AEF651C3-DC92-44AA-9A12-07219D2BC970}">
      <dgm:prSet/>
      <dgm:spPr/>
      <dgm:t>
        <a:bodyPr/>
        <a:lstStyle/>
        <a:p>
          <a:endParaRPr lang="tr-TR"/>
        </a:p>
      </dgm:t>
    </dgm:pt>
    <dgm:pt modelId="{0B02459E-5C80-45D1-BABF-82A6184AAD98}" type="pres">
      <dgm:prSet presAssocID="{2B13B922-C72C-41E6-A126-5B5E32A5B91B}" presName="linearFlow" presStyleCnt="0">
        <dgm:presLayoutVars>
          <dgm:dir/>
          <dgm:resizeHandles val="exact"/>
        </dgm:presLayoutVars>
      </dgm:prSet>
      <dgm:spPr/>
    </dgm:pt>
    <dgm:pt modelId="{F533AB11-C224-458D-8DB7-7176B3B5F83F}" type="pres">
      <dgm:prSet presAssocID="{11A28C5E-71B3-4659-9482-FF74D4D2F1A4}" presName="composite" presStyleCnt="0"/>
      <dgm:spPr/>
    </dgm:pt>
    <dgm:pt modelId="{508AC708-B26E-4601-82D1-76D1D299906A}" type="pres">
      <dgm:prSet presAssocID="{11A28C5E-71B3-4659-9482-FF74D4D2F1A4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8BB7E7B-F965-4FFC-8AAE-C4D15ABB3DCB}" type="pres">
      <dgm:prSet presAssocID="{11A28C5E-71B3-4659-9482-FF74D4D2F1A4}" presName="txShp" presStyleLbl="node1" presStyleIdx="0" presStyleCnt="1" custScaleX="10139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2D89C50-5064-42AF-9B69-D277DD24F41A}" type="presOf" srcId="{11A28C5E-71B3-4659-9482-FF74D4D2F1A4}" destId="{E8BB7E7B-F965-4FFC-8AAE-C4D15ABB3DCB}" srcOrd="0" destOrd="0" presId="urn:microsoft.com/office/officeart/2005/8/layout/vList3"/>
    <dgm:cxn modelId="{CDEE861F-07A9-4B21-A3EF-354EC5CA112D}" type="presOf" srcId="{2B13B922-C72C-41E6-A126-5B5E32A5B91B}" destId="{0B02459E-5C80-45D1-BABF-82A6184AAD98}" srcOrd="0" destOrd="0" presId="urn:microsoft.com/office/officeart/2005/8/layout/vList3"/>
    <dgm:cxn modelId="{AEF651C3-DC92-44AA-9A12-07219D2BC970}" srcId="{2B13B922-C72C-41E6-A126-5B5E32A5B91B}" destId="{11A28C5E-71B3-4659-9482-FF74D4D2F1A4}" srcOrd="0" destOrd="0" parTransId="{78B3DF68-56EC-42CF-AE87-E5B622834AAD}" sibTransId="{EBCDFE08-6B16-4BC2-A33E-9B66398CFDDD}"/>
    <dgm:cxn modelId="{CFDE455C-4FC7-4A8F-8F25-120B844091AD}" type="presParOf" srcId="{0B02459E-5C80-45D1-BABF-82A6184AAD98}" destId="{F533AB11-C224-458D-8DB7-7176B3B5F83F}" srcOrd="0" destOrd="0" presId="urn:microsoft.com/office/officeart/2005/8/layout/vList3"/>
    <dgm:cxn modelId="{C400E957-3D0E-43BB-9BE2-530F18A4CE39}" type="presParOf" srcId="{F533AB11-C224-458D-8DB7-7176B3B5F83F}" destId="{508AC708-B26E-4601-82D1-76D1D299906A}" srcOrd="0" destOrd="0" presId="urn:microsoft.com/office/officeart/2005/8/layout/vList3"/>
    <dgm:cxn modelId="{BDB78D1C-7065-4147-A038-DCE9533BFAE8}" type="presParOf" srcId="{F533AB11-C224-458D-8DB7-7176B3B5F83F}" destId="{E8BB7E7B-F965-4FFC-8AAE-C4D15ABB3DC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A605669-160E-41C6-A689-F3C5D2CF4B6A}" type="doc">
      <dgm:prSet loTypeId="urn:microsoft.com/office/officeart/2005/8/layout/vList3" loCatId="picture" qsTypeId="urn:microsoft.com/office/officeart/2005/8/quickstyle/simple1" qsCatId="simple" csTypeId="urn:microsoft.com/office/officeart/2005/8/colors/colorful4" csCatId="colorful" phldr="1"/>
      <dgm:spPr/>
    </dgm:pt>
    <dgm:pt modelId="{9C1872D4-3E15-4070-9EC1-6982FD9446E8}">
      <dgm:prSet/>
      <dgm:spPr>
        <a:solidFill>
          <a:schemeClr val="accent6"/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ÇALIŞTIĞIM HALDE BAŞARILI OLAMIYORUM</a:t>
          </a:r>
          <a:endParaRPr lang="tr-TR" b="1" dirty="0">
            <a:solidFill>
              <a:schemeClr val="tx1"/>
            </a:solidFill>
          </a:endParaRPr>
        </a:p>
      </dgm:t>
    </dgm:pt>
    <dgm:pt modelId="{1D9968C3-CE06-4CF1-B045-B5CA1F5EBA53}" type="parTrans" cxnId="{7939CDA0-11BF-4E07-8381-CE3B567AF0D1}">
      <dgm:prSet/>
      <dgm:spPr/>
      <dgm:t>
        <a:bodyPr/>
        <a:lstStyle/>
        <a:p>
          <a:endParaRPr lang="tr-TR"/>
        </a:p>
      </dgm:t>
    </dgm:pt>
    <dgm:pt modelId="{EBF7FF7A-BCB5-4E7E-A53B-B7D657F1D84F}" type="sibTrans" cxnId="{7939CDA0-11BF-4E07-8381-CE3B567AF0D1}">
      <dgm:prSet/>
      <dgm:spPr/>
      <dgm:t>
        <a:bodyPr/>
        <a:lstStyle/>
        <a:p>
          <a:endParaRPr lang="tr-TR"/>
        </a:p>
      </dgm:t>
    </dgm:pt>
    <dgm:pt modelId="{48CE8020-18B4-4107-8496-FE4922BFC13C}" type="pres">
      <dgm:prSet presAssocID="{4A605669-160E-41C6-A689-F3C5D2CF4B6A}" presName="linearFlow" presStyleCnt="0">
        <dgm:presLayoutVars>
          <dgm:dir/>
          <dgm:resizeHandles val="exact"/>
        </dgm:presLayoutVars>
      </dgm:prSet>
      <dgm:spPr/>
    </dgm:pt>
    <dgm:pt modelId="{D70D38CE-B37B-4B80-8564-46E077DF1187}" type="pres">
      <dgm:prSet presAssocID="{9C1872D4-3E15-4070-9EC1-6982FD9446E8}" presName="composite" presStyleCnt="0"/>
      <dgm:spPr/>
    </dgm:pt>
    <dgm:pt modelId="{4DEED25A-E9C4-4D05-B44A-D8FAB0EFACA0}" type="pres">
      <dgm:prSet presAssocID="{9C1872D4-3E15-4070-9EC1-6982FD9446E8}" presName="imgShp" presStyleLbl="fgImgPlace1" presStyleIdx="0" presStyleCnt="1" custScaleX="110887" custScaleY="10841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A9FBF2B-D557-409B-9DE9-BBDB7D174E18}" type="pres">
      <dgm:prSet presAssocID="{9C1872D4-3E15-4070-9EC1-6982FD9446E8}" presName="txShp" presStyleLbl="node1" presStyleIdx="0" presStyleCnt="1" custScaleX="1106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5C39DB5-E195-47B2-880A-D6AF8CC45DCA}" type="presOf" srcId="{9C1872D4-3E15-4070-9EC1-6982FD9446E8}" destId="{0A9FBF2B-D557-409B-9DE9-BBDB7D174E18}" srcOrd="0" destOrd="0" presId="urn:microsoft.com/office/officeart/2005/8/layout/vList3"/>
    <dgm:cxn modelId="{43BFF095-4637-4859-B9B1-8B47BE5402D5}" type="presOf" srcId="{4A605669-160E-41C6-A689-F3C5D2CF4B6A}" destId="{48CE8020-18B4-4107-8496-FE4922BFC13C}" srcOrd="0" destOrd="0" presId="urn:microsoft.com/office/officeart/2005/8/layout/vList3"/>
    <dgm:cxn modelId="{7939CDA0-11BF-4E07-8381-CE3B567AF0D1}" srcId="{4A605669-160E-41C6-A689-F3C5D2CF4B6A}" destId="{9C1872D4-3E15-4070-9EC1-6982FD9446E8}" srcOrd="0" destOrd="0" parTransId="{1D9968C3-CE06-4CF1-B045-B5CA1F5EBA53}" sibTransId="{EBF7FF7A-BCB5-4E7E-A53B-B7D657F1D84F}"/>
    <dgm:cxn modelId="{2062B8A1-FA64-414C-897E-C20762A3D05D}" type="presParOf" srcId="{48CE8020-18B4-4107-8496-FE4922BFC13C}" destId="{D70D38CE-B37B-4B80-8564-46E077DF1187}" srcOrd="0" destOrd="0" presId="urn:microsoft.com/office/officeart/2005/8/layout/vList3"/>
    <dgm:cxn modelId="{960E88E4-4E35-4E5F-86CB-60E2245FA42C}" type="presParOf" srcId="{D70D38CE-B37B-4B80-8564-46E077DF1187}" destId="{4DEED25A-E9C4-4D05-B44A-D8FAB0EFACA0}" srcOrd="0" destOrd="0" presId="urn:microsoft.com/office/officeart/2005/8/layout/vList3"/>
    <dgm:cxn modelId="{EBCE3C05-3996-4150-872D-E55618DD71BA}" type="presParOf" srcId="{D70D38CE-B37B-4B80-8564-46E077DF1187}" destId="{0A9FBF2B-D557-409B-9DE9-BBDB7D174E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48A77C-86D2-486E-89E4-0D9F3D448DAA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33D570F8-A0DD-40B5-B3E0-E430A8BE240C}">
      <dgm:prSet/>
      <dgm:spPr>
        <a:solidFill>
          <a:srgbClr val="F43CCD"/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ÖFKEMİ NASIL KONTROL EDEBİLİRİM</a:t>
          </a:r>
          <a:endParaRPr lang="tr-TR" b="1" dirty="0">
            <a:solidFill>
              <a:schemeClr val="tx1"/>
            </a:solidFill>
          </a:endParaRPr>
        </a:p>
      </dgm:t>
    </dgm:pt>
    <dgm:pt modelId="{5BF9FFAC-4A0B-4AE8-9DC9-514E7F6FF81C}" type="parTrans" cxnId="{116B5734-177C-445E-B96E-D107637F39D4}">
      <dgm:prSet/>
      <dgm:spPr/>
      <dgm:t>
        <a:bodyPr/>
        <a:lstStyle/>
        <a:p>
          <a:endParaRPr lang="tr-TR"/>
        </a:p>
      </dgm:t>
    </dgm:pt>
    <dgm:pt modelId="{C8297ABA-0AFD-48BD-82F2-29ECC371D90B}" type="sibTrans" cxnId="{116B5734-177C-445E-B96E-D107637F39D4}">
      <dgm:prSet/>
      <dgm:spPr/>
      <dgm:t>
        <a:bodyPr/>
        <a:lstStyle/>
        <a:p>
          <a:endParaRPr lang="tr-TR"/>
        </a:p>
      </dgm:t>
    </dgm:pt>
    <dgm:pt modelId="{C39A2FEF-27D0-4153-A560-344594FB9A9D}" type="pres">
      <dgm:prSet presAssocID="{F148A77C-86D2-486E-89E4-0D9F3D448DAA}" presName="linearFlow" presStyleCnt="0">
        <dgm:presLayoutVars>
          <dgm:dir/>
          <dgm:resizeHandles val="exact"/>
        </dgm:presLayoutVars>
      </dgm:prSet>
      <dgm:spPr/>
    </dgm:pt>
    <dgm:pt modelId="{1E0F5119-2953-49D7-90F1-151FB94ED287}" type="pres">
      <dgm:prSet presAssocID="{33D570F8-A0DD-40B5-B3E0-E430A8BE240C}" presName="composite" presStyleCnt="0"/>
      <dgm:spPr/>
    </dgm:pt>
    <dgm:pt modelId="{EE7D2768-21C5-4D87-9FF6-799D20E88BB5}" type="pres">
      <dgm:prSet presAssocID="{33D570F8-A0DD-40B5-B3E0-E430A8BE240C}" presName="imgShp" presStyleLbl="fgImgPlace1" presStyleIdx="0" presStyleCnt="1" custScaleX="115209" custScaleY="113972" custLinFactNeighborX="-89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2E2BCC0-551A-44AC-B079-7A69DAF67B85}" type="pres">
      <dgm:prSet presAssocID="{33D570F8-A0DD-40B5-B3E0-E430A8BE240C}" presName="txShp" presStyleLbl="node1" presStyleIdx="0" presStyleCnt="1" custScaleX="12136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16B5734-177C-445E-B96E-D107637F39D4}" srcId="{F148A77C-86D2-486E-89E4-0D9F3D448DAA}" destId="{33D570F8-A0DD-40B5-B3E0-E430A8BE240C}" srcOrd="0" destOrd="0" parTransId="{5BF9FFAC-4A0B-4AE8-9DC9-514E7F6FF81C}" sibTransId="{C8297ABA-0AFD-48BD-82F2-29ECC371D90B}"/>
    <dgm:cxn modelId="{C94F3D11-53CD-4FDD-906C-5CE3FAD68B4F}" type="presOf" srcId="{F148A77C-86D2-486E-89E4-0D9F3D448DAA}" destId="{C39A2FEF-27D0-4153-A560-344594FB9A9D}" srcOrd="0" destOrd="0" presId="urn:microsoft.com/office/officeart/2005/8/layout/vList3"/>
    <dgm:cxn modelId="{094E1B45-F832-4B29-A3D4-6396F5FC4766}" type="presOf" srcId="{33D570F8-A0DD-40B5-B3E0-E430A8BE240C}" destId="{D2E2BCC0-551A-44AC-B079-7A69DAF67B85}" srcOrd="0" destOrd="0" presId="urn:microsoft.com/office/officeart/2005/8/layout/vList3"/>
    <dgm:cxn modelId="{453851C7-1FBF-4011-B04B-E0AB72098057}" type="presParOf" srcId="{C39A2FEF-27D0-4153-A560-344594FB9A9D}" destId="{1E0F5119-2953-49D7-90F1-151FB94ED287}" srcOrd="0" destOrd="0" presId="urn:microsoft.com/office/officeart/2005/8/layout/vList3"/>
    <dgm:cxn modelId="{45E5E299-B758-4380-B4EE-4DC8F4283C8E}" type="presParOf" srcId="{1E0F5119-2953-49D7-90F1-151FB94ED287}" destId="{EE7D2768-21C5-4D87-9FF6-799D20E88BB5}" srcOrd="0" destOrd="0" presId="urn:microsoft.com/office/officeart/2005/8/layout/vList3"/>
    <dgm:cxn modelId="{039F77B5-A8BF-42D9-8CB0-C05F088337A6}" type="presParOf" srcId="{1E0F5119-2953-49D7-90F1-151FB94ED287}" destId="{D2E2BCC0-551A-44AC-B079-7A69DAF67B8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BBF3AC-77C6-4C6B-9771-F1AEEDF23D0B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CD4ABF97-5983-4C3C-8346-93DEE5A5563F}">
      <dgm:prSet/>
      <dgm:spPr>
        <a:solidFill>
          <a:srgbClr val="7030A0"/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HANGİ MESLEĞİ SEÇMELİYİM</a:t>
          </a:r>
          <a:endParaRPr lang="tr-TR" b="1" dirty="0">
            <a:solidFill>
              <a:schemeClr val="tx1"/>
            </a:solidFill>
          </a:endParaRPr>
        </a:p>
      </dgm:t>
    </dgm:pt>
    <dgm:pt modelId="{5C099096-F52C-4AC4-8DF7-16B5F662B135}" type="parTrans" cxnId="{15DA6419-112E-48E1-BAEF-DB800D45B40A}">
      <dgm:prSet/>
      <dgm:spPr/>
      <dgm:t>
        <a:bodyPr/>
        <a:lstStyle/>
        <a:p>
          <a:endParaRPr lang="tr-TR"/>
        </a:p>
      </dgm:t>
    </dgm:pt>
    <dgm:pt modelId="{3695574B-95B9-445C-90AC-EAA94C1C8B30}" type="sibTrans" cxnId="{15DA6419-112E-48E1-BAEF-DB800D45B40A}">
      <dgm:prSet/>
      <dgm:spPr/>
      <dgm:t>
        <a:bodyPr/>
        <a:lstStyle/>
        <a:p>
          <a:endParaRPr lang="tr-TR"/>
        </a:p>
      </dgm:t>
    </dgm:pt>
    <dgm:pt modelId="{61C803D9-9488-4631-8EBC-4A7ACB7EA3DC}" type="pres">
      <dgm:prSet presAssocID="{45BBF3AC-77C6-4C6B-9771-F1AEEDF23D0B}" presName="linearFlow" presStyleCnt="0">
        <dgm:presLayoutVars>
          <dgm:dir/>
          <dgm:resizeHandles val="exact"/>
        </dgm:presLayoutVars>
      </dgm:prSet>
      <dgm:spPr/>
    </dgm:pt>
    <dgm:pt modelId="{D8AC6B51-50B3-4469-A5D3-78ADA8FAE4D1}" type="pres">
      <dgm:prSet presAssocID="{CD4ABF97-5983-4C3C-8346-93DEE5A5563F}" presName="composite" presStyleCnt="0"/>
      <dgm:spPr/>
    </dgm:pt>
    <dgm:pt modelId="{46CDE9CF-94EA-452B-A9CF-30B1A5CA1078}" type="pres">
      <dgm:prSet presAssocID="{CD4ABF97-5983-4C3C-8346-93DEE5A5563F}" presName="imgShp" presStyleLbl="fgImgPlace1" presStyleIdx="0" presStyleCnt="1" custScaleX="111975" custScaleY="112261" custLinFactNeighborX="-19672" custLinFactNeighborY="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94783DF-D1A0-4E3D-82C6-419EC6442D91}" type="pres">
      <dgm:prSet presAssocID="{CD4ABF97-5983-4C3C-8346-93DEE5A5563F}" presName="txShp" presStyleLbl="node1" presStyleIdx="0" presStyleCnt="1" custScaleX="1236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5DA6419-112E-48E1-BAEF-DB800D45B40A}" srcId="{45BBF3AC-77C6-4C6B-9771-F1AEEDF23D0B}" destId="{CD4ABF97-5983-4C3C-8346-93DEE5A5563F}" srcOrd="0" destOrd="0" parTransId="{5C099096-F52C-4AC4-8DF7-16B5F662B135}" sibTransId="{3695574B-95B9-445C-90AC-EAA94C1C8B30}"/>
    <dgm:cxn modelId="{C86A71C1-8D61-4CF0-8066-0CDD3A0E0FD1}" type="presOf" srcId="{CD4ABF97-5983-4C3C-8346-93DEE5A5563F}" destId="{394783DF-D1A0-4E3D-82C6-419EC6442D91}" srcOrd="0" destOrd="0" presId="urn:microsoft.com/office/officeart/2005/8/layout/vList3"/>
    <dgm:cxn modelId="{4A52F83C-7912-46BE-A53A-C2A438BDFF9D}" type="presOf" srcId="{45BBF3AC-77C6-4C6B-9771-F1AEEDF23D0B}" destId="{61C803D9-9488-4631-8EBC-4A7ACB7EA3DC}" srcOrd="0" destOrd="0" presId="urn:microsoft.com/office/officeart/2005/8/layout/vList3"/>
    <dgm:cxn modelId="{56F7DA62-37C3-4E32-ADA9-FD0C58E73AD6}" type="presParOf" srcId="{61C803D9-9488-4631-8EBC-4A7ACB7EA3DC}" destId="{D8AC6B51-50B3-4469-A5D3-78ADA8FAE4D1}" srcOrd="0" destOrd="0" presId="urn:microsoft.com/office/officeart/2005/8/layout/vList3"/>
    <dgm:cxn modelId="{2C147942-B0EF-4E0D-9263-DD1CC039B739}" type="presParOf" srcId="{D8AC6B51-50B3-4469-A5D3-78ADA8FAE4D1}" destId="{46CDE9CF-94EA-452B-A9CF-30B1A5CA1078}" srcOrd="0" destOrd="0" presId="urn:microsoft.com/office/officeart/2005/8/layout/vList3"/>
    <dgm:cxn modelId="{157705E9-EB10-4E29-9361-8C8939C81A69}" type="presParOf" srcId="{D8AC6B51-50B3-4469-A5D3-78ADA8FAE4D1}" destId="{394783DF-D1A0-4E3D-82C6-419EC6442D9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93426E-F311-4A0D-A8C8-18B1E168B7B1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14811B76-35FB-49D7-B43F-D0297BE82508}">
      <dgm:prSet/>
      <dgm:spPr>
        <a:solidFill>
          <a:srgbClr val="FD784F"/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PSİKOLOJİK DANIŞMA VE REHBERLİK SERVİSİNE BAŞVURUN</a:t>
          </a:r>
          <a:endParaRPr lang="tr-TR" dirty="0">
            <a:solidFill>
              <a:schemeClr val="tx1"/>
            </a:solidFill>
          </a:endParaRPr>
        </a:p>
      </dgm:t>
    </dgm:pt>
    <dgm:pt modelId="{1EBD6201-DF0D-4FD1-9B48-D80BE7D641C9}" type="parTrans" cxnId="{B4E30498-45D2-4D06-9678-34192F4EFD81}">
      <dgm:prSet/>
      <dgm:spPr/>
      <dgm:t>
        <a:bodyPr/>
        <a:lstStyle/>
        <a:p>
          <a:endParaRPr lang="tr-TR"/>
        </a:p>
      </dgm:t>
    </dgm:pt>
    <dgm:pt modelId="{596DB743-F269-4221-8BCC-87E44E23F4C7}" type="sibTrans" cxnId="{B4E30498-45D2-4D06-9678-34192F4EFD81}">
      <dgm:prSet/>
      <dgm:spPr/>
      <dgm:t>
        <a:bodyPr/>
        <a:lstStyle/>
        <a:p>
          <a:endParaRPr lang="tr-TR"/>
        </a:p>
      </dgm:t>
    </dgm:pt>
    <dgm:pt modelId="{9C4DBA31-5A69-407A-8409-D5F607FA3C5B}" type="pres">
      <dgm:prSet presAssocID="{B993426E-F311-4A0D-A8C8-18B1E168B7B1}" presName="linearFlow" presStyleCnt="0">
        <dgm:presLayoutVars>
          <dgm:dir/>
          <dgm:resizeHandles val="exact"/>
        </dgm:presLayoutVars>
      </dgm:prSet>
      <dgm:spPr/>
    </dgm:pt>
    <dgm:pt modelId="{56384B37-4FA1-41B8-B0F0-6045BF835547}" type="pres">
      <dgm:prSet presAssocID="{14811B76-35FB-49D7-B43F-D0297BE82508}" presName="composite" presStyleCnt="0"/>
      <dgm:spPr/>
    </dgm:pt>
    <dgm:pt modelId="{EDD7C216-94DB-488D-8973-29529BB999C9}" type="pres">
      <dgm:prSet presAssocID="{14811B76-35FB-49D7-B43F-D0297BE82508}" presName="imgShp" presStyleLbl="fgImgPlace1" presStyleIdx="0" presStyleCnt="1" custScaleX="156717" custScaleY="142586" custLinFactNeighborX="-3487" custLinFactNeighborY="73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6E4B6AA-852A-4287-84FF-3C1EBE7982B6}" type="pres">
      <dgm:prSet presAssocID="{14811B76-35FB-49D7-B43F-D0297BE82508}" presName="txShp" presStyleLbl="node1" presStyleIdx="0" presStyleCnt="1" custScaleX="109534" custLinFactNeighborX="4807" custLinFactNeighborY="3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4E30498-45D2-4D06-9678-34192F4EFD81}" srcId="{B993426E-F311-4A0D-A8C8-18B1E168B7B1}" destId="{14811B76-35FB-49D7-B43F-D0297BE82508}" srcOrd="0" destOrd="0" parTransId="{1EBD6201-DF0D-4FD1-9B48-D80BE7D641C9}" sibTransId="{596DB743-F269-4221-8BCC-87E44E23F4C7}"/>
    <dgm:cxn modelId="{D1E73361-586A-4EF2-A5A6-D0E33745D026}" type="presOf" srcId="{B993426E-F311-4A0D-A8C8-18B1E168B7B1}" destId="{9C4DBA31-5A69-407A-8409-D5F607FA3C5B}" srcOrd="0" destOrd="0" presId="urn:microsoft.com/office/officeart/2005/8/layout/vList3"/>
    <dgm:cxn modelId="{A89146A4-7EF6-498A-A486-FAEFBEDE3028}" type="presOf" srcId="{14811B76-35FB-49D7-B43F-D0297BE82508}" destId="{16E4B6AA-852A-4287-84FF-3C1EBE7982B6}" srcOrd="0" destOrd="0" presId="urn:microsoft.com/office/officeart/2005/8/layout/vList3"/>
    <dgm:cxn modelId="{680ED4E1-B602-451E-8E57-658BFB9B00B0}" type="presParOf" srcId="{9C4DBA31-5A69-407A-8409-D5F607FA3C5B}" destId="{56384B37-4FA1-41B8-B0F0-6045BF835547}" srcOrd="0" destOrd="0" presId="urn:microsoft.com/office/officeart/2005/8/layout/vList3"/>
    <dgm:cxn modelId="{6202C1DE-F490-4153-B69B-7583C1D6562D}" type="presParOf" srcId="{56384B37-4FA1-41B8-B0F0-6045BF835547}" destId="{EDD7C216-94DB-488D-8973-29529BB999C9}" srcOrd="0" destOrd="0" presId="urn:microsoft.com/office/officeart/2005/8/layout/vList3"/>
    <dgm:cxn modelId="{0EB1F251-FB13-4E61-9BA9-58AF2CC73E40}" type="presParOf" srcId="{56384B37-4FA1-41B8-B0F0-6045BF835547}" destId="{16E4B6AA-852A-4287-84FF-3C1EBE7982B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1EBC53-7AD4-4F39-92A2-D1BE1FF1BEF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C3E2C92-5987-49E7-A723-A125B321E795}">
      <dgm:prSet phldrT="[Metin]"/>
      <dgm:spPr>
        <a:solidFill>
          <a:srgbClr val="FFC000"/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</a:rPr>
            <a:t>GELİŞİM ALANLARINA GÖRE REHBERLİK PSİKOLOJİK DANIŞMA HİZMETLERİ</a:t>
          </a:r>
          <a:endParaRPr lang="tr-TR" b="1" dirty="0">
            <a:solidFill>
              <a:schemeClr val="tx1"/>
            </a:solidFill>
          </a:endParaRPr>
        </a:p>
      </dgm:t>
    </dgm:pt>
    <dgm:pt modelId="{09C2483A-222D-48A9-BBCC-439393C7F56B}" type="parTrans" cxnId="{35728515-A197-45E1-BC06-0EAAF535FD38}">
      <dgm:prSet/>
      <dgm:spPr/>
      <dgm:t>
        <a:bodyPr/>
        <a:lstStyle/>
        <a:p>
          <a:endParaRPr lang="tr-TR"/>
        </a:p>
      </dgm:t>
    </dgm:pt>
    <dgm:pt modelId="{0AD1A112-3B14-44DD-8C20-C49943EAF891}" type="sibTrans" cxnId="{35728515-A197-45E1-BC06-0EAAF535FD38}">
      <dgm:prSet/>
      <dgm:spPr/>
      <dgm:t>
        <a:bodyPr/>
        <a:lstStyle/>
        <a:p>
          <a:endParaRPr lang="tr-TR"/>
        </a:p>
      </dgm:t>
    </dgm:pt>
    <dgm:pt modelId="{7916EB51-0829-4AF8-85CF-D8310D9F1764}">
      <dgm:prSet phldrT="[Metin]" custT="1"/>
      <dgm:spPr/>
      <dgm:t>
        <a:bodyPr/>
        <a:lstStyle/>
        <a:p>
          <a:pPr algn="ctr"/>
          <a:endParaRPr lang="tr-TR" sz="2400" b="1" dirty="0" smtClean="0">
            <a:solidFill>
              <a:schemeClr val="tx1"/>
            </a:solidFill>
          </a:endParaRPr>
        </a:p>
        <a:p>
          <a:pPr algn="ctr"/>
          <a:r>
            <a:rPr lang="tr-TR" sz="2400" b="1" dirty="0" smtClean="0">
              <a:solidFill>
                <a:schemeClr val="tx1"/>
              </a:solidFill>
            </a:rPr>
            <a:t>SOSYAL DUYGUSAL GELİŞİM ALANI</a:t>
          </a:r>
        </a:p>
        <a:p>
          <a:pPr algn="l"/>
          <a:r>
            <a:rPr lang="tr-TR" sz="2400" b="0" dirty="0" smtClean="0">
              <a:solidFill>
                <a:schemeClr val="tx1"/>
              </a:solidFill>
            </a:rPr>
            <a:t>Akran zorbalığı</a:t>
          </a:r>
        </a:p>
        <a:p>
          <a:pPr algn="l"/>
          <a:r>
            <a:rPr lang="tr-TR" sz="2400" b="0" dirty="0" smtClean="0">
              <a:solidFill>
                <a:schemeClr val="tx1"/>
              </a:solidFill>
            </a:rPr>
            <a:t>Bilinçli teknoloji kullanımı</a:t>
          </a:r>
        </a:p>
        <a:p>
          <a:pPr algn="l"/>
          <a:r>
            <a:rPr lang="tr-TR" sz="2400" b="0" dirty="0" smtClean="0">
              <a:solidFill>
                <a:schemeClr val="tx1"/>
              </a:solidFill>
            </a:rPr>
            <a:t>Duygu kontrolü</a:t>
          </a:r>
        </a:p>
        <a:p>
          <a:pPr algn="l"/>
          <a:r>
            <a:rPr lang="tr-TR" sz="2400" b="0" dirty="0" smtClean="0">
              <a:solidFill>
                <a:schemeClr val="tx1"/>
              </a:solidFill>
            </a:rPr>
            <a:t>Stresle baş etme</a:t>
          </a:r>
        </a:p>
        <a:p>
          <a:pPr algn="l"/>
          <a:r>
            <a:rPr lang="tr-TR" sz="2400" b="0" dirty="0" smtClean="0">
              <a:solidFill>
                <a:schemeClr val="tx1"/>
              </a:solidFill>
            </a:rPr>
            <a:t>Psikolojik sağlamlık</a:t>
          </a:r>
        </a:p>
        <a:p>
          <a:pPr algn="l"/>
          <a:r>
            <a:rPr lang="tr-TR" sz="2400" b="0" dirty="0" smtClean="0">
              <a:solidFill>
                <a:schemeClr val="tx1"/>
              </a:solidFill>
            </a:rPr>
            <a:t>Özgüven – Öz saygı</a:t>
          </a:r>
        </a:p>
        <a:p>
          <a:pPr algn="l"/>
          <a:r>
            <a:rPr lang="tr-TR" sz="2400" b="0" dirty="0" smtClean="0">
              <a:solidFill>
                <a:schemeClr val="tx1"/>
              </a:solidFill>
            </a:rPr>
            <a:t>Şiddeti önleme</a:t>
          </a:r>
        </a:p>
        <a:p>
          <a:pPr algn="l"/>
          <a:r>
            <a:rPr lang="tr-TR" sz="2400" b="0" dirty="0" smtClean="0">
              <a:solidFill>
                <a:schemeClr val="tx1"/>
              </a:solidFill>
            </a:rPr>
            <a:t>Bağımlılıkla mücadele</a:t>
          </a:r>
        </a:p>
        <a:p>
          <a:pPr algn="l"/>
          <a:endParaRPr lang="tr-TR" sz="2000" b="1" dirty="0" smtClean="0">
            <a:solidFill>
              <a:schemeClr val="tx1"/>
            </a:solidFill>
          </a:endParaRPr>
        </a:p>
        <a:p>
          <a:pPr algn="ctr"/>
          <a:endParaRPr lang="tr-TR" sz="1800" b="1" dirty="0"/>
        </a:p>
      </dgm:t>
    </dgm:pt>
    <dgm:pt modelId="{3DEFE5C5-B185-45D8-8423-DC46619B18B9}" type="parTrans" cxnId="{FC61B86F-3F1A-4801-9F47-671DA5EF7818}">
      <dgm:prSet/>
      <dgm:spPr/>
      <dgm:t>
        <a:bodyPr/>
        <a:lstStyle/>
        <a:p>
          <a:endParaRPr lang="tr-TR"/>
        </a:p>
      </dgm:t>
    </dgm:pt>
    <dgm:pt modelId="{E9611EF6-92C7-4768-AA4F-5996D929EFEA}" type="sibTrans" cxnId="{FC61B86F-3F1A-4801-9F47-671DA5EF7818}">
      <dgm:prSet/>
      <dgm:spPr/>
      <dgm:t>
        <a:bodyPr/>
        <a:lstStyle/>
        <a:p>
          <a:endParaRPr lang="tr-TR"/>
        </a:p>
      </dgm:t>
    </dgm:pt>
    <dgm:pt modelId="{863AE219-5737-4DE7-8719-116AA46B45CD}">
      <dgm:prSet phldrT="[Metin]" custT="1"/>
      <dgm:spPr/>
      <dgm:t>
        <a:bodyPr/>
        <a:lstStyle/>
        <a:p>
          <a:pPr algn="ctr"/>
          <a:r>
            <a:rPr lang="tr-TR" sz="2400" b="1" dirty="0" smtClean="0">
              <a:solidFill>
                <a:schemeClr val="tx1"/>
              </a:solidFill>
            </a:rPr>
            <a:t>AKADEMİK GELİŞİM ALANI</a:t>
          </a:r>
        </a:p>
        <a:p>
          <a:pPr algn="l"/>
          <a:r>
            <a:rPr lang="tr-TR" sz="2400" b="0" dirty="0" smtClean="0">
              <a:solidFill>
                <a:schemeClr val="tx1"/>
              </a:solidFill>
            </a:rPr>
            <a:t>Verimli ders çalışma</a:t>
          </a:r>
        </a:p>
        <a:p>
          <a:pPr algn="l"/>
          <a:r>
            <a:rPr lang="tr-TR" sz="2400" b="0" dirty="0" smtClean="0">
              <a:solidFill>
                <a:schemeClr val="tx1"/>
              </a:solidFill>
            </a:rPr>
            <a:t>Motivasyon</a:t>
          </a:r>
        </a:p>
        <a:p>
          <a:pPr algn="l"/>
          <a:r>
            <a:rPr lang="tr-TR" sz="2400" b="0" dirty="0" smtClean="0">
              <a:solidFill>
                <a:schemeClr val="tx1"/>
              </a:solidFill>
            </a:rPr>
            <a:t>Hedef belirleme</a:t>
          </a:r>
        </a:p>
        <a:p>
          <a:pPr algn="l"/>
          <a:r>
            <a:rPr lang="tr-TR" sz="2400" b="0" dirty="0" smtClean="0">
              <a:solidFill>
                <a:schemeClr val="tx1"/>
              </a:solidFill>
            </a:rPr>
            <a:t>Sınav kaygısı</a:t>
          </a:r>
        </a:p>
        <a:p>
          <a:pPr algn="l"/>
          <a:r>
            <a:rPr lang="tr-TR" sz="2400" b="0" dirty="0" smtClean="0">
              <a:solidFill>
                <a:schemeClr val="tx1"/>
              </a:solidFill>
            </a:rPr>
            <a:t>Zaman yönetimi</a:t>
          </a:r>
        </a:p>
        <a:p>
          <a:pPr algn="l"/>
          <a:r>
            <a:rPr lang="tr-TR" sz="2400" b="0" dirty="0" smtClean="0">
              <a:solidFill>
                <a:schemeClr val="tx1"/>
              </a:solidFill>
            </a:rPr>
            <a:t>Üst öğrenim kurumları</a:t>
          </a:r>
        </a:p>
        <a:p>
          <a:pPr algn="l"/>
          <a:r>
            <a:rPr lang="tr-TR" sz="2400" b="0" dirty="0" smtClean="0">
              <a:solidFill>
                <a:schemeClr val="tx1"/>
              </a:solidFill>
            </a:rPr>
            <a:t>Öz disiplin geliştirme</a:t>
          </a:r>
        </a:p>
        <a:p>
          <a:pPr algn="l"/>
          <a:r>
            <a:rPr lang="tr-TR" sz="2400" b="0" dirty="0" smtClean="0">
              <a:solidFill>
                <a:schemeClr val="tx1"/>
              </a:solidFill>
            </a:rPr>
            <a:t>Öğrene stilleri</a:t>
          </a:r>
        </a:p>
        <a:p>
          <a:pPr algn="l"/>
          <a:r>
            <a:rPr lang="tr-TR" sz="2400" b="0" dirty="0" smtClean="0">
              <a:solidFill>
                <a:schemeClr val="tx1"/>
              </a:solidFill>
            </a:rPr>
            <a:t>Okul kuralları</a:t>
          </a:r>
        </a:p>
        <a:p>
          <a:pPr algn="ctr"/>
          <a:endParaRPr lang="tr-TR" sz="2400" b="0" dirty="0">
            <a:solidFill>
              <a:schemeClr val="tx1"/>
            </a:solidFill>
          </a:endParaRPr>
        </a:p>
      </dgm:t>
    </dgm:pt>
    <dgm:pt modelId="{59D3058C-C557-46F2-9AF0-FBAC5A4393BB}" type="parTrans" cxnId="{7BBE7D1F-3D98-420B-BBA2-806FCD24CEC7}">
      <dgm:prSet/>
      <dgm:spPr/>
      <dgm:t>
        <a:bodyPr/>
        <a:lstStyle/>
        <a:p>
          <a:endParaRPr lang="tr-TR"/>
        </a:p>
      </dgm:t>
    </dgm:pt>
    <dgm:pt modelId="{87C3DBFD-4638-429E-B3A2-CCF1D5665951}" type="sibTrans" cxnId="{7BBE7D1F-3D98-420B-BBA2-806FCD24CEC7}">
      <dgm:prSet/>
      <dgm:spPr/>
      <dgm:t>
        <a:bodyPr/>
        <a:lstStyle/>
        <a:p>
          <a:endParaRPr lang="tr-TR"/>
        </a:p>
      </dgm:t>
    </dgm:pt>
    <dgm:pt modelId="{28C7F0C6-E882-4B7E-8D8E-6B9721558280}">
      <dgm:prSet phldrT="[Metin]" custT="1"/>
      <dgm:spPr/>
      <dgm:t>
        <a:bodyPr/>
        <a:lstStyle/>
        <a:p>
          <a:pPr algn="ctr"/>
          <a:r>
            <a:rPr lang="tr-TR" sz="2400" b="1" dirty="0" smtClean="0">
              <a:solidFill>
                <a:schemeClr val="tx1"/>
              </a:solidFill>
            </a:rPr>
            <a:t>KARİYER GELİŞİM ALANLARI</a:t>
          </a:r>
        </a:p>
        <a:p>
          <a:pPr algn="l"/>
          <a:r>
            <a:rPr lang="tr-TR" sz="2400" b="0" dirty="0" smtClean="0">
              <a:solidFill>
                <a:schemeClr val="tx1"/>
              </a:solidFill>
            </a:rPr>
            <a:t>Kariyer planlama </a:t>
          </a:r>
        </a:p>
        <a:p>
          <a:pPr algn="l"/>
          <a:r>
            <a:rPr lang="tr-TR" sz="2400" b="0" dirty="0" smtClean="0">
              <a:solidFill>
                <a:schemeClr val="tx1"/>
              </a:solidFill>
            </a:rPr>
            <a:t>Meslek tanıtımı</a:t>
          </a:r>
        </a:p>
        <a:p>
          <a:pPr algn="l"/>
          <a:r>
            <a:rPr lang="tr-TR" sz="2400" b="0" dirty="0" smtClean="0">
              <a:solidFill>
                <a:schemeClr val="tx1"/>
              </a:solidFill>
            </a:rPr>
            <a:t>Mesleki yetenek, ilgi değer ilişkisi</a:t>
          </a:r>
        </a:p>
        <a:p>
          <a:pPr algn="l"/>
          <a:r>
            <a:rPr lang="tr-TR" sz="2400" b="0" dirty="0" smtClean="0">
              <a:solidFill>
                <a:schemeClr val="tx1"/>
              </a:solidFill>
            </a:rPr>
            <a:t>Mesleki hedef belirleme</a:t>
          </a:r>
        </a:p>
        <a:p>
          <a:pPr algn="l"/>
          <a:r>
            <a:rPr lang="tr-TR" sz="2400" b="0" dirty="0" smtClean="0">
              <a:solidFill>
                <a:schemeClr val="tx1"/>
              </a:solidFill>
            </a:rPr>
            <a:t>Özgeçmiş hazırlama</a:t>
          </a:r>
        </a:p>
        <a:p>
          <a:pPr algn="l"/>
          <a:r>
            <a:rPr lang="tr-TR" sz="2400" b="0" dirty="0" smtClean="0">
              <a:solidFill>
                <a:schemeClr val="tx1"/>
              </a:solidFill>
            </a:rPr>
            <a:t>Meslek seçerken dikkat edilmesi gereken özellikler</a:t>
          </a:r>
        </a:p>
        <a:p>
          <a:pPr algn="l"/>
          <a:endParaRPr lang="tr-TR" sz="2400" b="0" dirty="0">
            <a:solidFill>
              <a:schemeClr val="tx1"/>
            </a:solidFill>
          </a:endParaRPr>
        </a:p>
      </dgm:t>
    </dgm:pt>
    <dgm:pt modelId="{548ADB3F-C943-41DC-8F3C-7EF8215701C3}" type="parTrans" cxnId="{754792BB-BB81-494A-9967-4175C434B977}">
      <dgm:prSet/>
      <dgm:spPr/>
      <dgm:t>
        <a:bodyPr/>
        <a:lstStyle/>
        <a:p>
          <a:endParaRPr lang="tr-TR"/>
        </a:p>
      </dgm:t>
    </dgm:pt>
    <dgm:pt modelId="{1D2A5CB4-F725-45A3-B9E1-B162E8D9B834}" type="sibTrans" cxnId="{754792BB-BB81-494A-9967-4175C434B977}">
      <dgm:prSet/>
      <dgm:spPr/>
      <dgm:t>
        <a:bodyPr/>
        <a:lstStyle/>
        <a:p>
          <a:endParaRPr lang="tr-TR"/>
        </a:p>
      </dgm:t>
    </dgm:pt>
    <dgm:pt modelId="{A34E52A5-54BA-4E9C-9377-FC754A463885}" type="pres">
      <dgm:prSet presAssocID="{001EBC53-7AD4-4F39-92A2-D1BE1FF1BEF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F5322AD-2AF8-472A-A4C3-430576CE8312}" type="pres">
      <dgm:prSet presAssocID="{9C3E2C92-5987-49E7-A723-A125B321E795}" presName="roof" presStyleLbl="dkBgShp" presStyleIdx="0" presStyleCnt="2" custScaleY="32605"/>
      <dgm:spPr/>
      <dgm:t>
        <a:bodyPr/>
        <a:lstStyle/>
        <a:p>
          <a:endParaRPr lang="tr-TR"/>
        </a:p>
      </dgm:t>
    </dgm:pt>
    <dgm:pt modelId="{33A82285-18C2-4C91-9C5F-5F6D32CE18CE}" type="pres">
      <dgm:prSet presAssocID="{9C3E2C92-5987-49E7-A723-A125B321E795}" presName="pillars" presStyleCnt="0"/>
      <dgm:spPr/>
    </dgm:pt>
    <dgm:pt modelId="{7CDC5E59-85A1-4C9E-BE52-1AEDB5F72933}" type="pres">
      <dgm:prSet presAssocID="{9C3E2C92-5987-49E7-A723-A125B321E795}" presName="pillar1" presStyleLbl="node1" presStyleIdx="0" presStyleCnt="3" custScaleY="1222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46F387-8328-4AF2-AF7A-ECA999A1E406}" type="pres">
      <dgm:prSet presAssocID="{863AE219-5737-4DE7-8719-116AA46B45CD}" presName="pillarX" presStyleLbl="node1" presStyleIdx="1" presStyleCnt="3" custScaleY="12159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0B3C0FE-9315-4592-8892-4DDA3498BFF5}" type="pres">
      <dgm:prSet presAssocID="{28C7F0C6-E882-4B7E-8D8E-6B9721558280}" presName="pillarX" presStyleLbl="node1" presStyleIdx="2" presStyleCnt="3" custScaleY="1215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354FAD-8024-4EDA-8A58-76F6227C0352}" type="pres">
      <dgm:prSet presAssocID="{9C3E2C92-5987-49E7-A723-A125B321E795}" presName="base" presStyleLbl="dkBgShp" presStyleIdx="1" presStyleCnt="2"/>
      <dgm:spPr/>
    </dgm:pt>
  </dgm:ptLst>
  <dgm:cxnLst>
    <dgm:cxn modelId="{9E865185-DE2A-417A-9CA4-353951CDB668}" type="presOf" srcId="{863AE219-5737-4DE7-8719-116AA46B45CD}" destId="{DC46F387-8328-4AF2-AF7A-ECA999A1E406}" srcOrd="0" destOrd="0" presId="urn:microsoft.com/office/officeart/2005/8/layout/hList3"/>
    <dgm:cxn modelId="{877A2DC0-3459-4B8A-ADB1-43B03FAED6E3}" type="presOf" srcId="{001EBC53-7AD4-4F39-92A2-D1BE1FF1BEFA}" destId="{A34E52A5-54BA-4E9C-9377-FC754A463885}" srcOrd="0" destOrd="0" presId="urn:microsoft.com/office/officeart/2005/8/layout/hList3"/>
    <dgm:cxn modelId="{7BBE7D1F-3D98-420B-BBA2-806FCD24CEC7}" srcId="{9C3E2C92-5987-49E7-A723-A125B321E795}" destId="{863AE219-5737-4DE7-8719-116AA46B45CD}" srcOrd="1" destOrd="0" parTransId="{59D3058C-C557-46F2-9AF0-FBAC5A4393BB}" sibTransId="{87C3DBFD-4638-429E-B3A2-CCF1D5665951}"/>
    <dgm:cxn modelId="{754792BB-BB81-494A-9967-4175C434B977}" srcId="{9C3E2C92-5987-49E7-A723-A125B321E795}" destId="{28C7F0C6-E882-4B7E-8D8E-6B9721558280}" srcOrd="2" destOrd="0" parTransId="{548ADB3F-C943-41DC-8F3C-7EF8215701C3}" sibTransId="{1D2A5CB4-F725-45A3-B9E1-B162E8D9B834}"/>
    <dgm:cxn modelId="{E59358E0-14DE-4540-B34E-A6CA7F72C28A}" type="presOf" srcId="{7916EB51-0829-4AF8-85CF-D8310D9F1764}" destId="{7CDC5E59-85A1-4C9E-BE52-1AEDB5F72933}" srcOrd="0" destOrd="0" presId="urn:microsoft.com/office/officeart/2005/8/layout/hList3"/>
    <dgm:cxn modelId="{FC61B86F-3F1A-4801-9F47-671DA5EF7818}" srcId="{9C3E2C92-5987-49E7-A723-A125B321E795}" destId="{7916EB51-0829-4AF8-85CF-D8310D9F1764}" srcOrd="0" destOrd="0" parTransId="{3DEFE5C5-B185-45D8-8423-DC46619B18B9}" sibTransId="{E9611EF6-92C7-4768-AA4F-5996D929EFEA}"/>
    <dgm:cxn modelId="{35728515-A197-45E1-BC06-0EAAF535FD38}" srcId="{001EBC53-7AD4-4F39-92A2-D1BE1FF1BEFA}" destId="{9C3E2C92-5987-49E7-A723-A125B321E795}" srcOrd="0" destOrd="0" parTransId="{09C2483A-222D-48A9-BBCC-439393C7F56B}" sibTransId="{0AD1A112-3B14-44DD-8C20-C49943EAF891}"/>
    <dgm:cxn modelId="{478EB5BD-6EB1-486C-91A4-ABA2B44C9211}" type="presOf" srcId="{9C3E2C92-5987-49E7-A723-A125B321E795}" destId="{FF5322AD-2AF8-472A-A4C3-430576CE8312}" srcOrd="0" destOrd="0" presId="urn:microsoft.com/office/officeart/2005/8/layout/hList3"/>
    <dgm:cxn modelId="{C4EA1D02-EF61-4AFD-96A1-154B5E037C9F}" type="presOf" srcId="{28C7F0C6-E882-4B7E-8D8E-6B9721558280}" destId="{10B3C0FE-9315-4592-8892-4DDA3498BFF5}" srcOrd="0" destOrd="0" presId="urn:microsoft.com/office/officeart/2005/8/layout/hList3"/>
    <dgm:cxn modelId="{7422F524-C972-431C-9384-E660066E2B10}" type="presParOf" srcId="{A34E52A5-54BA-4E9C-9377-FC754A463885}" destId="{FF5322AD-2AF8-472A-A4C3-430576CE8312}" srcOrd="0" destOrd="0" presId="urn:microsoft.com/office/officeart/2005/8/layout/hList3"/>
    <dgm:cxn modelId="{8F3F2104-6C66-46E2-83B7-42AE04D9804A}" type="presParOf" srcId="{A34E52A5-54BA-4E9C-9377-FC754A463885}" destId="{33A82285-18C2-4C91-9C5F-5F6D32CE18CE}" srcOrd="1" destOrd="0" presId="urn:microsoft.com/office/officeart/2005/8/layout/hList3"/>
    <dgm:cxn modelId="{E4D5F905-6519-4FCF-8708-AD41D4BC8811}" type="presParOf" srcId="{33A82285-18C2-4C91-9C5F-5F6D32CE18CE}" destId="{7CDC5E59-85A1-4C9E-BE52-1AEDB5F72933}" srcOrd="0" destOrd="0" presId="urn:microsoft.com/office/officeart/2005/8/layout/hList3"/>
    <dgm:cxn modelId="{376DB2CB-CAD3-4F9C-88E4-42340F89C69A}" type="presParOf" srcId="{33A82285-18C2-4C91-9C5F-5F6D32CE18CE}" destId="{DC46F387-8328-4AF2-AF7A-ECA999A1E406}" srcOrd="1" destOrd="0" presId="urn:microsoft.com/office/officeart/2005/8/layout/hList3"/>
    <dgm:cxn modelId="{2DDC7C3D-E2B5-4A2F-8345-35036F9CAE3C}" type="presParOf" srcId="{33A82285-18C2-4C91-9C5F-5F6D32CE18CE}" destId="{10B3C0FE-9315-4592-8892-4DDA3498BFF5}" srcOrd="2" destOrd="0" presId="urn:microsoft.com/office/officeart/2005/8/layout/hList3"/>
    <dgm:cxn modelId="{6A15DECD-C85C-40C8-870A-67C85FF5B0BF}" type="presParOf" srcId="{A34E52A5-54BA-4E9C-9377-FC754A463885}" destId="{6C354FAD-8024-4EDA-8A58-76F6227C035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06168-F638-4BD8-955B-2AC2A4A05F3C}">
      <dsp:nvSpPr>
        <dsp:cNvPr id="0" name=""/>
        <dsp:cNvSpPr/>
      </dsp:nvSpPr>
      <dsp:spPr>
        <a:xfrm rot="10800000">
          <a:off x="2788471" y="717990"/>
          <a:ext cx="7207196" cy="363069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1035" tIns="217170" rIns="405384" bIns="217170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700" kern="1200" dirty="0" smtClean="0"/>
            <a:t>VERİMLİ DERS ÇALIŞMAYI ÖĞRENMEK İÇİN</a:t>
          </a:r>
          <a:endParaRPr lang="tr-TR" sz="5700" kern="1200" dirty="0"/>
        </a:p>
      </dsp:txBody>
      <dsp:txXfrm rot="10800000">
        <a:off x="3696144" y="717990"/>
        <a:ext cx="6299523" cy="3630692"/>
      </dsp:txXfrm>
    </dsp:sp>
    <dsp:sp modelId="{85382BE4-CA71-460B-AE29-B563B2595393}">
      <dsp:nvSpPr>
        <dsp:cNvPr id="0" name=""/>
        <dsp:cNvSpPr/>
      </dsp:nvSpPr>
      <dsp:spPr>
        <a:xfrm>
          <a:off x="842220" y="717990"/>
          <a:ext cx="3892502" cy="363069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ECAA3-0254-485E-9732-66DDFA224E6F}">
      <dsp:nvSpPr>
        <dsp:cNvPr id="0" name=""/>
        <dsp:cNvSpPr/>
      </dsp:nvSpPr>
      <dsp:spPr>
        <a:xfrm rot="10800000">
          <a:off x="28779" y="918585"/>
          <a:ext cx="10433158" cy="349169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39740" tIns="243840" rIns="455168" bIns="243840" numCol="1" spcCol="1270" anchor="ctr" anchorCtr="0">
          <a:noAutofit/>
        </a:bodyPr>
        <a:lstStyle/>
        <a:p>
          <a:pPr lvl="0" algn="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400" kern="1200" dirty="0" smtClean="0"/>
            <a:t>       SINAV KAYGISIYLA BAŞETMEDE</a:t>
          </a:r>
          <a:endParaRPr lang="tr-TR" sz="6400" kern="1200" dirty="0"/>
        </a:p>
      </dsp:txBody>
      <dsp:txXfrm rot="10800000">
        <a:off x="901702" y="918585"/>
        <a:ext cx="9560235" cy="3491693"/>
      </dsp:txXfrm>
    </dsp:sp>
    <dsp:sp modelId="{9E23011B-FE82-48AD-8324-4AE9791ED132}">
      <dsp:nvSpPr>
        <dsp:cNvPr id="0" name=""/>
        <dsp:cNvSpPr/>
      </dsp:nvSpPr>
      <dsp:spPr>
        <a:xfrm>
          <a:off x="-28783" y="801840"/>
          <a:ext cx="3610236" cy="372518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E7B-F965-4FFC-8AAE-C4D15ABB3DCB}">
      <dsp:nvSpPr>
        <dsp:cNvPr id="0" name=""/>
        <dsp:cNvSpPr/>
      </dsp:nvSpPr>
      <dsp:spPr>
        <a:xfrm rot="10800000">
          <a:off x="2978170" y="1386839"/>
          <a:ext cx="8221106" cy="408432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1072" tIns="194310" rIns="362712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100" b="1" kern="1200" dirty="0" smtClean="0">
              <a:solidFill>
                <a:schemeClr val="tx1"/>
              </a:solidFill>
            </a:rPr>
            <a:t>ZAMANI DAHA İYİ DEĞERLENDİRMEK İÇİN</a:t>
          </a:r>
          <a:endParaRPr lang="tr-TR" sz="5100" b="1" kern="1200" dirty="0">
            <a:solidFill>
              <a:schemeClr val="tx1"/>
            </a:solidFill>
          </a:endParaRPr>
        </a:p>
      </dsp:txBody>
      <dsp:txXfrm rot="10800000">
        <a:off x="3999250" y="1386839"/>
        <a:ext cx="7200026" cy="4084320"/>
      </dsp:txXfrm>
    </dsp:sp>
    <dsp:sp modelId="{508AC708-B26E-4601-82D1-76D1D299906A}">
      <dsp:nvSpPr>
        <dsp:cNvPr id="0" name=""/>
        <dsp:cNvSpPr/>
      </dsp:nvSpPr>
      <dsp:spPr>
        <a:xfrm>
          <a:off x="992723" y="1386839"/>
          <a:ext cx="4084320" cy="40843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FBF2B-D557-409B-9DE9-BBDB7D174E18}">
      <dsp:nvSpPr>
        <dsp:cNvPr id="0" name=""/>
        <dsp:cNvSpPr/>
      </dsp:nvSpPr>
      <dsp:spPr>
        <a:xfrm rot="10800000">
          <a:off x="2166146" y="956758"/>
          <a:ext cx="7702139" cy="3505149"/>
        </a:xfrm>
        <a:prstGeom prst="homePlat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674" tIns="213360" rIns="398272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600" b="1" kern="1200" dirty="0" smtClean="0">
              <a:solidFill>
                <a:schemeClr val="tx1"/>
              </a:solidFill>
            </a:rPr>
            <a:t>ÇALIŞTIĞIM HALDE BAŞARILI OLAMIYORUM</a:t>
          </a:r>
          <a:endParaRPr lang="tr-TR" sz="5600" b="1" kern="1200" dirty="0">
            <a:solidFill>
              <a:schemeClr val="tx1"/>
            </a:solidFill>
          </a:endParaRPr>
        </a:p>
      </dsp:txBody>
      <dsp:txXfrm rot="10800000">
        <a:off x="3042433" y="956758"/>
        <a:ext cx="6825852" cy="3505149"/>
      </dsp:txXfrm>
    </dsp:sp>
    <dsp:sp modelId="{4DEED25A-E9C4-4D05-B44A-D8FAB0EFACA0}">
      <dsp:nvSpPr>
        <dsp:cNvPr id="0" name=""/>
        <dsp:cNvSpPr/>
      </dsp:nvSpPr>
      <dsp:spPr>
        <a:xfrm>
          <a:off x="594846" y="809332"/>
          <a:ext cx="3886755" cy="38000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2BCC0-551A-44AC-B079-7A69DAF67B85}">
      <dsp:nvSpPr>
        <dsp:cNvPr id="0" name=""/>
        <dsp:cNvSpPr/>
      </dsp:nvSpPr>
      <dsp:spPr>
        <a:xfrm rot="10800000">
          <a:off x="1646998" y="956758"/>
          <a:ext cx="8444836" cy="3505150"/>
        </a:xfrm>
        <a:prstGeom prst="homePlate">
          <a:avLst/>
        </a:prstGeom>
        <a:solidFill>
          <a:srgbClr val="F43CC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674" tIns="243840" rIns="455168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400" b="1" kern="1200" dirty="0" smtClean="0">
              <a:solidFill>
                <a:schemeClr val="tx1"/>
              </a:solidFill>
            </a:rPr>
            <a:t>ÖFKEMİ NASIL KONTROL EDEBİLİRİM</a:t>
          </a:r>
          <a:endParaRPr lang="tr-TR" sz="6400" b="1" kern="1200" dirty="0">
            <a:solidFill>
              <a:schemeClr val="tx1"/>
            </a:solidFill>
          </a:endParaRPr>
        </a:p>
      </dsp:txBody>
      <dsp:txXfrm rot="10800000">
        <a:off x="2523285" y="956758"/>
        <a:ext cx="7568549" cy="3505150"/>
      </dsp:txXfrm>
    </dsp:sp>
    <dsp:sp modelId="{EE7D2768-21C5-4D87-9FF6-799D20E88BB5}">
      <dsp:nvSpPr>
        <dsp:cNvPr id="0" name=""/>
        <dsp:cNvSpPr/>
      </dsp:nvSpPr>
      <dsp:spPr>
        <a:xfrm>
          <a:off x="56502" y="711888"/>
          <a:ext cx="4038248" cy="399488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783DF-D1A0-4E3D-82C6-419EC6442D91}">
      <dsp:nvSpPr>
        <dsp:cNvPr id="0" name=""/>
        <dsp:cNvSpPr/>
      </dsp:nvSpPr>
      <dsp:spPr>
        <a:xfrm rot="10800000">
          <a:off x="1497851" y="956758"/>
          <a:ext cx="8605913" cy="3505149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5674" tIns="243840" rIns="455168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400" b="1" kern="1200" dirty="0" smtClean="0">
              <a:solidFill>
                <a:schemeClr val="tx1"/>
              </a:solidFill>
            </a:rPr>
            <a:t>HANGİ MESLEĞİ SEÇMELİYİM</a:t>
          </a:r>
          <a:endParaRPr lang="tr-TR" sz="6400" b="1" kern="1200" dirty="0">
            <a:solidFill>
              <a:schemeClr val="tx1"/>
            </a:solidFill>
          </a:endParaRPr>
        </a:p>
      </dsp:txBody>
      <dsp:txXfrm rot="10800000">
        <a:off x="2374138" y="956758"/>
        <a:ext cx="7729626" cy="3505149"/>
      </dsp:txXfrm>
    </dsp:sp>
    <dsp:sp modelId="{46CDE9CF-94EA-452B-A9CF-30B1A5CA1078}">
      <dsp:nvSpPr>
        <dsp:cNvPr id="0" name=""/>
        <dsp:cNvSpPr/>
      </dsp:nvSpPr>
      <dsp:spPr>
        <a:xfrm>
          <a:off x="0" y="741875"/>
          <a:ext cx="3924891" cy="393491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4B6AA-852A-4287-84FF-3C1EBE7982B6}">
      <dsp:nvSpPr>
        <dsp:cNvPr id="0" name=""/>
        <dsp:cNvSpPr/>
      </dsp:nvSpPr>
      <dsp:spPr>
        <a:xfrm rot="10800000">
          <a:off x="3269263" y="1427584"/>
          <a:ext cx="8767838" cy="4032429"/>
        </a:xfrm>
        <a:prstGeom prst="homePlate">
          <a:avLst/>
        </a:prstGeom>
        <a:solidFill>
          <a:srgbClr val="FD78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189" tIns="198120" rIns="369824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200" b="1" kern="1200" dirty="0" smtClean="0">
              <a:solidFill>
                <a:schemeClr val="tx1"/>
              </a:solidFill>
            </a:rPr>
            <a:t>PSİKOLOJİK DANIŞMA VE REHBERLİK SERVİSİNE BAŞVURUN</a:t>
          </a:r>
          <a:endParaRPr lang="tr-TR" sz="5200" kern="1200" dirty="0">
            <a:solidFill>
              <a:schemeClr val="tx1"/>
            </a:solidFill>
          </a:endParaRPr>
        </a:p>
      </dsp:txBody>
      <dsp:txXfrm rot="10800000">
        <a:off x="4277370" y="1427584"/>
        <a:ext cx="7759731" cy="4032429"/>
      </dsp:txXfrm>
    </dsp:sp>
    <dsp:sp modelId="{EDD7C216-94DB-488D-8973-29529BB999C9}">
      <dsp:nvSpPr>
        <dsp:cNvPr id="0" name=""/>
        <dsp:cNvSpPr/>
      </dsp:nvSpPr>
      <dsp:spPr>
        <a:xfrm>
          <a:off x="104936" y="583758"/>
          <a:ext cx="6319502" cy="574967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322AD-2AF8-472A-A4C3-430576CE8312}">
      <dsp:nvSpPr>
        <dsp:cNvPr id="0" name=""/>
        <dsp:cNvSpPr/>
      </dsp:nvSpPr>
      <dsp:spPr>
        <a:xfrm>
          <a:off x="0" y="345892"/>
          <a:ext cx="12192000" cy="670815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dirty="0" smtClean="0">
              <a:solidFill>
                <a:schemeClr val="tx1"/>
              </a:solidFill>
            </a:rPr>
            <a:t>GELİŞİM ALANLARINA GÖRE REHBERLİK PSİKOLOJİK DANIŞMA HİZMETLERİ</a:t>
          </a:r>
          <a:endParaRPr lang="tr-TR" sz="3000" b="1" kern="1200" dirty="0">
            <a:solidFill>
              <a:schemeClr val="tx1"/>
            </a:solidFill>
          </a:endParaRPr>
        </a:p>
      </dsp:txBody>
      <dsp:txXfrm>
        <a:off x="0" y="345892"/>
        <a:ext cx="12192000" cy="670815"/>
      </dsp:txXfrm>
    </dsp:sp>
    <dsp:sp modelId="{7CDC5E59-85A1-4C9E-BE52-1AEDB5F72933}">
      <dsp:nvSpPr>
        <dsp:cNvPr id="0" name=""/>
        <dsp:cNvSpPr/>
      </dsp:nvSpPr>
      <dsp:spPr>
        <a:xfrm>
          <a:off x="5953" y="1228432"/>
          <a:ext cx="4060031" cy="52836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SOSYAL DUYGUSAL GELİŞİM ALANI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Akran zorbalığı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Bilinçli teknoloji kullanımı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Duygu kontrolü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Stresle baş etme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Psikolojik sağlamlık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Özgüven – Öz saygı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Şiddeti önleme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Bağımlılıkla mücadele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b="1" kern="1200" dirty="0"/>
        </a:p>
      </dsp:txBody>
      <dsp:txXfrm>
        <a:off x="5953" y="1228432"/>
        <a:ext cx="4060031" cy="5283674"/>
      </dsp:txXfrm>
    </dsp:sp>
    <dsp:sp modelId="{DC46F387-8328-4AF2-AF7A-ECA999A1E406}">
      <dsp:nvSpPr>
        <dsp:cNvPr id="0" name=""/>
        <dsp:cNvSpPr/>
      </dsp:nvSpPr>
      <dsp:spPr>
        <a:xfrm>
          <a:off x="4065984" y="1243425"/>
          <a:ext cx="4060031" cy="52536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AKADEMİK GELİŞİM ALANI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Verimli ders çalışma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Motivasyon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Hedef belirleme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Sınav kaygısı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Zaman yönetimi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Üst öğrenim kurumları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Öz disiplin geliştirme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Öğrene stilleri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Okul kuralları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0" kern="1200" dirty="0">
            <a:solidFill>
              <a:schemeClr val="tx1"/>
            </a:solidFill>
          </a:endParaRPr>
        </a:p>
      </dsp:txBody>
      <dsp:txXfrm>
        <a:off x="4065984" y="1243425"/>
        <a:ext cx="4060031" cy="5253690"/>
      </dsp:txXfrm>
    </dsp:sp>
    <dsp:sp modelId="{10B3C0FE-9315-4592-8892-4DDA3498BFF5}">
      <dsp:nvSpPr>
        <dsp:cNvPr id="0" name=""/>
        <dsp:cNvSpPr/>
      </dsp:nvSpPr>
      <dsp:spPr>
        <a:xfrm>
          <a:off x="8126015" y="1244181"/>
          <a:ext cx="4060031" cy="5252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>
              <a:solidFill>
                <a:schemeClr val="tx1"/>
              </a:solidFill>
            </a:rPr>
            <a:t>KARİYER GELİŞİM ALANLARI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Kariyer planlama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Meslek tanıtımı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Mesleki yetenek, ilgi değer ilişkisi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Mesleki hedef belirleme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Özgeçmiş hazırlama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0" kern="1200" dirty="0" smtClean="0">
              <a:solidFill>
                <a:schemeClr val="tx1"/>
              </a:solidFill>
            </a:rPr>
            <a:t>Meslek seçerken dikkat edilmesi gereken özellikler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0" kern="1200" dirty="0">
            <a:solidFill>
              <a:schemeClr val="tx1"/>
            </a:solidFill>
          </a:endParaRPr>
        </a:p>
      </dsp:txBody>
      <dsp:txXfrm>
        <a:off x="8126015" y="1244181"/>
        <a:ext cx="4060031" cy="5252178"/>
      </dsp:txXfrm>
    </dsp:sp>
    <dsp:sp modelId="{6C354FAD-8024-4EDA-8A58-76F6227C0352}">
      <dsp:nvSpPr>
        <dsp:cNvPr id="0" name=""/>
        <dsp:cNvSpPr/>
      </dsp:nvSpPr>
      <dsp:spPr>
        <a:xfrm>
          <a:off x="0" y="6030540"/>
          <a:ext cx="12192000" cy="4800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2BB6-9A23-4284-A250-A62AD63CDF3A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C186-B311-4835-8234-1427994996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492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2BB6-9A23-4284-A250-A62AD63CDF3A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C186-B311-4835-8234-1427994996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248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2BB6-9A23-4284-A250-A62AD63CDF3A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C186-B311-4835-8234-1427994996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03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2BB6-9A23-4284-A250-A62AD63CDF3A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C186-B311-4835-8234-1427994996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724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2BB6-9A23-4284-A250-A62AD63CDF3A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C186-B311-4835-8234-1427994996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140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2BB6-9A23-4284-A250-A62AD63CDF3A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C186-B311-4835-8234-1427994996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822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2BB6-9A23-4284-A250-A62AD63CDF3A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C186-B311-4835-8234-1427994996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726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2BB6-9A23-4284-A250-A62AD63CDF3A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C186-B311-4835-8234-1427994996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276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2BB6-9A23-4284-A250-A62AD63CDF3A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C186-B311-4835-8234-1427994996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71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2BB6-9A23-4284-A250-A62AD63CDF3A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C186-B311-4835-8234-1427994996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157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2BB6-9A23-4284-A250-A62AD63CDF3A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C186-B311-4835-8234-1427994996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43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32BB6-9A23-4284-A250-A62AD63CDF3A}" type="datetimeFigureOut">
              <a:rPr lang="tr-TR" smtClean="0"/>
              <a:t>2.12.2021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EC186-B311-4835-8234-1427994996A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634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atay Kaydırma 3"/>
          <p:cNvSpPr/>
          <p:nvPr/>
        </p:nvSpPr>
        <p:spPr>
          <a:xfrm>
            <a:off x="378823" y="0"/>
            <a:ext cx="11403874" cy="6858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60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ap ITC" panose="04040A07060A02020202" pitchFamily="82" charset="0"/>
              </a:rPr>
              <a:t>OKUL </a:t>
            </a:r>
            <a:r>
              <a:rPr lang="tr-TR" sz="66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nap ITC" panose="04040A07060A02020202" pitchFamily="82" charset="0"/>
              </a:rPr>
              <a:t>REHBERLİK SERVİSİ TANITIMI</a:t>
            </a:r>
            <a:endParaRPr lang="tr-TR" sz="66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582469970"/>
              </p:ext>
            </p:extLst>
          </p:nvPr>
        </p:nvGraphicFramePr>
        <p:xfrm>
          <a:off x="869430" y="719665"/>
          <a:ext cx="104631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Çerçeve 2"/>
          <p:cNvSpPr/>
          <p:nvPr/>
        </p:nvSpPr>
        <p:spPr>
          <a:xfrm>
            <a:off x="0" y="0"/>
            <a:ext cx="12192000" cy="685799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0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853261072"/>
              </p:ext>
            </p:extLst>
          </p:nvPr>
        </p:nvGraphicFramePr>
        <p:xfrm>
          <a:off x="854439" y="719666"/>
          <a:ext cx="1046313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Çerçeve 2"/>
          <p:cNvSpPr/>
          <p:nvPr/>
        </p:nvSpPr>
        <p:spPr>
          <a:xfrm>
            <a:off x="0" y="0"/>
            <a:ext cx="12192000" cy="685799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8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806411248"/>
              </p:ext>
            </p:extLst>
          </p:nvPr>
        </p:nvGraphicFramePr>
        <p:xfrm>
          <a:off x="869430" y="719666"/>
          <a:ext cx="1046313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Çerçeve 2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9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4185656694"/>
              </p:ext>
            </p:extLst>
          </p:nvPr>
        </p:nvGraphicFramePr>
        <p:xfrm>
          <a:off x="0" y="0"/>
          <a:ext cx="1203710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89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7663043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065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atay Kaydırma 1"/>
          <p:cNvSpPr/>
          <p:nvPr/>
        </p:nvSpPr>
        <p:spPr>
          <a:xfrm>
            <a:off x="244840" y="0"/>
            <a:ext cx="11702321" cy="6858000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</a:rPr>
              <a:t>PSİKOLOJİK DANIŞMA REHBERLİK SERVİSİ </a:t>
            </a:r>
          </a:p>
          <a:p>
            <a:pPr algn="ctr"/>
            <a:r>
              <a:rPr lang="tr-TR" sz="3200" b="1" dirty="0" smtClean="0">
                <a:solidFill>
                  <a:schemeClr val="accent1">
                    <a:lumMod val="50000"/>
                  </a:schemeClr>
                </a:solidFill>
              </a:rPr>
              <a:t>AMACIMIZ</a:t>
            </a:r>
          </a:p>
          <a:p>
            <a:r>
              <a:rPr lang="tr-TR" sz="2800" dirty="0" smtClean="0">
                <a:solidFill>
                  <a:schemeClr val="tx1"/>
                </a:solidFill>
              </a:rPr>
              <a:t>Kendini tanıyan</a:t>
            </a:r>
          </a:p>
          <a:p>
            <a:r>
              <a:rPr lang="tr-TR" sz="2800" dirty="0" smtClean="0">
                <a:solidFill>
                  <a:schemeClr val="tx1"/>
                </a:solidFill>
              </a:rPr>
              <a:t>Kendine sunulan eğitsel ve mesleki fırsatları değerlendirebilen</a:t>
            </a:r>
          </a:p>
          <a:p>
            <a:r>
              <a:rPr lang="tr-TR" sz="2800" dirty="0" smtClean="0">
                <a:solidFill>
                  <a:schemeClr val="tx1"/>
                </a:solidFill>
              </a:rPr>
              <a:t>Sorumluluk alabilen bireyler yetişmesini ve</a:t>
            </a:r>
          </a:p>
          <a:p>
            <a:r>
              <a:rPr lang="tr-TR" sz="2800" dirty="0" smtClean="0">
                <a:solidFill>
                  <a:schemeClr val="tx1"/>
                </a:solidFill>
              </a:rPr>
              <a:t>Bireylerin toplum içinde sağlıklı bir şekilde yaşamlarını sürdürebilmeleri için </a:t>
            </a:r>
          </a:p>
          <a:p>
            <a:r>
              <a:rPr lang="tr-TR" sz="2800" dirty="0" smtClean="0">
                <a:solidFill>
                  <a:schemeClr val="tx1"/>
                </a:solidFill>
              </a:rPr>
              <a:t>Sosyal duygusal, akademik, ve kariyer gelişimlerini desteklemeyi amaçlar</a:t>
            </a:r>
          </a:p>
          <a:p>
            <a:endParaRPr lang="tr-TR" b="1" dirty="0" smtClean="0">
              <a:solidFill>
                <a:schemeClr val="tx1"/>
              </a:solidFill>
            </a:endParaRPr>
          </a:p>
          <a:p>
            <a:pPr algn="ctr"/>
            <a:endParaRPr lang="tr-TR" b="1" dirty="0" smtClean="0">
              <a:solidFill>
                <a:schemeClr val="tx1"/>
              </a:solidFill>
            </a:endParaRP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 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84663"/>
          </a:xfrm>
        </p:spPr>
        <p:txBody>
          <a:bodyPr/>
          <a:lstStyle/>
          <a:p>
            <a:pPr algn="ctr"/>
            <a:r>
              <a:rPr lang="tr-TR" b="1" dirty="0"/>
              <a:t>Psikolojik Danışma Hizmeti</a:t>
            </a:r>
          </a:p>
        </p:txBody>
      </p:sp>
      <p:pic>
        <p:nvPicPr>
          <p:cNvPr id="6" name="Resim Yer Tutucusu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9" r="10409"/>
          <a:stretch>
            <a:fillRect/>
          </a:stretch>
        </p:blipFill>
        <p:spPr>
          <a:xfrm>
            <a:off x="5797550" y="995363"/>
            <a:ext cx="6172200" cy="4873625"/>
          </a:xfrm>
        </p:spPr>
      </p:pic>
      <p:sp>
        <p:nvSpPr>
          <p:cNvPr id="5" name="Metin Yer Tutucusu 4"/>
          <p:cNvSpPr>
            <a:spLocks noGrp="1"/>
          </p:cNvSpPr>
          <p:nvPr>
            <p:ph type="body" sz="half" idx="2"/>
          </p:nvPr>
        </p:nvSpPr>
        <p:spPr>
          <a:xfrm>
            <a:off x="352697" y="2057400"/>
            <a:ext cx="5444445" cy="3811588"/>
          </a:xfrm>
        </p:spPr>
        <p:txBody>
          <a:bodyPr>
            <a:normAutofit/>
          </a:bodyPr>
          <a:lstStyle/>
          <a:p>
            <a:r>
              <a:rPr lang="tr-TR" sz="2800" dirty="0"/>
              <a:t>Bireyin karar verme ve problem çözme ihtiyaçlarını karşılayarak gelişim ve uyumunu sürdürmesine yardımcı olmak amacıyla bireyle yüz yüze kurulan psikolojik yardım ilişkisidir.</a:t>
            </a:r>
          </a:p>
          <a:p>
            <a:r>
              <a:rPr lang="tr-TR" sz="2800" dirty="0"/>
              <a:t>Bu yardımı alan kişiye “Danışan”, yardımı veren kişiye “Psikolojik Danışman” denir.</a:t>
            </a:r>
          </a:p>
        </p:txBody>
      </p:sp>
    </p:spTree>
    <p:extLst>
      <p:ext uri="{BB962C8B-B14F-4D97-AF65-F5344CB8AC3E}">
        <p14:creationId xmlns:p14="http://schemas.microsoft.com/office/powerpoint/2010/main" val="136173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87384" y="457200"/>
            <a:ext cx="4484642" cy="1123406"/>
          </a:xfrm>
        </p:spPr>
        <p:txBody>
          <a:bodyPr/>
          <a:lstStyle/>
          <a:p>
            <a:pPr algn="ctr"/>
            <a:r>
              <a:rPr lang="tr-TR" b="1" dirty="0"/>
              <a:t>Oryantasyon Hizmeti (Yeni Ortama Alıştırma)</a:t>
            </a:r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13" r="1013"/>
          <a:stretch>
            <a:fillRect/>
          </a:stretch>
        </p:blipFill>
        <p:spPr>
          <a:xfrm>
            <a:off x="6426200" y="995363"/>
            <a:ext cx="5316538" cy="4873625"/>
          </a:xfrm>
          <a:prstGeom prst="rect">
            <a:avLst/>
          </a:prstGeo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96389" y="1854926"/>
            <a:ext cx="5525587" cy="4014062"/>
          </a:xfrm>
        </p:spPr>
        <p:txBody>
          <a:bodyPr>
            <a:normAutofit/>
          </a:bodyPr>
          <a:lstStyle/>
          <a:p>
            <a:r>
              <a:rPr lang="tr-TR" sz="2800" dirty="0"/>
              <a:t>Bu hizmet bir okula yeni başlayan öğrencilere ,eğitim yılı başında, okulu, </a:t>
            </a:r>
            <a:r>
              <a:rPr lang="tr-TR" sz="2800" dirty="0" err="1"/>
              <a:t>kurallarını,işleyişini</a:t>
            </a:r>
            <a:r>
              <a:rPr lang="tr-TR" sz="2800" dirty="0"/>
              <a:t> tanıtmak, okul ve o çevrede ihtiyaçlarını nasıl karşılayacakları hakkında bilgi vermek ve böylece yeni girdikleri ortama kısa sürede alışmalarına yardımcı olmak üzere yapılan çalışmalardır.</a:t>
            </a:r>
          </a:p>
        </p:txBody>
      </p:sp>
    </p:spTree>
    <p:extLst>
      <p:ext uri="{BB962C8B-B14F-4D97-AF65-F5344CB8AC3E}">
        <p14:creationId xmlns:p14="http://schemas.microsoft.com/office/powerpoint/2010/main" val="204510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5574075" cy="1110343"/>
          </a:xfrm>
        </p:spPr>
        <p:txBody>
          <a:bodyPr>
            <a:normAutofit/>
          </a:bodyPr>
          <a:lstStyle/>
          <a:p>
            <a:pPr algn="ctr"/>
            <a:r>
              <a:rPr lang="tr-TR" sz="4400" b="1" dirty="0"/>
              <a:t>Bireyi Tanıma Hizmeti</a:t>
            </a:r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" r="3160"/>
          <a:stretch>
            <a:fillRect/>
          </a:stretch>
        </p:blipFill>
        <p:spPr>
          <a:xfrm>
            <a:off x="6596063" y="987425"/>
            <a:ext cx="5042943" cy="5152118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22514" y="1815737"/>
            <a:ext cx="5630092" cy="4624252"/>
          </a:xfrm>
        </p:spPr>
        <p:txBody>
          <a:bodyPr>
            <a:noAutofit/>
          </a:bodyPr>
          <a:lstStyle/>
          <a:p>
            <a:r>
              <a:rPr lang="tr-TR" sz="3200" dirty="0"/>
              <a:t>Öğrencinin gelişimine ve uyumuna yardımcı olabilmek için onu tanımak gereklidir.</a:t>
            </a:r>
          </a:p>
          <a:p>
            <a:r>
              <a:rPr lang="tr-TR" sz="3200" dirty="0"/>
              <a:t>Bireyi tanımada amaç, bireyin kendini tanıması, kendi özellikleri hakkında bilinçlenmesi, kendini zayıf ve kuvvetli yönleriyle görüp kabul etmesini sağlamaktır.</a:t>
            </a:r>
          </a:p>
          <a:p>
            <a:r>
              <a:rPr lang="tr-TR" sz="3200" dirty="0"/>
              <a:t>Tanıma hizmetlerinde en önemli görev sınıf öğretmenine düşer</a:t>
            </a:r>
          </a:p>
        </p:txBody>
      </p:sp>
    </p:spTree>
    <p:extLst>
      <p:ext uri="{BB962C8B-B14F-4D97-AF65-F5344CB8AC3E}">
        <p14:creationId xmlns:p14="http://schemas.microsoft.com/office/powerpoint/2010/main" val="555257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3448594"/>
            <a:ext cx="9144000" cy="587827"/>
          </a:xfrm>
        </p:spPr>
        <p:txBody>
          <a:bodyPr>
            <a:noAutofit/>
          </a:bodyPr>
          <a:lstStyle/>
          <a:p>
            <a:pPr algn="ctr"/>
            <a:r>
              <a:rPr lang="tr-TR" sz="4400" b="1" dirty="0" smtClean="0"/>
              <a:t/>
            </a:r>
            <a:br>
              <a:rPr lang="tr-TR" sz="4400" b="1" dirty="0" smtClean="0"/>
            </a:br>
            <a:r>
              <a:rPr lang="tr-TR" sz="4400" b="1" dirty="0"/>
              <a:t/>
            </a:r>
            <a:br>
              <a:rPr lang="tr-TR" sz="4400" b="1" dirty="0"/>
            </a:br>
            <a:r>
              <a:rPr lang="es-ES" sz="4400" b="1" dirty="0" smtClean="0"/>
              <a:t>Bilgi </a:t>
            </a:r>
            <a:r>
              <a:rPr lang="es-ES" sz="4400" b="1" dirty="0"/>
              <a:t>Toplama ve Yayma Hizmeti</a:t>
            </a:r>
            <a:endParaRPr lang="tr-TR" sz="4400" b="1" dirty="0"/>
          </a:p>
        </p:txBody>
      </p:sp>
      <p:sp>
        <p:nvSpPr>
          <p:cNvPr id="4" name="Metin Yer Tutucusu 3"/>
          <p:cNvSpPr>
            <a:spLocks noGrp="1"/>
          </p:cNvSpPr>
          <p:nvPr>
            <p:ph type="subTitle" idx="1"/>
          </p:nvPr>
        </p:nvSpPr>
        <p:spPr>
          <a:xfrm>
            <a:off x="274320" y="4036422"/>
            <a:ext cx="11547566" cy="1221377"/>
          </a:xfrm>
        </p:spPr>
        <p:txBody>
          <a:bodyPr>
            <a:noAutofit/>
          </a:bodyPr>
          <a:lstStyle/>
          <a:p>
            <a:pPr algn="l"/>
            <a:r>
              <a:rPr lang="tr-TR" sz="3600" dirty="0"/>
              <a:t>Öğrencinin gerek duyabileceği her türlü bilgiyi onun yararlanmasına sunmak için yapılan çalışmalardır.</a:t>
            </a:r>
          </a:p>
          <a:p>
            <a:pPr algn="l"/>
            <a:r>
              <a:rPr lang="tr-TR" sz="3600" dirty="0"/>
              <a:t>Ör: üst eğitim kurumları, üniversiteler ve koşulları, sınav bilgilendirmeleri, okuldaki ve çevredeki eğitsel ve kültürel etkinlikler vb.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460" y="261257"/>
            <a:ext cx="10047079" cy="31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7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atay Kaydırma 3"/>
          <p:cNvSpPr/>
          <p:nvPr/>
        </p:nvSpPr>
        <p:spPr>
          <a:xfrm>
            <a:off x="378823" y="0"/>
            <a:ext cx="11403874" cy="6858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tr-TR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tr-TR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Eğitsel, mesleki ve kişisel-sosyal alanlarda çalışmalar yapmak.</a:t>
            </a:r>
          </a:p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tr-T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tr-T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Sınav kaygısı, verimli ders çalışma, meslekleri tanıma, öz-düzenleme, duyguları tanıma, uyum sağlama, arkadaşlık ilişkilerini geliştirme, çatışma çözme becerileri geliştirme </a:t>
            </a:r>
            <a:r>
              <a:rPr lang="tr-TR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vb</a:t>
            </a:r>
            <a:r>
              <a:rPr lang="tr-T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konularda da bireysel görüşmeler ve grup çalışmaları yapacağız. Bu konular sizin ihtiyaçlarınıza göre belirlenecek, söz sahibi siz olacaksınız.</a:t>
            </a:r>
          </a:p>
          <a:p>
            <a:pPr algn="ctr"/>
            <a:endParaRPr lang="tr-T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tr-T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Sağ Ok 5"/>
          <p:cNvSpPr/>
          <p:nvPr/>
        </p:nvSpPr>
        <p:spPr>
          <a:xfrm>
            <a:off x="574765" y="19724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37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Yöneltme ve Yerleştirme Hizmetleri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9451" y="1825625"/>
            <a:ext cx="11286309" cy="4351338"/>
          </a:xfrm>
        </p:spPr>
        <p:txBody>
          <a:bodyPr>
            <a:normAutofit/>
          </a:bodyPr>
          <a:lstStyle/>
          <a:p>
            <a:r>
              <a:rPr lang="tr-TR" sz="3600" dirty="0"/>
              <a:t>Öğrencinin kendine uygun bir eğitim kurumuna, branşa, işe ya da mesleğe yönelmesi ve o konuma yerleşmesi için yapılabilecek yardım hizmetleridir.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863" y="3403327"/>
            <a:ext cx="4193177" cy="289995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1" y="3294243"/>
            <a:ext cx="5668464" cy="313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26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344"/>
          </a:xfrm>
        </p:spPr>
        <p:txBody>
          <a:bodyPr/>
          <a:lstStyle/>
          <a:p>
            <a:pPr algn="ctr"/>
            <a:r>
              <a:rPr lang="tr-TR" b="1" dirty="0"/>
              <a:t>İzleme ve Değerlendirme Hizmeti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3509" y="1162594"/>
            <a:ext cx="11652068" cy="3448595"/>
          </a:xfrm>
        </p:spPr>
        <p:txBody>
          <a:bodyPr>
            <a:normAutofit/>
          </a:bodyPr>
          <a:lstStyle/>
          <a:p>
            <a:r>
              <a:rPr lang="tr-TR" sz="3600" dirty="0"/>
              <a:t>Yapılan önceki hizmetlerin bir devamı gibi düşünülebilir.</a:t>
            </a:r>
          </a:p>
          <a:p>
            <a:r>
              <a:rPr lang="tr-TR" sz="3600" dirty="0"/>
              <a:t>Yöneltme ve yerleştirme sürecinin sonucu ne olmuştur?</a:t>
            </a:r>
          </a:p>
          <a:p>
            <a:r>
              <a:rPr lang="tr-TR" sz="3600" dirty="0"/>
              <a:t>Psikolojik danışma yardımı alan öğrencide bu hizmetin sonucu beklenen değişiklik gerçekleşmiş midir?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3461658"/>
            <a:ext cx="10685417" cy="321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747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143692"/>
            <a:ext cx="11913325" cy="671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80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13510" y="457200"/>
            <a:ext cx="4869678" cy="1384663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/>
              <a:t>Müşavirlik (Konsültasyon) Hizmeti</a:t>
            </a:r>
          </a:p>
        </p:txBody>
      </p:sp>
      <p:pic>
        <p:nvPicPr>
          <p:cNvPr id="5" name="Resim Yer Tutucus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6" r="12336"/>
          <a:stretch>
            <a:fillRect/>
          </a:stretch>
        </p:blipFill>
        <p:spPr>
          <a:xfrm>
            <a:off x="6819220" y="1162232"/>
            <a:ext cx="4676775" cy="4549775"/>
          </a:xfrm>
        </p:spPr>
      </p:pic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18012" y="2057399"/>
            <a:ext cx="6100354" cy="4333875"/>
          </a:xfrm>
        </p:spPr>
        <p:txBody>
          <a:bodyPr>
            <a:normAutofit/>
          </a:bodyPr>
          <a:lstStyle/>
          <a:p>
            <a:endParaRPr lang="tr-TR" sz="3600" dirty="0" smtClean="0"/>
          </a:p>
          <a:p>
            <a:r>
              <a:rPr lang="tr-TR" sz="3600" dirty="0" smtClean="0"/>
              <a:t>Okuldaki </a:t>
            </a:r>
            <a:r>
              <a:rPr lang="tr-TR" sz="3600" dirty="0"/>
              <a:t>rehberlik uzmanının ,öğretmen ve yöneticilerin ortak bir rehberlik anlayışı kazanmaları, bu alanlardaki bilgi ve becerilerini artırmaları için onlara yardımcı olmasıdır.</a:t>
            </a:r>
          </a:p>
        </p:txBody>
      </p:sp>
    </p:spTree>
    <p:extLst>
      <p:ext uri="{BB962C8B-B14F-4D97-AF65-F5344CB8AC3E}">
        <p14:creationId xmlns:p14="http://schemas.microsoft.com/office/powerpoint/2010/main" val="2227186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67176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İLKELERİMİZ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0" y="1345474"/>
            <a:ext cx="11353800" cy="4831489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 </a:t>
            </a:r>
            <a:r>
              <a:rPr lang="tr-TR" dirty="0"/>
              <a:t>PDR hizmetleri, eğitim kurumlarının eğitim-öğretim etkinlikleri bütünlüğü içinde yer alır.</a:t>
            </a:r>
          </a:p>
          <a:p>
            <a:r>
              <a:rPr lang="tr-TR" dirty="0" smtClean="0"/>
              <a:t> </a:t>
            </a:r>
            <a:r>
              <a:rPr lang="tr-TR" dirty="0"/>
              <a:t>PDR hizmetleri tüm ilgililerin iş birliği ile yürütülür.</a:t>
            </a:r>
          </a:p>
          <a:p>
            <a:r>
              <a:rPr lang="tr-TR" dirty="0" smtClean="0"/>
              <a:t> </a:t>
            </a:r>
            <a:r>
              <a:rPr lang="tr-TR" dirty="0"/>
              <a:t>PDR hizmetleri tüm bireylere yöneliktir.</a:t>
            </a:r>
          </a:p>
          <a:p>
            <a:r>
              <a:rPr lang="tr-TR" dirty="0" smtClean="0"/>
              <a:t> </a:t>
            </a:r>
            <a:r>
              <a:rPr lang="tr-TR" dirty="0"/>
              <a:t>PDR hizmetlerinde gönüllülük esastır.</a:t>
            </a:r>
          </a:p>
          <a:p>
            <a:r>
              <a:rPr lang="tr-TR" dirty="0" smtClean="0"/>
              <a:t> </a:t>
            </a:r>
            <a:r>
              <a:rPr lang="tr-TR" dirty="0"/>
              <a:t>PDR hizmetlerinde bireye saygı esastır.</a:t>
            </a:r>
          </a:p>
          <a:p>
            <a:r>
              <a:rPr lang="tr-TR" dirty="0" smtClean="0"/>
              <a:t> </a:t>
            </a:r>
            <a:r>
              <a:rPr lang="tr-TR" dirty="0"/>
              <a:t>PDR hizmetlerinde gizlilik esastır.</a:t>
            </a:r>
          </a:p>
          <a:p>
            <a:r>
              <a:rPr lang="tr-TR" dirty="0" smtClean="0"/>
              <a:t> </a:t>
            </a:r>
            <a:r>
              <a:rPr lang="tr-TR" dirty="0"/>
              <a:t>PDR hizmetlerinde koşulsuz kabul esastır.</a:t>
            </a:r>
          </a:p>
          <a:p>
            <a:r>
              <a:rPr lang="tr-TR" dirty="0" smtClean="0"/>
              <a:t> PDR </a:t>
            </a:r>
            <a:r>
              <a:rPr lang="tr-TR" dirty="0"/>
              <a:t>hizmetlerinde tarafsızlık esastır.</a:t>
            </a:r>
          </a:p>
          <a:p>
            <a:r>
              <a:rPr lang="tr-TR" dirty="0" smtClean="0"/>
              <a:t> </a:t>
            </a:r>
            <a:r>
              <a:rPr lang="tr-TR" dirty="0"/>
              <a:t>PDR hizmetlerinde bilimsellik esastır.</a:t>
            </a:r>
          </a:p>
          <a:p>
            <a:r>
              <a:rPr lang="tr-TR" dirty="0" smtClean="0"/>
              <a:t> </a:t>
            </a:r>
            <a:r>
              <a:rPr lang="tr-TR" dirty="0"/>
              <a:t>PDR hizmetlerinde bireysel farklılıklara saygı esastır.</a:t>
            </a:r>
          </a:p>
          <a:p>
            <a:r>
              <a:rPr lang="tr-TR" dirty="0" smtClean="0"/>
              <a:t> </a:t>
            </a:r>
            <a:r>
              <a:rPr lang="tr-TR" dirty="0"/>
              <a:t>PDR hizmetlerinde bireye ve topluma karşı sorumluluk söz konusudur.</a:t>
            </a:r>
          </a:p>
          <a:p>
            <a:r>
              <a:rPr lang="tr-TR" dirty="0" smtClean="0"/>
              <a:t> </a:t>
            </a:r>
            <a:r>
              <a:rPr lang="tr-TR" dirty="0"/>
              <a:t>Görüşme sürecinin verimliliği için, randevulu çalışma sistemi esas alınır.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91" y="2220685"/>
            <a:ext cx="5028384" cy="22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3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atay Kaydırma 1"/>
          <p:cNvSpPr/>
          <p:nvPr/>
        </p:nvSpPr>
        <p:spPr>
          <a:xfrm>
            <a:off x="254833" y="0"/>
            <a:ext cx="11722308" cy="6858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chemeClr val="tx1"/>
                </a:solidFill>
              </a:rPr>
              <a:t>Zorlu yaşam olaylarıyla (boşanma, doğal afet, göç etme, salgın hastalık vb.) baş etmende sana yardımcı olabilecek çalışmalar yapar.</a:t>
            </a:r>
          </a:p>
          <a:p>
            <a:pPr algn="ctr"/>
            <a:r>
              <a:rPr lang="tr-TR" sz="4400" b="1" dirty="0" smtClean="0">
                <a:solidFill>
                  <a:schemeClr val="tx1"/>
                </a:solidFill>
              </a:rPr>
              <a:t> </a:t>
            </a:r>
            <a:endParaRPr lang="tr-TR" sz="4400" b="1" dirty="0">
              <a:solidFill>
                <a:schemeClr val="tx1"/>
              </a:solidFill>
            </a:endParaRPr>
          </a:p>
        </p:txBody>
      </p:sp>
      <p:sp>
        <p:nvSpPr>
          <p:cNvPr id="3" name="Sağ Ok 2"/>
          <p:cNvSpPr/>
          <p:nvPr/>
        </p:nvSpPr>
        <p:spPr>
          <a:xfrm>
            <a:off x="644577" y="1873771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5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atay Kaydırma 1"/>
          <p:cNvSpPr/>
          <p:nvPr/>
        </p:nvSpPr>
        <p:spPr>
          <a:xfrm>
            <a:off x="179882" y="149902"/>
            <a:ext cx="11872210" cy="6708098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İlgi alanlarını, yeteneklerini ve olası kariyer seçeneklerini fark etmende sana yardımcı olur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811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atay Kaydırma 1"/>
          <p:cNvSpPr/>
          <p:nvPr/>
        </p:nvSpPr>
        <p:spPr>
          <a:xfrm>
            <a:off x="239843" y="0"/>
            <a:ext cx="11797259" cy="6715593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schemeClr val="tx1"/>
                </a:solidFill>
              </a:rPr>
              <a:t>Teknoloji kullanımın aşırıya kaçtığında bu sorunla nasıl baş edebileceğinin yollarını gösterir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59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atay Kaydırma 1"/>
          <p:cNvSpPr/>
          <p:nvPr/>
        </p:nvSpPr>
        <p:spPr>
          <a:xfrm>
            <a:off x="164891" y="0"/>
            <a:ext cx="11812249" cy="68580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b="1" dirty="0" smtClean="0">
                <a:solidFill>
                  <a:schemeClr val="tx1"/>
                </a:solidFill>
              </a:rPr>
              <a:t>Okul içinde veya ailende sana zarar veren biri olduğunda tekrar güvende hissetmen için gereken işlemleri yapar.</a:t>
            </a:r>
            <a:endParaRPr lang="tr-TR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19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Çerçeve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77567433"/>
              </p:ext>
            </p:extLst>
          </p:nvPr>
        </p:nvGraphicFramePr>
        <p:xfrm>
          <a:off x="494675" y="884421"/>
          <a:ext cx="10837889" cy="5066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935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Çerçeve 1"/>
          <p:cNvSpPr/>
          <p:nvPr/>
        </p:nvSpPr>
        <p:spPr>
          <a:xfrm>
            <a:off x="1" y="0"/>
            <a:ext cx="12192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2643005655"/>
              </p:ext>
            </p:extLst>
          </p:nvPr>
        </p:nvGraphicFramePr>
        <p:xfrm>
          <a:off x="869430" y="809469"/>
          <a:ext cx="10433154" cy="5328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529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34053089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Çerçeve 4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9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636</Words>
  <Application>Microsoft Office PowerPoint</Application>
  <PresentationFormat>Geniş ekran</PresentationFormat>
  <Paragraphs>94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Snap ITC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Psikolojik Danışma Hizmeti</vt:lpstr>
      <vt:lpstr>Oryantasyon Hizmeti (Yeni Ortama Alıştırma)</vt:lpstr>
      <vt:lpstr>Bireyi Tanıma Hizmeti</vt:lpstr>
      <vt:lpstr>  Bilgi Toplama ve Yayma Hizmeti</vt:lpstr>
      <vt:lpstr>Yöneltme ve Yerleştirme Hizmetleri</vt:lpstr>
      <vt:lpstr>İzleme ve Değerlendirme Hizmeti</vt:lpstr>
      <vt:lpstr>PowerPoint Sunusu</vt:lpstr>
      <vt:lpstr>Müşavirlik (Konsültasyon) Hizmeti</vt:lpstr>
      <vt:lpstr>PowerPoint Sunusu</vt:lpstr>
      <vt:lpstr>İLKELERİMİZ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ronaldinho424</dc:creator>
  <cp:lastModifiedBy>ronaldinho424</cp:lastModifiedBy>
  <cp:revision>42</cp:revision>
  <dcterms:created xsi:type="dcterms:W3CDTF">2021-11-30T07:15:13Z</dcterms:created>
  <dcterms:modified xsi:type="dcterms:W3CDTF">2021-12-02T06:57:55Z</dcterms:modified>
</cp:coreProperties>
</file>