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sldIdLst>
    <p:sldId id="260" r:id="rId2"/>
    <p:sldId id="259" r:id="rId3"/>
    <p:sldId id="258" r:id="rId4"/>
    <p:sldId id="261" r:id="rId5"/>
    <p:sldId id="281" r:id="rId6"/>
    <p:sldId id="282" r:id="rId7"/>
    <p:sldId id="284" r:id="rId8"/>
    <p:sldId id="286" r:id="rId9"/>
    <p:sldId id="283" r:id="rId10"/>
    <p:sldId id="285" r:id="rId11"/>
    <p:sldId id="262" r:id="rId12"/>
    <p:sldId id="263" r:id="rId13"/>
    <p:sldId id="279" r:id="rId14"/>
    <p:sldId id="264" r:id="rId15"/>
    <p:sldId id="277" r:id="rId16"/>
    <p:sldId id="278" r:id="rId17"/>
    <p:sldId id="267" r:id="rId18"/>
    <p:sldId id="268" r:id="rId19"/>
    <p:sldId id="269" r:id="rId20"/>
    <p:sldId id="272" r:id="rId21"/>
    <p:sldId id="271" r:id="rId22"/>
    <p:sldId id="270" r:id="rId23"/>
    <p:sldId id="273" r:id="rId24"/>
    <p:sldId id="275" r:id="rId25"/>
    <p:sldId id="274" r:id="rId26"/>
    <p:sldId id="27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2375" autoAdjust="0"/>
  </p:normalViewPr>
  <p:slideViewPr>
    <p:cSldViewPr snapToGrid="0">
      <p:cViewPr varScale="1">
        <p:scale>
          <a:sx n="59" d="100"/>
          <a:sy n="59" d="100"/>
        </p:scale>
        <p:origin x="444" y="72"/>
      </p:cViewPr>
      <p:guideLst/>
    </p:cSldViewPr>
  </p:slideViewPr>
  <p:outlineViewPr>
    <p:cViewPr>
      <p:scale>
        <a:sx n="33" d="100"/>
        <a:sy n="33" d="100"/>
      </p:scale>
      <p:origin x="0" y="-70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419C0E72-585D-4E9F-B84D-08C5C61199A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BA19169F-5842-41EE-9960-E5AC8CF3E227}">
      <dgm:prSet/>
      <dgm:spPr/>
      <dgm:t>
        <a:bodyPr/>
        <a:lstStyle/>
        <a:p>
          <a:r>
            <a:rPr lang="tr-TR" b="0"/>
            <a:t>ZİHİNSEL YETERSİZLİK</a:t>
          </a:r>
          <a:endParaRPr lang="en-US"/>
        </a:p>
      </dgm:t>
    </dgm:pt>
    <dgm:pt modelId="{0758DACF-047A-491F-8015-D574364EAA35}" type="parTrans" cxnId="{13F654E9-6A4D-43D2-8184-907A89343CD6}">
      <dgm:prSet/>
      <dgm:spPr/>
      <dgm:t>
        <a:bodyPr/>
        <a:lstStyle/>
        <a:p>
          <a:endParaRPr lang="en-US"/>
        </a:p>
      </dgm:t>
    </dgm:pt>
    <dgm:pt modelId="{E0BB79D1-FFC6-4AF3-87A6-1902EE57D9D6}" type="sibTrans" cxnId="{13F654E9-6A4D-43D2-8184-907A89343CD6}">
      <dgm:prSet/>
      <dgm:spPr/>
      <dgm:t>
        <a:bodyPr/>
        <a:lstStyle/>
        <a:p>
          <a:endParaRPr lang="en-US"/>
        </a:p>
      </dgm:t>
    </dgm:pt>
    <dgm:pt modelId="{EAD1CD9D-7848-409B-A7CD-CD094E78FEA3}">
      <dgm:prSet/>
      <dgm:spPr/>
      <dgm:t>
        <a:bodyPr/>
        <a:lstStyle/>
        <a:p>
          <a:r>
            <a:rPr lang="tr-TR" b="0"/>
            <a:t>BEDENSEL YETERSİZLİK</a:t>
          </a:r>
          <a:endParaRPr lang="en-US"/>
        </a:p>
      </dgm:t>
    </dgm:pt>
    <dgm:pt modelId="{61CAAB41-1EDB-4A93-AF37-085B89FCA2F5}" type="parTrans" cxnId="{81789BDA-0F30-4730-A5EC-523955D689C9}">
      <dgm:prSet/>
      <dgm:spPr/>
      <dgm:t>
        <a:bodyPr/>
        <a:lstStyle/>
        <a:p>
          <a:endParaRPr lang="en-US"/>
        </a:p>
      </dgm:t>
    </dgm:pt>
    <dgm:pt modelId="{BD05AD9B-EC33-4F63-8A56-C81B6E2DDC86}" type="sibTrans" cxnId="{81789BDA-0F30-4730-A5EC-523955D689C9}">
      <dgm:prSet/>
      <dgm:spPr/>
      <dgm:t>
        <a:bodyPr/>
        <a:lstStyle/>
        <a:p>
          <a:endParaRPr lang="en-US"/>
        </a:p>
      </dgm:t>
    </dgm:pt>
    <dgm:pt modelId="{52204CDD-0E64-4697-BAB0-A991086DC4C6}">
      <dgm:prSet/>
      <dgm:spPr/>
      <dgm:t>
        <a:bodyPr/>
        <a:lstStyle/>
        <a:p>
          <a:r>
            <a:rPr lang="tr-TR" b="0"/>
            <a:t>İŞİTME YETERSİZLİĞİ</a:t>
          </a:r>
          <a:endParaRPr lang="en-US"/>
        </a:p>
      </dgm:t>
    </dgm:pt>
    <dgm:pt modelId="{E6D3FA76-9733-4B9C-81D9-A94B62FF99B5}" type="parTrans" cxnId="{0615E3B1-7AD4-4F4D-8CB7-2767870D50B5}">
      <dgm:prSet/>
      <dgm:spPr/>
      <dgm:t>
        <a:bodyPr/>
        <a:lstStyle/>
        <a:p>
          <a:endParaRPr lang="en-US"/>
        </a:p>
      </dgm:t>
    </dgm:pt>
    <dgm:pt modelId="{3A3E9C85-3B71-4541-83C6-3F389BEBAC92}" type="sibTrans" cxnId="{0615E3B1-7AD4-4F4D-8CB7-2767870D50B5}">
      <dgm:prSet/>
      <dgm:spPr/>
      <dgm:t>
        <a:bodyPr/>
        <a:lstStyle/>
        <a:p>
          <a:endParaRPr lang="en-US"/>
        </a:p>
      </dgm:t>
    </dgm:pt>
    <dgm:pt modelId="{A3E17A88-5395-4C2F-8BF6-EE22E65E8168}">
      <dgm:prSet/>
      <dgm:spPr/>
      <dgm:t>
        <a:bodyPr/>
        <a:lstStyle/>
        <a:p>
          <a:r>
            <a:rPr lang="tr-TR" b="0"/>
            <a:t>GÖRME YETERSİZLİĞİ</a:t>
          </a:r>
          <a:endParaRPr lang="en-US"/>
        </a:p>
      </dgm:t>
    </dgm:pt>
    <dgm:pt modelId="{084718EC-720A-4778-9B7A-1694D79EC6FF}" type="parTrans" cxnId="{EE2CC6B5-96E6-4250-8067-8E51F34E23BA}">
      <dgm:prSet/>
      <dgm:spPr/>
      <dgm:t>
        <a:bodyPr/>
        <a:lstStyle/>
        <a:p>
          <a:endParaRPr lang="en-US"/>
        </a:p>
      </dgm:t>
    </dgm:pt>
    <dgm:pt modelId="{87567C79-3E73-4853-B679-F495617F8F1C}" type="sibTrans" cxnId="{EE2CC6B5-96E6-4250-8067-8E51F34E23BA}">
      <dgm:prSet/>
      <dgm:spPr/>
      <dgm:t>
        <a:bodyPr/>
        <a:lstStyle/>
        <a:p>
          <a:endParaRPr lang="en-US"/>
        </a:p>
      </dgm:t>
    </dgm:pt>
    <dgm:pt modelId="{ED275EFD-0E54-4FE5-9D30-EE72848C06C5}">
      <dgm:prSet/>
      <dgm:spPr/>
      <dgm:t>
        <a:bodyPr/>
        <a:lstStyle/>
        <a:p>
          <a:r>
            <a:rPr lang="tr-TR" b="0"/>
            <a:t>YAYGIN GELİŞİMSEL BOZ.(OTİZM)</a:t>
          </a:r>
          <a:endParaRPr lang="en-US"/>
        </a:p>
      </dgm:t>
    </dgm:pt>
    <dgm:pt modelId="{5C74C78F-D963-416A-B454-EFD54903E4EB}" type="parTrans" cxnId="{838F57DD-C2B1-4685-86EF-C7AD5DB403E5}">
      <dgm:prSet/>
      <dgm:spPr/>
      <dgm:t>
        <a:bodyPr/>
        <a:lstStyle/>
        <a:p>
          <a:endParaRPr lang="en-US"/>
        </a:p>
      </dgm:t>
    </dgm:pt>
    <dgm:pt modelId="{927708BB-8BAC-49C7-8D37-AE5092DCCFB5}" type="sibTrans" cxnId="{838F57DD-C2B1-4685-86EF-C7AD5DB403E5}">
      <dgm:prSet/>
      <dgm:spPr/>
      <dgm:t>
        <a:bodyPr/>
        <a:lstStyle/>
        <a:p>
          <a:endParaRPr lang="en-US"/>
        </a:p>
      </dgm:t>
    </dgm:pt>
    <dgm:pt modelId="{F600A33A-C55E-41A4-8755-EAF5B2F71BF6}">
      <dgm:prSet/>
      <dgm:spPr/>
      <dgm:t>
        <a:bodyPr/>
        <a:lstStyle/>
        <a:p>
          <a:r>
            <a:rPr lang="tr-TR" b="0"/>
            <a:t>DİL KONUŞMA GÜÇLÜĞÜ</a:t>
          </a:r>
          <a:endParaRPr lang="en-US"/>
        </a:p>
      </dgm:t>
    </dgm:pt>
    <dgm:pt modelId="{4924D8F9-8839-4D8F-AE1C-B394825E1560}" type="parTrans" cxnId="{9D93544F-CD70-4036-9BD2-011CF862CC8C}">
      <dgm:prSet/>
      <dgm:spPr/>
      <dgm:t>
        <a:bodyPr/>
        <a:lstStyle/>
        <a:p>
          <a:endParaRPr lang="en-US"/>
        </a:p>
      </dgm:t>
    </dgm:pt>
    <dgm:pt modelId="{5EB4AE22-BA29-4BCF-989A-4E6E756A444C}" type="sibTrans" cxnId="{9D93544F-CD70-4036-9BD2-011CF862CC8C}">
      <dgm:prSet/>
      <dgm:spPr/>
      <dgm:t>
        <a:bodyPr/>
        <a:lstStyle/>
        <a:p>
          <a:endParaRPr lang="en-US"/>
        </a:p>
      </dgm:t>
    </dgm:pt>
    <dgm:pt modelId="{3AAC17B3-BF05-42A2-8FA8-04E4357AF5BF}">
      <dgm:prSet/>
      <dgm:spPr/>
      <dgm:t>
        <a:bodyPr/>
        <a:lstStyle/>
        <a:p>
          <a:r>
            <a:rPr lang="tr-TR" b="0"/>
            <a:t>BİRDEN FAZLA ENGELİ OLAN BİREYLER</a:t>
          </a:r>
          <a:endParaRPr lang="en-US"/>
        </a:p>
      </dgm:t>
    </dgm:pt>
    <dgm:pt modelId="{469E8B03-694A-4E32-A7E2-E3E48955BCAC}" type="parTrans" cxnId="{F986C979-6BC3-475D-83A5-070F419A435C}">
      <dgm:prSet/>
      <dgm:spPr/>
      <dgm:t>
        <a:bodyPr/>
        <a:lstStyle/>
        <a:p>
          <a:endParaRPr lang="en-US"/>
        </a:p>
      </dgm:t>
    </dgm:pt>
    <dgm:pt modelId="{9FC7B937-8403-4BB5-85C8-2DCED6592C8C}" type="sibTrans" cxnId="{F986C979-6BC3-475D-83A5-070F419A435C}">
      <dgm:prSet/>
      <dgm:spPr/>
      <dgm:t>
        <a:bodyPr/>
        <a:lstStyle/>
        <a:p>
          <a:endParaRPr lang="en-US"/>
        </a:p>
      </dgm:t>
    </dgm:pt>
    <dgm:pt modelId="{93F32E4E-6430-4854-81E6-72B655B5BE62}">
      <dgm:prSet/>
      <dgm:spPr/>
      <dgm:t>
        <a:bodyPr/>
        <a:lstStyle/>
        <a:p>
          <a:r>
            <a:rPr lang="tr-TR" b="0"/>
            <a:t>DİKKATEKSİKLİĞİ HİPERAKTİVİTE BOZUKLUĞU</a:t>
          </a:r>
          <a:endParaRPr lang="en-US"/>
        </a:p>
      </dgm:t>
    </dgm:pt>
    <dgm:pt modelId="{DB78D359-C986-4E24-8911-8E48117E5819}" type="parTrans" cxnId="{57727498-FF9A-4491-B29A-F0762711A188}">
      <dgm:prSet/>
      <dgm:spPr/>
      <dgm:t>
        <a:bodyPr/>
        <a:lstStyle/>
        <a:p>
          <a:endParaRPr lang="en-US"/>
        </a:p>
      </dgm:t>
    </dgm:pt>
    <dgm:pt modelId="{352ACDD6-AC23-47F1-9609-E7C0BC6DE0B3}" type="sibTrans" cxnId="{57727498-FF9A-4491-B29A-F0762711A188}">
      <dgm:prSet/>
      <dgm:spPr/>
      <dgm:t>
        <a:bodyPr/>
        <a:lstStyle/>
        <a:p>
          <a:endParaRPr lang="en-US"/>
        </a:p>
      </dgm:t>
    </dgm:pt>
    <dgm:pt modelId="{DCC6E537-19B9-4B2F-AB9E-749FA453CE25}">
      <dgm:prSet/>
      <dgm:spPr/>
      <dgm:t>
        <a:bodyPr/>
        <a:lstStyle/>
        <a:p>
          <a:r>
            <a:rPr lang="tr-TR" b="0"/>
            <a:t>ÖZEL ÖĞRENME GÜÇLÜĞÜ</a:t>
          </a:r>
          <a:endParaRPr lang="en-US"/>
        </a:p>
      </dgm:t>
    </dgm:pt>
    <dgm:pt modelId="{864B6BD1-3B4F-40B8-83DF-F3375A1D450F}" type="parTrans" cxnId="{B6A676BD-3C30-4E1E-92CA-F05E0B5C5DBA}">
      <dgm:prSet/>
      <dgm:spPr/>
      <dgm:t>
        <a:bodyPr/>
        <a:lstStyle/>
        <a:p>
          <a:endParaRPr lang="en-US"/>
        </a:p>
      </dgm:t>
    </dgm:pt>
    <dgm:pt modelId="{F2715588-456B-4962-BA7D-74DB8DE92DEE}" type="sibTrans" cxnId="{B6A676BD-3C30-4E1E-92CA-F05E0B5C5DBA}">
      <dgm:prSet/>
      <dgm:spPr/>
      <dgm:t>
        <a:bodyPr/>
        <a:lstStyle/>
        <a:p>
          <a:endParaRPr lang="en-US"/>
        </a:p>
      </dgm:t>
    </dgm:pt>
    <dgm:pt modelId="{504E3A35-3D47-4960-AA75-D9AE577B17D1}">
      <dgm:prSet/>
      <dgm:spPr/>
      <dgm:t>
        <a:bodyPr/>
        <a:lstStyle/>
        <a:p>
          <a:r>
            <a:rPr lang="tr-TR" b="0"/>
            <a:t>SÜREGELEN HASTALIK</a:t>
          </a:r>
          <a:endParaRPr lang="en-US"/>
        </a:p>
      </dgm:t>
    </dgm:pt>
    <dgm:pt modelId="{3B38D729-30CA-47B7-9223-12886718EEDA}" type="parTrans" cxnId="{1775D1DA-1105-4268-B815-7E2723CA36F8}">
      <dgm:prSet/>
      <dgm:spPr/>
      <dgm:t>
        <a:bodyPr/>
        <a:lstStyle/>
        <a:p>
          <a:endParaRPr lang="en-US"/>
        </a:p>
      </dgm:t>
    </dgm:pt>
    <dgm:pt modelId="{6F53C66F-4CD0-4F38-B69A-89A8A5B1C64E}" type="sibTrans" cxnId="{1775D1DA-1105-4268-B815-7E2723CA36F8}">
      <dgm:prSet/>
      <dgm:spPr/>
      <dgm:t>
        <a:bodyPr/>
        <a:lstStyle/>
        <a:p>
          <a:endParaRPr lang="en-US"/>
        </a:p>
      </dgm:t>
    </dgm:pt>
    <dgm:pt modelId="{72561F87-19A9-477B-B605-E83C2263FEFC}" type="pres">
      <dgm:prSet presAssocID="{419C0E72-585D-4E9F-B84D-08C5C61199AC}" presName="linear" presStyleCnt="0">
        <dgm:presLayoutVars>
          <dgm:animLvl val="lvl"/>
          <dgm:resizeHandles val="exact"/>
        </dgm:presLayoutVars>
      </dgm:prSet>
      <dgm:spPr/>
    </dgm:pt>
    <dgm:pt modelId="{956650A7-559D-4FDA-B24D-C9C769AA69A5}" type="pres">
      <dgm:prSet presAssocID="{BA19169F-5842-41EE-9960-E5AC8CF3E227}" presName="parentText" presStyleLbl="node1" presStyleIdx="0" presStyleCnt="10">
        <dgm:presLayoutVars>
          <dgm:chMax val="0"/>
          <dgm:bulletEnabled val="1"/>
        </dgm:presLayoutVars>
      </dgm:prSet>
      <dgm:spPr/>
    </dgm:pt>
    <dgm:pt modelId="{D2AEF7D4-7ADD-4ADA-AB8C-0C7ACF19B54B}" type="pres">
      <dgm:prSet presAssocID="{E0BB79D1-FFC6-4AF3-87A6-1902EE57D9D6}" presName="spacer" presStyleCnt="0"/>
      <dgm:spPr/>
    </dgm:pt>
    <dgm:pt modelId="{9903F476-5656-4239-8644-1B166AA6CD0D}" type="pres">
      <dgm:prSet presAssocID="{EAD1CD9D-7848-409B-A7CD-CD094E78FEA3}" presName="parentText" presStyleLbl="node1" presStyleIdx="1" presStyleCnt="10">
        <dgm:presLayoutVars>
          <dgm:chMax val="0"/>
          <dgm:bulletEnabled val="1"/>
        </dgm:presLayoutVars>
      </dgm:prSet>
      <dgm:spPr/>
    </dgm:pt>
    <dgm:pt modelId="{79321809-99A0-4D90-A3E3-6ABE39CB57AC}" type="pres">
      <dgm:prSet presAssocID="{BD05AD9B-EC33-4F63-8A56-C81B6E2DDC86}" presName="spacer" presStyleCnt="0"/>
      <dgm:spPr/>
    </dgm:pt>
    <dgm:pt modelId="{9EBF2DBD-0E42-4249-B735-701D8CEB9085}" type="pres">
      <dgm:prSet presAssocID="{52204CDD-0E64-4697-BAB0-A991086DC4C6}" presName="parentText" presStyleLbl="node1" presStyleIdx="2" presStyleCnt="10">
        <dgm:presLayoutVars>
          <dgm:chMax val="0"/>
          <dgm:bulletEnabled val="1"/>
        </dgm:presLayoutVars>
      </dgm:prSet>
      <dgm:spPr/>
    </dgm:pt>
    <dgm:pt modelId="{51E8B566-91C8-400D-BCFE-81D3FFCE6BC4}" type="pres">
      <dgm:prSet presAssocID="{3A3E9C85-3B71-4541-83C6-3F389BEBAC92}" presName="spacer" presStyleCnt="0"/>
      <dgm:spPr/>
    </dgm:pt>
    <dgm:pt modelId="{5BAE3A43-B59F-45C0-BA5D-1164B47F688A}" type="pres">
      <dgm:prSet presAssocID="{A3E17A88-5395-4C2F-8BF6-EE22E65E8168}" presName="parentText" presStyleLbl="node1" presStyleIdx="3" presStyleCnt="10">
        <dgm:presLayoutVars>
          <dgm:chMax val="0"/>
          <dgm:bulletEnabled val="1"/>
        </dgm:presLayoutVars>
      </dgm:prSet>
      <dgm:spPr/>
    </dgm:pt>
    <dgm:pt modelId="{EC8AE965-0C0B-4FC9-A271-A589751075B0}" type="pres">
      <dgm:prSet presAssocID="{87567C79-3E73-4853-B679-F495617F8F1C}" presName="spacer" presStyleCnt="0"/>
      <dgm:spPr/>
    </dgm:pt>
    <dgm:pt modelId="{100F98A1-3633-4B43-A4C1-B7F3CFF16A5F}" type="pres">
      <dgm:prSet presAssocID="{ED275EFD-0E54-4FE5-9D30-EE72848C06C5}" presName="parentText" presStyleLbl="node1" presStyleIdx="4" presStyleCnt="10">
        <dgm:presLayoutVars>
          <dgm:chMax val="0"/>
          <dgm:bulletEnabled val="1"/>
        </dgm:presLayoutVars>
      </dgm:prSet>
      <dgm:spPr/>
    </dgm:pt>
    <dgm:pt modelId="{52C9F73D-9157-41FE-9237-198CCCE16D7B}" type="pres">
      <dgm:prSet presAssocID="{927708BB-8BAC-49C7-8D37-AE5092DCCFB5}" presName="spacer" presStyleCnt="0"/>
      <dgm:spPr/>
    </dgm:pt>
    <dgm:pt modelId="{DE10E77A-ED70-4150-B66F-376EEABF102B}" type="pres">
      <dgm:prSet presAssocID="{F600A33A-C55E-41A4-8755-EAF5B2F71BF6}" presName="parentText" presStyleLbl="node1" presStyleIdx="5" presStyleCnt="10">
        <dgm:presLayoutVars>
          <dgm:chMax val="0"/>
          <dgm:bulletEnabled val="1"/>
        </dgm:presLayoutVars>
      </dgm:prSet>
      <dgm:spPr/>
    </dgm:pt>
    <dgm:pt modelId="{A4F667E4-1323-48DE-A1DA-98658CD3AEE3}" type="pres">
      <dgm:prSet presAssocID="{5EB4AE22-BA29-4BCF-989A-4E6E756A444C}" presName="spacer" presStyleCnt="0"/>
      <dgm:spPr/>
    </dgm:pt>
    <dgm:pt modelId="{D733BEB4-DD2D-4DD8-B202-FB3DA4C16CE5}" type="pres">
      <dgm:prSet presAssocID="{3AAC17B3-BF05-42A2-8FA8-04E4357AF5BF}" presName="parentText" presStyleLbl="node1" presStyleIdx="6" presStyleCnt="10">
        <dgm:presLayoutVars>
          <dgm:chMax val="0"/>
          <dgm:bulletEnabled val="1"/>
        </dgm:presLayoutVars>
      </dgm:prSet>
      <dgm:spPr/>
    </dgm:pt>
    <dgm:pt modelId="{2CE1DC87-0FD3-4B23-A66E-4A0DF6C30BD9}" type="pres">
      <dgm:prSet presAssocID="{9FC7B937-8403-4BB5-85C8-2DCED6592C8C}" presName="spacer" presStyleCnt="0"/>
      <dgm:spPr/>
    </dgm:pt>
    <dgm:pt modelId="{A4500EAB-0709-4D79-8010-B2DD65E97FCE}" type="pres">
      <dgm:prSet presAssocID="{93F32E4E-6430-4854-81E6-72B655B5BE62}" presName="parentText" presStyleLbl="node1" presStyleIdx="7" presStyleCnt="10">
        <dgm:presLayoutVars>
          <dgm:chMax val="0"/>
          <dgm:bulletEnabled val="1"/>
        </dgm:presLayoutVars>
      </dgm:prSet>
      <dgm:spPr/>
    </dgm:pt>
    <dgm:pt modelId="{75131A01-2DC2-4575-BD36-E4700AB5A27A}" type="pres">
      <dgm:prSet presAssocID="{352ACDD6-AC23-47F1-9609-E7C0BC6DE0B3}" presName="spacer" presStyleCnt="0"/>
      <dgm:spPr/>
    </dgm:pt>
    <dgm:pt modelId="{EB4B2FFC-2688-406A-91AB-B796B5EE9E16}" type="pres">
      <dgm:prSet presAssocID="{DCC6E537-19B9-4B2F-AB9E-749FA453CE25}" presName="parentText" presStyleLbl="node1" presStyleIdx="8" presStyleCnt="10">
        <dgm:presLayoutVars>
          <dgm:chMax val="0"/>
          <dgm:bulletEnabled val="1"/>
        </dgm:presLayoutVars>
      </dgm:prSet>
      <dgm:spPr/>
    </dgm:pt>
    <dgm:pt modelId="{F93A7AC5-FBC0-4B6B-8AAF-AC9FCEAFD502}" type="pres">
      <dgm:prSet presAssocID="{F2715588-456B-4962-BA7D-74DB8DE92DEE}" presName="spacer" presStyleCnt="0"/>
      <dgm:spPr/>
    </dgm:pt>
    <dgm:pt modelId="{3AAD89ED-3D28-4A7B-8DCC-90F6722FFB5F}" type="pres">
      <dgm:prSet presAssocID="{504E3A35-3D47-4960-AA75-D9AE577B17D1}" presName="parentText" presStyleLbl="node1" presStyleIdx="9" presStyleCnt="10">
        <dgm:presLayoutVars>
          <dgm:chMax val="0"/>
          <dgm:bulletEnabled val="1"/>
        </dgm:presLayoutVars>
      </dgm:prSet>
      <dgm:spPr/>
    </dgm:pt>
  </dgm:ptLst>
  <dgm:cxnLst>
    <dgm:cxn modelId="{A30CAB1D-69D7-432E-9BF5-8CC7FE5303E0}" type="presOf" srcId="{DCC6E537-19B9-4B2F-AB9E-749FA453CE25}" destId="{EB4B2FFC-2688-406A-91AB-B796B5EE9E16}" srcOrd="0" destOrd="0" presId="urn:microsoft.com/office/officeart/2005/8/layout/vList2"/>
    <dgm:cxn modelId="{DB567F32-1B8F-4E9A-A36E-537A486358CA}" type="presOf" srcId="{93F32E4E-6430-4854-81E6-72B655B5BE62}" destId="{A4500EAB-0709-4D79-8010-B2DD65E97FCE}" srcOrd="0" destOrd="0" presId="urn:microsoft.com/office/officeart/2005/8/layout/vList2"/>
    <dgm:cxn modelId="{F957E161-A70A-460B-8D9C-BFBA15A626C7}" type="presOf" srcId="{419C0E72-585D-4E9F-B84D-08C5C61199AC}" destId="{72561F87-19A9-477B-B605-E83C2263FEFC}" srcOrd="0" destOrd="0" presId="urn:microsoft.com/office/officeart/2005/8/layout/vList2"/>
    <dgm:cxn modelId="{9D93544F-CD70-4036-9BD2-011CF862CC8C}" srcId="{419C0E72-585D-4E9F-B84D-08C5C61199AC}" destId="{F600A33A-C55E-41A4-8755-EAF5B2F71BF6}" srcOrd="5" destOrd="0" parTransId="{4924D8F9-8839-4D8F-AE1C-B394825E1560}" sibTransId="{5EB4AE22-BA29-4BCF-989A-4E6E756A444C}"/>
    <dgm:cxn modelId="{F986C979-6BC3-475D-83A5-070F419A435C}" srcId="{419C0E72-585D-4E9F-B84D-08C5C61199AC}" destId="{3AAC17B3-BF05-42A2-8FA8-04E4357AF5BF}" srcOrd="6" destOrd="0" parTransId="{469E8B03-694A-4E32-A7E2-E3E48955BCAC}" sibTransId="{9FC7B937-8403-4BB5-85C8-2DCED6592C8C}"/>
    <dgm:cxn modelId="{0A766881-797E-42A1-8A86-1EECFBFD2688}" type="presOf" srcId="{ED275EFD-0E54-4FE5-9D30-EE72848C06C5}" destId="{100F98A1-3633-4B43-A4C1-B7F3CFF16A5F}" srcOrd="0" destOrd="0" presId="urn:microsoft.com/office/officeart/2005/8/layout/vList2"/>
    <dgm:cxn modelId="{BEC2DC87-F4DF-4C67-80A1-65A4E5695DAB}" type="presOf" srcId="{A3E17A88-5395-4C2F-8BF6-EE22E65E8168}" destId="{5BAE3A43-B59F-45C0-BA5D-1164B47F688A}" srcOrd="0" destOrd="0" presId="urn:microsoft.com/office/officeart/2005/8/layout/vList2"/>
    <dgm:cxn modelId="{57727498-FF9A-4491-B29A-F0762711A188}" srcId="{419C0E72-585D-4E9F-B84D-08C5C61199AC}" destId="{93F32E4E-6430-4854-81E6-72B655B5BE62}" srcOrd="7" destOrd="0" parTransId="{DB78D359-C986-4E24-8911-8E48117E5819}" sibTransId="{352ACDD6-AC23-47F1-9609-E7C0BC6DE0B3}"/>
    <dgm:cxn modelId="{E962C1A3-017F-4C46-93B3-56AB82D430D5}" type="presOf" srcId="{52204CDD-0E64-4697-BAB0-A991086DC4C6}" destId="{9EBF2DBD-0E42-4249-B735-701D8CEB9085}" srcOrd="0" destOrd="0" presId="urn:microsoft.com/office/officeart/2005/8/layout/vList2"/>
    <dgm:cxn modelId="{0615E3B1-7AD4-4F4D-8CB7-2767870D50B5}" srcId="{419C0E72-585D-4E9F-B84D-08C5C61199AC}" destId="{52204CDD-0E64-4697-BAB0-A991086DC4C6}" srcOrd="2" destOrd="0" parTransId="{E6D3FA76-9733-4B9C-81D9-A94B62FF99B5}" sibTransId="{3A3E9C85-3B71-4541-83C6-3F389BEBAC92}"/>
    <dgm:cxn modelId="{EE2CC6B5-96E6-4250-8067-8E51F34E23BA}" srcId="{419C0E72-585D-4E9F-B84D-08C5C61199AC}" destId="{A3E17A88-5395-4C2F-8BF6-EE22E65E8168}" srcOrd="3" destOrd="0" parTransId="{084718EC-720A-4778-9B7A-1694D79EC6FF}" sibTransId="{87567C79-3E73-4853-B679-F495617F8F1C}"/>
    <dgm:cxn modelId="{B6A676BD-3C30-4E1E-92CA-F05E0B5C5DBA}" srcId="{419C0E72-585D-4E9F-B84D-08C5C61199AC}" destId="{DCC6E537-19B9-4B2F-AB9E-749FA453CE25}" srcOrd="8" destOrd="0" parTransId="{864B6BD1-3B4F-40B8-83DF-F3375A1D450F}" sibTransId="{F2715588-456B-4962-BA7D-74DB8DE92DEE}"/>
    <dgm:cxn modelId="{FCD5F1BE-45C1-4280-B4D8-C0A81837CD0C}" type="presOf" srcId="{EAD1CD9D-7848-409B-A7CD-CD094E78FEA3}" destId="{9903F476-5656-4239-8644-1B166AA6CD0D}" srcOrd="0" destOrd="0" presId="urn:microsoft.com/office/officeart/2005/8/layout/vList2"/>
    <dgm:cxn modelId="{013747C0-DE4F-4CBA-88DB-5A1596CF3FAB}" type="presOf" srcId="{3AAC17B3-BF05-42A2-8FA8-04E4357AF5BF}" destId="{D733BEB4-DD2D-4DD8-B202-FB3DA4C16CE5}" srcOrd="0" destOrd="0" presId="urn:microsoft.com/office/officeart/2005/8/layout/vList2"/>
    <dgm:cxn modelId="{57AAD7CD-A486-43C8-8682-437BAA619D60}" type="presOf" srcId="{504E3A35-3D47-4960-AA75-D9AE577B17D1}" destId="{3AAD89ED-3D28-4A7B-8DCC-90F6722FFB5F}" srcOrd="0" destOrd="0" presId="urn:microsoft.com/office/officeart/2005/8/layout/vList2"/>
    <dgm:cxn modelId="{81789BDA-0F30-4730-A5EC-523955D689C9}" srcId="{419C0E72-585D-4E9F-B84D-08C5C61199AC}" destId="{EAD1CD9D-7848-409B-A7CD-CD094E78FEA3}" srcOrd="1" destOrd="0" parTransId="{61CAAB41-1EDB-4A93-AF37-085B89FCA2F5}" sibTransId="{BD05AD9B-EC33-4F63-8A56-C81B6E2DDC86}"/>
    <dgm:cxn modelId="{1775D1DA-1105-4268-B815-7E2723CA36F8}" srcId="{419C0E72-585D-4E9F-B84D-08C5C61199AC}" destId="{504E3A35-3D47-4960-AA75-D9AE577B17D1}" srcOrd="9" destOrd="0" parTransId="{3B38D729-30CA-47B7-9223-12886718EEDA}" sibTransId="{6F53C66F-4CD0-4F38-B69A-89A8A5B1C64E}"/>
    <dgm:cxn modelId="{838F57DD-C2B1-4685-86EF-C7AD5DB403E5}" srcId="{419C0E72-585D-4E9F-B84D-08C5C61199AC}" destId="{ED275EFD-0E54-4FE5-9D30-EE72848C06C5}" srcOrd="4" destOrd="0" parTransId="{5C74C78F-D963-416A-B454-EFD54903E4EB}" sibTransId="{927708BB-8BAC-49C7-8D37-AE5092DCCFB5}"/>
    <dgm:cxn modelId="{13F654E9-6A4D-43D2-8184-907A89343CD6}" srcId="{419C0E72-585D-4E9F-B84D-08C5C61199AC}" destId="{BA19169F-5842-41EE-9960-E5AC8CF3E227}" srcOrd="0" destOrd="0" parTransId="{0758DACF-047A-491F-8015-D574364EAA35}" sibTransId="{E0BB79D1-FFC6-4AF3-87A6-1902EE57D9D6}"/>
    <dgm:cxn modelId="{98EFA0F6-73F9-4285-857A-2EEE130806EE}" type="presOf" srcId="{BA19169F-5842-41EE-9960-E5AC8CF3E227}" destId="{956650A7-559D-4FDA-B24D-C9C769AA69A5}" srcOrd="0" destOrd="0" presId="urn:microsoft.com/office/officeart/2005/8/layout/vList2"/>
    <dgm:cxn modelId="{2A5DB9FD-B222-47C2-B45A-636CE34589D4}" type="presOf" srcId="{F600A33A-C55E-41A4-8755-EAF5B2F71BF6}" destId="{DE10E77A-ED70-4150-B66F-376EEABF102B}" srcOrd="0" destOrd="0" presId="urn:microsoft.com/office/officeart/2005/8/layout/vList2"/>
    <dgm:cxn modelId="{AD86E171-C5FF-4E9F-8B70-6D5462EBABFB}" type="presParOf" srcId="{72561F87-19A9-477B-B605-E83C2263FEFC}" destId="{956650A7-559D-4FDA-B24D-C9C769AA69A5}" srcOrd="0" destOrd="0" presId="urn:microsoft.com/office/officeart/2005/8/layout/vList2"/>
    <dgm:cxn modelId="{FAD32AF2-8902-4E7F-A824-84F056F50683}" type="presParOf" srcId="{72561F87-19A9-477B-B605-E83C2263FEFC}" destId="{D2AEF7D4-7ADD-4ADA-AB8C-0C7ACF19B54B}" srcOrd="1" destOrd="0" presId="urn:microsoft.com/office/officeart/2005/8/layout/vList2"/>
    <dgm:cxn modelId="{64089150-ED74-4BF4-AC23-14168E6B125F}" type="presParOf" srcId="{72561F87-19A9-477B-B605-E83C2263FEFC}" destId="{9903F476-5656-4239-8644-1B166AA6CD0D}" srcOrd="2" destOrd="0" presId="urn:microsoft.com/office/officeart/2005/8/layout/vList2"/>
    <dgm:cxn modelId="{A5CECA76-D77A-4BFC-AABC-B935AF51940A}" type="presParOf" srcId="{72561F87-19A9-477B-B605-E83C2263FEFC}" destId="{79321809-99A0-4D90-A3E3-6ABE39CB57AC}" srcOrd="3" destOrd="0" presId="urn:microsoft.com/office/officeart/2005/8/layout/vList2"/>
    <dgm:cxn modelId="{824E0842-3CFE-4347-A559-EAC7AE9DA0A4}" type="presParOf" srcId="{72561F87-19A9-477B-B605-E83C2263FEFC}" destId="{9EBF2DBD-0E42-4249-B735-701D8CEB9085}" srcOrd="4" destOrd="0" presId="urn:microsoft.com/office/officeart/2005/8/layout/vList2"/>
    <dgm:cxn modelId="{E7139BB2-629E-40E3-BF87-8D60FAD977C5}" type="presParOf" srcId="{72561F87-19A9-477B-B605-E83C2263FEFC}" destId="{51E8B566-91C8-400D-BCFE-81D3FFCE6BC4}" srcOrd="5" destOrd="0" presId="urn:microsoft.com/office/officeart/2005/8/layout/vList2"/>
    <dgm:cxn modelId="{6606D3C5-BFD7-44C6-86B5-5A50DC312FD9}" type="presParOf" srcId="{72561F87-19A9-477B-B605-E83C2263FEFC}" destId="{5BAE3A43-B59F-45C0-BA5D-1164B47F688A}" srcOrd="6" destOrd="0" presId="urn:microsoft.com/office/officeart/2005/8/layout/vList2"/>
    <dgm:cxn modelId="{2426AAEF-BE0F-411A-BC21-0C4BBC9946EE}" type="presParOf" srcId="{72561F87-19A9-477B-B605-E83C2263FEFC}" destId="{EC8AE965-0C0B-4FC9-A271-A589751075B0}" srcOrd="7" destOrd="0" presId="urn:microsoft.com/office/officeart/2005/8/layout/vList2"/>
    <dgm:cxn modelId="{EFC8C303-E4FE-402F-90B5-B2D16BA6D2C6}" type="presParOf" srcId="{72561F87-19A9-477B-B605-E83C2263FEFC}" destId="{100F98A1-3633-4B43-A4C1-B7F3CFF16A5F}" srcOrd="8" destOrd="0" presId="urn:microsoft.com/office/officeart/2005/8/layout/vList2"/>
    <dgm:cxn modelId="{957B52E2-9CB7-4BCC-98B9-FA923D2F1A8F}" type="presParOf" srcId="{72561F87-19A9-477B-B605-E83C2263FEFC}" destId="{52C9F73D-9157-41FE-9237-198CCCE16D7B}" srcOrd="9" destOrd="0" presId="urn:microsoft.com/office/officeart/2005/8/layout/vList2"/>
    <dgm:cxn modelId="{9AADCEA3-CEED-4AE1-8A3D-7FE3D4C43972}" type="presParOf" srcId="{72561F87-19A9-477B-B605-E83C2263FEFC}" destId="{DE10E77A-ED70-4150-B66F-376EEABF102B}" srcOrd="10" destOrd="0" presId="urn:microsoft.com/office/officeart/2005/8/layout/vList2"/>
    <dgm:cxn modelId="{8C822607-57EB-453E-BB5C-313D542847CC}" type="presParOf" srcId="{72561F87-19A9-477B-B605-E83C2263FEFC}" destId="{A4F667E4-1323-48DE-A1DA-98658CD3AEE3}" srcOrd="11" destOrd="0" presId="urn:microsoft.com/office/officeart/2005/8/layout/vList2"/>
    <dgm:cxn modelId="{FAB46233-5704-4653-9CA4-AA43657812B9}" type="presParOf" srcId="{72561F87-19A9-477B-B605-E83C2263FEFC}" destId="{D733BEB4-DD2D-4DD8-B202-FB3DA4C16CE5}" srcOrd="12" destOrd="0" presId="urn:microsoft.com/office/officeart/2005/8/layout/vList2"/>
    <dgm:cxn modelId="{10EC6C4A-23D7-4625-9828-2BA1E65F7ED9}" type="presParOf" srcId="{72561F87-19A9-477B-B605-E83C2263FEFC}" destId="{2CE1DC87-0FD3-4B23-A66E-4A0DF6C30BD9}" srcOrd="13" destOrd="0" presId="urn:microsoft.com/office/officeart/2005/8/layout/vList2"/>
    <dgm:cxn modelId="{93E2094B-5D79-486D-B7A1-1954279BACAF}" type="presParOf" srcId="{72561F87-19A9-477B-B605-E83C2263FEFC}" destId="{A4500EAB-0709-4D79-8010-B2DD65E97FCE}" srcOrd="14" destOrd="0" presId="urn:microsoft.com/office/officeart/2005/8/layout/vList2"/>
    <dgm:cxn modelId="{C52608E0-FC1A-41E3-888F-AFA3F378D1D0}" type="presParOf" srcId="{72561F87-19A9-477B-B605-E83C2263FEFC}" destId="{75131A01-2DC2-4575-BD36-E4700AB5A27A}" srcOrd="15" destOrd="0" presId="urn:microsoft.com/office/officeart/2005/8/layout/vList2"/>
    <dgm:cxn modelId="{277D1F41-111E-4FE1-A27C-C0B6A424D608}" type="presParOf" srcId="{72561F87-19A9-477B-B605-E83C2263FEFC}" destId="{EB4B2FFC-2688-406A-91AB-B796B5EE9E16}" srcOrd="16" destOrd="0" presId="urn:microsoft.com/office/officeart/2005/8/layout/vList2"/>
    <dgm:cxn modelId="{E4B79590-A0A2-40CC-B548-0B0DF1B84898}" type="presParOf" srcId="{72561F87-19A9-477B-B605-E83C2263FEFC}" destId="{F93A7AC5-FBC0-4B6B-8AAF-AC9FCEAFD502}" srcOrd="17" destOrd="0" presId="urn:microsoft.com/office/officeart/2005/8/layout/vList2"/>
    <dgm:cxn modelId="{E16474E4-1EF9-453F-92BB-965F334E71D5}" type="presParOf" srcId="{72561F87-19A9-477B-B605-E83C2263FEFC}" destId="{3AAD89ED-3D28-4A7B-8DCC-90F6722FFB5F}" srcOrd="1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3EF289-2415-41B2-B0D0-DA87041D0C8C}"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tr-TR"/>
        </a:p>
      </dgm:t>
    </dgm:pt>
    <dgm:pt modelId="{548CAC89-DDDC-4BA7-8882-D75EF30F4F69}">
      <dgm:prSet phldrT="[Metin]" custT="1"/>
      <dgm:spPr/>
      <dgm:t>
        <a:bodyPr/>
        <a:lstStyle/>
        <a:p>
          <a:r>
            <a:rPr lang="tr-TR" sz="2000" b="1" dirty="0">
              <a:solidFill>
                <a:schemeClr val="tx1"/>
              </a:solidFill>
              <a:latin typeface="Times New Roman" pitchFamily="18" charset="0"/>
              <a:cs typeface="Times New Roman" pitchFamily="18" charset="0"/>
            </a:rPr>
            <a:t>Özel Eğitim Okul/Kurumları</a:t>
          </a:r>
        </a:p>
      </dgm:t>
    </dgm:pt>
    <dgm:pt modelId="{8F638D78-BF56-4AFC-9436-3216E9B844EA}" type="parTrans" cxnId="{673278E9-597A-403D-9D5F-85C5506958E9}">
      <dgm:prSet/>
      <dgm:spPr/>
      <dgm:t>
        <a:bodyPr/>
        <a:lstStyle/>
        <a:p>
          <a:endParaRPr lang="tr-TR"/>
        </a:p>
      </dgm:t>
    </dgm:pt>
    <dgm:pt modelId="{85370283-BF22-4CAF-87E5-16F944851882}" type="sibTrans" cxnId="{673278E9-597A-403D-9D5F-85C5506958E9}">
      <dgm:prSet/>
      <dgm:spPr/>
      <dgm:t>
        <a:bodyPr/>
        <a:lstStyle/>
        <a:p>
          <a:endParaRPr lang="tr-TR"/>
        </a:p>
      </dgm:t>
    </dgm:pt>
    <dgm:pt modelId="{49D72236-52AB-47E1-BEA7-DE6C47F23CC8}">
      <dgm:prSet custT="1"/>
      <dgm:spPr/>
      <dgm:t>
        <a:bodyPr/>
        <a:lstStyle/>
        <a:p>
          <a:r>
            <a:rPr lang="tr-TR" sz="2000" b="1" dirty="0">
              <a:solidFill>
                <a:schemeClr val="tx1"/>
              </a:solidFill>
              <a:latin typeface="Times New Roman" pitchFamily="18" charset="0"/>
              <a:cs typeface="Times New Roman" pitchFamily="18" charset="0"/>
            </a:rPr>
            <a:t>Özel Eğitim Sınıfları</a:t>
          </a:r>
          <a:endParaRPr lang="tr-TR" sz="2000" dirty="0">
            <a:solidFill>
              <a:schemeClr val="tx1">
                <a:lumMod val="95000"/>
                <a:lumOff val="5000"/>
              </a:schemeClr>
            </a:solidFill>
            <a:latin typeface="Times New Roman" pitchFamily="18" charset="0"/>
            <a:cs typeface="Times New Roman" pitchFamily="18" charset="0"/>
          </a:endParaRPr>
        </a:p>
      </dgm:t>
    </dgm:pt>
    <dgm:pt modelId="{255CE84F-30DB-48C1-A71E-17D87CC9D258}" type="parTrans" cxnId="{712583A5-7CBC-4664-BAEA-6A7F1B4EEC6A}">
      <dgm:prSet/>
      <dgm:spPr/>
      <dgm:t>
        <a:bodyPr/>
        <a:lstStyle/>
        <a:p>
          <a:endParaRPr lang="tr-TR"/>
        </a:p>
      </dgm:t>
    </dgm:pt>
    <dgm:pt modelId="{68BBC0D5-9EFE-4911-8ABC-30F0F1455B1A}" type="sibTrans" cxnId="{712583A5-7CBC-4664-BAEA-6A7F1B4EEC6A}">
      <dgm:prSet/>
      <dgm:spPr/>
      <dgm:t>
        <a:bodyPr/>
        <a:lstStyle/>
        <a:p>
          <a:endParaRPr lang="tr-TR"/>
        </a:p>
      </dgm:t>
    </dgm:pt>
    <dgm:pt modelId="{C795FA6C-0D7F-4CC3-AD27-3D289562DD71}">
      <dgm:prSet custT="1"/>
      <dgm:spPr/>
      <dgm:t>
        <a:bodyPr/>
        <a:lstStyle/>
        <a:p>
          <a:r>
            <a:rPr lang="tr-TR" sz="2000" b="1" dirty="0">
              <a:solidFill>
                <a:schemeClr val="tx1"/>
              </a:solidFill>
              <a:latin typeface="Times New Roman" pitchFamily="18" charset="0"/>
              <a:cs typeface="Times New Roman" pitchFamily="18" charset="0"/>
            </a:rPr>
            <a:t>Hastane Sınıfında Eğitim</a:t>
          </a:r>
          <a:endParaRPr lang="tr-TR" sz="2000" dirty="0">
            <a:solidFill>
              <a:schemeClr val="tx1">
                <a:lumMod val="95000"/>
                <a:lumOff val="5000"/>
              </a:schemeClr>
            </a:solidFill>
            <a:latin typeface="Times New Roman" pitchFamily="18" charset="0"/>
            <a:cs typeface="Times New Roman" pitchFamily="18" charset="0"/>
          </a:endParaRPr>
        </a:p>
      </dgm:t>
    </dgm:pt>
    <dgm:pt modelId="{3806C355-4CF2-46DE-BAEC-AE90AFE1351E}" type="parTrans" cxnId="{16C8AB3D-AA24-4666-A166-8FF5505ADEDE}">
      <dgm:prSet/>
      <dgm:spPr/>
      <dgm:t>
        <a:bodyPr/>
        <a:lstStyle/>
        <a:p>
          <a:endParaRPr lang="tr-TR"/>
        </a:p>
      </dgm:t>
    </dgm:pt>
    <dgm:pt modelId="{1451723B-B8A8-4CDE-95FB-62555A932156}" type="sibTrans" cxnId="{16C8AB3D-AA24-4666-A166-8FF5505ADEDE}">
      <dgm:prSet/>
      <dgm:spPr/>
      <dgm:t>
        <a:bodyPr/>
        <a:lstStyle/>
        <a:p>
          <a:endParaRPr lang="tr-TR"/>
        </a:p>
      </dgm:t>
    </dgm:pt>
    <dgm:pt modelId="{272D242F-FFE1-4133-8746-C2AC7C93AC09}">
      <dgm:prSet custT="1"/>
      <dgm:spPr/>
      <dgm:t>
        <a:bodyPr/>
        <a:lstStyle/>
        <a:p>
          <a:r>
            <a:rPr lang="tr-TR" sz="2000" b="1" dirty="0">
              <a:solidFill>
                <a:schemeClr val="tx1"/>
              </a:solidFill>
              <a:latin typeface="Times New Roman" pitchFamily="18" charset="0"/>
              <a:cs typeface="Times New Roman" pitchFamily="18" charset="0"/>
            </a:rPr>
            <a:t>Evde Eğitim </a:t>
          </a:r>
          <a:endParaRPr lang="tr-TR" sz="2000" dirty="0">
            <a:solidFill>
              <a:schemeClr val="tx1">
                <a:lumMod val="95000"/>
                <a:lumOff val="5000"/>
              </a:schemeClr>
            </a:solidFill>
            <a:latin typeface="Times New Roman" pitchFamily="18" charset="0"/>
            <a:cs typeface="Times New Roman" pitchFamily="18" charset="0"/>
          </a:endParaRPr>
        </a:p>
      </dgm:t>
    </dgm:pt>
    <dgm:pt modelId="{405190AE-914D-4708-9C29-3580BB804459}" type="parTrans" cxnId="{FEF3692C-B1B5-4B40-AB05-805056D69ABD}">
      <dgm:prSet/>
      <dgm:spPr/>
      <dgm:t>
        <a:bodyPr/>
        <a:lstStyle/>
        <a:p>
          <a:endParaRPr lang="tr-TR"/>
        </a:p>
      </dgm:t>
    </dgm:pt>
    <dgm:pt modelId="{A51E484D-7F46-4F0D-936A-B2E827077376}" type="sibTrans" cxnId="{FEF3692C-B1B5-4B40-AB05-805056D69ABD}">
      <dgm:prSet/>
      <dgm:spPr/>
      <dgm:t>
        <a:bodyPr/>
        <a:lstStyle/>
        <a:p>
          <a:endParaRPr lang="tr-TR"/>
        </a:p>
      </dgm:t>
    </dgm:pt>
    <dgm:pt modelId="{07EA71F7-9FDA-4237-8706-E83DDCC30788}">
      <dgm:prSet custT="1"/>
      <dgm:spPr/>
      <dgm:t>
        <a:bodyPr/>
        <a:lstStyle/>
        <a:p>
          <a:r>
            <a:rPr lang="tr-TR" sz="2000" b="1" dirty="0">
              <a:solidFill>
                <a:schemeClr val="tx1">
                  <a:lumMod val="95000"/>
                  <a:lumOff val="5000"/>
                </a:schemeClr>
              </a:solidFill>
              <a:latin typeface="Times New Roman" pitchFamily="18" charset="0"/>
              <a:cs typeface="Times New Roman" pitchFamily="18" charset="0"/>
            </a:rPr>
            <a:t>Tam Zamanlı Kaynaştırma</a:t>
          </a:r>
        </a:p>
      </dgm:t>
    </dgm:pt>
    <dgm:pt modelId="{49958D64-9751-4256-B997-EFC02CEE73AD}" type="parTrans" cxnId="{EA9D38F5-3625-493D-94F5-DEEE9D390547}">
      <dgm:prSet/>
      <dgm:spPr/>
      <dgm:t>
        <a:bodyPr/>
        <a:lstStyle/>
        <a:p>
          <a:endParaRPr lang="tr-TR"/>
        </a:p>
      </dgm:t>
    </dgm:pt>
    <dgm:pt modelId="{AA2C1E19-5BB4-4776-9755-25D3076A1483}" type="sibTrans" cxnId="{EA9D38F5-3625-493D-94F5-DEEE9D390547}">
      <dgm:prSet/>
      <dgm:spPr/>
      <dgm:t>
        <a:bodyPr/>
        <a:lstStyle/>
        <a:p>
          <a:endParaRPr lang="tr-TR"/>
        </a:p>
      </dgm:t>
    </dgm:pt>
    <dgm:pt modelId="{7D3E0514-53A7-467A-A8D8-F0E223DFD932}" type="pres">
      <dgm:prSet presAssocID="{833EF289-2415-41B2-B0D0-DA87041D0C8C}" presName="composite" presStyleCnt="0">
        <dgm:presLayoutVars>
          <dgm:chMax val="5"/>
          <dgm:dir/>
          <dgm:animLvl val="ctr"/>
          <dgm:resizeHandles val="exact"/>
        </dgm:presLayoutVars>
      </dgm:prSet>
      <dgm:spPr/>
    </dgm:pt>
    <dgm:pt modelId="{F018827C-6007-482D-9B97-7EE2AA6CB7BB}" type="pres">
      <dgm:prSet presAssocID="{833EF289-2415-41B2-B0D0-DA87041D0C8C}" presName="cycle" presStyleCnt="0"/>
      <dgm:spPr/>
    </dgm:pt>
    <dgm:pt modelId="{E94006C2-393D-42AB-B135-800AF754698C}" type="pres">
      <dgm:prSet presAssocID="{833EF289-2415-41B2-B0D0-DA87041D0C8C}" presName="centerShape" presStyleCnt="0"/>
      <dgm:spPr/>
    </dgm:pt>
    <dgm:pt modelId="{B353BDC8-FA47-4C3A-A965-235DECE676AF}" type="pres">
      <dgm:prSet presAssocID="{833EF289-2415-41B2-B0D0-DA87041D0C8C}" presName="connSite" presStyleLbl="node1" presStyleIdx="0" presStyleCnt="6"/>
      <dgm:spPr/>
    </dgm:pt>
    <dgm:pt modelId="{2F9F5A32-D280-4F4A-8A28-E8C59A18415D}" type="pres">
      <dgm:prSet presAssocID="{833EF289-2415-41B2-B0D0-DA87041D0C8C}" presName="visible" presStyleLbl="node1" presStyleIdx="0" presStyleCnt="6" custScaleX="93316" custScaleY="101757" custLinFactNeighborX="0" custLinFactNeighborY="-4273"/>
      <dgm:spPr>
        <a:prstGeom prst="rightArrow">
          <a:avLst/>
        </a:prstGeom>
        <a:solidFill>
          <a:schemeClr val="accent2">
            <a:lumMod val="20000"/>
            <a:lumOff val="80000"/>
          </a:schemeClr>
        </a:solidFill>
      </dgm:spPr>
    </dgm:pt>
    <dgm:pt modelId="{4321A9BB-65A9-4143-B793-701436758EC4}" type="pres">
      <dgm:prSet presAssocID="{8F638D78-BF56-4AFC-9436-3216E9B844EA}" presName="Name25" presStyleLbl="parChTrans1D1" presStyleIdx="0" presStyleCnt="5"/>
      <dgm:spPr/>
    </dgm:pt>
    <dgm:pt modelId="{F1FE7D4D-7B7D-4711-A5F1-D9A63DAD1DC2}" type="pres">
      <dgm:prSet presAssocID="{548CAC89-DDDC-4BA7-8882-D75EF30F4F69}" presName="node" presStyleCnt="0"/>
      <dgm:spPr/>
    </dgm:pt>
    <dgm:pt modelId="{E6F480B7-CB3D-4561-B47B-5405E1663957}" type="pres">
      <dgm:prSet presAssocID="{548CAC89-DDDC-4BA7-8882-D75EF30F4F69}" presName="parentNode" presStyleLbl="node1" presStyleIdx="1" presStyleCnt="6" custScaleX="403826" custScaleY="148631" custLinFactNeighborX="47607" custLinFactNeighborY="56476">
        <dgm:presLayoutVars>
          <dgm:chMax val="1"/>
          <dgm:bulletEnabled val="1"/>
        </dgm:presLayoutVars>
      </dgm:prSet>
      <dgm:spPr/>
    </dgm:pt>
    <dgm:pt modelId="{F1C0368C-D1F2-4551-9E51-1D15D952E496}" type="pres">
      <dgm:prSet presAssocID="{548CAC89-DDDC-4BA7-8882-D75EF30F4F69}" presName="childNode" presStyleLbl="revTx" presStyleIdx="0" presStyleCnt="0">
        <dgm:presLayoutVars>
          <dgm:bulletEnabled val="1"/>
        </dgm:presLayoutVars>
      </dgm:prSet>
      <dgm:spPr/>
    </dgm:pt>
    <dgm:pt modelId="{23293795-EF4F-4DE0-BC02-E4FFC7044661}" type="pres">
      <dgm:prSet presAssocID="{255CE84F-30DB-48C1-A71E-17D87CC9D258}" presName="Name25" presStyleLbl="parChTrans1D1" presStyleIdx="1" presStyleCnt="5"/>
      <dgm:spPr/>
    </dgm:pt>
    <dgm:pt modelId="{1EA52C7C-ED6B-487B-85D6-6C37AD5DF607}" type="pres">
      <dgm:prSet presAssocID="{49D72236-52AB-47E1-BEA7-DE6C47F23CC8}" presName="node" presStyleCnt="0"/>
      <dgm:spPr/>
    </dgm:pt>
    <dgm:pt modelId="{740C9679-D48A-45B0-A08C-EFC9A7D8248C}" type="pres">
      <dgm:prSet presAssocID="{49D72236-52AB-47E1-BEA7-DE6C47F23CC8}" presName="parentNode" presStyleLbl="node1" presStyleIdx="2" presStyleCnt="6" custScaleX="271603" custScaleY="174406" custLinFactX="120165" custLinFactNeighborX="200000" custLinFactNeighborY="-36647">
        <dgm:presLayoutVars>
          <dgm:chMax val="1"/>
          <dgm:bulletEnabled val="1"/>
        </dgm:presLayoutVars>
      </dgm:prSet>
      <dgm:spPr/>
    </dgm:pt>
    <dgm:pt modelId="{09C0AA70-FEF1-4611-8FF5-A908ABB57FBA}" type="pres">
      <dgm:prSet presAssocID="{49D72236-52AB-47E1-BEA7-DE6C47F23CC8}" presName="childNode" presStyleLbl="revTx" presStyleIdx="0" presStyleCnt="0">
        <dgm:presLayoutVars>
          <dgm:bulletEnabled val="1"/>
        </dgm:presLayoutVars>
      </dgm:prSet>
      <dgm:spPr/>
    </dgm:pt>
    <dgm:pt modelId="{2C832AD8-B7DF-40C6-B75B-571BFE12EA0E}" type="pres">
      <dgm:prSet presAssocID="{49958D64-9751-4256-B997-EFC02CEE73AD}" presName="Name25" presStyleLbl="parChTrans1D1" presStyleIdx="2" presStyleCnt="5"/>
      <dgm:spPr/>
    </dgm:pt>
    <dgm:pt modelId="{7987A183-0B47-4542-AEFF-9876DD63A4CE}" type="pres">
      <dgm:prSet presAssocID="{07EA71F7-9FDA-4237-8706-E83DDCC30788}" presName="node" presStyleCnt="0"/>
      <dgm:spPr/>
    </dgm:pt>
    <dgm:pt modelId="{4DFF94EE-F31C-4B6C-B08A-9166EAE8B7CF}" type="pres">
      <dgm:prSet presAssocID="{07EA71F7-9FDA-4237-8706-E83DDCC30788}" presName="parentNode" presStyleLbl="node1" presStyleIdx="3" presStyleCnt="6" custScaleX="369425" custScaleY="147644" custLinFactX="106953" custLinFactNeighborX="200000" custLinFactNeighborY="12953">
        <dgm:presLayoutVars>
          <dgm:chMax val="1"/>
          <dgm:bulletEnabled val="1"/>
        </dgm:presLayoutVars>
      </dgm:prSet>
      <dgm:spPr/>
    </dgm:pt>
    <dgm:pt modelId="{3D8E1ED6-5F35-434D-9D15-CF0B35BCD70D}" type="pres">
      <dgm:prSet presAssocID="{07EA71F7-9FDA-4237-8706-E83DDCC30788}" presName="childNode" presStyleLbl="revTx" presStyleIdx="0" presStyleCnt="0">
        <dgm:presLayoutVars>
          <dgm:bulletEnabled val="1"/>
        </dgm:presLayoutVars>
      </dgm:prSet>
      <dgm:spPr/>
    </dgm:pt>
    <dgm:pt modelId="{EBAB3E28-489D-4928-B37B-B46DFAEB39CD}" type="pres">
      <dgm:prSet presAssocID="{405190AE-914D-4708-9C29-3580BB804459}" presName="Name25" presStyleLbl="parChTrans1D1" presStyleIdx="3" presStyleCnt="5"/>
      <dgm:spPr/>
    </dgm:pt>
    <dgm:pt modelId="{AD1F0FBB-E37B-4E75-B1A3-F48977CB5258}" type="pres">
      <dgm:prSet presAssocID="{272D242F-FFE1-4133-8746-C2AC7C93AC09}" presName="node" presStyleCnt="0"/>
      <dgm:spPr/>
    </dgm:pt>
    <dgm:pt modelId="{1AD5171B-1C6E-49C4-B0DE-9C95BE5F6639}" type="pres">
      <dgm:prSet presAssocID="{272D242F-FFE1-4133-8746-C2AC7C93AC09}" presName="parentNode" presStyleLbl="node1" presStyleIdx="4" presStyleCnt="6" custScaleX="284095" custScaleY="179027" custLinFactX="180957" custLinFactNeighborX="200000" custLinFactNeighborY="57660">
        <dgm:presLayoutVars>
          <dgm:chMax val="1"/>
          <dgm:bulletEnabled val="1"/>
        </dgm:presLayoutVars>
      </dgm:prSet>
      <dgm:spPr/>
    </dgm:pt>
    <dgm:pt modelId="{CA8E8965-5DB9-4E72-88BC-35A9CBBAA67F}" type="pres">
      <dgm:prSet presAssocID="{272D242F-FFE1-4133-8746-C2AC7C93AC09}" presName="childNode" presStyleLbl="revTx" presStyleIdx="0" presStyleCnt="0">
        <dgm:presLayoutVars>
          <dgm:bulletEnabled val="1"/>
        </dgm:presLayoutVars>
      </dgm:prSet>
      <dgm:spPr/>
    </dgm:pt>
    <dgm:pt modelId="{6FC48A27-09A2-4349-9C6B-8F7ED8E0268F}" type="pres">
      <dgm:prSet presAssocID="{3806C355-4CF2-46DE-BAEC-AE90AFE1351E}" presName="Name25" presStyleLbl="parChTrans1D1" presStyleIdx="4" presStyleCnt="5"/>
      <dgm:spPr/>
    </dgm:pt>
    <dgm:pt modelId="{B0C03254-8672-4C79-9F37-C5AD3E4B7A0B}" type="pres">
      <dgm:prSet presAssocID="{C795FA6C-0D7F-4CC3-AD27-3D289562DD71}" presName="node" presStyleCnt="0"/>
      <dgm:spPr/>
    </dgm:pt>
    <dgm:pt modelId="{79F51B49-B6EC-4A93-9E5C-96E1DBE167EE}" type="pres">
      <dgm:prSet presAssocID="{C795FA6C-0D7F-4CC3-AD27-3D289562DD71}" presName="parentNode" presStyleLbl="node1" presStyleIdx="5" presStyleCnt="6" custScaleX="357176" custScaleY="104814" custLinFactX="5089" custLinFactNeighborX="100000" custLinFactNeighborY="-51492">
        <dgm:presLayoutVars>
          <dgm:chMax val="1"/>
          <dgm:bulletEnabled val="1"/>
        </dgm:presLayoutVars>
      </dgm:prSet>
      <dgm:spPr/>
    </dgm:pt>
    <dgm:pt modelId="{85A6591A-7250-46AD-9F56-5AC74C592BF7}" type="pres">
      <dgm:prSet presAssocID="{C795FA6C-0D7F-4CC3-AD27-3D289562DD71}" presName="childNode" presStyleLbl="revTx" presStyleIdx="0" presStyleCnt="0">
        <dgm:presLayoutVars>
          <dgm:bulletEnabled val="1"/>
        </dgm:presLayoutVars>
      </dgm:prSet>
      <dgm:spPr/>
    </dgm:pt>
  </dgm:ptLst>
  <dgm:cxnLst>
    <dgm:cxn modelId="{6640C406-4B23-45E3-B411-3D725795B704}" type="presOf" srcId="{255CE84F-30DB-48C1-A71E-17D87CC9D258}" destId="{23293795-EF4F-4DE0-BC02-E4FFC7044661}" srcOrd="0" destOrd="0" presId="urn:microsoft.com/office/officeart/2005/8/layout/radial2"/>
    <dgm:cxn modelId="{5DCA061F-3888-4090-B662-F198740C2333}" type="presOf" srcId="{405190AE-914D-4708-9C29-3580BB804459}" destId="{EBAB3E28-489D-4928-B37B-B46DFAEB39CD}" srcOrd="0" destOrd="0" presId="urn:microsoft.com/office/officeart/2005/8/layout/radial2"/>
    <dgm:cxn modelId="{F871CD27-363E-4AD6-AA93-711DD0749466}" type="presOf" srcId="{272D242F-FFE1-4133-8746-C2AC7C93AC09}" destId="{1AD5171B-1C6E-49C4-B0DE-9C95BE5F6639}" srcOrd="0" destOrd="0" presId="urn:microsoft.com/office/officeart/2005/8/layout/radial2"/>
    <dgm:cxn modelId="{FEF3692C-B1B5-4B40-AB05-805056D69ABD}" srcId="{833EF289-2415-41B2-B0D0-DA87041D0C8C}" destId="{272D242F-FFE1-4133-8746-C2AC7C93AC09}" srcOrd="3" destOrd="0" parTransId="{405190AE-914D-4708-9C29-3580BB804459}" sibTransId="{A51E484D-7F46-4F0D-936A-B2E827077376}"/>
    <dgm:cxn modelId="{ABFBD43C-DC13-48B5-B910-B5F6853CB573}" type="presOf" srcId="{833EF289-2415-41B2-B0D0-DA87041D0C8C}" destId="{7D3E0514-53A7-467A-A8D8-F0E223DFD932}" srcOrd="0" destOrd="0" presId="urn:microsoft.com/office/officeart/2005/8/layout/radial2"/>
    <dgm:cxn modelId="{16C8AB3D-AA24-4666-A166-8FF5505ADEDE}" srcId="{833EF289-2415-41B2-B0D0-DA87041D0C8C}" destId="{C795FA6C-0D7F-4CC3-AD27-3D289562DD71}" srcOrd="4" destOrd="0" parTransId="{3806C355-4CF2-46DE-BAEC-AE90AFE1351E}" sibTransId="{1451723B-B8A8-4CDE-95FB-62555A932156}"/>
    <dgm:cxn modelId="{A39C436F-41F2-4040-85C6-400D429C9AD6}" type="presOf" srcId="{49958D64-9751-4256-B997-EFC02CEE73AD}" destId="{2C832AD8-B7DF-40C6-B75B-571BFE12EA0E}" srcOrd="0" destOrd="0" presId="urn:microsoft.com/office/officeart/2005/8/layout/radial2"/>
    <dgm:cxn modelId="{C0287752-6B65-4CE5-9FBF-7B876A1BF89F}" type="presOf" srcId="{3806C355-4CF2-46DE-BAEC-AE90AFE1351E}" destId="{6FC48A27-09A2-4349-9C6B-8F7ED8E0268F}" srcOrd="0" destOrd="0" presId="urn:microsoft.com/office/officeart/2005/8/layout/radial2"/>
    <dgm:cxn modelId="{A2F7A182-E86F-4C2A-ACA9-428F9A07C54E}" type="presOf" srcId="{49D72236-52AB-47E1-BEA7-DE6C47F23CC8}" destId="{740C9679-D48A-45B0-A08C-EFC9A7D8248C}" srcOrd="0" destOrd="0" presId="urn:microsoft.com/office/officeart/2005/8/layout/radial2"/>
    <dgm:cxn modelId="{6EE909A5-5AF6-4508-B79B-2AA2C137B78E}" type="presOf" srcId="{548CAC89-DDDC-4BA7-8882-D75EF30F4F69}" destId="{E6F480B7-CB3D-4561-B47B-5405E1663957}" srcOrd="0" destOrd="0" presId="urn:microsoft.com/office/officeart/2005/8/layout/radial2"/>
    <dgm:cxn modelId="{712583A5-7CBC-4664-BAEA-6A7F1B4EEC6A}" srcId="{833EF289-2415-41B2-B0D0-DA87041D0C8C}" destId="{49D72236-52AB-47E1-BEA7-DE6C47F23CC8}" srcOrd="1" destOrd="0" parTransId="{255CE84F-30DB-48C1-A71E-17D87CC9D258}" sibTransId="{68BBC0D5-9EFE-4911-8ABC-30F0F1455B1A}"/>
    <dgm:cxn modelId="{4196C9BA-C967-48A2-8507-81EC77D86124}" type="presOf" srcId="{8F638D78-BF56-4AFC-9436-3216E9B844EA}" destId="{4321A9BB-65A9-4143-B793-701436758EC4}" srcOrd="0" destOrd="0" presId="urn:microsoft.com/office/officeart/2005/8/layout/radial2"/>
    <dgm:cxn modelId="{085F01E7-4262-4FB9-9612-E48A18853FB5}" type="presOf" srcId="{C795FA6C-0D7F-4CC3-AD27-3D289562DD71}" destId="{79F51B49-B6EC-4A93-9E5C-96E1DBE167EE}" srcOrd="0" destOrd="0" presId="urn:microsoft.com/office/officeart/2005/8/layout/radial2"/>
    <dgm:cxn modelId="{673278E9-597A-403D-9D5F-85C5506958E9}" srcId="{833EF289-2415-41B2-B0D0-DA87041D0C8C}" destId="{548CAC89-DDDC-4BA7-8882-D75EF30F4F69}" srcOrd="0" destOrd="0" parTransId="{8F638D78-BF56-4AFC-9436-3216E9B844EA}" sibTransId="{85370283-BF22-4CAF-87E5-16F944851882}"/>
    <dgm:cxn modelId="{DEDB4CED-8C97-43AA-B1C8-0766B5361761}" type="presOf" srcId="{07EA71F7-9FDA-4237-8706-E83DDCC30788}" destId="{4DFF94EE-F31C-4B6C-B08A-9166EAE8B7CF}" srcOrd="0" destOrd="0" presId="urn:microsoft.com/office/officeart/2005/8/layout/radial2"/>
    <dgm:cxn modelId="{EA9D38F5-3625-493D-94F5-DEEE9D390547}" srcId="{833EF289-2415-41B2-B0D0-DA87041D0C8C}" destId="{07EA71F7-9FDA-4237-8706-E83DDCC30788}" srcOrd="2" destOrd="0" parTransId="{49958D64-9751-4256-B997-EFC02CEE73AD}" sibTransId="{AA2C1E19-5BB4-4776-9755-25D3076A1483}"/>
    <dgm:cxn modelId="{89C11CC2-8FDF-4CE2-B40D-D412F6D6BA92}" type="presParOf" srcId="{7D3E0514-53A7-467A-A8D8-F0E223DFD932}" destId="{F018827C-6007-482D-9B97-7EE2AA6CB7BB}" srcOrd="0" destOrd="0" presId="urn:microsoft.com/office/officeart/2005/8/layout/radial2"/>
    <dgm:cxn modelId="{784DFEE7-5198-42FB-A2E8-9CB3045A4F40}" type="presParOf" srcId="{F018827C-6007-482D-9B97-7EE2AA6CB7BB}" destId="{E94006C2-393D-42AB-B135-800AF754698C}" srcOrd="0" destOrd="0" presId="urn:microsoft.com/office/officeart/2005/8/layout/radial2"/>
    <dgm:cxn modelId="{1D9A9549-A90C-49EB-8A91-000E7D1359F9}" type="presParOf" srcId="{E94006C2-393D-42AB-B135-800AF754698C}" destId="{B353BDC8-FA47-4C3A-A965-235DECE676AF}" srcOrd="0" destOrd="0" presId="urn:microsoft.com/office/officeart/2005/8/layout/radial2"/>
    <dgm:cxn modelId="{507DE040-3BB0-4A9F-A851-FD72C4442E08}" type="presParOf" srcId="{E94006C2-393D-42AB-B135-800AF754698C}" destId="{2F9F5A32-D280-4F4A-8A28-E8C59A18415D}" srcOrd="1" destOrd="0" presId="urn:microsoft.com/office/officeart/2005/8/layout/radial2"/>
    <dgm:cxn modelId="{02BBAF7F-08B3-4819-8558-7DDEBA3FDCB8}" type="presParOf" srcId="{F018827C-6007-482D-9B97-7EE2AA6CB7BB}" destId="{4321A9BB-65A9-4143-B793-701436758EC4}" srcOrd="1" destOrd="0" presId="urn:microsoft.com/office/officeart/2005/8/layout/radial2"/>
    <dgm:cxn modelId="{901EAE44-C07F-4684-9448-C1202B1CC627}" type="presParOf" srcId="{F018827C-6007-482D-9B97-7EE2AA6CB7BB}" destId="{F1FE7D4D-7B7D-4711-A5F1-D9A63DAD1DC2}" srcOrd="2" destOrd="0" presId="urn:microsoft.com/office/officeart/2005/8/layout/radial2"/>
    <dgm:cxn modelId="{63318A1D-7BF8-469B-BC48-25714DBB3121}" type="presParOf" srcId="{F1FE7D4D-7B7D-4711-A5F1-D9A63DAD1DC2}" destId="{E6F480B7-CB3D-4561-B47B-5405E1663957}" srcOrd="0" destOrd="0" presId="urn:microsoft.com/office/officeart/2005/8/layout/radial2"/>
    <dgm:cxn modelId="{CA89A9B4-FEF4-4F73-88CF-69563B471B83}" type="presParOf" srcId="{F1FE7D4D-7B7D-4711-A5F1-D9A63DAD1DC2}" destId="{F1C0368C-D1F2-4551-9E51-1D15D952E496}" srcOrd="1" destOrd="0" presId="urn:microsoft.com/office/officeart/2005/8/layout/radial2"/>
    <dgm:cxn modelId="{F2B9EAD1-2D96-45F3-8AF8-4D4231B10ADC}" type="presParOf" srcId="{F018827C-6007-482D-9B97-7EE2AA6CB7BB}" destId="{23293795-EF4F-4DE0-BC02-E4FFC7044661}" srcOrd="3" destOrd="0" presId="urn:microsoft.com/office/officeart/2005/8/layout/radial2"/>
    <dgm:cxn modelId="{AB307152-7B03-4091-BEBA-14D5FC7FD863}" type="presParOf" srcId="{F018827C-6007-482D-9B97-7EE2AA6CB7BB}" destId="{1EA52C7C-ED6B-487B-85D6-6C37AD5DF607}" srcOrd="4" destOrd="0" presId="urn:microsoft.com/office/officeart/2005/8/layout/radial2"/>
    <dgm:cxn modelId="{3892D233-4ED8-459D-8EBB-BDB881342222}" type="presParOf" srcId="{1EA52C7C-ED6B-487B-85D6-6C37AD5DF607}" destId="{740C9679-D48A-45B0-A08C-EFC9A7D8248C}" srcOrd="0" destOrd="0" presId="urn:microsoft.com/office/officeart/2005/8/layout/radial2"/>
    <dgm:cxn modelId="{46B5154F-F41E-45A1-9322-3250B2917A5F}" type="presParOf" srcId="{1EA52C7C-ED6B-487B-85D6-6C37AD5DF607}" destId="{09C0AA70-FEF1-4611-8FF5-A908ABB57FBA}" srcOrd="1" destOrd="0" presId="urn:microsoft.com/office/officeart/2005/8/layout/radial2"/>
    <dgm:cxn modelId="{62B32972-0BCA-42C7-A1EF-9DF999D64C76}" type="presParOf" srcId="{F018827C-6007-482D-9B97-7EE2AA6CB7BB}" destId="{2C832AD8-B7DF-40C6-B75B-571BFE12EA0E}" srcOrd="5" destOrd="0" presId="urn:microsoft.com/office/officeart/2005/8/layout/radial2"/>
    <dgm:cxn modelId="{0B9907FF-2882-4089-910F-A9E99D0B6B62}" type="presParOf" srcId="{F018827C-6007-482D-9B97-7EE2AA6CB7BB}" destId="{7987A183-0B47-4542-AEFF-9876DD63A4CE}" srcOrd="6" destOrd="0" presId="urn:microsoft.com/office/officeart/2005/8/layout/radial2"/>
    <dgm:cxn modelId="{1733CC62-85B4-4982-960A-7951C6EA5B34}" type="presParOf" srcId="{7987A183-0B47-4542-AEFF-9876DD63A4CE}" destId="{4DFF94EE-F31C-4B6C-B08A-9166EAE8B7CF}" srcOrd="0" destOrd="0" presId="urn:microsoft.com/office/officeart/2005/8/layout/radial2"/>
    <dgm:cxn modelId="{A1BC4776-3B02-41C8-9298-7E25D718A028}" type="presParOf" srcId="{7987A183-0B47-4542-AEFF-9876DD63A4CE}" destId="{3D8E1ED6-5F35-434D-9D15-CF0B35BCD70D}" srcOrd="1" destOrd="0" presId="urn:microsoft.com/office/officeart/2005/8/layout/radial2"/>
    <dgm:cxn modelId="{9FBC285F-7804-41DB-8A56-D9E74CAF8865}" type="presParOf" srcId="{F018827C-6007-482D-9B97-7EE2AA6CB7BB}" destId="{EBAB3E28-489D-4928-B37B-B46DFAEB39CD}" srcOrd="7" destOrd="0" presId="urn:microsoft.com/office/officeart/2005/8/layout/radial2"/>
    <dgm:cxn modelId="{38BC8FCE-72D0-4F51-8374-FAE9D7FD2FD3}" type="presParOf" srcId="{F018827C-6007-482D-9B97-7EE2AA6CB7BB}" destId="{AD1F0FBB-E37B-4E75-B1A3-F48977CB5258}" srcOrd="8" destOrd="0" presId="urn:microsoft.com/office/officeart/2005/8/layout/radial2"/>
    <dgm:cxn modelId="{60061B75-8E9F-4B26-B348-9E32A24B7F46}" type="presParOf" srcId="{AD1F0FBB-E37B-4E75-B1A3-F48977CB5258}" destId="{1AD5171B-1C6E-49C4-B0DE-9C95BE5F6639}" srcOrd="0" destOrd="0" presId="urn:microsoft.com/office/officeart/2005/8/layout/radial2"/>
    <dgm:cxn modelId="{1B0974DD-53C0-4B88-839C-1908C628D14A}" type="presParOf" srcId="{AD1F0FBB-E37B-4E75-B1A3-F48977CB5258}" destId="{CA8E8965-5DB9-4E72-88BC-35A9CBBAA67F}" srcOrd="1" destOrd="0" presId="urn:microsoft.com/office/officeart/2005/8/layout/radial2"/>
    <dgm:cxn modelId="{49DE3C64-EB11-4A8F-AA16-ABAB40228868}" type="presParOf" srcId="{F018827C-6007-482D-9B97-7EE2AA6CB7BB}" destId="{6FC48A27-09A2-4349-9C6B-8F7ED8E0268F}" srcOrd="9" destOrd="0" presId="urn:microsoft.com/office/officeart/2005/8/layout/radial2"/>
    <dgm:cxn modelId="{7D6D9075-2209-46C1-AD54-0BC9213F3F8C}" type="presParOf" srcId="{F018827C-6007-482D-9B97-7EE2AA6CB7BB}" destId="{B0C03254-8672-4C79-9F37-C5AD3E4B7A0B}" srcOrd="10" destOrd="0" presId="urn:microsoft.com/office/officeart/2005/8/layout/radial2"/>
    <dgm:cxn modelId="{8756ECE9-CABB-4822-992D-608106B6C045}" type="presParOf" srcId="{B0C03254-8672-4C79-9F37-C5AD3E4B7A0B}" destId="{79F51B49-B6EC-4A93-9E5C-96E1DBE167EE}" srcOrd="0" destOrd="0" presId="urn:microsoft.com/office/officeart/2005/8/layout/radial2"/>
    <dgm:cxn modelId="{1BFAD426-71CB-4345-93B6-E6DA0768A33E}" type="presParOf" srcId="{B0C03254-8672-4C79-9F37-C5AD3E4B7A0B}" destId="{85A6591A-7250-46AD-9F56-5AC74C592BF7}"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3626D-EE7E-4377-BCAD-72F4262F02F2}"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D3DAF27-6910-4BCC-96DE-108574DA14E8}">
      <dgm:prSet/>
      <dgm:spPr/>
      <dgm:t>
        <a:bodyPr/>
        <a:lstStyle/>
        <a:p>
          <a:r>
            <a:rPr lang="tr-TR" b="0"/>
            <a:t>Bu doğrultuda özel eğitim ihtiyacı olan birey öncelikle yetersizliği olmayan akranlarının devam ettiği sınıfta tam zamanlı kaynaştırma uygulaması yoluyla,</a:t>
          </a:r>
          <a:endParaRPr lang="en-US"/>
        </a:p>
      </dgm:t>
    </dgm:pt>
    <dgm:pt modelId="{A88577DA-A10A-4F1D-845D-6392032880D2}" type="parTrans" cxnId="{38EB0E8D-37E2-4C0B-A52B-BC00295A8540}">
      <dgm:prSet/>
      <dgm:spPr/>
      <dgm:t>
        <a:bodyPr/>
        <a:lstStyle/>
        <a:p>
          <a:endParaRPr lang="en-US"/>
        </a:p>
      </dgm:t>
    </dgm:pt>
    <dgm:pt modelId="{5C95D0FC-D91D-4774-9F79-091D2FCBC955}" type="sibTrans" cxnId="{38EB0E8D-37E2-4C0B-A52B-BC00295A8540}">
      <dgm:prSet/>
      <dgm:spPr/>
      <dgm:t>
        <a:bodyPr/>
        <a:lstStyle/>
        <a:p>
          <a:endParaRPr lang="en-US"/>
        </a:p>
      </dgm:t>
    </dgm:pt>
    <dgm:pt modelId="{256F8B03-FAFF-475A-8CF1-59DDC6BD6D0F}" type="pres">
      <dgm:prSet presAssocID="{A563626D-EE7E-4377-BCAD-72F4262F02F2}" presName="linear" presStyleCnt="0">
        <dgm:presLayoutVars>
          <dgm:animLvl val="lvl"/>
          <dgm:resizeHandles val="exact"/>
        </dgm:presLayoutVars>
      </dgm:prSet>
      <dgm:spPr/>
    </dgm:pt>
    <dgm:pt modelId="{FB17508F-7FA8-48E8-85C4-25D82BB7E21B}" type="pres">
      <dgm:prSet presAssocID="{FD3DAF27-6910-4BCC-96DE-108574DA14E8}" presName="parentText" presStyleLbl="node1" presStyleIdx="0" presStyleCnt="1">
        <dgm:presLayoutVars>
          <dgm:chMax val="0"/>
          <dgm:bulletEnabled val="1"/>
        </dgm:presLayoutVars>
      </dgm:prSet>
      <dgm:spPr/>
    </dgm:pt>
  </dgm:ptLst>
  <dgm:cxnLst>
    <dgm:cxn modelId="{8ABE5E6B-2BC8-484A-9E73-724D81D8771E}" type="presOf" srcId="{A563626D-EE7E-4377-BCAD-72F4262F02F2}" destId="{256F8B03-FAFF-475A-8CF1-59DDC6BD6D0F}" srcOrd="0" destOrd="0" presId="urn:microsoft.com/office/officeart/2005/8/layout/vList2"/>
    <dgm:cxn modelId="{38EB0E8D-37E2-4C0B-A52B-BC00295A8540}" srcId="{A563626D-EE7E-4377-BCAD-72F4262F02F2}" destId="{FD3DAF27-6910-4BCC-96DE-108574DA14E8}" srcOrd="0" destOrd="0" parTransId="{A88577DA-A10A-4F1D-845D-6392032880D2}" sibTransId="{5C95D0FC-D91D-4774-9F79-091D2FCBC955}"/>
    <dgm:cxn modelId="{A89C6EF4-C145-46D4-81B1-70C56303EE10}" type="presOf" srcId="{FD3DAF27-6910-4BCC-96DE-108574DA14E8}" destId="{FB17508F-7FA8-48E8-85C4-25D82BB7E21B}" srcOrd="0" destOrd="0" presId="urn:microsoft.com/office/officeart/2005/8/layout/vList2"/>
    <dgm:cxn modelId="{FFED77B3-1D00-4A41-A6E5-F20DBBFFBA29}" type="presParOf" srcId="{256F8B03-FAFF-475A-8CF1-59DDC6BD6D0F}" destId="{FB17508F-7FA8-48E8-85C4-25D82BB7E21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F6DBD1-F0CF-4EC0-9948-EF66D8FD84A7}"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3AF4AEFE-11BC-42C8-8289-345F9BFE54BB}">
      <dgm:prSet/>
      <dgm:spPr/>
      <dgm:t>
        <a:bodyPr/>
        <a:lstStyle/>
        <a:p>
          <a:r>
            <a:rPr lang="tr-TR" b="0"/>
            <a:t>Özel eğitim ihtiyacı olan birey il/ilçe özel eğitim hizmetleri kurulu tarafından, özel eğitim değerlendirme kurul raporu doğrultusunda uygun resmî okul/kuruma yerleştirilir. </a:t>
          </a:r>
          <a:endParaRPr lang="en-US"/>
        </a:p>
      </dgm:t>
    </dgm:pt>
    <dgm:pt modelId="{A00094A6-2A2C-4CB8-8B6D-894818AC3F7A}" type="parTrans" cxnId="{7DB6D6F1-F22A-4A98-B957-9F8A39A8CFDD}">
      <dgm:prSet/>
      <dgm:spPr/>
      <dgm:t>
        <a:bodyPr/>
        <a:lstStyle/>
        <a:p>
          <a:endParaRPr lang="en-US"/>
        </a:p>
      </dgm:t>
    </dgm:pt>
    <dgm:pt modelId="{C9CD9401-27A7-4EE9-B353-A5EC511C645A}" type="sibTrans" cxnId="{7DB6D6F1-F22A-4A98-B957-9F8A39A8CFDD}">
      <dgm:prSet/>
      <dgm:spPr/>
      <dgm:t>
        <a:bodyPr/>
        <a:lstStyle/>
        <a:p>
          <a:endParaRPr lang="en-US"/>
        </a:p>
      </dgm:t>
    </dgm:pt>
    <dgm:pt modelId="{E138A488-621F-4EE7-A403-8F886E2E2392}">
      <dgm:prSet/>
      <dgm:spPr/>
      <dgm:t>
        <a:bodyPr/>
        <a:lstStyle/>
        <a:p>
          <a:r>
            <a:rPr lang="tr-TR" b="0"/>
            <a:t>Yerleştirme kararı verilirken bireyi yaşadığı çevreden ayırmadan en az sınırlandırılmış ortamda eğitim alması esası gözetilir. </a:t>
          </a:r>
          <a:endParaRPr lang="en-US"/>
        </a:p>
      </dgm:t>
    </dgm:pt>
    <dgm:pt modelId="{F3A953D9-2BF4-465F-82C8-294F3A704C2F}" type="parTrans" cxnId="{324E975F-FD59-43B2-82DA-08E5EAC90066}">
      <dgm:prSet/>
      <dgm:spPr/>
      <dgm:t>
        <a:bodyPr/>
        <a:lstStyle/>
        <a:p>
          <a:endParaRPr lang="en-US"/>
        </a:p>
      </dgm:t>
    </dgm:pt>
    <dgm:pt modelId="{C3379991-EA1E-48D2-AB30-34627E4AE4A1}" type="sibTrans" cxnId="{324E975F-FD59-43B2-82DA-08E5EAC90066}">
      <dgm:prSet/>
      <dgm:spPr/>
      <dgm:t>
        <a:bodyPr/>
        <a:lstStyle/>
        <a:p>
          <a:endParaRPr lang="en-US"/>
        </a:p>
      </dgm:t>
    </dgm:pt>
    <dgm:pt modelId="{C070B1CA-E337-4779-A2EC-6E72150FC649}" type="pres">
      <dgm:prSet presAssocID="{ACF6DBD1-F0CF-4EC0-9948-EF66D8FD84A7}" presName="root" presStyleCnt="0">
        <dgm:presLayoutVars>
          <dgm:dir/>
          <dgm:resizeHandles val="exact"/>
        </dgm:presLayoutVars>
      </dgm:prSet>
      <dgm:spPr/>
    </dgm:pt>
    <dgm:pt modelId="{1AD930AC-7C28-4AB3-B1F5-05F10774CD88}" type="pres">
      <dgm:prSet presAssocID="{3AF4AEFE-11BC-42C8-8289-345F9BFE54BB}" presName="compNode" presStyleCnt="0"/>
      <dgm:spPr/>
    </dgm:pt>
    <dgm:pt modelId="{BCCBA7E2-D22E-4222-B5EA-5EA398D4E976}" type="pres">
      <dgm:prSet presAssocID="{3AF4AEFE-11BC-42C8-8289-345F9BFE54B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taplar"/>
        </a:ext>
      </dgm:extLst>
    </dgm:pt>
    <dgm:pt modelId="{63DDEDD0-388E-4118-B0B8-595473665770}" type="pres">
      <dgm:prSet presAssocID="{3AF4AEFE-11BC-42C8-8289-345F9BFE54BB}" presName="spaceRect" presStyleCnt="0"/>
      <dgm:spPr/>
    </dgm:pt>
    <dgm:pt modelId="{7B8D04D5-8165-49EF-AB2A-095085D4166F}" type="pres">
      <dgm:prSet presAssocID="{3AF4AEFE-11BC-42C8-8289-345F9BFE54BB}" presName="textRect" presStyleLbl="revTx" presStyleIdx="0" presStyleCnt="2">
        <dgm:presLayoutVars>
          <dgm:chMax val="1"/>
          <dgm:chPref val="1"/>
        </dgm:presLayoutVars>
      </dgm:prSet>
      <dgm:spPr/>
    </dgm:pt>
    <dgm:pt modelId="{E8B72931-5C4F-456A-AEFC-F03F328B00E8}" type="pres">
      <dgm:prSet presAssocID="{C9CD9401-27A7-4EE9-B353-A5EC511C645A}" presName="sibTrans" presStyleCnt="0"/>
      <dgm:spPr/>
    </dgm:pt>
    <dgm:pt modelId="{6463DF95-8F98-4CBA-BEAC-FFF969C8723F}" type="pres">
      <dgm:prSet presAssocID="{E138A488-621F-4EE7-A403-8F886E2E2392}" presName="compNode" presStyleCnt="0"/>
      <dgm:spPr/>
    </dgm:pt>
    <dgm:pt modelId="{05A971E5-326A-4C61-87AC-69439806AC55}" type="pres">
      <dgm:prSet presAssocID="{E138A488-621F-4EE7-A403-8F886E2E2392}"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ay işareti"/>
        </a:ext>
      </dgm:extLst>
    </dgm:pt>
    <dgm:pt modelId="{FAB59FE0-B17B-412A-B45E-2C220051F79B}" type="pres">
      <dgm:prSet presAssocID="{E138A488-621F-4EE7-A403-8F886E2E2392}" presName="spaceRect" presStyleCnt="0"/>
      <dgm:spPr/>
    </dgm:pt>
    <dgm:pt modelId="{8087963D-7944-4606-A962-CD8C9850D2B9}" type="pres">
      <dgm:prSet presAssocID="{E138A488-621F-4EE7-A403-8F886E2E2392}" presName="textRect" presStyleLbl="revTx" presStyleIdx="1" presStyleCnt="2">
        <dgm:presLayoutVars>
          <dgm:chMax val="1"/>
          <dgm:chPref val="1"/>
        </dgm:presLayoutVars>
      </dgm:prSet>
      <dgm:spPr/>
    </dgm:pt>
  </dgm:ptLst>
  <dgm:cxnLst>
    <dgm:cxn modelId="{324E975F-FD59-43B2-82DA-08E5EAC90066}" srcId="{ACF6DBD1-F0CF-4EC0-9948-EF66D8FD84A7}" destId="{E138A488-621F-4EE7-A403-8F886E2E2392}" srcOrd="1" destOrd="0" parTransId="{F3A953D9-2BF4-465F-82C8-294F3A704C2F}" sibTransId="{C3379991-EA1E-48D2-AB30-34627E4AE4A1}"/>
    <dgm:cxn modelId="{45C9906B-68A6-4F5C-A77A-6D3DCBFFFDBE}" type="presOf" srcId="{3AF4AEFE-11BC-42C8-8289-345F9BFE54BB}" destId="{7B8D04D5-8165-49EF-AB2A-095085D4166F}" srcOrd="0" destOrd="0" presId="urn:microsoft.com/office/officeart/2018/2/layout/IconLabelList"/>
    <dgm:cxn modelId="{3DCE5B95-AD60-4242-AE71-0E56FF3FE41A}" type="presOf" srcId="{ACF6DBD1-F0CF-4EC0-9948-EF66D8FD84A7}" destId="{C070B1CA-E337-4779-A2EC-6E72150FC649}" srcOrd="0" destOrd="0" presId="urn:microsoft.com/office/officeart/2018/2/layout/IconLabelList"/>
    <dgm:cxn modelId="{26DCFDD8-669A-4809-8099-0194D71E7E66}" type="presOf" srcId="{E138A488-621F-4EE7-A403-8F886E2E2392}" destId="{8087963D-7944-4606-A962-CD8C9850D2B9}" srcOrd="0" destOrd="0" presId="urn:microsoft.com/office/officeart/2018/2/layout/IconLabelList"/>
    <dgm:cxn modelId="{7DB6D6F1-F22A-4A98-B957-9F8A39A8CFDD}" srcId="{ACF6DBD1-F0CF-4EC0-9948-EF66D8FD84A7}" destId="{3AF4AEFE-11BC-42C8-8289-345F9BFE54BB}" srcOrd="0" destOrd="0" parTransId="{A00094A6-2A2C-4CB8-8B6D-894818AC3F7A}" sibTransId="{C9CD9401-27A7-4EE9-B353-A5EC511C645A}"/>
    <dgm:cxn modelId="{5AC16C2C-095B-448E-A252-1B685A3EFA0E}" type="presParOf" srcId="{C070B1CA-E337-4779-A2EC-6E72150FC649}" destId="{1AD930AC-7C28-4AB3-B1F5-05F10774CD88}" srcOrd="0" destOrd="0" presId="urn:microsoft.com/office/officeart/2018/2/layout/IconLabelList"/>
    <dgm:cxn modelId="{9166F4FF-BD29-42A4-9D63-8E42F2A6A119}" type="presParOf" srcId="{1AD930AC-7C28-4AB3-B1F5-05F10774CD88}" destId="{BCCBA7E2-D22E-4222-B5EA-5EA398D4E976}" srcOrd="0" destOrd="0" presId="urn:microsoft.com/office/officeart/2018/2/layout/IconLabelList"/>
    <dgm:cxn modelId="{A4083B09-1534-42FA-8A56-CEE8DE33F4FB}" type="presParOf" srcId="{1AD930AC-7C28-4AB3-B1F5-05F10774CD88}" destId="{63DDEDD0-388E-4118-B0B8-595473665770}" srcOrd="1" destOrd="0" presId="urn:microsoft.com/office/officeart/2018/2/layout/IconLabelList"/>
    <dgm:cxn modelId="{C790DD74-6327-4A46-8631-98C5EC26DEE6}" type="presParOf" srcId="{1AD930AC-7C28-4AB3-B1F5-05F10774CD88}" destId="{7B8D04D5-8165-49EF-AB2A-095085D4166F}" srcOrd="2" destOrd="0" presId="urn:microsoft.com/office/officeart/2018/2/layout/IconLabelList"/>
    <dgm:cxn modelId="{029F6701-A587-49CD-A1A1-81349C84702A}" type="presParOf" srcId="{C070B1CA-E337-4779-A2EC-6E72150FC649}" destId="{E8B72931-5C4F-456A-AEFC-F03F328B00E8}" srcOrd="1" destOrd="0" presId="urn:microsoft.com/office/officeart/2018/2/layout/IconLabelList"/>
    <dgm:cxn modelId="{8607D5A9-A380-4E85-9008-7C17A1B5946F}" type="presParOf" srcId="{C070B1CA-E337-4779-A2EC-6E72150FC649}" destId="{6463DF95-8F98-4CBA-BEAC-FFF969C8723F}" srcOrd="2" destOrd="0" presId="urn:microsoft.com/office/officeart/2018/2/layout/IconLabelList"/>
    <dgm:cxn modelId="{12043FDD-3DBD-4E1F-804A-E62F65C2FB0E}" type="presParOf" srcId="{6463DF95-8F98-4CBA-BEAC-FFF969C8723F}" destId="{05A971E5-326A-4C61-87AC-69439806AC55}" srcOrd="0" destOrd="0" presId="urn:microsoft.com/office/officeart/2018/2/layout/IconLabelList"/>
    <dgm:cxn modelId="{944583B7-AC46-4406-BDC6-C5FFEC7A4A0B}" type="presParOf" srcId="{6463DF95-8F98-4CBA-BEAC-FFF969C8723F}" destId="{FAB59FE0-B17B-412A-B45E-2C220051F79B}" srcOrd="1" destOrd="0" presId="urn:microsoft.com/office/officeart/2018/2/layout/IconLabelList"/>
    <dgm:cxn modelId="{34EEB5AF-174C-40FA-AEA4-3B9F8FBF8251}" type="presParOf" srcId="{6463DF95-8F98-4CBA-BEAC-FFF969C8723F}" destId="{8087963D-7944-4606-A962-CD8C9850D2B9}"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85C3F4-EF19-4F83-8E85-279B5126E04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FCEE006-FD9F-4FAA-B075-816FA71F16F5}">
      <dgm:prSet/>
      <dgm:spPr/>
      <dgm:t>
        <a:bodyPr/>
        <a:lstStyle/>
        <a:p>
          <a:r>
            <a:rPr lang="tr-TR" b="0"/>
            <a:t>Gündüzlü eğitim hizmeti veren özel eğitim okul/kurumunda ya da yatılı özel eğitim okul/kurumunda eğitime devam edebilmektedir.</a:t>
          </a:r>
          <a:endParaRPr lang="en-US"/>
        </a:p>
      </dgm:t>
    </dgm:pt>
    <dgm:pt modelId="{E76FE944-B64D-49C2-84DE-4FD1E84C365A}" type="parTrans" cxnId="{1BA735E6-4D28-48D9-BC11-D16CDA3DE265}">
      <dgm:prSet/>
      <dgm:spPr/>
      <dgm:t>
        <a:bodyPr/>
        <a:lstStyle/>
        <a:p>
          <a:endParaRPr lang="en-US"/>
        </a:p>
      </dgm:t>
    </dgm:pt>
    <dgm:pt modelId="{62BF8F21-443B-4802-A8E7-73EE56C1ECD5}" type="sibTrans" cxnId="{1BA735E6-4D28-48D9-BC11-D16CDA3DE265}">
      <dgm:prSet/>
      <dgm:spPr/>
      <dgm:t>
        <a:bodyPr/>
        <a:lstStyle/>
        <a:p>
          <a:endParaRPr lang="en-US"/>
        </a:p>
      </dgm:t>
    </dgm:pt>
    <dgm:pt modelId="{693DCF0A-76CD-4A2C-99E2-8E4FCD190F70}">
      <dgm:prSet/>
      <dgm:spPr/>
      <dgm:t>
        <a:bodyPr/>
        <a:lstStyle/>
        <a:p>
          <a:r>
            <a:rPr lang="tr-TR" b="0"/>
            <a:t>Özel Eğitim Hizmetleri Yönetmeliğinin 15 inci maddesinde yer alan hükme göre;</a:t>
          </a:r>
          <a:endParaRPr lang="en-US"/>
        </a:p>
      </dgm:t>
    </dgm:pt>
    <dgm:pt modelId="{CD8C92E6-AAD7-4BF7-A53E-7E48288F3D5C}" type="parTrans" cxnId="{BC5FE776-315F-43B7-A672-98FC43B520A6}">
      <dgm:prSet/>
      <dgm:spPr/>
      <dgm:t>
        <a:bodyPr/>
        <a:lstStyle/>
        <a:p>
          <a:endParaRPr lang="en-US"/>
        </a:p>
      </dgm:t>
    </dgm:pt>
    <dgm:pt modelId="{BEBCECA1-111E-4400-81CE-8AD21EA6F2B4}" type="sibTrans" cxnId="{BC5FE776-315F-43B7-A672-98FC43B520A6}">
      <dgm:prSet/>
      <dgm:spPr/>
      <dgm:t>
        <a:bodyPr/>
        <a:lstStyle/>
        <a:p>
          <a:endParaRPr lang="en-US"/>
        </a:p>
      </dgm:t>
    </dgm:pt>
    <dgm:pt modelId="{868E91AF-458A-41C4-AB9F-F2DE9E6A737D}" type="pres">
      <dgm:prSet presAssocID="{9A85C3F4-EF19-4F83-8E85-279B5126E043}" presName="linear" presStyleCnt="0">
        <dgm:presLayoutVars>
          <dgm:animLvl val="lvl"/>
          <dgm:resizeHandles val="exact"/>
        </dgm:presLayoutVars>
      </dgm:prSet>
      <dgm:spPr/>
    </dgm:pt>
    <dgm:pt modelId="{13852A3C-1380-455A-A341-663AEEA624DB}" type="pres">
      <dgm:prSet presAssocID="{0FCEE006-FD9F-4FAA-B075-816FA71F16F5}" presName="parentText" presStyleLbl="node1" presStyleIdx="0" presStyleCnt="2">
        <dgm:presLayoutVars>
          <dgm:chMax val="0"/>
          <dgm:bulletEnabled val="1"/>
        </dgm:presLayoutVars>
      </dgm:prSet>
      <dgm:spPr/>
    </dgm:pt>
    <dgm:pt modelId="{9CC27433-16A6-4DEB-B8BB-77F042B9ACB2}" type="pres">
      <dgm:prSet presAssocID="{62BF8F21-443B-4802-A8E7-73EE56C1ECD5}" presName="spacer" presStyleCnt="0"/>
      <dgm:spPr/>
    </dgm:pt>
    <dgm:pt modelId="{6B82AAFB-D385-4BEB-8FA1-C83F6566115A}" type="pres">
      <dgm:prSet presAssocID="{693DCF0A-76CD-4A2C-99E2-8E4FCD190F70}" presName="parentText" presStyleLbl="node1" presStyleIdx="1" presStyleCnt="2">
        <dgm:presLayoutVars>
          <dgm:chMax val="0"/>
          <dgm:bulletEnabled val="1"/>
        </dgm:presLayoutVars>
      </dgm:prSet>
      <dgm:spPr/>
    </dgm:pt>
  </dgm:ptLst>
  <dgm:cxnLst>
    <dgm:cxn modelId="{589E1931-1887-464A-8826-09CC8110C41E}" type="presOf" srcId="{693DCF0A-76CD-4A2C-99E2-8E4FCD190F70}" destId="{6B82AAFB-D385-4BEB-8FA1-C83F6566115A}" srcOrd="0" destOrd="0" presId="urn:microsoft.com/office/officeart/2005/8/layout/vList2"/>
    <dgm:cxn modelId="{287EB540-7B13-46C9-8386-B2A5CF7629AD}" type="presOf" srcId="{9A85C3F4-EF19-4F83-8E85-279B5126E043}" destId="{868E91AF-458A-41C4-AB9F-F2DE9E6A737D}" srcOrd="0" destOrd="0" presId="urn:microsoft.com/office/officeart/2005/8/layout/vList2"/>
    <dgm:cxn modelId="{622E2255-ED19-426B-ADF2-C3285F2BE5C3}" type="presOf" srcId="{0FCEE006-FD9F-4FAA-B075-816FA71F16F5}" destId="{13852A3C-1380-455A-A341-663AEEA624DB}" srcOrd="0" destOrd="0" presId="urn:microsoft.com/office/officeart/2005/8/layout/vList2"/>
    <dgm:cxn modelId="{BC5FE776-315F-43B7-A672-98FC43B520A6}" srcId="{9A85C3F4-EF19-4F83-8E85-279B5126E043}" destId="{693DCF0A-76CD-4A2C-99E2-8E4FCD190F70}" srcOrd="1" destOrd="0" parTransId="{CD8C92E6-AAD7-4BF7-A53E-7E48288F3D5C}" sibTransId="{BEBCECA1-111E-4400-81CE-8AD21EA6F2B4}"/>
    <dgm:cxn modelId="{1BA735E6-4D28-48D9-BC11-D16CDA3DE265}" srcId="{9A85C3F4-EF19-4F83-8E85-279B5126E043}" destId="{0FCEE006-FD9F-4FAA-B075-816FA71F16F5}" srcOrd="0" destOrd="0" parTransId="{E76FE944-B64D-49C2-84DE-4FD1E84C365A}" sibTransId="{62BF8F21-443B-4802-A8E7-73EE56C1ECD5}"/>
    <dgm:cxn modelId="{60061132-3727-4E47-BB27-08AF50240DF5}" type="presParOf" srcId="{868E91AF-458A-41C4-AB9F-F2DE9E6A737D}" destId="{13852A3C-1380-455A-A341-663AEEA624DB}" srcOrd="0" destOrd="0" presId="urn:microsoft.com/office/officeart/2005/8/layout/vList2"/>
    <dgm:cxn modelId="{21E5F6B5-3261-4BE5-9318-CB85F833A808}" type="presParOf" srcId="{868E91AF-458A-41C4-AB9F-F2DE9E6A737D}" destId="{9CC27433-16A6-4DEB-B8BB-77F042B9ACB2}" srcOrd="1" destOrd="0" presId="urn:microsoft.com/office/officeart/2005/8/layout/vList2"/>
    <dgm:cxn modelId="{C413B20A-919E-477E-9C01-42DE9B0FE9B6}" type="presParOf" srcId="{868E91AF-458A-41C4-AB9F-F2DE9E6A737D}" destId="{6B82AAFB-D385-4BEB-8FA1-C83F6566115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81BFFC-AF26-4123-89B3-3CE97BA28EB5}"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BE8CA72-2072-4989-AB38-584C6C945F83}">
      <dgm:prSet/>
      <dgm:spPr/>
      <dgm:t>
        <a:bodyPr/>
        <a:lstStyle/>
        <a:p>
          <a:r>
            <a:rPr lang="tr-TR" b="0"/>
            <a:t>Özel eğitim hizmetleri kurulu başkanı bulunduğu ilde bir okula yerleştirilemeyen bireylerden yatılı ilköğretim okuluna yerleştirilecekleri valiliklere, </a:t>
          </a:r>
          <a:endParaRPr lang="en-US"/>
        </a:p>
      </dgm:t>
    </dgm:pt>
    <dgm:pt modelId="{2422B621-F326-485D-81A2-D5FC2F246F84}" type="parTrans" cxnId="{4AA4492B-B19B-4F49-87E0-B92688BD91F8}">
      <dgm:prSet/>
      <dgm:spPr/>
      <dgm:t>
        <a:bodyPr/>
        <a:lstStyle/>
        <a:p>
          <a:endParaRPr lang="en-US"/>
        </a:p>
      </dgm:t>
    </dgm:pt>
    <dgm:pt modelId="{7CBF021C-BB86-499F-9AE7-71FA59ED5BA0}" type="sibTrans" cxnId="{4AA4492B-B19B-4F49-87E0-B92688BD91F8}">
      <dgm:prSet/>
      <dgm:spPr/>
      <dgm:t>
        <a:bodyPr/>
        <a:lstStyle/>
        <a:p>
          <a:endParaRPr lang="en-US"/>
        </a:p>
      </dgm:t>
    </dgm:pt>
    <dgm:pt modelId="{9053FCAE-E633-45B8-91E4-66A47341536B}">
      <dgm:prSet/>
      <dgm:spPr/>
      <dgm:t>
        <a:bodyPr/>
        <a:lstStyle/>
        <a:p>
          <a:r>
            <a:rPr lang="tr-TR" b="0"/>
            <a:t>Yatılı ortaöğretim kurumlarına yerleştirilecekleri ise Özel Eğitim ve Rehberlik Hizmetleri Genel Müdürlüğüne bildirmekle yükümlüdür.</a:t>
          </a:r>
          <a:endParaRPr lang="en-US"/>
        </a:p>
      </dgm:t>
    </dgm:pt>
    <dgm:pt modelId="{C51C5326-95D1-4B51-A24B-BFC2FED4B8F5}" type="parTrans" cxnId="{13A0A92F-B8A6-4BB4-AB71-596A15BF1C2D}">
      <dgm:prSet/>
      <dgm:spPr/>
      <dgm:t>
        <a:bodyPr/>
        <a:lstStyle/>
        <a:p>
          <a:endParaRPr lang="en-US"/>
        </a:p>
      </dgm:t>
    </dgm:pt>
    <dgm:pt modelId="{E725D1B8-D8D0-4451-9D5A-E2115AFEF571}" type="sibTrans" cxnId="{13A0A92F-B8A6-4BB4-AB71-596A15BF1C2D}">
      <dgm:prSet/>
      <dgm:spPr/>
      <dgm:t>
        <a:bodyPr/>
        <a:lstStyle/>
        <a:p>
          <a:endParaRPr lang="en-US"/>
        </a:p>
      </dgm:t>
    </dgm:pt>
    <dgm:pt modelId="{851D9524-FCCB-446C-96CE-7384C89192F5}" type="pres">
      <dgm:prSet presAssocID="{9381BFFC-AF26-4123-89B3-3CE97BA28EB5}" presName="linear" presStyleCnt="0">
        <dgm:presLayoutVars>
          <dgm:animLvl val="lvl"/>
          <dgm:resizeHandles val="exact"/>
        </dgm:presLayoutVars>
      </dgm:prSet>
      <dgm:spPr/>
    </dgm:pt>
    <dgm:pt modelId="{5211F333-315F-42B9-ADCE-FAB8C5DD0F77}" type="pres">
      <dgm:prSet presAssocID="{1BE8CA72-2072-4989-AB38-584C6C945F83}" presName="parentText" presStyleLbl="node1" presStyleIdx="0" presStyleCnt="2">
        <dgm:presLayoutVars>
          <dgm:chMax val="0"/>
          <dgm:bulletEnabled val="1"/>
        </dgm:presLayoutVars>
      </dgm:prSet>
      <dgm:spPr/>
    </dgm:pt>
    <dgm:pt modelId="{8EC14FD1-2D78-4E3A-9B83-060966299FD6}" type="pres">
      <dgm:prSet presAssocID="{7CBF021C-BB86-499F-9AE7-71FA59ED5BA0}" presName="spacer" presStyleCnt="0"/>
      <dgm:spPr/>
    </dgm:pt>
    <dgm:pt modelId="{CA3F72EB-41B1-4436-8E33-BDD27FD412C2}" type="pres">
      <dgm:prSet presAssocID="{9053FCAE-E633-45B8-91E4-66A47341536B}" presName="parentText" presStyleLbl="node1" presStyleIdx="1" presStyleCnt="2">
        <dgm:presLayoutVars>
          <dgm:chMax val="0"/>
          <dgm:bulletEnabled val="1"/>
        </dgm:presLayoutVars>
      </dgm:prSet>
      <dgm:spPr/>
    </dgm:pt>
  </dgm:ptLst>
  <dgm:cxnLst>
    <dgm:cxn modelId="{12F8F707-5A11-4D66-B128-74695A76A09A}" type="presOf" srcId="{9381BFFC-AF26-4123-89B3-3CE97BA28EB5}" destId="{851D9524-FCCB-446C-96CE-7384C89192F5}" srcOrd="0" destOrd="0" presId="urn:microsoft.com/office/officeart/2005/8/layout/vList2"/>
    <dgm:cxn modelId="{4AA4492B-B19B-4F49-87E0-B92688BD91F8}" srcId="{9381BFFC-AF26-4123-89B3-3CE97BA28EB5}" destId="{1BE8CA72-2072-4989-AB38-584C6C945F83}" srcOrd="0" destOrd="0" parTransId="{2422B621-F326-485D-81A2-D5FC2F246F84}" sibTransId="{7CBF021C-BB86-499F-9AE7-71FA59ED5BA0}"/>
    <dgm:cxn modelId="{13A0A92F-B8A6-4BB4-AB71-596A15BF1C2D}" srcId="{9381BFFC-AF26-4123-89B3-3CE97BA28EB5}" destId="{9053FCAE-E633-45B8-91E4-66A47341536B}" srcOrd="1" destOrd="0" parTransId="{C51C5326-95D1-4B51-A24B-BFC2FED4B8F5}" sibTransId="{E725D1B8-D8D0-4451-9D5A-E2115AFEF571}"/>
    <dgm:cxn modelId="{C11F3857-DEA6-4011-81D7-5FFCD287E4A9}" type="presOf" srcId="{9053FCAE-E633-45B8-91E4-66A47341536B}" destId="{CA3F72EB-41B1-4436-8E33-BDD27FD412C2}" srcOrd="0" destOrd="0" presId="urn:microsoft.com/office/officeart/2005/8/layout/vList2"/>
    <dgm:cxn modelId="{3207488A-18B8-4857-9810-615A54E234C9}" type="presOf" srcId="{1BE8CA72-2072-4989-AB38-584C6C945F83}" destId="{5211F333-315F-42B9-ADCE-FAB8C5DD0F77}" srcOrd="0" destOrd="0" presId="urn:microsoft.com/office/officeart/2005/8/layout/vList2"/>
    <dgm:cxn modelId="{7F14F729-0E60-4178-9F87-222DFED207C7}" type="presParOf" srcId="{851D9524-FCCB-446C-96CE-7384C89192F5}" destId="{5211F333-315F-42B9-ADCE-FAB8C5DD0F77}" srcOrd="0" destOrd="0" presId="urn:microsoft.com/office/officeart/2005/8/layout/vList2"/>
    <dgm:cxn modelId="{730A2004-3ACF-43A0-9F1B-A12DA92F28DD}" type="presParOf" srcId="{851D9524-FCCB-446C-96CE-7384C89192F5}" destId="{8EC14FD1-2D78-4E3A-9B83-060966299FD6}" srcOrd="1" destOrd="0" presId="urn:microsoft.com/office/officeart/2005/8/layout/vList2"/>
    <dgm:cxn modelId="{E425A4F5-98CA-4AF2-A105-21633E7F98FD}" type="presParOf" srcId="{851D9524-FCCB-446C-96CE-7384C89192F5}" destId="{CA3F72EB-41B1-4436-8E33-BDD27FD412C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C75CE0E-5378-4295-8F06-60BCA51883B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80E5921-94F3-4FA6-8EE8-AB70640EE51F}">
      <dgm:prSet/>
      <dgm:spPr/>
      <dgm:t>
        <a:bodyPr/>
        <a:lstStyle/>
        <a:p>
          <a:r>
            <a:rPr lang="tr-TR" b="0"/>
            <a:t>Yetersizliği Olmayan Bireylerle Aynı Programı Uygulayan Özel Eğitim Okulları.</a:t>
          </a:r>
          <a:endParaRPr lang="en-US"/>
        </a:p>
      </dgm:t>
    </dgm:pt>
    <dgm:pt modelId="{1CDB5367-8E1F-4FDD-B831-698A4C385668}" type="parTrans" cxnId="{B30AE654-6C4E-44A4-92BA-13ADDFA34565}">
      <dgm:prSet/>
      <dgm:spPr/>
      <dgm:t>
        <a:bodyPr/>
        <a:lstStyle/>
        <a:p>
          <a:endParaRPr lang="en-US"/>
        </a:p>
      </dgm:t>
    </dgm:pt>
    <dgm:pt modelId="{54C8418D-0C5D-4DEF-ACF6-ECEA7FA87C43}" type="sibTrans" cxnId="{B30AE654-6C4E-44A4-92BA-13ADDFA34565}">
      <dgm:prSet/>
      <dgm:spPr/>
      <dgm:t>
        <a:bodyPr/>
        <a:lstStyle/>
        <a:p>
          <a:endParaRPr lang="en-US"/>
        </a:p>
      </dgm:t>
    </dgm:pt>
    <dgm:pt modelId="{D7BE2883-F484-48BF-8301-C30666A47D42}">
      <dgm:prSet/>
      <dgm:spPr/>
      <dgm:t>
        <a:bodyPr/>
        <a:lstStyle/>
        <a:p>
          <a:r>
            <a:rPr lang="tr-TR" b="0"/>
            <a:t>İşitme Engelliler İlkokulu/Ortaokulu/Meslek Lisesi</a:t>
          </a:r>
          <a:endParaRPr lang="en-US"/>
        </a:p>
      </dgm:t>
    </dgm:pt>
    <dgm:pt modelId="{15D91CBF-DECF-4D11-A61A-ABDF6B88B76B}" type="parTrans" cxnId="{4AF08C84-9E5A-4E2A-80CD-F13DDC47D295}">
      <dgm:prSet/>
      <dgm:spPr/>
      <dgm:t>
        <a:bodyPr/>
        <a:lstStyle/>
        <a:p>
          <a:endParaRPr lang="en-US"/>
        </a:p>
      </dgm:t>
    </dgm:pt>
    <dgm:pt modelId="{1B549A18-E7BF-4893-A5A3-84E2CD6D2630}" type="sibTrans" cxnId="{4AF08C84-9E5A-4E2A-80CD-F13DDC47D295}">
      <dgm:prSet/>
      <dgm:spPr/>
      <dgm:t>
        <a:bodyPr/>
        <a:lstStyle/>
        <a:p>
          <a:endParaRPr lang="en-US"/>
        </a:p>
      </dgm:t>
    </dgm:pt>
    <dgm:pt modelId="{1A2EFD5A-5FBE-4DB7-8FB4-26949816C4B7}">
      <dgm:prSet/>
      <dgm:spPr/>
      <dgm:t>
        <a:bodyPr/>
        <a:lstStyle/>
        <a:p>
          <a:r>
            <a:rPr lang="tr-TR" b="0"/>
            <a:t>Görme Engelliler İlkokulu/Ortaokulu/Özel eğitim mesleki eğitim merkezi</a:t>
          </a:r>
          <a:endParaRPr lang="en-US"/>
        </a:p>
      </dgm:t>
    </dgm:pt>
    <dgm:pt modelId="{F91C7769-A5D3-4783-8826-31731E8DA090}" type="parTrans" cxnId="{5AA89456-C1F6-49BA-ADC5-5AE6B070B510}">
      <dgm:prSet/>
      <dgm:spPr/>
      <dgm:t>
        <a:bodyPr/>
        <a:lstStyle/>
        <a:p>
          <a:endParaRPr lang="en-US"/>
        </a:p>
      </dgm:t>
    </dgm:pt>
    <dgm:pt modelId="{919288C9-2F9A-4092-A137-FF7AC1F0BC2D}" type="sibTrans" cxnId="{5AA89456-C1F6-49BA-ADC5-5AE6B070B510}">
      <dgm:prSet/>
      <dgm:spPr/>
      <dgm:t>
        <a:bodyPr/>
        <a:lstStyle/>
        <a:p>
          <a:endParaRPr lang="en-US"/>
        </a:p>
      </dgm:t>
    </dgm:pt>
    <dgm:pt modelId="{317E024B-9F38-4C16-ABB5-925DF13EEEB7}">
      <dgm:prSet/>
      <dgm:spPr/>
      <dgm:t>
        <a:bodyPr/>
        <a:lstStyle/>
        <a:p>
          <a:r>
            <a:rPr lang="tr-TR" b="0"/>
            <a:t>Hafif Zihinsel Engelliler İlkokulu/Ortaokul/Özel eğitim mesleki eğitim merkezi</a:t>
          </a:r>
          <a:endParaRPr lang="en-US"/>
        </a:p>
      </dgm:t>
    </dgm:pt>
    <dgm:pt modelId="{A4B8BFE3-948B-4E84-A475-5ACE9818660C}" type="parTrans" cxnId="{10B7A4F1-CEF7-4BCC-A7BE-6B9558D27768}">
      <dgm:prSet/>
      <dgm:spPr/>
      <dgm:t>
        <a:bodyPr/>
        <a:lstStyle/>
        <a:p>
          <a:endParaRPr lang="en-US"/>
        </a:p>
      </dgm:t>
    </dgm:pt>
    <dgm:pt modelId="{B7C71BC2-2647-4A07-94B4-DE06F05D6D06}" type="sibTrans" cxnId="{10B7A4F1-CEF7-4BCC-A7BE-6B9558D27768}">
      <dgm:prSet/>
      <dgm:spPr/>
      <dgm:t>
        <a:bodyPr/>
        <a:lstStyle/>
        <a:p>
          <a:endParaRPr lang="en-US"/>
        </a:p>
      </dgm:t>
    </dgm:pt>
    <dgm:pt modelId="{D42BD433-29E0-41D9-9232-B69B71A08C0F}">
      <dgm:prSet/>
      <dgm:spPr/>
      <dgm:t>
        <a:bodyPr/>
        <a:lstStyle/>
        <a:p>
          <a:r>
            <a:rPr lang="tr-TR" b="0"/>
            <a:t>Ortopedik Engelliler İlkokulu/Ortaokulu/Meslek Lisesi</a:t>
          </a:r>
          <a:endParaRPr lang="en-US"/>
        </a:p>
      </dgm:t>
    </dgm:pt>
    <dgm:pt modelId="{E31CAD1D-9280-4775-8B9E-2854BBA42569}" type="parTrans" cxnId="{CBC49F96-F118-46E6-A6BA-D37F8614E3EA}">
      <dgm:prSet/>
      <dgm:spPr/>
      <dgm:t>
        <a:bodyPr/>
        <a:lstStyle/>
        <a:p>
          <a:endParaRPr lang="en-US"/>
        </a:p>
      </dgm:t>
    </dgm:pt>
    <dgm:pt modelId="{48E421CE-5CB5-47D6-8EE1-BF7EA5B23B08}" type="sibTrans" cxnId="{CBC49F96-F118-46E6-A6BA-D37F8614E3EA}">
      <dgm:prSet/>
      <dgm:spPr/>
      <dgm:t>
        <a:bodyPr/>
        <a:lstStyle/>
        <a:p>
          <a:endParaRPr lang="en-US"/>
        </a:p>
      </dgm:t>
    </dgm:pt>
    <dgm:pt modelId="{04F4F857-CB56-4E21-A46E-CABA3E1B3423}" type="pres">
      <dgm:prSet presAssocID="{AC75CE0E-5378-4295-8F06-60BCA51883B8}" presName="root" presStyleCnt="0">
        <dgm:presLayoutVars>
          <dgm:dir/>
          <dgm:resizeHandles val="exact"/>
        </dgm:presLayoutVars>
      </dgm:prSet>
      <dgm:spPr/>
    </dgm:pt>
    <dgm:pt modelId="{E7D7DC94-24B3-40D1-BC20-9978689A3CCE}" type="pres">
      <dgm:prSet presAssocID="{880E5921-94F3-4FA6-8EE8-AB70640EE51F}" presName="compNode" presStyleCnt="0"/>
      <dgm:spPr/>
    </dgm:pt>
    <dgm:pt modelId="{E55FCE41-203E-4B1B-8A32-2573E91C4935}" type="pres">
      <dgm:prSet presAssocID="{880E5921-94F3-4FA6-8EE8-AB70640EE51F}" presName="bgRect" presStyleLbl="bgShp" presStyleIdx="0" presStyleCnt="5"/>
      <dgm:spPr/>
    </dgm:pt>
    <dgm:pt modelId="{BFA520FE-2550-4D91-8020-41967687F4BD}" type="pres">
      <dgm:prSet presAssocID="{880E5921-94F3-4FA6-8EE8-AB70640EE51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taplar"/>
        </a:ext>
      </dgm:extLst>
    </dgm:pt>
    <dgm:pt modelId="{B8B1DE23-623A-481A-A399-8F148C5B8D73}" type="pres">
      <dgm:prSet presAssocID="{880E5921-94F3-4FA6-8EE8-AB70640EE51F}" presName="spaceRect" presStyleCnt="0"/>
      <dgm:spPr/>
    </dgm:pt>
    <dgm:pt modelId="{D080DB4B-62B9-480E-BD3F-7378BEEA521A}" type="pres">
      <dgm:prSet presAssocID="{880E5921-94F3-4FA6-8EE8-AB70640EE51F}" presName="parTx" presStyleLbl="revTx" presStyleIdx="0" presStyleCnt="5">
        <dgm:presLayoutVars>
          <dgm:chMax val="0"/>
          <dgm:chPref val="0"/>
        </dgm:presLayoutVars>
      </dgm:prSet>
      <dgm:spPr/>
    </dgm:pt>
    <dgm:pt modelId="{D4CD2F82-3AF4-43D3-8CE4-0B620A76EEFF}" type="pres">
      <dgm:prSet presAssocID="{54C8418D-0C5D-4DEF-ACF6-ECEA7FA87C43}" presName="sibTrans" presStyleCnt="0"/>
      <dgm:spPr/>
    </dgm:pt>
    <dgm:pt modelId="{3AE40735-6892-46FE-867F-39532C1B906A}" type="pres">
      <dgm:prSet presAssocID="{D7BE2883-F484-48BF-8301-C30666A47D42}" presName="compNode" presStyleCnt="0"/>
      <dgm:spPr/>
    </dgm:pt>
    <dgm:pt modelId="{4F6FF50A-3223-414F-8E93-74CB26CBF7A7}" type="pres">
      <dgm:prSet presAssocID="{D7BE2883-F484-48BF-8301-C30666A47D42}" presName="bgRect" presStyleLbl="bgShp" presStyleIdx="1" presStyleCnt="5"/>
      <dgm:spPr/>
    </dgm:pt>
    <dgm:pt modelId="{D947ECBC-CB77-4DF4-8666-C1F390BA83B2}" type="pres">
      <dgm:prSet presAssocID="{D7BE2883-F484-48BF-8301-C30666A47D4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ulaklık"/>
        </a:ext>
      </dgm:extLst>
    </dgm:pt>
    <dgm:pt modelId="{83521ECC-94B7-42F0-81F7-C3FD2C48D6B2}" type="pres">
      <dgm:prSet presAssocID="{D7BE2883-F484-48BF-8301-C30666A47D42}" presName="spaceRect" presStyleCnt="0"/>
      <dgm:spPr/>
    </dgm:pt>
    <dgm:pt modelId="{A272156D-2E9E-499F-8E33-71B569E4A620}" type="pres">
      <dgm:prSet presAssocID="{D7BE2883-F484-48BF-8301-C30666A47D42}" presName="parTx" presStyleLbl="revTx" presStyleIdx="1" presStyleCnt="5">
        <dgm:presLayoutVars>
          <dgm:chMax val="0"/>
          <dgm:chPref val="0"/>
        </dgm:presLayoutVars>
      </dgm:prSet>
      <dgm:spPr/>
    </dgm:pt>
    <dgm:pt modelId="{23081E32-2B40-474B-86BC-D5D14F2DBEE8}" type="pres">
      <dgm:prSet presAssocID="{1B549A18-E7BF-4893-A5A3-84E2CD6D2630}" presName="sibTrans" presStyleCnt="0"/>
      <dgm:spPr/>
    </dgm:pt>
    <dgm:pt modelId="{839647CB-A71E-40D4-8B18-4B1593930A5B}" type="pres">
      <dgm:prSet presAssocID="{1A2EFD5A-5FBE-4DB7-8FB4-26949816C4B7}" presName="compNode" presStyleCnt="0"/>
      <dgm:spPr/>
    </dgm:pt>
    <dgm:pt modelId="{D5D31F88-FE99-4788-BCBC-83BA0CF9E228}" type="pres">
      <dgm:prSet presAssocID="{1A2EFD5A-5FBE-4DB7-8FB4-26949816C4B7}" presName="bgRect" presStyleLbl="bgShp" presStyleIdx="2" presStyleCnt="5"/>
      <dgm:spPr/>
    </dgm:pt>
    <dgm:pt modelId="{C652C77A-35C4-403F-806D-5033B607D06A}" type="pres">
      <dgm:prSet presAssocID="{1A2EFD5A-5FBE-4DB7-8FB4-26949816C4B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Öğretmen"/>
        </a:ext>
      </dgm:extLst>
    </dgm:pt>
    <dgm:pt modelId="{577B921A-E261-4AF4-B63C-2FF78833E6E4}" type="pres">
      <dgm:prSet presAssocID="{1A2EFD5A-5FBE-4DB7-8FB4-26949816C4B7}" presName="spaceRect" presStyleCnt="0"/>
      <dgm:spPr/>
    </dgm:pt>
    <dgm:pt modelId="{109233B3-DFE4-44D9-9803-46E232051028}" type="pres">
      <dgm:prSet presAssocID="{1A2EFD5A-5FBE-4DB7-8FB4-26949816C4B7}" presName="parTx" presStyleLbl="revTx" presStyleIdx="2" presStyleCnt="5">
        <dgm:presLayoutVars>
          <dgm:chMax val="0"/>
          <dgm:chPref val="0"/>
        </dgm:presLayoutVars>
      </dgm:prSet>
      <dgm:spPr/>
    </dgm:pt>
    <dgm:pt modelId="{0E1179CE-4800-49C3-90AC-F041BF9B0E3C}" type="pres">
      <dgm:prSet presAssocID="{919288C9-2F9A-4092-A137-FF7AC1F0BC2D}" presName="sibTrans" presStyleCnt="0"/>
      <dgm:spPr/>
    </dgm:pt>
    <dgm:pt modelId="{309CDE41-3D6D-420C-BAA4-8729D88AB9A9}" type="pres">
      <dgm:prSet presAssocID="{317E024B-9F38-4C16-ABB5-925DF13EEEB7}" presName="compNode" presStyleCnt="0"/>
      <dgm:spPr/>
    </dgm:pt>
    <dgm:pt modelId="{423CABF0-E75B-46ED-AABE-916C0AC280A4}" type="pres">
      <dgm:prSet presAssocID="{317E024B-9F38-4C16-ABB5-925DF13EEEB7}" presName="bgRect" presStyleLbl="bgShp" presStyleIdx="3" presStyleCnt="5"/>
      <dgm:spPr/>
    </dgm:pt>
    <dgm:pt modelId="{ACC3B906-F3C2-4BCB-A37A-9D120D8539C6}" type="pres">
      <dgm:prSet presAssocID="{317E024B-9F38-4C16-ABB5-925DF13EEEB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ploma Roll"/>
        </a:ext>
      </dgm:extLst>
    </dgm:pt>
    <dgm:pt modelId="{11DDBB58-0D11-48B3-8E94-E4B277C942ED}" type="pres">
      <dgm:prSet presAssocID="{317E024B-9F38-4C16-ABB5-925DF13EEEB7}" presName="spaceRect" presStyleCnt="0"/>
      <dgm:spPr/>
    </dgm:pt>
    <dgm:pt modelId="{5FEFAB65-4691-4F13-B16F-BFEFFF7CC492}" type="pres">
      <dgm:prSet presAssocID="{317E024B-9F38-4C16-ABB5-925DF13EEEB7}" presName="parTx" presStyleLbl="revTx" presStyleIdx="3" presStyleCnt="5">
        <dgm:presLayoutVars>
          <dgm:chMax val="0"/>
          <dgm:chPref val="0"/>
        </dgm:presLayoutVars>
      </dgm:prSet>
      <dgm:spPr/>
    </dgm:pt>
    <dgm:pt modelId="{DC0740A1-E874-4002-A1E6-BD3000D620E3}" type="pres">
      <dgm:prSet presAssocID="{B7C71BC2-2647-4A07-94B4-DE06F05D6D06}" presName="sibTrans" presStyleCnt="0"/>
      <dgm:spPr/>
    </dgm:pt>
    <dgm:pt modelId="{979E0FC1-F031-406D-B5A7-43A502CD7DE9}" type="pres">
      <dgm:prSet presAssocID="{D42BD433-29E0-41D9-9232-B69B71A08C0F}" presName="compNode" presStyleCnt="0"/>
      <dgm:spPr/>
    </dgm:pt>
    <dgm:pt modelId="{4DEE22A9-C88E-4CA7-A98B-1CAD2681F3F7}" type="pres">
      <dgm:prSet presAssocID="{D42BD433-29E0-41D9-9232-B69B71A08C0F}" presName="bgRect" presStyleLbl="bgShp" presStyleIdx="4" presStyleCnt="5"/>
      <dgm:spPr/>
    </dgm:pt>
    <dgm:pt modelId="{0FD34C4D-4748-4621-A5D1-137421E9A261}" type="pres">
      <dgm:prSet presAssocID="{D42BD433-29E0-41D9-9232-B69B71A08C0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etoskop"/>
        </a:ext>
      </dgm:extLst>
    </dgm:pt>
    <dgm:pt modelId="{48D3304F-0DE1-440E-BAED-4B35658F52F9}" type="pres">
      <dgm:prSet presAssocID="{D42BD433-29E0-41D9-9232-B69B71A08C0F}" presName="spaceRect" presStyleCnt="0"/>
      <dgm:spPr/>
    </dgm:pt>
    <dgm:pt modelId="{036FE50A-A034-40AE-8EB9-5B7AE1D59799}" type="pres">
      <dgm:prSet presAssocID="{D42BD433-29E0-41D9-9232-B69B71A08C0F}" presName="parTx" presStyleLbl="revTx" presStyleIdx="4" presStyleCnt="5">
        <dgm:presLayoutVars>
          <dgm:chMax val="0"/>
          <dgm:chPref val="0"/>
        </dgm:presLayoutVars>
      </dgm:prSet>
      <dgm:spPr/>
    </dgm:pt>
  </dgm:ptLst>
  <dgm:cxnLst>
    <dgm:cxn modelId="{B30AE654-6C4E-44A4-92BA-13ADDFA34565}" srcId="{AC75CE0E-5378-4295-8F06-60BCA51883B8}" destId="{880E5921-94F3-4FA6-8EE8-AB70640EE51F}" srcOrd="0" destOrd="0" parTransId="{1CDB5367-8E1F-4FDD-B831-698A4C385668}" sibTransId="{54C8418D-0C5D-4DEF-ACF6-ECEA7FA87C43}"/>
    <dgm:cxn modelId="{5AA89456-C1F6-49BA-ADC5-5AE6B070B510}" srcId="{AC75CE0E-5378-4295-8F06-60BCA51883B8}" destId="{1A2EFD5A-5FBE-4DB7-8FB4-26949816C4B7}" srcOrd="2" destOrd="0" parTransId="{F91C7769-A5D3-4783-8826-31731E8DA090}" sibTransId="{919288C9-2F9A-4092-A137-FF7AC1F0BC2D}"/>
    <dgm:cxn modelId="{4AF08C84-9E5A-4E2A-80CD-F13DDC47D295}" srcId="{AC75CE0E-5378-4295-8F06-60BCA51883B8}" destId="{D7BE2883-F484-48BF-8301-C30666A47D42}" srcOrd="1" destOrd="0" parTransId="{15D91CBF-DECF-4D11-A61A-ABDF6B88B76B}" sibTransId="{1B549A18-E7BF-4893-A5A3-84E2CD6D2630}"/>
    <dgm:cxn modelId="{850BD786-4DE2-4D54-9291-9ED5986C7B2D}" type="presOf" srcId="{317E024B-9F38-4C16-ABB5-925DF13EEEB7}" destId="{5FEFAB65-4691-4F13-B16F-BFEFFF7CC492}" srcOrd="0" destOrd="0" presId="urn:microsoft.com/office/officeart/2018/2/layout/IconVerticalSolidList"/>
    <dgm:cxn modelId="{CBC49F96-F118-46E6-A6BA-D37F8614E3EA}" srcId="{AC75CE0E-5378-4295-8F06-60BCA51883B8}" destId="{D42BD433-29E0-41D9-9232-B69B71A08C0F}" srcOrd="4" destOrd="0" parTransId="{E31CAD1D-9280-4775-8B9E-2854BBA42569}" sibTransId="{48E421CE-5CB5-47D6-8EE1-BF7EA5B23B08}"/>
    <dgm:cxn modelId="{959E2AA7-D6A3-4ADA-9342-300DADCA2977}" type="presOf" srcId="{AC75CE0E-5378-4295-8F06-60BCA51883B8}" destId="{04F4F857-CB56-4E21-A46E-CABA3E1B3423}" srcOrd="0" destOrd="0" presId="urn:microsoft.com/office/officeart/2018/2/layout/IconVerticalSolidList"/>
    <dgm:cxn modelId="{897C8DAA-0AF5-49D0-8C18-96268DDF2CF3}" type="presOf" srcId="{1A2EFD5A-5FBE-4DB7-8FB4-26949816C4B7}" destId="{109233B3-DFE4-44D9-9803-46E232051028}" srcOrd="0" destOrd="0" presId="urn:microsoft.com/office/officeart/2018/2/layout/IconVerticalSolidList"/>
    <dgm:cxn modelId="{C6805DCD-F2BC-4C7F-B703-0B884879ED8E}" type="presOf" srcId="{880E5921-94F3-4FA6-8EE8-AB70640EE51F}" destId="{D080DB4B-62B9-480E-BD3F-7378BEEA521A}" srcOrd="0" destOrd="0" presId="urn:microsoft.com/office/officeart/2018/2/layout/IconVerticalSolidList"/>
    <dgm:cxn modelId="{F470CAD2-3EFC-44CE-9FA8-DCC8647B10A2}" type="presOf" srcId="{D42BD433-29E0-41D9-9232-B69B71A08C0F}" destId="{036FE50A-A034-40AE-8EB9-5B7AE1D59799}" srcOrd="0" destOrd="0" presId="urn:microsoft.com/office/officeart/2018/2/layout/IconVerticalSolidList"/>
    <dgm:cxn modelId="{22AF6DEA-4B99-4E6E-B277-C75B84221644}" type="presOf" srcId="{D7BE2883-F484-48BF-8301-C30666A47D42}" destId="{A272156D-2E9E-499F-8E33-71B569E4A620}" srcOrd="0" destOrd="0" presId="urn:microsoft.com/office/officeart/2018/2/layout/IconVerticalSolidList"/>
    <dgm:cxn modelId="{10B7A4F1-CEF7-4BCC-A7BE-6B9558D27768}" srcId="{AC75CE0E-5378-4295-8F06-60BCA51883B8}" destId="{317E024B-9F38-4C16-ABB5-925DF13EEEB7}" srcOrd="3" destOrd="0" parTransId="{A4B8BFE3-948B-4E84-A475-5ACE9818660C}" sibTransId="{B7C71BC2-2647-4A07-94B4-DE06F05D6D06}"/>
    <dgm:cxn modelId="{95C6CEA7-C18F-4BAA-BA97-6686B6EECE71}" type="presParOf" srcId="{04F4F857-CB56-4E21-A46E-CABA3E1B3423}" destId="{E7D7DC94-24B3-40D1-BC20-9978689A3CCE}" srcOrd="0" destOrd="0" presId="urn:microsoft.com/office/officeart/2018/2/layout/IconVerticalSolidList"/>
    <dgm:cxn modelId="{74DE86DB-241F-42CF-A8E3-4EBA755A9A8A}" type="presParOf" srcId="{E7D7DC94-24B3-40D1-BC20-9978689A3CCE}" destId="{E55FCE41-203E-4B1B-8A32-2573E91C4935}" srcOrd="0" destOrd="0" presId="urn:microsoft.com/office/officeart/2018/2/layout/IconVerticalSolidList"/>
    <dgm:cxn modelId="{2301F2DD-0792-4291-AED3-B784ECDB3FA4}" type="presParOf" srcId="{E7D7DC94-24B3-40D1-BC20-9978689A3CCE}" destId="{BFA520FE-2550-4D91-8020-41967687F4BD}" srcOrd="1" destOrd="0" presId="urn:microsoft.com/office/officeart/2018/2/layout/IconVerticalSolidList"/>
    <dgm:cxn modelId="{AB69CA16-7A5F-4B3B-81AF-3324FD0EE40E}" type="presParOf" srcId="{E7D7DC94-24B3-40D1-BC20-9978689A3CCE}" destId="{B8B1DE23-623A-481A-A399-8F148C5B8D73}" srcOrd="2" destOrd="0" presId="urn:microsoft.com/office/officeart/2018/2/layout/IconVerticalSolidList"/>
    <dgm:cxn modelId="{74DD5556-9CDB-4738-AB57-06A0F1226016}" type="presParOf" srcId="{E7D7DC94-24B3-40D1-BC20-9978689A3CCE}" destId="{D080DB4B-62B9-480E-BD3F-7378BEEA521A}" srcOrd="3" destOrd="0" presId="urn:microsoft.com/office/officeart/2018/2/layout/IconVerticalSolidList"/>
    <dgm:cxn modelId="{BFE3862F-5C2E-44D5-A43C-C35CF9AF49F7}" type="presParOf" srcId="{04F4F857-CB56-4E21-A46E-CABA3E1B3423}" destId="{D4CD2F82-3AF4-43D3-8CE4-0B620A76EEFF}" srcOrd="1" destOrd="0" presId="urn:microsoft.com/office/officeart/2018/2/layout/IconVerticalSolidList"/>
    <dgm:cxn modelId="{71586E60-6C9A-42A2-9913-4382D1C89114}" type="presParOf" srcId="{04F4F857-CB56-4E21-A46E-CABA3E1B3423}" destId="{3AE40735-6892-46FE-867F-39532C1B906A}" srcOrd="2" destOrd="0" presId="urn:microsoft.com/office/officeart/2018/2/layout/IconVerticalSolidList"/>
    <dgm:cxn modelId="{B2EACCA1-1EE0-4A59-8023-4062A6055CD8}" type="presParOf" srcId="{3AE40735-6892-46FE-867F-39532C1B906A}" destId="{4F6FF50A-3223-414F-8E93-74CB26CBF7A7}" srcOrd="0" destOrd="0" presId="urn:microsoft.com/office/officeart/2018/2/layout/IconVerticalSolidList"/>
    <dgm:cxn modelId="{B13D377D-374D-4F02-9642-9864096E09DF}" type="presParOf" srcId="{3AE40735-6892-46FE-867F-39532C1B906A}" destId="{D947ECBC-CB77-4DF4-8666-C1F390BA83B2}" srcOrd="1" destOrd="0" presId="urn:microsoft.com/office/officeart/2018/2/layout/IconVerticalSolidList"/>
    <dgm:cxn modelId="{D3725145-BD43-4D37-8D15-5E95AE349C38}" type="presParOf" srcId="{3AE40735-6892-46FE-867F-39532C1B906A}" destId="{83521ECC-94B7-42F0-81F7-C3FD2C48D6B2}" srcOrd="2" destOrd="0" presId="urn:microsoft.com/office/officeart/2018/2/layout/IconVerticalSolidList"/>
    <dgm:cxn modelId="{3E64A84A-76A5-4FC3-8143-79C34861AAFD}" type="presParOf" srcId="{3AE40735-6892-46FE-867F-39532C1B906A}" destId="{A272156D-2E9E-499F-8E33-71B569E4A620}" srcOrd="3" destOrd="0" presId="urn:microsoft.com/office/officeart/2018/2/layout/IconVerticalSolidList"/>
    <dgm:cxn modelId="{0A894551-5CD0-41BD-88EE-E917B8B608D2}" type="presParOf" srcId="{04F4F857-CB56-4E21-A46E-CABA3E1B3423}" destId="{23081E32-2B40-474B-86BC-D5D14F2DBEE8}" srcOrd="3" destOrd="0" presId="urn:microsoft.com/office/officeart/2018/2/layout/IconVerticalSolidList"/>
    <dgm:cxn modelId="{F20DB7F9-5E77-460E-951C-6499AAFEE450}" type="presParOf" srcId="{04F4F857-CB56-4E21-A46E-CABA3E1B3423}" destId="{839647CB-A71E-40D4-8B18-4B1593930A5B}" srcOrd="4" destOrd="0" presId="urn:microsoft.com/office/officeart/2018/2/layout/IconVerticalSolidList"/>
    <dgm:cxn modelId="{9CB597F4-3A8D-4709-83BA-61899C88E964}" type="presParOf" srcId="{839647CB-A71E-40D4-8B18-4B1593930A5B}" destId="{D5D31F88-FE99-4788-BCBC-83BA0CF9E228}" srcOrd="0" destOrd="0" presId="urn:microsoft.com/office/officeart/2018/2/layout/IconVerticalSolidList"/>
    <dgm:cxn modelId="{85A41A53-51F3-4C2D-8CEB-C9D483625F0C}" type="presParOf" srcId="{839647CB-A71E-40D4-8B18-4B1593930A5B}" destId="{C652C77A-35C4-403F-806D-5033B607D06A}" srcOrd="1" destOrd="0" presId="urn:microsoft.com/office/officeart/2018/2/layout/IconVerticalSolidList"/>
    <dgm:cxn modelId="{01BC6808-0980-4EFB-806A-4830B0A9CC6B}" type="presParOf" srcId="{839647CB-A71E-40D4-8B18-4B1593930A5B}" destId="{577B921A-E261-4AF4-B63C-2FF78833E6E4}" srcOrd="2" destOrd="0" presId="urn:microsoft.com/office/officeart/2018/2/layout/IconVerticalSolidList"/>
    <dgm:cxn modelId="{98D619CA-0D92-45FF-8852-A717B4ABC190}" type="presParOf" srcId="{839647CB-A71E-40D4-8B18-4B1593930A5B}" destId="{109233B3-DFE4-44D9-9803-46E232051028}" srcOrd="3" destOrd="0" presId="urn:microsoft.com/office/officeart/2018/2/layout/IconVerticalSolidList"/>
    <dgm:cxn modelId="{32BC7AAB-8892-4AD2-B5AD-63399CF618F3}" type="presParOf" srcId="{04F4F857-CB56-4E21-A46E-CABA3E1B3423}" destId="{0E1179CE-4800-49C3-90AC-F041BF9B0E3C}" srcOrd="5" destOrd="0" presId="urn:microsoft.com/office/officeart/2018/2/layout/IconVerticalSolidList"/>
    <dgm:cxn modelId="{743174BC-B51D-490D-B118-976E0375D41C}" type="presParOf" srcId="{04F4F857-CB56-4E21-A46E-CABA3E1B3423}" destId="{309CDE41-3D6D-420C-BAA4-8729D88AB9A9}" srcOrd="6" destOrd="0" presId="urn:microsoft.com/office/officeart/2018/2/layout/IconVerticalSolidList"/>
    <dgm:cxn modelId="{587D0717-6F29-4315-BC94-576E5A576B28}" type="presParOf" srcId="{309CDE41-3D6D-420C-BAA4-8729D88AB9A9}" destId="{423CABF0-E75B-46ED-AABE-916C0AC280A4}" srcOrd="0" destOrd="0" presId="urn:microsoft.com/office/officeart/2018/2/layout/IconVerticalSolidList"/>
    <dgm:cxn modelId="{C07122CD-2AE8-4F3E-AE19-DFA40537FBBC}" type="presParOf" srcId="{309CDE41-3D6D-420C-BAA4-8729D88AB9A9}" destId="{ACC3B906-F3C2-4BCB-A37A-9D120D8539C6}" srcOrd="1" destOrd="0" presId="urn:microsoft.com/office/officeart/2018/2/layout/IconVerticalSolidList"/>
    <dgm:cxn modelId="{192BC983-E209-4761-9D6C-9B83A54FF706}" type="presParOf" srcId="{309CDE41-3D6D-420C-BAA4-8729D88AB9A9}" destId="{11DDBB58-0D11-48B3-8E94-E4B277C942ED}" srcOrd="2" destOrd="0" presId="urn:microsoft.com/office/officeart/2018/2/layout/IconVerticalSolidList"/>
    <dgm:cxn modelId="{65E508DC-D7A4-40B4-9625-5E99A9D20DC2}" type="presParOf" srcId="{309CDE41-3D6D-420C-BAA4-8729D88AB9A9}" destId="{5FEFAB65-4691-4F13-B16F-BFEFFF7CC492}" srcOrd="3" destOrd="0" presId="urn:microsoft.com/office/officeart/2018/2/layout/IconVerticalSolidList"/>
    <dgm:cxn modelId="{EEA9020D-6B80-45F6-8E68-48DF3B455B69}" type="presParOf" srcId="{04F4F857-CB56-4E21-A46E-CABA3E1B3423}" destId="{DC0740A1-E874-4002-A1E6-BD3000D620E3}" srcOrd="7" destOrd="0" presId="urn:microsoft.com/office/officeart/2018/2/layout/IconVerticalSolidList"/>
    <dgm:cxn modelId="{F2C6823E-B3D4-40A3-BEFB-C8FBDB3BAB5F}" type="presParOf" srcId="{04F4F857-CB56-4E21-A46E-CABA3E1B3423}" destId="{979E0FC1-F031-406D-B5A7-43A502CD7DE9}" srcOrd="8" destOrd="0" presId="urn:microsoft.com/office/officeart/2018/2/layout/IconVerticalSolidList"/>
    <dgm:cxn modelId="{AC1566C8-0DD2-4107-834B-455EEED2E895}" type="presParOf" srcId="{979E0FC1-F031-406D-B5A7-43A502CD7DE9}" destId="{4DEE22A9-C88E-4CA7-A98B-1CAD2681F3F7}" srcOrd="0" destOrd="0" presId="urn:microsoft.com/office/officeart/2018/2/layout/IconVerticalSolidList"/>
    <dgm:cxn modelId="{637618A2-A3E4-4823-B89F-A6F0BE093F0C}" type="presParOf" srcId="{979E0FC1-F031-406D-B5A7-43A502CD7DE9}" destId="{0FD34C4D-4748-4621-A5D1-137421E9A261}" srcOrd="1" destOrd="0" presId="urn:microsoft.com/office/officeart/2018/2/layout/IconVerticalSolidList"/>
    <dgm:cxn modelId="{945CA4A7-8CFD-4C53-9077-F6C89BBA032B}" type="presParOf" srcId="{979E0FC1-F031-406D-B5A7-43A502CD7DE9}" destId="{48D3304F-0DE1-440E-BAED-4B35658F52F9}" srcOrd="2" destOrd="0" presId="urn:microsoft.com/office/officeart/2018/2/layout/IconVerticalSolidList"/>
    <dgm:cxn modelId="{218FE3E7-35D9-4E73-A03B-CCCE1B2B145C}" type="presParOf" srcId="{979E0FC1-F031-406D-B5A7-43A502CD7DE9}" destId="{036FE50A-A034-40AE-8EB9-5B7AE1D5979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6650A7-559D-4FDA-B24D-C9C769AA69A5}">
      <dsp:nvSpPr>
        <dsp:cNvPr id="0" name=""/>
        <dsp:cNvSpPr/>
      </dsp:nvSpPr>
      <dsp:spPr>
        <a:xfrm>
          <a:off x="0" y="84608"/>
          <a:ext cx="6263640" cy="479114"/>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ZİHİNSEL YETERSİZLİK</a:t>
          </a:r>
          <a:endParaRPr lang="en-US" sz="2100" kern="1200"/>
        </a:p>
      </dsp:txBody>
      <dsp:txXfrm>
        <a:off x="23388" y="107996"/>
        <a:ext cx="6216864" cy="432338"/>
      </dsp:txXfrm>
    </dsp:sp>
    <dsp:sp modelId="{9903F476-5656-4239-8644-1B166AA6CD0D}">
      <dsp:nvSpPr>
        <dsp:cNvPr id="0" name=""/>
        <dsp:cNvSpPr/>
      </dsp:nvSpPr>
      <dsp:spPr>
        <a:xfrm>
          <a:off x="0" y="624203"/>
          <a:ext cx="6263640" cy="479114"/>
        </a:xfrm>
        <a:prstGeom prst="roundRect">
          <a:avLst/>
        </a:prstGeom>
        <a:solidFill>
          <a:schemeClr val="accent5">
            <a:hueOff val="981373"/>
            <a:satOff val="3195"/>
            <a:lumOff val="1111"/>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BEDENSEL YETERSİZLİK</a:t>
          </a:r>
          <a:endParaRPr lang="en-US" sz="2100" kern="1200"/>
        </a:p>
      </dsp:txBody>
      <dsp:txXfrm>
        <a:off x="23388" y="647591"/>
        <a:ext cx="6216864" cy="432338"/>
      </dsp:txXfrm>
    </dsp:sp>
    <dsp:sp modelId="{9EBF2DBD-0E42-4249-B735-701D8CEB9085}">
      <dsp:nvSpPr>
        <dsp:cNvPr id="0" name=""/>
        <dsp:cNvSpPr/>
      </dsp:nvSpPr>
      <dsp:spPr>
        <a:xfrm>
          <a:off x="0" y="1163798"/>
          <a:ext cx="6263640" cy="479114"/>
        </a:xfrm>
        <a:prstGeom prst="roundRect">
          <a:avLst/>
        </a:prstGeom>
        <a:solidFill>
          <a:schemeClr val="accent5">
            <a:hueOff val="1962746"/>
            <a:satOff val="6391"/>
            <a:lumOff val="2222"/>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İŞİTME YETERSİZLİĞİ</a:t>
          </a:r>
          <a:endParaRPr lang="en-US" sz="2100" kern="1200"/>
        </a:p>
      </dsp:txBody>
      <dsp:txXfrm>
        <a:off x="23388" y="1187186"/>
        <a:ext cx="6216864" cy="432338"/>
      </dsp:txXfrm>
    </dsp:sp>
    <dsp:sp modelId="{5BAE3A43-B59F-45C0-BA5D-1164B47F688A}">
      <dsp:nvSpPr>
        <dsp:cNvPr id="0" name=""/>
        <dsp:cNvSpPr/>
      </dsp:nvSpPr>
      <dsp:spPr>
        <a:xfrm>
          <a:off x="0" y="1703393"/>
          <a:ext cx="6263640" cy="479114"/>
        </a:xfrm>
        <a:prstGeom prst="roundRect">
          <a:avLst/>
        </a:prstGeom>
        <a:solidFill>
          <a:schemeClr val="accent5">
            <a:hueOff val="2944118"/>
            <a:satOff val="9586"/>
            <a:lumOff val="333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GÖRME YETERSİZLİĞİ</a:t>
          </a:r>
          <a:endParaRPr lang="en-US" sz="2100" kern="1200"/>
        </a:p>
      </dsp:txBody>
      <dsp:txXfrm>
        <a:off x="23388" y="1726781"/>
        <a:ext cx="6216864" cy="432338"/>
      </dsp:txXfrm>
    </dsp:sp>
    <dsp:sp modelId="{100F98A1-3633-4B43-A4C1-B7F3CFF16A5F}">
      <dsp:nvSpPr>
        <dsp:cNvPr id="0" name=""/>
        <dsp:cNvSpPr/>
      </dsp:nvSpPr>
      <dsp:spPr>
        <a:xfrm>
          <a:off x="0" y="2242988"/>
          <a:ext cx="6263640" cy="479114"/>
        </a:xfrm>
        <a:prstGeom prst="roundRect">
          <a:avLst/>
        </a:prstGeom>
        <a:solidFill>
          <a:schemeClr val="accent5">
            <a:hueOff val="3925491"/>
            <a:satOff val="12781"/>
            <a:lumOff val="444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YAYGIN GELİŞİMSEL BOZ.(OTİZM)</a:t>
          </a:r>
          <a:endParaRPr lang="en-US" sz="2100" kern="1200"/>
        </a:p>
      </dsp:txBody>
      <dsp:txXfrm>
        <a:off x="23388" y="2266376"/>
        <a:ext cx="6216864" cy="432338"/>
      </dsp:txXfrm>
    </dsp:sp>
    <dsp:sp modelId="{DE10E77A-ED70-4150-B66F-376EEABF102B}">
      <dsp:nvSpPr>
        <dsp:cNvPr id="0" name=""/>
        <dsp:cNvSpPr/>
      </dsp:nvSpPr>
      <dsp:spPr>
        <a:xfrm>
          <a:off x="0" y="2782583"/>
          <a:ext cx="6263640" cy="479114"/>
        </a:xfrm>
        <a:prstGeom prst="roundRect">
          <a:avLst/>
        </a:prstGeom>
        <a:solidFill>
          <a:schemeClr val="accent5">
            <a:hueOff val="4906864"/>
            <a:satOff val="15977"/>
            <a:lumOff val="555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DİL KONUŞMA GÜÇLÜĞÜ</a:t>
          </a:r>
          <a:endParaRPr lang="en-US" sz="2100" kern="1200"/>
        </a:p>
      </dsp:txBody>
      <dsp:txXfrm>
        <a:off x="23388" y="2805971"/>
        <a:ext cx="6216864" cy="432338"/>
      </dsp:txXfrm>
    </dsp:sp>
    <dsp:sp modelId="{D733BEB4-DD2D-4DD8-B202-FB3DA4C16CE5}">
      <dsp:nvSpPr>
        <dsp:cNvPr id="0" name=""/>
        <dsp:cNvSpPr/>
      </dsp:nvSpPr>
      <dsp:spPr>
        <a:xfrm>
          <a:off x="0" y="3322178"/>
          <a:ext cx="6263640" cy="479114"/>
        </a:xfrm>
        <a:prstGeom prst="roundRect">
          <a:avLst/>
        </a:prstGeom>
        <a:solidFill>
          <a:schemeClr val="accent5">
            <a:hueOff val="5888237"/>
            <a:satOff val="19172"/>
            <a:lumOff val="666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BİRDEN FAZLA ENGELİ OLAN BİREYLER</a:t>
          </a:r>
          <a:endParaRPr lang="en-US" sz="2100" kern="1200"/>
        </a:p>
      </dsp:txBody>
      <dsp:txXfrm>
        <a:off x="23388" y="3345566"/>
        <a:ext cx="6216864" cy="432338"/>
      </dsp:txXfrm>
    </dsp:sp>
    <dsp:sp modelId="{A4500EAB-0709-4D79-8010-B2DD65E97FCE}">
      <dsp:nvSpPr>
        <dsp:cNvPr id="0" name=""/>
        <dsp:cNvSpPr/>
      </dsp:nvSpPr>
      <dsp:spPr>
        <a:xfrm>
          <a:off x="0" y="3861773"/>
          <a:ext cx="6263640" cy="479114"/>
        </a:xfrm>
        <a:prstGeom prst="roundRect">
          <a:avLst/>
        </a:prstGeom>
        <a:solidFill>
          <a:schemeClr val="accent5">
            <a:hueOff val="6869610"/>
            <a:satOff val="22367"/>
            <a:lumOff val="777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DİKKATEKSİKLİĞİ HİPERAKTİVİTE BOZUKLUĞU</a:t>
          </a:r>
          <a:endParaRPr lang="en-US" sz="2100" kern="1200"/>
        </a:p>
      </dsp:txBody>
      <dsp:txXfrm>
        <a:off x="23388" y="3885161"/>
        <a:ext cx="6216864" cy="432338"/>
      </dsp:txXfrm>
    </dsp:sp>
    <dsp:sp modelId="{EB4B2FFC-2688-406A-91AB-B796B5EE9E16}">
      <dsp:nvSpPr>
        <dsp:cNvPr id="0" name=""/>
        <dsp:cNvSpPr/>
      </dsp:nvSpPr>
      <dsp:spPr>
        <a:xfrm>
          <a:off x="0" y="4401369"/>
          <a:ext cx="6263640" cy="479114"/>
        </a:xfrm>
        <a:prstGeom prst="roundRect">
          <a:avLst/>
        </a:prstGeom>
        <a:solidFill>
          <a:schemeClr val="accent5">
            <a:hueOff val="7850982"/>
            <a:satOff val="25563"/>
            <a:lumOff val="8889"/>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ÖZEL ÖĞRENME GÜÇLÜĞÜ</a:t>
          </a:r>
          <a:endParaRPr lang="en-US" sz="2100" kern="1200"/>
        </a:p>
      </dsp:txBody>
      <dsp:txXfrm>
        <a:off x="23388" y="4424757"/>
        <a:ext cx="6216864" cy="432338"/>
      </dsp:txXfrm>
    </dsp:sp>
    <dsp:sp modelId="{3AAD89ED-3D28-4A7B-8DCC-90F6722FFB5F}">
      <dsp:nvSpPr>
        <dsp:cNvPr id="0" name=""/>
        <dsp:cNvSpPr/>
      </dsp:nvSpPr>
      <dsp:spPr>
        <a:xfrm>
          <a:off x="0" y="4940964"/>
          <a:ext cx="6263640" cy="479114"/>
        </a:xfrm>
        <a:prstGeom prst="roundRect">
          <a:avLst/>
        </a:prstGeom>
        <a:solidFill>
          <a:schemeClr val="accent5">
            <a:hueOff val="8832355"/>
            <a:satOff val="28758"/>
            <a:lumOff val="1000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tr-TR" sz="2100" b="0" kern="1200"/>
            <a:t>SÜREGELEN HASTALIK</a:t>
          </a:r>
          <a:endParaRPr lang="en-US" sz="2100" kern="1200"/>
        </a:p>
      </dsp:txBody>
      <dsp:txXfrm>
        <a:off x="23388" y="4964352"/>
        <a:ext cx="6216864" cy="4323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C48A27-09A2-4349-9C6B-8F7ED8E0268F}">
      <dsp:nvSpPr>
        <dsp:cNvPr id="0" name=""/>
        <dsp:cNvSpPr/>
      </dsp:nvSpPr>
      <dsp:spPr>
        <a:xfrm rot="2343189">
          <a:off x="3330795" y="2426647"/>
          <a:ext cx="917219" cy="19116"/>
        </a:xfrm>
        <a:custGeom>
          <a:avLst/>
          <a:gdLst/>
          <a:ahLst/>
          <a:cxnLst/>
          <a:rect l="0" t="0" r="0" b="0"/>
          <a:pathLst>
            <a:path>
              <a:moveTo>
                <a:pt x="0" y="9558"/>
              </a:moveTo>
              <a:lnTo>
                <a:pt x="917219" y="955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AB3E28-489D-4928-B37B-B46DFAEB39CD}">
      <dsp:nvSpPr>
        <dsp:cNvPr id="0" name=""/>
        <dsp:cNvSpPr/>
      </dsp:nvSpPr>
      <dsp:spPr>
        <a:xfrm rot="1057208">
          <a:off x="3371576" y="2359533"/>
          <a:ext cx="2629798" cy="19116"/>
        </a:xfrm>
        <a:custGeom>
          <a:avLst/>
          <a:gdLst/>
          <a:ahLst/>
          <a:cxnLst/>
          <a:rect l="0" t="0" r="0" b="0"/>
          <a:pathLst>
            <a:path>
              <a:moveTo>
                <a:pt x="0" y="9558"/>
              </a:moveTo>
              <a:lnTo>
                <a:pt x="2629798" y="955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832AD8-B7DF-40C6-B75B-571BFE12EA0E}">
      <dsp:nvSpPr>
        <dsp:cNvPr id="0" name=""/>
        <dsp:cNvSpPr/>
      </dsp:nvSpPr>
      <dsp:spPr>
        <a:xfrm rot="83013">
          <a:off x="3433004" y="1878470"/>
          <a:ext cx="1796726" cy="19116"/>
        </a:xfrm>
        <a:custGeom>
          <a:avLst/>
          <a:gdLst/>
          <a:ahLst/>
          <a:cxnLst/>
          <a:rect l="0" t="0" r="0" b="0"/>
          <a:pathLst>
            <a:path>
              <a:moveTo>
                <a:pt x="0" y="9558"/>
              </a:moveTo>
              <a:lnTo>
                <a:pt x="1796726" y="955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293795-EF4F-4DE0-BC02-E4FFC7044661}">
      <dsp:nvSpPr>
        <dsp:cNvPr id="0" name=""/>
        <dsp:cNvSpPr/>
      </dsp:nvSpPr>
      <dsp:spPr>
        <a:xfrm rot="20555639">
          <a:off x="3381114" y="1395587"/>
          <a:ext cx="2277797" cy="19116"/>
        </a:xfrm>
        <a:custGeom>
          <a:avLst/>
          <a:gdLst/>
          <a:ahLst/>
          <a:cxnLst/>
          <a:rect l="0" t="0" r="0" b="0"/>
          <a:pathLst>
            <a:path>
              <a:moveTo>
                <a:pt x="0" y="9558"/>
              </a:moveTo>
              <a:lnTo>
                <a:pt x="2277797" y="955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1A9BB-65A9-4143-B793-701436758EC4}">
      <dsp:nvSpPr>
        <dsp:cNvPr id="0" name=""/>
        <dsp:cNvSpPr/>
      </dsp:nvSpPr>
      <dsp:spPr>
        <a:xfrm rot="18766736">
          <a:off x="3329864" y="1315687"/>
          <a:ext cx="478463" cy="19116"/>
        </a:xfrm>
        <a:custGeom>
          <a:avLst/>
          <a:gdLst/>
          <a:ahLst/>
          <a:cxnLst/>
          <a:rect l="0" t="0" r="0" b="0"/>
          <a:pathLst>
            <a:path>
              <a:moveTo>
                <a:pt x="0" y="9558"/>
              </a:moveTo>
              <a:lnTo>
                <a:pt x="478463" y="9558"/>
              </a:lnTo>
            </a:path>
          </a:pathLst>
        </a:custGeom>
        <a:noFill/>
        <a:ln w="34925" cap="flat" cmpd="sng" algn="in">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9F5A32-D280-4F4A-8A28-E8C59A18415D}">
      <dsp:nvSpPr>
        <dsp:cNvPr id="0" name=""/>
        <dsp:cNvSpPr/>
      </dsp:nvSpPr>
      <dsp:spPr>
        <a:xfrm>
          <a:off x="2600633" y="1295360"/>
          <a:ext cx="951504" cy="1037574"/>
        </a:xfrm>
        <a:prstGeom prst="rightArrow">
          <a:avLst/>
        </a:prstGeom>
        <a:solidFill>
          <a:schemeClr val="accent2">
            <a:lumMod val="20000"/>
            <a:lumOff val="8000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F480B7-CB3D-4561-B47B-5405E1663957}">
      <dsp:nvSpPr>
        <dsp:cNvPr id="0" name=""/>
        <dsp:cNvSpPr/>
      </dsp:nvSpPr>
      <dsp:spPr>
        <a:xfrm>
          <a:off x="2894527" y="264612"/>
          <a:ext cx="2470588" cy="90931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Özel Eğitim Okul/Kurumları</a:t>
          </a:r>
        </a:p>
      </dsp:txBody>
      <dsp:txXfrm>
        <a:off x="3256336" y="397778"/>
        <a:ext cx="1746970" cy="642985"/>
      </dsp:txXfrm>
    </dsp:sp>
    <dsp:sp modelId="{740C9679-D48A-45B0-A08C-EFC9A7D8248C}">
      <dsp:nvSpPr>
        <dsp:cNvPr id="0" name=""/>
        <dsp:cNvSpPr/>
      </dsp:nvSpPr>
      <dsp:spPr>
        <a:xfrm>
          <a:off x="5522536" y="296893"/>
          <a:ext cx="1661654" cy="106700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Özel Eğitim Sınıfları</a:t>
          </a:r>
          <a:endParaRPr lang="tr-TR" sz="2000" kern="1200" dirty="0">
            <a:solidFill>
              <a:schemeClr val="tx1">
                <a:lumMod val="95000"/>
                <a:lumOff val="5000"/>
              </a:schemeClr>
            </a:solidFill>
            <a:latin typeface="Times New Roman" pitchFamily="18" charset="0"/>
            <a:cs typeface="Times New Roman" pitchFamily="18" charset="0"/>
          </a:endParaRPr>
        </a:p>
      </dsp:txBody>
      <dsp:txXfrm>
        <a:off x="5765880" y="453153"/>
        <a:ext cx="1174966" cy="754487"/>
      </dsp:txXfrm>
    </dsp:sp>
    <dsp:sp modelId="{4DFF94EE-F31C-4B6C-B08A-9166EAE8B7CF}">
      <dsp:nvSpPr>
        <dsp:cNvPr id="0" name=""/>
        <dsp:cNvSpPr/>
      </dsp:nvSpPr>
      <dsp:spPr>
        <a:xfrm>
          <a:off x="5227411" y="1485323"/>
          <a:ext cx="2260124" cy="903278"/>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lumMod val="95000"/>
                  <a:lumOff val="5000"/>
                </a:schemeClr>
              </a:solidFill>
              <a:latin typeface="Times New Roman" pitchFamily="18" charset="0"/>
              <a:cs typeface="Times New Roman" pitchFamily="18" charset="0"/>
            </a:rPr>
            <a:t>Tam Zamanlı Kaynaştırma</a:t>
          </a:r>
        </a:p>
      </dsp:txBody>
      <dsp:txXfrm>
        <a:off x="5558398" y="1617605"/>
        <a:ext cx="1598150" cy="638714"/>
      </dsp:txXfrm>
    </dsp:sp>
    <dsp:sp modelId="{1AD5171B-1C6E-49C4-B0DE-9C95BE5F6639}">
      <dsp:nvSpPr>
        <dsp:cNvPr id="0" name=""/>
        <dsp:cNvSpPr/>
      </dsp:nvSpPr>
      <dsp:spPr>
        <a:xfrm>
          <a:off x="5846692" y="2465954"/>
          <a:ext cx="1738079" cy="1095278"/>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Evde Eğitim </a:t>
          </a:r>
          <a:endParaRPr lang="tr-TR" sz="2000" kern="1200" dirty="0">
            <a:solidFill>
              <a:schemeClr val="tx1">
                <a:lumMod val="95000"/>
                <a:lumOff val="5000"/>
              </a:schemeClr>
            </a:solidFill>
            <a:latin typeface="Times New Roman" pitchFamily="18" charset="0"/>
            <a:cs typeface="Times New Roman" pitchFamily="18" charset="0"/>
          </a:endParaRPr>
        </a:p>
      </dsp:txBody>
      <dsp:txXfrm>
        <a:off x="6101228" y="2626354"/>
        <a:ext cx="1229007" cy="774478"/>
      </dsp:txXfrm>
    </dsp:sp>
    <dsp:sp modelId="{79F51B49-B6EC-4A93-9E5C-96E1DBE167EE}">
      <dsp:nvSpPr>
        <dsp:cNvPr id="0" name=""/>
        <dsp:cNvSpPr/>
      </dsp:nvSpPr>
      <dsp:spPr>
        <a:xfrm>
          <a:off x="3424575" y="2706032"/>
          <a:ext cx="2185185" cy="64124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tr-TR" sz="2000" b="1" kern="1200" dirty="0">
              <a:solidFill>
                <a:schemeClr val="tx1"/>
              </a:solidFill>
              <a:latin typeface="Times New Roman" pitchFamily="18" charset="0"/>
              <a:cs typeface="Times New Roman" pitchFamily="18" charset="0"/>
            </a:rPr>
            <a:t>Hastane Sınıfında Eğitim</a:t>
          </a:r>
          <a:endParaRPr lang="tr-TR" sz="2000" kern="1200" dirty="0">
            <a:solidFill>
              <a:schemeClr val="tx1">
                <a:lumMod val="95000"/>
                <a:lumOff val="5000"/>
              </a:schemeClr>
            </a:solidFill>
            <a:latin typeface="Times New Roman" pitchFamily="18" charset="0"/>
            <a:cs typeface="Times New Roman" pitchFamily="18" charset="0"/>
          </a:endParaRPr>
        </a:p>
      </dsp:txBody>
      <dsp:txXfrm>
        <a:off x="3744588" y="2799940"/>
        <a:ext cx="1545159" cy="4534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17508F-7FA8-48E8-85C4-25D82BB7E21B}">
      <dsp:nvSpPr>
        <dsp:cNvPr id="0" name=""/>
        <dsp:cNvSpPr/>
      </dsp:nvSpPr>
      <dsp:spPr>
        <a:xfrm>
          <a:off x="0" y="218527"/>
          <a:ext cx="5744684" cy="4289220"/>
        </a:xfrm>
        <a:prstGeom prst="roundRect">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tr-TR" sz="3900" b="0" kern="1200"/>
            <a:t>Bu doğrultuda özel eğitim ihtiyacı olan birey öncelikle yetersizliği olmayan akranlarının devam ettiği sınıfta tam zamanlı kaynaştırma uygulaması yoluyla,</a:t>
          </a:r>
          <a:endParaRPr lang="en-US" sz="3900" kern="1200"/>
        </a:p>
      </dsp:txBody>
      <dsp:txXfrm>
        <a:off x="209382" y="427909"/>
        <a:ext cx="5325920" cy="38704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CBA7E2-D22E-4222-B5EA-5EA398D4E976}">
      <dsp:nvSpPr>
        <dsp:cNvPr id="0" name=""/>
        <dsp:cNvSpPr/>
      </dsp:nvSpPr>
      <dsp:spPr>
        <a:xfrm>
          <a:off x="769998" y="1254653"/>
          <a:ext cx="1164375" cy="11643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B8D04D5-8165-49EF-AB2A-095085D4166F}">
      <dsp:nvSpPr>
        <dsp:cNvPr id="0" name=""/>
        <dsp:cNvSpPr/>
      </dsp:nvSpPr>
      <dsp:spPr>
        <a:xfrm>
          <a:off x="58436" y="2751622"/>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0" kern="1200"/>
            <a:t>Özel eğitim ihtiyacı olan birey il/ilçe özel eğitim hizmetleri kurulu tarafından, özel eğitim değerlendirme kurul raporu doğrultusunda uygun resmî okul/kuruma yerleştirilir. </a:t>
          </a:r>
          <a:endParaRPr lang="en-US" sz="1100" kern="1200"/>
        </a:p>
      </dsp:txBody>
      <dsp:txXfrm>
        <a:off x="58436" y="2751622"/>
        <a:ext cx="2587500" cy="720000"/>
      </dsp:txXfrm>
    </dsp:sp>
    <dsp:sp modelId="{05A971E5-326A-4C61-87AC-69439806AC55}">
      <dsp:nvSpPr>
        <dsp:cNvPr id="0" name=""/>
        <dsp:cNvSpPr/>
      </dsp:nvSpPr>
      <dsp:spPr>
        <a:xfrm>
          <a:off x="3810311" y="1254653"/>
          <a:ext cx="1164375" cy="11643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8087963D-7944-4606-A962-CD8C9850D2B9}">
      <dsp:nvSpPr>
        <dsp:cNvPr id="0" name=""/>
        <dsp:cNvSpPr/>
      </dsp:nvSpPr>
      <dsp:spPr>
        <a:xfrm>
          <a:off x="3098748" y="2751622"/>
          <a:ext cx="2587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0" kern="1200"/>
            <a:t>Yerleştirme kararı verilirken bireyi yaşadığı çevreden ayırmadan en az sınırlandırılmış ortamda eğitim alması esası gözetilir. </a:t>
          </a:r>
          <a:endParaRPr lang="en-US" sz="1100" kern="1200"/>
        </a:p>
      </dsp:txBody>
      <dsp:txXfrm>
        <a:off x="3098748" y="2751622"/>
        <a:ext cx="2587500" cy="7200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852A3C-1380-455A-A341-663AEEA624DB}">
      <dsp:nvSpPr>
        <dsp:cNvPr id="0" name=""/>
        <dsp:cNvSpPr/>
      </dsp:nvSpPr>
      <dsp:spPr>
        <a:xfrm>
          <a:off x="0" y="387367"/>
          <a:ext cx="5744684" cy="193401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b="0" kern="1200"/>
            <a:t>Gündüzlü eğitim hizmeti veren özel eğitim okul/kurumunda ya da yatılı özel eğitim okul/kurumunda eğitime devam edebilmektedir.</a:t>
          </a:r>
          <a:endParaRPr lang="en-US" sz="2900" kern="1200"/>
        </a:p>
      </dsp:txBody>
      <dsp:txXfrm>
        <a:off x="94411" y="481778"/>
        <a:ext cx="5555862" cy="1745188"/>
      </dsp:txXfrm>
    </dsp:sp>
    <dsp:sp modelId="{6B82AAFB-D385-4BEB-8FA1-C83F6566115A}">
      <dsp:nvSpPr>
        <dsp:cNvPr id="0" name=""/>
        <dsp:cNvSpPr/>
      </dsp:nvSpPr>
      <dsp:spPr>
        <a:xfrm>
          <a:off x="0" y="2404897"/>
          <a:ext cx="5744684" cy="193401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tr-TR" sz="2900" b="0" kern="1200"/>
            <a:t>Özel Eğitim Hizmetleri Yönetmeliğinin 15 inci maddesinde yer alan hükme göre;</a:t>
          </a:r>
          <a:endParaRPr lang="en-US" sz="2900" kern="1200"/>
        </a:p>
      </dsp:txBody>
      <dsp:txXfrm>
        <a:off x="94411" y="2499308"/>
        <a:ext cx="5555862" cy="174518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11F333-315F-42B9-ADCE-FAB8C5DD0F77}">
      <dsp:nvSpPr>
        <dsp:cNvPr id="0" name=""/>
        <dsp:cNvSpPr/>
      </dsp:nvSpPr>
      <dsp:spPr>
        <a:xfrm>
          <a:off x="0" y="29618"/>
          <a:ext cx="5744684" cy="2293200"/>
        </a:xfrm>
        <a:prstGeom prst="roundRect">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kern="1200"/>
            <a:t>Özel eğitim hizmetleri kurulu başkanı bulunduğu ilde bir okula yerleştirilemeyen bireylerden yatılı ilköğretim okuluna yerleştirilecekleri valiliklere, </a:t>
          </a:r>
          <a:endParaRPr lang="en-US" sz="2800" kern="1200"/>
        </a:p>
      </dsp:txBody>
      <dsp:txXfrm>
        <a:off x="111945" y="141563"/>
        <a:ext cx="5520794" cy="2069310"/>
      </dsp:txXfrm>
    </dsp:sp>
    <dsp:sp modelId="{CA3F72EB-41B1-4436-8E33-BDD27FD412C2}">
      <dsp:nvSpPr>
        <dsp:cNvPr id="0" name=""/>
        <dsp:cNvSpPr/>
      </dsp:nvSpPr>
      <dsp:spPr>
        <a:xfrm>
          <a:off x="0" y="2403458"/>
          <a:ext cx="5744684" cy="2293200"/>
        </a:xfrm>
        <a:prstGeom prst="roundRect">
          <a:avLst/>
        </a:prstGeom>
        <a:solidFill>
          <a:schemeClr val="accent2">
            <a:hueOff val="-165654"/>
            <a:satOff val="-54335"/>
            <a:lumOff val="-1980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tr-TR" sz="2800" b="0" kern="1200"/>
            <a:t>Yatılı ortaöğretim kurumlarına yerleştirilecekleri ise Özel Eğitim ve Rehberlik Hizmetleri Genel Müdürlüğüne bildirmekle yükümlüdür.</a:t>
          </a:r>
          <a:endParaRPr lang="en-US" sz="2800" kern="1200"/>
        </a:p>
      </dsp:txBody>
      <dsp:txXfrm>
        <a:off x="111945" y="2515403"/>
        <a:ext cx="5520794" cy="20693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5FCE41-203E-4B1B-8A32-2573E91C4935}">
      <dsp:nvSpPr>
        <dsp:cNvPr id="0" name=""/>
        <dsp:cNvSpPr/>
      </dsp:nvSpPr>
      <dsp:spPr>
        <a:xfrm>
          <a:off x="0" y="4357"/>
          <a:ext cx="6506304" cy="92818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A520FE-2550-4D91-8020-41967687F4BD}">
      <dsp:nvSpPr>
        <dsp:cNvPr id="0" name=""/>
        <dsp:cNvSpPr/>
      </dsp:nvSpPr>
      <dsp:spPr>
        <a:xfrm>
          <a:off x="280776" y="213199"/>
          <a:ext cx="510503" cy="5105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D080DB4B-62B9-480E-BD3F-7378BEEA521A}">
      <dsp:nvSpPr>
        <dsp:cNvPr id="0" name=""/>
        <dsp:cNvSpPr/>
      </dsp:nvSpPr>
      <dsp:spPr>
        <a:xfrm>
          <a:off x="1072056" y="4357"/>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tr-TR" sz="1900" b="0" kern="1200"/>
            <a:t>Yetersizliği Olmayan Bireylerle Aynı Programı Uygulayan Özel Eğitim Okulları.</a:t>
          </a:r>
          <a:endParaRPr lang="en-US" sz="1900" kern="1200"/>
        </a:p>
      </dsp:txBody>
      <dsp:txXfrm>
        <a:off x="1072056" y="4357"/>
        <a:ext cx="5434247" cy="928187"/>
      </dsp:txXfrm>
    </dsp:sp>
    <dsp:sp modelId="{4F6FF50A-3223-414F-8E93-74CB26CBF7A7}">
      <dsp:nvSpPr>
        <dsp:cNvPr id="0" name=""/>
        <dsp:cNvSpPr/>
      </dsp:nvSpPr>
      <dsp:spPr>
        <a:xfrm>
          <a:off x="0" y="1164591"/>
          <a:ext cx="6506304" cy="92818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947ECBC-CB77-4DF4-8666-C1F390BA83B2}">
      <dsp:nvSpPr>
        <dsp:cNvPr id="0" name=""/>
        <dsp:cNvSpPr/>
      </dsp:nvSpPr>
      <dsp:spPr>
        <a:xfrm>
          <a:off x="280776" y="1373434"/>
          <a:ext cx="510503" cy="5105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A272156D-2E9E-499F-8E33-71B569E4A620}">
      <dsp:nvSpPr>
        <dsp:cNvPr id="0" name=""/>
        <dsp:cNvSpPr/>
      </dsp:nvSpPr>
      <dsp:spPr>
        <a:xfrm>
          <a:off x="1072056" y="1164591"/>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tr-TR" sz="1900" b="0" kern="1200"/>
            <a:t>İşitme Engelliler İlkokulu/Ortaokulu/Meslek Lisesi</a:t>
          </a:r>
          <a:endParaRPr lang="en-US" sz="1900" kern="1200"/>
        </a:p>
      </dsp:txBody>
      <dsp:txXfrm>
        <a:off x="1072056" y="1164591"/>
        <a:ext cx="5434247" cy="928187"/>
      </dsp:txXfrm>
    </dsp:sp>
    <dsp:sp modelId="{D5D31F88-FE99-4788-BCBC-83BA0CF9E228}">
      <dsp:nvSpPr>
        <dsp:cNvPr id="0" name=""/>
        <dsp:cNvSpPr/>
      </dsp:nvSpPr>
      <dsp:spPr>
        <a:xfrm>
          <a:off x="0" y="2324826"/>
          <a:ext cx="6506304" cy="92818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52C77A-35C4-403F-806D-5033B607D06A}">
      <dsp:nvSpPr>
        <dsp:cNvPr id="0" name=""/>
        <dsp:cNvSpPr/>
      </dsp:nvSpPr>
      <dsp:spPr>
        <a:xfrm>
          <a:off x="280776" y="2533668"/>
          <a:ext cx="510503" cy="5105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109233B3-DFE4-44D9-9803-46E232051028}">
      <dsp:nvSpPr>
        <dsp:cNvPr id="0" name=""/>
        <dsp:cNvSpPr/>
      </dsp:nvSpPr>
      <dsp:spPr>
        <a:xfrm>
          <a:off x="1072056" y="2324826"/>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tr-TR" sz="1900" b="0" kern="1200"/>
            <a:t>Görme Engelliler İlkokulu/Ortaokulu/Özel eğitim mesleki eğitim merkezi</a:t>
          </a:r>
          <a:endParaRPr lang="en-US" sz="1900" kern="1200"/>
        </a:p>
      </dsp:txBody>
      <dsp:txXfrm>
        <a:off x="1072056" y="2324826"/>
        <a:ext cx="5434247" cy="928187"/>
      </dsp:txXfrm>
    </dsp:sp>
    <dsp:sp modelId="{423CABF0-E75B-46ED-AABE-916C0AC280A4}">
      <dsp:nvSpPr>
        <dsp:cNvPr id="0" name=""/>
        <dsp:cNvSpPr/>
      </dsp:nvSpPr>
      <dsp:spPr>
        <a:xfrm>
          <a:off x="0" y="3485060"/>
          <a:ext cx="6506304" cy="928187"/>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3B906-F3C2-4BCB-A37A-9D120D8539C6}">
      <dsp:nvSpPr>
        <dsp:cNvPr id="0" name=""/>
        <dsp:cNvSpPr/>
      </dsp:nvSpPr>
      <dsp:spPr>
        <a:xfrm>
          <a:off x="280776" y="3693902"/>
          <a:ext cx="510503" cy="5105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5FEFAB65-4691-4F13-B16F-BFEFFF7CC492}">
      <dsp:nvSpPr>
        <dsp:cNvPr id="0" name=""/>
        <dsp:cNvSpPr/>
      </dsp:nvSpPr>
      <dsp:spPr>
        <a:xfrm>
          <a:off x="1072056" y="3485060"/>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tr-TR" sz="1900" b="0" kern="1200"/>
            <a:t>Hafif Zihinsel Engelliler İlkokulu/Ortaokul/Özel eğitim mesleki eğitim merkezi</a:t>
          </a:r>
          <a:endParaRPr lang="en-US" sz="1900" kern="1200"/>
        </a:p>
      </dsp:txBody>
      <dsp:txXfrm>
        <a:off x="1072056" y="3485060"/>
        <a:ext cx="5434247" cy="928187"/>
      </dsp:txXfrm>
    </dsp:sp>
    <dsp:sp modelId="{4DEE22A9-C88E-4CA7-A98B-1CAD2681F3F7}">
      <dsp:nvSpPr>
        <dsp:cNvPr id="0" name=""/>
        <dsp:cNvSpPr/>
      </dsp:nvSpPr>
      <dsp:spPr>
        <a:xfrm>
          <a:off x="0" y="4645294"/>
          <a:ext cx="6506304" cy="928187"/>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34C4D-4748-4621-A5D1-137421E9A261}">
      <dsp:nvSpPr>
        <dsp:cNvPr id="0" name=""/>
        <dsp:cNvSpPr/>
      </dsp:nvSpPr>
      <dsp:spPr>
        <a:xfrm>
          <a:off x="280776" y="4854137"/>
          <a:ext cx="510503" cy="5105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34925"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36FE50A-A034-40AE-8EB9-5B7AE1D59799}">
      <dsp:nvSpPr>
        <dsp:cNvPr id="0" name=""/>
        <dsp:cNvSpPr/>
      </dsp:nvSpPr>
      <dsp:spPr>
        <a:xfrm>
          <a:off x="1072056" y="4645294"/>
          <a:ext cx="5434247" cy="9281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8233" tIns="98233" rIns="98233" bIns="98233" numCol="1" spcCol="1270" anchor="ctr" anchorCtr="0">
          <a:noAutofit/>
        </a:bodyPr>
        <a:lstStyle/>
        <a:p>
          <a:pPr marL="0" lvl="0" indent="0" algn="l" defTabSz="844550">
            <a:lnSpc>
              <a:spcPct val="90000"/>
            </a:lnSpc>
            <a:spcBef>
              <a:spcPct val="0"/>
            </a:spcBef>
            <a:spcAft>
              <a:spcPct val="35000"/>
            </a:spcAft>
            <a:buNone/>
          </a:pPr>
          <a:r>
            <a:rPr lang="tr-TR" sz="1900" b="0" kern="1200"/>
            <a:t>Ortopedik Engelliler İlkokulu/Ortaokulu/Meslek Lisesi</a:t>
          </a:r>
          <a:endParaRPr lang="en-US" sz="1900" kern="1200"/>
        </a:p>
      </dsp:txBody>
      <dsp:txXfrm>
        <a:off x="1072056" y="4645294"/>
        <a:ext cx="5434247" cy="92818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34434838-74BC-4993-BB3F-1BC7190564B0}" type="datetimeFigureOut">
              <a:rPr lang="tr-TR" smtClean="0"/>
              <a:t>27.11.2021</a:t>
            </a:fld>
            <a:endParaRPr lang="tr-T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27762507-5EDD-4DDC-A2B7-C350B2709663}" type="slidenum">
              <a:rPr lang="tr-TR" smtClean="0"/>
              <a:t>‹#›</a:t>
            </a:fld>
            <a:endParaRPr lang="tr-TR"/>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815201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4434838-74BC-4993-BB3F-1BC7190564B0}" type="datetimeFigureOut">
              <a:rPr lang="tr-TR" smtClean="0"/>
              <a:t>27.11.2021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762507-5EDD-4DDC-A2B7-C350B2709663}" type="slidenum">
              <a:rPr lang="tr-TR" smtClean="0"/>
              <a:t>‹#›</a:t>
            </a:fld>
            <a:endParaRPr lang="tr-TR"/>
          </a:p>
        </p:txBody>
      </p:sp>
    </p:spTree>
    <p:extLst>
      <p:ext uri="{BB962C8B-B14F-4D97-AF65-F5344CB8AC3E}">
        <p14:creationId xmlns:p14="http://schemas.microsoft.com/office/powerpoint/2010/main" val="54916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4434838-74BC-4993-BB3F-1BC7190564B0}" type="datetimeFigureOut">
              <a:rPr lang="tr-TR" smtClean="0"/>
              <a:t>27.11.2021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762507-5EDD-4DDC-A2B7-C350B2709663}" type="slidenum">
              <a:rPr lang="tr-TR" smtClean="0"/>
              <a:t>‹#›</a:t>
            </a:fld>
            <a:endParaRPr lang="tr-TR"/>
          </a:p>
        </p:txBody>
      </p:sp>
    </p:spTree>
    <p:extLst>
      <p:ext uri="{BB962C8B-B14F-4D97-AF65-F5344CB8AC3E}">
        <p14:creationId xmlns:p14="http://schemas.microsoft.com/office/powerpoint/2010/main" val="2117603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34434838-74BC-4993-BB3F-1BC7190564B0}" type="datetimeFigureOut">
              <a:rPr lang="tr-TR" smtClean="0"/>
              <a:t>27.11.2021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7762507-5EDD-4DDC-A2B7-C350B2709663}" type="slidenum">
              <a:rPr lang="tr-TR" smtClean="0"/>
              <a:t>‹#›</a:t>
            </a:fld>
            <a:endParaRPr lang="tr-TR"/>
          </a:p>
        </p:txBody>
      </p:sp>
    </p:spTree>
    <p:extLst>
      <p:ext uri="{BB962C8B-B14F-4D97-AF65-F5344CB8AC3E}">
        <p14:creationId xmlns:p14="http://schemas.microsoft.com/office/powerpoint/2010/main" val="3909224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34434838-74BC-4993-BB3F-1BC7190564B0}" type="datetimeFigureOut">
              <a:rPr lang="tr-TR" smtClean="0"/>
              <a:t>27.11.2021</a:t>
            </a:fld>
            <a:endParaRPr lang="tr-T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tr-T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27762507-5EDD-4DDC-A2B7-C350B2709663}" type="slidenum">
              <a:rPr lang="tr-TR" smtClean="0"/>
              <a:t>‹#›</a:t>
            </a:fld>
            <a:endParaRPr lang="tr-T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82715495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34434838-74BC-4993-BB3F-1BC7190564B0}" type="datetimeFigureOut">
              <a:rPr lang="tr-TR" smtClean="0"/>
              <a:t>27.11.2021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7762507-5EDD-4DDC-A2B7-C350B2709663}" type="slidenum">
              <a:rPr lang="tr-TR" smtClean="0"/>
              <a:t>‹#›</a:t>
            </a:fld>
            <a:endParaRPr lang="tr-TR"/>
          </a:p>
        </p:txBody>
      </p:sp>
    </p:spTree>
    <p:extLst>
      <p:ext uri="{BB962C8B-B14F-4D97-AF65-F5344CB8AC3E}">
        <p14:creationId xmlns:p14="http://schemas.microsoft.com/office/powerpoint/2010/main" val="3716553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34434838-74BC-4993-BB3F-1BC7190564B0}" type="datetimeFigureOut">
              <a:rPr lang="tr-TR" smtClean="0"/>
              <a:t>27.11.2021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7762507-5EDD-4DDC-A2B7-C350B2709663}" type="slidenum">
              <a:rPr lang="tr-TR" smtClean="0"/>
              <a:t>‹#›</a:t>
            </a:fld>
            <a:endParaRPr lang="tr-TR"/>
          </a:p>
        </p:txBody>
      </p:sp>
    </p:spTree>
    <p:extLst>
      <p:ext uri="{BB962C8B-B14F-4D97-AF65-F5344CB8AC3E}">
        <p14:creationId xmlns:p14="http://schemas.microsoft.com/office/powerpoint/2010/main" val="1050922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34434838-74BC-4993-BB3F-1BC7190564B0}" type="datetimeFigureOut">
              <a:rPr lang="tr-TR" smtClean="0"/>
              <a:t>27.11.2021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7762507-5EDD-4DDC-A2B7-C350B2709663}" type="slidenum">
              <a:rPr lang="tr-TR" smtClean="0"/>
              <a:t>‹#›</a:t>
            </a:fld>
            <a:endParaRPr lang="tr-TR"/>
          </a:p>
        </p:txBody>
      </p:sp>
    </p:spTree>
    <p:extLst>
      <p:ext uri="{BB962C8B-B14F-4D97-AF65-F5344CB8AC3E}">
        <p14:creationId xmlns:p14="http://schemas.microsoft.com/office/powerpoint/2010/main" val="851913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34838-74BC-4993-BB3F-1BC7190564B0}" type="datetimeFigureOut">
              <a:rPr lang="tr-TR" smtClean="0"/>
              <a:t>27.11.2021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7762507-5EDD-4DDC-A2B7-C350B2709663}" type="slidenum">
              <a:rPr lang="tr-TR" smtClean="0"/>
              <a:t>‹#›</a:t>
            </a:fld>
            <a:endParaRPr lang="tr-TR"/>
          </a:p>
        </p:txBody>
      </p:sp>
    </p:spTree>
    <p:extLst>
      <p:ext uri="{BB962C8B-B14F-4D97-AF65-F5344CB8AC3E}">
        <p14:creationId xmlns:p14="http://schemas.microsoft.com/office/powerpoint/2010/main" val="3379777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4434838-74BC-4993-BB3F-1BC7190564B0}" type="datetimeFigureOut">
              <a:rPr lang="tr-TR" smtClean="0"/>
              <a:t>27.11.2021</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tr-T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7762507-5EDD-4DDC-A2B7-C350B2709663}"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535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34434838-74BC-4993-BB3F-1BC7190564B0}" type="datetimeFigureOut">
              <a:rPr lang="tr-TR" smtClean="0"/>
              <a:t>27.11.2021</a:t>
            </a:fld>
            <a:endParaRPr lang="tr-T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27762507-5EDD-4DDC-A2B7-C350B2709663}" type="slidenum">
              <a:rPr lang="tr-TR" smtClean="0"/>
              <a:t>‹#›</a:t>
            </a:fld>
            <a:endParaRPr lang="tr-T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788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34434838-74BC-4993-BB3F-1BC7190564B0}" type="datetimeFigureOut">
              <a:rPr lang="tr-TR" smtClean="0"/>
              <a:t>27.11.2021</a:t>
            </a:fld>
            <a:endParaRPr lang="tr-T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tr-T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27762507-5EDD-4DDC-A2B7-C350B2709663}" type="slidenum">
              <a:rPr lang="tr-TR" smtClean="0"/>
              <a:t>‹#›</a:t>
            </a:fld>
            <a:endParaRPr lang="tr-T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2057375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b="0" dirty="0">
                <a:latin typeface="Comic Sans MS" panose="030F0702030302020204" pitchFamily="66" charset="0"/>
                <a:ea typeface="Arial Unicode MS" panose="020B0604020202020204" pitchFamily="34" charset="-128"/>
                <a:cs typeface="Arial Unicode MS" panose="020B0604020202020204" pitchFamily="34" charset="-128"/>
              </a:rPr>
              <a:t>ENGEL TÜRLERİNE YÖNELİK ÖZEL EĞİTİM OKULLARI</a:t>
            </a:r>
          </a:p>
        </p:txBody>
      </p:sp>
      <p:sp>
        <p:nvSpPr>
          <p:cNvPr id="3" name="Alt Başlık 2"/>
          <p:cNvSpPr>
            <a:spLocks noGrp="1"/>
          </p:cNvSpPr>
          <p:nvPr>
            <p:ph type="subTitle" idx="1"/>
          </p:nvPr>
        </p:nvSpPr>
        <p:spPr/>
        <p:txBody>
          <a:bodyPr>
            <a:normAutofit fontScale="77500" lnSpcReduction="20000"/>
          </a:bodyPr>
          <a:lstStyle/>
          <a:p>
            <a:r>
              <a:rPr lang="tr-TR" b="0" dirty="0">
                <a:latin typeface="Comic Sans MS" panose="030F0702030302020204" pitchFamily="66" charset="0"/>
                <a:ea typeface="Arial Unicode MS" panose="020B0604020202020204" pitchFamily="34" charset="-128"/>
                <a:cs typeface="Arial Unicode MS" panose="020B0604020202020204" pitchFamily="34" charset="-128"/>
              </a:rPr>
              <a:t>                                     Psikolojik Danışman SEMRA GÖRHAN</a:t>
            </a:r>
          </a:p>
          <a:p>
            <a:r>
              <a:rPr lang="tr-TR" b="0" dirty="0">
                <a:latin typeface="Comic Sans MS" panose="030F0702030302020204" pitchFamily="66" charset="0"/>
                <a:ea typeface="Arial Unicode MS" panose="020B0604020202020204" pitchFamily="34" charset="-128"/>
                <a:cs typeface="Arial Unicode MS" panose="020B0604020202020204" pitchFamily="34" charset="-128"/>
              </a:rPr>
              <a:t>                                    SEYHAN REHBERLİK ARAŞTIRMA MERKEZİ</a:t>
            </a:r>
          </a:p>
        </p:txBody>
      </p:sp>
    </p:spTree>
    <p:extLst>
      <p:ext uri="{BB962C8B-B14F-4D97-AF65-F5344CB8AC3E}">
        <p14:creationId xmlns:p14="http://schemas.microsoft.com/office/powerpoint/2010/main" val="3646697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032A5F-59B5-4D7D-BB03-15A68CBEA0A7}"/>
              </a:ext>
            </a:extLst>
          </p:cNvPr>
          <p:cNvPicPr>
            <a:picLocks noChangeAspect="1"/>
          </p:cNvPicPr>
          <p:nvPr/>
        </p:nvPicPr>
        <p:blipFill rotWithShape="1">
          <a:blip r:embed="rId2">
            <a:alphaModFix amt="35000"/>
          </a:blip>
          <a:srcRect/>
          <a:stretch/>
        </p:blipFill>
        <p:spPr>
          <a:xfrm>
            <a:off x="20" y="1"/>
            <a:ext cx="12191980" cy="6857999"/>
          </a:xfrm>
          <a:prstGeom prst="rect">
            <a:avLst/>
          </a:prstGeom>
        </p:spPr>
      </p:pic>
      <p:sp>
        <p:nvSpPr>
          <p:cNvPr id="2" name="Unvan 1"/>
          <p:cNvSpPr>
            <a:spLocks noGrp="1"/>
          </p:cNvSpPr>
          <p:nvPr>
            <p:ph type="title"/>
          </p:nvPr>
        </p:nvSpPr>
        <p:spPr>
          <a:xfrm>
            <a:off x="838201" y="1065862"/>
            <a:ext cx="3313164" cy="4726276"/>
          </a:xfrm>
          <a:solidFill>
            <a:schemeClr val="accent2"/>
          </a:solidFill>
        </p:spPr>
        <p:txBody>
          <a:bodyPr>
            <a:normAutofit/>
          </a:bodyPr>
          <a:lstStyle/>
          <a:p>
            <a:pPr algn="r"/>
            <a:r>
              <a:rPr lang="tr-TR" sz="4000" b="0"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ÖĞRENCİLERİN BU KURUMLARA NASIL YERLEŞTİRME</a:t>
            </a:r>
            <a:br>
              <a:rPr lang="tr-TR" sz="4000" b="0" dirty="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rPr>
            </a:br>
            <a:endParaRPr lang="tr-TR" sz="4000" b="0" dirty="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graphicFrame>
        <p:nvGraphicFramePr>
          <p:cNvPr id="5" name="İçerik Yer Tutucusu 2">
            <a:extLst>
              <a:ext uri="{FF2B5EF4-FFF2-40B4-BE49-F238E27FC236}">
                <a16:creationId xmlns:a16="http://schemas.microsoft.com/office/drawing/2014/main" id="{1FD43CED-8BD2-495A-A46B-3F9BACACFB4B}"/>
              </a:ext>
            </a:extLst>
          </p:cNvPr>
          <p:cNvGraphicFramePr>
            <a:graphicFrameLocks noGrp="1"/>
          </p:cNvGraphicFramePr>
          <p:nvPr>
            <p:ph idx="1"/>
            <p:extLst>
              <p:ext uri="{D42A27DB-BD31-4B8C-83A1-F6EECF244321}">
                <p14:modId xmlns:p14="http://schemas.microsoft.com/office/powerpoint/2010/main" val="2383667401"/>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2905097"/>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2EA4F6-564D-47A5-A069-C56EB81E0A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1023563" y="1329267"/>
            <a:ext cx="4461934" cy="4538134"/>
          </a:xfrm>
        </p:spPr>
        <p:txBody>
          <a:bodyPr anchor="b">
            <a:normAutofit/>
          </a:bodyPr>
          <a:lstStyle/>
          <a:p>
            <a:pPr marL="0" indent="0">
              <a:buNone/>
            </a:pPr>
            <a:r>
              <a:rPr lang="tr-TR" altLang="tr-TR" sz="1800" b="0">
                <a:latin typeface="Comic Sans MS" panose="030F0702030302020204" pitchFamily="66" charset="0"/>
                <a:ea typeface="Arial Unicode MS" panose="020B0604020202020204" pitchFamily="34" charset="-128"/>
                <a:cs typeface="Arial Unicode MS" panose="020B0604020202020204" pitchFamily="34" charset="-128"/>
              </a:rPr>
              <a:t>Evde eğitim hizmeti; sağlık problemi nedeniyle örgün eğitim kurumlarından doğrudan yararlanamayacak durumda olduğunu sağlık raporu ile belgelendiren okul öncesi, ilkokul, ortaokul ve lise çağındaki özel eğitim ihtiyacı olan öğrenciler için evde sunulan eğitim hizmetidir.</a:t>
            </a:r>
          </a:p>
          <a:p>
            <a:pPr marL="0" indent="0">
              <a:buNone/>
            </a:pPr>
            <a:endParaRPr lang="tr-TR" altLang="tr-TR" sz="1800" b="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sz="1800" b="0">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10" name="Freeform 6">
            <a:extLst>
              <a:ext uri="{FF2B5EF4-FFF2-40B4-BE49-F238E27FC236}">
                <a16:creationId xmlns:a16="http://schemas.microsoft.com/office/drawing/2014/main" id="{11A8EAE1-305E-4C3A-BEFC-FA6E5DFF0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5201754" y="392335"/>
            <a:ext cx="1802878" cy="2426365"/>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2224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İçerik Yer Tutucusu 2"/>
          <p:cNvSpPr>
            <a:spLocks noGrp="1"/>
          </p:cNvSpPr>
          <p:nvPr>
            <p:ph idx="1"/>
          </p:nvPr>
        </p:nvSpPr>
        <p:spPr>
          <a:xfrm>
            <a:off x="943276" y="2050181"/>
            <a:ext cx="10410524" cy="4126782"/>
          </a:xfrm>
        </p:spPr>
        <p:txBody>
          <a:bodyPr>
            <a:normAutofit/>
          </a:bodyPr>
          <a:lstStyle/>
          <a:p>
            <a:pPr marL="0" indent="0">
              <a:buNone/>
            </a:pPr>
            <a:r>
              <a:rPr lang="tr-TR" altLang="tr-TR" sz="24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rPr>
              <a:t>Evde eğitim alması gereken çocukların aileleri, aldıkları sağlık raporuyla illerde bulunan rehberlik ve araştırma merkezlerine (RAM) başvurduktan sonra, il/ilçe milli eğitim müdürlükleri bünyesinde kurulan özel eğitim hizmetleri kurulu, yapılan bu başvuruları değerlendirerek karara bağlamakta ve öğrencinin evde eğitim almasını gerektiren şartların ortadan kalkması durumuna kadar söz konusu hizmet sunulmaktadır.</a:t>
            </a:r>
          </a:p>
          <a:p>
            <a:pPr marL="0" indent="0">
              <a:buNone/>
            </a:pPr>
            <a:endParaRPr lang="tr-TR" altLang="tr-TR" sz="24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endParaRPr>
          </a:p>
          <a:p>
            <a:pPr marL="0" indent="0">
              <a:buNone/>
            </a:pPr>
            <a:r>
              <a:rPr lang="tr-TR" altLang="tr-TR" sz="24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rPr>
              <a:t>.</a:t>
            </a:r>
          </a:p>
        </p:txBody>
      </p:sp>
    </p:spTree>
    <p:extLst>
      <p:ext uri="{BB962C8B-B14F-4D97-AF65-F5344CB8AC3E}">
        <p14:creationId xmlns:p14="http://schemas.microsoft.com/office/powerpoint/2010/main" val="251561588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BB1650-B616-4EFB-9FB7-5D93104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1188720" y="1188720"/>
            <a:ext cx="5369029" cy="4480560"/>
          </a:xfrm>
        </p:spPr>
        <p:txBody>
          <a:bodyPr anchor="ctr">
            <a:normAutofit/>
          </a:bodyPr>
          <a:lstStyle/>
          <a:p>
            <a:pPr marL="0" indent="0">
              <a:buNone/>
            </a:pPr>
            <a:endParaRPr lang="tr-TR" altLang="tr-TR" b="0">
              <a:latin typeface="Comic Sans MS" panose="030F0702030302020204" pitchFamily="66" charset="0"/>
              <a:ea typeface="Arial Unicode MS" panose="020B0604020202020204" pitchFamily="34" charset="-128"/>
              <a:cs typeface="Arial Unicode MS" panose="020B0604020202020204" pitchFamily="34" charset="-128"/>
            </a:endParaRPr>
          </a:p>
          <a:p>
            <a:pPr marL="0" indent="0">
              <a:buNone/>
            </a:pPr>
            <a:r>
              <a:rPr lang="tr-TR" altLang="tr-TR" b="0" dirty="0">
                <a:latin typeface="Comic Sans MS" panose="030F0702030302020204" pitchFamily="66" charset="0"/>
                <a:ea typeface="Arial Unicode MS" panose="020B0604020202020204" pitchFamily="34" charset="-128"/>
                <a:cs typeface="Arial Unicode MS" panose="020B0604020202020204" pitchFamily="34" charset="-128"/>
              </a:rPr>
              <a:t>Öğretmenin ev ev gezerek eğitim verdiği uygulama kapsamında bireyin eğitim performansına göre, ihtiyaç duyduğu alanlarda bireyselleştirilmiş eğitim programı hazırlanmakta, bilgi ve iletişim teknolojilerine ilişkin interaktif öğrenme olanakları vb. hizmetler sunulmakta;  evde eğitimde, ailelerin bilgilendirilmesi, desteklenmesi ve eğitimin her aşamasına katılımları sağlanmaktadır.</a:t>
            </a:r>
            <a:endParaRPr lang="tr-TR" altLang="tr-TR" b="0">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10" name="Rectangle 9">
            <a:extLst>
              <a:ext uri="{FF2B5EF4-FFF2-40B4-BE49-F238E27FC236}">
                <a16:creationId xmlns:a16="http://schemas.microsoft.com/office/drawing/2014/main" id="{BB47C962-A905-4168-832D-BF622B381E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527850" y="0"/>
            <a:ext cx="4664149"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6">
            <a:extLst>
              <a:ext uri="{FF2B5EF4-FFF2-40B4-BE49-F238E27FC236}">
                <a16:creationId xmlns:a16="http://schemas.microsoft.com/office/drawing/2014/main" id="{B0CAA55C-9F48-4F94-95AA-563539497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bg2"/>
          </a:solidFill>
          <a:ln w="0">
            <a:noFill/>
            <a:prstDash val="solid"/>
            <a:round/>
            <a:headEnd/>
            <a:tailEnd/>
          </a:ln>
        </p:spPr>
      </p:sp>
    </p:spTree>
    <p:extLst>
      <p:ext uri="{BB962C8B-B14F-4D97-AF65-F5344CB8AC3E}">
        <p14:creationId xmlns:p14="http://schemas.microsoft.com/office/powerpoint/2010/main" val="2620579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7902" y="1194180"/>
            <a:ext cx="3523938" cy="5020353"/>
          </a:xfrm>
        </p:spPr>
        <p:txBody>
          <a:bodyPr>
            <a:normAutofit/>
          </a:bodyPr>
          <a:lstStyle/>
          <a:p>
            <a:r>
              <a:rPr lang="tr-TR" sz="4100" b="0">
                <a:latin typeface="Comic Sans MS" panose="030F0702030302020204" pitchFamily="66" charset="0"/>
                <a:ea typeface="Arial Unicode MS" panose="020B0604020202020204" pitchFamily="34" charset="-128"/>
                <a:cs typeface="Arial Unicode MS" panose="020B0604020202020204" pitchFamily="34" charset="-128"/>
              </a:rPr>
              <a:t>HASTANEDE EĞİTİM HİZMETİ</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p:cNvSpPr>
            <a:spLocks noGrp="1"/>
          </p:cNvSpPr>
          <p:nvPr>
            <p:ph idx="1"/>
          </p:nvPr>
        </p:nvSpPr>
        <p:spPr>
          <a:xfrm>
            <a:off x="5056541" y="1194179"/>
            <a:ext cx="6114847" cy="5020353"/>
          </a:xfrm>
        </p:spPr>
        <p:txBody>
          <a:bodyPr>
            <a:normAutofit/>
          </a:bodyPr>
          <a:lstStyle/>
          <a:p>
            <a:pPr marL="0" indent="0">
              <a:buNone/>
            </a:pPr>
            <a:r>
              <a:rPr lang="tr-TR" altLang="tr-TR" b="0">
                <a:latin typeface="Comic Sans MS" panose="030F0702030302020204" pitchFamily="66" charset="0"/>
                <a:ea typeface="Arial Unicode MS" panose="020B0604020202020204" pitchFamily="34" charset="-128"/>
                <a:cs typeface="Arial Unicode MS" panose="020B0604020202020204" pitchFamily="34" charset="-128"/>
              </a:rPr>
              <a:t>Hastanede eğitim hizmeti; </a:t>
            </a:r>
            <a:r>
              <a:rPr lang="tr-TR" altLang="tr-TR" b="0" dirty="0">
                <a:latin typeface="Comic Sans MS" panose="030F0702030302020204" pitchFamily="66" charset="0"/>
                <a:ea typeface="Arial Unicode MS" panose="020B0604020202020204" pitchFamily="34" charset="-128"/>
                <a:cs typeface="Arial Unicode MS" panose="020B0604020202020204" pitchFamily="34" charset="-128"/>
              </a:rPr>
              <a:t>sağlık problemi nedeniyle sağlık kuruluşlarında yatarak tedavi gören özel eğitim ihtiyacı olan öğrenciler için hastanede sunulan eğitim hizmetidir.</a:t>
            </a:r>
            <a:endParaRPr lang="tr-TR" altLang="tr-TR" b="0">
              <a:latin typeface="Comic Sans MS" panose="030F0702030302020204" pitchFamily="66" charset="0"/>
              <a:ea typeface="Arial Unicode MS" panose="020B0604020202020204" pitchFamily="34" charset="-128"/>
              <a:cs typeface="Arial Unicode MS" panose="020B0604020202020204" pitchFamily="34" charset="-128"/>
            </a:endParaRPr>
          </a:p>
          <a:p>
            <a:pPr marL="0" indent="0">
              <a:buNone/>
            </a:pPr>
            <a:endParaRPr lang="tr-TR" altLang="tr-TR" b="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0523005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0E2206-E8AA-4BAF-B011-EDB32E45D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3466" y="1806044"/>
            <a:ext cx="6772401" cy="3698305"/>
          </a:xfrm>
        </p:spPr>
        <p:txBody>
          <a:bodyPr anchor="t">
            <a:normAutofit/>
          </a:bodyPr>
          <a:lstStyle/>
          <a:p>
            <a:pPr algn="ctr"/>
            <a:r>
              <a:rPr lang="tr-TR" sz="7200" b="0">
                <a:latin typeface="Comic Sans MS" panose="030F0702030302020204" pitchFamily="66" charset="0"/>
                <a:ea typeface="Arial Unicode MS" panose="020B0604020202020204" pitchFamily="34" charset="-128"/>
                <a:cs typeface="Arial Unicode MS" panose="020B0604020202020204" pitchFamily="34" charset="-128"/>
              </a:rPr>
              <a:t>HASTANEDE EĞİTİM HİZMETİ</a:t>
            </a:r>
          </a:p>
        </p:txBody>
      </p:sp>
      <p:sp>
        <p:nvSpPr>
          <p:cNvPr id="10" name="Freeform 6">
            <a:extLst>
              <a:ext uri="{FF2B5EF4-FFF2-40B4-BE49-F238E27FC236}">
                <a16:creationId xmlns:a16="http://schemas.microsoft.com/office/drawing/2014/main" id="{7E0CB0BD-5B6D-409A-BAF7-F97D58CB1E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866318" y="1806045"/>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3" name="İçerik Yer Tutucusu 2"/>
          <p:cNvSpPr>
            <a:spLocks noGrp="1"/>
          </p:cNvSpPr>
          <p:nvPr>
            <p:ph idx="1"/>
          </p:nvPr>
        </p:nvSpPr>
        <p:spPr>
          <a:xfrm>
            <a:off x="8545061" y="1806044"/>
            <a:ext cx="3003471" cy="4408488"/>
          </a:xfrm>
        </p:spPr>
        <p:txBody>
          <a:bodyPr anchor="t">
            <a:normAutofit/>
          </a:bodyPr>
          <a:lstStyle/>
          <a:p>
            <a:pPr marL="0" indent="0">
              <a:buNone/>
            </a:pPr>
            <a:endParaRPr lang="tr-TR" altLang="tr-TR" sz="1600" b="0">
              <a:latin typeface="Comic Sans MS" panose="030F0702030302020204" pitchFamily="66" charset="0"/>
              <a:ea typeface="Arial Unicode MS" panose="020B0604020202020204" pitchFamily="34" charset="-128"/>
              <a:cs typeface="Arial Unicode MS" panose="020B0604020202020204" pitchFamily="34" charset="-128"/>
            </a:endParaRPr>
          </a:p>
          <a:p>
            <a:pPr marL="0" indent="0">
              <a:buNone/>
            </a:pPr>
            <a:r>
              <a:rPr lang="tr-TR" altLang="tr-TR" sz="1600" b="0">
                <a:latin typeface="Comic Sans MS" panose="030F0702030302020204" pitchFamily="66" charset="0"/>
                <a:ea typeface="Arial Unicode MS" panose="020B0604020202020204" pitchFamily="34" charset="-128"/>
                <a:cs typeface="Arial Unicode MS" panose="020B0604020202020204" pitchFamily="34" charset="-128"/>
              </a:rPr>
              <a:t>Milli Eğitim Bakanlığı Evde ve Hastanede Eğitim Hizmetleri Yönergesi´ne göre, sağlık kuruluşlarında yatarak tedavi görmesi nedeniyle örgün eğitim kurumlarından doğrudan yararlanamayan okul öncesi, ilkokul, ortaokul ve lise çağındaki özel eğitim ihtiyacı olan öğrenciler bu hizmetten yararlanır.</a:t>
            </a:r>
          </a:p>
          <a:p>
            <a:pPr marL="0" indent="0">
              <a:buNone/>
            </a:pPr>
            <a:endParaRPr lang="tr-TR" altLang="tr-TR" sz="1600" b="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sz="1600" b="0">
              <a:latin typeface="Comic Sans MS" panose="030F0702030302020204"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529227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A75F4A0-FEAF-4F1B-9C48-7688BF9D4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1105469" y="5423537"/>
            <a:ext cx="9867331" cy="868081"/>
          </a:xfrm>
        </p:spPr>
        <p:txBody>
          <a:bodyPr anchor="ctr">
            <a:normAutofit/>
          </a:bodyPr>
          <a:lstStyle/>
          <a:p>
            <a:r>
              <a:rPr lang="tr-TR" b="0" dirty="0">
                <a:latin typeface="Comic Sans MS" panose="030F0702030302020204" pitchFamily="66" charset="0"/>
                <a:ea typeface="Arial Unicode MS" panose="020B0604020202020204" pitchFamily="34" charset="-128"/>
                <a:cs typeface="Arial Unicode MS" panose="020B0604020202020204" pitchFamily="34" charset="-128"/>
              </a:rPr>
              <a:t>HASTANEDE EĞİTİM HİZMETİ</a:t>
            </a:r>
          </a:p>
        </p:txBody>
      </p:sp>
      <p:sp>
        <p:nvSpPr>
          <p:cNvPr id="10" name="Freeform: Shape 9">
            <a:extLst>
              <a:ext uri="{FF2B5EF4-FFF2-40B4-BE49-F238E27FC236}">
                <a16:creationId xmlns:a16="http://schemas.microsoft.com/office/drawing/2014/main" id="{F1EC79F3-0DE6-47BA-9C5C-039C54F4AC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H="1">
            <a:off x="1730653" y="-921117"/>
            <a:ext cx="1756584" cy="4408488"/>
          </a:xfrm>
          <a:custGeom>
            <a:avLst/>
            <a:gdLst>
              <a:gd name="connsiteX0" fmla="*/ 1756584 w 1756584"/>
              <a:gd name="connsiteY0" fmla="*/ 4408488 h 4408488"/>
              <a:gd name="connsiteX1" fmla="*/ 1756584 w 1756584"/>
              <a:gd name="connsiteY1" fmla="*/ 0 h 4408488"/>
              <a:gd name="connsiteX2" fmla="*/ 1350810 w 1756584"/>
              <a:gd name="connsiteY2" fmla="*/ 0 h 4408488"/>
              <a:gd name="connsiteX3" fmla="*/ 1350810 w 1756584"/>
              <a:gd name="connsiteY3" fmla="*/ 4024068 h 4408488"/>
              <a:gd name="connsiteX4" fmla="*/ 0 w 1756584"/>
              <a:gd name="connsiteY4" fmla="*/ 4023445 h 4408488"/>
              <a:gd name="connsiteX5" fmla="*/ 0 w 1756584"/>
              <a:gd name="connsiteY5" fmla="*/ 440848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6584" h="4408488">
                <a:moveTo>
                  <a:pt x="1756584" y="4408488"/>
                </a:moveTo>
                <a:lnTo>
                  <a:pt x="1756584" y="0"/>
                </a:lnTo>
                <a:lnTo>
                  <a:pt x="1350810" y="0"/>
                </a:lnTo>
                <a:lnTo>
                  <a:pt x="1350810" y="4024068"/>
                </a:lnTo>
                <a:lnTo>
                  <a:pt x="0" y="4023445"/>
                </a:lnTo>
                <a:lnTo>
                  <a:pt x="0" y="4408488"/>
                </a:lnTo>
                <a:close/>
              </a:path>
            </a:pathLst>
          </a:custGeom>
          <a:solidFill>
            <a:schemeClr val="tx2"/>
          </a:solidFill>
          <a:ln w="0">
            <a:noFill/>
            <a:prstDash val="solid"/>
            <a:round/>
            <a:headEnd/>
            <a:tailEnd/>
          </a:ln>
        </p:spPr>
        <p:txBody>
          <a:bodyPr wrap="square">
            <a:noAutofit/>
          </a:bodyPr>
          <a:lstStyle/>
          <a:p>
            <a:endParaRPr lang="en-US" dirty="0"/>
          </a:p>
        </p:txBody>
      </p:sp>
      <p:sp>
        <p:nvSpPr>
          <p:cNvPr id="12" name="Freeform: Shape 11">
            <a:extLst>
              <a:ext uri="{FF2B5EF4-FFF2-40B4-BE49-F238E27FC236}">
                <a16:creationId xmlns:a16="http://schemas.microsoft.com/office/drawing/2014/main" id="{C86C2B07-2A41-4CB1-9C51-F037AF4176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flipV="1">
            <a:off x="8673443" y="2182330"/>
            <a:ext cx="1755930" cy="4408488"/>
          </a:xfrm>
          <a:custGeom>
            <a:avLst/>
            <a:gdLst>
              <a:gd name="connsiteX0" fmla="*/ 0 w 1755930"/>
              <a:gd name="connsiteY0" fmla="*/ 4023420 h 4408488"/>
              <a:gd name="connsiteX1" fmla="*/ 1 w 1755930"/>
              <a:gd name="connsiteY1" fmla="*/ 4408488 h 4408488"/>
              <a:gd name="connsiteX2" fmla="*/ 1755930 w 1755930"/>
              <a:gd name="connsiteY2" fmla="*/ 4408488 h 4408488"/>
              <a:gd name="connsiteX3" fmla="*/ 1755930 w 1755930"/>
              <a:gd name="connsiteY3" fmla="*/ 0 h 4408488"/>
              <a:gd name="connsiteX4" fmla="*/ 1350156 w 1755930"/>
              <a:gd name="connsiteY4" fmla="*/ 0 h 4408488"/>
              <a:gd name="connsiteX5" fmla="*/ 1350156 w 1755930"/>
              <a:gd name="connsiteY5" fmla="*/ 4023628 h 440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5930" h="4408488">
                <a:moveTo>
                  <a:pt x="0" y="4023420"/>
                </a:moveTo>
                <a:lnTo>
                  <a:pt x="1" y="4408488"/>
                </a:lnTo>
                <a:lnTo>
                  <a:pt x="1755930" y="4408488"/>
                </a:lnTo>
                <a:lnTo>
                  <a:pt x="1755930" y="0"/>
                </a:lnTo>
                <a:lnTo>
                  <a:pt x="1350156" y="0"/>
                </a:lnTo>
                <a:lnTo>
                  <a:pt x="1350156" y="4023628"/>
                </a:lnTo>
                <a:close/>
              </a:path>
            </a:pathLst>
          </a:custGeom>
          <a:solidFill>
            <a:schemeClr val="tx2"/>
          </a:solidFill>
          <a:ln w="0">
            <a:noFill/>
            <a:prstDash val="solid"/>
            <a:round/>
            <a:headEnd/>
            <a:tailEnd/>
          </a:ln>
        </p:spPr>
      </p:sp>
      <p:sp>
        <p:nvSpPr>
          <p:cNvPr id="3" name="İçerik Yer Tutucusu 2"/>
          <p:cNvSpPr>
            <a:spLocks noGrp="1"/>
          </p:cNvSpPr>
          <p:nvPr>
            <p:ph idx="1"/>
          </p:nvPr>
        </p:nvSpPr>
        <p:spPr>
          <a:xfrm>
            <a:off x="1219201" y="1123486"/>
            <a:ext cx="9639868" cy="3516753"/>
          </a:xfrm>
        </p:spPr>
        <p:txBody>
          <a:bodyPr anchor="ctr">
            <a:normAutofit/>
          </a:bodyPr>
          <a:lstStyle/>
          <a:p>
            <a:pPr marL="0" indent="0">
              <a:buNone/>
            </a:pPr>
            <a:endParaRPr lang="tr-TR" altLang="tr-TR" b="0">
              <a:latin typeface="Comic Sans MS" panose="030F0702030302020204" pitchFamily="66" charset="0"/>
              <a:ea typeface="Arial Unicode MS" panose="020B0604020202020204" pitchFamily="34" charset="-128"/>
              <a:cs typeface="Arial Unicode MS" panose="020B0604020202020204" pitchFamily="34" charset="-128"/>
            </a:endParaRPr>
          </a:p>
          <a:p>
            <a:pPr marL="0" indent="0">
              <a:buNone/>
            </a:pPr>
            <a:r>
              <a:rPr lang="tr-TR" altLang="tr-TR" b="0" dirty="0">
                <a:latin typeface="Comic Sans MS" panose="030F0702030302020204" pitchFamily="66" charset="0"/>
                <a:ea typeface="Arial Unicode MS" panose="020B0604020202020204" pitchFamily="34" charset="-128"/>
                <a:cs typeface="Arial Unicode MS" panose="020B0604020202020204" pitchFamily="34" charset="-128"/>
              </a:rPr>
              <a:t>Hastanede eğitim hizmeti özel eğitim ihtiyacı olan öğrencinin velisinin yazılı başvuru ve öğrencinin tedavisinden sorumlu hekim/hekimlerin yazılı görüşü ile sağlanır.	</a:t>
            </a:r>
            <a:endParaRPr lang="tr-TR" altLang="tr-TR" b="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14" name="Rectangle 13">
            <a:extLst>
              <a:ext uri="{FF2B5EF4-FFF2-40B4-BE49-F238E27FC236}">
                <a16:creationId xmlns:a16="http://schemas.microsoft.com/office/drawing/2014/main" id="{A3F67AAC-C977-4759-A5C8-6BC998F96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solidFill>
                <a:schemeClr val="bg1"/>
              </a:solidFill>
            </a:endParaRPr>
          </a:p>
        </p:txBody>
      </p:sp>
    </p:spTree>
    <p:extLst>
      <p:ext uri="{BB962C8B-B14F-4D97-AF65-F5344CB8AC3E}">
        <p14:creationId xmlns:p14="http://schemas.microsoft.com/office/powerpoint/2010/main" val="203642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0BC9609-A8AF-411F-A9E0-C3B93C894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640080" y="639704"/>
            <a:ext cx="3299579" cy="5577840"/>
          </a:xfrm>
        </p:spPr>
        <p:txBody>
          <a:bodyPr anchor="ctr">
            <a:normAutofit/>
          </a:bodyPr>
          <a:lstStyle/>
          <a:p>
            <a:pPr algn="ctr"/>
            <a:r>
              <a:rPr lang="tr-TR" sz="2800" b="0">
                <a:latin typeface="Comic Sans MS" panose="030F0702030302020204" pitchFamily="66" charset="0"/>
                <a:ea typeface="Arial Unicode MS" panose="020B0604020202020204" pitchFamily="34" charset="-128"/>
                <a:cs typeface="Arial Unicode MS" panose="020B0604020202020204" pitchFamily="34" charset="-128"/>
              </a:rPr>
              <a:t>ÖZEL EĞİTİM UYGULAMALARI NELERDİR?</a:t>
            </a:r>
            <a:br>
              <a:rPr lang="tr-TR" sz="2800" b="0">
                <a:latin typeface="Comic Sans MS" panose="030F0702030302020204" pitchFamily="66" charset="0"/>
                <a:ea typeface="Arial Unicode MS" panose="020B0604020202020204" pitchFamily="34" charset="-128"/>
                <a:cs typeface="Arial Unicode MS" panose="020B0604020202020204" pitchFamily="34" charset="-128"/>
              </a:rPr>
            </a:br>
            <a:endParaRPr lang="tr-TR" sz="2800" b="0">
              <a:latin typeface="Comic Sans MS" panose="030F0702030302020204" pitchFamily="66" charset="0"/>
              <a:ea typeface="Arial Unicode MS" panose="020B0604020202020204" pitchFamily="34" charset="-128"/>
              <a:cs typeface="Arial Unicode MS" panose="020B0604020202020204" pitchFamily="34" charset="-128"/>
            </a:endParaRPr>
          </a:p>
        </p:txBody>
      </p:sp>
      <p:graphicFrame>
        <p:nvGraphicFramePr>
          <p:cNvPr id="5" name="İçerik Yer Tutucusu 2">
            <a:extLst>
              <a:ext uri="{FF2B5EF4-FFF2-40B4-BE49-F238E27FC236}">
                <a16:creationId xmlns:a16="http://schemas.microsoft.com/office/drawing/2014/main" id="{BE2957AA-0553-4D2F-8AA7-B070CBCD1DC3}"/>
              </a:ext>
            </a:extLst>
          </p:cNvPr>
          <p:cNvGraphicFramePr>
            <a:graphicFrameLocks noGrp="1"/>
          </p:cNvGraphicFramePr>
          <p:nvPr>
            <p:ph idx="1"/>
            <p:extLst>
              <p:ext uri="{D42A27DB-BD31-4B8C-83A1-F6EECF244321}">
                <p14:modId xmlns:p14="http://schemas.microsoft.com/office/powerpoint/2010/main" val="426679676"/>
              </p:ext>
            </p:extLst>
          </p:nvPr>
        </p:nvGraphicFramePr>
        <p:xfrm>
          <a:off x="4901472" y="639705"/>
          <a:ext cx="6506304" cy="55778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05083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tint val="95000"/>
            <a:satMod val="17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A25AC1C-93A8-4F32-8BA0-8EF0ED6438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6310" cy="6858000"/>
          </a:xfrm>
          <a:prstGeom prst="rect">
            <a:avLst/>
          </a:prstGeom>
          <a:solidFill>
            <a:srgbClr val="BABBB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p:cNvSpPr>
            <a:spLocks noGrp="1"/>
          </p:cNvSpPr>
          <p:nvPr>
            <p:ph type="title"/>
          </p:nvPr>
        </p:nvSpPr>
        <p:spPr>
          <a:xfrm>
            <a:off x="643467" y="893930"/>
            <a:ext cx="5690286" cy="5070142"/>
          </a:xfrm>
        </p:spPr>
        <p:txBody>
          <a:bodyPr anchor="b">
            <a:normAutofit/>
          </a:bodyPr>
          <a:lstStyle/>
          <a:p>
            <a:pPr algn="r"/>
            <a:r>
              <a:rPr lang="tr-TR" sz="7200" b="0">
                <a:solidFill>
                  <a:srgbClr val="000000"/>
                </a:solidFill>
                <a:latin typeface="Comic Sans MS" panose="030F0702030302020204" pitchFamily="66" charset="0"/>
                <a:ea typeface="Arial Unicode MS" panose="020B0604020202020204" pitchFamily="34" charset="-128"/>
                <a:cs typeface="Arial Unicode MS" panose="020B0604020202020204" pitchFamily="34" charset="-128"/>
              </a:rPr>
              <a:t>ÖZEL EĞİTİM UYGULAMA OKULLARI</a:t>
            </a:r>
          </a:p>
        </p:txBody>
      </p:sp>
      <p:sp>
        <p:nvSpPr>
          <p:cNvPr id="10" name="Rectangle 9">
            <a:extLst>
              <a:ext uri="{FF2B5EF4-FFF2-40B4-BE49-F238E27FC236}">
                <a16:creationId xmlns:a16="http://schemas.microsoft.com/office/drawing/2014/main" id="{B239223A-E317-40B7-B86E-6EF7BC45F6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11508" y="0"/>
            <a:ext cx="4980492"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860667" y="893931"/>
            <a:ext cx="3656419" cy="5070142"/>
          </a:xfrm>
        </p:spPr>
        <p:txBody>
          <a:bodyPr anchor="t">
            <a:normAutofit/>
          </a:bodyPr>
          <a:lstStyle/>
          <a:p>
            <a:r>
              <a:rPr lang="tr-TR" sz="1600" b="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rPr>
              <a:t>Yetersizliği Olmayan Bireylerden farklı programı uygulayan Özel Eğitim Okulları.</a:t>
            </a:r>
          </a:p>
          <a:p>
            <a:r>
              <a:rPr lang="tr-TR" sz="1600" b="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rPr>
              <a:t>Özel Eğitim Uygulama Merkezi/Okulu</a:t>
            </a:r>
          </a:p>
          <a:p>
            <a:endParaRPr lang="tr-TR" sz="1600" b="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endParaRPr>
          </a:p>
          <a:p>
            <a:pPr marL="0" indent="0">
              <a:buNone/>
            </a:pPr>
            <a:r>
              <a:rPr lang="tr-TR" sz="1600" b="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rPr>
              <a:t>Orta-Ağır Zihinsel Engelli ve Otizimli çocukların gittiği okullardır. 1. Kademe 1,2,3,4 sınıflardan oluşur 2.Kademe 5,6,7,8. sınıflardan oluşur.</a:t>
            </a:r>
          </a:p>
          <a:p>
            <a:endParaRPr lang="tr-TR" sz="1600" b="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endParaRPr>
          </a:p>
          <a:p>
            <a:r>
              <a:rPr lang="tr-TR" sz="1600" b="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rPr>
              <a:t>Özel Eğitim İş Uygulama Merkezi (3.KADEME)</a:t>
            </a:r>
          </a:p>
          <a:p>
            <a:pPr marL="0" indent="0">
              <a:buNone/>
            </a:pPr>
            <a:r>
              <a:rPr lang="tr-TR" sz="1600" b="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rPr>
              <a:t>Özel eğitim Uygulama Merkezinden sonra gidilecek eğitim kurumudur</a:t>
            </a:r>
          </a:p>
        </p:txBody>
      </p:sp>
      <p:sp>
        <p:nvSpPr>
          <p:cNvPr id="12" name="Rectangle 11">
            <a:extLst>
              <a:ext uri="{FF2B5EF4-FFF2-40B4-BE49-F238E27FC236}">
                <a16:creationId xmlns:a16="http://schemas.microsoft.com/office/drawing/2014/main" id="{D0F91D99-379D-4726-B7B3-8967FC44F6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82908"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4767893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32812C54-7AEF-4ABB-826E-221F51CB0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3363864" y="685800"/>
            <a:ext cx="7705164" cy="1485900"/>
          </a:xfrm>
        </p:spPr>
        <p:txBody>
          <a:bodyPr>
            <a:normAutofit/>
          </a:bodyPr>
          <a:lstStyle/>
          <a:p>
            <a:r>
              <a:rPr lang="tr-TR" sz="4100" b="0">
                <a:latin typeface="Comic Sans MS" panose="030F0702030302020204" pitchFamily="66" charset="0"/>
                <a:ea typeface="Arial Unicode MS" panose="020B0604020202020204" pitchFamily="34" charset="-128"/>
                <a:cs typeface="Arial Unicode MS" panose="020B0604020202020204" pitchFamily="34" charset="-128"/>
              </a:rPr>
              <a:t>ADANA İLİ ÖZEL EĞİTİM UYGULAMA VE İŞ OKULLARI</a:t>
            </a:r>
          </a:p>
        </p:txBody>
      </p:sp>
      <p:sp>
        <p:nvSpPr>
          <p:cNvPr id="14" name="Rectangle 9">
            <a:extLst>
              <a:ext uri="{FF2B5EF4-FFF2-40B4-BE49-F238E27FC236}">
                <a16:creationId xmlns:a16="http://schemas.microsoft.com/office/drawing/2014/main" id="{891F40E4-8A76-44CF-91EC-9073673526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6"/>
            <a:ext cx="30444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2171013-D973-4187-9CF2-EE098EEF81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581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p:cNvSpPr>
            <a:spLocks noGrp="1"/>
          </p:cNvSpPr>
          <p:nvPr>
            <p:ph idx="1"/>
          </p:nvPr>
        </p:nvSpPr>
        <p:spPr>
          <a:xfrm>
            <a:off x="3363864" y="2286000"/>
            <a:ext cx="7705164" cy="3581400"/>
          </a:xfrm>
        </p:spPr>
        <p:txBody>
          <a:bodyPr>
            <a:normAutofit/>
          </a:bodyPr>
          <a:lstStyle/>
          <a:p>
            <a:r>
              <a:rPr lang="tr-TR" b="0">
                <a:latin typeface="Comic Sans MS" panose="030F0702030302020204" pitchFamily="66" charset="0"/>
                <a:ea typeface="Arial Unicode MS" panose="020B0604020202020204" pitchFamily="34" charset="-128"/>
                <a:cs typeface="Arial Unicode MS" panose="020B0604020202020204" pitchFamily="34" charset="-128"/>
              </a:rPr>
              <a:t>Mehmet-Kamuran Tekin Özel Eğitim Uygulama Merkezi 1. 2.ve3.kademe(orta-ağır zihinsel engel)</a:t>
            </a:r>
          </a:p>
          <a:p>
            <a:endParaRPr lang="tr-TR" b="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633643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24741" y="620392"/>
            <a:ext cx="3808268" cy="5504688"/>
          </a:xfrm>
        </p:spPr>
        <p:txBody>
          <a:bodyPr>
            <a:normAutofit/>
          </a:bodyPr>
          <a:lstStyle/>
          <a:p>
            <a:r>
              <a:rPr lang="tr-TR" sz="6000" b="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        ENGEL TÜRLERİ</a:t>
            </a:r>
          </a:p>
        </p:txBody>
      </p:sp>
      <p:graphicFrame>
        <p:nvGraphicFramePr>
          <p:cNvPr id="5" name="İçerik Yer Tutucusu 2">
            <a:extLst>
              <a:ext uri="{FF2B5EF4-FFF2-40B4-BE49-F238E27FC236}">
                <a16:creationId xmlns:a16="http://schemas.microsoft.com/office/drawing/2014/main" id="{4D01E852-B910-4E38-90EE-CCAD4741D043}"/>
              </a:ext>
            </a:extLst>
          </p:cNvPr>
          <p:cNvGraphicFramePr>
            <a:graphicFrameLocks noGrp="1"/>
          </p:cNvGraphicFramePr>
          <p:nvPr>
            <p:ph idx="1"/>
            <p:extLst>
              <p:ext uri="{D42A27DB-BD31-4B8C-83A1-F6EECF244321}">
                <p14:modId xmlns:p14="http://schemas.microsoft.com/office/powerpoint/2010/main" val="4078736640"/>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59730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2DFFC-4DCC-48EE-B781-94D04B95F1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76"/>
            <a:ext cx="5303520" cy="685762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Unvan 1"/>
          <p:cNvSpPr>
            <a:spLocks noGrp="1"/>
          </p:cNvSpPr>
          <p:nvPr>
            <p:ph type="title"/>
          </p:nvPr>
        </p:nvSpPr>
        <p:spPr>
          <a:xfrm>
            <a:off x="640081" y="791570"/>
            <a:ext cx="4018839" cy="5262390"/>
          </a:xfrm>
        </p:spPr>
        <p:txBody>
          <a:bodyPr anchor="ctr">
            <a:normAutofit/>
          </a:bodyPr>
          <a:lstStyle/>
          <a:p>
            <a:r>
              <a:rPr lang="tr-TR" sz="5000" b="0" dirty="0">
                <a:solidFill>
                  <a:schemeClr val="bg2"/>
                </a:solidFill>
                <a:latin typeface="Comic Sans MS" panose="030F0702030302020204" pitchFamily="66" charset="0"/>
                <a:ea typeface="Arial Unicode MS" panose="020B0604020202020204" pitchFamily="34" charset="-128"/>
                <a:cs typeface="Arial Unicode MS" panose="020B0604020202020204" pitchFamily="34" charset="-128"/>
              </a:rPr>
              <a:t>ADANA İLİ ÖZEL EĞİTİM UYGULAMA VE İŞ OKULLARI</a:t>
            </a:r>
          </a:p>
        </p:txBody>
      </p:sp>
      <p:sp>
        <p:nvSpPr>
          <p:cNvPr id="10" name="Rectangle 9">
            <a:extLst>
              <a:ext uri="{FF2B5EF4-FFF2-40B4-BE49-F238E27FC236}">
                <a16:creationId xmlns:a16="http://schemas.microsoft.com/office/drawing/2014/main" id="{18B8B265-E68C-4B64-9238-781F0102C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3520" y="376"/>
            <a:ext cx="228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p:cNvSpPr>
            <a:spLocks noGrp="1"/>
          </p:cNvSpPr>
          <p:nvPr>
            <p:ph idx="1"/>
          </p:nvPr>
        </p:nvSpPr>
        <p:spPr>
          <a:xfrm>
            <a:off x="6176720" y="791570"/>
            <a:ext cx="4892308" cy="5262390"/>
          </a:xfrm>
        </p:spPr>
        <p:txBody>
          <a:bodyPr anchor="ctr">
            <a:normAutofit/>
          </a:bodyPr>
          <a:lstStyle/>
          <a:p>
            <a:r>
              <a:rPr lang="tr-TR" sz="1800" b="0">
                <a:latin typeface="Comic Sans MS" panose="030F0702030302020204" pitchFamily="66" charset="0"/>
                <a:ea typeface="Arial Unicode MS" panose="020B0604020202020204" pitchFamily="34" charset="-128"/>
                <a:cs typeface="Arial Unicode MS" panose="020B0604020202020204" pitchFamily="34" charset="-128"/>
              </a:rPr>
              <a:t>Seyhan Özel Eğitim Uygulama Merkezi 1. 2. Kademe(orta-ağır)</a:t>
            </a:r>
          </a:p>
          <a:p>
            <a:endParaRPr lang="tr-TR" sz="1800" b="0">
              <a:latin typeface="Comic Sans MS" panose="030F0702030302020204"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72027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967902" y="1194180"/>
            <a:ext cx="3523938" cy="5020353"/>
          </a:xfrm>
        </p:spPr>
        <p:txBody>
          <a:bodyPr>
            <a:normAutofit/>
          </a:bodyPr>
          <a:lstStyle/>
          <a:p>
            <a:r>
              <a:rPr lang="tr-TR" b="0" dirty="0">
                <a:latin typeface="Comic Sans MS" panose="030F0702030302020204" pitchFamily="66" charset="0"/>
                <a:ea typeface="Arial Unicode MS" panose="020B0604020202020204" pitchFamily="34" charset="-128"/>
                <a:cs typeface="Arial Unicode MS" panose="020B0604020202020204" pitchFamily="34" charset="-128"/>
              </a:rPr>
              <a:t>ADANA İLİ ÖZEL EĞİTİM UYGULAMA VE İŞ OKULLARI</a:t>
            </a:r>
          </a:p>
        </p:txBody>
      </p:sp>
      <p:sp>
        <p:nvSpPr>
          <p:cNvPr id="10"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İçerik Yer Tutucusu 2"/>
          <p:cNvSpPr>
            <a:spLocks noGrp="1"/>
          </p:cNvSpPr>
          <p:nvPr>
            <p:ph idx="1"/>
          </p:nvPr>
        </p:nvSpPr>
        <p:spPr>
          <a:xfrm>
            <a:off x="5056541" y="1194179"/>
            <a:ext cx="6114847" cy="5020353"/>
          </a:xfrm>
        </p:spPr>
        <p:txBody>
          <a:bodyPr>
            <a:normAutofit/>
          </a:bodyPr>
          <a:lstStyle/>
          <a:p>
            <a:r>
              <a:rPr lang="tr-TR" b="0" dirty="0">
                <a:latin typeface="Comic Sans MS" panose="030F0702030302020204" pitchFamily="66" charset="0"/>
                <a:ea typeface="Arial Unicode MS" panose="020B0604020202020204" pitchFamily="34" charset="-128"/>
                <a:cs typeface="Arial Unicode MS" panose="020B0604020202020204" pitchFamily="34" charset="-128"/>
              </a:rPr>
              <a:t>Kazım Karabekir Özel Eğitim Uygulama Merkezi I. 2.Kademe(Orta –Ağır otizm )</a:t>
            </a: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1917054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784743" y="685800"/>
            <a:ext cx="5793475" cy="1485900"/>
          </a:xfrm>
        </p:spPr>
        <p:txBody>
          <a:bodyPr>
            <a:normAutofit/>
          </a:bodyPr>
          <a:lstStyle/>
          <a:p>
            <a:r>
              <a:rPr lang="tr-TR" sz="3400" b="0">
                <a:latin typeface="Comic Sans MS" panose="030F0702030302020204" pitchFamily="66" charset="0"/>
                <a:ea typeface="Arial Unicode MS" panose="020B0604020202020204" pitchFamily="34" charset="-128"/>
                <a:cs typeface="Arial Unicode MS" panose="020B0604020202020204" pitchFamily="34" charset="-128"/>
              </a:rPr>
              <a:t>ADANA İLİ ÖZEL EĞİTİM UYGULAMA VE İŞ OKULLARI</a:t>
            </a:r>
          </a:p>
        </p:txBody>
      </p:sp>
      <p:sp>
        <p:nvSpPr>
          <p:cNvPr id="3" name="İçerik Yer Tutucusu 2"/>
          <p:cNvSpPr>
            <a:spLocks noGrp="1"/>
          </p:cNvSpPr>
          <p:nvPr>
            <p:ph idx="1"/>
          </p:nvPr>
        </p:nvSpPr>
        <p:spPr>
          <a:xfrm>
            <a:off x="784743" y="2286000"/>
            <a:ext cx="5793475" cy="3581400"/>
          </a:xfrm>
        </p:spPr>
        <p:txBody>
          <a:bodyPr>
            <a:normAutofit/>
          </a:bodyPr>
          <a:lstStyle/>
          <a:p>
            <a:r>
              <a:rPr lang="tr-TR" b="0" dirty="0">
                <a:latin typeface="Comic Sans MS" panose="030F0702030302020204" pitchFamily="66" charset="0"/>
                <a:ea typeface="Arial Unicode MS" panose="020B0604020202020204" pitchFamily="34" charset="-128"/>
                <a:cs typeface="Arial Unicode MS" panose="020B0604020202020204" pitchFamily="34" charset="-128"/>
              </a:rPr>
              <a:t>Seyhan İşitme Engelliler  İlk ve Ortaokulu</a:t>
            </a:r>
          </a:p>
          <a:p>
            <a:pPr marL="0" indent="0">
              <a:buNone/>
            </a:pPr>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18" name="Rectangle 17">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Beyaz arka plan üzerinde elektronik bileşenler">
            <a:extLst>
              <a:ext uri="{FF2B5EF4-FFF2-40B4-BE49-F238E27FC236}">
                <a16:creationId xmlns:a16="http://schemas.microsoft.com/office/drawing/2014/main" id="{61AE8D4A-1E49-490C-8F13-3F5DBA073FEE}"/>
              </a:ext>
            </a:extLst>
          </p:cNvPr>
          <p:cNvPicPr>
            <a:picLocks noChangeAspect="1"/>
          </p:cNvPicPr>
          <p:nvPr/>
        </p:nvPicPr>
        <p:blipFill rotWithShape="1">
          <a:blip r:embed="rId2"/>
          <a:srcRect l="55425" r="-1" b="-1"/>
          <a:stretch/>
        </p:blipFill>
        <p:spPr>
          <a:xfrm>
            <a:off x="7612260" y="10"/>
            <a:ext cx="4579739" cy="6857990"/>
          </a:xfrm>
          <a:prstGeom prst="rect">
            <a:avLst/>
          </a:prstGeom>
        </p:spPr>
      </p:pic>
    </p:spTree>
    <p:extLst>
      <p:ext uri="{BB962C8B-B14F-4D97-AF65-F5344CB8AC3E}">
        <p14:creationId xmlns:p14="http://schemas.microsoft.com/office/powerpoint/2010/main" val="2360290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DF654C13-0248-4854-8921-BBAAB576B1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15" name="Freeform: Shape 9">
            <a:extLst>
              <a:ext uri="{FF2B5EF4-FFF2-40B4-BE49-F238E27FC236}">
                <a16:creationId xmlns:a16="http://schemas.microsoft.com/office/drawing/2014/main" id="{7A2D0DFB-0ABC-4D3D-805B-25F891996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sp>
      <p:sp>
        <p:nvSpPr>
          <p:cNvPr id="2" name="Unvan 1"/>
          <p:cNvSpPr>
            <a:spLocks noGrp="1"/>
          </p:cNvSpPr>
          <p:nvPr>
            <p:ph type="title"/>
          </p:nvPr>
        </p:nvSpPr>
        <p:spPr>
          <a:xfrm>
            <a:off x="1371600" y="503767"/>
            <a:ext cx="9380334" cy="941664"/>
          </a:xfrm>
        </p:spPr>
        <p:txBody>
          <a:bodyPr anchor="b">
            <a:normAutofit/>
          </a:bodyPr>
          <a:lstStyle/>
          <a:p>
            <a:pPr algn="r"/>
            <a:r>
              <a:rPr lang="tr-TR" sz="2800" b="0">
                <a:latin typeface="Comic Sans MS" panose="030F0702030302020204" pitchFamily="66" charset="0"/>
                <a:ea typeface="Arial Unicode MS" panose="020B0604020202020204" pitchFamily="34" charset="-128"/>
                <a:cs typeface="Arial Unicode MS" panose="020B0604020202020204" pitchFamily="34" charset="-128"/>
              </a:rPr>
              <a:t>ADANA İLİ ÖZEL EĞİTİM UYGULAMA VE İŞ OKULLARI</a:t>
            </a:r>
          </a:p>
        </p:txBody>
      </p:sp>
      <p:sp>
        <p:nvSpPr>
          <p:cNvPr id="3" name="İçerik Yer Tutucusu 2"/>
          <p:cNvSpPr>
            <a:spLocks noGrp="1"/>
          </p:cNvSpPr>
          <p:nvPr>
            <p:ph idx="1"/>
          </p:nvPr>
        </p:nvSpPr>
        <p:spPr>
          <a:xfrm>
            <a:off x="1371600" y="1793710"/>
            <a:ext cx="6758273" cy="4073690"/>
          </a:xfrm>
        </p:spPr>
        <p:txBody>
          <a:bodyPr anchor="t">
            <a:normAutofit/>
          </a:bodyPr>
          <a:lstStyle/>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a:p>
            <a:r>
              <a:rPr lang="tr-TR" b="0" dirty="0">
                <a:latin typeface="Comic Sans MS" panose="030F0702030302020204" pitchFamily="66" charset="0"/>
                <a:ea typeface="Arial Unicode MS" panose="020B0604020202020204" pitchFamily="34" charset="-128"/>
                <a:cs typeface="Arial Unicode MS" panose="020B0604020202020204" pitchFamily="34" charset="-128"/>
              </a:rPr>
              <a:t> Oğuz Kağan Köksal Görme Engelliler ilk ve Ortaokulu</a:t>
            </a: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16" name="Rectangle 11">
            <a:extLst>
              <a:ext uri="{FF2B5EF4-FFF2-40B4-BE49-F238E27FC236}">
                <a16:creationId xmlns:a16="http://schemas.microsoft.com/office/drawing/2014/main" id="{1BB3FB55-6158-4274-9A35-F48A2197AD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Tree>
    <p:extLst>
      <p:ext uri="{BB962C8B-B14F-4D97-AF65-F5344CB8AC3E}">
        <p14:creationId xmlns:p14="http://schemas.microsoft.com/office/powerpoint/2010/main" val="387116225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5536734" y="609600"/>
            <a:ext cx="3737268" cy="1320800"/>
          </a:xfrm>
        </p:spPr>
        <p:txBody>
          <a:bodyPr>
            <a:normAutofit/>
          </a:bodyPr>
          <a:lstStyle/>
          <a:p>
            <a:pPr>
              <a:lnSpc>
                <a:spcPct val="90000"/>
              </a:lnSpc>
            </a:pPr>
            <a:r>
              <a:rPr lang="tr-TR" sz="2800" b="0">
                <a:latin typeface="Comic Sans MS" panose="030F0702030302020204" pitchFamily="66" charset="0"/>
                <a:ea typeface="Arial Unicode MS" panose="020B0604020202020204" pitchFamily="34" charset="-128"/>
                <a:cs typeface="Arial Unicode MS" panose="020B0604020202020204" pitchFamily="34" charset="-128"/>
              </a:rPr>
              <a:t>ADANA İLİ ÖZEL EĞİTİM UYGULAMA VE İŞ OKULLARI</a:t>
            </a:r>
          </a:p>
        </p:txBody>
      </p:sp>
      <p:sp>
        <p:nvSpPr>
          <p:cNvPr id="3" name="İçerik Yer Tutucusu 2"/>
          <p:cNvSpPr>
            <a:spLocks noGrp="1"/>
          </p:cNvSpPr>
          <p:nvPr>
            <p:ph idx="1"/>
          </p:nvPr>
        </p:nvSpPr>
        <p:spPr>
          <a:xfrm>
            <a:off x="5209563" y="2160589"/>
            <a:ext cx="4064439" cy="3880773"/>
          </a:xfrm>
        </p:spPr>
        <p:txBody>
          <a:bodyPr>
            <a:normAutofit/>
          </a:bodyPr>
          <a:lstStyle/>
          <a:p>
            <a:r>
              <a:rPr lang="tr-TR" b="0" dirty="0">
                <a:latin typeface="Comic Sans MS" panose="030F0702030302020204" pitchFamily="66" charset="0"/>
                <a:ea typeface="Arial Unicode MS" panose="020B0604020202020204" pitchFamily="34" charset="-128"/>
                <a:cs typeface="Arial Unicode MS" panose="020B0604020202020204" pitchFamily="34" charset="-128"/>
              </a:rPr>
              <a:t>Niyazi </a:t>
            </a:r>
            <a:r>
              <a:rPr lang="tr-TR" b="0" dirty="0" err="1">
                <a:latin typeface="Comic Sans MS" panose="030F0702030302020204" pitchFamily="66" charset="0"/>
                <a:ea typeface="Arial Unicode MS" panose="020B0604020202020204" pitchFamily="34" charset="-128"/>
                <a:cs typeface="Arial Unicode MS" panose="020B0604020202020204" pitchFamily="34" charset="-128"/>
              </a:rPr>
              <a:t>Ekerbiçer</a:t>
            </a:r>
            <a:r>
              <a:rPr lang="tr-TR" b="0" dirty="0">
                <a:latin typeface="Comic Sans MS" panose="030F0702030302020204" pitchFamily="66" charset="0"/>
                <a:ea typeface="Arial Unicode MS" panose="020B0604020202020204" pitchFamily="34" charset="-128"/>
                <a:cs typeface="Arial Unicode MS" panose="020B0604020202020204" pitchFamily="34" charset="-128"/>
              </a:rPr>
              <a:t> Özel Eğitim Meslek Okulu(Hafif </a:t>
            </a:r>
            <a:r>
              <a:rPr lang="tr-TR" b="0" dirty="0" err="1">
                <a:latin typeface="Comic Sans MS" panose="030F0702030302020204" pitchFamily="66" charset="0"/>
                <a:ea typeface="Arial Unicode MS" panose="020B0604020202020204" pitchFamily="34" charset="-128"/>
                <a:cs typeface="Arial Unicode MS" panose="020B0604020202020204" pitchFamily="34" charset="-128"/>
              </a:rPr>
              <a:t>Zih.Eng</a:t>
            </a:r>
            <a:r>
              <a:rPr lang="tr-TR" b="0" dirty="0">
                <a:latin typeface="Comic Sans MS" panose="030F0702030302020204" pitchFamily="66" charset="0"/>
                <a:ea typeface="Arial Unicode MS" panose="020B0604020202020204" pitchFamily="34" charset="-128"/>
                <a:cs typeface="Arial Unicode MS" panose="020B0604020202020204" pitchFamily="34" charset="-128"/>
              </a:rPr>
              <a:t>)</a:t>
            </a: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p:txBody>
      </p:sp>
      <p:pic>
        <p:nvPicPr>
          <p:cNvPr id="5" name="Picture 4" descr="Roket fırlatma">
            <a:extLst>
              <a:ext uri="{FF2B5EF4-FFF2-40B4-BE49-F238E27FC236}">
                <a16:creationId xmlns:a16="http://schemas.microsoft.com/office/drawing/2014/main" id="{9CB92654-47ED-4AE7-9650-833A9842CEF2}"/>
              </a:ext>
            </a:extLst>
          </p:cNvPr>
          <p:cNvPicPr>
            <a:picLocks noChangeAspect="1"/>
          </p:cNvPicPr>
          <p:nvPr/>
        </p:nvPicPr>
        <p:blipFill rotWithShape="1">
          <a:blip r:embed="rId2"/>
          <a:srcRect l="37438" r="10051" b="-2"/>
          <a:stretch/>
        </p:blipFill>
        <p:spPr>
          <a:xfrm>
            <a:off x="2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p:spPr>
      </p:pic>
    </p:spTree>
    <p:extLst>
      <p:ext uri="{BB962C8B-B14F-4D97-AF65-F5344CB8AC3E}">
        <p14:creationId xmlns:p14="http://schemas.microsoft.com/office/powerpoint/2010/main" val="39382091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D868099-6145-4BC0-A5EA-74BEF1776B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8471424" y="1110882"/>
            <a:ext cx="3053039" cy="1060817"/>
          </a:xfrm>
        </p:spPr>
        <p:txBody>
          <a:bodyPr anchor="b">
            <a:normAutofit/>
          </a:bodyPr>
          <a:lstStyle/>
          <a:p>
            <a:r>
              <a:rPr lang="tr-TR" sz="2200" b="0" dirty="0">
                <a:latin typeface="Comic Sans MS" panose="030F0702030302020204" pitchFamily="66" charset="0"/>
                <a:ea typeface="Arial Unicode MS" panose="020B0604020202020204" pitchFamily="34" charset="-128"/>
                <a:cs typeface="Arial Unicode MS" panose="020B0604020202020204" pitchFamily="34" charset="-128"/>
              </a:rPr>
              <a:t>ADANA İLİ ÖZEL EĞİTİM UYGULAMA VE İŞ OKULLARI</a:t>
            </a:r>
          </a:p>
        </p:txBody>
      </p:sp>
      <p:pic>
        <p:nvPicPr>
          <p:cNvPr id="16" name="Graphic 15" descr="Okul binası">
            <a:extLst>
              <a:ext uri="{FF2B5EF4-FFF2-40B4-BE49-F238E27FC236}">
                <a16:creationId xmlns:a16="http://schemas.microsoft.com/office/drawing/2014/main" id="{E11F1CD6-E6D8-419D-9464-37E59AB92B8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95545" y="640080"/>
            <a:ext cx="5577840" cy="5577840"/>
          </a:xfrm>
          <a:prstGeom prst="rect">
            <a:avLst/>
          </a:prstGeom>
        </p:spPr>
      </p:pic>
      <p:sp>
        <p:nvSpPr>
          <p:cNvPr id="3" name="İçerik Yer Tutucusu 2"/>
          <p:cNvSpPr>
            <a:spLocks noGrp="1"/>
          </p:cNvSpPr>
          <p:nvPr>
            <p:ph idx="1"/>
          </p:nvPr>
        </p:nvSpPr>
        <p:spPr>
          <a:xfrm>
            <a:off x="8471423" y="2286000"/>
            <a:ext cx="3053039" cy="3931920"/>
          </a:xfrm>
        </p:spPr>
        <p:txBody>
          <a:bodyPr>
            <a:normAutofit/>
          </a:bodyPr>
          <a:lstStyle/>
          <a:p>
            <a:r>
              <a:rPr lang="tr-TR" sz="1600" b="0">
                <a:latin typeface="Comic Sans MS" panose="030F0702030302020204" pitchFamily="66" charset="0"/>
                <a:ea typeface="Arial Unicode MS" panose="020B0604020202020204" pitchFamily="34" charset="-128"/>
                <a:cs typeface="Arial Unicode MS" panose="020B0604020202020204" pitchFamily="34" charset="-128"/>
              </a:rPr>
              <a:t>Çukurova Şehit Kadir Demiryürek Özel Eğitim İşUygulama Merkezi/okulu(3.kademe)</a:t>
            </a:r>
          </a:p>
          <a:p>
            <a:endParaRPr lang="tr-TR" sz="1600" b="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sz="1600" b="0">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21"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20471921"/>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7C159B63-C56D-4E4E-8B07-40A1346DC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Unvan 1"/>
          <p:cNvSpPr>
            <a:spLocks noGrp="1"/>
          </p:cNvSpPr>
          <p:nvPr>
            <p:ph type="title"/>
          </p:nvPr>
        </p:nvSpPr>
        <p:spPr>
          <a:xfrm>
            <a:off x="7802520" y="1119117"/>
            <a:ext cx="3523938" cy="4701654"/>
          </a:xfrm>
        </p:spPr>
        <p:txBody>
          <a:bodyPr>
            <a:normAutofit/>
          </a:bodyPr>
          <a:lstStyle/>
          <a:p>
            <a:r>
              <a:rPr lang="tr-TR" b="0" dirty="0">
                <a:latin typeface="Comic Sans MS" panose="030F0702030302020204" pitchFamily="66" charset="0"/>
                <a:ea typeface="Arial Unicode MS" panose="020B0604020202020204" pitchFamily="34" charset="-128"/>
                <a:cs typeface="Arial Unicode MS" panose="020B0604020202020204" pitchFamily="34" charset="-128"/>
              </a:rPr>
              <a:t>ADANA İLİ ÖZEL EĞİTİM UYGULAMA VE İŞ OKULLARI</a:t>
            </a:r>
          </a:p>
        </p:txBody>
      </p:sp>
      <p:sp>
        <p:nvSpPr>
          <p:cNvPr id="3" name="İçerik Yer Tutucusu 2"/>
          <p:cNvSpPr>
            <a:spLocks noGrp="1"/>
          </p:cNvSpPr>
          <p:nvPr>
            <p:ph idx="1"/>
          </p:nvPr>
        </p:nvSpPr>
        <p:spPr>
          <a:xfrm>
            <a:off x="1122972" y="1119116"/>
            <a:ext cx="6114847" cy="4810836"/>
          </a:xfrm>
        </p:spPr>
        <p:txBody>
          <a:bodyPr>
            <a:normAutofit/>
          </a:bodyPr>
          <a:lstStyle/>
          <a:p>
            <a:r>
              <a:rPr lang="tr-TR" b="0" dirty="0">
                <a:latin typeface="Comic Sans MS" panose="030F0702030302020204" pitchFamily="66" charset="0"/>
                <a:ea typeface="Arial Unicode MS" panose="020B0604020202020204" pitchFamily="34" charset="-128"/>
                <a:cs typeface="Arial Unicode MS" panose="020B0604020202020204" pitchFamily="34" charset="-128"/>
              </a:rPr>
              <a:t>Yüreğir Özel Eğitim Uygulama Merkezi /Okulu 1.2.Kademe(orta-Ağır otizm)</a:t>
            </a: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b="0" dirty="0">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13" name="Rectangle 9">
            <a:extLst>
              <a:ext uri="{FF2B5EF4-FFF2-40B4-BE49-F238E27FC236}">
                <a16:creationId xmlns:a16="http://schemas.microsoft.com/office/drawing/2014/main" id="{27DEF201-077E-444A-A3F0-66E142535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8530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0052871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0">
                <a:solidFill>
                  <a:srgbClr val="FF0000"/>
                </a:solidFill>
                <a:latin typeface="Comic Sans MS" panose="030F0702030302020204" pitchFamily="66" charset="0"/>
                <a:ea typeface="Arial Unicode MS" panose="020B0604020202020204" pitchFamily="34" charset="-128"/>
                <a:cs typeface="Arial Unicode MS" panose="020B0604020202020204" pitchFamily="34" charset="-128"/>
              </a:rPr>
              <a:t>                  EGİTİM </a:t>
            </a:r>
            <a:r>
              <a:rPr lang="tr-TR" b="0" dirty="0">
                <a:solidFill>
                  <a:srgbClr val="FF0000"/>
                </a:solidFill>
                <a:latin typeface="Comic Sans MS" panose="030F0702030302020204" pitchFamily="66" charset="0"/>
                <a:ea typeface="Arial Unicode MS" panose="020B0604020202020204" pitchFamily="34" charset="-128"/>
                <a:cs typeface="Arial Unicode MS" panose="020B0604020202020204" pitchFamily="34" charset="-128"/>
              </a:rPr>
              <a:t>ORTAMLARI</a:t>
            </a:r>
          </a:p>
        </p:txBody>
      </p:sp>
      <p:graphicFrame>
        <p:nvGraphicFramePr>
          <p:cNvPr id="4" name="3 İçerik Yer Tutucusu"/>
          <p:cNvGraphicFramePr>
            <a:graphicFrameLocks noGrp="1"/>
          </p:cNvGraphicFramePr>
          <p:nvPr>
            <p:ph idx="1"/>
          </p:nvPr>
        </p:nvGraphicFramePr>
        <p:xfrm>
          <a:off x="1371600" y="2286000"/>
          <a:ext cx="96012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80607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648931" y="634181"/>
            <a:ext cx="3651467" cy="1676603"/>
          </a:xfrm>
        </p:spPr>
        <p:txBody>
          <a:bodyPr>
            <a:normAutofit fontScale="90000"/>
          </a:bodyPr>
          <a:lstStyle/>
          <a:p>
            <a:br>
              <a:rPr lang="tr-TR" sz="4000" b="0"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br>
            <a:r>
              <a:rPr lang="tr-TR" sz="3100" b="0"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ÖĞRENCİLERİN BU KURUMLARA NASIL YERLEŞTİRME </a:t>
            </a:r>
            <a:endParaRPr lang="tr-TR" sz="4000" b="0"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a:xfrm>
            <a:off x="648931" y="2438400"/>
            <a:ext cx="3651466" cy="3785419"/>
          </a:xfrm>
          <a:solidFill>
            <a:srgbClr val="FFFF00"/>
          </a:solidFill>
        </p:spPr>
        <p:txBody>
          <a:bodyPr anchor="ctr">
            <a:normAutofit/>
          </a:bodyPr>
          <a:lstStyle/>
          <a:p>
            <a:pPr marL="0" indent="0" algn="ctr">
              <a:spcBef>
                <a:spcPts val="0"/>
              </a:spcBef>
              <a:buNone/>
              <a:defRPr/>
            </a:pPr>
            <a:br>
              <a:rPr lang="tr-TR" sz="1800" b="0" dirty="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rPr>
            </a:br>
            <a:r>
              <a:rPr lang="tr-TR" sz="1800" b="0" dirty="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rPr>
              <a:t>Özel eğitim ihtiyacı olan birey il/ilçe özel eğitim hizmetleri kurulu tarafından, özel eğitim değerlendirme kurul raporu doğrultusunda uygun resmî okul/kuruma yerleştirilir. </a:t>
            </a:r>
          </a:p>
          <a:p>
            <a:pPr marL="0" indent="0" algn="ctr">
              <a:buNone/>
              <a:defRPr/>
            </a:pPr>
            <a:endParaRPr lang="tr-TR" sz="1800" b="0" dirty="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endParaRPr>
          </a:p>
          <a:p>
            <a:pPr algn="ctr"/>
            <a:endParaRPr lang="tr-TR" sz="1800" b="0" dirty="0">
              <a:solidFill>
                <a:schemeClr val="tx1"/>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pic>
        <p:nvPicPr>
          <p:cNvPr id="5" name="Picture 4" descr="Boş bir sınıftaki sandalyeler">
            <a:extLst>
              <a:ext uri="{FF2B5EF4-FFF2-40B4-BE49-F238E27FC236}">
                <a16:creationId xmlns:a16="http://schemas.microsoft.com/office/drawing/2014/main" id="{50A17E9D-F765-4B10-8D83-8E1EFCD4473F}"/>
              </a:ext>
            </a:extLst>
          </p:cNvPr>
          <p:cNvPicPr>
            <a:picLocks noChangeAspect="1"/>
          </p:cNvPicPr>
          <p:nvPr/>
        </p:nvPicPr>
        <p:blipFill rotWithShape="1">
          <a:blip r:embed="rId2"/>
          <a:srcRect l="10388" r="7012"/>
          <a:stretch/>
        </p:blipFill>
        <p:spPr>
          <a:xfrm>
            <a:off x="4639056" y="10"/>
            <a:ext cx="7552944" cy="6857990"/>
          </a:xfrm>
          <a:prstGeom prst="rect">
            <a:avLst/>
          </a:prstGeom>
          <a:effectLst/>
        </p:spPr>
      </p:pic>
    </p:spTree>
    <p:extLst>
      <p:ext uri="{BB962C8B-B14F-4D97-AF65-F5344CB8AC3E}">
        <p14:creationId xmlns:p14="http://schemas.microsoft.com/office/powerpoint/2010/main" val="3224336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838200" y="963877"/>
            <a:ext cx="3494362" cy="4930246"/>
          </a:xfrm>
          <a:solidFill>
            <a:schemeClr val="accent2"/>
          </a:solidFill>
        </p:spPr>
        <p:txBody>
          <a:bodyPr>
            <a:normAutofit/>
          </a:bodyPr>
          <a:lstStyle/>
          <a:p>
            <a:pPr algn="ctr"/>
            <a:br>
              <a:rPr lang="tr-TR" b="0" dirty="0">
                <a:solidFill>
                  <a:schemeClr val="accent1"/>
                </a:solidFill>
                <a:latin typeface="Comic Sans MS" panose="030F0702030302020204" pitchFamily="66" charset="0"/>
                <a:ea typeface="Arial Unicode MS" panose="020B0604020202020204" pitchFamily="34" charset="-128"/>
                <a:cs typeface="Arial Unicode MS" panose="020B0604020202020204" pitchFamily="34" charset="-128"/>
              </a:rPr>
            </a:br>
            <a:r>
              <a:rPr lang="tr-TR" sz="4400" b="0"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ÖĞRENCİLERİN BU KURUMLARA NASIL YERLEŞTİRME</a:t>
            </a:r>
            <a:endParaRPr lang="tr-TR" b="0" dirty="0">
              <a:solidFill>
                <a:schemeClr val="accent1"/>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a:xfrm>
            <a:off x="4976031" y="963877"/>
            <a:ext cx="6377769" cy="4930246"/>
          </a:xfrm>
        </p:spPr>
        <p:txBody>
          <a:bodyPr anchor="ctr">
            <a:normAutofit/>
          </a:bodyPr>
          <a:lstStyle/>
          <a:p>
            <a:pPr marL="0" indent="0">
              <a:spcBef>
                <a:spcPts val="0"/>
              </a:spcBef>
              <a:buNone/>
              <a:defRPr/>
            </a:pPr>
            <a:br>
              <a:rPr lang="tr-TR" sz="2400" dirty="0">
                <a:latin typeface="Comic Sans MS" panose="030F0702030302020204" pitchFamily="66" charset="0"/>
                <a:ea typeface="Arial Unicode MS" panose="020B0604020202020204" pitchFamily="34" charset="-128"/>
                <a:cs typeface="Arial Unicode MS" panose="020B0604020202020204" pitchFamily="34" charset="-128"/>
              </a:rPr>
            </a:br>
            <a:endParaRPr lang="tr-TR" sz="2400" dirty="0">
              <a:latin typeface="Comic Sans MS" panose="030F0702030302020204" pitchFamily="66" charset="0"/>
              <a:ea typeface="Arial Unicode MS" panose="020B0604020202020204" pitchFamily="34" charset="-128"/>
              <a:cs typeface="Arial Unicode MS" panose="020B0604020202020204" pitchFamily="34" charset="-128"/>
            </a:endParaRPr>
          </a:p>
          <a:p>
            <a:pPr marL="0" indent="0">
              <a:spcBef>
                <a:spcPts val="0"/>
              </a:spcBef>
              <a:buNone/>
              <a:defRPr/>
            </a:pPr>
            <a:r>
              <a:rPr lang="tr-TR" sz="2400" dirty="0">
                <a:latin typeface="Comic Sans MS" panose="030F0702030302020204" pitchFamily="66" charset="0"/>
                <a:ea typeface="Arial Unicode MS" panose="020B0604020202020204" pitchFamily="34" charset="-128"/>
                <a:cs typeface="Arial Unicode MS" panose="020B0604020202020204" pitchFamily="34" charset="-128"/>
              </a:rPr>
              <a:t>Yerleştirme kararı verilirken bireyi yaşadığı çevreden ayırmadan en az sınırlandırılmış ortamda eğitim alması esası gözetilir. </a:t>
            </a:r>
          </a:p>
          <a:p>
            <a:pPr marL="0" indent="0">
              <a:spcBef>
                <a:spcPts val="0"/>
              </a:spcBef>
              <a:buNone/>
              <a:defRPr/>
            </a:pPr>
            <a:endParaRPr lang="tr-TR" sz="2400" dirty="0">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sz="2400" dirty="0">
              <a:latin typeface="Comic Sans MS" panose="030F0702030302020204"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2576839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EC106E-DA99-4419-B723-403BD32D8C58}"/>
              </a:ext>
            </a:extLst>
          </p:cNvPr>
          <p:cNvPicPr>
            <a:picLocks noChangeAspect="1"/>
          </p:cNvPicPr>
          <p:nvPr/>
        </p:nvPicPr>
        <p:blipFill rotWithShape="1">
          <a:blip r:embed="rId2">
            <a:alphaModFix amt="35000"/>
          </a:blip>
          <a:srcRect t="16045"/>
          <a:stretch/>
        </p:blipFill>
        <p:spPr>
          <a:xfrm>
            <a:off x="20" y="1"/>
            <a:ext cx="12191980" cy="6857999"/>
          </a:xfrm>
          <a:prstGeom prst="rect">
            <a:avLst/>
          </a:prstGeom>
        </p:spPr>
      </p:pic>
      <p:sp>
        <p:nvSpPr>
          <p:cNvPr id="2" name="Unvan 1"/>
          <p:cNvSpPr>
            <a:spLocks noGrp="1"/>
          </p:cNvSpPr>
          <p:nvPr>
            <p:ph type="title"/>
          </p:nvPr>
        </p:nvSpPr>
        <p:spPr>
          <a:xfrm>
            <a:off x="838201" y="1065862"/>
            <a:ext cx="3313164" cy="4726276"/>
          </a:xfrm>
          <a:solidFill>
            <a:schemeClr val="accent2"/>
          </a:solidFill>
        </p:spPr>
        <p:txBody>
          <a:bodyPr vert="horz" lIns="91440" tIns="45720" rIns="91440" bIns="45720" rtlCol="0" anchor="ctr">
            <a:normAutofit/>
          </a:bodyPr>
          <a:lstStyle/>
          <a:p>
            <a:pPr algn="ctr"/>
            <a:r>
              <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ÖĞRENCİLERİN BU KURUMLARA NASIL YERLEŞTİRME</a:t>
            </a:r>
            <a:br>
              <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br>
            <a:endPar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graphicFrame>
        <p:nvGraphicFramePr>
          <p:cNvPr id="5" name="İçerik Yer Tutucusu 2">
            <a:extLst>
              <a:ext uri="{FF2B5EF4-FFF2-40B4-BE49-F238E27FC236}">
                <a16:creationId xmlns:a16="http://schemas.microsoft.com/office/drawing/2014/main" id="{C923EFB7-83A4-462D-9BF7-CDD7E7AF0551}"/>
              </a:ext>
            </a:extLst>
          </p:cNvPr>
          <p:cNvGraphicFramePr>
            <a:graphicFrameLocks noGrp="1"/>
          </p:cNvGraphicFramePr>
          <p:nvPr>
            <p:ph idx="1"/>
            <p:extLst>
              <p:ext uri="{D42A27DB-BD31-4B8C-83A1-F6EECF244321}">
                <p14:modId xmlns:p14="http://schemas.microsoft.com/office/powerpoint/2010/main" val="2424709483"/>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468716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1B4AF0-C4A9-45B7-832A-3C147CD375EC}"/>
              </a:ext>
            </a:extLst>
          </p:cNvPr>
          <p:cNvPicPr>
            <a:picLocks noChangeAspect="1"/>
          </p:cNvPicPr>
          <p:nvPr/>
        </p:nvPicPr>
        <p:blipFill rotWithShape="1">
          <a:blip r:embed="rId2">
            <a:alphaModFix amt="35000"/>
          </a:blip>
          <a:srcRect t="15730"/>
          <a:stretch/>
        </p:blipFill>
        <p:spPr>
          <a:xfrm>
            <a:off x="20" y="1"/>
            <a:ext cx="12191980" cy="6857999"/>
          </a:xfrm>
          <a:prstGeom prst="rect">
            <a:avLst/>
          </a:prstGeom>
        </p:spPr>
      </p:pic>
      <p:sp>
        <p:nvSpPr>
          <p:cNvPr id="2" name="Unvan 1"/>
          <p:cNvSpPr>
            <a:spLocks noGrp="1"/>
          </p:cNvSpPr>
          <p:nvPr>
            <p:ph type="title"/>
          </p:nvPr>
        </p:nvSpPr>
        <p:spPr>
          <a:xfrm>
            <a:off x="838201" y="1065862"/>
            <a:ext cx="3313164" cy="4726276"/>
          </a:xfrm>
          <a:solidFill>
            <a:schemeClr val="accent2"/>
          </a:solidFill>
        </p:spPr>
        <p:txBody>
          <a:bodyPr vert="horz" lIns="91440" tIns="45720" rIns="91440" bIns="45720" rtlCol="0" anchor="ctr">
            <a:normAutofit/>
          </a:bodyPr>
          <a:lstStyle/>
          <a:p>
            <a:pPr algn="ctr"/>
            <a:r>
              <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ÖĞRENCİLERİN BU KURUMLARA NASIL YERLEŞTİRME</a:t>
            </a:r>
            <a:br>
              <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br>
            <a:endPar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graphicFrame>
        <p:nvGraphicFramePr>
          <p:cNvPr id="5" name="İçerik Yer Tutucusu 2">
            <a:extLst>
              <a:ext uri="{FF2B5EF4-FFF2-40B4-BE49-F238E27FC236}">
                <a16:creationId xmlns:a16="http://schemas.microsoft.com/office/drawing/2014/main" id="{6ACD5EE1-1179-4F92-864D-5FDDF638CDA8}"/>
              </a:ext>
            </a:extLst>
          </p:cNvPr>
          <p:cNvGraphicFramePr>
            <a:graphicFrameLocks noGrp="1"/>
          </p:cNvGraphicFramePr>
          <p:nvPr>
            <p:ph idx="1"/>
            <p:extLst>
              <p:ext uri="{D42A27DB-BD31-4B8C-83A1-F6EECF244321}">
                <p14:modId xmlns:p14="http://schemas.microsoft.com/office/powerpoint/2010/main" val="320249892"/>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176067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Sarı renkli arka plan üzerinde, çizilen ışınlar ve kablosuyla ampul">
            <a:extLst>
              <a:ext uri="{FF2B5EF4-FFF2-40B4-BE49-F238E27FC236}">
                <a16:creationId xmlns:a16="http://schemas.microsoft.com/office/drawing/2014/main" id="{DB5D5D9E-0908-4AD4-B1AF-A9725906A3FC}"/>
              </a:ext>
            </a:extLst>
          </p:cNvPr>
          <p:cNvPicPr>
            <a:picLocks noChangeAspect="1"/>
          </p:cNvPicPr>
          <p:nvPr/>
        </p:nvPicPr>
        <p:blipFill rotWithShape="1">
          <a:blip r:embed="rId2">
            <a:alphaModFix amt="35000"/>
          </a:blip>
          <a:srcRect t="8536"/>
          <a:stretch/>
        </p:blipFill>
        <p:spPr>
          <a:xfrm>
            <a:off x="20" y="1"/>
            <a:ext cx="12191980" cy="6857999"/>
          </a:xfrm>
          <a:prstGeom prst="rect">
            <a:avLst/>
          </a:prstGeom>
        </p:spPr>
      </p:pic>
      <p:sp>
        <p:nvSpPr>
          <p:cNvPr id="2" name="Unvan 1"/>
          <p:cNvSpPr>
            <a:spLocks noGrp="1"/>
          </p:cNvSpPr>
          <p:nvPr>
            <p:ph type="title"/>
          </p:nvPr>
        </p:nvSpPr>
        <p:spPr>
          <a:xfrm>
            <a:off x="838201" y="1065862"/>
            <a:ext cx="3313164" cy="4726276"/>
          </a:xfrm>
          <a:solidFill>
            <a:schemeClr val="accent2"/>
          </a:solidFill>
        </p:spPr>
        <p:txBody>
          <a:bodyPr vert="horz" lIns="91440" tIns="45720" rIns="91440" bIns="45720" rtlCol="0" anchor="ctr">
            <a:normAutofit/>
          </a:bodyPr>
          <a:lstStyle/>
          <a:p>
            <a:pPr algn="ctr"/>
            <a:r>
              <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ÖĞRENCİLERİN BU KURUMLARA NASIL YERLEŞTİRME</a:t>
            </a:r>
            <a:br>
              <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br>
            <a:endPar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
        <p:nvSpPr>
          <p:cNvPr id="3" name="İçerik Yer Tutucusu 2"/>
          <p:cNvSpPr>
            <a:spLocks noGrp="1"/>
          </p:cNvSpPr>
          <p:nvPr>
            <p:ph idx="1"/>
          </p:nvPr>
        </p:nvSpPr>
        <p:spPr>
          <a:xfrm>
            <a:off x="5155379" y="1065862"/>
            <a:ext cx="5744685" cy="4726276"/>
          </a:xfrm>
        </p:spPr>
        <p:txBody>
          <a:bodyPr anchor="ctr">
            <a:normAutofit/>
          </a:bodyPr>
          <a:lstStyle/>
          <a:p>
            <a:pPr marL="0" indent="0">
              <a:spcBef>
                <a:spcPts val="0"/>
              </a:spcBef>
              <a:buNone/>
              <a:defRPr/>
            </a:pPr>
            <a:br>
              <a:rPr lang="tr-TR" sz="20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rPr>
            </a:br>
            <a:br>
              <a:rPr lang="tr-TR" sz="20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rPr>
            </a:br>
            <a:endParaRPr lang="tr-TR" sz="20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endParaRPr>
          </a:p>
          <a:p>
            <a:pPr marL="0" indent="0">
              <a:spcBef>
                <a:spcPts val="0"/>
              </a:spcBef>
              <a:buNone/>
              <a:defRPr/>
            </a:pPr>
            <a:r>
              <a:rPr lang="tr-TR" sz="20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rPr>
              <a:t>Bu doğrultuda özel eğitim ihtiyacı olan birey öncelikle yetersizliği olmayan akranlarının devam ettiği sınıfta tam zamanlı kaynaştırma uygulaması yoluyla,</a:t>
            </a:r>
          </a:p>
          <a:p>
            <a:pPr marL="0" indent="0">
              <a:spcBef>
                <a:spcPts val="0"/>
              </a:spcBef>
              <a:buNone/>
              <a:defRPr/>
            </a:pPr>
            <a:r>
              <a:rPr lang="tr-TR" sz="20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rPr>
              <a:t> </a:t>
            </a:r>
          </a:p>
          <a:p>
            <a:pPr marL="0" indent="0">
              <a:spcBef>
                <a:spcPts val="0"/>
              </a:spcBef>
              <a:buNone/>
              <a:defRPr/>
            </a:pPr>
            <a:r>
              <a:rPr lang="tr-TR" sz="20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rPr>
              <a:t>Özel eğitim sınıfında yarı zamanlı kaynaştırma uygulaması yoluyla,</a:t>
            </a:r>
          </a:p>
          <a:p>
            <a:pPr marL="0" indent="0">
              <a:spcBef>
                <a:spcPts val="0"/>
              </a:spcBef>
              <a:buNone/>
              <a:defRPr/>
            </a:pPr>
            <a:endParaRPr lang="tr-TR" sz="20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endParaRPr>
          </a:p>
          <a:p>
            <a:endParaRPr lang="tr-TR" sz="2000" b="0">
              <a:solidFill>
                <a:srgbClr val="FFFFFF"/>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26657449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E905304-9961-4D77-AF0B-69C55C045616}"/>
              </a:ext>
            </a:extLst>
          </p:cNvPr>
          <p:cNvPicPr>
            <a:picLocks noChangeAspect="1"/>
          </p:cNvPicPr>
          <p:nvPr/>
        </p:nvPicPr>
        <p:blipFill rotWithShape="1">
          <a:blip r:embed="rId2"/>
          <a:srcRect t="3433"/>
          <a:stretch/>
        </p:blipFill>
        <p:spPr>
          <a:xfrm>
            <a:off x="20" y="1"/>
            <a:ext cx="12191980" cy="6857999"/>
          </a:xfrm>
          <a:prstGeom prst="rect">
            <a:avLst/>
          </a:prstGeom>
          <a:solidFill>
            <a:schemeClr val="accent2"/>
          </a:solidFill>
        </p:spPr>
      </p:pic>
      <p:sp>
        <p:nvSpPr>
          <p:cNvPr id="2" name="Unvan 1"/>
          <p:cNvSpPr>
            <a:spLocks noGrp="1"/>
          </p:cNvSpPr>
          <p:nvPr>
            <p:ph type="title"/>
          </p:nvPr>
        </p:nvSpPr>
        <p:spPr>
          <a:xfrm>
            <a:off x="838201" y="1065862"/>
            <a:ext cx="3313164" cy="4726276"/>
          </a:xfrm>
          <a:solidFill>
            <a:schemeClr val="accent2"/>
          </a:solidFill>
        </p:spPr>
        <p:txBody>
          <a:bodyPr vert="horz" lIns="91440" tIns="45720" rIns="91440" bIns="45720" rtlCol="0" anchor="ctr">
            <a:normAutofit/>
          </a:bodyPr>
          <a:lstStyle/>
          <a:p>
            <a:pPr algn="ctr"/>
            <a:r>
              <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t>ÖĞRENCİLERİN BU KURUMLARA NASIL YERLEŞTİRME</a:t>
            </a:r>
            <a:br>
              <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rPr>
            </a:br>
            <a:endParaRPr lang="tr-TR" sz="2400" b="1" dirty="0">
              <a:solidFill>
                <a:schemeClr val="bg1"/>
              </a:solidFill>
              <a:latin typeface="Comic Sans MS" panose="030F0702030302020204" pitchFamily="66" charset="0"/>
              <a:ea typeface="Arial Unicode MS" panose="020B0604020202020204" pitchFamily="34" charset="-128"/>
              <a:cs typeface="Arial Unicode MS" panose="020B0604020202020204" pitchFamily="34" charset="-128"/>
            </a:endParaRPr>
          </a:p>
        </p:txBody>
      </p:sp>
      <p:graphicFrame>
        <p:nvGraphicFramePr>
          <p:cNvPr id="5" name="İçerik Yer Tutucusu 2">
            <a:extLst>
              <a:ext uri="{FF2B5EF4-FFF2-40B4-BE49-F238E27FC236}">
                <a16:creationId xmlns:a16="http://schemas.microsoft.com/office/drawing/2014/main" id="{7D752569-C501-4BE6-8871-03050A11C53A}"/>
              </a:ext>
            </a:extLst>
          </p:cNvPr>
          <p:cNvGraphicFramePr>
            <a:graphicFrameLocks noGrp="1"/>
          </p:cNvGraphicFramePr>
          <p:nvPr>
            <p:ph idx="1"/>
            <p:extLst>
              <p:ext uri="{D42A27DB-BD31-4B8C-83A1-F6EECF244321}">
                <p14:modId xmlns:p14="http://schemas.microsoft.com/office/powerpoint/2010/main" val="3739810573"/>
              </p:ext>
            </p:extLst>
          </p:nvPr>
        </p:nvGraphicFramePr>
        <p:xfrm>
          <a:off x="5155379" y="1065862"/>
          <a:ext cx="5744685" cy="4726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8626494"/>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Kırpma">
  <a:themeElements>
    <a:clrScheme name="Kırpma">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Kırpma">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ırpma">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Kırpma</Template>
  <TotalTime>348</TotalTime>
  <Words>841</Words>
  <Application>Microsoft Office PowerPoint</Application>
  <PresentationFormat>Geniş ekran</PresentationFormat>
  <Paragraphs>86</Paragraphs>
  <Slides>26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26</vt:i4>
      </vt:variant>
    </vt:vector>
  </HeadingPairs>
  <TitlesOfParts>
    <vt:vector size="30" baseType="lpstr">
      <vt:lpstr>Comic Sans MS</vt:lpstr>
      <vt:lpstr>Franklin Gothic Book</vt:lpstr>
      <vt:lpstr>Times New Roman</vt:lpstr>
      <vt:lpstr>Kırpma</vt:lpstr>
      <vt:lpstr>ENGEL TÜRLERİNE YÖNELİK ÖZEL EĞİTİM OKULLARI</vt:lpstr>
      <vt:lpstr>        ENGEL TÜRLERİ</vt:lpstr>
      <vt:lpstr>                  EGİTİM ORTAMLARI</vt:lpstr>
      <vt:lpstr> ÖĞRENCİLERİN BU KURUMLARA NASIL YERLEŞTİRME </vt:lpstr>
      <vt:lpstr> ÖĞRENCİLERİN BU KURUMLARA NASIL YERLEŞTİRME</vt:lpstr>
      <vt:lpstr>ÖĞRENCİLERİN BU KURUMLARA NASIL YERLEŞTİRME </vt:lpstr>
      <vt:lpstr>ÖĞRENCİLERİN BU KURUMLARA NASIL YERLEŞTİRME </vt:lpstr>
      <vt:lpstr>ÖĞRENCİLERİN BU KURUMLARA NASIL YERLEŞTİRME </vt:lpstr>
      <vt:lpstr>ÖĞRENCİLERİN BU KURUMLARA NASIL YERLEŞTİRME </vt:lpstr>
      <vt:lpstr>ÖĞRENCİLERİN BU KURUMLARA NASIL YERLEŞTİRME </vt:lpstr>
      <vt:lpstr>PowerPoint Sunusu</vt:lpstr>
      <vt:lpstr>PowerPoint Sunusu</vt:lpstr>
      <vt:lpstr>PowerPoint Sunusu</vt:lpstr>
      <vt:lpstr>HASTANEDE EĞİTİM HİZMETİ</vt:lpstr>
      <vt:lpstr>HASTANEDE EĞİTİM HİZMETİ</vt:lpstr>
      <vt:lpstr>HASTANEDE EĞİTİM HİZMETİ</vt:lpstr>
      <vt:lpstr>ÖZEL EĞİTİM UYGULAMALARI NELERDİR? </vt:lpstr>
      <vt:lpstr>ÖZEL EĞİTİM UYGULAMA OKULLARI</vt:lpstr>
      <vt:lpstr>ADANA İLİ ÖZEL EĞİTİM UYGULAMA VE İŞ OKULLARI</vt:lpstr>
      <vt:lpstr>ADANA İLİ ÖZEL EĞİTİM UYGULAMA VE İŞ OKULLARI</vt:lpstr>
      <vt:lpstr>ADANA İLİ ÖZEL EĞİTİM UYGULAMA VE İŞ OKULLARI</vt:lpstr>
      <vt:lpstr>ADANA İLİ ÖZEL EĞİTİM UYGULAMA VE İŞ OKULLARI</vt:lpstr>
      <vt:lpstr>ADANA İLİ ÖZEL EĞİTİM UYGULAMA VE İŞ OKULLARI</vt:lpstr>
      <vt:lpstr>ADANA İLİ ÖZEL EĞİTİM UYGULAMA VE İŞ OKULLARI</vt:lpstr>
      <vt:lpstr>ADANA İLİ ÖZEL EĞİTİM UYGULAMA VE İŞ OKULLARI</vt:lpstr>
      <vt:lpstr>ADANA İLİ ÖZEL EĞİTİM UYGULAMA VE İŞ OKULLARI</vt:lpstr>
    </vt:vector>
  </TitlesOfParts>
  <Company>Silentall Unattended Installer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ronaldinho424</dc:creator>
  <cp:lastModifiedBy>hüseyin tekin</cp:lastModifiedBy>
  <cp:revision>26</cp:revision>
  <dcterms:created xsi:type="dcterms:W3CDTF">2021-05-18T09:10:35Z</dcterms:created>
  <dcterms:modified xsi:type="dcterms:W3CDTF">2021-11-27T15:55:30Z</dcterms:modified>
</cp:coreProperties>
</file>