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2" r:id="rId1"/>
  </p:sldMasterIdLst>
  <p:notesMasterIdLst>
    <p:notesMasterId r:id="rId49"/>
  </p:notesMasterIdLst>
  <p:sldIdLst>
    <p:sldId id="257" r:id="rId2"/>
    <p:sldId id="461" r:id="rId3"/>
    <p:sldId id="496" r:id="rId4"/>
    <p:sldId id="580" r:id="rId5"/>
    <p:sldId id="604" r:id="rId6"/>
    <p:sldId id="615" r:id="rId7"/>
    <p:sldId id="605" r:id="rId8"/>
    <p:sldId id="606" r:id="rId9"/>
    <p:sldId id="563" r:id="rId10"/>
    <p:sldId id="582" r:id="rId11"/>
    <p:sldId id="614" r:id="rId12"/>
    <p:sldId id="564" r:id="rId13"/>
    <p:sldId id="566" r:id="rId14"/>
    <p:sldId id="570" r:id="rId15"/>
    <p:sldId id="572" r:id="rId16"/>
    <p:sldId id="573" r:id="rId17"/>
    <p:sldId id="531" r:id="rId18"/>
    <p:sldId id="544" r:id="rId19"/>
    <p:sldId id="540" r:id="rId20"/>
    <p:sldId id="583" r:id="rId21"/>
    <p:sldId id="616" r:id="rId22"/>
    <p:sldId id="584" r:id="rId23"/>
    <p:sldId id="585" r:id="rId24"/>
    <p:sldId id="586" r:id="rId25"/>
    <p:sldId id="613" r:id="rId26"/>
    <p:sldId id="587" r:id="rId27"/>
    <p:sldId id="588" r:id="rId28"/>
    <p:sldId id="589" r:id="rId29"/>
    <p:sldId id="612" r:id="rId30"/>
    <p:sldId id="590" r:id="rId31"/>
    <p:sldId id="611" r:id="rId32"/>
    <p:sldId id="591" r:id="rId33"/>
    <p:sldId id="610" r:id="rId34"/>
    <p:sldId id="609" r:id="rId35"/>
    <p:sldId id="592" r:id="rId36"/>
    <p:sldId id="608" r:id="rId37"/>
    <p:sldId id="593" r:id="rId38"/>
    <p:sldId id="607" r:id="rId39"/>
    <p:sldId id="594" r:id="rId40"/>
    <p:sldId id="595" r:id="rId41"/>
    <p:sldId id="596" r:id="rId42"/>
    <p:sldId id="598" r:id="rId43"/>
    <p:sldId id="597" r:id="rId44"/>
    <p:sldId id="599" r:id="rId45"/>
    <p:sldId id="600" r:id="rId46"/>
    <p:sldId id="603" r:id="rId47"/>
    <p:sldId id="60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0000FF"/>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ema Uygulanmış Stil 2 - Vurgu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Koyu Stil 2 - Vurgu 3/Vurgu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97" autoAdjust="0"/>
    <p:restoredTop sz="94249" autoAdjust="0"/>
  </p:normalViewPr>
  <p:slideViewPr>
    <p:cSldViewPr>
      <p:cViewPr>
        <p:scale>
          <a:sx n="50" d="100"/>
          <a:sy n="50" d="100"/>
        </p:scale>
        <p:origin x="1920" y="444"/>
      </p:cViewPr>
      <p:guideLst>
        <p:guide orient="horz" pos="2160"/>
        <p:guide pos="2880"/>
      </p:guideLst>
    </p:cSldViewPr>
  </p:slideViewPr>
  <p:outlineViewPr>
    <p:cViewPr>
      <p:scale>
        <a:sx n="33" d="100"/>
        <a:sy n="33" d="100"/>
      </p:scale>
      <p:origin x="0" y="-280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ata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ata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4" Type="http://schemas.openxmlformats.org/officeDocument/2006/relationships/image" Target="../media/image2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43.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FBAFE6-E1D9-41AE-96B3-C688B6312C1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C4EFD357-6A75-4987-815B-D897E700C587}">
      <dgm:prSet/>
      <dgm:spPr/>
      <dgm:t>
        <a:bodyPr/>
        <a:lstStyle/>
        <a:p>
          <a:pPr>
            <a:defRPr cap="all"/>
          </a:pPr>
          <a:r>
            <a:rPr lang="tr-TR"/>
            <a:t>Öğretmen açısından;</a:t>
          </a:r>
          <a:endParaRPr lang="en-US"/>
        </a:p>
      </dgm:t>
    </dgm:pt>
    <dgm:pt modelId="{FDCB3018-BE0D-451F-9394-FF5D0D72D2FB}" type="parTrans" cxnId="{284C6CC8-5A97-43FB-85EF-CF8056BBE67A}">
      <dgm:prSet/>
      <dgm:spPr/>
      <dgm:t>
        <a:bodyPr/>
        <a:lstStyle/>
        <a:p>
          <a:endParaRPr lang="en-US"/>
        </a:p>
      </dgm:t>
    </dgm:pt>
    <dgm:pt modelId="{542D9C68-2CDD-49B9-BC65-63B7C09C2401}" type="sibTrans" cxnId="{284C6CC8-5A97-43FB-85EF-CF8056BBE67A}">
      <dgm:prSet/>
      <dgm:spPr/>
      <dgm:t>
        <a:bodyPr/>
        <a:lstStyle/>
        <a:p>
          <a:endParaRPr lang="en-US"/>
        </a:p>
      </dgm:t>
    </dgm:pt>
    <dgm:pt modelId="{5592B31B-2FBD-4E19-9995-6091892FDB7B}">
      <dgm:prSet/>
      <dgm:spPr/>
      <dgm:t>
        <a:bodyPr/>
        <a:lstStyle/>
        <a:p>
          <a:pPr>
            <a:defRPr cap="all"/>
          </a:pPr>
          <a:r>
            <a:rPr lang="tr-TR"/>
            <a:t>• Destek eğitim veren öğretmenler,  farklı durumlarda uygun teknikleri kullanabilir.</a:t>
          </a:r>
          <a:endParaRPr lang="en-US"/>
        </a:p>
      </dgm:t>
    </dgm:pt>
    <dgm:pt modelId="{37A5E83D-455F-4CD2-B45E-D2ED5EA8ED67}" type="parTrans" cxnId="{519803CC-BB28-4069-8A04-75827E91A87A}">
      <dgm:prSet/>
      <dgm:spPr/>
      <dgm:t>
        <a:bodyPr/>
        <a:lstStyle/>
        <a:p>
          <a:endParaRPr lang="en-US"/>
        </a:p>
      </dgm:t>
    </dgm:pt>
    <dgm:pt modelId="{6DC23BAC-FE6A-4A4C-AEF0-BE2399837D9F}" type="sibTrans" cxnId="{519803CC-BB28-4069-8A04-75827E91A87A}">
      <dgm:prSet/>
      <dgm:spPr/>
      <dgm:t>
        <a:bodyPr/>
        <a:lstStyle/>
        <a:p>
          <a:endParaRPr lang="en-US"/>
        </a:p>
      </dgm:t>
    </dgm:pt>
    <dgm:pt modelId="{3113A43B-4B6A-4430-8292-68D390FBEEB7}">
      <dgm:prSet/>
      <dgm:spPr/>
      <dgm:t>
        <a:bodyPr/>
        <a:lstStyle/>
        <a:p>
          <a:pPr>
            <a:defRPr cap="all"/>
          </a:pPr>
          <a:r>
            <a:rPr lang="tr-TR"/>
            <a:t>• Öğrenci ile ilgili sorumluluğu paylaşılan sınıf/ders öğretmeninin, endişesi azalır.</a:t>
          </a:r>
          <a:endParaRPr lang="en-US"/>
        </a:p>
      </dgm:t>
    </dgm:pt>
    <dgm:pt modelId="{98FEEACE-341A-4F5D-8E50-31C53962B7A7}" type="parTrans" cxnId="{5F0CC230-541D-4038-99CB-F22C2D016F22}">
      <dgm:prSet/>
      <dgm:spPr/>
      <dgm:t>
        <a:bodyPr/>
        <a:lstStyle/>
        <a:p>
          <a:endParaRPr lang="en-US"/>
        </a:p>
      </dgm:t>
    </dgm:pt>
    <dgm:pt modelId="{C1C9A723-DEF2-41B6-83AA-CCAC51D97C62}" type="sibTrans" cxnId="{5F0CC230-541D-4038-99CB-F22C2D016F22}">
      <dgm:prSet/>
      <dgm:spPr/>
      <dgm:t>
        <a:bodyPr/>
        <a:lstStyle/>
        <a:p>
          <a:endParaRPr lang="en-US"/>
        </a:p>
      </dgm:t>
    </dgm:pt>
    <dgm:pt modelId="{05A1FA13-2E83-402C-BDE0-4E64590A462D}">
      <dgm:prSet/>
      <dgm:spPr/>
      <dgm:t>
        <a:bodyPr/>
        <a:lstStyle/>
        <a:p>
          <a:pPr>
            <a:defRPr cap="all"/>
          </a:pPr>
          <a:r>
            <a:rPr lang="tr-TR"/>
            <a:t>• Başarılı bir destek eğitim hizmetinde öğretmenin mesleki doyumu artar.</a:t>
          </a:r>
          <a:endParaRPr lang="en-US"/>
        </a:p>
      </dgm:t>
    </dgm:pt>
    <dgm:pt modelId="{CC493205-1BCE-4113-A3B3-914DEBE7EED7}" type="parTrans" cxnId="{02405BC1-F7FF-4831-8F64-D5781A9BD8C2}">
      <dgm:prSet/>
      <dgm:spPr/>
      <dgm:t>
        <a:bodyPr/>
        <a:lstStyle/>
        <a:p>
          <a:endParaRPr lang="en-US"/>
        </a:p>
      </dgm:t>
    </dgm:pt>
    <dgm:pt modelId="{6F206532-0693-4598-A247-47149D7DB7D7}" type="sibTrans" cxnId="{02405BC1-F7FF-4831-8F64-D5781A9BD8C2}">
      <dgm:prSet/>
      <dgm:spPr/>
      <dgm:t>
        <a:bodyPr/>
        <a:lstStyle/>
        <a:p>
          <a:endParaRPr lang="en-US"/>
        </a:p>
      </dgm:t>
    </dgm:pt>
    <dgm:pt modelId="{B92D344D-AC08-4451-86FF-E26A76B1A155}" type="pres">
      <dgm:prSet presAssocID="{77FBAFE6-E1D9-41AE-96B3-C688B6312C14}" presName="root" presStyleCnt="0">
        <dgm:presLayoutVars>
          <dgm:dir/>
          <dgm:resizeHandles val="exact"/>
        </dgm:presLayoutVars>
      </dgm:prSet>
      <dgm:spPr/>
    </dgm:pt>
    <dgm:pt modelId="{81636405-B259-4D70-B2F7-4817770AE3D2}" type="pres">
      <dgm:prSet presAssocID="{C4EFD357-6A75-4987-815B-D897E700C587}" presName="compNode" presStyleCnt="0"/>
      <dgm:spPr/>
    </dgm:pt>
    <dgm:pt modelId="{6208208B-E308-4EE3-B5CC-14749E32BA66}" type="pres">
      <dgm:prSet presAssocID="{C4EFD357-6A75-4987-815B-D897E700C587}" presName="iconBgRect" presStyleLbl="bgShp" presStyleIdx="0" presStyleCnt="4"/>
      <dgm:spPr/>
    </dgm:pt>
    <dgm:pt modelId="{6564A00E-1F17-41AA-8597-3C35E4292C5B}" type="pres">
      <dgm:prSet presAssocID="{C4EFD357-6A75-4987-815B-D897E700C587}"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Öğretmen"/>
        </a:ext>
      </dgm:extLst>
    </dgm:pt>
    <dgm:pt modelId="{3B19E7F3-77F7-4557-927B-227A55CFCC34}" type="pres">
      <dgm:prSet presAssocID="{C4EFD357-6A75-4987-815B-D897E700C587}" presName="spaceRect" presStyleCnt="0"/>
      <dgm:spPr/>
    </dgm:pt>
    <dgm:pt modelId="{3E3E4908-28A4-4659-8520-29D807672EFF}" type="pres">
      <dgm:prSet presAssocID="{C4EFD357-6A75-4987-815B-D897E700C587}" presName="textRect" presStyleLbl="revTx" presStyleIdx="0" presStyleCnt="4">
        <dgm:presLayoutVars>
          <dgm:chMax val="1"/>
          <dgm:chPref val="1"/>
        </dgm:presLayoutVars>
      </dgm:prSet>
      <dgm:spPr/>
    </dgm:pt>
    <dgm:pt modelId="{3961DD61-7411-4F03-A41A-267BA8DE7DF6}" type="pres">
      <dgm:prSet presAssocID="{542D9C68-2CDD-49B9-BC65-63B7C09C2401}" presName="sibTrans" presStyleCnt="0"/>
      <dgm:spPr/>
    </dgm:pt>
    <dgm:pt modelId="{190C4A11-5F82-4951-ADCC-703BB089CBD8}" type="pres">
      <dgm:prSet presAssocID="{5592B31B-2FBD-4E19-9995-6091892FDB7B}" presName="compNode" presStyleCnt="0"/>
      <dgm:spPr/>
    </dgm:pt>
    <dgm:pt modelId="{EEAEDF5E-32FB-4A47-96B9-FFD13B17772E}" type="pres">
      <dgm:prSet presAssocID="{5592B31B-2FBD-4E19-9995-6091892FDB7B}" presName="iconBgRect" presStyleLbl="bgShp" presStyleIdx="1" presStyleCnt="4"/>
      <dgm:spPr/>
    </dgm:pt>
    <dgm:pt modelId="{65907225-C975-400D-A012-DB7BC125DF08}" type="pres">
      <dgm:prSet presAssocID="{5592B31B-2FBD-4E19-9995-6091892FDB7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Kitaplar"/>
        </a:ext>
      </dgm:extLst>
    </dgm:pt>
    <dgm:pt modelId="{38801725-0A33-4AB4-A6EE-CEB27C8BF87B}" type="pres">
      <dgm:prSet presAssocID="{5592B31B-2FBD-4E19-9995-6091892FDB7B}" presName="spaceRect" presStyleCnt="0"/>
      <dgm:spPr/>
    </dgm:pt>
    <dgm:pt modelId="{97322007-FFF3-48DB-80AE-46CD51F6EE7C}" type="pres">
      <dgm:prSet presAssocID="{5592B31B-2FBD-4E19-9995-6091892FDB7B}" presName="textRect" presStyleLbl="revTx" presStyleIdx="1" presStyleCnt="4">
        <dgm:presLayoutVars>
          <dgm:chMax val="1"/>
          <dgm:chPref val="1"/>
        </dgm:presLayoutVars>
      </dgm:prSet>
      <dgm:spPr/>
    </dgm:pt>
    <dgm:pt modelId="{47DC1DD1-130B-432E-BD07-7F9717FF9392}" type="pres">
      <dgm:prSet presAssocID="{6DC23BAC-FE6A-4A4C-AEF0-BE2399837D9F}" presName="sibTrans" presStyleCnt="0"/>
      <dgm:spPr/>
    </dgm:pt>
    <dgm:pt modelId="{43510B39-6807-47F5-AEDF-47BC83E739E4}" type="pres">
      <dgm:prSet presAssocID="{3113A43B-4B6A-4430-8292-68D390FBEEB7}" presName="compNode" presStyleCnt="0"/>
      <dgm:spPr/>
    </dgm:pt>
    <dgm:pt modelId="{900ACF09-0AB7-4291-A21B-5BA0DF9F9E11}" type="pres">
      <dgm:prSet presAssocID="{3113A43B-4B6A-4430-8292-68D390FBEEB7}" presName="iconBgRect" presStyleLbl="bgShp" presStyleIdx="2" presStyleCnt="4"/>
      <dgm:spPr/>
    </dgm:pt>
    <dgm:pt modelId="{B763A3A6-FE08-4791-B0FA-7532BB8F2148}" type="pres">
      <dgm:prSet presAssocID="{3113A43B-4B6A-4430-8292-68D390FBEEB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ınıf"/>
        </a:ext>
      </dgm:extLst>
    </dgm:pt>
    <dgm:pt modelId="{A77A4B14-AB57-44B5-943A-FA7F248645C4}" type="pres">
      <dgm:prSet presAssocID="{3113A43B-4B6A-4430-8292-68D390FBEEB7}" presName="spaceRect" presStyleCnt="0"/>
      <dgm:spPr/>
    </dgm:pt>
    <dgm:pt modelId="{E64DD679-B35D-48E1-8F6E-8EB1102A8AD7}" type="pres">
      <dgm:prSet presAssocID="{3113A43B-4B6A-4430-8292-68D390FBEEB7}" presName="textRect" presStyleLbl="revTx" presStyleIdx="2" presStyleCnt="4">
        <dgm:presLayoutVars>
          <dgm:chMax val="1"/>
          <dgm:chPref val="1"/>
        </dgm:presLayoutVars>
      </dgm:prSet>
      <dgm:spPr/>
    </dgm:pt>
    <dgm:pt modelId="{857FE31A-3574-45CC-8242-C477111231A0}" type="pres">
      <dgm:prSet presAssocID="{C1C9A723-DEF2-41B6-83AA-CCAC51D97C62}" presName="sibTrans" presStyleCnt="0"/>
      <dgm:spPr/>
    </dgm:pt>
    <dgm:pt modelId="{F8D52D15-9C3C-4111-968E-C0486AC7E218}" type="pres">
      <dgm:prSet presAssocID="{05A1FA13-2E83-402C-BDE0-4E64590A462D}" presName="compNode" presStyleCnt="0"/>
      <dgm:spPr/>
    </dgm:pt>
    <dgm:pt modelId="{09F949F3-17A4-4607-A8BE-A6DE2A2EF17F}" type="pres">
      <dgm:prSet presAssocID="{05A1FA13-2E83-402C-BDE0-4E64590A462D}" presName="iconBgRect" presStyleLbl="bgShp" presStyleIdx="3" presStyleCnt="4"/>
      <dgm:spPr/>
    </dgm:pt>
    <dgm:pt modelId="{26B19C0B-5070-49B8-97B4-624F5D5D99A8}" type="pres">
      <dgm:prSet presAssocID="{05A1FA13-2E83-402C-BDE0-4E64590A462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Onay işareti"/>
        </a:ext>
      </dgm:extLst>
    </dgm:pt>
    <dgm:pt modelId="{F0405FEA-B5F5-407E-9A3D-9DD314DA1F43}" type="pres">
      <dgm:prSet presAssocID="{05A1FA13-2E83-402C-BDE0-4E64590A462D}" presName="spaceRect" presStyleCnt="0"/>
      <dgm:spPr/>
    </dgm:pt>
    <dgm:pt modelId="{A96D24FB-8BE2-45FD-8C3E-DDA7FB0E5B39}" type="pres">
      <dgm:prSet presAssocID="{05A1FA13-2E83-402C-BDE0-4E64590A462D}" presName="textRect" presStyleLbl="revTx" presStyleIdx="3" presStyleCnt="4">
        <dgm:presLayoutVars>
          <dgm:chMax val="1"/>
          <dgm:chPref val="1"/>
        </dgm:presLayoutVars>
      </dgm:prSet>
      <dgm:spPr/>
    </dgm:pt>
  </dgm:ptLst>
  <dgm:cxnLst>
    <dgm:cxn modelId="{9D335D0C-92E1-477A-B102-340378DE619C}" type="presOf" srcId="{5592B31B-2FBD-4E19-9995-6091892FDB7B}" destId="{97322007-FFF3-48DB-80AE-46CD51F6EE7C}" srcOrd="0" destOrd="0" presId="urn:microsoft.com/office/officeart/2018/5/layout/IconCircleLabelList"/>
    <dgm:cxn modelId="{1361A51E-6D64-4523-97A1-D530C86A3D97}" type="presOf" srcId="{77FBAFE6-E1D9-41AE-96B3-C688B6312C14}" destId="{B92D344D-AC08-4451-86FF-E26A76B1A155}" srcOrd="0" destOrd="0" presId="urn:microsoft.com/office/officeart/2018/5/layout/IconCircleLabelList"/>
    <dgm:cxn modelId="{5F0CC230-541D-4038-99CB-F22C2D016F22}" srcId="{77FBAFE6-E1D9-41AE-96B3-C688B6312C14}" destId="{3113A43B-4B6A-4430-8292-68D390FBEEB7}" srcOrd="2" destOrd="0" parTransId="{98FEEACE-341A-4F5D-8E50-31C53962B7A7}" sibTransId="{C1C9A723-DEF2-41B6-83AA-CCAC51D97C62}"/>
    <dgm:cxn modelId="{B768383B-4A14-4489-93FD-8F1A5C61722F}" type="presOf" srcId="{3113A43B-4B6A-4430-8292-68D390FBEEB7}" destId="{E64DD679-B35D-48E1-8F6E-8EB1102A8AD7}" srcOrd="0" destOrd="0" presId="urn:microsoft.com/office/officeart/2018/5/layout/IconCircleLabelList"/>
    <dgm:cxn modelId="{898023AA-1F45-4693-ACBB-6C44770A4D8A}" type="presOf" srcId="{C4EFD357-6A75-4987-815B-D897E700C587}" destId="{3E3E4908-28A4-4659-8520-29D807672EFF}" srcOrd="0" destOrd="0" presId="urn:microsoft.com/office/officeart/2018/5/layout/IconCircleLabelList"/>
    <dgm:cxn modelId="{02405BC1-F7FF-4831-8F64-D5781A9BD8C2}" srcId="{77FBAFE6-E1D9-41AE-96B3-C688B6312C14}" destId="{05A1FA13-2E83-402C-BDE0-4E64590A462D}" srcOrd="3" destOrd="0" parTransId="{CC493205-1BCE-4113-A3B3-914DEBE7EED7}" sibTransId="{6F206532-0693-4598-A247-47149D7DB7D7}"/>
    <dgm:cxn modelId="{284C6CC8-5A97-43FB-85EF-CF8056BBE67A}" srcId="{77FBAFE6-E1D9-41AE-96B3-C688B6312C14}" destId="{C4EFD357-6A75-4987-815B-D897E700C587}" srcOrd="0" destOrd="0" parTransId="{FDCB3018-BE0D-451F-9394-FF5D0D72D2FB}" sibTransId="{542D9C68-2CDD-49B9-BC65-63B7C09C2401}"/>
    <dgm:cxn modelId="{519803CC-BB28-4069-8A04-75827E91A87A}" srcId="{77FBAFE6-E1D9-41AE-96B3-C688B6312C14}" destId="{5592B31B-2FBD-4E19-9995-6091892FDB7B}" srcOrd="1" destOrd="0" parTransId="{37A5E83D-455F-4CD2-B45E-D2ED5EA8ED67}" sibTransId="{6DC23BAC-FE6A-4A4C-AEF0-BE2399837D9F}"/>
    <dgm:cxn modelId="{D35D63D7-4CC5-43A3-B4B7-31F12C88ACC4}" type="presOf" srcId="{05A1FA13-2E83-402C-BDE0-4E64590A462D}" destId="{A96D24FB-8BE2-45FD-8C3E-DDA7FB0E5B39}" srcOrd="0" destOrd="0" presId="urn:microsoft.com/office/officeart/2018/5/layout/IconCircleLabelList"/>
    <dgm:cxn modelId="{EDD115AF-FEED-4AFF-B076-7291509D15A0}" type="presParOf" srcId="{B92D344D-AC08-4451-86FF-E26A76B1A155}" destId="{81636405-B259-4D70-B2F7-4817770AE3D2}" srcOrd="0" destOrd="0" presId="urn:microsoft.com/office/officeart/2018/5/layout/IconCircleLabelList"/>
    <dgm:cxn modelId="{A3BE59DF-81B4-4E25-85EA-D6D153019984}" type="presParOf" srcId="{81636405-B259-4D70-B2F7-4817770AE3D2}" destId="{6208208B-E308-4EE3-B5CC-14749E32BA66}" srcOrd="0" destOrd="0" presId="urn:microsoft.com/office/officeart/2018/5/layout/IconCircleLabelList"/>
    <dgm:cxn modelId="{15998440-4A4A-4E0A-B093-7DDA49ECFA39}" type="presParOf" srcId="{81636405-B259-4D70-B2F7-4817770AE3D2}" destId="{6564A00E-1F17-41AA-8597-3C35E4292C5B}" srcOrd="1" destOrd="0" presId="urn:microsoft.com/office/officeart/2018/5/layout/IconCircleLabelList"/>
    <dgm:cxn modelId="{D8049D32-E991-4A4A-96E5-522D7DB6F451}" type="presParOf" srcId="{81636405-B259-4D70-B2F7-4817770AE3D2}" destId="{3B19E7F3-77F7-4557-927B-227A55CFCC34}" srcOrd="2" destOrd="0" presId="urn:microsoft.com/office/officeart/2018/5/layout/IconCircleLabelList"/>
    <dgm:cxn modelId="{515EC8BB-FDCF-4460-8421-5F873352DFA6}" type="presParOf" srcId="{81636405-B259-4D70-B2F7-4817770AE3D2}" destId="{3E3E4908-28A4-4659-8520-29D807672EFF}" srcOrd="3" destOrd="0" presId="urn:microsoft.com/office/officeart/2018/5/layout/IconCircleLabelList"/>
    <dgm:cxn modelId="{BE8F0611-F314-4622-86BB-8C5F3EC3D462}" type="presParOf" srcId="{B92D344D-AC08-4451-86FF-E26A76B1A155}" destId="{3961DD61-7411-4F03-A41A-267BA8DE7DF6}" srcOrd="1" destOrd="0" presId="urn:microsoft.com/office/officeart/2018/5/layout/IconCircleLabelList"/>
    <dgm:cxn modelId="{B34C9878-A92A-4E21-B35B-D1634708A62A}" type="presParOf" srcId="{B92D344D-AC08-4451-86FF-E26A76B1A155}" destId="{190C4A11-5F82-4951-ADCC-703BB089CBD8}" srcOrd="2" destOrd="0" presId="urn:microsoft.com/office/officeart/2018/5/layout/IconCircleLabelList"/>
    <dgm:cxn modelId="{D3A750EF-1F29-4936-9F59-6668F6B463ED}" type="presParOf" srcId="{190C4A11-5F82-4951-ADCC-703BB089CBD8}" destId="{EEAEDF5E-32FB-4A47-96B9-FFD13B17772E}" srcOrd="0" destOrd="0" presId="urn:microsoft.com/office/officeart/2018/5/layout/IconCircleLabelList"/>
    <dgm:cxn modelId="{4C567F21-BDA0-4DFC-8200-5AFAABBCBC83}" type="presParOf" srcId="{190C4A11-5F82-4951-ADCC-703BB089CBD8}" destId="{65907225-C975-400D-A012-DB7BC125DF08}" srcOrd="1" destOrd="0" presId="urn:microsoft.com/office/officeart/2018/5/layout/IconCircleLabelList"/>
    <dgm:cxn modelId="{9D5594E6-332A-4B06-8FE0-7A87994E83C0}" type="presParOf" srcId="{190C4A11-5F82-4951-ADCC-703BB089CBD8}" destId="{38801725-0A33-4AB4-A6EE-CEB27C8BF87B}" srcOrd="2" destOrd="0" presId="urn:microsoft.com/office/officeart/2018/5/layout/IconCircleLabelList"/>
    <dgm:cxn modelId="{2CAAFFB9-A538-46F5-85E4-2F57C66A103B}" type="presParOf" srcId="{190C4A11-5F82-4951-ADCC-703BB089CBD8}" destId="{97322007-FFF3-48DB-80AE-46CD51F6EE7C}" srcOrd="3" destOrd="0" presId="urn:microsoft.com/office/officeart/2018/5/layout/IconCircleLabelList"/>
    <dgm:cxn modelId="{5573D666-6E9F-4586-B66D-62B7163A6BB7}" type="presParOf" srcId="{B92D344D-AC08-4451-86FF-E26A76B1A155}" destId="{47DC1DD1-130B-432E-BD07-7F9717FF9392}" srcOrd="3" destOrd="0" presId="urn:microsoft.com/office/officeart/2018/5/layout/IconCircleLabelList"/>
    <dgm:cxn modelId="{FBAC68A5-76BA-4F6E-AE2E-C9ACA8B9A534}" type="presParOf" srcId="{B92D344D-AC08-4451-86FF-E26A76B1A155}" destId="{43510B39-6807-47F5-AEDF-47BC83E739E4}" srcOrd="4" destOrd="0" presId="urn:microsoft.com/office/officeart/2018/5/layout/IconCircleLabelList"/>
    <dgm:cxn modelId="{3B82CF3B-AD62-4FAE-A918-DEC45ADB69CC}" type="presParOf" srcId="{43510B39-6807-47F5-AEDF-47BC83E739E4}" destId="{900ACF09-0AB7-4291-A21B-5BA0DF9F9E11}" srcOrd="0" destOrd="0" presId="urn:microsoft.com/office/officeart/2018/5/layout/IconCircleLabelList"/>
    <dgm:cxn modelId="{FE272FF0-5F4B-481A-81FF-310C3A79A596}" type="presParOf" srcId="{43510B39-6807-47F5-AEDF-47BC83E739E4}" destId="{B763A3A6-FE08-4791-B0FA-7532BB8F2148}" srcOrd="1" destOrd="0" presId="urn:microsoft.com/office/officeart/2018/5/layout/IconCircleLabelList"/>
    <dgm:cxn modelId="{4BF71B6F-C17E-4644-97E6-4646988C7627}" type="presParOf" srcId="{43510B39-6807-47F5-AEDF-47BC83E739E4}" destId="{A77A4B14-AB57-44B5-943A-FA7F248645C4}" srcOrd="2" destOrd="0" presId="urn:microsoft.com/office/officeart/2018/5/layout/IconCircleLabelList"/>
    <dgm:cxn modelId="{6A10C633-4FFC-4188-A197-D751A8CFB979}" type="presParOf" srcId="{43510B39-6807-47F5-AEDF-47BC83E739E4}" destId="{E64DD679-B35D-48E1-8F6E-8EB1102A8AD7}" srcOrd="3" destOrd="0" presId="urn:microsoft.com/office/officeart/2018/5/layout/IconCircleLabelList"/>
    <dgm:cxn modelId="{939E9173-8659-49AD-BAD5-D76BFEFE83E9}" type="presParOf" srcId="{B92D344D-AC08-4451-86FF-E26A76B1A155}" destId="{857FE31A-3574-45CC-8242-C477111231A0}" srcOrd="5" destOrd="0" presId="urn:microsoft.com/office/officeart/2018/5/layout/IconCircleLabelList"/>
    <dgm:cxn modelId="{66D68EC3-06C2-4B5C-9355-E9A231D9C49A}" type="presParOf" srcId="{B92D344D-AC08-4451-86FF-E26A76B1A155}" destId="{F8D52D15-9C3C-4111-968E-C0486AC7E218}" srcOrd="6" destOrd="0" presId="urn:microsoft.com/office/officeart/2018/5/layout/IconCircleLabelList"/>
    <dgm:cxn modelId="{541D09DF-42E2-42EE-98D6-BCDF85E68DC2}" type="presParOf" srcId="{F8D52D15-9C3C-4111-968E-C0486AC7E218}" destId="{09F949F3-17A4-4607-A8BE-A6DE2A2EF17F}" srcOrd="0" destOrd="0" presId="urn:microsoft.com/office/officeart/2018/5/layout/IconCircleLabelList"/>
    <dgm:cxn modelId="{7593BB8D-3655-407D-84E2-931AB72F4667}" type="presParOf" srcId="{F8D52D15-9C3C-4111-968E-C0486AC7E218}" destId="{26B19C0B-5070-49B8-97B4-624F5D5D99A8}" srcOrd="1" destOrd="0" presId="urn:microsoft.com/office/officeart/2018/5/layout/IconCircleLabelList"/>
    <dgm:cxn modelId="{CDD4DA6F-B3E3-40CB-8CC1-687AAEBB3BBD}" type="presParOf" srcId="{F8D52D15-9C3C-4111-968E-C0486AC7E218}" destId="{F0405FEA-B5F5-407E-9A3D-9DD314DA1F43}" srcOrd="2" destOrd="0" presId="urn:microsoft.com/office/officeart/2018/5/layout/IconCircleLabelList"/>
    <dgm:cxn modelId="{3F703213-462E-44AC-A5CD-B04178D62BCD}" type="presParOf" srcId="{F8D52D15-9C3C-4111-968E-C0486AC7E218}" destId="{A96D24FB-8BE2-45FD-8C3E-DDA7FB0E5B3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0661D1-F45D-4856-8736-7402862AC15D}" type="doc">
      <dgm:prSet loTypeId="urn:microsoft.com/office/officeart/2018/5/layout/IconLeaf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D65E00-70B6-424C-897F-F6D18776D096}">
      <dgm:prSet/>
      <dgm:spPr/>
      <dgm:t>
        <a:bodyPr/>
        <a:lstStyle/>
        <a:p>
          <a:pPr>
            <a:defRPr cap="all"/>
          </a:pPr>
          <a:r>
            <a:rPr lang="tr-TR"/>
            <a:t>Destek Eğitim Odası açmak için </a:t>
          </a:r>
          <a:r>
            <a:rPr lang="tr-TR" b="1"/>
            <a:t>sadece bu amaçla kullanılacak bir oda/derslik olmasına gerek yoktur. </a:t>
          </a:r>
          <a:r>
            <a:rPr lang="tr-TR"/>
            <a:t>Destek Eğitim Odası olarak kullanılabilecek ayrı bir oda/derslik olmasa da, Destek Eğitim Odası açmak zorunludur. </a:t>
          </a:r>
          <a:endParaRPr lang="en-US"/>
        </a:p>
      </dgm:t>
    </dgm:pt>
    <dgm:pt modelId="{70048FC9-C65D-4CB8-A618-1FC958CB60DC}" type="parTrans" cxnId="{04CE4B4A-6EA5-423C-A6D3-7E9856D1EAA3}">
      <dgm:prSet/>
      <dgm:spPr/>
      <dgm:t>
        <a:bodyPr/>
        <a:lstStyle/>
        <a:p>
          <a:endParaRPr lang="en-US"/>
        </a:p>
      </dgm:t>
    </dgm:pt>
    <dgm:pt modelId="{6B997914-690A-472B-AC06-DFD16BF6F962}" type="sibTrans" cxnId="{04CE4B4A-6EA5-423C-A6D3-7E9856D1EAA3}">
      <dgm:prSet/>
      <dgm:spPr/>
      <dgm:t>
        <a:bodyPr/>
        <a:lstStyle/>
        <a:p>
          <a:endParaRPr lang="en-US"/>
        </a:p>
      </dgm:t>
    </dgm:pt>
    <dgm:pt modelId="{983B9B6A-C533-4117-B6F6-8C5BC36BADEB}">
      <dgm:prSet/>
      <dgm:spPr/>
      <dgm:t>
        <a:bodyPr/>
        <a:lstStyle/>
        <a:p>
          <a:pPr>
            <a:defRPr cap="all"/>
          </a:pPr>
          <a:r>
            <a:rPr lang="tr-TR" b="1"/>
            <a:t>Destek Eğitim Odası ismi sanal ve esnek bir odayı ifade etmektedir.</a:t>
          </a:r>
          <a:endParaRPr lang="en-US"/>
        </a:p>
      </dgm:t>
    </dgm:pt>
    <dgm:pt modelId="{CE3B6052-B142-46C6-8165-C8BF440A99B1}" type="parTrans" cxnId="{96C3E2F5-B536-47EC-A25C-49738E192D59}">
      <dgm:prSet/>
      <dgm:spPr/>
      <dgm:t>
        <a:bodyPr/>
        <a:lstStyle/>
        <a:p>
          <a:endParaRPr lang="en-US"/>
        </a:p>
      </dgm:t>
    </dgm:pt>
    <dgm:pt modelId="{B6147F56-8821-4AD0-B05B-B8B63BD0DCFC}" type="sibTrans" cxnId="{96C3E2F5-B536-47EC-A25C-49738E192D59}">
      <dgm:prSet/>
      <dgm:spPr/>
      <dgm:t>
        <a:bodyPr/>
        <a:lstStyle/>
        <a:p>
          <a:endParaRPr lang="en-US"/>
        </a:p>
      </dgm:t>
    </dgm:pt>
    <dgm:pt modelId="{EFC991C7-DB40-4E0C-93C8-054586D8D032}" type="pres">
      <dgm:prSet presAssocID="{110661D1-F45D-4856-8736-7402862AC15D}" presName="root" presStyleCnt="0">
        <dgm:presLayoutVars>
          <dgm:dir/>
          <dgm:resizeHandles val="exact"/>
        </dgm:presLayoutVars>
      </dgm:prSet>
      <dgm:spPr/>
    </dgm:pt>
    <dgm:pt modelId="{B1E4682C-1F94-4987-A68E-C50B6E30AB83}" type="pres">
      <dgm:prSet presAssocID="{1ED65E00-70B6-424C-897F-F6D18776D096}" presName="compNode" presStyleCnt="0"/>
      <dgm:spPr/>
    </dgm:pt>
    <dgm:pt modelId="{727CDD72-96F5-409B-BE5A-FFD30DB0A4AA}" type="pres">
      <dgm:prSet presAssocID="{1ED65E00-70B6-424C-897F-F6D18776D096}" presName="iconBgRect" presStyleLbl="bgShp" presStyleIdx="0" presStyleCnt="2"/>
      <dgm:spPr>
        <a:prstGeom prst="round2DiagRect">
          <a:avLst>
            <a:gd name="adj1" fmla="val 29727"/>
            <a:gd name="adj2" fmla="val 0"/>
          </a:avLst>
        </a:prstGeom>
      </dgm:spPr>
    </dgm:pt>
    <dgm:pt modelId="{0FD1861E-DB1A-4A71-B647-E96C8CF736F1}" type="pres">
      <dgm:prSet presAssocID="{1ED65E00-70B6-424C-897F-F6D18776D0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taplar"/>
        </a:ext>
      </dgm:extLst>
    </dgm:pt>
    <dgm:pt modelId="{B940AF80-A051-4796-9CB8-B29252F1EF63}" type="pres">
      <dgm:prSet presAssocID="{1ED65E00-70B6-424C-897F-F6D18776D096}" presName="spaceRect" presStyleCnt="0"/>
      <dgm:spPr/>
    </dgm:pt>
    <dgm:pt modelId="{A6D6E8B7-D98A-455D-853B-8B641093BDD4}" type="pres">
      <dgm:prSet presAssocID="{1ED65E00-70B6-424C-897F-F6D18776D096}" presName="textRect" presStyleLbl="revTx" presStyleIdx="0" presStyleCnt="2">
        <dgm:presLayoutVars>
          <dgm:chMax val="1"/>
          <dgm:chPref val="1"/>
        </dgm:presLayoutVars>
      </dgm:prSet>
      <dgm:spPr/>
    </dgm:pt>
    <dgm:pt modelId="{57D5B2AC-AC44-432F-B7D9-F1EC14AC3656}" type="pres">
      <dgm:prSet presAssocID="{6B997914-690A-472B-AC06-DFD16BF6F962}" presName="sibTrans" presStyleCnt="0"/>
      <dgm:spPr/>
    </dgm:pt>
    <dgm:pt modelId="{A8B414EA-2517-4A40-80C1-EA77EB96BE04}" type="pres">
      <dgm:prSet presAssocID="{983B9B6A-C533-4117-B6F6-8C5BC36BADEB}" presName="compNode" presStyleCnt="0"/>
      <dgm:spPr/>
    </dgm:pt>
    <dgm:pt modelId="{FE7A8FD7-7E8C-42A3-BAB2-39FE8328C6B1}" type="pres">
      <dgm:prSet presAssocID="{983B9B6A-C533-4117-B6F6-8C5BC36BADEB}" presName="iconBgRect" presStyleLbl="bgShp" presStyleIdx="1" presStyleCnt="2"/>
      <dgm:spPr>
        <a:prstGeom prst="round2DiagRect">
          <a:avLst>
            <a:gd name="adj1" fmla="val 29727"/>
            <a:gd name="adj2" fmla="val 0"/>
          </a:avLst>
        </a:prstGeom>
      </dgm:spPr>
    </dgm:pt>
    <dgm:pt modelId="{172551C1-6354-4F3D-80BA-979597FED036}" type="pres">
      <dgm:prSet presAssocID="{983B9B6A-C533-4117-B6F6-8C5BC36BADE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nay işareti"/>
        </a:ext>
      </dgm:extLst>
    </dgm:pt>
    <dgm:pt modelId="{9FF78663-461E-4D0A-BC91-D284C426700A}" type="pres">
      <dgm:prSet presAssocID="{983B9B6A-C533-4117-B6F6-8C5BC36BADEB}" presName="spaceRect" presStyleCnt="0"/>
      <dgm:spPr/>
    </dgm:pt>
    <dgm:pt modelId="{E82AB169-0A94-4A4A-8D49-A8E2386E4F6A}" type="pres">
      <dgm:prSet presAssocID="{983B9B6A-C533-4117-B6F6-8C5BC36BADEB}" presName="textRect" presStyleLbl="revTx" presStyleIdx="1" presStyleCnt="2">
        <dgm:presLayoutVars>
          <dgm:chMax val="1"/>
          <dgm:chPref val="1"/>
        </dgm:presLayoutVars>
      </dgm:prSet>
      <dgm:spPr/>
    </dgm:pt>
  </dgm:ptLst>
  <dgm:cxnLst>
    <dgm:cxn modelId="{04CE4B4A-6EA5-423C-A6D3-7E9856D1EAA3}" srcId="{110661D1-F45D-4856-8736-7402862AC15D}" destId="{1ED65E00-70B6-424C-897F-F6D18776D096}" srcOrd="0" destOrd="0" parTransId="{70048FC9-C65D-4CB8-A618-1FC958CB60DC}" sibTransId="{6B997914-690A-472B-AC06-DFD16BF6F962}"/>
    <dgm:cxn modelId="{2FB7EB8F-F43A-40ED-ACBE-92CC8897CE11}" type="presOf" srcId="{983B9B6A-C533-4117-B6F6-8C5BC36BADEB}" destId="{E82AB169-0A94-4A4A-8D49-A8E2386E4F6A}" srcOrd="0" destOrd="0" presId="urn:microsoft.com/office/officeart/2018/5/layout/IconLeafLabelList"/>
    <dgm:cxn modelId="{B6613CE6-8F4E-4E07-8F47-BF1BE3D68484}" type="presOf" srcId="{110661D1-F45D-4856-8736-7402862AC15D}" destId="{EFC991C7-DB40-4E0C-93C8-054586D8D032}" srcOrd="0" destOrd="0" presId="urn:microsoft.com/office/officeart/2018/5/layout/IconLeafLabelList"/>
    <dgm:cxn modelId="{96C3E2F5-B536-47EC-A25C-49738E192D59}" srcId="{110661D1-F45D-4856-8736-7402862AC15D}" destId="{983B9B6A-C533-4117-B6F6-8C5BC36BADEB}" srcOrd="1" destOrd="0" parTransId="{CE3B6052-B142-46C6-8165-C8BF440A99B1}" sibTransId="{B6147F56-8821-4AD0-B05B-B8B63BD0DCFC}"/>
    <dgm:cxn modelId="{E24926FC-7993-445A-B894-1088BBD808FB}" type="presOf" srcId="{1ED65E00-70B6-424C-897F-F6D18776D096}" destId="{A6D6E8B7-D98A-455D-853B-8B641093BDD4}" srcOrd="0" destOrd="0" presId="urn:microsoft.com/office/officeart/2018/5/layout/IconLeafLabelList"/>
    <dgm:cxn modelId="{F1B26389-C5E2-413B-AA32-0EF6C58B8ECC}" type="presParOf" srcId="{EFC991C7-DB40-4E0C-93C8-054586D8D032}" destId="{B1E4682C-1F94-4987-A68E-C50B6E30AB83}" srcOrd="0" destOrd="0" presId="urn:microsoft.com/office/officeart/2018/5/layout/IconLeafLabelList"/>
    <dgm:cxn modelId="{58C8CC7E-97AE-489D-8433-29BDA5C70058}" type="presParOf" srcId="{B1E4682C-1F94-4987-A68E-C50B6E30AB83}" destId="{727CDD72-96F5-409B-BE5A-FFD30DB0A4AA}" srcOrd="0" destOrd="0" presId="urn:microsoft.com/office/officeart/2018/5/layout/IconLeafLabelList"/>
    <dgm:cxn modelId="{E45D5193-D7BA-4D44-A305-A1AEEB46A30E}" type="presParOf" srcId="{B1E4682C-1F94-4987-A68E-C50B6E30AB83}" destId="{0FD1861E-DB1A-4A71-B647-E96C8CF736F1}" srcOrd="1" destOrd="0" presId="urn:microsoft.com/office/officeart/2018/5/layout/IconLeafLabelList"/>
    <dgm:cxn modelId="{F4B6A47F-42B3-462D-B402-6C058CB96538}" type="presParOf" srcId="{B1E4682C-1F94-4987-A68E-C50B6E30AB83}" destId="{B940AF80-A051-4796-9CB8-B29252F1EF63}" srcOrd="2" destOrd="0" presId="urn:microsoft.com/office/officeart/2018/5/layout/IconLeafLabelList"/>
    <dgm:cxn modelId="{6D3EAD42-46CC-49C2-97CF-A020701D1B90}" type="presParOf" srcId="{B1E4682C-1F94-4987-A68E-C50B6E30AB83}" destId="{A6D6E8B7-D98A-455D-853B-8B641093BDD4}" srcOrd="3" destOrd="0" presId="urn:microsoft.com/office/officeart/2018/5/layout/IconLeafLabelList"/>
    <dgm:cxn modelId="{61EF52FC-2E29-4F20-8A25-5591E35B9740}" type="presParOf" srcId="{EFC991C7-DB40-4E0C-93C8-054586D8D032}" destId="{57D5B2AC-AC44-432F-B7D9-F1EC14AC3656}" srcOrd="1" destOrd="0" presId="urn:microsoft.com/office/officeart/2018/5/layout/IconLeafLabelList"/>
    <dgm:cxn modelId="{95A1EC4A-6CA3-455C-AB47-D0C42789F283}" type="presParOf" srcId="{EFC991C7-DB40-4E0C-93C8-054586D8D032}" destId="{A8B414EA-2517-4A40-80C1-EA77EB96BE04}" srcOrd="2" destOrd="0" presId="urn:microsoft.com/office/officeart/2018/5/layout/IconLeafLabelList"/>
    <dgm:cxn modelId="{9C9B5425-7760-4DA4-89C8-CCBE10530A8B}" type="presParOf" srcId="{A8B414EA-2517-4A40-80C1-EA77EB96BE04}" destId="{FE7A8FD7-7E8C-42A3-BAB2-39FE8328C6B1}" srcOrd="0" destOrd="0" presId="urn:microsoft.com/office/officeart/2018/5/layout/IconLeafLabelList"/>
    <dgm:cxn modelId="{F8ECD7B1-CA5B-4CA6-9FD3-1D00584276FA}" type="presParOf" srcId="{A8B414EA-2517-4A40-80C1-EA77EB96BE04}" destId="{172551C1-6354-4F3D-80BA-979597FED036}" srcOrd="1" destOrd="0" presId="urn:microsoft.com/office/officeart/2018/5/layout/IconLeafLabelList"/>
    <dgm:cxn modelId="{5550D88D-AF41-4980-87D4-9FDD752C0D96}" type="presParOf" srcId="{A8B414EA-2517-4A40-80C1-EA77EB96BE04}" destId="{9FF78663-461E-4D0A-BC91-D284C426700A}" srcOrd="2" destOrd="0" presId="urn:microsoft.com/office/officeart/2018/5/layout/IconLeafLabelList"/>
    <dgm:cxn modelId="{75706410-B6D1-4AC3-B8D9-3A7E01D4ED52}" type="presParOf" srcId="{A8B414EA-2517-4A40-80C1-EA77EB96BE04}" destId="{E82AB169-0A94-4A4A-8D49-A8E2386E4F6A}"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30E057-2F29-4094-83D4-E5C3E013EC4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0757087-BEF4-4D43-A538-E17680DBC1A6}">
      <dgm:prSet/>
      <dgm:spPr/>
      <dgm:t>
        <a:bodyPr/>
        <a:lstStyle/>
        <a:p>
          <a:r>
            <a:rPr lang="tr-TR"/>
            <a:t>Gerektiğinde yönetici odaları, rehberlik servisi, kütüphane, öğretmenler odası, Okul Aile Birliği odası gibi mekânlar, uygun bir planlama doğrultusunda Destek Eğitim Odası olarak kullanılabilir. </a:t>
          </a:r>
          <a:endParaRPr lang="en-US"/>
        </a:p>
      </dgm:t>
    </dgm:pt>
    <dgm:pt modelId="{8AE4EBAD-5CB3-4D35-88A5-5CB9AAFC5FEA}" type="parTrans" cxnId="{39210200-5D3D-4F4C-9F74-459DD4A01230}">
      <dgm:prSet/>
      <dgm:spPr/>
      <dgm:t>
        <a:bodyPr/>
        <a:lstStyle/>
        <a:p>
          <a:endParaRPr lang="en-US"/>
        </a:p>
      </dgm:t>
    </dgm:pt>
    <dgm:pt modelId="{BF913219-AD4E-406F-BE8F-563DB9111067}" type="sibTrans" cxnId="{39210200-5D3D-4F4C-9F74-459DD4A01230}">
      <dgm:prSet/>
      <dgm:spPr/>
      <dgm:t>
        <a:bodyPr/>
        <a:lstStyle/>
        <a:p>
          <a:endParaRPr lang="en-US"/>
        </a:p>
      </dgm:t>
    </dgm:pt>
    <dgm:pt modelId="{5AA8F4B1-BF60-4556-BED7-8891B2A3C981}">
      <dgm:prSet/>
      <dgm:spPr/>
      <dgm:t>
        <a:bodyPr/>
        <a:lstStyle/>
        <a:p>
          <a:r>
            <a:rPr lang="tr-TR"/>
            <a:t>Kısacası; Destek Eğitim Odası, etrafı 4 duvarla çevrili sabit bir sınıf değildir.</a:t>
          </a:r>
          <a:endParaRPr lang="en-US"/>
        </a:p>
      </dgm:t>
    </dgm:pt>
    <dgm:pt modelId="{5319C0B4-DB36-4E32-9479-B02F04135164}" type="parTrans" cxnId="{A39A0077-A74E-44E8-9E67-0842276E5EEC}">
      <dgm:prSet/>
      <dgm:spPr/>
      <dgm:t>
        <a:bodyPr/>
        <a:lstStyle/>
        <a:p>
          <a:endParaRPr lang="en-US"/>
        </a:p>
      </dgm:t>
    </dgm:pt>
    <dgm:pt modelId="{1A427D86-1761-4EDF-BF2E-CACDBCF0696B}" type="sibTrans" cxnId="{A39A0077-A74E-44E8-9E67-0842276E5EEC}">
      <dgm:prSet/>
      <dgm:spPr/>
      <dgm:t>
        <a:bodyPr/>
        <a:lstStyle/>
        <a:p>
          <a:endParaRPr lang="en-US"/>
        </a:p>
      </dgm:t>
    </dgm:pt>
    <dgm:pt modelId="{2DE11CE9-FFCE-44BF-B447-8395804C67B9}" type="pres">
      <dgm:prSet presAssocID="{BC30E057-2F29-4094-83D4-E5C3E013EC43}" presName="root" presStyleCnt="0">
        <dgm:presLayoutVars>
          <dgm:dir/>
          <dgm:resizeHandles val="exact"/>
        </dgm:presLayoutVars>
      </dgm:prSet>
      <dgm:spPr/>
    </dgm:pt>
    <dgm:pt modelId="{24621712-E863-4B89-B60E-FDA167796A63}" type="pres">
      <dgm:prSet presAssocID="{BC30E057-2F29-4094-83D4-E5C3E013EC43}" presName="container" presStyleCnt="0">
        <dgm:presLayoutVars>
          <dgm:dir/>
          <dgm:resizeHandles val="exact"/>
        </dgm:presLayoutVars>
      </dgm:prSet>
      <dgm:spPr/>
    </dgm:pt>
    <dgm:pt modelId="{7ECAA0BB-4DD1-4569-B1A0-394ABBC5F339}" type="pres">
      <dgm:prSet presAssocID="{F0757087-BEF4-4D43-A538-E17680DBC1A6}" presName="compNode" presStyleCnt="0"/>
      <dgm:spPr/>
    </dgm:pt>
    <dgm:pt modelId="{7CED0293-CBD5-4A21-9E04-03688A711DFC}" type="pres">
      <dgm:prSet presAssocID="{F0757087-BEF4-4D43-A538-E17680DBC1A6}" presName="iconBgRect" presStyleLbl="bgShp" presStyleIdx="0" presStyleCnt="2"/>
      <dgm:spPr/>
    </dgm:pt>
    <dgm:pt modelId="{CC6B321F-C71F-4B45-B22A-BD368B340AE3}" type="pres">
      <dgm:prSet presAssocID="{F0757087-BEF4-4D43-A538-E17680DBC1A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oplantı"/>
        </a:ext>
      </dgm:extLst>
    </dgm:pt>
    <dgm:pt modelId="{E51F018E-38EF-465A-A396-AAC48FBEA032}" type="pres">
      <dgm:prSet presAssocID="{F0757087-BEF4-4D43-A538-E17680DBC1A6}" presName="spaceRect" presStyleCnt="0"/>
      <dgm:spPr/>
    </dgm:pt>
    <dgm:pt modelId="{8FED54C1-8E9E-431F-87C6-A42DED9EBE8D}" type="pres">
      <dgm:prSet presAssocID="{F0757087-BEF4-4D43-A538-E17680DBC1A6}" presName="textRect" presStyleLbl="revTx" presStyleIdx="0" presStyleCnt="2">
        <dgm:presLayoutVars>
          <dgm:chMax val="1"/>
          <dgm:chPref val="1"/>
        </dgm:presLayoutVars>
      </dgm:prSet>
      <dgm:spPr/>
    </dgm:pt>
    <dgm:pt modelId="{B8075746-A2A6-4B5B-ABE7-C524D2BE5868}" type="pres">
      <dgm:prSet presAssocID="{BF913219-AD4E-406F-BE8F-563DB9111067}" presName="sibTrans" presStyleLbl="sibTrans2D1" presStyleIdx="0" presStyleCnt="0"/>
      <dgm:spPr/>
    </dgm:pt>
    <dgm:pt modelId="{D1884B90-B3BA-464A-8AF6-9B8A41E9A6A8}" type="pres">
      <dgm:prSet presAssocID="{5AA8F4B1-BF60-4556-BED7-8891B2A3C981}" presName="compNode" presStyleCnt="0"/>
      <dgm:spPr/>
    </dgm:pt>
    <dgm:pt modelId="{7533D47C-F7BB-4390-B938-E697BA0DA187}" type="pres">
      <dgm:prSet presAssocID="{5AA8F4B1-BF60-4556-BED7-8891B2A3C981}" presName="iconBgRect" presStyleLbl="bgShp" presStyleIdx="1" presStyleCnt="2"/>
      <dgm:spPr/>
    </dgm:pt>
    <dgm:pt modelId="{CD6539B4-1AA5-44CE-BC4E-6B318F7E2100}" type="pres">
      <dgm:prSet presAssocID="{5AA8F4B1-BF60-4556-BED7-8891B2A3C981}"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kul binası"/>
        </a:ext>
      </dgm:extLst>
    </dgm:pt>
    <dgm:pt modelId="{F193E69A-357C-4AA9-B3B3-4DA3C44D1F52}" type="pres">
      <dgm:prSet presAssocID="{5AA8F4B1-BF60-4556-BED7-8891B2A3C981}" presName="spaceRect" presStyleCnt="0"/>
      <dgm:spPr/>
    </dgm:pt>
    <dgm:pt modelId="{18769949-2112-42AA-852C-CBDB94A352F8}" type="pres">
      <dgm:prSet presAssocID="{5AA8F4B1-BF60-4556-BED7-8891B2A3C981}" presName="textRect" presStyleLbl="revTx" presStyleIdx="1" presStyleCnt="2">
        <dgm:presLayoutVars>
          <dgm:chMax val="1"/>
          <dgm:chPref val="1"/>
        </dgm:presLayoutVars>
      </dgm:prSet>
      <dgm:spPr/>
    </dgm:pt>
  </dgm:ptLst>
  <dgm:cxnLst>
    <dgm:cxn modelId="{39210200-5D3D-4F4C-9F74-459DD4A01230}" srcId="{BC30E057-2F29-4094-83D4-E5C3E013EC43}" destId="{F0757087-BEF4-4D43-A538-E17680DBC1A6}" srcOrd="0" destOrd="0" parTransId="{8AE4EBAD-5CB3-4D35-88A5-5CB9AAFC5FEA}" sibTransId="{BF913219-AD4E-406F-BE8F-563DB9111067}"/>
    <dgm:cxn modelId="{96996F25-F5C5-4AFB-92A2-423C3F1B170B}" type="presOf" srcId="{5AA8F4B1-BF60-4556-BED7-8891B2A3C981}" destId="{18769949-2112-42AA-852C-CBDB94A352F8}" srcOrd="0" destOrd="0" presId="urn:microsoft.com/office/officeart/2018/2/layout/IconCircleList"/>
    <dgm:cxn modelId="{A39A0077-A74E-44E8-9E67-0842276E5EEC}" srcId="{BC30E057-2F29-4094-83D4-E5C3E013EC43}" destId="{5AA8F4B1-BF60-4556-BED7-8891B2A3C981}" srcOrd="1" destOrd="0" parTransId="{5319C0B4-DB36-4E32-9479-B02F04135164}" sibTransId="{1A427D86-1761-4EDF-BF2E-CACDBCF0696B}"/>
    <dgm:cxn modelId="{65596FAD-FFCA-47D3-B5C0-3DFFF2758170}" type="presOf" srcId="{BF913219-AD4E-406F-BE8F-563DB9111067}" destId="{B8075746-A2A6-4B5B-ABE7-C524D2BE5868}" srcOrd="0" destOrd="0" presId="urn:microsoft.com/office/officeart/2018/2/layout/IconCircleList"/>
    <dgm:cxn modelId="{99D2ABC8-D9E9-4894-A131-8D156B6F991A}" type="presOf" srcId="{BC30E057-2F29-4094-83D4-E5C3E013EC43}" destId="{2DE11CE9-FFCE-44BF-B447-8395804C67B9}" srcOrd="0" destOrd="0" presId="urn:microsoft.com/office/officeart/2018/2/layout/IconCircleList"/>
    <dgm:cxn modelId="{B1B7A6E8-6A90-4246-9F3F-5A8646C8BD3E}" type="presOf" srcId="{F0757087-BEF4-4D43-A538-E17680DBC1A6}" destId="{8FED54C1-8E9E-431F-87C6-A42DED9EBE8D}" srcOrd="0" destOrd="0" presId="urn:microsoft.com/office/officeart/2018/2/layout/IconCircleList"/>
    <dgm:cxn modelId="{6FA6EBF7-586C-49D2-83D5-A76690D6A03F}" type="presParOf" srcId="{2DE11CE9-FFCE-44BF-B447-8395804C67B9}" destId="{24621712-E863-4B89-B60E-FDA167796A63}" srcOrd="0" destOrd="0" presId="urn:microsoft.com/office/officeart/2018/2/layout/IconCircleList"/>
    <dgm:cxn modelId="{3C7443FA-F897-4A76-91D2-A2F0C4D6E378}" type="presParOf" srcId="{24621712-E863-4B89-B60E-FDA167796A63}" destId="{7ECAA0BB-4DD1-4569-B1A0-394ABBC5F339}" srcOrd="0" destOrd="0" presId="urn:microsoft.com/office/officeart/2018/2/layout/IconCircleList"/>
    <dgm:cxn modelId="{48E234D0-5159-45D7-8987-60C86AA3E4A5}" type="presParOf" srcId="{7ECAA0BB-4DD1-4569-B1A0-394ABBC5F339}" destId="{7CED0293-CBD5-4A21-9E04-03688A711DFC}" srcOrd="0" destOrd="0" presId="urn:microsoft.com/office/officeart/2018/2/layout/IconCircleList"/>
    <dgm:cxn modelId="{E8634DF1-26D6-4001-AE77-10DA0601CECA}" type="presParOf" srcId="{7ECAA0BB-4DD1-4569-B1A0-394ABBC5F339}" destId="{CC6B321F-C71F-4B45-B22A-BD368B340AE3}" srcOrd="1" destOrd="0" presId="urn:microsoft.com/office/officeart/2018/2/layout/IconCircleList"/>
    <dgm:cxn modelId="{0FDF8F16-187B-4D92-9C52-8DFF9122F8F2}" type="presParOf" srcId="{7ECAA0BB-4DD1-4569-B1A0-394ABBC5F339}" destId="{E51F018E-38EF-465A-A396-AAC48FBEA032}" srcOrd="2" destOrd="0" presId="urn:microsoft.com/office/officeart/2018/2/layout/IconCircleList"/>
    <dgm:cxn modelId="{BE05CC6D-1685-442E-A135-67169FAB20B3}" type="presParOf" srcId="{7ECAA0BB-4DD1-4569-B1A0-394ABBC5F339}" destId="{8FED54C1-8E9E-431F-87C6-A42DED9EBE8D}" srcOrd="3" destOrd="0" presId="urn:microsoft.com/office/officeart/2018/2/layout/IconCircleList"/>
    <dgm:cxn modelId="{01E33F67-B45D-4DC8-8A29-DD16A3FAF63C}" type="presParOf" srcId="{24621712-E863-4B89-B60E-FDA167796A63}" destId="{B8075746-A2A6-4B5B-ABE7-C524D2BE5868}" srcOrd="1" destOrd="0" presId="urn:microsoft.com/office/officeart/2018/2/layout/IconCircleList"/>
    <dgm:cxn modelId="{5E42405F-9E6E-4A3F-A5A8-06CB371D17A6}" type="presParOf" srcId="{24621712-E863-4B89-B60E-FDA167796A63}" destId="{D1884B90-B3BA-464A-8AF6-9B8A41E9A6A8}" srcOrd="2" destOrd="0" presId="urn:microsoft.com/office/officeart/2018/2/layout/IconCircleList"/>
    <dgm:cxn modelId="{A2E3D78D-51F3-49CB-8A51-76F02F188C08}" type="presParOf" srcId="{D1884B90-B3BA-464A-8AF6-9B8A41E9A6A8}" destId="{7533D47C-F7BB-4390-B938-E697BA0DA187}" srcOrd="0" destOrd="0" presId="urn:microsoft.com/office/officeart/2018/2/layout/IconCircleList"/>
    <dgm:cxn modelId="{33A51E17-D29D-4EA6-832C-CE3919FE8C2A}" type="presParOf" srcId="{D1884B90-B3BA-464A-8AF6-9B8A41E9A6A8}" destId="{CD6539B4-1AA5-44CE-BC4E-6B318F7E2100}" srcOrd="1" destOrd="0" presId="urn:microsoft.com/office/officeart/2018/2/layout/IconCircleList"/>
    <dgm:cxn modelId="{DACF48E6-F3B8-44B7-A86D-1C160885D3B5}" type="presParOf" srcId="{D1884B90-B3BA-464A-8AF6-9B8A41E9A6A8}" destId="{F193E69A-357C-4AA9-B3B3-4DA3C44D1F52}" srcOrd="2" destOrd="0" presId="urn:microsoft.com/office/officeart/2018/2/layout/IconCircleList"/>
    <dgm:cxn modelId="{F67668C0-457B-435D-A03F-CBAD1C2B7DCF}" type="presParOf" srcId="{D1884B90-B3BA-464A-8AF6-9B8A41E9A6A8}" destId="{18769949-2112-42AA-852C-CBDB94A352F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CD92985-F326-47B1-8051-84636312E047}"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832511AB-C932-44CC-8980-4D44C4BDB70D}">
      <dgm:prSet/>
      <dgm:spPr/>
      <dgm:t>
        <a:bodyPr/>
        <a:lstStyle/>
        <a:p>
          <a:r>
            <a:rPr lang="tr-TR"/>
            <a:t>Destek Eğitim Odasında eğitim alacak öğrencilerin, öncelikle Rehberlik ve Araştırma Merkezlerince tanılanmış olması gerekir. </a:t>
          </a:r>
          <a:endParaRPr lang="en-US"/>
        </a:p>
      </dgm:t>
    </dgm:pt>
    <dgm:pt modelId="{1DF3A0F2-3D70-4DC8-908C-59DDB413EB33}" type="parTrans" cxnId="{FF19C8B6-DD5E-4B67-A6B3-BBCA4DE6351C}">
      <dgm:prSet/>
      <dgm:spPr/>
      <dgm:t>
        <a:bodyPr/>
        <a:lstStyle/>
        <a:p>
          <a:endParaRPr lang="en-US"/>
        </a:p>
      </dgm:t>
    </dgm:pt>
    <dgm:pt modelId="{EFFC6AD3-7F7D-412B-A0CB-CD52657F1F75}" type="sibTrans" cxnId="{FF19C8B6-DD5E-4B67-A6B3-BBCA4DE6351C}">
      <dgm:prSet/>
      <dgm:spPr/>
      <dgm:t>
        <a:bodyPr/>
        <a:lstStyle/>
        <a:p>
          <a:endParaRPr lang="en-US"/>
        </a:p>
      </dgm:t>
    </dgm:pt>
    <dgm:pt modelId="{2007FC56-E419-4C97-9381-91E499E0E9F0}">
      <dgm:prSet/>
      <dgm:spPr/>
      <dgm:t>
        <a:bodyPr/>
        <a:lstStyle/>
        <a:p>
          <a:r>
            <a:rPr lang="tr-TR"/>
            <a:t>Sonra, ilgili öğrenciler BEP Geliştirme Biriminin önerileri doğrultusunda belirlenir. Bu belirlemede, öğrencilerin öncelikli ihtiyaçları göz önünde bulundurulur.</a:t>
          </a:r>
          <a:endParaRPr lang="en-US"/>
        </a:p>
      </dgm:t>
    </dgm:pt>
    <dgm:pt modelId="{85D27701-0A77-4E55-85F9-84BB1A75DE45}" type="parTrans" cxnId="{ED777E39-AD48-41DE-BF1E-3DDA9D427C6E}">
      <dgm:prSet/>
      <dgm:spPr/>
      <dgm:t>
        <a:bodyPr/>
        <a:lstStyle/>
        <a:p>
          <a:endParaRPr lang="en-US"/>
        </a:p>
      </dgm:t>
    </dgm:pt>
    <dgm:pt modelId="{FCC3FCBD-B87E-4F01-8F47-8B6EA143F51A}" type="sibTrans" cxnId="{ED777E39-AD48-41DE-BF1E-3DDA9D427C6E}">
      <dgm:prSet/>
      <dgm:spPr/>
      <dgm:t>
        <a:bodyPr/>
        <a:lstStyle/>
        <a:p>
          <a:endParaRPr lang="en-US"/>
        </a:p>
      </dgm:t>
    </dgm:pt>
    <dgm:pt modelId="{AAE1655E-AA3B-4BD6-9FF6-054CDB8AE639}" type="pres">
      <dgm:prSet presAssocID="{0CD92985-F326-47B1-8051-84636312E047}" presName="hierChild1" presStyleCnt="0">
        <dgm:presLayoutVars>
          <dgm:chPref val="1"/>
          <dgm:dir/>
          <dgm:animOne val="branch"/>
          <dgm:animLvl val="lvl"/>
          <dgm:resizeHandles/>
        </dgm:presLayoutVars>
      </dgm:prSet>
      <dgm:spPr/>
    </dgm:pt>
    <dgm:pt modelId="{45909ADF-25A8-43B6-AA70-5F34910F6BAC}" type="pres">
      <dgm:prSet presAssocID="{832511AB-C932-44CC-8980-4D44C4BDB70D}" presName="hierRoot1" presStyleCnt="0"/>
      <dgm:spPr/>
    </dgm:pt>
    <dgm:pt modelId="{8065F517-B7DA-47E8-96AF-9F3FC23D7D38}" type="pres">
      <dgm:prSet presAssocID="{832511AB-C932-44CC-8980-4D44C4BDB70D}" presName="composite" presStyleCnt="0"/>
      <dgm:spPr/>
    </dgm:pt>
    <dgm:pt modelId="{544312A4-9AE9-497B-8291-878F5DEA7D8D}" type="pres">
      <dgm:prSet presAssocID="{832511AB-C932-44CC-8980-4D44C4BDB70D}" presName="background" presStyleLbl="node0" presStyleIdx="0" presStyleCnt="2"/>
      <dgm:spPr/>
    </dgm:pt>
    <dgm:pt modelId="{A2FFBB8E-13B7-43D1-BF1D-D2231FEA4434}" type="pres">
      <dgm:prSet presAssocID="{832511AB-C932-44CC-8980-4D44C4BDB70D}" presName="text" presStyleLbl="fgAcc0" presStyleIdx="0" presStyleCnt="2">
        <dgm:presLayoutVars>
          <dgm:chPref val="3"/>
        </dgm:presLayoutVars>
      </dgm:prSet>
      <dgm:spPr/>
    </dgm:pt>
    <dgm:pt modelId="{79E9CBE0-DC3B-4435-8B96-F5EF2E6FAF2A}" type="pres">
      <dgm:prSet presAssocID="{832511AB-C932-44CC-8980-4D44C4BDB70D}" presName="hierChild2" presStyleCnt="0"/>
      <dgm:spPr/>
    </dgm:pt>
    <dgm:pt modelId="{44633EE2-387E-4D74-82A7-01B73C0A8A8C}" type="pres">
      <dgm:prSet presAssocID="{2007FC56-E419-4C97-9381-91E499E0E9F0}" presName="hierRoot1" presStyleCnt="0"/>
      <dgm:spPr/>
    </dgm:pt>
    <dgm:pt modelId="{9E10C971-7C42-4EB5-9307-23F6BD164A38}" type="pres">
      <dgm:prSet presAssocID="{2007FC56-E419-4C97-9381-91E499E0E9F0}" presName="composite" presStyleCnt="0"/>
      <dgm:spPr/>
    </dgm:pt>
    <dgm:pt modelId="{96BE2CB4-4D45-437F-B7E6-ED3774819AF1}" type="pres">
      <dgm:prSet presAssocID="{2007FC56-E419-4C97-9381-91E499E0E9F0}" presName="background" presStyleLbl="node0" presStyleIdx="1" presStyleCnt="2"/>
      <dgm:spPr/>
    </dgm:pt>
    <dgm:pt modelId="{51C753CB-3C09-4773-8C5B-279E71B9D523}" type="pres">
      <dgm:prSet presAssocID="{2007FC56-E419-4C97-9381-91E499E0E9F0}" presName="text" presStyleLbl="fgAcc0" presStyleIdx="1" presStyleCnt="2">
        <dgm:presLayoutVars>
          <dgm:chPref val="3"/>
        </dgm:presLayoutVars>
      </dgm:prSet>
      <dgm:spPr/>
    </dgm:pt>
    <dgm:pt modelId="{31EE9A18-8AA3-49F6-86F2-92227A3D775E}" type="pres">
      <dgm:prSet presAssocID="{2007FC56-E419-4C97-9381-91E499E0E9F0}" presName="hierChild2" presStyleCnt="0"/>
      <dgm:spPr/>
    </dgm:pt>
  </dgm:ptLst>
  <dgm:cxnLst>
    <dgm:cxn modelId="{78F0D137-3A66-426C-826C-8C77278FDEA4}" type="presOf" srcId="{832511AB-C932-44CC-8980-4D44C4BDB70D}" destId="{A2FFBB8E-13B7-43D1-BF1D-D2231FEA4434}" srcOrd="0" destOrd="0" presId="urn:microsoft.com/office/officeart/2005/8/layout/hierarchy1"/>
    <dgm:cxn modelId="{ED777E39-AD48-41DE-BF1E-3DDA9D427C6E}" srcId="{0CD92985-F326-47B1-8051-84636312E047}" destId="{2007FC56-E419-4C97-9381-91E499E0E9F0}" srcOrd="1" destOrd="0" parTransId="{85D27701-0A77-4E55-85F9-84BB1A75DE45}" sibTransId="{FCC3FCBD-B87E-4F01-8F47-8B6EA143F51A}"/>
    <dgm:cxn modelId="{DB721E42-3F61-4473-A4DE-5F5842962006}" type="presOf" srcId="{0CD92985-F326-47B1-8051-84636312E047}" destId="{AAE1655E-AA3B-4BD6-9FF6-054CDB8AE639}" srcOrd="0" destOrd="0" presId="urn:microsoft.com/office/officeart/2005/8/layout/hierarchy1"/>
    <dgm:cxn modelId="{C6790CB1-9461-4130-B470-F8F3D8EC0C3B}" type="presOf" srcId="{2007FC56-E419-4C97-9381-91E499E0E9F0}" destId="{51C753CB-3C09-4773-8C5B-279E71B9D523}" srcOrd="0" destOrd="0" presId="urn:microsoft.com/office/officeart/2005/8/layout/hierarchy1"/>
    <dgm:cxn modelId="{FF19C8B6-DD5E-4B67-A6B3-BBCA4DE6351C}" srcId="{0CD92985-F326-47B1-8051-84636312E047}" destId="{832511AB-C932-44CC-8980-4D44C4BDB70D}" srcOrd="0" destOrd="0" parTransId="{1DF3A0F2-3D70-4DC8-908C-59DDB413EB33}" sibTransId="{EFFC6AD3-7F7D-412B-A0CB-CD52657F1F75}"/>
    <dgm:cxn modelId="{7297CDB9-F173-45A6-A669-7AD99E1DF97D}" type="presParOf" srcId="{AAE1655E-AA3B-4BD6-9FF6-054CDB8AE639}" destId="{45909ADF-25A8-43B6-AA70-5F34910F6BAC}" srcOrd="0" destOrd="0" presId="urn:microsoft.com/office/officeart/2005/8/layout/hierarchy1"/>
    <dgm:cxn modelId="{BFC44C5F-9371-4C53-BD43-1A1485A876B2}" type="presParOf" srcId="{45909ADF-25A8-43B6-AA70-5F34910F6BAC}" destId="{8065F517-B7DA-47E8-96AF-9F3FC23D7D38}" srcOrd="0" destOrd="0" presId="urn:microsoft.com/office/officeart/2005/8/layout/hierarchy1"/>
    <dgm:cxn modelId="{8AE019E5-4040-4B0D-8222-A65EEE4202B8}" type="presParOf" srcId="{8065F517-B7DA-47E8-96AF-9F3FC23D7D38}" destId="{544312A4-9AE9-497B-8291-878F5DEA7D8D}" srcOrd="0" destOrd="0" presId="urn:microsoft.com/office/officeart/2005/8/layout/hierarchy1"/>
    <dgm:cxn modelId="{0AAF15DF-7C40-4AF5-BD57-901622680785}" type="presParOf" srcId="{8065F517-B7DA-47E8-96AF-9F3FC23D7D38}" destId="{A2FFBB8E-13B7-43D1-BF1D-D2231FEA4434}" srcOrd="1" destOrd="0" presId="urn:microsoft.com/office/officeart/2005/8/layout/hierarchy1"/>
    <dgm:cxn modelId="{60269EFF-E17C-46D3-AE6D-E04E5834D5FC}" type="presParOf" srcId="{45909ADF-25A8-43B6-AA70-5F34910F6BAC}" destId="{79E9CBE0-DC3B-4435-8B96-F5EF2E6FAF2A}" srcOrd="1" destOrd="0" presId="urn:microsoft.com/office/officeart/2005/8/layout/hierarchy1"/>
    <dgm:cxn modelId="{A0D2D0C9-649B-47D7-829C-25F776C1ACC2}" type="presParOf" srcId="{AAE1655E-AA3B-4BD6-9FF6-054CDB8AE639}" destId="{44633EE2-387E-4D74-82A7-01B73C0A8A8C}" srcOrd="1" destOrd="0" presId="urn:microsoft.com/office/officeart/2005/8/layout/hierarchy1"/>
    <dgm:cxn modelId="{20D4A3C2-56E8-45CD-A6E7-B4B91EA39936}" type="presParOf" srcId="{44633EE2-387E-4D74-82A7-01B73C0A8A8C}" destId="{9E10C971-7C42-4EB5-9307-23F6BD164A38}" srcOrd="0" destOrd="0" presId="urn:microsoft.com/office/officeart/2005/8/layout/hierarchy1"/>
    <dgm:cxn modelId="{6C38207D-3150-44D3-9BFC-DB01B8AE319B}" type="presParOf" srcId="{9E10C971-7C42-4EB5-9307-23F6BD164A38}" destId="{96BE2CB4-4D45-437F-B7E6-ED3774819AF1}" srcOrd="0" destOrd="0" presId="urn:microsoft.com/office/officeart/2005/8/layout/hierarchy1"/>
    <dgm:cxn modelId="{8640CFD6-54AE-4F63-B9FA-B1F48CC44179}" type="presParOf" srcId="{9E10C971-7C42-4EB5-9307-23F6BD164A38}" destId="{51C753CB-3C09-4773-8C5B-279E71B9D523}" srcOrd="1" destOrd="0" presId="urn:microsoft.com/office/officeart/2005/8/layout/hierarchy1"/>
    <dgm:cxn modelId="{2AB0DEB6-C824-492B-985B-5388403F0DBA}" type="presParOf" srcId="{44633EE2-387E-4D74-82A7-01B73C0A8A8C}" destId="{31EE9A18-8AA3-49F6-86F2-92227A3D775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EE7D29-7C59-46CE-8395-987E098B9595}"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F104AEF4-0A31-4CA5-A4F2-029288DC3D9B}">
      <dgm:prSet/>
      <dgm:spPr/>
      <dgm:t>
        <a:bodyPr/>
        <a:lstStyle/>
        <a:p>
          <a:r>
            <a:rPr lang="tr-TR"/>
            <a:t>Destek eğitim BEP geliştirme biriminin planlaması doğrultusunda okulun ders saatleri içinde veya dışında ihtiyaç halinde hafta sonu da planlanabilir. Öğrenciye ders saatleri içinde eğitim verilecekse destek eğitim alması planlanan dersin saatinde eğitim verilir.</a:t>
          </a:r>
          <a:endParaRPr lang="en-US"/>
        </a:p>
      </dgm:t>
    </dgm:pt>
    <dgm:pt modelId="{938086E9-46BE-44A3-8A4F-B00DD6B83DDC}" type="parTrans" cxnId="{BCDB81CB-B7B9-40A2-B453-5800E454508B}">
      <dgm:prSet/>
      <dgm:spPr/>
      <dgm:t>
        <a:bodyPr/>
        <a:lstStyle/>
        <a:p>
          <a:endParaRPr lang="en-US"/>
        </a:p>
      </dgm:t>
    </dgm:pt>
    <dgm:pt modelId="{2049C808-7829-4A66-A9D1-9F9F640BDF22}" type="sibTrans" cxnId="{BCDB81CB-B7B9-40A2-B453-5800E454508B}">
      <dgm:prSet/>
      <dgm:spPr/>
      <dgm:t>
        <a:bodyPr/>
        <a:lstStyle/>
        <a:p>
          <a:endParaRPr lang="en-US"/>
        </a:p>
      </dgm:t>
    </dgm:pt>
    <dgm:pt modelId="{936C3637-350D-46B4-9881-E234ACB1C2FF}" type="pres">
      <dgm:prSet presAssocID="{80EE7D29-7C59-46CE-8395-987E098B9595}" presName="diagram" presStyleCnt="0">
        <dgm:presLayoutVars>
          <dgm:dir/>
          <dgm:resizeHandles val="exact"/>
        </dgm:presLayoutVars>
      </dgm:prSet>
      <dgm:spPr/>
    </dgm:pt>
    <dgm:pt modelId="{9BF8FA61-6FE1-449E-B995-0DD9F06905D7}" type="pres">
      <dgm:prSet presAssocID="{F104AEF4-0A31-4CA5-A4F2-029288DC3D9B}" presName="arrow" presStyleLbl="node1" presStyleIdx="0" presStyleCnt="1">
        <dgm:presLayoutVars>
          <dgm:bulletEnabled val="1"/>
        </dgm:presLayoutVars>
      </dgm:prSet>
      <dgm:spPr/>
    </dgm:pt>
  </dgm:ptLst>
  <dgm:cxnLst>
    <dgm:cxn modelId="{D6901110-7BF1-4B4B-87C4-080670298D89}" type="presOf" srcId="{80EE7D29-7C59-46CE-8395-987E098B9595}" destId="{936C3637-350D-46B4-9881-E234ACB1C2FF}" srcOrd="0" destOrd="0" presId="urn:microsoft.com/office/officeart/2005/8/layout/arrow5"/>
    <dgm:cxn modelId="{F30DCD26-0EDA-48C3-82EC-8CFD64E5457F}" type="presOf" srcId="{F104AEF4-0A31-4CA5-A4F2-029288DC3D9B}" destId="{9BF8FA61-6FE1-449E-B995-0DD9F06905D7}" srcOrd="0" destOrd="0" presId="urn:microsoft.com/office/officeart/2005/8/layout/arrow5"/>
    <dgm:cxn modelId="{BCDB81CB-B7B9-40A2-B453-5800E454508B}" srcId="{80EE7D29-7C59-46CE-8395-987E098B9595}" destId="{F104AEF4-0A31-4CA5-A4F2-029288DC3D9B}" srcOrd="0" destOrd="0" parTransId="{938086E9-46BE-44A3-8A4F-B00DD6B83DDC}" sibTransId="{2049C808-7829-4A66-A9D1-9F9F640BDF22}"/>
    <dgm:cxn modelId="{9311E686-2007-4FA3-8952-79CBAED2936D}" type="presParOf" srcId="{936C3637-350D-46B4-9881-E234ACB1C2FF}" destId="{9BF8FA61-6FE1-449E-B995-0DD9F06905D7}" srcOrd="0"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3D79C2F-B58B-44B8-B437-DE34C6A7D3A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915A22A3-F5F9-4ACA-9FAB-C2DE328E0BCF}">
      <dgm:prSet/>
      <dgm:spPr/>
      <dgm:t>
        <a:bodyPr/>
        <a:lstStyle/>
        <a:p>
          <a:pPr>
            <a:lnSpc>
              <a:spcPct val="100000"/>
            </a:lnSpc>
          </a:pPr>
          <a:r>
            <a:rPr lang="tr-TR"/>
            <a:t>TEŞEKKÜRLER</a:t>
          </a:r>
          <a:endParaRPr lang="en-US"/>
        </a:p>
      </dgm:t>
    </dgm:pt>
    <dgm:pt modelId="{40058F22-0EA3-4F24-9E4F-A1F5C38619F8}" type="parTrans" cxnId="{E0AA9A04-0C8E-46AD-AD95-9EC74696B568}">
      <dgm:prSet/>
      <dgm:spPr/>
      <dgm:t>
        <a:bodyPr/>
        <a:lstStyle/>
        <a:p>
          <a:endParaRPr lang="en-US"/>
        </a:p>
      </dgm:t>
    </dgm:pt>
    <dgm:pt modelId="{9D19FAD4-D39D-4B3D-9CDA-D6A56D30C45A}" type="sibTrans" cxnId="{E0AA9A04-0C8E-46AD-AD95-9EC74696B568}">
      <dgm:prSet/>
      <dgm:spPr/>
      <dgm:t>
        <a:bodyPr/>
        <a:lstStyle/>
        <a:p>
          <a:endParaRPr lang="en-US"/>
        </a:p>
      </dgm:t>
    </dgm:pt>
    <dgm:pt modelId="{3049E2F1-0306-466B-A335-678645FD294B}">
      <dgm:prSet/>
      <dgm:spPr/>
      <dgm:t>
        <a:bodyPr/>
        <a:lstStyle/>
        <a:p>
          <a:pPr>
            <a:lnSpc>
              <a:spcPct val="100000"/>
            </a:lnSpc>
          </a:pPr>
          <a:r>
            <a:rPr lang="tr-TR"/>
            <a:t>Ramazan ÇİÇEK</a:t>
          </a:r>
          <a:endParaRPr lang="en-US"/>
        </a:p>
      </dgm:t>
    </dgm:pt>
    <dgm:pt modelId="{6D984A9A-B121-4F60-B848-BADC88E045AE}" type="parTrans" cxnId="{3FFCCE88-00A6-4D28-BBE9-3381D065155D}">
      <dgm:prSet/>
      <dgm:spPr/>
      <dgm:t>
        <a:bodyPr/>
        <a:lstStyle/>
        <a:p>
          <a:endParaRPr lang="en-US"/>
        </a:p>
      </dgm:t>
    </dgm:pt>
    <dgm:pt modelId="{47536477-FCCC-47C1-B326-66AA410EE914}" type="sibTrans" cxnId="{3FFCCE88-00A6-4D28-BBE9-3381D065155D}">
      <dgm:prSet/>
      <dgm:spPr/>
      <dgm:t>
        <a:bodyPr/>
        <a:lstStyle/>
        <a:p>
          <a:endParaRPr lang="en-US"/>
        </a:p>
      </dgm:t>
    </dgm:pt>
    <dgm:pt modelId="{092D7C74-6360-4D92-A571-48DD135CCC4B}" type="pres">
      <dgm:prSet presAssocID="{73D79C2F-B58B-44B8-B437-DE34C6A7D3AB}" presName="root" presStyleCnt="0">
        <dgm:presLayoutVars>
          <dgm:dir/>
          <dgm:resizeHandles val="exact"/>
        </dgm:presLayoutVars>
      </dgm:prSet>
      <dgm:spPr/>
    </dgm:pt>
    <dgm:pt modelId="{38E2FDE2-91D7-4DA8-A52B-D8AC2770899B}" type="pres">
      <dgm:prSet presAssocID="{915A22A3-F5F9-4ACA-9FAB-C2DE328E0BCF}" presName="compNode" presStyleCnt="0"/>
      <dgm:spPr/>
    </dgm:pt>
    <dgm:pt modelId="{14A4F638-2393-4352-89EA-6D214D4927ED}" type="pres">
      <dgm:prSet presAssocID="{915A22A3-F5F9-4ACA-9FAB-C2DE328E0BC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miling Face with No Fill"/>
        </a:ext>
      </dgm:extLst>
    </dgm:pt>
    <dgm:pt modelId="{43396323-5B4E-4EFA-A4B9-38652B787250}" type="pres">
      <dgm:prSet presAssocID="{915A22A3-F5F9-4ACA-9FAB-C2DE328E0BCF}" presName="spaceRect" presStyleCnt="0"/>
      <dgm:spPr/>
    </dgm:pt>
    <dgm:pt modelId="{8C03F5A0-F73E-4337-9AB6-CB9476B83B30}" type="pres">
      <dgm:prSet presAssocID="{915A22A3-F5F9-4ACA-9FAB-C2DE328E0BCF}" presName="textRect" presStyleLbl="revTx" presStyleIdx="0" presStyleCnt="2">
        <dgm:presLayoutVars>
          <dgm:chMax val="1"/>
          <dgm:chPref val="1"/>
        </dgm:presLayoutVars>
      </dgm:prSet>
      <dgm:spPr/>
    </dgm:pt>
    <dgm:pt modelId="{8EA86EAD-4138-4CAA-9A1F-1FDBB8EA0E18}" type="pres">
      <dgm:prSet presAssocID="{9D19FAD4-D39D-4B3D-9CDA-D6A56D30C45A}" presName="sibTrans" presStyleCnt="0"/>
      <dgm:spPr/>
    </dgm:pt>
    <dgm:pt modelId="{DAC53EDD-14AB-48C1-8248-E183A695F800}" type="pres">
      <dgm:prSet presAssocID="{3049E2F1-0306-466B-A335-678645FD294B}" presName="compNode" presStyleCnt="0"/>
      <dgm:spPr/>
    </dgm:pt>
    <dgm:pt modelId="{B13A8577-A539-4244-A5AD-4A00B5ABDA97}" type="pres">
      <dgm:prSet presAssocID="{3049E2F1-0306-466B-A335-678645FD294B}"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er in pot"/>
        </a:ext>
      </dgm:extLst>
    </dgm:pt>
    <dgm:pt modelId="{EE64D04E-9A38-44FC-A401-E9CAD29FAAD5}" type="pres">
      <dgm:prSet presAssocID="{3049E2F1-0306-466B-A335-678645FD294B}" presName="spaceRect" presStyleCnt="0"/>
      <dgm:spPr/>
    </dgm:pt>
    <dgm:pt modelId="{AE06D178-18A7-421A-B01E-760615B6E03A}" type="pres">
      <dgm:prSet presAssocID="{3049E2F1-0306-466B-A335-678645FD294B}" presName="textRect" presStyleLbl="revTx" presStyleIdx="1" presStyleCnt="2">
        <dgm:presLayoutVars>
          <dgm:chMax val="1"/>
          <dgm:chPref val="1"/>
        </dgm:presLayoutVars>
      </dgm:prSet>
      <dgm:spPr/>
    </dgm:pt>
  </dgm:ptLst>
  <dgm:cxnLst>
    <dgm:cxn modelId="{E0AA9A04-0C8E-46AD-AD95-9EC74696B568}" srcId="{73D79C2F-B58B-44B8-B437-DE34C6A7D3AB}" destId="{915A22A3-F5F9-4ACA-9FAB-C2DE328E0BCF}" srcOrd="0" destOrd="0" parTransId="{40058F22-0EA3-4F24-9E4F-A1F5C38619F8}" sibTransId="{9D19FAD4-D39D-4B3D-9CDA-D6A56D30C45A}"/>
    <dgm:cxn modelId="{11224719-289F-49C6-A99B-204580100AB4}" type="presOf" srcId="{915A22A3-F5F9-4ACA-9FAB-C2DE328E0BCF}" destId="{8C03F5A0-F73E-4337-9AB6-CB9476B83B30}" srcOrd="0" destOrd="0" presId="urn:microsoft.com/office/officeart/2018/2/layout/IconLabelList"/>
    <dgm:cxn modelId="{3FFCCE88-00A6-4D28-BBE9-3381D065155D}" srcId="{73D79C2F-B58B-44B8-B437-DE34C6A7D3AB}" destId="{3049E2F1-0306-466B-A335-678645FD294B}" srcOrd="1" destOrd="0" parTransId="{6D984A9A-B121-4F60-B848-BADC88E045AE}" sibTransId="{47536477-FCCC-47C1-B326-66AA410EE914}"/>
    <dgm:cxn modelId="{ACC259DC-1D9D-4985-8556-396F6DC90952}" type="presOf" srcId="{3049E2F1-0306-466B-A335-678645FD294B}" destId="{AE06D178-18A7-421A-B01E-760615B6E03A}" srcOrd="0" destOrd="0" presId="urn:microsoft.com/office/officeart/2018/2/layout/IconLabelList"/>
    <dgm:cxn modelId="{3B668BE5-4362-447B-8BF9-BA9AB24F0800}" type="presOf" srcId="{73D79C2F-B58B-44B8-B437-DE34C6A7D3AB}" destId="{092D7C74-6360-4D92-A571-48DD135CCC4B}" srcOrd="0" destOrd="0" presId="urn:microsoft.com/office/officeart/2018/2/layout/IconLabelList"/>
    <dgm:cxn modelId="{5B9CF589-E080-4A26-BE53-1DFC8335BFDF}" type="presParOf" srcId="{092D7C74-6360-4D92-A571-48DD135CCC4B}" destId="{38E2FDE2-91D7-4DA8-A52B-D8AC2770899B}" srcOrd="0" destOrd="0" presId="urn:microsoft.com/office/officeart/2018/2/layout/IconLabelList"/>
    <dgm:cxn modelId="{8DC6F916-7C51-4A7D-9C84-9F693D34AF8D}" type="presParOf" srcId="{38E2FDE2-91D7-4DA8-A52B-D8AC2770899B}" destId="{14A4F638-2393-4352-89EA-6D214D4927ED}" srcOrd="0" destOrd="0" presId="urn:microsoft.com/office/officeart/2018/2/layout/IconLabelList"/>
    <dgm:cxn modelId="{D6EBD6C3-1CF6-46C2-9D81-AB8CFBDD2783}" type="presParOf" srcId="{38E2FDE2-91D7-4DA8-A52B-D8AC2770899B}" destId="{43396323-5B4E-4EFA-A4B9-38652B787250}" srcOrd="1" destOrd="0" presId="urn:microsoft.com/office/officeart/2018/2/layout/IconLabelList"/>
    <dgm:cxn modelId="{327D0E07-7ABD-45A5-915F-E7D16FDF3EDF}" type="presParOf" srcId="{38E2FDE2-91D7-4DA8-A52B-D8AC2770899B}" destId="{8C03F5A0-F73E-4337-9AB6-CB9476B83B30}" srcOrd="2" destOrd="0" presId="urn:microsoft.com/office/officeart/2018/2/layout/IconLabelList"/>
    <dgm:cxn modelId="{D4158F5A-425A-4316-9627-7395C4EA590D}" type="presParOf" srcId="{092D7C74-6360-4D92-A571-48DD135CCC4B}" destId="{8EA86EAD-4138-4CAA-9A1F-1FDBB8EA0E18}" srcOrd="1" destOrd="0" presId="urn:microsoft.com/office/officeart/2018/2/layout/IconLabelList"/>
    <dgm:cxn modelId="{F947010C-E89C-4247-9CFD-02E0B7453B61}" type="presParOf" srcId="{092D7C74-6360-4D92-A571-48DD135CCC4B}" destId="{DAC53EDD-14AB-48C1-8248-E183A695F800}" srcOrd="2" destOrd="0" presId="urn:microsoft.com/office/officeart/2018/2/layout/IconLabelList"/>
    <dgm:cxn modelId="{33E4E838-F928-4F4A-9333-4434D49CC76A}" type="presParOf" srcId="{DAC53EDD-14AB-48C1-8248-E183A695F800}" destId="{B13A8577-A539-4244-A5AD-4A00B5ABDA97}" srcOrd="0" destOrd="0" presId="urn:microsoft.com/office/officeart/2018/2/layout/IconLabelList"/>
    <dgm:cxn modelId="{61658999-0122-4D55-94E8-74C9C63BB8D6}" type="presParOf" srcId="{DAC53EDD-14AB-48C1-8248-E183A695F800}" destId="{EE64D04E-9A38-44FC-A401-E9CAD29FAAD5}" srcOrd="1" destOrd="0" presId="urn:microsoft.com/office/officeart/2018/2/layout/IconLabelList"/>
    <dgm:cxn modelId="{E1DAE4C3-A3C6-4052-A0EA-8F37401FD43C}" type="presParOf" srcId="{DAC53EDD-14AB-48C1-8248-E183A695F800}" destId="{AE06D178-18A7-421A-B01E-760615B6E03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8208B-E308-4EE3-B5CC-14749E32BA66}">
      <dsp:nvSpPr>
        <dsp:cNvPr id="0" name=""/>
        <dsp:cNvSpPr/>
      </dsp:nvSpPr>
      <dsp:spPr>
        <a:xfrm>
          <a:off x="364724" y="597564"/>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4A00E-1F17-41AA-8597-3C35E4292C5B}">
      <dsp:nvSpPr>
        <dsp:cNvPr id="0" name=""/>
        <dsp:cNvSpPr/>
      </dsp:nvSpPr>
      <dsp:spPr>
        <a:xfrm>
          <a:off x="598724" y="831565"/>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E3E4908-28A4-4659-8520-29D807672EFF}">
      <dsp:nvSpPr>
        <dsp:cNvPr id="0" name=""/>
        <dsp:cNvSpPr/>
      </dsp:nvSpPr>
      <dsp:spPr>
        <a:xfrm>
          <a:off x="13724" y="203756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kern="1200"/>
            <a:t>Öğretmen açısından;</a:t>
          </a:r>
          <a:endParaRPr lang="en-US" sz="1200" kern="1200"/>
        </a:p>
      </dsp:txBody>
      <dsp:txXfrm>
        <a:off x="13724" y="2037565"/>
        <a:ext cx="1800000" cy="720000"/>
      </dsp:txXfrm>
    </dsp:sp>
    <dsp:sp modelId="{EEAEDF5E-32FB-4A47-96B9-FFD13B17772E}">
      <dsp:nvSpPr>
        <dsp:cNvPr id="0" name=""/>
        <dsp:cNvSpPr/>
      </dsp:nvSpPr>
      <dsp:spPr>
        <a:xfrm>
          <a:off x="2479724" y="597564"/>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907225-C975-400D-A012-DB7BC125DF08}">
      <dsp:nvSpPr>
        <dsp:cNvPr id="0" name=""/>
        <dsp:cNvSpPr/>
      </dsp:nvSpPr>
      <dsp:spPr>
        <a:xfrm>
          <a:off x="2713724" y="831565"/>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7322007-FFF3-48DB-80AE-46CD51F6EE7C}">
      <dsp:nvSpPr>
        <dsp:cNvPr id="0" name=""/>
        <dsp:cNvSpPr/>
      </dsp:nvSpPr>
      <dsp:spPr>
        <a:xfrm>
          <a:off x="2128724" y="203756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kern="1200"/>
            <a:t>• Destek eğitim veren öğretmenler,  farklı durumlarda uygun teknikleri kullanabilir.</a:t>
          </a:r>
          <a:endParaRPr lang="en-US" sz="1200" kern="1200"/>
        </a:p>
      </dsp:txBody>
      <dsp:txXfrm>
        <a:off x="2128724" y="2037565"/>
        <a:ext cx="1800000" cy="720000"/>
      </dsp:txXfrm>
    </dsp:sp>
    <dsp:sp modelId="{900ACF09-0AB7-4291-A21B-5BA0DF9F9E11}">
      <dsp:nvSpPr>
        <dsp:cNvPr id="0" name=""/>
        <dsp:cNvSpPr/>
      </dsp:nvSpPr>
      <dsp:spPr>
        <a:xfrm>
          <a:off x="4594725" y="597564"/>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63A3A6-FE08-4791-B0FA-7532BB8F2148}">
      <dsp:nvSpPr>
        <dsp:cNvPr id="0" name=""/>
        <dsp:cNvSpPr/>
      </dsp:nvSpPr>
      <dsp:spPr>
        <a:xfrm>
          <a:off x="4828725" y="831565"/>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64DD679-B35D-48E1-8F6E-8EB1102A8AD7}">
      <dsp:nvSpPr>
        <dsp:cNvPr id="0" name=""/>
        <dsp:cNvSpPr/>
      </dsp:nvSpPr>
      <dsp:spPr>
        <a:xfrm>
          <a:off x="4243725" y="203756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kern="1200"/>
            <a:t>• Öğrenci ile ilgili sorumluluğu paylaşılan sınıf/ders öğretmeninin, endişesi azalır.</a:t>
          </a:r>
          <a:endParaRPr lang="en-US" sz="1200" kern="1200"/>
        </a:p>
      </dsp:txBody>
      <dsp:txXfrm>
        <a:off x="4243725" y="2037565"/>
        <a:ext cx="1800000" cy="720000"/>
      </dsp:txXfrm>
    </dsp:sp>
    <dsp:sp modelId="{09F949F3-17A4-4607-A8BE-A6DE2A2EF17F}">
      <dsp:nvSpPr>
        <dsp:cNvPr id="0" name=""/>
        <dsp:cNvSpPr/>
      </dsp:nvSpPr>
      <dsp:spPr>
        <a:xfrm>
          <a:off x="6709725" y="597564"/>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6B19C0B-5070-49B8-97B4-624F5D5D99A8}">
      <dsp:nvSpPr>
        <dsp:cNvPr id="0" name=""/>
        <dsp:cNvSpPr/>
      </dsp:nvSpPr>
      <dsp:spPr>
        <a:xfrm>
          <a:off x="6943725" y="831565"/>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96D24FB-8BE2-45FD-8C3E-DDA7FB0E5B39}">
      <dsp:nvSpPr>
        <dsp:cNvPr id="0" name=""/>
        <dsp:cNvSpPr/>
      </dsp:nvSpPr>
      <dsp:spPr>
        <a:xfrm>
          <a:off x="6358725" y="2037565"/>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tr-TR" sz="1200" kern="1200"/>
            <a:t>• Başarılı bir destek eğitim hizmetinde öğretmenin mesleki doyumu artar.</a:t>
          </a:r>
          <a:endParaRPr lang="en-US" sz="1200" kern="1200"/>
        </a:p>
      </dsp:txBody>
      <dsp:txXfrm>
        <a:off x="6358725" y="2037565"/>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7CDD72-96F5-409B-BE5A-FFD30DB0A4AA}">
      <dsp:nvSpPr>
        <dsp:cNvPr id="0" name=""/>
        <dsp:cNvSpPr/>
      </dsp:nvSpPr>
      <dsp:spPr>
        <a:xfrm>
          <a:off x="683114" y="290112"/>
          <a:ext cx="2024437" cy="2024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D1861E-DB1A-4A71-B647-E96C8CF736F1}">
      <dsp:nvSpPr>
        <dsp:cNvPr id="0" name=""/>
        <dsp:cNvSpPr/>
      </dsp:nvSpPr>
      <dsp:spPr>
        <a:xfrm>
          <a:off x="1114551" y="721549"/>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6D6E8B7-D98A-455D-853B-8B641093BDD4}">
      <dsp:nvSpPr>
        <dsp:cNvPr id="0" name=""/>
        <dsp:cNvSpPr/>
      </dsp:nvSpPr>
      <dsp:spPr>
        <a:xfrm>
          <a:off x="35957" y="2945112"/>
          <a:ext cx="331875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kern="1200"/>
            <a:t>Destek Eğitim Odası açmak için </a:t>
          </a:r>
          <a:r>
            <a:rPr lang="tr-TR" sz="1100" b="1" kern="1200"/>
            <a:t>sadece bu amaçla kullanılacak bir oda/derslik olmasına gerek yoktur. </a:t>
          </a:r>
          <a:r>
            <a:rPr lang="tr-TR" sz="1100" kern="1200"/>
            <a:t>Destek Eğitim Odası olarak kullanılabilecek ayrı bir oda/derslik olmasa da, Destek Eğitim Odası açmak zorunludur. </a:t>
          </a:r>
          <a:endParaRPr lang="en-US" sz="1100" kern="1200"/>
        </a:p>
      </dsp:txBody>
      <dsp:txXfrm>
        <a:off x="35957" y="2945112"/>
        <a:ext cx="3318750" cy="787500"/>
      </dsp:txXfrm>
    </dsp:sp>
    <dsp:sp modelId="{FE7A8FD7-7E8C-42A3-BAB2-39FE8328C6B1}">
      <dsp:nvSpPr>
        <dsp:cNvPr id="0" name=""/>
        <dsp:cNvSpPr/>
      </dsp:nvSpPr>
      <dsp:spPr>
        <a:xfrm>
          <a:off x="4582645" y="290112"/>
          <a:ext cx="2024437" cy="2024437"/>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2551C1-6354-4F3D-80BA-979597FED036}">
      <dsp:nvSpPr>
        <dsp:cNvPr id="0" name=""/>
        <dsp:cNvSpPr/>
      </dsp:nvSpPr>
      <dsp:spPr>
        <a:xfrm>
          <a:off x="5014082" y="721549"/>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82AB169-0A94-4A4A-8D49-A8E2386E4F6A}">
      <dsp:nvSpPr>
        <dsp:cNvPr id="0" name=""/>
        <dsp:cNvSpPr/>
      </dsp:nvSpPr>
      <dsp:spPr>
        <a:xfrm>
          <a:off x="3935489" y="2945112"/>
          <a:ext cx="3318750" cy="78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tr-TR" sz="1100" b="1" kern="1200"/>
            <a:t>Destek Eğitim Odası ismi sanal ve esnek bir odayı ifade etmektedir.</a:t>
          </a:r>
          <a:endParaRPr lang="en-US" sz="1100" kern="1200"/>
        </a:p>
      </dsp:txBody>
      <dsp:txXfrm>
        <a:off x="3935489" y="2945112"/>
        <a:ext cx="3318750" cy="787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ED0293-CBD5-4A21-9E04-03688A711DFC}">
      <dsp:nvSpPr>
        <dsp:cNvPr id="0" name=""/>
        <dsp:cNvSpPr/>
      </dsp:nvSpPr>
      <dsp:spPr>
        <a:xfrm>
          <a:off x="13790" y="1138424"/>
          <a:ext cx="1078280" cy="107828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6B321F-C71F-4B45-B22A-BD368B340AE3}">
      <dsp:nvSpPr>
        <dsp:cNvPr id="0" name=""/>
        <dsp:cNvSpPr/>
      </dsp:nvSpPr>
      <dsp:spPr>
        <a:xfrm>
          <a:off x="240229" y="1364863"/>
          <a:ext cx="625402" cy="6254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FED54C1-8E9E-431F-87C6-A42DED9EBE8D}">
      <dsp:nvSpPr>
        <dsp:cNvPr id="0" name=""/>
        <dsp:cNvSpPr/>
      </dsp:nvSpPr>
      <dsp:spPr>
        <a:xfrm>
          <a:off x="1323131" y="1138424"/>
          <a:ext cx="2541661" cy="107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tr-TR" sz="1300" kern="1200"/>
            <a:t>Gerektiğinde yönetici odaları, rehberlik servisi, kütüphane, öğretmenler odası, Okul Aile Birliği odası gibi mekânlar, uygun bir planlama doğrultusunda Destek Eğitim Odası olarak kullanılabilir. </a:t>
          </a:r>
          <a:endParaRPr lang="en-US" sz="1300" kern="1200"/>
        </a:p>
      </dsp:txBody>
      <dsp:txXfrm>
        <a:off x="1323131" y="1138424"/>
        <a:ext cx="2541661" cy="1078280"/>
      </dsp:txXfrm>
    </dsp:sp>
    <dsp:sp modelId="{7533D47C-F7BB-4390-B938-E697BA0DA187}">
      <dsp:nvSpPr>
        <dsp:cNvPr id="0" name=""/>
        <dsp:cNvSpPr/>
      </dsp:nvSpPr>
      <dsp:spPr>
        <a:xfrm>
          <a:off x="4307657" y="1138424"/>
          <a:ext cx="1078280" cy="107828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D6539B4-1AA5-44CE-BC4E-6B318F7E2100}">
      <dsp:nvSpPr>
        <dsp:cNvPr id="0" name=""/>
        <dsp:cNvSpPr/>
      </dsp:nvSpPr>
      <dsp:spPr>
        <a:xfrm>
          <a:off x="4534096" y="1364863"/>
          <a:ext cx="625402" cy="6254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769949-2112-42AA-852C-CBDB94A352F8}">
      <dsp:nvSpPr>
        <dsp:cNvPr id="0" name=""/>
        <dsp:cNvSpPr/>
      </dsp:nvSpPr>
      <dsp:spPr>
        <a:xfrm>
          <a:off x="5616998" y="1138424"/>
          <a:ext cx="2541661" cy="1078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577850">
            <a:lnSpc>
              <a:spcPct val="90000"/>
            </a:lnSpc>
            <a:spcBef>
              <a:spcPct val="0"/>
            </a:spcBef>
            <a:spcAft>
              <a:spcPct val="35000"/>
            </a:spcAft>
            <a:buNone/>
          </a:pPr>
          <a:r>
            <a:rPr lang="tr-TR" sz="1300" kern="1200"/>
            <a:t>Kısacası; Destek Eğitim Odası, etrafı 4 duvarla çevrili sabit bir sınıf değildir.</a:t>
          </a:r>
          <a:endParaRPr lang="en-US" sz="1300" kern="1200"/>
        </a:p>
      </dsp:txBody>
      <dsp:txXfrm>
        <a:off x="5616998" y="1138424"/>
        <a:ext cx="2541661" cy="1078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312A4-9AE9-497B-8291-878F5DEA7D8D}">
      <dsp:nvSpPr>
        <dsp:cNvPr id="0" name=""/>
        <dsp:cNvSpPr/>
      </dsp:nvSpPr>
      <dsp:spPr>
        <a:xfrm>
          <a:off x="889" y="854760"/>
          <a:ext cx="3123607" cy="19834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2FFBB8E-13B7-43D1-BF1D-D2231FEA4434}">
      <dsp:nvSpPr>
        <dsp:cNvPr id="0" name=""/>
        <dsp:cNvSpPr/>
      </dsp:nvSpPr>
      <dsp:spPr>
        <a:xfrm>
          <a:off x="347957" y="1184474"/>
          <a:ext cx="3123607" cy="19834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a:t>Destek Eğitim Odasında eğitim alacak öğrencilerin, öncelikle Rehberlik ve Araştırma Merkezlerince tanılanmış olması gerekir. </a:t>
          </a:r>
          <a:endParaRPr lang="en-US" sz="2000" kern="1200"/>
        </a:p>
      </dsp:txBody>
      <dsp:txXfrm>
        <a:off x="406051" y="1242568"/>
        <a:ext cx="3007419" cy="1867302"/>
      </dsp:txXfrm>
    </dsp:sp>
    <dsp:sp modelId="{96BE2CB4-4D45-437F-B7E6-ED3774819AF1}">
      <dsp:nvSpPr>
        <dsp:cNvPr id="0" name=""/>
        <dsp:cNvSpPr/>
      </dsp:nvSpPr>
      <dsp:spPr>
        <a:xfrm>
          <a:off x="3818632" y="854760"/>
          <a:ext cx="3123607" cy="19834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753CB-3C09-4773-8C5B-279E71B9D523}">
      <dsp:nvSpPr>
        <dsp:cNvPr id="0" name=""/>
        <dsp:cNvSpPr/>
      </dsp:nvSpPr>
      <dsp:spPr>
        <a:xfrm>
          <a:off x="4165699" y="1184474"/>
          <a:ext cx="3123607" cy="19834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tr-TR" sz="2000" kern="1200"/>
            <a:t>Sonra, ilgili öğrenciler BEP Geliştirme Biriminin önerileri doğrultusunda belirlenir. Bu belirlemede, öğrencilerin öncelikli ihtiyaçları göz önünde bulundurulur.</a:t>
          </a:r>
          <a:endParaRPr lang="en-US" sz="2000" kern="1200"/>
        </a:p>
      </dsp:txBody>
      <dsp:txXfrm>
        <a:off x="4223793" y="1242568"/>
        <a:ext cx="3007419" cy="18673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F8FA61-6FE1-449E-B995-0DD9F06905D7}">
      <dsp:nvSpPr>
        <dsp:cNvPr id="0" name=""/>
        <dsp:cNvSpPr/>
      </dsp:nvSpPr>
      <dsp:spPr>
        <a:xfrm>
          <a:off x="1844353" y="2976"/>
          <a:ext cx="4818581" cy="4818581"/>
        </a:xfrm>
        <a:prstGeom prst="downArrow">
          <a:avLst>
            <a:gd name="adj1" fmla="val 50000"/>
            <a:gd name="adj2" fmla="val 35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tr-TR" sz="1900" kern="1200"/>
            <a:t>Destek eğitim BEP geliştirme biriminin planlaması doğrultusunda okulun ders saatleri içinde veya dışında ihtiyaç halinde hafta sonu da planlanabilir. Öğrenciye ders saatleri içinde eğitim verilecekse destek eğitim alması planlanan dersin saatinde eğitim verilir.</a:t>
          </a:r>
          <a:endParaRPr lang="en-US" sz="1900" kern="1200"/>
        </a:p>
      </dsp:txBody>
      <dsp:txXfrm>
        <a:off x="3048998" y="2976"/>
        <a:ext cx="2409291" cy="39753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A4F638-2393-4352-89EA-6D214D4927ED}">
      <dsp:nvSpPr>
        <dsp:cNvPr id="0" name=""/>
        <dsp:cNvSpPr/>
      </dsp:nvSpPr>
      <dsp:spPr>
        <a:xfrm>
          <a:off x="966824" y="715535"/>
          <a:ext cx="1483312" cy="14833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03F5A0-F73E-4337-9AB6-CB9476B83B30}">
      <dsp:nvSpPr>
        <dsp:cNvPr id="0" name=""/>
        <dsp:cNvSpPr/>
      </dsp:nvSpPr>
      <dsp:spPr>
        <a:xfrm>
          <a:off x="60355" y="2587824"/>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tr-TR" sz="4000" kern="1200"/>
            <a:t>TEŞEKKÜRLER</a:t>
          </a:r>
          <a:endParaRPr lang="en-US" sz="4000" kern="1200"/>
        </a:p>
      </dsp:txBody>
      <dsp:txXfrm>
        <a:off x="60355" y="2587824"/>
        <a:ext cx="3296250" cy="720000"/>
      </dsp:txXfrm>
    </dsp:sp>
    <dsp:sp modelId="{B13A8577-A539-4244-A5AD-4A00B5ABDA97}">
      <dsp:nvSpPr>
        <dsp:cNvPr id="0" name=""/>
        <dsp:cNvSpPr/>
      </dsp:nvSpPr>
      <dsp:spPr>
        <a:xfrm>
          <a:off x="4839918" y="715535"/>
          <a:ext cx="1483312" cy="14833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06D178-18A7-421A-B01E-760615B6E03A}">
      <dsp:nvSpPr>
        <dsp:cNvPr id="0" name=""/>
        <dsp:cNvSpPr/>
      </dsp:nvSpPr>
      <dsp:spPr>
        <a:xfrm>
          <a:off x="3933449" y="2587824"/>
          <a:ext cx="329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778000">
            <a:lnSpc>
              <a:spcPct val="100000"/>
            </a:lnSpc>
            <a:spcBef>
              <a:spcPct val="0"/>
            </a:spcBef>
            <a:spcAft>
              <a:spcPct val="35000"/>
            </a:spcAft>
            <a:buNone/>
          </a:pPr>
          <a:r>
            <a:rPr lang="tr-TR" sz="4000" kern="1200"/>
            <a:t>Ramazan ÇİÇEK</a:t>
          </a:r>
          <a:endParaRPr lang="en-US" sz="4000" kern="1200"/>
        </a:p>
      </dsp:txBody>
      <dsp:txXfrm>
        <a:off x="3933449" y="2587824"/>
        <a:ext cx="329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DAD8EF2-9EBB-42A8-9CB9-4EB514D35882}" type="datetimeFigureOut">
              <a:rPr lang="tr-TR"/>
              <a:pPr>
                <a:defRPr/>
              </a:pPr>
              <a:t>27.11.2021</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a:t>Asıl metin stillerini düzenlemek için tıklatın</a:t>
            </a:r>
          </a:p>
          <a:p>
            <a:pPr lvl="1"/>
            <a:r>
              <a:rPr lang="tr-TR" noProof="0"/>
              <a:t>İkinci düzey</a:t>
            </a:r>
          </a:p>
          <a:p>
            <a:pPr lvl="2"/>
            <a:r>
              <a:rPr lang="tr-TR" noProof="0"/>
              <a:t>Üçüncü düzey</a:t>
            </a:r>
          </a:p>
          <a:p>
            <a:pPr lvl="3"/>
            <a:r>
              <a:rPr lang="tr-TR" noProof="0"/>
              <a:t>Dördüncü düzey</a:t>
            </a:r>
          </a:p>
          <a:p>
            <a:pPr lvl="4"/>
            <a:r>
              <a:rPr lang="tr-TR" noProof="0"/>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9F3528A-C73A-4091-A8FC-B2DC5D4547A1}" type="slidenum">
              <a:rPr lang="tr-TR"/>
              <a:pPr>
                <a:defRPr/>
              </a:pPr>
              <a:t>‹#›</a:t>
            </a:fld>
            <a:endParaRPr lang="tr-TR"/>
          </a:p>
        </p:txBody>
      </p:sp>
    </p:spTree>
    <p:extLst>
      <p:ext uri="{BB962C8B-B14F-4D97-AF65-F5344CB8AC3E}">
        <p14:creationId xmlns:p14="http://schemas.microsoft.com/office/powerpoint/2010/main" val="35244240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bwMode="auto">
          <a:noFill/>
          <a:ln>
            <a:solidFill>
              <a:srgbClr val="000000"/>
            </a:solidFill>
            <a:miter lim="800000"/>
            <a:headEnd/>
            <a:tailEnd/>
          </a:ln>
        </p:spPr>
      </p:sp>
      <p:sp>
        <p:nvSpPr>
          <p:cNvPr id="29699" name="2 Not Yer Tutucusu"/>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a:p>
        </p:txBody>
      </p:sp>
      <p:sp>
        <p:nvSpPr>
          <p:cNvPr id="25604"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2C88F2-2316-4981-8536-81B1BC2BDECD}" type="slidenum">
              <a:rPr lang="tr-TR" smtClean="0"/>
              <a:pPr fontAlgn="base">
                <a:spcBef>
                  <a:spcPct val="0"/>
                </a:spcBef>
                <a:spcAft>
                  <a:spcPct val="0"/>
                </a:spcAft>
                <a:defRPr/>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tr-TR"/>
              <a:t>Asıl başlık stilini düzenlemek için tıklayın</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lvl1pPr algn="l">
              <a:defRPr/>
            </a:lvl1pPr>
          </a:lstStyle>
          <a:p>
            <a:pPr>
              <a:defRPr/>
            </a:pPr>
            <a:fld id="{F8E9EF7E-2212-4399-A30B-7FDEAAB47409}" type="datetimeFigureOut">
              <a:rPr lang="tr-TR" smtClean="0"/>
              <a:pPr>
                <a:defRPr/>
              </a:pPr>
              <a:t>27.11.2021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29742BC2-9445-48FE-9D69-341D35D72892}" type="slidenum">
              <a:rPr lang="tr-TR" smtClean="0"/>
              <a:pPr>
                <a:defRPr/>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791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EE2D35C8-6CEB-4667-BDBA-50DBDDA9013E}" type="datetimeFigureOut">
              <a:rPr lang="tr-TR" smtClean="0"/>
              <a:pPr>
                <a:defRPr/>
              </a:pPr>
              <a:t>27.11.2021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F8EB1AB-57DC-4323-A11B-DDA0FE701EA7}" type="slidenum">
              <a:rPr lang="tr-TR" smtClean="0"/>
              <a:pPr>
                <a:defRPr/>
              </a:pPr>
              <a:t>‹#›</a:t>
            </a:fld>
            <a:endParaRPr lang="tr-TR"/>
          </a:p>
        </p:txBody>
      </p:sp>
    </p:spTree>
    <p:extLst>
      <p:ext uri="{BB962C8B-B14F-4D97-AF65-F5344CB8AC3E}">
        <p14:creationId xmlns:p14="http://schemas.microsoft.com/office/powerpoint/2010/main" val="3092430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66C20985-36D5-48D4-96F4-4EDB90AC795D}" type="datetimeFigureOut">
              <a:rPr lang="tr-TR" smtClean="0"/>
              <a:pPr>
                <a:defRPr/>
              </a:pPr>
              <a:t>27.11.2021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B051111E-DC94-4CDB-A642-37CA1FF278B1}" type="slidenum">
              <a:rPr lang="tr-TR" smtClean="0"/>
              <a:pPr>
                <a:defRPr/>
              </a:pPr>
              <a:t>‹#›</a:t>
            </a:fld>
            <a:endParaRPr lang="tr-T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845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Başlık Slaydı">
    <p:spTree>
      <p:nvGrpSpPr>
        <p:cNvPr id="1" name=""/>
        <p:cNvGrpSpPr/>
        <p:nvPr/>
      </p:nvGrpSpPr>
      <p:grpSpPr>
        <a:xfrm>
          <a:off x="0" y="0"/>
          <a:ext cx="0" cy="0"/>
          <a:chOff x="0" y="0"/>
          <a:chExt cx="0" cy="0"/>
        </a:xfrm>
      </p:grpSpPr>
      <p:pic>
        <p:nvPicPr>
          <p:cNvPr id="3" name="8 Resim" descr="powerpoint1.jpg"/>
          <p:cNvPicPr>
            <a:picLocks noChangeAspect="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1 Başlık"/>
          <p:cNvSpPr>
            <a:spLocks noGrp="1"/>
          </p:cNvSpPr>
          <p:nvPr>
            <p:ph type="ctrTitle"/>
          </p:nvPr>
        </p:nvSpPr>
        <p:spPr>
          <a:xfrm>
            <a:off x="5652120" y="3573016"/>
            <a:ext cx="3491880" cy="1584176"/>
          </a:xfrm>
        </p:spPr>
        <p:txBody>
          <a:bodyPr>
            <a:normAutofit/>
          </a:bodyPr>
          <a:lstStyle>
            <a:lvl1pPr>
              <a:defRPr sz="3600"/>
            </a:lvl1pPr>
          </a:lstStyle>
          <a:p>
            <a:r>
              <a:rPr lang="tr-TR" dirty="0"/>
              <a:t>Asıl başlık stili için tıklatın</a:t>
            </a:r>
          </a:p>
        </p:txBody>
      </p:sp>
      <p:sp>
        <p:nvSpPr>
          <p:cNvPr id="4" name="3 Veri Yer Tutucusu"/>
          <p:cNvSpPr>
            <a:spLocks noGrp="1"/>
          </p:cNvSpPr>
          <p:nvPr>
            <p:ph type="dt" sz="half" idx="10"/>
          </p:nvPr>
        </p:nvSpPr>
        <p:spPr/>
        <p:txBody>
          <a:bodyPr/>
          <a:lstStyle>
            <a:lvl1pPr>
              <a:defRPr/>
            </a:lvl1pPr>
          </a:lstStyle>
          <a:p>
            <a:pPr>
              <a:defRPr/>
            </a:pPr>
            <a:fld id="{87936BB4-4A8D-48ED-A38E-1204AFEFF941}" type="datetime1">
              <a:rPr lang="tr-TR"/>
              <a:pPr>
                <a:defRPr/>
              </a:pPr>
              <a:t>27.11.2021</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A6076832-5B33-4819-BD96-6382CD12ADCF}" type="slidenum">
              <a:rPr lang="tr-TR"/>
              <a:pPr>
                <a:defRPr/>
              </a:pPr>
              <a:t>‹#›</a:t>
            </a:fld>
            <a:endParaRPr lang="tr-TR"/>
          </a:p>
        </p:txBody>
      </p:sp>
    </p:spTree>
    <p:extLst>
      <p:ext uri="{BB962C8B-B14F-4D97-AF65-F5344CB8AC3E}">
        <p14:creationId xmlns:p14="http://schemas.microsoft.com/office/powerpoint/2010/main" val="1328154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fld id="{AAD92F33-AD45-466F-9396-D4EBEFDE1C43}" type="datetimeFigureOut">
              <a:rPr lang="tr-TR" smtClean="0"/>
              <a:pPr>
                <a:defRPr/>
              </a:pPr>
              <a:t>27.11.2021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D3495D8D-98FC-4A1B-BD87-BA2A940BDE61}" type="slidenum">
              <a:rPr lang="tr-TR" smtClean="0"/>
              <a:pPr>
                <a:defRPr/>
              </a:pPr>
              <a:t>‹#›</a:t>
            </a:fld>
            <a:endParaRPr lang="tr-TR"/>
          </a:p>
        </p:txBody>
      </p:sp>
    </p:spTree>
    <p:extLst>
      <p:ext uri="{BB962C8B-B14F-4D97-AF65-F5344CB8AC3E}">
        <p14:creationId xmlns:p14="http://schemas.microsoft.com/office/powerpoint/2010/main" val="1466587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pPr>
              <a:defRPr/>
            </a:pPr>
            <a:fld id="{EE2D35C8-6CEB-4667-BDBA-50DBDDA9013E}" type="datetimeFigureOut">
              <a:rPr lang="tr-TR" smtClean="0"/>
              <a:pPr>
                <a:defRPr/>
              </a:pPr>
              <a:t>27.11.2021</a:t>
            </a:fld>
            <a:endParaRPr lang="tr-TR"/>
          </a:p>
        </p:txBody>
      </p:sp>
      <p:sp>
        <p:nvSpPr>
          <p:cNvPr id="5" name="Footer Placeholder 4"/>
          <p:cNvSpPr>
            <a:spLocks noGrp="1"/>
          </p:cNvSpPr>
          <p:nvPr>
            <p:ph type="ftr" sz="quarter" idx="11"/>
          </p:nvPr>
        </p:nvSpPr>
        <p:spPr/>
        <p:txBody>
          <a:bodyPr/>
          <a:lstStyle/>
          <a:p>
            <a:pPr>
              <a:defRPr/>
            </a:pPr>
            <a:endParaRPr lang="tr-TR"/>
          </a:p>
        </p:txBody>
      </p:sp>
      <p:sp>
        <p:nvSpPr>
          <p:cNvPr id="6" name="Slide Number Placeholder 5"/>
          <p:cNvSpPr>
            <a:spLocks noGrp="1"/>
          </p:cNvSpPr>
          <p:nvPr>
            <p:ph type="sldNum" sz="quarter" idx="12"/>
          </p:nvPr>
        </p:nvSpPr>
        <p:spPr/>
        <p:txBody>
          <a:bodyPr/>
          <a:lstStyle/>
          <a:p>
            <a:pPr>
              <a:defRPr/>
            </a:pPr>
            <a:fld id="{FF8EB1AB-57DC-4323-A11B-DDA0FE701EA7}" type="slidenum">
              <a:rPr lang="tr-TR" smtClean="0"/>
              <a:pPr>
                <a:defRPr/>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645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pPr>
              <a:defRPr/>
            </a:pPr>
            <a:fld id="{B19B4165-D178-4A19-A315-4CC123D0A573}" type="datetimeFigureOut">
              <a:rPr lang="tr-TR" smtClean="0"/>
              <a:pPr>
                <a:defRPr/>
              </a:pPr>
              <a:t>27.11.2021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7454FB7B-77B9-4852-B2F0-C022CA5D4F3B}" type="slidenum">
              <a:rPr lang="tr-TR" smtClean="0"/>
              <a:pPr>
                <a:defRPr/>
              </a:pPr>
              <a:t>‹#›</a:t>
            </a:fld>
            <a:endParaRPr lang="tr-TR"/>
          </a:p>
        </p:txBody>
      </p:sp>
    </p:spTree>
    <p:extLst>
      <p:ext uri="{BB962C8B-B14F-4D97-AF65-F5344CB8AC3E}">
        <p14:creationId xmlns:p14="http://schemas.microsoft.com/office/powerpoint/2010/main" val="2534659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768096" y="2967788"/>
            <a:ext cx="356616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tr-TR"/>
              <a:t>Asıl metin stillerini düzenlemek için tıklayın</a:t>
            </a:r>
          </a:p>
        </p:txBody>
      </p:sp>
      <p:sp>
        <p:nvSpPr>
          <p:cNvPr id="6" name="Content Placeholder 5"/>
          <p:cNvSpPr>
            <a:spLocks noGrp="1"/>
          </p:cNvSpPr>
          <p:nvPr>
            <p:ph sz="quarter" idx="4"/>
          </p:nvPr>
        </p:nvSpPr>
        <p:spPr>
          <a:xfrm>
            <a:off x="4491990" y="2967788"/>
            <a:ext cx="3566160" cy="334157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fld id="{0342B809-6687-4441-BC1E-00C93D8FEE82}" type="datetimeFigureOut">
              <a:rPr lang="tr-TR" smtClean="0"/>
              <a:pPr>
                <a:defRPr/>
              </a:pPr>
              <a:t>27.11.2021</a:t>
            </a:fld>
            <a:endParaRPr lang="tr-TR"/>
          </a:p>
        </p:txBody>
      </p:sp>
      <p:sp>
        <p:nvSpPr>
          <p:cNvPr id="8" name="Footer Placeholder 7"/>
          <p:cNvSpPr>
            <a:spLocks noGrp="1"/>
          </p:cNvSpPr>
          <p:nvPr>
            <p:ph type="ftr" sz="quarter" idx="11"/>
          </p:nvPr>
        </p:nvSpPr>
        <p:spPr/>
        <p:txBody>
          <a:bodyPr/>
          <a:lstStyle/>
          <a:p>
            <a:pPr>
              <a:defRPr/>
            </a:pPr>
            <a:endParaRPr lang="tr-TR"/>
          </a:p>
        </p:txBody>
      </p:sp>
      <p:sp>
        <p:nvSpPr>
          <p:cNvPr id="9" name="Slide Number Placeholder 8"/>
          <p:cNvSpPr>
            <a:spLocks noGrp="1"/>
          </p:cNvSpPr>
          <p:nvPr>
            <p:ph type="sldNum" sz="quarter" idx="12"/>
          </p:nvPr>
        </p:nvSpPr>
        <p:spPr/>
        <p:txBody>
          <a:bodyPr/>
          <a:lstStyle/>
          <a:p>
            <a:pPr>
              <a:defRPr/>
            </a:pPr>
            <a:fld id="{5FE2CAFB-2577-437C-B5A4-AAB49975F555}" type="slidenum">
              <a:rPr lang="tr-TR" smtClean="0"/>
              <a:pPr>
                <a:defRPr/>
              </a:pPr>
              <a:t>‹#›</a:t>
            </a:fld>
            <a:endParaRPr lang="tr-TR"/>
          </a:p>
        </p:txBody>
      </p:sp>
    </p:spTree>
    <p:extLst>
      <p:ext uri="{BB962C8B-B14F-4D97-AF65-F5344CB8AC3E}">
        <p14:creationId xmlns:p14="http://schemas.microsoft.com/office/powerpoint/2010/main" val="4266559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pPr>
              <a:defRPr/>
            </a:pPr>
            <a:fld id="{555D62A1-E368-43FE-AA3D-2A1B892CCF37}" type="datetimeFigureOut">
              <a:rPr lang="tr-TR" smtClean="0"/>
              <a:pPr>
                <a:defRPr/>
              </a:pPr>
              <a:t>27.11.2021</a:t>
            </a:fld>
            <a:endParaRPr lang="tr-TR"/>
          </a:p>
        </p:txBody>
      </p:sp>
      <p:sp>
        <p:nvSpPr>
          <p:cNvPr id="4" name="Footer Placeholder 3"/>
          <p:cNvSpPr>
            <a:spLocks noGrp="1"/>
          </p:cNvSpPr>
          <p:nvPr>
            <p:ph type="ftr" sz="quarter" idx="11"/>
          </p:nvPr>
        </p:nvSpPr>
        <p:spPr/>
        <p:txBody>
          <a:bodyPr/>
          <a:lstStyle/>
          <a:p>
            <a:pPr>
              <a:defRPr/>
            </a:pPr>
            <a:endParaRPr lang="tr-TR"/>
          </a:p>
        </p:txBody>
      </p:sp>
      <p:sp>
        <p:nvSpPr>
          <p:cNvPr id="5" name="Slide Number Placeholder 4"/>
          <p:cNvSpPr>
            <a:spLocks noGrp="1"/>
          </p:cNvSpPr>
          <p:nvPr>
            <p:ph type="sldNum" sz="quarter" idx="12"/>
          </p:nvPr>
        </p:nvSpPr>
        <p:spPr/>
        <p:txBody>
          <a:bodyPr/>
          <a:lstStyle/>
          <a:p>
            <a:pPr>
              <a:defRPr/>
            </a:pPr>
            <a:fld id="{13E3296E-7F31-40C5-A6AB-8311D477B970}" type="slidenum">
              <a:rPr lang="tr-TR" smtClean="0"/>
              <a:pPr>
                <a:defRPr/>
              </a:pPr>
              <a:t>‹#›</a:t>
            </a:fld>
            <a:endParaRPr lang="tr-TR"/>
          </a:p>
        </p:txBody>
      </p:sp>
    </p:spTree>
    <p:extLst>
      <p:ext uri="{BB962C8B-B14F-4D97-AF65-F5344CB8AC3E}">
        <p14:creationId xmlns:p14="http://schemas.microsoft.com/office/powerpoint/2010/main" val="2895858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EB19D74D-3A7E-42B3-86CC-85F75D3815CB}" type="datetimeFigureOut">
              <a:rPr lang="tr-TR" smtClean="0"/>
              <a:pPr>
                <a:defRPr/>
              </a:pPr>
              <a:t>27.11.2021</a:t>
            </a:fld>
            <a:endParaRPr lang="tr-TR"/>
          </a:p>
        </p:txBody>
      </p:sp>
      <p:sp>
        <p:nvSpPr>
          <p:cNvPr id="3" name="Footer Placeholder 2"/>
          <p:cNvSpPr>
            <a:spLocks noGrp="1"/>
          </p:cNvSpPr>
          <p:nvPr>
            <p:ph type="ftr" sz="quarter" idx="11"/>
          </p:nvPr>
        </p:nvSpPr>
        <p:spPr/>
        <p:txBody>
          <a:bodyPr/>
          <a:lstStyle/>
          <a:p>
            <a:pPr>
              <a:defRPr/>
            </a:pPr>
            <a:endParaRPr lang="tr-TR"/>
          </a:p>
        </p:txBody>
      </p:sp>
      <p:sp>
        <p:nvSpPr>
          <p:cNvPr id="4" name="Slide Number Placeholder 3"/>
          <p:cNvSpPr>
            <a:spLocks noGrp="1"/>
          </p:cNvSpPr>
          <p:nvPr>
            <p:ph type="sldNum" sz="quarter" idx="12"/>
          </p:nvPr>
        </p:nvSpPr>
        <p:spPr/>
        <p:txBody>
          <a:bodyPr/>
          <a:lstStyle/>
          <a:p>
            <a:pPr>
              <a:defRPr/>
            </a:pPr>
            <a:fld id="{A6116F1D-8537-435C-B470-A07F360BE664}" type="slidenum">
              <a:rPr lang="tr-TR" smtClean="0"/>
              <a:pPr>
                <a:defRPr/>
              </a:pPr>
              <a:t>‹#›</a:t>
            </a:fld>
            <a:endParaRPr lang="tr-TR"/>
          </a:p>
        </p:txBody>
      </p:sp>
    </p:spTree>
    <p:extLst>
      <p:ext uri="{BB962C8B-B14F-4D97-AF65-F5344CB8AC3E}">
        <p14:creationId xmlns:p14="http://schemas.microsoft.com/office/powerpoint/2010/main" val="2919755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tr-TR"/>
              <a:t>Asıl başlık stilini düzenlemek için tıklayın</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0E920E60-9519-49B2-8123-DC5B8CC4576D}" type="datetimeFigureOut">
              <a:rPr lang="tr-TR" smtClean="0"/>
              <a:pPr>
                <a:defRPr/>
              </a:pPr>
              <a:t>27.11.2021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A81D0E62-0434-49EA-9091-DDE97E6910C7}" type="slidenum">
              <a:rPr lang="tr-TR" smtClean="0"/>
              <a:pPr>
                <a:defRPr/>
              </a:pPr>
              <a:t>‹#›</a:t>
            </a:fld>
            <a:endParaRPr lang="tr-TR"/>
          </a:p>
        </p:txBody>
      </p:sp>
    </p:spTree>
    <p:extLst>
      <p:ext uri="{BB962C8B-B14F-4D97-AF65-F5344CB8AC3E}">
        <p14:creationId xmlns:p14="http://schemas.microsoft.com/office/powerpoint/2010/main" val="3945316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pPr>
              <a:defRPr/>
            </a:pPr>
            <a:fld id="{0EED6793-FADA-44FE-B3F3-8C55A8D469E4}" type="datetimeFigureOut">
              <a:rPr lang="tr-TR" smtClean="0"/>
              <a:pPr>
                <a:defRPr/>
              </a:pPr>
              <a:t>27.11.2021</a:t>
            </a:fld>
            <a:endParaRPr lang="tr-TR"/>
          </a:p>
        </p:txBody>
      </p:sp>
      <p:sp>
        <p:nvSpPr>
          <p:cNvPr id="6" name="Footer Placeholder 5"/>
          <p:cNvSpPr>
            <a:spLocks noGrp="1"/>
          </p:cNvSpPr>
          <p:nvPr>
            <p:ph type="ftr" sz="quarter" idx="11"/>
          </p:nvPr>
        </p:nvSpPr>
        <p:spPr/>
        <p:txBody>
          <a:bodyPr/>
          <a:lstStyle/>
          <a:p>
            <a:pPr>
              <a:defRPr/>
            </a:pPr>
            <a:endParaRPr lang="tr-TR"/>
          </a:p>
        </p:txBody>
      </p:sp>
      <p:sp>
        <p:nvSpPr>
          <p:cNvPr id="7" name="Slide Number Placeholder 6"/>
          <p:cNvSpPr>
            <a:spLocks noGrp="1"/>
          </p:cNvSpPr>
          <p:nvPr>
            <p:ph type="sldNum" sz="quarter" idx="12"/>
          </p:nvPr>
        </p:nvSpPr>
        <p:spPr/>
        <p:txBody>
          <a:bodyPr/>
          <a:lstStyle/>
          <a:p>
            <a:pPr>
              <a:defRPr/>
            </a:pPr>
            <a:fld id="{565C232C-88B9-4907-A023-A96FA36F3F8F}" type="slidenum">
              <a:rPr lang="tr-TR" smtClean="0"/>
              <a:pPr>
                <a:defRPr/>
              </a:pPr>
              <a:t>‹#›</a:t>
            </a:fld>
            <a:endParaRPr lang="tr-T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57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EE2D35C8-6CEB-4667-BDBA-50DBDDA9013E}" type="datetimeFigureOut">
              <a:rPr lang="tr-TR" smtClean="0"/>
              <a:pPr>
                <a:defRPr/>
              </a:pPr>
              <a:t>27.11.2021</a:t>
            </a:fld>
            <a:endParaRPr lang="tr-T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a:defRPr/>
            </a:pPr>
            <a:endParaRPr lang="tr-T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a:defRPr/>
            </a:pPr>
            <a:fld id="{FF8EB1AB-57DC-4323-A11B-DDA0FE701EA7}" type="slidenum">
              <a:rPr lang="tr-TR" smtClean="0"/>
              <a:pPr>
                <a:defRPr/>
              </a:pPr>
              <a:t>‹#›</a:t>
            </a:fld>
            <a:endParaRPr lang="tr-T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1723586"/>
      </p:ext>
    </p:extLst>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sv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2 Başlık"/>
          <p:cNvSpPr>
            <a:spLocks noGrp="1"/>
          </p:cNvSpPr>
          <p:nvPr>
            <p:ph type="ctrTitle"/>
          </p:nvPr>
        </p:nvSpPr>
        <p:spPr>
          <a:xfrm>
            <a:off x="3563938" y="3933825"/>
            <a:ext cx="4824412" cy="1360488"/>
          </a:xfrm>
        </p:spPr>
        <p:txBody>
          <a:bodyPr/>
          <a:lstStyle/>
          <a:p>
            <a:pPr eaLnBrk="1" hangingPunct="1">
              <a:buFontTx/>
              <a:buNone/>
            </a:pPr>
            <a:r>
              <a:rPr lang="tr-TR" altLang="tr-TR" sz="2000" dirty="0">
                <a:latin typeface="Times New Roman" panose="02020603050405020304" pitchFamily="18" charset="0"/>
                <a:cs typeface="Times New Roman" panose="02020603050405020304" pitchFamily="18" charset="0"/>
              </a:rPr>
              <a:t>     </a:t>
            </a:r>
            <a:r>
              <a:rPr lang="tr-TR" altLang="tr-TR" sz="2500" b="1" dirty="0">
                <a:latin typeface="Times New Roman" panose="02020603050405020304" pitchFamily="18" charset="0"/>
                <a:cs typeface="Times New Roman" panose="02020603050405020304" pitchFamily="18" charset="0"/>
              </a:rPr>
              <a:t>ÖZEL EĞİTİM VE REHBERLİK HİZMETLERİ GENEL MÜDÜRLÜĞÜ</a:t>
            </a:r>
          </a:p>
        </p:txBody>
      </p:sp>
      <p:pic>
        <p:nvPicPr>
          <p:cNvPr id="3075" name="5 Resim"/>
          <p:cNvPicPr>
            <a:picLocks noChangeAspect="1" noChangeArrowheads="1"/>
          </p:cNvPicPr>
          <p:nvPr/>
        </p:nvPicPr>
        <p:blipFill>
          <a:blip r:embed="rId3" cstate="print"/>
          <a:srcRect l="57951" t="44133" r="8200" b="46109"/>
          <a:stretch>
            <a:fillRect/>
          </a:stretch>
        </p:blipFill>
        <p:spPr bwMode="auto">
          <a:xfrm>
            <a:off x="1835150" y="2420938"/>
            <a:ext cx="7200900" cy="1717675"/>
          </a:xfrm>
          <a:prstGeom prst="rect">
            <a:avLst/>
          </a:prstGeom>
          <a:noFill/>
          <a:ln w="9525">
            <a:noFill/>
            <a:miter lim="800000"/>
            <a:headEnd/>
            <a:tailEnd/>
          </a:ln>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5150" y="2276872"/>
            <a:ext cx="1728738" cy="1717675"/>
          </a:xfrm>
          <a:prstGeom prst="rect">
            <a:avLst/>
          </a:prstGeom>
        </p:spPr>
      </p:pic>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4550113" cy="1499616"/>
          </a:xfrm>
        </p:spPr>
        <p:txBody>
          <a:bodyPr>
            <a:normAutofit/>
          </a:bodyPr>
          <a:lstStyle/>
          <a:p>
            <a:pPr>
              <a:buFontTx/>
              <a:buNone/>
            </a:pPr>
            <a:r>
              <a:rPr lang="tr-TR" sz="3400">
                <a:latin typeface="Times New Roman" panose="02020603050405020304" pitchFamily="18" charset="0"/>
                <a:cs typeface="Times New Roman" panose="02020603050405020304" pitchFamily="18" charset="0"/>
              </a:rPr>
              <a:t>Destek Eğitim Odası Açmak Zorunlu Mudur?</a:t>
            </a:r>
          </a:p>
        </p:txBody>
      </p:sp>
      <p:sp>
        <p:nvSpPr>
          <p:cNvPr id="3" name="2 İçerik Yer Tutucusu"/>
          <p:cNvSpPr>
            <a:spLocks noGrp="1"/>
          </p:cNvSpPr>
          <p:nvPr>
            <p:ph idx="1"/>
          </p:nvPr>
        </p:nvSpPr>
        <p:spPr>
          <a:xfrm>
            <a:off x="768096" y="2286000"/>
            <a:ext cx="4550113" cy="4023360"/>
          </a:xfrm>
        </p:spPr>
        <p:txBody>
          <a:bodyPr vert="horz" lIns="91440" tIns="45720" rIns="91440" bIns="45720" numCol="1" anchorCtr="0" compatLnSpc="1">
            <a:prstTxWarp prst="textNoShape">
              <a:avLst/>
            </a:prstTxWarp>
            <a:normAutofit/>
          </a:bodyPr>
          <a:lstStyle/>
          <a:p>
            <a:pPr marL="0" indent="0">
              <a:buNone/>
            </a:pPr>
            <a:r>
              <a:rPr lang="tr-TR" dirty="0">
                <a:latin typeface="Times New Roman" panose="02020603050405020304" pitchFamily="18" charset="0"/>
                <a:cs typeface="Times New Roman" panose="02020603050405020304" pitchFamily="18" charset="0"/>
              </a:rPr>
              <a:t>Evet, zorunludur.  7 Temmuz 2018 tarih ve 30471sayılı Resmî Gazetede yayımlanan Özel Eğitim Hizmetleri Yönetmeliği gereğince, okul ve kurumlarda özel eğitime ihtiyacı olan öğrenciler ile özel yetenekli öğrenciler için, Destek Eğitim Odası açılması gerekmektedir.</a:t>
            </a:r>
            <a:endParaRPr lang="tr-TR">
              <a:latin typeface="Times New Roman" panose="02020603050405020304" pitchFamily="18" charset="0"/>
              <a:cs typeface="Times New Roman" panose="02020603050405020304" pitchFamily="18" charset="0"/>
            </a:endParaRPr>
          </a:p>
        </p:txBody>
      </p:sp>
      <p:pic>
        <p:nvPicPr>
          <p:cNvPr id="5" name="Picture 4" descr="Masanın üzerinde bir takvim">
            <a:extLst>
              <a:ext uri="{FF2B5EF4-FFF2-40B4-BE49-F238E27FC236}">
                <a16:creationId xmlns:a16="http://schemas.microsoft.com/office/drawing/2014/main" id="{A023590A-6168-45BD-9393-DE3B6608986E}"/>
              </a:ext>
            </a:extLst>
          </p:cNvPr>
          <p:cNvPicPr>
            <a:picLocks noChangeAspect="1"/>
          </p:cNvPicPr>
          <p:nvPr/>
        </p:nvPicPr>
        <p:blipFill rotWithShape="1">
          <a:blip r:embed="rId2"/>
          <a:srcRect l="15982" r="50148" b="-1"/>
          <a:stretch/>
        </p:blipFill>
        <p:spPr>
          <a:xfrm>
            <a:off x="5664199" y="10"/>
            <a:ext cx="3479800" cy="68579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ADF79A1-447B-405C-B812-9158F950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5AC0431B-4141-4092-BB4D-F50414DC1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84632"/>
            <a:ext cx="5846042" cy="3505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22F0578-56FA-494E-8E00-3E94B6863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4150595"/>
            <a:ext cx="5848835" cy="22196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Başlık"/>
          <p:cNvSpPr>
            <a:spLocks noGrp="1"/>
          </p:cNvSpPr>
          <p:nvPr>
            <p:ph type="title"/>
          </p:nvPr>
        </p:nvSpPr>
        <p:spPr>
          <a:xfrm>
            <a:off x="3178638" y="4470959"/>
            <a:ext cx="5349170" cy="1577572"/>
          </a:xfrm>
        </p:spPr>
        <p:txBody>
          <a:bodyPr>
            <a:normAutofit/>
          </a:bodyPr>
          <a:lstStyle/>
          <a:p>
            <a:pPr>
              <a:buFontTx/>
              <a:buNone/>
            </a:pPr>
            <a:r>
              <a:rPr lang="tr-TR" sz="3700">
                <a:latin typeface="Times New Roman" panose="02020603050405020304" pitchFamily="18" charset="0"/>
                <a:cs typeface="Times New Roman" panose="02020603050405020304" pitchFamily="18" charset="0"/>
              </a:rPr>
              <a:t>Destek Eğitim Odası Nasıl Açılır?</a:t>
            </a:r>
          </a:p>
        </p:txBody>
      </p:sp>
      <p:sp>
        <p:nvSpPr>
          <p:cNvPr id="78" name="Rectangle 77">
            <a:extLst>
              <a:ext uri="{FF2B5EF4-FFF2-40B4-BE49-F238E27FC236}">
                <a16:creationId xmlns:a16="http://schemas.microsoft.com/office/drawing/2014/main" id="{2548D050-E9F5-4254-9046-E930F9EF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4632"/>
            <a:ext cx="2317145" cy="58856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515" name="2 İçerik Yer Tutucusu"/>
          <p:cNvSpPr>
            <a:spLocks noGrp="1"/>
          </p:cNvSpPr>
          <p:nvPr>
            <p:ph idx="1"/>
          </p:nvPr>
        </p:nvSpPr>
        <p:spPr>
          <a:xfrm>
            <a:off x="3160424" y="804998"/>
            <a:ext cx="5367383" cy="2871216"/>
          </a:xfrm>
        </p:spPr>
        <p:txBody>
          <a:bodyPr anchor="ctr">
            <a:normAutofit/>
          </a:bodyPr>
          <a:lstStyle/>
          <a:p>
            <a:pPr marL="0" indent="0" eaLnBrk="1" hangingPunct="1">
              <a:buFontTx/>
              <a:buNone/>
              <a:defRPr/>
            </a:pPr>
            <a:r>
              <a:rPr lang="tr-TR">
                <a:solidFill>
                  <a:srgbClr val="FFFFFF"/>
                </a:solidFill>
                <a:latin typeface="Times New Roman" panose="02020603050405020304" pitchFamily="18" charset="0"/>
                <a:cs typeface="Times New Roman" panose="02020603050405020304" pitchFamily="18" charset="0"/>
              </a:rPr>
              <a:t>Okul öncesi,  ilköğretim ve ortaöğretim kademesinde eğitim veren okullarda tam zamanlı kaynaştırma/bütünleştirme yoluyla eğitimlerini sürdüren öğrenciler için il veya ilçe özel eğitim hizmetleri kurulunun teklifi doğrultusunda il veya ilçe millî eğitim müdürlüklerince destek eğitim odası açılır.. </a:t>
            </a:r>
          </a:p>
          <a:p>
            <a:pPr marL="0" indent="0">
              <a:buFontTx/>
              <a:buNone/>
            </a:pPr>
            <a:endParaRPr lang="tr-TR">
              <a:solidFill>
                <a:srgbClr val="FFFFFF"/>
              </a:solidFill>
              <a:latin typeface="Times New Roman" panose="02020603050405020304" pitchFamily="18" charset="0"/>
              <a:ea typeface="ＭＳ Ｐゴシック" pitchFamily="34" charset="-128"/>
              <a:cs typeface="Times New Roman" panose="02020603050405020304" pitchFamily="18" charset="0"/>
            </a:endParaRPr>
          </a:p>
        </p:txBody>
      </p:sp>
    </p:spTree>
    <p:extLst>
      <p:ext uri="{BB962C8B-B14F-4D97-AF65-F5344CB8AC3E}">
        <p14:creationId xmlns:p14="http://schemas.microsoft.com/office/powerpoint/2010/main" val="862443473"/>
      </p:ext>
    </p:extLst>
  </p:cSld>
  <p:clrMapOvr>
    <a:overrideClrMapping bg1="dk1" tx1="lt1" bg2="dk2" tx2="lt2" accent1="accent1" accent2="accent2" accent3="accent3" accent4="accent4" accent5="accent5" accent6="accent6" hlink="hlink" folHlink="folHlink"/>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7"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prstClr val="white"/>
              </a:solidFill>
            </a:endParaRPr>
          </a:p>
        </p:txBody>
      </p:sp>
      <p:sp>
        <p:nvSpPr>
          <p:cNvPr id="64518" name="Rectangle 73">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3 Başlık"/>
          <p:cNvSpPr>
            <a:spLocks noGrp="1"/>
          </p:cNvSpPr>
          <p:nvPr>
            <p:ph type="title"/>
          </p:nvPr>
        </p:nvSpPr>
        <p:spPr>
          <a:xfrm>
            <a:off x="3164852" y="4735775"/>
            <a:ext cx="5255248" cy="1245732"/>
          </a:xfrm>
        </p:spPr>
        <p:txBody>
          <a:bodyPr anchor="t">
            <a:normAutofit/>
          </a:bodyPr>
          <a:lstStyle/>
          <a:p>
            <a:pPr>
              <a:buFontTx/>
              <a:buNone/>
            </a:pPr>
            <a:r>
              <a:rPr lang="tr-TR" sz="3700">
                <a:solidFill>
                  <a:srgbClr val="FFFFFF"/>
                </a:solidFill>
                <a:latin typeface="Times New Roman" panose="02020603050405020304" pitchFamily="18" charset="0"/>
                <a:cs typeface="Times New Roman" panose="02020603050405020304" pitchFamily="18" charset="0"/>
              </a:rPr>
              <a:t>Destek Eğitim Odası Nasıl Açılır?</a:t>
            </a:r>
          </a:p>
        </p:txBody>
      </p:sp>
      <p:sp>
        <p:nvSpPr>
          <p:cNvPr id="76" name="Freeform 18">
            <a:extLst>
              <a:ext uri="{FF2B5EF4-FFF2-40B4-BE49-F238E27FC236}">
                <a16:creationId xmlns:a16="http://schemas.microsoft.com/office/drawing/2014/main" id="{A24A153C-9BEC-46E7-9AA4-DFC65A2B1A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3434" y="2290355"/>
            <a:ext cx="5571069" cy="2277283"/>
          </a:xfrm>
          <a:custGeom>
            <a:avLst/>
            <a:gdLst>
              <a:gd name="connsiteX0" fmla="*/ 5215514 w 5851096"/>
              <a:gd name="connsiteY0" fmla="*/ 659222 h 3089525"/>
              <a:gd name="connsiteX1" fmla="*/ 5783878 w 5851096"/>
              <a:gd name="connsiteY1" fmla="*/ 1223782 h 3089525"/>
              <a:gd name="connsiteX2" fmla="*/ 5215514 w 5851096"/>
              <a:gd name="connsiteY2" fmla="*/ 659222 h 3089525"/>
              <a:gd name="connsiteX3" fmla="*/ 5215514 w 5851096"/>
              <a:gd name="connsiteY3" fmla="*/ 2417442 h 3089525"/>
              <a:gd name="connsiteX4" fmla="*/ 5783878 w 5851096"/>
              <a:gd name="connsiteY4" fmla="*/ 2982001 h 3089525"/>
              <a:gd name="connsiteX5" fmla="*/ 5215514 w 5851096"/>
              <a:gd name="connsiteY5" fmla="*/ 2417442 h 3089525"/>
              <a:gd name="connsiteX6" fmla="*/ 5215512 w 5851096"/>
              <a:gd name="connsiteY6" fmla="*/ 2107862 h 3089525"/>
              <a:gd name="connsiteX7" fmla="*/ 5783876 w 5851096"/>
              <a:gd name="connsiteY7" fmla="*/ 1547735 h 3089525"/>
              <a:gd name="connsiteX8" fmla="*/ 5215512 w 5851096"/>
              <a:gd name="connsiteY8" fmla="*/ 2107862 h 3089525"/>
              <a:gd name="connsiteX9" fmla="*/ 5065535 w 5851096"/>
              <a:gd name="connsiteY9" fmla="*/ 521483 h 3089525"/>
              <a:gd name="connsiteX10" fmla="*/ 5066157 w 5851096"/>
              <a:gd name="connsiteY10" fmla="*/ 509629 h 3089525"/>
              <a:gd name="connsiteX11" fmla="*/ 5066678 w 5851096"/>
              <a:gd name="connsiteY11" fmla="*/ 509663 h 3089525"/>
              <a:gd name="connsiteX12" fmla="*/ 5066705 w 5851096"/>
              <a:gd name="connsiteY12" fmla="*/ 509151 h 3089525"/>
              <a:gd name="connsiteX13" fmla="*/ 5084580 w 5851096"/>
              <a:gd name="connsiteY13" fmla="*/ 510833 h 3089525"/>
              <a:gd name="connsiteX14" fmla="*/ 5184444 w 5851096"/>
              <a:gd name="connsiteY14" fmla="*/ 520226 h 3089525"/>
              <a:gd name="connsiteX15" fmla="*/ 5201405 w 5851096"/>
              <a:gd name="connsiteY15" fmla="*/ 521820 h 3089525"/>
              <a:gd name="connsiteX16" fmla="*/ 5201527 w 5851096"/>
              <a:gd name="connsiteY16" fmla="*/ 523010 h 3089525"/>
              <a:gd name="connsiteX17" fmla="*/ 5841311 w 5851096"/>
              <a:gd name="connsiteY17" fmla="*/ 983324 h 3089525"/>
              <a:gd name="connsiteX18" fmla="*/ 5851096 w 5851096"/>
              <a:gd name="connsiteY18" fmla="*/ 1006985 h 3089525"/>
              <a:gd name="connsiteX19" fmla="*/ 5851096 w 5851096"/>
              <a:gd name="connsiteY19" fmla="*/ 1366179 h 3089525"/>
              <a:gd name="connsiteX20" fmla="*/ 5814952 w 5851096"/>
              <a:gd name="connsiteY20" fmla="*/ 1362779 h 3089525"/>
              <a:gd name="connsiteX21" fmla="*/ 5797987 w 5851096"/>
              <a:gd name="connsiteY21" fmla="*/ 1361184 h 3089525"/>
              <a:gd name="connsiteX22" fmla="*/ 5797866 w 5851096"/>
              <a:gd name="connsiteY22" fmla="*/ 1359994 h 3089525"/>
              <a:gd name="connsiteX23" fmla="*/ 5075873 w 5851096"/>
              <a:gd name="connsiteY23" fmla="*/ 641878 h 3089525"/>
              <a:gd name="connsiteX24" fmla="*/ 5075344 w 5851096"/>
              <a:gd name="connsiteY24" fmla="*/ 641812 h 3089525"/>
              <a:gd name="connsiteX25" fmla="*/ 5074781 w 5851096"/>
              <a:gd name="connsiteY25" fmla="*/ 634895 h 3089525"/>
              <a:gd name="connsiteX26" fmla="*/ 5066970 w 5851096"/>
              <a:gd name="connsiteY26" fmla="*/ 539073 h 3089525"/>
              <a:gd name="connsiteX27" fmla="*/ 5065535 w 5851096"/>
              <a:gd name="connsiteY27" fmla="*/ 521483 h 3089525"/>
              <a:gd name="connsiteX28" fmla="*/ 5065535 w 5851096"/>
              <a:gd name="connsiteY28" fmla="*/ 2279702 h 3089525"/>
              <a:gd name="connsiteX29" fmla="*/ 5066157 w 5851096"/>
              <a:gd name="connsiteY29" fmla="*/ 2267848 h 3089525"/>
              <a:gd name="connsiteX30" fmla="*/ 5066678 w 5851096"/>
              <a:gd name="connsiteY30" fmla="*/ 2267882 h 3089525"/>
              <a:gd name="connsiteX31" fmla="*/ 5066705 w 5851096"/>
              <a:gd name="connsiteY31" fmla="*/ 2267371 h 3089525"/>
              <a:gd name="connsiteX32" fmla="*/ 5084580 w 5851096"/>
              <a:gd name="connsiteY32" fmla="*/ 2269052 h 3089525"/>
              <a:gd name="connsiteX33" fmla="*/ 5184444 w 5851096"/>
              <a:gd name="connsiteY33" fmla="*/ 2278445 h 3089525"/>
              <a:gd name="connsiteX34" fmla="*/ 5201405 w 5851096"/>
              <a:gd name="connsiteY34" fmla="*/ 2280040 h 3089525"/>
              <a:gd name="connsiteX35" fmla="*/ 5201527 w 5851096"/>
              <a:gd name="connsiteY35" fmla="*/ 2281230 h 3089525"/>
              <a:gd name="connsiteX36" fmla="*/ 5841311 w 5851096"/>
              <a:gd name="connsiteY36" fmla="*/ 2741544 h 3089525"/>
              <a:gd name="connsiteX37" fmla="*/ 5851096 w 5851096"/>
              <a:gd name="connsiteY37" fmla="*/ 2765204 h 3089525"/>
              <a:gd name="connsiteX38" fmla="*/ 5851096 w 5851096"/>
              <a:gd name="connsiteY38" fmla="*/ 3089525 h 3089525"/>
              <a:gd name="connsiteX39" fmla="*/ 5680952 w 5851096"/>
              <a:gd name="connsiteY39" fmla="*/ 3089525 h 3089525"/>
              <a:gd name="connsiteX40" fmla="*/ 5661219 w 5851096"/>
              <a:gd name="connsiteY40" fmla="*/ 3084683 h 3089525"/>
              <a:gd name="connsiteX41" fmla="*/ 5075873 w 5851096"/>
              <a:gd name="connsiteY41" fmla="*/ 2400097 h 3089525"/>
              <a:gd name="connsiteX42" fmla="*/ 5075344 w 5851096"/>
              <a:gd name="connsiteY42" fmla="*/ 2400032 h 3089525"/>
              <a:gd name="connsiteX43" fmla="*/ 5074781 w 5851096"/>
              <a:gd name="connsiteY43" fmla="*/ 2393114 h 3089525"/>
              <a:gd name="connsiteX44" fmla="*/ 5066970 w 5851096"/>
              <a:gd name="connsiteY44" fmla="*/ 2297292 h 3089525"/>
              <a:gd name="connsiteX45" fmla="*/ 5065535 w 5851096"/>
              <a:gd name="connsiteY45" fmla="*/ 2279702 h 3089525"/>
              <a:gd name="connsiteX46" fmla="*/ 5065533 w 5851096"/>
              <a:gd name="connsiteY46" fmla="*/ 486299 h 3089525"/>
              <a:gd name="connsiteX47" fmla="*/ 5066968 w 5851096"/>
              <a:gd name="connsiteY47" fmla="*/ 468842 h 3089525"/>
              <a:gd name="connsiteX48" fmla="*/ 5074776 w 5851096"/>
              <a:gd name="connsiteY48" fmla="*/ 373792 h 3089525"/>
              <a:gd name="connsiteX49" fmla="*/ 5075341 w 5851096"/>
              <a:gd name="connsiteY49" fmla="*/ 366915 h 3089525"/>
              <a:gd name="connsiteX50" fmla="*/ 5075869 w 5851096"/>
              <a:gd name="connsiteY50" fmla="*/ 366850 h 3089525"/>
              <a:gd name="connsiteX51" fmla="*/ 5163966 w 5851096"/>
              <a:gd name="connsiteY51" fmla="*/ 100280 h 3089525"/>
              <a:gd name="connsiteX52" fmla="*/ 5229488 w 5851096"/>
              <a:gd name="connsiteY52" fmla="*/ 0 h 3089525"/>
              <a:gd name="connsiteX53" fmla="*/ 5405629 w 5851096"/>
              <a:gd name="connsiteY53" fmla="*/ 0 h 3089525"/>
              <a:gd name="connsiteX54" fmla="*/ 5334254 w 5851096"/>
              <a:gd name="connsiteY54" fmla="*/ 79433 h 3089525"/>
              <a:gd name="connsiteX55" fmla="*/ 5215512 w 5851096"/>
              <a:gd name="connsiteY55" fmla="*/ 349642 h 3089525"/>
              <a:gd name="connsiteX56" fmla="*/ 5674730 w 5851096"/>
              <a:gd name="connsiteY56" fmla="*/ 45955 h 3089525"/>
              <a:gd name="connsiteX57" fmla="*/ 5697983 w 5851096"/>
              <a:gd name="connsiteY57" fmla="*/ 0 h 3089525"/>
              <a:gd name="connsiteX58" fmla="*/ 5851096 w 5851096"/>
              <a:gd name="connsiteY58" fmla="*/ 0 h 3089525"/>
              <a:gd name="connsiteX59" fmla="*/ 5851096 w 5851096"/>
              <a:gd name="connsiteY59" fmla="*/ 4349 h 3089525"/>
              <a:gd name="connsiteX60" fmla="*/ 5799246 w 5851096"/>
              <a:gd name="connsiteY60" fmla="*/ 99096 h 3089525"/>
              <a:gd name="connsiteX61" fmla="*/ 5201524 w 5851096"/>
              <a:gd name="connsiteY61" fmla="*/ 484784 h 3089525"/>
              <a:gd name="connsiteX62" fmla="*/ 5201403 w 5851096"/>
              <a:gd name="connsiteY62" fmla="*/ 485964 h 3089525"/>
              <a:gd name="connsiteX63" fmla="*/ 5184438 w 5851096"/>
              <a:gd name="connsiteY63" fmla="*/ 487548 h 3089525"/>
              <a:gd name="connsiteX64" fmla="*/ 5084610 w 5851096"/>
              <a:gd name="connsiteY64" fmla="*/ 496864 h 3089525"/>
              <a:gd name="connsiteX65" fmla="*/ 5066703 w 5851096"/>
              <a:gd name="connsiteY65" fmla="*/ 498535 h 3089525"/>
              <a:gd name="connsiteX66" fmla="*/ 5066676 w 5851096"/>
              <a:gd name="connsiteY66" fmla="*/ 498027 h 3089525"/>
              <a:gd name="connsiteX67" fmla="*/ 5066154 w 5851096"/>
              <a:gd name="connsiteY67" fmla="*/ 498061 h 3089525"/>
              <a:gd name="connsiteX68" fmla="*/ 5065533 w 5851096"/>
              <a:gd name="connsiteY68" fmla="*/ 486299 h 3089525"/>
              <a:gd name="connsiteX69" fmla="*/ 5065533 w 5851096"/>
              <a:gd name="connsiteY69" fmla="*/ 2244520 h 3089525"/>
              <a:gd name="connsiteX70" fmla="*/ 5066968 w 5851096"/>
              <a:gd name="connsiteY70" fmla="*/ 2227062 h 3089525"/>
              <a:gd name="connsiteX71" fmla="*/ 5074776 w 5851096"/>
              <a:gd name="connsiteY71" fmla="*/ 2132012 h 3089525"/>
              <a:gd name="connsiteX72" fmla="*/ 5075341 w 5851096"/>
              <a:gd name="connsiteY72" fmla="*/ 2125135 h 3089525"/>
              <a:gd name="connsiteX73" fmla="*/ 5075869 w 5851096"/>
              <a:gd name="connsiteY73" fmla="*/ 2125070 h 3089525"/>
              <a:gd name="connsiteX74" fmla="*/ 5797863 w 5851096"/>
              <a:gd name="connsiteY74" fmla="*/ 1412593 h 3089525"/>
              <a:gd name="connsiteX75" fmla="*/ 5797985 w 5851096"/>
              <a:gd name="connsiteY75" fmla="*/ 1411413 h 3089525"/>
              <a:gd name="connsiteX76" fmla="*/ 5814946 w 5851096"/>
              <a:gd name="connsiteY76" fmla="*/ 1409830 h 3089525"/>
              <a:gd name="connsiteX77" fmla="*/ 5851096 w 5851096"/>
              <a:gd name="connsiteY77" fmla="*/ 1406457 h 3089525"/>
              <a:gd name="connsiteX78" fmla="*/ 5851096 w 5851096"/>
              <a:gd name="connsiteY78" fmla="*/ 1762823 h 3089525"/>
              <a:gd name="connsiteX79" fmla="*/ 5841309 w 5851096"/>
              <a:gd name="connsiteY79" fmla="*/ 1786304 h 3089525"/>
              <a:gd name="connsiteX80" fmla="*/ 5201524 w 5851096"/>
              <a:gd name="connsiteY80" fmla="*/ 2243004 h 3089525"/>
              <a:gd name="connsiteX81" fmla="*/ 5201403 w 5851096"/>
              <a:gd name="connsiteY81" fmla="*/ 2244184 h 3089525"/>
              <a:gd name="connsiteX82" fmla="*/ 5184438 w 5851096"/>
              <a:gd name="connsiteY82" fmla="*/ 2245767 h 3089525"/>
              <a:gd name="connsiteX83" fmla="*/ 5084610 w 5851096"/>
              <a:gd name="connsiteY83" fmla="*/ 2255084 h 3089525"/>
              <a:gd name="connsiteX84" fmla="*/ 5066703 w 5851096"/>
              <a:gd name="connsiteY84" fmla="*/ 2256755 h 3089525"/>
              <a:gd name="connsiteX85" fmla="*/ 5066676 w 5851096"/>
              <a:gd name="connsiteY85" fmla="*/ 2256246 h 3089525"/>
              <a:gd name="connsiteX86" fmla="*/ 5066154 w 5851096"/>
              <a:gd name="connsiteY86" fmla="*/ 2256280 h 3089525"/>
              <a:gd name="connsiteX87" fmla="*/ 5065533 w 5851096"/>
              <a:gd name="connsiteY87" fmla="*/ 2244520 h 3089525"/>
              <a:gd name="connsiteX88" fmla="*/ 4325732 w 5851096"/>
              <a:gd name="connsiteY88" fmla="*/ 1223782 h 3089525"/>
              <a:gd name="connsiteX89" fmla="*/ 4894096 w 5851096"/>
              <a:gd name="connsiteY89" fmla="*/ 659222 h 3089525"/>
              <a:gd name="connsiteX90" fmla="*/ 4325732 w 5851096"/>
              <a:gd name="connsiteY90" fmla="*/ 1223782 h 3089525"/>
              <a:gd name="connsiteX91" fmla="*/ 4325732 w 5851096"/>
              <a:gd name="connsiteY91" fmla="*/ 1547735 h 3089525"/>
              <a:gd name="connsiteX92" fmla="*/ 4894096 w 5851096"/>
              <a:gd name="connsiteY92" fmla="*/ 2107862 h 3089525"/>
              <a:gd name="connsiteX93" fmla="*/ 4325732 w 5851096"/>
              <a:gd name="connsiteY93" fmla="*/ 1547735 h 3089525"/>
              <a:gd name="connsiteX94" fmla="*/ 4325732 w 5851096"/>
              <a:gd name="connsiteY94" fmla="*/ 2982001 h 3089525"/>
              <a:gd name="connsiteX95" fmla="*/ 4894096 w 5851096"/>
              <a:gd name="connsiteY95" fmla="*/ 2417442 h 3089525"/>
              <a:gd name="connsiteX96" fmla="*/ 4325732 w 5851096"/>
              <a:gd name="connsiteY96" fmla="*/ 2982001 h 3089525"/>
              <a:gd name="connsiteX97" fmla="*/ 4256134 w 5851096"/>
              <a:gd name="connsiteY97" fmla="*/ 0 h 3089525"/>
              <a:gd name="connsiteX98" fmla="*/ 4411625 w 5851096"/>
              <a:gd name="connsiteY98" fmla="*/ 0 h 3089525"/>
              <a:gd name="connsiteX99" fmla="*/ 4434878 w 5851096"/>
              <a:gd name="connsiteY99" fmla="*/ 45955 h 3089525"/>
              <a:gd name="connsiteX100" fmla="*/ 4894096 w 5851096"/>
              <a:gd name="connsiteY100" fmla="*/ 349642 h 3089525"/>
              <a:gd name="connsiteX101" fmla="*/ 4775353 w 5851096"/>
              <a:gd name="connsiteY101" fmla="*/ 79433 h 3089525"/>
              <a:gd name="connsiteX102" fmla="*/ 4703980 w 5851096"/>
              <a:gd name="connsiteY102" fmla="*/ 0 h 3089525"/>
              <a:gd name="connsiteX103" fmla="*/ 4880119 w 5851096"/>
              <a:gd name="connsiteY103" fmla="*/ 0 h 3089525"/>
              <a:gd name="connsiteX104" fmla="*/ 4945641 w 5851096"/>
              <a:gd name="connsiteY104" fmla="*/ 100280 h 3089525"/>
              <a:gd name="connsiteX105" fmla="*/ 5033738 w 5851096"/>
              <a:gd name="connsiteY105" fmla="*/ 366850 h 3089525"/>
              <a:gd name="connsiteX106" fmla="*/ 5034267 w 5851096"/>
              <a:gd name="connsiteY106" fmla="*/ 366915 h 3089525"/>
              <a:gd name="connsiteX107" fmla="*/ 5034832 w 5851096"/>
              <a:gd name="connsiteY107" fmla="*/ 373792 h 3089525"/>
              <a:gd name="connsiteX108" fmla="*/ 5042640 w 5851096"/>
              <a:gd name="connsiteY108" fmla="*/ 468842 h 3089525"/>
              <a:gd name="connsiteX109" fmla="*/ 5044074 w 5851096"/>
              <a:gd name="connsiteY109" fmla="*/ 486299 h 3089525"/>
              <a:gd name="connsiteX110" fmla="*/ 5043454 w 5851096"/>
              <a:gd name="connsiteY110" fmla="*/ 498061 h 3089525"/>
              <a:gd name="connsiteX111" fmla="*/ 5042932 w 5851096"/>
              <a:gd name="connsiteY111" fmla="*/ 498027 h 3089525"/>
              <a:gd name="connsiteX112" fmla="*/ 5042905 w 5851096"/>
              <a:gd name="connsiteY112" fmla="*/ 498535 h 3089525"/>
              <a:gd name="connsiteX113" fmla="*/ 5024997 w 5851096"/>
              <a:gd name="connsiteY113" fmla="*/ 496864 h 3089525"/>
              <a:gd name="connsiteX114" fmla="*/ 4925170 w 5851096"/>
              <a:gd name="connsiteY114" fmla="*/ 487548 h 3089525"/>
              <a:gd name="connsiteX115" fmla="*/ 4908205 w 5851096"/>
              <a:gd name="connsiteY115" fmla="*/ 485964 h 3089525"/>
              <a:gd name="connsiteX116" fmla="*/ 4908084 w 5851096"/>
              <a:gd name="connsiteY116" fmla="*/ 484784 h 3089525"/>
              <a:gd name="connsiteX117" fmla="*/ 4310363 w 5851096"/>
              <a:gd name="connsiteY117" fmla="*/ 99096 h 3089525"/>
              <a:gd name="connsiteX118" fmla="*/ 4178216 w 5851096"/>
              <a:gd name="connsiteY118" fmla="*/ 3089525 h 3089525"/>
              <a:gd name="connsiteX119" fmla="*/ 4184996 w 5851096"/>
              <a:gd name="connsiteY119" fmla="*/ 3006343 h 3089525"/>
              <a:gd name="connsiteX120" fmla="*/ 4185561 w 5851096"/>
              <a:gd name="connsiteY120" fmla="*/ 2999411 h 3089525"/>
              <a:gd name="connsiteX121" fmla="*/ 4186090 w 5851096"/>
              <a:gd name="connsiteY121" fmla="*/ 2999346 h 3089525"/>
              <a:gd name="connsiteX122" fmla="*/ 4908083 w 5851096"/>
              <a:gd name="connsiteY122" fmla="*/ 2281230 h 3089525"/>
              <a:gd name="connsiteX123" fmla="*/ 4908205 w 5851096"/>
              <a:gd name="connsiteY123" fmla="*/ 2280040 h 3089525"/>
              <a:gd name="connsiteX124" fmla="*/ 4925166 w 5851096"/>
              <a:gd name="connsiteY124" fmla="*/ 2278445 h 3089525"/>
              <a:gd name="connsiteX125" fmla="*/ 5025030 w 5851096"/>
              <a:gd name="connsiteY125" fmla="*/ 2269052 h 3089525"/>
              <a:gd name="connsiteX126" fmla="*/ 5042905 w 5851096"/>
              <a:gd name="connsiteY126" fmla="*/ 2267371 h 3089525"/>
              <a:gd name="connsiteX127" fmla="*/ 5042932 w 5851096"/>
              <a:gd name="connsiteY127" fmla="*/ 2267882 h 3089525"/>
              <a:gd name="connsiteX128" fmla="*/ 5043453 w 5851096"/>
              <a:gd name="connsiteY128" fmla="*/ 2267848 h 3089525"/>
              <a:gd name="connsiteX129" fmla="*/ 5044074 w 5851096"/>
              <a:gd name="connsiteY129" fmla="*/ 2279702 h 3089525"/>
              <a:gd name="connsiteX130" fmla="*/ 5042640 w 5851096"/>
              <a:gd name="connsiteY130" fmla="*/ 2297292 h 3089525"/>
              <a:gd name="connsiteX131" fmla="*/ 5034829 w 5851096"/>
              <a:gd name="connsiteY131" fmla="*/ 2393114 h 3089525"/>
              <a:gd name="connsiteX132" fmla="*/ 5034266 w 5851096"/>
              <a:gd name="connsiteY132" fmla="*/ 2400032 h 3089525"/>
              <a:gd name="connsiteX133" fmla="*/ 5033737 w 5851096"/>
              <a:gd name="connsiteY133" fmla="*/ 2400097 h 3089525"/>
              <a:gd name="connsiteX134" fmla="*/ 4448391 w 5851096"/>
              <a:gd name="connsiteY134" fmla="*/ 3084683 h 3089525"/>
              <a:gd name="connsiteX135" fmla="*/ 4428658 w 5851096"/>
              <a:gd name="connsiteY135" fmla="*/ 3089525 h 3089525"/>
              <a:gd name="connsiteX136" fmla="*/ 4175753 w 5851096"/>
              <a:gd name="connsiteY136" fmla="*/ 1361522 h 3089525"/>
              <a:gd name="connsiteX137" fmla="*/ 4177187 w 5851096"/>
              <a:gd name="connsiteY137" fmla="*/ 1343926 h 3089525"/>
              <a:gd name="connsiteX138" fmla="*/ 4184996 w 5851096"/>
              <a:gd name="connsiteY138" fmla="*/ 1248124 h 3089525"/>
              <a:gd name="connsiteX139" fmla="*/ 4185561 w 5851096"/>
              <a:gd name="connsiteY139" fmla="*/ 1241192 h 3089525"/>
              <a:gd name="connsiteX140" fmla="*/ 4186090 w 5851096"/>
              <a:gd name="connsiteY140" fmla="*/ 1241127 h 3089525"/>
              <a:gd name="connsiteX141" fmla="*/ 4908083 w 5851096"/>
              <a:gd name="connsiteY141" fmla="*/ 523010 h 3089525"/>
              <a:gd name="connsiteX142" fmla="*/ 4908205 w 5851096"/>
              <a:gd name="connsiteY142" fmla="*/ 521820 h 3089525"/>
              <a:gd name="connsiteX143" fmla="*/ 4925166 w 5851096"/>
              <a:gd name="connsiteY143" fmla="*/ 520226 h 3089525"/>
              <a:gd name="connsiteX144" fmla="*/ 5025030 w 5851096"/>
              <a:gd name="connsiteY144" fmla="*/ 510833 h 3089525"/>
              <a:gd name="connsiteX145" fmla="*/ 5042905 w 5851096"/>
              <a:gd name="connsiteY145" fmla="*/ 509151 h 3089525"/>
              <a:gd name="connsiteX146" fmla="*/ 5042932 w 5851096"/>
              <a:gd name="connsiteY146" fmla="*/ 509663 h 3089525"/>
              <a:gd name="connsiteX147" fmla="*/ 5043453 w 5851096"/>
              <a:gd name="connsiteY147" fmla="*/ 509629 h 3089525"/>
              <a:gd name="connsiteX148" fmla="*/ 5044074 w 5851096"/>
              <a:gd name="connsiteY148" fmla="*/ 521483 h 3089525"/>
              <a:gd name="connsiteX149" fmla="*/ 5042640 w 5851096"/>
              <a:gd name="connsiteY149" fmla="*/ 539073 h 3089525"/>
              <a:gd name="connsiteX150" fmla="*/ 5034829 w 5851096"/>
              <a:gd name="connsiteY150" fmla="*/ 634895 h 3089525"/>
              <a:gd name="connsiteX151" fmla="*/ 5034266 w 5851096"/>
              <a:gd name="connsiteY151" fmla="*/ 641812 h 3089525"/>
              <a:gd name="connsiteX152" fmla="*/ 5033737 w 5851096"/>
              <a:gd name="connsiteY152" fmla="*/ 641878 h 3089525"/>
              <a:gd name="connsiteX153" fmla="*/ 4311744 w 5851096"/>
              <a:gd name="connsiteY153" fmla="*/ 1359994 h 3089525"/>
              <a:gd name="connsiteX154" fmla="*/ 4311623 w 5851096"/>
              <a:gd name="connsiteY154" fmla="*/ 1361184 h 3089525"/>
              <a:gd name="connsiteX155" fmla="*/ 4294658 w 5851096"/>
              <a:gd name="connsiteY155" fmla="*/ 1362780 h 3089525"/>
              <a:gd name="connsiteX156" fmla="*/ 4194831 w 5851096"/>
              <a:gd name="connsiteY156" fmla="*/ 1372169 h 3089525"/>
              <a:gd name="connsiteX157" fmla="*/ 4176923 w 5851096"/>
              <a:gd name="connsiteY157" fmla="*/ 1373854 h 3089525"/>
              <a:gd name="connsiteX158" fmla="*/ 4176896 w 5851096"/>
              <a:gd name="connsiteY158" fmla="*/ 1373341 h 3089525"/>
              <a:gd name="connsiteX159" fmla="*/ 4176374 w 5851096"/>
              <a:gd name="connsiteY159" fmla="*/ 1373376 h 3089525"/>
              <a:gd name="connsiteX160" fmla="*/ 4175753 w 5851096"/>
              <a:gd name="connsiteY160" fmla="*/ 1361522 h 3089525"/>
              <a:gd name="connsiteX161" fmla="*/ 4175753 w 5851096"/>
              <a:gd name="connsiteY161" fmla="*/ 1411078 h 3089525"/>
              <a:gd name="connsiteX162" fmla="*/ 4176375 w 5851096"/>
              <a:gd name="connsiteY162" fmla="*/ 1399317 h 3089525"/>
              <a:gd name="connsiteX163" fmla="*/ 4176896 w 5851096"/>
              <a:gd name="connsiteY163" fmla="*/ 1399351 h 3089525"/>
              <a:gd name="connsiteX164" fmla="*/ 4176923 w 5851096"/>
              <a:gd name="connsiteY164" fmla="*/ 1398843 h 3089525"/>
              <a:gd name="connsiteX165" fmla="*/ 4194799 w 5851096"/>
              <a:gd name="connsiteY165" fmla="*/ 1400511 h 3089525"/>
              <a:gd name="connsiteX166" fmla="*/ 4294662 w 5851096"/>
              <a:gd name="connsiteY166" fmla="*/ 1409831 h 3089525"/>
              <a:gd name="connsiteX167" fmla="*/ 4311623 w 5851096"/>
              <a:gd name="connsiteY167" fmla="*/ 1411413 h 3089525"/>
              <a:gd name="connsiteX168" fmla="*/ 4311745 w 5851096"/>
              <a:gd name="connsiteY168" fmla="*/ 1412593 h 3089525"/>
              <a:gd name="connsiteX169" fmla="*/ 5033738 w 5851096"/>
              <a:gd name="connsiteY169" fmla="*/ 2125070 h 3089525"/>
              <a:gd name="connsiteX170" fmla="*/ 5034267 w 5851096"/>
              <a:gd name="connsiteY170" fmla="*/ 2125135 h 3089525"/>
              <a:gd name="connsiteX171" fmla="*/ 5034832 w 5851096"/>
              <a:gd name="connsiteY171" fmla="*/ 2132012 h 3089525"/>
              <a:gd name="connsiteX172" fmla="*/ 5042640 w 5851096"/>
              <a:gd name="connsiteY172" fmla="*/ 2227062 h 3089525"/>
              <a:gd name="connsiteX173" fmla="*/ 5044074 w 5851096"/>
              <a:gd name="connsiteY173" fmla="*/ 2244520 h 3089525"/>
              <a:gd name="connsiteX174" fmla="*/ 5043454 w 5851096"/>
              <a:gd name="connsiteY174" fmla="*/ 2256280 h 3089525"/>
              <a:gd name="connsiteX175" fmla="*/ 5042932 w 5851096"/>
              <a:gd name="connsiteY175" fmla="*/ 2256246 h 3089525"/>
              <a:gd name="connsiteX176" fmla="*/ 5042905 w 5851096"/>
              <a:gd name="connsiteY176" fmla="*/ 2256755 h 3089525"/>
              <a:gd name="connsiteX177" fmla="*/ 5024997 w 5851096"/>
              <a:gd name="connsiteY177" fmla="*/ 2255084 h 3089525"/>
              <a:gd name="connsiteX178" fmla="*/ 4925170 w 5851096"/>
              <a:gd name="connsiteY178" fmla="*/ 2245767 h 3089525"/>
              <a:gd name="connsiteX179" fmla="*/ 4908205 w 5851096"/>
              <a:gd name="connsiteY179" fmla="*/ 2244184 h 3089525"/>
              <a:gd name="connsiteX180" fmla="*/ 4908084 w 5851096"/>
              <a:gd name="connsiteY180" fmla="*/ 2243004 h 3089525"/>
              <a:gd name="connsiteX181" fmla="*/ 4186091 w 5851096"/>
              <a:gd name="connsiteY181" fmla="*/ 1530527 h 3089525"/>
              <a:gd name="connsiteX182" fmla="*/ 4185562 w 5851096"/>
              <a:gd name="connsiteY182" fmla="*/ 1530463 h 3089525"/>
              <a:gd name="connsiteX183" fmla="*/ 4184999 w 5851096"/>
              <a:gd name="connsiteY183" fmla="*/ 1523599 h 3089525"/>
              <a:gd name="connsiteX184" fmla="*/ 4177187 w 5851096"/>
              <a:gd name="connsiteY184" fmla="*/ 1428529 h 3089525"/>
              <a:gd name="connsiteX185" fmla="*/ 4175753 w 5851096"/>
              <a:gd name="connsiteY185" fmla="*/ 1411078 h 3089525"/>
              <a:gd name="connsiteX186" fmla="*/ 3445328 w 5851096"/>
              <a:gd name="connsiteY186" fmla="*/ 659222 h 3089525"/>
              <a:gd name="connsiteX187" fmla="*/ 4013692 w 5851096"/>
              <a:gd name="connsiteY187" fmla="*/ 1223782 h 3089525"/>
              <a:gd name="connsiteX188" fmla="*/ 3445328 w 5851096"/>
              <a:gd name="connsiteY188" fmla="*/ 659222 h 3089525"/>
              <a:gd name="connsiteX189" fmla="*/ 3445328 w 5851096"/>
              <a:gd name="connsiteY189" fmla="*/ 2417442 h 3089525"/>
              <a:gd name="connsiteX190" fmla="*/ 4013692 w 5851096"/>
              <a:gd name="connsiteY190" fmla="*/ 2982001 h 3089525"/>
              <a:gd name="connsiteX191" fmla="*/ 3445328 w 5851096"/>
              <a:gd name="connsiteY191" fmla="*/ 2417442 h 3089525"/>
              <a:gd name="connsiteX192" fmla="*/ 3445326 w 5851096"/>
              <a:gd name="connsiteY192" fmla="*/ 2107862 h 3089525"/>
              <a:gd name="connsiteX193" fmla="*/ 4013690 w 5851096"/>
              <a:gd name="connsiteY193" fmla="*/ 1547735 h 3089525"/>
              <a:gd name="connsiteX194" fmla="*/ 3445326 w 5851096"/>
              <a:gd name="connsiteY194" fmla="*/ 2107862 h 3089525"/>
              <a:gd name="connsiteX195" fmla="*/ 3295350 w 5851096"/>
              <a:gd name="connsiteY195" fmla="*/ 521483 h 3089525"/>
              <a:gd name="connsiteX196" fmla="*/ 3295971 w 5851096"/>
              <a:gd name="connsiteY196" fmla="*/ 509629 h 3089525"/>
              <a:gd name="connsiteX197" fmla="*/ 3296492 w 5851096"/>
              <a:gd name="connsiteY197" fmla="*/ 509663 h 3089525"/>
              <a:gd name="connsiteX198" fmla="*/ 3296519 w 5851096"/>
              <a:gd name="connsiteY198" fmla="*/ 509151 h 3089525"/>
              <a:gd name="connsiteX199" fmla="*/ 3314395 w 5851096"/>
              <a:gd name="connsiteY199" fmla="*/ 510833 h 3089525"/>
              <a:gd name="connsiteX200" fmla="*/ 3414258 w 5851096"/>
              <a:gd name="connsiteY200" fmla="*/ 520226 h 3089525"/>
              <a:gd name="connsiteX201" fmla="*/ 3431219 w 5851096"/>
              <a:gd name="connsiteY201" fmla="*/ 521820 h 3089525"/>
              <a:gd name="connsiteX202" fmla="*/ 3431341 w 5851096"/>
              <a:gd name="connsiteY202" fmla="*/ 523010 h 3089525"/>
              <a:gd name="connsiteX203" fmla="*/ 4153335 w 5851096"/>
              <a:gd name="connsiteY203" fmla="*/ 1241127 h 3089525"/>
              <a:gd name="connsiteX204" fmla="*/ 4153863 w 5851096"/>
              <a:gd name="connsiteY204" fmla="*/ 1241192 h 3089525"/>
              <a:gd name="connsiteX205" fmla="*/ 4154429 w 5851096"/>
              <a:gd name="connsiteY205" fmla="*/ 1248124 h 3089525"/>
              <a:gd name="connsiteX206" fmla="*/ 4162237 w 5851096"/>
              <a:gd name="connsiteY206" fmla="*/ 1343926 h 3089525"/>
              <a:gd name="connsiteX207" fmla="*/ 4163671 w 5851096"/>
              <a:gd name="connsiteY207" fmla="*/ 1361522 h 3089525"/>
              <a:gd name="connsiteX208" fmla="*/ 4163050 w 5851096"/>
              <a:gd name="connsiteY208" fmla="*/ 1373376 h 3089525"/>
              <a:gd name="connsiteX209" fmla="*/ 4162528 w 5851096"/>
              <a:gd name="connsiteY209" fmla="*/ 1373341 h 3089525"/>
              <a:gd name="connsiteX210" fmla="*/ 4162501 w 5851096"/>
              <a:gd name="connsiteY210" fmla="*/ 1373854 h 3089525"/>
              <a:gd name="connsiteX211" fmla="*/ 4144594 w 5851096"/>
              <a:gd name="connsiteY211" fmla="*/ 1372169 h 3089525"/>
              <a:gd name="connsiteX212" fmla="*/ 4044766 w 5851096"/>
              <a:gd name="connsiteY212" fmla="*/ 1362780 h 3089525"/>
              <a:gd name="connsiteX213" fmla="*/ 4027802 w 5851096"/>
              <a:gd name="connsiteY213" fmla="*/ 1361184 h 3089525"/>
              <a:gd name="connsiteX214" fmla="*/ 4027681 w 5851096"/>
              <a:gd name="connsiteY214" fmla="*/ 1359994 h 3089525"/>
              <a:gd name="connsiteX215" fmla="*/ 3305687 w 5851096"/>
              <a:gd name="connsiteY215" fmla="*/ 641878 h 3089525"/>
              <a:gd name="connsiteX216" fmla="*/ 3305158 w 5851096"/>
              <a:gd name="connsiteY216" fmla="*/ 641812 h 3089525"/>
              <a:gd name="connsiteX217" fmla="*/ 3304595 w 5851096"/>
              <a:gd name="connsiteY217" fmla="*/ 634895 h 3089525"/>
              <a:gd name="connsiteX218" fmla="*/ 3296784 w 5851096"/>
              <a:gd name="connsiteY218" fmla="*/ 539073 h 3089525"/>
              <a:gd name="connsiteX219" fmla="*/ 3295350 w 5851096"/>
              <a:gd name="connsiteY219" fmla="*/ 521483 h 3089525"/>
              <a:gd name="connsiteX220" fmla="*/ 3295350 w 5851096"/>
              <a:gd name="connsiteY220" fmla="*/ 2279702 h 3089525"/>
              <a:gd name="connsiteX221" fmla="*/ 3295971 w 5851096"/>
              <a:gd name="connsiteY221" fmla="*/ 2267848 h 3089525"/>
              <a:gd name="connsiteX222" fmla="*/ 3296492 w 5851096"/>
              <a:gd name="connsiteY222" fmla="*/ 2267882 h 3089525"/>
              <a:gd name="connsiteX223" fmla="*/ 3296519 w 5851096"/>
              <a:gd name="connsiteY223" fmla="*/ 2267371 h 3089525"/>
              <a:gd name="connsiteX224" fmla="*/ 3314395 w 5851096"/>
              <a:gd name="connsiteY224" fmla="*/ 2269052 h 3089525"/>
              <a:gd name="connsiteX225" fmla="*/ 3414258 w 5851096"/>
              <a:gd name="connsiteY225" fmla="*/ 2278445 h 3089525"/>
              <a:gd name="connsiteX226" fmla="*/ 3431219 w 5851096"/>
              <a:gd name="connsiteY226" fmla="*/ 2280040 h 3089525"/>
              <a:gd name="connsiteX227" fmla="*/ 3431341 w 5851096"/>
              <a:gd name="connsiteY227" fmla="*/ 2281230 h 3089525"/>
              <a:gd name="connsiteX228" fmla="*/ 4153335 w 5851096"/>
              <a:gd name="connsiteY228" fmla="*/ 2999346 h 3089525"/>
              <a:gd name="connsiteX229" fmla="*/ 4153863 w 5851096"/>
              <a:gd name="connsiteY229" fmla="*/ 2999411 h 3089525"/>
              <a:gd name="connsiteX230" fmla="*/ 4154429 w 5851096"/>
              <a:gd name="connsiteY230" fmla="*/ 3006343 h 3089525"/>
              <a:gd name="connsiteX231" fmla="*/ 4161209 w 5851096"/>
              <a:gd name="connsiteY231" fmla="*/ 3089525 h 3089525"/>
              <a:gd name="connsiteX232" fmla="*/ 3910768 w 5851096"/>
              <a:gd name="connsiteY232" fmla="*/ 3089525 h 3089525"/>
              <a:gd name="connsiteX233" fmla="*/ 3891034 w 5851096"/>
              <a:gd name="connsiteY233" fmla="*/ 3084683 h 3089525"/>
              <a:gd name="connsiteX234" fmla="*/ 3305687 w 5851096"/>
              <a:gd name="connsiteY234" fmla="*/ 2400097 h 3089525"/>
              <a:gd name="connsiteX235" fmla="*/ 3305158 w 5851096"/>
              <a:gd name="connsiteY235" fmla="*/ 2400032 h 3089525"/>
              <a:gd name="connsiteX236" fmla="*/ 3304595 w 5851096"/>
              <a:gd name="connsiteY236" fmla="*/ 2393114 h 3089525"/>
              <a:gd name="connsiteX237" fmla="*/ 3296784 w 5851096"/>
              <a:gd name="connsiteY237" fmla="*/ 2297292 h 3089525"/>
              <a:gd name="connsiteX238" fmla="*/ 3295350 w 5851096"/>
              <a:gd name="connsiteY238" fmla="*/ 2279702 h 3089525"/>
              <a:gd name="connsiteX239" fmla="*/ 3295347 w 5851096"/>
              <a:gd name="connsiteY239" fmla="*/ 486299 h 3089525"/>
              <a:gd name="connsiteX240" fmla="*/ 3296782 w 5851096"/>
              <a:gd name="connsiteY240" fmla="*/ 468842 h 3089525"/>
              <a:gd name="connsiteX241" fmla="*/ 3304590 w 5851096"/>
              <a:gd name="connsiteY241" fmla="*/ 373792 h 3089525"/>
              <a:gd name="connsiteX242" fmla="*/ 3305155 w 5851096"/>
              <a:gd name="connsiteY242" fmla="*/ 366915 h 3089525"/>
              <a:gd name="connsiteX243" fmla="*/ 3305684 w 5851096"/>
              <a:gd name="connsiteY243" fmla="*/ 366850 h 3089525"/>
              <a:gd name="connsiteX244" fmla="*/ 3393781 w 5851096"/>
              <a:gd name="connsiteY244" fmla="*/ 100280 h 3089525"/>
              <a:gd name="connsiteX245" fmla="*/ 3459303 w 5851096"/>
              <a:gd name="connsiteY245" fmla="*/ 0 h 3089525"/>
              <a:gd name="connsiteX246" fmla="*/ 3635443 w 5851096"/>
              <a:gd name="connsiteY246" fmla="*/ 0 h 3089525"/>
              <a:gd name="connsiteX247" fmla="*/ 3564068 w 5851096"/>
              <a:gd name="connsiteY247" fmla="*/ 79433 h 3089525"/>
              <a:gd name="connsiteX248" fmla="*/ 3445326 w 5851096"/>
              <a:gd name="connsiteY248" fmla="*/ 349642 h 3089525"/>
              <a:gd name="connsiteX249" fmla="*/ 3904544 w 5851096"/>
              <a:gd name="connsiteY249" fmla="*/ 45955 h 3089525"/>
              <a:gd name="connsiteX250" fmla="*/ 3927798 w 5851096"/>
              <a:gd name="connsiteY250" fmla="*/ 0 h 3089525"/>
              <a:gd name="connsiteX251" fmla="*/ 4083290 w 5851096"/>
              <a:gd name="connsiteY251" fmla="*/ 0 h 3089525"/>
              <a:gd name="connsiteX252" fmla="*/ 4029061 w 5851096"/>
              <a:gd name="connsiteY252" fmla="*/ 99096 h 3089525"/>
              <a:gd name="connsiteX253" fmla="*/ 3431338 w 5851096"/>
              <a:gd name="connsiteY253" fmla="*/ 484784 h 3089525"/>
              <a:gd name="connsiteX254" fmla="*/ 3431217 w 5851096"/>
              <a:gd name="connsiteY254" fmla="*/ 485964 h 3089525"/>
              <a:gd name="connsiteX255" fmla="*/ 3414252 w 5851096"/>
              <a:gd name="connsiteY255" fmla="*/ 487548 h 3089525"/>
              <a:gd name="connsiteX256" fmla="*/ 3314425 w 5851096"/>
              <a:gd name="connsiteY256" fmla="*/ 496864 h 3089525"/>
              <a:gd name="connsiteX257" fmla="*/ 3296517 w 5851096"/>
              <a:gd name="connsiteY257" fmla="*/ 498535 h 3089525"/>
              <a:gd name="connsiteX258" fmla="*/ 3296490 w 5851096"/>
              <a:gd name="connsiteY258" fmla="*/ 498027 h 3089525"/>
              <a:gd name="connsiteX259" fmla="*/ 3295968 w 5851096"/>
              <a:gd name="connsiteY259" fmla="*/ 498061 h 3089525"/>
              <a:gd name="connsiteX260" fmla="*/ 3295347 w 5851096"/>
              <a:gd name="connsiteY260" fmla="*/ 486299 h 3089525"/>
              <a:gd name="connsiteX261" fmla="*/ 3295347 w 5851096"/>
              <a:gd name="connsiteY261" fmla="*/ 2244520 h 3089525"/>
              <a:gd name="connsiteX262" fmla="*/ 3296782 w 5851096"/>
              <a:gd name="connsiteY262" fmla="*/ 2227062 h 3089525"/>
              <a:gd name="connsiteX263" fmla="*/ 3304590 w 5851096"/>
              <a:gd name="connsiteY263" fmla="*/ 2132012 h 3089525"/>
              <a:gd name="connsiteX264" fmla="*/ 3305155 w 5851096"/>
              <a:gd name="connsiteY264" fmla="*/ 2125135 h 3089525"/>
              <a:gd name="connsiteX265" fmla="*/ 3305684 w 5851096"/>
              <a:gd name="connsiteY265" fmla="*/ 2125070 h 3089525"/>
              <a:gd name="connsiteX266" fmla="*/ 4027678 w 5851096"/>
              <a:gd name="connsiteY266" fmla="*/ 1412593 h 3089525"/>
              <a:gd name="connsiteX267" fmla="*/ 4027800 w 5851096"/>
              <a:gd name="connsiteY267" fmla="*/ 1411413 h 3089525"/>
              <a:gd name="connsiteX268" fmla="*/ 4044760 w 5851096"/>
              <a:gd name="connsiteY268" fmla="*/ 1409831 h 3089525"/>
              <a:gd name="connsiteX269" fmla="*/ 4144624 w 5851096"/>
              <a:gd name="connsiteY269" fmla="*/ 1400511 h 3089525"/>
              <a:gd name="connsiteX270" fmla="*/ 4162499 w 5851096"/>
              <a:gd name="connsiteY270" fmla="*/ 1398843 h 3089525"/>
              <a:gd name="connsiteX271" fmla="*/ 4162526 w 5851096"/>
              <a:gd name="connsiteY271" fmla="*/ 1399351 h 3089525"/>
              <a:gd name="connsiteX272" fmla="*/ 4163047 w 5851096"/>
              <a:gd name="connsiteY272" fmla="*/ 1399317 h 3089525"/>
              <a:gd name="connsiteX273" fmla="*/ 4163669 w 5851096"/>
              <a:gd name="connsiteY273" fmla="*/ 1411078 h 3089525"/>
              <a:gd name="connsiteX274" fmla="*/ 4162235 w 5851096"/>
              <a:gd name="connsiteY274" fmla="*/ 1428529 h 3089525"/>
              <a:gd name="connsiteX275" fmla="*/ 4154424 w 5851096"/>
              <a:gd name="connsiteY275" fmla="*/ 1523599 h 3089525"/>
              <a:gd name="connsiteX276" fmla="*/ 4153860 w 5851096"/>
              <a:gd name="connsiteY276" fmla="*/ 1530463 h 3089525"/>
              <a:gd name="connsiteX277" fmla="*/ 4153332 w 5851096"/>
              <a:gd name="connsiteY277" fmla="*/ 1530527 h 3089525"/>
              <a:gd name="connsiteX278" fmla="*/ 3431338 w 5851096"/>
              <a:gd name="connsiteY278" fmla="*/ 2243004 h 3089525"/>
              <a:gd name="connsiteX279" fmla="*/ 3431217 w 5851096"/>
              <a:gd name="connsiteY279" fmla="*/ 2244184 h 3089525"/>
              <a:gd name="connsiteX280" fmla="*/ 3414252 w 5851096"/>
              <a:gd name="connsiteY280" fmla="*/ 2245767 h 3089525"/>
              <a:gd name="connsiteX281" fmla="*/ 3314425 w 5851096"/>
              <a:gd name="connsiteY281" fmla="*/ 2255084 h 3089525"/>
              <a:gd name="connsiteX282" fmla="*/ 3296517 w 5851096"/>
              <a:gd name="connsiteY282" fmla="*/ 2256755 h 3089525"/>
              <a:gd name="connsiteX283" fmla="*/ 3296490 w 5851096"/>
              <a:gd name="connsiteY283" fmla="*/ 2256246 h 3089525"/>
              <a:gd name="connsiteX284" fmla="*/ 3295968 w 5851096"/>
              <a:gd name="connsiteY284" fmla="*/ 2256280 h 3089525"/>
              <a:gd name="connsiteX285" fmla="*/ 3295347 w 5851096"/>
              <a:gd name="connsiteY285" fmla="*/ 2244520 h 3089525"/>
              <a:gd name="connsiteX286" fmla="*/ 2555546 w 5851096"/>
              <a:gd name="connsiteY286" fmla="*/ 1223782 h 3089525"/>
              <a:gd name="connsiteX287" fmla="*/ 3123910 w 5851096"/>
              <a:gd name="connsiteY287" fmla="*/ 659222 h 3089525"/>
              <a:gd name="connsiteX288" fmla="*/ 2555546 w 5851096"/>
              <a:gd name="connsiteY288" fmla="*/ 1223782 h 3089525"/>
              <a:gd name="connsiteX289" fmla="*/ 2555546 w 5851096"/>
              <a:gd name="connsiteY289" fmla="*/ 1547735 h 3089525"/>
              <a:gd name="connsiteX290" fmla="*/ 3123910 w 5851096"/>
              <a:gd name="connsiteY290" fmla="*/ 2107862 h 3089525"/>
              <a:gd name="connsiteX291" fmla="*/ 2555546 w 5851096"/>
              <a:gd name="connsiteY291" fmla="*/ 1547735 h 3089525"/>
              <a:gd name="connsiteX292" fmla="*/ 2555546 w 5851096"/>
              <a:gd name="connsiteY292" fmla="*/ 2982001 h 3089525"/>
              <a:gd name="connsiteX293" fmla="*/ 3123910 w 5851096"/>
              <a:gd name="connsiteY293" fmla="*/ 2417442 h 3089525"/>
              <a:gd name="connsiteX294" fmla="*/ 2555546 w 5851096"/>
              <a:gd name="connsiteY294" fmla="*/ 2982001 h 3089525"/>
              <a:gd name="connsiteX295" fmla="*/ 2485948 w 5851096"/>
              <a:gd name="connsiteY295" fmla="*/ 0 h 3089525"/>
              <a:gd name="connsiteX296" fmla="*/ 2641440 w 5851096"/>
              <a:gd name="connsiteY296" fmla="*/ 0 h 3089525"/>
              <a:gd name="connsiteX297" fmla="*/ 2664693 w 5851096"/>
              <a:gd name="connsiteY297" fmla="*/ 45955 h 3089525"/>
              <a:gd name="connsiteX298" fmla="*/ 3123910 w 5851096"/>
              <a:gd name="connsiteY298" fmla="*/ 349642 h 3089525"/>
              <a:gd name="connsiteX299" fmla="*/ 3005167 w 5851096"/>
              <a:gd name="connsiteY299" fmla="*/ 79433 h 3089525"/>
              <a:gd name="connsiteX300" fmla="*/ 2933794 w 5851096"/>
              <a:gd name="connsiteY300" fmla="*/ 0 h 3089525"/>
              <a:gd name="connsiteX301" fmla="*/ 3109934 w 5851096"/>
              <a:gd name="connsiteY301" fmla="*/ 0 h 3089525"/>
              <a:gd name="connsiteX302" fmla="*/ 3175456 w 5851096"/>
              <a:gd name="connsiteY302" fmla="*/ 100280 h 3089525"/>
              <a:gd name="connsiteX303" fmla="*/ 3263553 w 5851096"/>
              <a:gd name="connsiteY303" fmla="*/ 366850 h 3089525"/>
              <a:gd name="connsiteX304" fmla="*/ 3264081 w 5851096"/>
              <a:gd name="connsiteY304" fmla="*/ 366915 h 3089525"/>
              <a:gd name="connsiteX305" fmla="*/ 3264647 w 5851096"/>
              <a:gd name="connsiteY305" fmla="*/ 373792 h 3089525"/>
              <a:gd name="connsiteX306" fmla="*/ 3272455 w 5851096"/>
              <a:gd name="connsiteY306" fmla="*/ 468842 h 3089525"/>
              <a:gd name="connsiteX307" fmla="*/ 3273888 w 5851096"/>
              <a:gd name="connsiteY307" fmla="*/ 486299 h 3089525"/>
              <a:gd name="connsiteX308" fmla="*/ 3273268 w 5851096"/>
              <a:gd name="connsiteY308" fmla="*/ 498061 h 3089525"/>
              <a:gd name="connsiteX309" fmla="*/ 3272746 w 5851096"/>
              <a:gd name="connsiteY309" fmla="*/ 498027 h 3089525"/>
              <a:gd name="connsiteX310" fmla="*/ 3272719 w 5851096"/>
              <a:gd name="connsiteY310" fmla="*/ 498535 h 3089525"/>
              <a:gd name="connsiteX311" fmla="*/ 3254811 w 5851096"/>
              <a:gd name="connsiteY311" fmla="*/ 496864 h 3089525"/>
              <a:gd name="connsiteX312" fmla="*/ 3154984 w 5851096"/>
              <a:gd name="connsiteY312" fmla="*/ 487548 h 3089525"/>
              <a:gd name="connsiteX313" fmla="*/ 3138020 w 5851096"/>
              <a:gd name="connsiteY313" fmla="*/ 485964 h 3089525"/>
              <a:gd name="connsiteX314" fmla="*/ 3137899 w 5851096"/>
              <a:gd name="connsiteY314" fmla="*/ 484784 h 3089525"/>
              <a:gd name="connsiteX315" fmla="*/ 2540177 w 5851096"/>
              <a:gd name="connsiteY315" fmla="*/ 99096 h 3089525"/>
              <a:gd name="connsiteX316" fmla="*/ 2408030 w 5851096"/>
              <a:gd name="connsiteY316" fmla="*/ 3089525 h 3089525"/>
              <a:gd name="connsiteX317" fmla="*/ 2414810 w 5851096"/>
              <a:gd name="connsiteY317" fmla="*/ 3006343 h 3089525"/>
              <a:gd name="connsiteX318" fmla="*/ 2415375 w 5851096"/>
              <a:gd name="connsiteY318" fmla="*/ 2999411 h 3089525"/>
              <a:gd name="connsiteX319" fmla="*/ 2415904 w 5851096"/>
              <a:gd name="connsiteY319" fmla="*/ 2999346 h 3089525"/>
              <a:gd name="connsiteX320" fmla="*/ 3137898 w 5851096"/>
              <a:gd name="connsiteY320" fmla="*/ 2281230 h 3089525"/>
              <a:gd name="connsiteX321" fmla="*/ 3138020 w 5851096"/>
              <a:gd name="connsiteY321" fmla="*/ 2280040 h 3089525"/>
              <a:gd name="connsiteX322" fmla="*/ 3154980 w 5851096"/>
              <a:gd name="connsiteY322" fmla="*/ 2278445 h 3089525"/>
              <a:gd name="connsiteX323" fmla="*/ 3254844 w 5851096"/>
              <a:gd name="connsiteY323" fmla="*/ 2269052 h 3089525"/>
              <a:gd name="connsiteX324" fmla="*/ 3272719 w 5851096"/>
              <a:gd name="connsiteY324" fmla="*/ 2267371 h 3089525"/>
              <a:gd name="connsiteX325" fmla="*/ 3272746 w 5851096"/>
              <a:gd name="connsiteY325" fmla="*/ 2267882 h 3089525"/>
              <a:gd name="connsiteX326" fmla="*/ 3273267 w 5851096"/>
              <a:gd name="connsiteY326" fmla="*/ 2267848 h 3089525"/>
              <a:gd name="connsiteX327" fmla="*/ 3273888 w 5851096"/>
              <a:gd name="connsiteY327" fmla="*/ 2279702 h 3089525"/>
              <a:gd name="connsiteX328" fmla="*/ 3272455 w 5851096"/>
              <a:gd name="connsiteY328" fmla="*/ 2297292 h 3089525"/>
              <a:gd name="connsiteX329" fmla="*/ 3264644 w 5851096"/>
              <a:gd name="connsiteY329" fmla="*/ 2393114 h 3089525"/>
              <a:gd name="connsiteX330" fmla="*/ 3264080 w 5851096"/>
              <a:gd name="connsiteY330" fmla="*/ 2400032 h 3089525"/>
              <a:gd name="connsiteX331" fmla="*/ 3263552 w 5851096"/>
              <a:gd name="connsiteY331" fmla="*/ 2400097 h 3089525"/>
              <a:gd name="connsiteX332" fmla="*/ 2678205 w 5851096"/>
              <a:gd name="connsiteY332" fmla="*/ 3084683 h 3089525"/>
              <a:gd name="connsiteX333" fmla="*/ 2658472 w 5851096"/>
              <a:gd name="connsiteY333" fmla="*/ 3089525 h 3089525"/>
              <a:gd name="connsiteX334" fmla="*/ 2405567 w 5851096"/>
              <a:gd name="connsiteY334" fmla="*/ 1361522 h 3089525"/>
              <a:gd name="connsiteX335" fmla="*/ 2407002 w 5851096"/>
              <a:gd name="connsiteY335" fmla="*/ 1343926 h 3089525"/>
              <a:gd name="connsiteX336" fmla="*/ 2414810 w 5851096"/>
              <a:gd name="connsiteY336" fmla="*/ 1248124 h 3089525"/>
              <a:gd name="connsiteX337" fmla="*/ 2415375 w 5851096"/>
              <a:gd name="connsiteY337" fmla="*/ 1241192 h 3089525"/>
              <a:gd name="connsiteX338" fmla="*/ 2415904 w 5851096"/>
              <a:gd name="connsiteY338" fmla="*/ 1241127 h 3089525"/>
              <a:gd name="connsiteX339" fmla="*/ 3137898 w 5851096"/>
              <a:gd name="connsiteY339" fmla="*/ 523010 h 3089525"/>
              <a:gd name="connsiteX340" fmla="*/ 3138020 w 5851096"/>
              <a:gd name="connsiteY340" fmla="*/ 521820 h 3089525"/>
              <a:gd name="connsiteX341" fmla="*/ 3154980 w 5851096"/>
              <a:gd name="connsiteY341" fmla="*/ 520226 h 3089525"/>
              <a:gd name="connsiteX342" fmla="*/ 3254844 w 5851096"/>
              <a:gd name="connsiteY342" fmla="*/ 510833 h 3089525"/>
              <a:gd name="connsiteX343" fmla="*/ 3272719 w 5851096"/>
              <a:gd name="connsiteY343" fmla="*/ 509151 h 3089525"/>
              <a:gd name="connsiteX344" fmla="*/ 3272746 w 5851096"/>
              <a:gd name="connsiteY344" fmla="*/ 509663 h 3089525"/>
              <a:gd name="connsiteX345" fmla="*/ 3273267 w 5851096"/>
              <a:gd name="connsiteY345" fmla="*/ 509629 h 3089525"/>
              <a:gd name="connsiteX346" fmla="*/ 3273888 w 5851096"/>
              <a:gd name="connsiteY346" fmla="*/ 521483 h 3089525"/>
              <a:gd name="connsiteX347" fmla="*/ 3272455 w 5851096"/>
              <a:gd name="connsiteY347" fmla="*/ 539073 h 3089525"/>
              <a:gd name="connsiteX348" fmla="*/ 3264644 w 5851096"/>
              <a:gd name="connsiteY348" fmla="*/ 634895 h 3089525"/>
              <a:gd name="connsiteX349" fmla="*/ 3264080 w 5851096"/>
              <a:gd name="connsiteY349" fmla="*/ 641812 h 3089525"/>
              <a:gd name="connsiteX350" fmla="*/ 3263552 w 5851096"/>
              <a:gd name="connsiteY350" fmla="*/ 641878 h 3089525"/>
              <a:gd name="connsiteX351" fmla="*/ 2541558 w 5851096"/>
              <a:gd name="connsiteY351" fmla="*/ 1359994 h 3089525"/>
              <a:gd name="connsiteX352" fmla="*/ 2541437 w 5851096"/>
              <a:gd name="connsiteY352" fmla="*/ 1361184 h 3089525"/>
              <a:gd name="connsiteX353" fmla="*/ 2524472 w 5851096"/>
              <a:gd name="connsiteY353" fmla="*/ 1362780 h 3089525"/>
              <a:gd name="connsiteX354" fmla="*/ 2424645 w 5851096"/>
              <a:gd name="connsiteY354" fmla="*/ 1372169 h 3089525"/>
              <a:gd name="connsiteX355" fmla="*/ 2406737 w 5851096"/>
              <a:gd name="connsiteY355" fmla="*/ 1373854 h 3089525"/>
              <a:gd name="connsiteX356" fmla="*/ 2406710 w 5851096"/>
              <a:gd name="connsiteY356" fmla="*/ 1373341 h 3089525"/>
              <a:gd name="connsiteX357" fmla="*/ 2406188 w 5851096"/>
              <a:gd name="connsiteY357" fmla="*/ 1373376 h 3089525"/>
              <a:gd name="connsiteX358" fmla="*/ 2405567 w 5851096"/>
              <a:gd name="connsiteY358" fmla="*/ 1361522 h 3089525"/>
              <a:gd name="connsiteX359" fmla="*/ 2405567 w 5851096"/>
              <a:gd name="connsiteY359" fmla="*/ 1411078 h 3089525"/>
              <a:gd name="connsiteX360" fmla="*/ 2406189 w 5851096"/>
              <a:gd name="connsiteY360" fmla="*/ 1399317 h 3089525"/>
              <a:gd name="connsiteX361" fmla="*/ 2406710 w 5851096"/>
              <a:gd name="connsiteY361" fmla="*/ 1399351 h 3089525"/>
              <a:gd name="connsiteX362" fmla="*/ 2406737 w 5851096"/>
              <a:gd name="connsiteY362" fmla="*/ 1398843 h 3089525"/>
              <a:gd name="connsiteX363" fmla="*/ 2424613 w 5851096"/>
              <a:gd name="connsiteY363" fmla="*/ 1400511 h 3089525"/>
              <a:gd name="connsiteX364" fmla="*/ 2524476 w 5851096"/>
              <a:gd name="connsiteY364" fmla="*/ 1409831 h 3089525"/>
              <a:gd name="connsiteX365" fmla="*/ 2541437 w 5851096"/>
              <a:gd name="connsiteY365" fmla="*/ 1411413 h 3089525"/>
              <a:gd name="connsiteX366" fmla="*/ 2541559 w 5851096"/>
              <a:gd name="connsiteY366" fmla="*/ 1412593 h 3089525"/>
              <a:gd name="connsiteX367" fmla="*/ 3263553 w 5851096"/>
              <a:gd name="connsiteY367" fmla="*/ 2125070 h 3089525"/>
              <a:gd name="connsiteX368" fmla="*/ 3264081 w 5851096"/>
              <a:gd name="connsiteY368" fmla="*/ 2125135 h 3089525"/>
              <a:gd name="connsiteX369" fmla="*/ 3264647 w 5851096"/>
              <a:gd name="connsiteY369" fmla="*/ 2132012 h 3089525"/>
              <a:gd name="connsiteX370" fmla="*/ 3272455 w 5851096"/>
              <a:gd name="connsiteY370" fmla="*/ 2227062 h 3089525"/>
              <a:gd name="connsiteX371" fmla="*/ 3273888 w 5851096"/>
              <a:gd name="connsiteY371" fmla="*/ 2244520 h 3089525"/>
              <a:gd name="connsiteX372" fmla="*/ 3273268 w 5851096"/>
              <a:gd name="connsiteY372" fmla="*/ 2256280 h 3089525"/>
              <a:gd name="connsiteX373" fmla="*/ 3272746 w 5851096"/>
              <a:gd name="connsiteY373" fmla="*/ 2256246 h 3089525"/>
              <a:gd name="connsiteX374" fmla="*/ 3272719 w 5851096"/>
              <a:gd name="connsiteY374" fmla="*/ 2256755 h 3089525"/>
              <a:gd name="connsiteX375" fmla="*/ 3254811 w 5851096"/>
              <a:gd name="connsiteY375" fmla="*/ 2255084 h 3089525"/>
              <a:gd name="connsiteX376" fmla="*/ 3154984 w 5851096"/>
              <a:gd name="connsiteY376" fmla="*/ 2245767 h 3089525"/>
              <a:gd name="connsiteX377" fmla="*/ 3138020 w 5851096"/>
              <a:gd name="connsiteY377" fmla="*/ 2244184 h 3089525"/>
              <a:gd name="connsiteX378" fmla="*/ 3137899 w 5851096"/>
              <a:gd name="connsiteY378" fmla="*/ 2243004 h 3089525"/>
              <a:gd name="connsiteX379" fmla="*/ 2415905 w 5851096"/>
              <a:gd name="connsiteY379" fmla="*/ 1530527 h 3089525"/>
              <a:gd name="connsiteX380" fmla="*/ 2415376 w 5851096"/>
              <a:gd name="connsiteY380" fmla="*/ 1530463 h 3089525"/>
              <a:gd name="connsiteX381" fmla="*/ 2414813 w 5851096"/>
              <a:gd name="connsiteY381" fmla="*/ 1523599 h 3089525"/>
              <a:gd name="connsiteX382" fmla="*/ 2407002 w 5851096"/>
              <a:gd name="connsiteY382" fmla="*/ 1428529 h 3089525"/>
              <a:gd name="connsiteX383" fmla="*/ 2405567 w 5851096"/>
              <a:gd name="connsiteY383" fmla="*/ 1411078 h 3089525"/>
              <a:gd name="connsiteX384" fmla="*/ 1675142 w 5851096"/>
              <a:gd name="connsiteY384" fmla="*/ 659222 h 3089525"/>
              <a:gd name="connsiteX385" fmla="*/ 2243506 w 5851096"/>
              <a:gd name="connsiteY385" fmla="*/ 1223782 h 3089525"/>
              <a:gd name="connsiteX386" fmla="*/ 1675142 w 5851096"/>
              <a:gd name="connsiteY386" fmla="*/ 659222 h 3089525"/>
              <a:gd name="connsiteX387" fmla="*/ 1675142 w 5851096"/>
              <a:gd name="connsiteY387" fmla="*/ 2417442 h 3089525"/>
              <a:gd name="connsiteX388" fmla="*/ 2243506 w 5851096"/>
              <a:gd name="connsiteY388" fmla="*/ 2982001 h 3089525"/>
              <a:gd name="connsiteX389" fmla="*/ 1675142 w 5851096"/>
              <a:gd name="connsiteY389" fmla="*/ 2417442 h 3089525"/>
              <a:gd name="connsiteX390" fmla="*/ 1675140 w 5851096"/>
              <a:gd name="connsiteY390" fmla="*/ 2107862 h 3089525"/>
              <a:gd name="connsiteX391" fmla="*/ 2243504 w 5851096"/>
              <a:gd name="connsiteY391" fmla="*/ 1547735 h 3089525"/>
              <a:gd name="connsiteX392" fmla="*/ 1675140 w 5851096"/>
              <a:gd name="connsiteY392" fmla="*/ 2107862 h 3089525"/>
              <a:gd name="connsiteX393" fmla="*/ 1525164 w 5851096"/>
              <a:gd name="connsiteY393" fmla="*/ 521483 h 3089525"/>
              <a:gd name="connsiteX394" fmla="*/ 1525785 w 5851096"/>
              <a:gd name="connsiteY394" fmla="*/ 509629 h 3089525"/>
              <a:gd name="connsiteX395" fmla="*/ 1526306 w 5851096"/>
              <a:gd name="connsiteY395" fmla="*/ 509663 h 3089525"/>
              <a:gd name="connsiteX396" fmla="*/ 1526333 w 5851096"/>
              <a:gd name="connsiteY396" fmla="*/ 509151 h 3089525"/>
              <a:gd name="connsiteX397" fmla="*/ 1544208 w 5851096"/>
              <a:gd name="connsiteY397" fmla="*/ 510833 h 3089525"/>
              <a:gd name="connsiteX398" fmla="*/ 1644072 w 5851096"/>
              <a:gd name="connsiteY398" fmla="*/ 520226 h 3089525"/>
              <a:gd name="connsiteX399" fmla="*/ 1661032 w 5851096"/>
              <a:gd name="connsiteY399" fmla="*/ 521820 h 3089525"/>
              <a:gd name="connsiteX400" fmla="*/ 1661154 w 5851096"/>
              <a:gd name="connsiteY400" fmla="*/ 523010 h 3089525"/>
              <a:gd name="connsiteX401" fmla="*/ 2383148 w 5851096"/>
              <a:gd name="connsiteY401" fmla="*/ 1241127 h 3089525"/>
              <a:gd name="connsiteX402" fmla="*/ 2383678 w 5851096"/>
              <a:gd name="connsiteY402" fmla="*/ 1241192 h 3089525"/>
              <a:gd name="connsiteX403" fmla="*/ 2384242 w 5851096"/>
              <a:gd name="connsiteY403" fmla="*/ 1248124 h 3089525"/>
              <a:gd name="connsiteX404" fmla="*/ 2392051 w 5851096"/>
              <a:gd name="connsiteY404" fmla="*/ 1343926 h 3089525"/>
              <a:gd name="connsiteX405" fmla="*/ 2393485 w 5851096"/>
              <a:gd name="connsiteY405" fmla="*/ 1361522 h 3089525"/>
              <a:gd name="connsiteX406" fmla="*/ 2392864 w 5851096"/>
              <a:gd name="connsiteY406" fmla="*/ 1373376 h 3089525"/>
              <a:gd name="connsiteX407" fmla="*/ 2392342 w 5851096"/>
              <a:gd name="connsiteY407" fmla="*/ 1373341 h 3089525"/>
              <a:gd name="connsiteX408" fmla="*/ 2392315 w 5851096"/>
              <a:gd name="connsiteY408" fmla="*/ 1373854 h 3089525"/>
              <a:gd name="connsiteX409" fmla="*/ 2374407 w 5851096"/>
              <a:gd name="connsiteY409" fmla="*/ 1372169 h 3089525"/>
              <a:gd name="connsiteX410" fmla="*/ 2274580 w 5851096"/>
              <a:gd name="connsiteY410" fmla="*/ 1362780 h 3089525"/>
              <a:gd name="connsiteX411" fmla="*/ 2257615 w 5851096"/>
              <a:gd name="connsiteY411" fmla="*/ 1361184 h 3089525"/>
              <a:gd name="connsiteX412" fmla="*/ 2257494 w 5851096"/>
              <a:gd name="connsiteY412" fmla="*/ 1359994 h 3089525"/>
              <a:gd name="connsiteX413" fmla="*/ 1535500 w 5851096"/>
              <a:gd name="connsiteY413" fmla="*/ 641878 h 3089525"/>
              <a:gd name="connsiteX414" fmla="*/ 1534972 w 5851096"/>
              <a:gd name="connsiteY414" fmla="*/ 641812 h 3089525"/>
              <a:gd name="connsiteX415" fmla="*/ 1534408 w 5851096"/>
              <a:gd name="connsiteY415" fmla="*/ 634895 h 3089525"/>
              <a:gd name="connsiteX416" fmla="*/ 1526597 w 5851096"/>
              <a:gd name="connsiteY416" fmla="*/ 539073 h 3089525"/>
              <a:gd name="connsiteX417" fmla="*/ 1525164 w 5851096"/>
              <a:gd name="connsiteY417" fmla="*/ 521483 h 3089525"/>
              <a:gd name="connsiteX418" fmla="*/ 1525164 w 5851096"/>
              <a:gd name="connsiteY418" fmla="*/ 2279702 h 3089525"/>
              <a:gd name="connsiteX419" fmla="*/ 1525785 w 5851096"/>
              <a:gd name="connsiteY419" fmla="*/ 2267848 h 3089525"/>
              <a:gd name="connsiteX420" fmla="*/ 1526306 w 5851096"/>
              <a:gd name="connsiteY420" fmla="*/ 2267882 h 3089525"/>
              <a:gd name="connsiteX421" fmla="*/ 1526333 w 5851096"/>
              <a:gd name="connsiteY421" fmla="*/ 2267371 h 3089525"/>
              <a:gd name="connsiteX422" fmla="*/ 1544208 w 5851096"/>
              <a:gd name="connsiteY422" fmla="*/ 2269052 h 3089525"/>
              <a:gd name="connsiteX423" fmla="*/ 1644072 w 5851096"/>
              <a:gd name="connsiteY423" fmla="*/ 2278445 h 3089525"/>
              <a:gd name="connsiteX424" fmla="*/ 1661032 w 5851096"/>
              <a:gd name="connsiteY424" fmla="*/ 2280040 h 3089525"/>
              <a:gd name="connsiteX425" fmla="*/ 1661154 w 5851096"/>
              <a:gd name="connsiteY425" fmla="*/ 2281230 h 3089525"/>
              <a:gd name="connsiteX426" fmla="*/ 2383148 w 5851096"/>
              <a:gd name="connsiteY426" fmla="*/ 2999346 h 3089525"/>
              <a:gd name="connsiteX427" fmla="*/ 2383678 w 5851096"/>
              <a:gd name="connsiteY427" fmla="*/ 2999411 h 3089525"/>
              <a:gd name="connsiteX428" fmla="*/ 2384242 w 5851096"/>
              <a:gd name="connsiteY428" fmla="*/ 3006343 h 3089525"/>
              <a:gd name="connsiteX429" fmla="*/ 2391022 w 5851096"/>
              <a:gd name="connsiteY429" fmla="*/ 3089525 h 3089525"/>
              <a:gd name="connsiteX430" fmla="*/ 2140581 w 5851096"/>
              <a:gd name="connsiteY430" fmla="*/ 3089525 h 3089525"/>
              <a:gd name="connsiteX431" fmla="*/ 2120847 w 5851096"/>
              <a:gd name="connsiteY431" fmla="*/ 3084683 h 3089525"/>
              <a:gd name="connsiteX432" fmla="*/ 1535500 w 5851096"/>
              <a:gd name="connsiteY432" fmla="*/ 2400097 h 3089525"/>
              <a:gd name="connsiteX433" fmla="*/ 1534972 w 5851096"/>
              <a:gd name="connsiteY433" fmla="*/ 2400032 h 3089525"/>
              <a:gd name="connsiteX434" fmla="*/ 1534408 w 5851096"/>
              <a:gd name="connsiteY434" fmla="*/ 2393114 h 3089525"/>
              <a:gd name="connsiteX435" fmla="*/ 1526597 w 5851096"/>
              <a:gd name="connsiteY435" fmla="*/ 2297292 h 3089525"/>
              <a:gd name="connsiteX436" fmla="*/ 1525164 w 5851096"/>
              <a:gd name="connsiteY436" fmla="*/ 2279702 h 3089525"/>
              <a:gd name="connsiteX437" fmla="*/ 1525162 w 5851096"/>
              <a:gd name="connsiteY437" fmla="*/ 486299 h 3089525"/>
              <a:gd name="connsiteX438" fmla="*/ 1526595 w 5851096"/>
              <a:gd name="connsiteY438" fmla="*/ 468842 h 3089525"/>
              <a:gd name="connsiteX439" fmla="*/ 1534403 w 5851096"/>
              <a:gd name="connsiteY439" fmla="*/ 373792 h 3089525"/>
              <a:gd name="connsiteX440" fmla="*/ 1534969 w 5851096"/>
              <a:gd name="connsiteY440" fmla="*/ 366915 h 3089525"/>
              <a:gd name="connsiteX441" fmla="*/ 1535497 w 5851096"/>
              <a:gd name="connsiteY441" fmla="*/ 366850 h 3089525"/>
              <a:gd name="connsiteX442" fmla="*/ 1623594 w 5851096"/>
              <a:gd name="connsiteY442" fmla="*/ 100280 h 3089525"/>
              <a:gd name="connsiteX443" fmla="*/ 1689117 w 5851096"/>
              <a:gd name="connsiteY443" fmla="*/ 0 h 3089525"/>
              <a:gd name="connsiteX444" fmla="*/ 1865257 w 5851096"/>
              <a:gd name="connsiteY444" fmla="*/ 0 h 3089525"/>
              <a:gd name="connsiteX445" fmla="*/ 1793882 w 5851096"/>
              <a:gd name="connsiteY445" fmla="*/ 79433 h 3089525"/>
              <a:gd name="connsiteX446" fmla="*/ 1675140 w 5851096"/>
              <a:gd name="connsiteY446" fmla="*/ 349642 h 3089525"/>
              <a:gd name="connsiteX447" fmla="*/ 2134358 w 5851096"/>
              <a:gd name="connsiteY447" fmla="*/ 45955 h 3089525"/>
              <a:gd name="connsiteX448" fmla="*/ 2157611 w 5851096"/>
              <a:gd name="connsiteY448" fmla="*/ 0 h 3089525"/>
              <a:gd name="connsiteX449" fmla="*/ 2313103 w 5851096"/>
              <a:gd name="connsiteY449" fmla="*/ 0 h 3089525"/>
              <a:gd name="connsiteX450" fmla="*/ 2258874 w 5851096"/>
              <a:gd name="connsiteY450" fmla="*/ 99096 h 3089525"/>
              <a:gd name="connsiteX451" fmla="*/ 1661151 w 5851096"/>
              <a:gd name="connsiteY451" fmla="*/ 484784 h 3089525"/>
              <a:gd name="connsiteX452" fmla="*/ 1661030 w 5851096"/>
              <a:gd name="connsiteY452" fmla="*/ 485964 h 3089525"/>
              <a:gd name="connsiteX453" fmla="*/ 1644066 w 5851096"/>
              <a:gd name="connsiteY453" fmla="*/ 487548 h 3089525"/>
              <a:gd name="connsiteX454" fmla="*/ 1544239 w 5851096"/>
              <a:gd name="connsiteY454" fmla="*/ 496864 h 3089525"/>
              <a:gd name="connsiteX455" fmla="*/ 1526331 w 5851096"/>
              <a:gd name="connsiteY455" fmla="*/ 498535 h 3089525"/>
              <a:gd name="connsiteX456" fmla="*/ 1526304 w 5851096"/>
              <a:gd name="connsiteY456" fmla="*/ 498027 h 3089525"/>
              <a:gd name="connsiteX457" fmla="*/ 1525782 w 5851096"/>
              <a:gd name="connsiteY457" fmla="*/ 498061 h 3089525"/>
              <a:gd name="connsiteX458" fmla="*/ 1525162 w 5851096"/>
              <a:gd name="connsiteY458" fmla="*/ 486299 h 3089525"/>
              <a:gd name="connsiteX459" fmla="*/ 1525161 w 5851096"/>
              <a:gd name="connsiteY459" fmla="*/ 2244520 h 3089525"/>
              <a:gd name="connsiteX460" fmla="*/ 1526595 w 5851096"/>
              <a:gd name="connsiteY460" fmla="*/ 2227062 h 3089525"/>
              <a:gd name="connsiteX461" fmla="*/ 1534403 w 5851096"/>
              <a:gd name="connsiteY461" fmla="*/ 2132012 h 3089525"/>
              <a:gd name="connsiteX462" fmla="*/ 1534969 w 5851096"/>
              <a:gd name="connsiteY462" fmla="*/ 2125135 h 3089525"/>
              <a:gd name="connsiteX463" fmla="*/ 1535497 w 5851096"/>
              <a:gd name="connsiteY463" fmla="*/ 2125070 h 3089525"/>
              <a:gd name="connsiteX464" fmla="*/ 2257491 w 5851096"/>
              <a:gd name="connsiteY464" fmla="*/ 1412593 h 3089525"/>
              <a:gd name="connsiteX465" fmla="*/ 2257613 w 5851096"/>
              <a:gd name="connsiteY465" fmla="*/ 1411413 h 3089525"/>
              <a:gd name="connsiteX466" fmla="*/ 2274574 w 5851096"/>
              <a:gd name="connsiteY466" fmla="*/ 1409831 h 3089525"/>
              <a:gd name="connsiteX467" fmla="*/ 2374437 w 5851096"/>
              <a:gd name="connsiteY467" fmla="*/ 1400511 h 3089525"/>
              <a:gd name="connsiteX468" fmla="*/ 2392313 w 5851096"/>
              <a:gd name="connsiteY468" fmla="*/ 1398843 h 3089525"/>
              <a:gd name="connsiteX469" fmla="*/ 2392341 w 5851096"/>
              <a:gd name="connsiteY469" fmla="*/ 1399351 h 3089525"/>
              <a:gd name="connsiteX470" fmla="*/ 2392861 w 5851096"/>
              <a:gd name="connsiteY470" fmla="*/ 1399317 h 3089525"/>
              <a:gd name="connsiteX471" fmla="*/ 2393483 w 5851096"/>
              <a:gd name="connsiteY471" fmla="*/ 1411078 h 3089525"/>
              <a:gd name="connsiteX472" fmla="*/ 2392048 w 5851096"/>
              <a:gd name="connsiteY472" fmla="*/ 1428529 h 3089525"/>
              <a:gd name="connsiteX473" fmla="*/ 2384237 w 5851096"/>
              <a:gd name="connsiteY473" fmla="*/ 1523599 h 3089525"/>
              <a:gd name="connsiteX474" fmla="*/ 2383674 w 5851096"/>
              <a:gd name="connsiteY474" fmla="*/ 1530463 h 3089525"/>
              <a:gd name="connsiteX475" fmla="*/ 2383145 w 5851096"/>
              <a:gd name="connsiteY475" fmla="*/ 1530527 h 3089525"/>
              <a:gd name="connsiteX476" fmla="*/ 1661151 w 5851096"/>
              <a:gd name="connsiteY476" fmla="*/ 2243004 h 3089525"/>
              <a:gd name="connsiteX477" fmla="*/ 1661030 w 5851096"/>
              <a:gd name="connsiteY477" fmla="*/ 2244184 h 3089525"/>
              <a:gd name="connsiteX478" fmla="*/ 1644066 w 5851096"/>
              <a:gd name="connsiteY478" fmla="*/ 2245767 h 3089525"/>
              <a:gd name="connsiteX479" fmla="*/ 1544238 w 5851096"/>
              <a:gd name="connsiteY479" fmla="*/ 2255084 h 3089525"/>
              <a:gd name="connsiteX480" fmla="*/ 1526331 w 5851096"/>
              <a:gd name="connsiteY480" fmla="*/ 2256755 h 3089525"/>
              <a:gd name="connsiteX481" fmla="*/ 1526304 w 5851096"/>
              <a:gd name="connsiteY481" fmla="*/ 2256246 h 3089525"/>
              <a:gd name="connsiteX482" fmla="*/ 1525782 w 5851096"/>
              <a:gd name="connsiteY482" fmla="*/ 2256280 h 3089525"/>
              <a:gd name="connsiteX483" fmla="*/ 1525161 w 5851096"/>
              <a:gd name="connsiteY483" fmla="*/ 2244520 h 3089525"/>
              <a:gd name="connsiteX484" fmla="*/ 785360 w 5851096"/>
              <a:gd name="connsiteY484" fmla="*/ 1223782 h 3089525"/>
              <a:gd name="connsiteX485" fmla="*/ 1353724 w 5851096"/>
              <a:gd name="connsiteY485" fmla="*/ 659222 h 3089525"/>
              <a:gd name="connsiteX486" fmla="*/ 785360 w 5851096"/>
              <a:gd name="connsiteY486" fmla="*/ 1223782 h 3089525"/>
              <a:gd name="connsiteX487" fmla="*/ 785360 w 5851096"/>
              <a:gd name="connsiteY487" fmla="*/ 1547735 h 3089525"/>
              <a:gd name="connsiteX488" fmla="*/ 1353724 w 5851096"/>
              <a:gd name="connsiteY488" fmla="*/ 2107862 h 3089525"/>
              <a:gd name="connsiteX489" fmla="*/ 785360 w 5851096"/>
              <a:gd name="connsiteY489" fmla="*/ 1547735 h 3089525"/>
              <a:gd name="connsiteX490" fmla="*/ 785360 w 5851096"/>
              <a:gd name="connsiteY490" fmla="*/ 2982001 h 3089525"/>
              <a:gd name="connsiteX491" fmla="*/ 1353724 w 5851096"/>
              <a:gd name="connsiteY491" fmla="*/ 2417442 h 3089525"/>
              <a:gd name="connsiteX492" fmla="*/ 785360 w 5851096"/>
              <a:gd name="connsiteY492" fmla="*/ 2982001 h 3089525"/>
              <a:gd name="connsiteX493" fmla="*/ 715762 w 5851096"/>
              <a:gd name="connsiteY493" fmla="*/ 0 h 3089525"/>
              <a:gd name="connsiteX494" fmla="*/ 871255 w 5851096"/>
              <a:gd name="connsiteY494" fmla="*/ 0 h 3089525"/>
              <a:gd name="connsiteX495" fmla="*/ 894508 w 5851096"/>
              <a:gd name="connsiteY495" fmla="*/ 45955 h 3089525"/>
              <a:gd name="connsiteX496" fmla="*/ 1353724 w 5851096"/>
              <a:gd name="connsiteY496" fmla="*/ 349642 h 3089525"/>
              <a:gd name="connsiteX497" fmla="*/ 1234983 w 5851096"/>
              <a:gd name="connsiteY497" fmla="*/ 79433 h 3089525"/>
              <a:gd name="connsiteX498" fmla="*/ 1163608 w 5851096"/>
              <a:gd name="connsiteY498" fmla="*/ 0 h 3089525"/>
              <a:gd name="connsiteX499" fmla="*/ 1339748 w 5851096"/>
              <a:gd name="connsiteY499" fmla="*/ 0 h 3089525"/>
              <a:gd name="connsiteX500" fmla="*/ 1405271 w 5851096"/>
              <a:gd name="connsiteY500" fmla="*/ 100280 h 3089525"/>
              <a:gd name="connsiteX501" fmla="*/ 1493366 w 5851096"/>
              <a:gd name="connsiteY501" fmla="*/ 366850 h 3089525"/>
              <a:gd name="connsiteX502" fmla="*/ 1493895 w 5851096"/>
              <a:gd name="connsiteY502" fmla="*/ 366914 h 3089525"/>
              <a:gd name="connsiteX503" fmla="*/ 1494460 w 5851096"/>
              <a:gd name="connsiteY503" fmla="*/ 373792 h 3089525"/>
              <a:gd name="connsiteX504" fmla="*/ 1502268 w 5851096"/>
              <a:gd name="connsiteY504" fmla="*/ 468842 h 3089525"/>
              <a:gd name="connsiteX505" fmla="*/ 1503703 w 5851096"/>
              <a:gd name="connsiteY505" fmla="*/ 486299 h 3089525"/>
              <a:gd name="connsiteX506" fmla="*/ 1503082 w 5851096"/>
              <a:gd name="connsiteY506" fmla="*/ 498061 h 3089525"/>
              <a:gd name="connsiteX507" fmla="*/ 1502560 w 5851096"/>
              <a:gd name="connsiteY507" fmla="*/ 498027 h 3089525"/>
              <a:gd name="connsiteX508" fmla="*/ 1502533 w 5851096"/>
              <a:gd name="connsiteY508" fmla="*/ 498535 h 3089525"/>
              <a:gd name="connsiteX509" fmla="*/ 1484625 w 5851096"/>
              <a:gd name="connsiteY509" fmla="*/ 496864 h 3089525"/>
              <a:gd name="connsiteX510" fmla="*/ 1384798 w 5851096"/>
              <a:gd name="connsiteY510" fmla="*/ 487548 h 3089525"/>
              <a:gd name="connsiteX511" fmla="*/ 1367833 w 5851096"/>
              <a:gd name="connsiteY511" fmla="*/ 485964 h 3089525"/>
              <a:gd name="connsiteX512" fmla="*/ 1367712 w 5851096"/>
              <a:gd name="connsiteY512" fmla="*/ 484784 h 3089525"/>
              <a:gd name="connsiteX513" fmla="*/ 769992 w 5851096"/>
              <a:gd name="connsiteY513" fmla="*/ 99096 h 3089525"/>
              <a:gd name="connsiteX514" fmla="*/ 637843 w 5851096"/>
              <a:gd name="connsiteY514" fmla="*/ 3089525 h 3089525"/>
              <a:gd name="connsiteX515" fmla="*/ 644623 w 5851096"/>
              <a:gd name="connsiteY515" fmla="*/ 3006343 h 3089525"/>
              <a:gd name="connsiteX516" fmla="*/ 645189 w 5851096"/>
              <a:gd name="connsiteY516" fmla="*/ 2999411 h 3089525"/>
              <a:gd name="connsiteX517" fmla="*/ 645717 w 5851096"/>
              <a:gd name="connsiteY517" fmla="*/ 2999346 h 3089525"/>
              <a:gd name="connsiteX518" fmla="*/ 1367711 w 5851096"/>
              <a:gd name="connsiteY518" fmla="*/ 2281230 h 3089525"/>
              <a:gd name="connsiteX519" fmla="*/ 1367833 w 5851096"/>
              <a:gd name="connsiteY519" fmla="*/ 2280040 h 3089525"/>
              <a:gd name="connsiteX520" fmla="*/ 1384794 w 5851096"/>
              <a:gd name="connsiteY520" fmla="*/ 2278445 h 3089525"/>
              <a:gd name="connsiteX521" fmla="*/ 1484657 w 5851096"/>
              <a:gd name="connsiteY521" fmla="*/ 2269052 h 3089525"/>
              <a:gd name="connsiteX522" fmla="*/ 1502533 w 5851096"/>
              <a:gd name="connsiteY522" fmla="*/ 2267371 h 3089525"/>
              <a:gd name="connsiteX523" fmla="*/ 1502560 w 5851096"/>
              <a:gd name="connsiteY523" fmla="*/ 2267882 h 3089525"/>
              <a:gd name="connsiteX524" fmla="*/ 1503081 w 5851096"/>
              <a:gd name="connsiteY524" fmla="*/ 2267848 h 3089525"/>
              <a:gd name="connsiteX525" fmla="*/ 1503703 w 5851096"/>
              <a:gd name="connsiteY525" fmla="*/ 2279702 h 3089525"/>
              <a:gd name="connsiteX526" fmla="*/ 1502268 w 5851096"/>
              <a:gd name="connsiteY526" fmla="*/ 2297292 h 3089525"/>
              <a:gd name="connsiteX527" fmla="*/ 1494457 w 5851096"/>
              <a:gd name="connsiteY527" fmla="*/ 2393114 h 3089525"/>
              <a:gd name="connsiteX528" fmla="*/ 1493894 w 5851096"/>
              <a:gd name="connsiteY528" fmla="*/ 2400032 h 3089525"/>
              <a:gd name="connsiteX529" fmla="*/ 1493365 w 5851096"/>
              <a:gd name="connsiteY529" fmla="*/ 2400097 h 3089525"/>
              <a:gd name="connsiteX530" fmla="*/ 908018 w 5851096"/>
              <a:gd name="connsiteY530" fmla="*/ 3084683 h 3089525"/>
              <a:gd name="connsiteX531" fmla="*/ 888285 w 5851096"/>
              <a:gd name="connsiteY531" fmla="*/ 3089525 h 3089525"/>
              <a:gd name="connsiteX532" fmla="*/ 635382 w 5851096"/>
              <a:gd name="connsiteY532" fmla="*/ 1361522 h 3089525"/>
              <a:gd name="connsiteX533" fmla="*/ 636815 w 5851096"/>
              <a:gd name="connsiteY533" fmla="*/ 1343926 h 3089525"/>
              <a:gd name="connsiteX534" fmla="*/ 644623 w 5851096"/>
              <a:gd name="connsiteY534" fmla="*/ 1248124 h 3089525"/>
              <a:gd name="connsiteX535" fmla="*/ 645189 w 5851096"/>
              <a:gd name="connsiteY535" fmla="*/ 1241192 h 3089525"/>
              <a:gd name="connsiteX536" fmla="*/ 645717 w 5851096"/>
              <a:gd name="connsiteY536" fmla="*/ 1241127 h 3089525"/>
              <a:gd name="connsiteX537" fmla="*/ 1367711 w 5851096"/>
              <a:gd name="connsiteY537" fmla="*/ 523010 h 3089525"/>
              <a:gd name="connsiteX538" fmla="*/ 1367833 w 5851096"/>
              <a:gd name="connsiteY538" fmla="*/ 521820 h 3089525"/>
              <a:gd name="connsiteX539" fmla="*/ 1384794 w 5851096"/>
              <a:gd name="connsiteY539" fmla="*/ 520226 h 3089525"/>
              <a:gd name="connsiteX540" fmla="*/ 1484657 w 5851096"/>
              <a:gd name="connsiteY540" fmla="*/ 510833 h 3089525"/>
              <a:gd name="connsiteX541" fmla="*/ 1502533 w 5851096"/>
              <a:gd name="connsiteY541" fmla="*/ 509151 h 3089525"/>
              <a:gd name="connsiteX542" fmla="*/ 1502560 w 5851096"/>
              <a:gd name="connsiteY542" fmla="*/ 509663 h 3089525"/>
              <a:gd name="connsiteX543" fmla="*/ 1503081 w 5851096"/>
              <a:gd name="connsiteY543" fmla="*/ 509629 h 3089525"/>
              <a:gd name="connsiteX544" fmla="*/ 1503703 w 5851096"/>
              <a:gd name="connsiteY544" fmla="*/ 521483 h 3089525"/>
              <a:gd name="connsiteX545" fmla="*/ 1502268 w 5851096"/>
              <a:gd name="connsiteY545" fmla="*/ 539073 h 3089525"/>
              <a:gd name="connsiteX546" fmla="*/ 1494457 w 5851096"/>
              <a:gd name="connsiteY546" fmla="*/ 634895 h 3089525"/>
              <a:gd name="connsiteX547" fmla="*/ 1493894 w 5851096"/>
              <a:gd name="connsiteY547" fmla="*/ 641812 h 3089525"/>
              <a:gd name="connsiteX548" fmla="*/ 1493365 w 5851096"/>
              <a:gd name="connsiteY548" fmla="*/ 641878 h 3089525"/>
              <a:gd name="connsiteX549" fmla="*/ 771371 w 5851096"/>
              <a:gd name="connsiteY549" fmla="*/ 1359994 h 3089525"/>
              <a:gd name="connsiteX550" fmla="*/ 771250 w 5851096"/>
              <a:gd name="connsiteY550" fmla="*/ 1361184 h 3089525"/>
              <a:gd name="connsiteX551" fmla="*/ 754286 w 5851096"/>
              <a:gd name="connsiteY551" fmla="*/ 1362780 h 3089525"/>
              <a:gd name="connsiteX552" fmla="*/ 654458 w 5851096"/>
              <a:gd name="connsiteY552" fmla="*/ 1372169 h 3089525"/>
              <a:gd name="connsiteX553" fmla="*/ 636551 w 5851096"/>
              <a:gd name="connsiteY553" fmla="*/ 1373854 h 3089525"/>
              <a:gd name="connsiteX554" fmla="*/ 636524 w 5851096"/>
              <a:gd name="connsiteY554" fmla="*/ 1373341 h 3089525"/>
              <a:gd name="connsiteX555" fmla="*/ 636002 w 5851096"/>
              <a:gd name="connsiteY555" fmla="*/ 1373376 h 3089525"/>
              <a:gd name="connsiteX556" fmla="*/ 635382 w 5851096"/>
              <a:gd name="connsiteY556" fmla="*/ 1361522 h 3089525"/>
              <a:gd name="connsiteX557" fmla="*/ 635382 w 5851096"/>
              <a:gd name="connsiteY557" fmla="*/ 1411078 h 3089525"/>
              <a:gd name="connsiteX558" fmla="*/ 636003 w 5851096"/>
              <a:gd name="connsiteY558" fmla="*/ 1399317 h 3089525"/>
              <a:gd name="connsiteX559" fmla="*/ 636524 w 5851096"/>
              <a:gd name="connsiteY559" fmla="*/ 1399351 h 3089525"/>
              <a:gd name="connsiteX560" fmla="*/ 636551 w 5851096"/>
              <a:gd name="connsiteY560" fmla="*/ 1398843 h 3089525"/>
              <a:gd name="connsiteX561" fmla="*/ 654426 w 5851096"/>
              <a:gd name="connsiteY561" fmla="*/ 1400511 h 3089525"/>
              <a:gd name="connsiteX562" fmla="*/ 754290 w 5851096"/>
              <a:gd name="connsiteY562" fmla="*/ 1409831 h 3089525"/>
              <a:gd name="connsiteX563" fmla="*/ 771250 w 5851096"/>
              <a:gd name="connsiteY563" fmla="*/ 1411413 h 3089525"/>
              <a:gd name="connsiteX564" fmla="*/ 771372 w 5851096"/>
              <a:gd name="connsiteY564" fmla="*/ 1412593 h 3089525"/>
              <a:gd name="connsiteX565" fmla="*/ 1493366 w 5851096"/>
              <a:gd name="connsiteY565" fmla="*/ 2125070 h 3089525"/>
              <a:gd name="connsiteX566" fmla="*/ 1493895 w 5851096"/>
              <a:gd name="connsiteY566" fmla="*/ 2125135 h 3089525"/>
              <a:gd name="connsiteX567" fmla="*/ 1494460 w 5851096"/>
              <a:gd name="connsiteY567" fmla="*/ 2132012 h 3089525"/>
              <a:gd name="connsiteX568" fmla="*/ 1502268 w 5851096"/>
              <a:gd name="connsiteY568" fmla="*/ 2227062 h 3089525"/>
              <a:gd name="connsiteX569" fmla="*/ 1503703 w 5851096"/>
              <a:gd name="connsiteY569" fmla="*/ 2244520 h 3089525"/>
              <a:gd name="connsiteX570" fmla="*/ 1503082 w 5851096"/>
              <a:gd name="connsiteY570" fmla="*/ 2256280 h 3089525"/>
              <a:gd name="connsiteX571" fmla="*/ 1502560 w 5851096"/>
              <a:gd name="connsiteY571" fmla="*/ 2256246 h 3089525"/>
              <a:gd name="connsiteX572" fmla="*/ 1502533 w 5851096"/>
              <a:gd name="connsiteY572" fmla="*/ 2256755 h 3089525"/>
              <a:gd name="connsiteX573" fmla="*/ 1484625 w 5851096"/>
              <a:gd name="connsiteY573" fmla="*/ 2255084 h 3089525"/>
              <a:gd name="connsiteX574" fmla="*/ 1384798 w 5851096"/>
              <a:gd name="connsiteY574" fmla="*/ 2245767 h 3089525"/>
              <a:gd name="connsiteX575" fmla="*/ 1367833 w 5851096"/>
              <a:gd name="connsiteY575" fmla="*/ 2244184 h 3089525"/>
              <a:gd name="connsiteX576" fmla="*/ 1367712 w 5851096"/>
              <a:gd name="connsiteY576" fmla="*/ 2243004 h 3089525"/>
              <a:gd name="connsiteX577" fmla="*/ 645718 w 5851096"/>
              <a:gd name="connsiteY577" fmla="*/ 1530527 h 3089525"/>
              <a:gd name="connsiteX578" fmla="*/ 645190 w 5851096"/>
              <a:gd name="connsiteY578" fmla="*/ 1530463 h 3089525"/>
              <a:gd name="connsiteX579" fmla="*/ 644626 w 5851096"/>
              <a:gd name="connsiteY579" fmla="*/ 1523599 h 3089525"/>
              <a:gd name="connsiteX580" fmla="*/ 636815 w 5851096"/>
              <a:gd name="connsiteY580" fmla="*/ 1428529 h 3089525"/>
              <a:gd name="connsiteX581" fmla="*/ 635382 w 5851096"/>
              <a:gd name="connsiteY581" fmla="*/ 1411078 h 3089525"/>
              <a:gd name="connsiteX582" fmla="*/ 0 w 5851096"/>
              <a:gd name="connsiteY582" fmla="*/ 120584 h 3089525"/>
              <a:gd name="connsiteX583" fmla="*/ 0 w 5851096"/>
              <a:gd name="connsiteY583" fmla="*/ 0 h 3089525"/>
              <a:gd name="connsiteX584" fmla="*/ 95071 w 5851096"/>
              <a:gd name="connsiteY584" fmla="*/ 0 h 3089525"/>
              <a:gd name="connsiteX585" fmla="*/ 23697 w 5851096"/>
              <a:gd name="connsiteY585" fmla="*/ 79433 h 3089525"/>
              <a:gd name="connsiteX586" fmla="*/ 0 w 5851096"/>
              <a:gd name="connsiteY586" fmla="*/ 459154 h 3089525"/>
              <a:gd name="connsiteX587" fmla="*/ 0 w 5851096"/>
              <a:gd name="connsiteY587" fmla="*/ 322913 h 3089525"/>
              <a:gd name="connsiteX588" fmla="*/ 85961 w 5851096"/>
              <a:gd name="connsiteY588" fmla="*/ 286715 h 3089525"/>
              <a:gd name="connsiteX589" fmla="*/ 364172 w 5851096"/>
              <a:gd name="connsiteY589" fmla="*/ 45955 h 3089525"/>
              <a:gd name="connsiteX590" fmla="*/ 387426 w 5851096"/>
              <a:gd name="connsiteY590" fmla="*/ 0 h 3089525"/>
              <a:gd name="connsiteX591" fmla="*/ 542918 w 5851096"/>
              <a:gd name="connsiteY591" fmla="*/ 0 h 3089525"/>
              <a:gd name="connsiteX592" fmla="*/ 488688 w 5851096"/>
              <a:gd name="connsiteY592" fmla="*/ 99096 h 3089525"/>
              <a:gd name="connsiteX593" fmla="*/ 13938 w 5851096"/>
              <a:gd name="connsiteY593" fmla="*/ 455878 h 3089525"/>
              <a:gd name="connsiteX594" fmla="*/ 0 w 5851096"/>
              <a:gd name="connsiteY594" fmla="*/ 1108862 h 3089525"/>
              <a:gd name="connsiteX595" fmla="*/ 0 w 5851096"/>
              <a:gd name="connsiteY595" fmla="*/ 893255 h 3089525"/>
              <a:gd name="connsiteX596" fmla="*/ 33376 w 5851096"/>
              <a:gd name="connsiteY596" fmla="*/ 945052 h 3089525"/>
              <a:gd name="connsiteX597" fmla="*/ 473320 w 5851096"/>
              <a:gd name="connsiteY597" fmla="*/ 1223782 h 3089525"/>
              <a:gd name="connsiteX598" fmla="*/ 9746 w 5851096"/>
              <a:gd name="connsiteY598" fmla="*/ 689563 h 3089525"/>
              <a:gd name="connsiteX599" fmla="*/ 0 w 5851096"/>
              <a:gd name="connsiteY599" fmla="*/ 686740 h 3089525"/>
              <a:gd name="connsiteX600" fmla="*/ 0 w 5851096"/>
              <a:gd name="connsiteY600" fmla="*/ 549764 h 3089525"/>
              <a:gd name="connsiteX601" fmla="*/ 27617 w 5851096"/>
              <a:gd name="connsiteY601" fmla="*/ 556541 h 3089525"/>
              <a:gd name="connsiteX602" fmla="*/ 612962 w 5851096"/>
              <a:gd name="connsiteY602" fmla="*/ 1241127 h 3089525"/>
              <a:gd name="connsiteX603" fmla="*/ 613492 w 5851096"/>
              <a:gd name="connsiteY603" fmla="*/ 1241192 h 3089525"/>
              <a:gd name="connsiteX604" fmla="*/ 614057 w 5851096"/>
              <a:gd name="connsiteY604" fmla="*/ 1248124 h 3089525"/>
              <a:gd name="connsiteX605" fmla="*/ 621865 w 5851096"/>
              <a:gd name="connsiteY605" fmla="*/ 1343926 h 3089525"/>
              <a:gd name="connsiteX606" fmla="*/ 623299 w 5851096"/>
              <a:gd name="connsiteY606" fmla="*/ 1361522 h 3089525"/>
              <a:gd name="connsiteX607" fmla="*/ 622679 w 5851096"/>
              <a:gd name="connsiteY607" fmla="*/ 1373376 h 3089525"/>
              <a:gd name="connsiteX608" fmla="*/ 622157 w 5851096"/>
              <a:gd name="connsiteY608" fmla="*/ 1373341 h 3089525"/>
              <a:gd name="connsiteX609" fmla="*/ 622129 w 5851096"/>
              <a:gd name="connsiteY609" fmla="*/ 1373854 h 3089525"/>
              <a:gd name="connsiteX610" fmla="*/ 604221 w 5851096"/>
              <a:gd name="connsiteY610" fmla="*/ 1372169 h 3089525"/>
              <a:gd name="connsiteX611" fmla="*/ 504394 w 5851096"/>
              <a:gd name="connsiteY611" fmla="*/ 1362780 h 3089525"/>
              <a:gd name="connsiteX612" fmla="*/ 487429 w 5851096"/>
              <a:gd name="connsiteY612" fmla="*/ 1361184 h 3089525"/>
              <a:gd name="connsiteX613" fmla="*/ 487308 w 5851096"/>
              <a:gd name="connsiteY613" fmla="*/ 1359994 h 3089525"/>
              <a:gd name="connsiteX614" fmla="*/ 5260 w 5851096"/>
              <a:gd name="connsiteY614" fmla="*/ 1114967 h 3089525"/>
              <a:gd name="connsiteX615" fmla="*/ 0 w 5851096"/>
              <a:gd name="connsiteY615" fmla="*/ 2216459 h 3089525"/>
              <a:gd name="connsiteX616" fmla="*/ 0 w 5851096"/>
              <a:gd name="connsiteY616" fmla="*/ 2080559 h 3089525"/>
              <a:gd name="connsiteX617" fmla="*/ 9744 w 5851096"/>
              <a:gd name="connsiteY617" fmla="*/ 2077760 h 3089525"/>
              <a:gd name="connsiteX618" fmla="*/ 473318 w 5851096"/>
              <a:gd name="connsiteY618" fmla="*/ 1547735 h 3089525"/>
              <a:gd name="connsiteX619" fmla="*/ 33374 w 5851096"/>
              <a:gd name="connsiteY619" fmla="*/ 1824276 h 3089525"/>
              <a:gd name="connsiteX620" fmla="*/ 0 w 5851096"/>
              <a:gd name="connsiteY620" fmla="*/ 1875663 h 3089525"/>
              <a:gd name="connsiteX621" fmla="*/ 0 w 5851096"/>
              <a:gd name="connsiteY621" fmla="*/ 1661750 h 3089525"/>
              <a:gd name="connsiteX622" fmla="*/ 5257 w 5851096"/>
              <a:gd name="connsiteY622" fmla="*/ 1655695 h 3089525"/>
              <a:gd name="connsiteX623" fmla="*/ 487305 w 5851096"/>
              <a:gd name="connsiteY623" fmla="*/ 1412593 h 3089525"/>
              <a:gd name="connsiteX624" fmla="*/ 487427 w 5851096"/>
              <a:gd name="connsiteY624" fmla="*/ 1411413 h 3089525"/>
              <a:gd name="connsiteX625" fmla="*/ 504388 w 5851096"/>
              <a:gd name="connsiteY625" fmla="*/ 1409831 h 3089525"/>
              <a:gd name="connsiteX626" fmla="*/ 604251 w 5851096"/>
              <a:gd name="connsiteY626" fmla="*/ 1400511 h 3089525"/>
              <a:gd name="connsiteX627" fmla="*/ 622127 w 5851096"/>
              <a:gd name="connsiteY627" fmla="*/ 1398843 h 3089525"/>
              <a:gd name="connsiteX628" fmla="*/ 622154 w 5851096"/>
              <a:gd name="connsiteY628" fmla="*/ 1399351 h 3089525"/>
              <a:gd name="connsiteX629" fmla="*/ 622675 w 5851096"/>
              <a:gd name="connsiteY629" fmla="*/ 1399317 h 3089525"/>
              <a:gd name="connsiteX630" fmla="*/ 623297 w 5851096"/>
              <a:gd name="connsiteY630" fmla="*/ 1411078 h 3089525"/>
              <a:gd name="connsiteX631" fmla="*/ 621863 w 5851096"/>
              <a:gd name="connsiteY631" fmla="*/ 1428529 h 3089525"/>
              <a:gd name="connsiteX632" fmla="*/ 614051 w 5851096"/>
              <a:gd name="connsiteY632" fmla="*/ 1523599 h 3089525"/>
              <a:gd name="connsiteX633" fmla="*/ 613488 w 5851096"/>
              <a:gd name="connsiteY633" fmla="*/ 1530463 h 3089525"/>
              <a:gd name="connsiteX634" fmla="*/ 612959 w 5851096"/>
              <a:gd name="connsiteY634" fmla="*/ 1530527 h 3089525"/>
              <a:gd name="connsiteX635" fmla="*/ 27613 w 5851096"/>
              <a:gd name="connsiteY635" fmla="*/ 2209736 h 3089525"/>
              <a:gd name="connsiteX636" fmla="*/ 0 w 5851096"/>
              <a:gd name="connsiteY636" fmla="*/ 2867081 h 3089525"/>
              <a:gd name="connsiteX637" fmla="*/ 0 w 5851096"/>
              <a:gd name="connsiteY637" fmla="*/ 2651475 h 3089525"/>
              <a:gd name="connsiteX638" fmla="*/ 33376 w 5851096"/>
              <a:gd name="connsiteY638" fmla="*/ 2703272 h 3089525"/>
              <a:gd name="connsiteX639" fmla="*/ 473320 w 5851096"/>
              <a:gd name="connsiteY639" fmla="*/ 2982001 h 3089525"/>
              <a:gd name="connsiteX640" fmla="*/ 9746 w 5851096"/>
              <a:gd name="connsiteY640" fmla="*/ 2447782 h 3089525"/>
              <a:gd name="connsiteX641" fmla="*/ 0 w 5851096"/>
              <a:gd name="connsiteY641" fmla="*/ 2444960 h 3089525"/>
              <a:gd name="connsiteX642" fmla="*/ 0 w 5851096"/>
              <a:gd name="connsiteY642" fmla="*/ 2307984 h 3089525"/>
              <a:gd name="connsiteX643" fmla="*/ 27617 w 5851096"/>
              <a:gd name="connsiteY643" fmla="*/ 2314760 h 3089525"/>
              <a:gd name="connsiteX644" fmla="*/ 612962 w 5851096"/>
              <a:gd name="connsiteY644" fmla="*/ 2999346 h 3089525"/>
              <a:gd name="connsiteX645" fmla="*/ 613492 w 5851096"/>
              <a:gd name="connsiteY645" fmla="*/ 2999411 h 3089525"/>
              <a:gd name="connsiteX646" fmla="*/ 614056 w 5851096"/>
              <a:gd name="connsiteY646" fmla="*/ 3006343 h 3089525"/>
              <a:gd name="connsiteX647" fmla="*/ 620836 w 5851096"/>
              <a:gd name="connsiteY647" fmla="*/ 3089525 h 3089525"/>
              <a:gd name="connsiteX648" fmla="*/ 370396 w 5851096"/>
              <a:gd name="connsiteY648" fmla="*/ 3089525 h 3089525"/>
              <a:gd name="connsiteX649" fmla="*/ 350661 w 5851096"/>
              <a:gd name="connsiteY649" fmla="*/ 3084682 h 3089525"/>
              <a:gd name="connsiteX650" fmla="*/ 5260 w 5851096"/>
              <a:gd name="connsiteY650" fmla="*/ 2873187 h 308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Lst>
            <a:rect l="l" t="t" r="r" b="b"/>
            <a:pathLst>
              <a:path w="5851096" h="3089525">
                <a:moveTo>
                  <a:pt x="5215514" y="659222"/>
                </a:moveTo>
                <a:cubicBezTo>
                  <a:pt x="5271247" y="939930"/>
                  <a:pt x="5495997" y="1162499"/>
                  <a:pt x="5783878" y="1223782"/>
                </a:cubicBezTo>
                <a:cubicBezTo>
                  <a:pt x="5728146" y="943074"/>
                  <a:pt x="5503395" y="720505"/>
                  <a:pt x="5215514" y="659222"/>
                </a:cubicBezTo>
                <a:close/>
                <a:moveTo>
                  <a:pt x="5215514" y="2417442"/>
                </a:moveTo>
                <a:cubicBezTo>
                  <a:pt x="5271247" y="2698150"/>
                  <a:pt x="5495997" y="2920718"/>
                  <a:pt x="5783878" y="2982001"/>
                </a:cubicBezTo>
                <a:cubicBezTo>
                  <a:pt x="5728146" y="2701294"/>
                  <a:pt x="5503395" y="2478725"/>
                  <a:pt x="5215514" y="2417442"/>
                </a:cubicBezTo>
                <a:close/>
                <a:moveTo>
                  <a:pt x="5215512" y="2107862"/>
                </a:moveTo>
                <a:cubicBezTo>
                  <a:pt x="5503392" y="2047060"/>
                  <a:pt x="5728143" y="1826239"/>
                  <a:pt x="5783876" y="1547735"/>
                </a:cubicBezTo>
                <a:cubicBezTo>
                  <a:pt x="5495995" y="1608537"/>
                  <a:pt x="5271244" y="1829358"/>
                  <a:pt x="5215512" y="2107862"/>
                </a:cubicBezTo>
                <a:close/>
                <a:moveTo>
                  <a:pt x="5065535" y="521483"/>
                </a:moveTo>
                <a:lnTo>
                  <a:pt x="5066157" y="509629"/>
                </a:lnTo>
                <a:lnTo>
                  <a:pt x="5066678" y="509663"/>
                </a:lnTo>
                <a:lnTo>
                  <a:pt x="5066705" y="509151"/>
                </a:lnTo>
                <a:lnTo>
                  <a:pt x="5084580" y="510833"/>
                </a:lnTo>
                <a:cubicBezTo>
                  <a:pt x="5118460" y="511379"/>
                  <a:pt x="5151823" y="514468"/>
                  <a:pt x="5184444" y="520226"/>
                </a:cubicBezTo>
                <a:cubicBezTo>
                  <a:pt x="5190277" y="519792"/>
                  <a:pt x="5195851" y="520774"/>
                  <a:pt x="5201405" y="521820"/>
                </a:cubicBezTo>
                <a:lnTo>
                  <a:pt x="5201527" y="523010"/>
                </a:lnTo>
                <a:cubicBezTo>
                  <a:pt x="5483077" y="569171"/>
                  <a:pt x="5718838" y="744362"/>
                  <a:pt x="5841311" y="983324"/>
                </a:cubicBezTo>
                <a:lnTo>
                  <a:pt x="5851096" y="1006985"/>
                </a:lnTo>
                <a:lnTo>
                  <a:pt x="5851096" y="1366179"/>
                </a:lnTo>
                <a:lnTo>
                  <a:pt x="5814952" y="1362779"/>
                </a:lnTo>
                <a:cubicBezTo>
                  <a:pt x="5809118" y="1363214"/>
                  <a:pt x="5803543" y="1362231"/>
                  <a:pt x="5797987" y="1361184"/>
                </a:cubicBezTo>
                <a:lnTo>
                  <a:pt x="5797866" y="1359994"/>
                </a:lnTo>
                <a:cubicBezTo>
                  <a:pt x="5422466" y="1298446"/>
                  <a:pt x="5128467" y="1007510"/>
                  <a:pt x="5075873" y="641878"/>
                </a:cubicBezTo>
                <a:cubicBezTo>
                  <a:pt x="5075697" y="641823"/>
                  <a:pt x="5075522" y="641817"/>
                  <a:pt x="5075344" y="641812"/>
                </a:cubicBezTo>
                <a:lnTo>
                  <a:pt x="5074781" y="634895"/>
                </a:lnTo>
                <a:cubicBezTo>
                  <a:pt x="5069489" y="603550"/>
                  <a:pt x="5066925" y="571542"/>
                  <a:pt x="5066970" y="539073"/>
                </a:cubicBezTo>
                <a:cubicBezTo>
                  <a:pt x="5065597" y="533241"/>
                  <a:pt x="5065535" y="527369"/>
                  <a:pt x="5065535" y="521483"/>
                </a:cubicBezTo>
                <a:close/>
                <a:moveTo>
                  <a:pt x="5065535" y="2279702"/>
                </a:moveTo>
                <a:lnTo>
                  <a:pt x="5066157" y="2267848"/>
                </a:lnTo>
                <a:lnTo>
                  <a:pt x="5066678" y="2267882"/>
                </a:lnTo>
                <a:lnTo>
                  <a:pt x="5066705" y="2267371"/>
                </a:lnTo>
                <a:lnTo>
                  <a:pt x="5084580" y="2269052"/>
                </a:lnTo>
                <a:cubicBezTo>
                  <a:pt x="5118460" y="2269598"/>
                  <a:pt x="5151823" y="2272687"/>
                  <a:pt x="5184444" y="2278445"/>
                </a:cubicBezTo>
                <a:cubicBezTo>
                  <a:pt x="5190277" y="2278011"/>
                  <a:pt x="5195851" y="2278993"/>
                  <a:pt x="5201405" y="2280040"/>
                </a:cubicBezTo>
                <a:lnTo>
                  <a:pt x="5201527" y="2281230"/>
                </a:lnTo>
                <a:cubicBezTo>
                  <a:pt x="5483077" y="2327390"/>
                  <a:pt x="5718838" y="2502582"/>
                  <a:pt x="5841311" y="2741544"/>
                </a:cubicBezTo>
                <a:lnTo>
                  <a:pt x="5851096" y="2765204"/>
                </a:lnTo>
                <a:lnTo>
                  <a:pt x="5851096" y="3089525"/>
                </a:lnTo>
                <a:lnTo>
                  <a:pt x="5680952" y="3089525"/>
                </a:lnTo>
                <a:lnTo>
                  <a:pt x="5661219" y="3084683"/>
                </a:lnTo>
                <a:cubicBezTo>
                  <a:pt x="5352738" y="2982764"/>
                  <a:pt x="5121893" y="2720025"/>
                  <a:pt x="5075873" y="2400097"/>
                </a:cubicBezTo>
                <a:cubicBezTo>
                  <a:pt x="5075697" y="2400042"/>
                  <a:pt x="5075522" y="2400037"/>
                  <a:pt x="5075344" y="2400032"/>
                </a:cubicBezTo>
                <a:lnTo>
                  <a:pt x="5074781" y="2393114"/>
                </a:lnTo>
                <a:cubicBezTo>
                  <a:pt x="5069489" y="2361770"/>
                  <a:pt x="5066925" y="2329761"/>
                  <a:pt x="5066970" y="2297292"/>
                </a:cubicBezTo>
                <a:cubicBezTo>
                  <a:pt x="5065597" y="2291461"/>
                  <a:pt x="5065535" y="2285589"/>
                  <a:pt x="5065535" y="2279702"/>
                </a:cubicBezTo>
                <a:close/>
                <a:moveTo>
                  <a:pt x="5065533" y="486299"/>
                </a:moveTo>
                <a:cubicBezTo>
                  <a:pt x="5065533" y="480458"/>
                  <a:pt x="5065595" y="474631"/>
                  <a:pt x="5066968" y="468842"/>
                </a:cubicBezTo>
                <a:cubicBezTo>
                  <a:pt x="5066923" y="436636"/>
                  <a:pt x="5069486" y="404884"/>
                  <a:pt x="5074776" y="373792"/>
                </a:cubicBezTo>
                <a:lnTo>
                  <a:pt x="5075341" y="366915"/>
                </a:lnTo>
                <a:cubicBezTo>
                  <a:pt x="5075518" y="366910"/>
                  <a:pt x="5075694" y="366905"/>
                  <a:pt x="5075869" y="366850"/>
                </a:cubicBezTo>
                <a:cubicBezTo>
                  <a:pt x="5089628" y="271960"/>
                  <a:pt x="5119903" y="182140"/>
                  <a:pt x="5163966" y="100280"/>
                </a:cubicBezTo>
                <a:lnTo>
                  <a:pt x="5229488" y="0"/>
                </a:lnTo>
                <a:lnTo>
                  <a:pt x="5405629" y="0"/>
                </a:lnTo>
                <a:lnTo>
                  <a:pt x="5334254" y="79433"/>
                </a:lnTo>
                <a:cubicBezTo>
                  <a:pt x="5276439" y="159050"/>
                  <a:pt x="5235311" y="250706"/>
                  <a:pt x="5215512" y="349642"/>
                </a:cubicBezTo>
                <a:cubicBezTo>
                  <a:pt x="5406992" y="309201"/>
                  <a:pt x="5570544" y="197965"/>
                  <a:pt x="5674730" y="45955"/>
                </a:cubicBezTo>
                <a:lnTo>
                  <a:pt x="5697983" y="0"/>
                </a:lnTo>
                <a:lnTo>
                  <a:pt x="5851096" y="0"/>
                </a:lnTo>
                <a:lnTo>
                  <a:pt x="5851096" y="4349"/>
                </a:lnTo>
                <a:lnTo>
                  <a:pt x="5799246" y="99096"/>
                </a:lnTo>
                <a:cubicBezTo>
                  <a:pt x="5669765" y="299632"/>
                  <a:pt x="5454064" y="443705"/>
                  <a:pt x="5201524" y="484784"/>
                </a:cubicBezTo>
                <a:lnTo>
                  <a:pt x="5201403" y="485964"/>
                </a:lnTo>
                <a:cubicBezTo>
                  <a:pt x="5195847" y="487004"/>
                  <a:pt x="5190272" y="487979"/>
                  <a:pt x="5184438" y="487548"/>
                </a:cubicBezTo>
                <a:cubicBezTo>
                  <a:pt x="5151829" y="493257"/>
                  <a:pt x="5118478" y="496322"/>
                  <a:pt x="5084610" y="496864"/>
                </a:cubicBezTo>
                <a:lnTo>
                  <a:pt x="5066703" y="498535"/>
                </a:lnTo>
                <a:lnTo>
                  <a:pt x="5066676" y="498027"/>
                </a:lnTo>
                <a:lnTo>
                  <a:pt x="5066154" y="498061"/>
                </a:lnTo>
                <a:cubicBezTo>
                  <a:pt x="5065562" y="494151"/>
                  <a:pt x="5065533" y="490228"/>
                  <a:pt x="5065533" y="486299"/>
                </a:cubicBezTo>
                <a:close/>
                <a:moveTo>
                  <a:pt x="5065533" y="2244520"/>
                </a:moveTo>
                <a:cubicBezTo>
                  <a:pt x="5065533" y="2238678"/>
                  <a:pt x="5065595" y="2232850"/>
                  <a:pt x="5066968" y="2227062"/>
                </a:cubicBezTo>
                <a:cubicBezTo>
                  <a:pt x="5066923" y="2194855"/>
                  <a:pt x="5069486" y="2163105"/>
                  <a:pt x="5074776" y="2132012"/>
                </a:cubicBezTo>
                <a:lnTo>
                  <a:pt x="5075341" y="2125135"/>
                </a:lnTo>
                <a:cubicBezTo>
                  <a:pt x="5075518" y="2125130"/>
                  <a:pt x="5075694" y="2125125"/>
                  <a:pt x="5075869" y="2125070"/>
                </a:cubicBezTo>
                <a:cubicBezTo>
                  <a:pt x="5128465" y="1762307"/>
                  <a:pt x="5422464" y="1473657"/>
                  <a:pt x="5797863" y="1412593"/>
                </a:cubicBezTo>
                <a:lnTo>
                  <a:pt x="5797985" y="1411413"/>
                </a:lnTo>
                <a:cubicBezTo>
                  <a:pt x="5803539" y="1410374"/>
                  <a:pt x="5809112" y="1409399"/>
                  <a:pt x="5814946" y="1409830"/>
                </a:cubicBezTo>
                <a:lnTo>
                  <a:pt x="5851096" y="1406457"/>
                </a:lnTo>
                <a:lnTo>
                  <a:pt x="5851096" y="1762823"/>
                </a:lnTo>
                <a:lnTo>
                  <a:pt x="5841309" y="1786304"/>
                </a:lnTo>
                <a:cubicBezTo>
                  <a:pt x="5718836" y="2023390"/>
                  <a:pt x="5483074" y="2197206"/>
                  <a:pt x="5201524" y="2243004"/>
                </a:cubicBezTo>
                <a:lnTo>
                  <a:pt x="5201403" y="2244184"/>
                </a:lnTo>
                <a:cubicBezTo>
                  <a:pt x="5195847" y="2245223"/>
                  <a:pt x="5190272" y="2246198"/>
                  <a:pt x="5184438" y="2245767"/>
                </a:cubicBezTo>
                <a:cubicBezTo>
                  <a:pt x="5151829" y="2251477"/>
                  <a:pt x="5118478" y="2254542"/>
                  <a:pt x="5084610" y="2255084"/>
                </a:cubicBezTo>
                <a:lnTo>
                  <a:pt x="5066703" y="2256755"/>
                </a:lnTo>
                <a:lnTo>
                  <a:pt x="5066676" y="2256246"/>
                </a:lnTo>
                <a:lnTo>
                  <a:pt x="5066154" y="2256280"/>
                </a:lnTo>
                <a:cubicBezTo>
                  <a:pt x="5065562" y="2252372"/>
                  <a:pt x="5065533" y="2248449"/>
                  <a:pt x="5065533" y="2244520"/>
                </a:cubicBezTo>
                <a:close/>
                <a:moveTo>
                  <a:pt x="4325732" y="1223782"/>
                </a:moveTo>
                <a:cubicBezTo>
                  <a:pt x="4613612" y="1162499"/>
                  <a:pt x="4838363" y="939930"/>
                  <a:pt x="4894096" y="659222"/>
                </a:cubicBezTo>
                <a:cubicBezTo>
                  <a:pt x="4606215" y="720505"/>
                  <a:pt x="4381464" y="943074"/>
                  <a:pt x="4325732" y="1223782"/>
                </a:cubicBezTo>
                <a:close/>
                <a:moveTo>
                  <a:pt x="4325732" y="1547735"/>
                </a:moveTo>
                <a:cubicBezTo>
                  <a:pt x="4381465" y="1826239"/>
                  <a:pt x="4606215" y="2047060"/>
                  <a:pt x="4894096" y="2107862"/>
                </a:cubicBezTo>
                <a:cubicBezTo>
                  <a:pt x="4838364" y="1829358"/>
                  <a:pt x="4613612" y="1608537"/>
                  <a:pt x="4325732" y="1547735"/>
                </a:cubicBezTo>
                <a:close/>
                <a:moveTo>
                  <a:pt x="4325732" y="2982001"/>
                </a:moveTo>
                <a:cubicBezTo>
                  <a:pt x="4613612" y="2920718"/>
                  <a:pt x="4838363" y="2698150"/>
                  <a:pt x="4894096" y="2417442"/>
                </a:cubicBezTo>
                <a:cubicBezTo>
                  <a:pt x="4606215" y="2478725"/>
                  <a:pt x="4381464" y="2701294"/>
                  <a:pt x="4325732" y="2982001"/>
                </a:cubicBezTo>
                <a:close/>
                <a:moveTo>
                  <a:pt x="4256134" y="0"/>
                </a:moveTo>
                <a:lnTo>
                  <a:pt x="4411625" y="0"/>
                </a:lnTo>
                <a:lnTo>
                  <a:pt x="4434878" y="45955"/>
                </a:lnTo>
                <a:cubicBezTo>
                  <a:pt x="4539065" y="197965"/>
                  <a:pt x="4702616" y="309201"/>
                  <a:pt x="4894096" y="349642"/>
                </a:cubicBezTo>
                <a:cubicBezTo>
                  <a:pt x="4874298" y="250706"/>
                  <a:pt x="4833170" y="159050"/>
                  <a:pt x="4775353" y="79433"/>
                </a:cubicBezTo>
                <a:lnTo>
                  <a:pt x="4703980" y="0"/>
                </a:lnTo>
                <a:lnTo>
                  <a:pt x="4880119" y="0"/>
                </a:lnTo>
                <a:lnTo>
                  <a:pt x="4945641" y="100280"/>
                </a:lnTo>
                <a:cubicBezTo>
                  <a:pt x="4989705" y="182140"/>
                  <a:pt x="5019980" y="271960"/>
                  <a:pt x="5033738" y="366850"/>
                </a:cubicBezTo>
                <a:cubicBezTo>
                  <a:pt x="5033914" y="366905"/>
                  <a:pt x="5034090" y="366910"/>
                  <a:pt x="5034267" y="366915"/>
                </a:cubicBezTo>
                <a:lnTo>
                  <a:pt x="5034832" y="373792"/>
                </a:lnTo>
                <a:cubicBezTo>
                  <a:pt x="5040122" y="404884"/>
                  <a:pt x="5042685" y="436636"/>
                  <a:pt x="5042640" y="468842"/>
                </a:cubicBezTo>
                <a:cubicBezTo>
                  <a:pt x="5044013" y="474631"/>
                  <a:pt x="5044074" y="480458"/>
                  <a:pt x="5044074" y="486299"/>
                </a:cubicBezTo>
                <a:cubicBezTo>
                  <a:pt x="5044074" y="490228"/>
                  <a:pt x="5044046" y="494151"/>
                  <a:pt x="5043454" y="498061"/>
                </a:cubicBezTo>
                <a:lnTo>
                  <a:pt x="5042932" y="498027"/>
                </a:lnTo>
                <a:lnTo>
                  <a:pt x="5042905" y="498535"/>
                </a:lnTo>
                <a:lnTo>
                  <a:pt x="5024997" y="496864"/>
                </a:lnTo>
                <a:cubicBezTo>
                  <a:pt x="4991129" y="496322"/>
                  <a:pt x="4957779" y="493257"/>
                  <a:pt x="4925170" y="487548"/>
                </a:cubicBezTo>
                <a:cubicBezTo>
                  <a:pt x="4919336" y="487979"/>
                  <a:pt x="4913761" y="487004"/>
                  <a:pt x="4908205" y="485964"/>
                </a:cubicBezTo>
                <a:lnTo>
                  <a:pt x="4908084" y="484784"/>
                </a:lnTo>
                <a:cubicBezTo>
                  <a:pt x="4655545" y="443705"/>
                  <a:pt x="4439844" y="299632"/>
                  <a:pt x="4310363" y="99096"/>
                </a:cubicBezTo>
                <a:close/>
                <a:moveTo>
                  <a:pt x="4178216" y="3089525"/>
                </a:moveTo>
                <a:lnTo>
                  <a:pt x="4184996" y="3006343"/>
                </a:lnTo>
                <a:lnTo>
                  <a:pt x="4185561" y="2999411"/>
                </a:lnTo>
                <a:cubicBezTo>
                  <a:pt x="4185737" y="2999406"/>
                  <a:pt x="4185914" y="2999401"/>
                  <a:pt x="4186090" y="2999346"/>
                </a:cubicBezTo>
                <a:cubicBezTo>
                  <a:pt x="4238685" y="2633713"/>
                  <a:pt x="4532684" y="2342777"/>
                  <a:pt x="4908083" y="2281230"/>
                </a:cubicBezTo>
                <a:lnTo>
                  <a:pt x="4908205" y="2280040"/>
                </a:lnTo>
                <a:cubicBezTo>
                  <a:pt x="4913759" y="2278993"/>
                  <a:pt x="4919332" y="2278011"/>
                  <a:pt x="4925166" y="2278445"/>
                </a:cubicBezTo>
                <a:cubicBezTo>
                  <a:pt x="4957787" y="2272687"/>
                  <a:pt x="4991150" y="2269598"/>
                  <a:pt x="5025030" y="2269052"/>
                </a:cubicBezTo>
                <a:lnTo>
                  <a:pt x="5042905" y="2267371"/>
                </a:lnTo>
                <a:lnTo>
                  <a:pt x="5042932" y="2267882"/>
                </a:lnTo>
                <a:lnTo>
                  <a:pt x="5043453" y="2267848"/>
                </a:lnTo>
                <a:lnTo>
                  <a:pt x="5044074" y="2279702"/>
                </a:lnTo>
                <a:cubicBezTo>
                  <a:pt x="5044074" y="2285589"/>
                  <a:pt x="5044013" y="2291461"/>
                  <a:pt x="5042640" y="2297292"/>
                </a:cubicBezTo>
                <a:cubicBezTo>
                  <a:pt x="5042685" y="2329761"/>
                  <a:pt x="5040121" y="2361770"/>
                  <a:pt x="5034829" y="2393114"/>
                </a:cubicBezTo>
                <a:lnTo>
                  <a:pt x="5034266" y="2400032"/>
                </a:lnTo>
                <a:cubicBezTo>
                  <a:pt x="5034088" y="2400037"/>
                  <a:pt x="5033912" y="2400042"/>
                  <a:pt x="5033737" y="2400097"/>
                </a:cubicBezTo>
                <a:cubicBezTo>
                  <a:pt x="4987717" y="2720025"/>
                  <a:pt x="4756872" y="2982764"/>
                  <a:pt x="4448391" y="3084683"/>
                </a:cubicBezTo>
                <a:lnTo>
                  <a:pt x="4428658" y="3089525"/>
                </a:lnTo>
                <a:close/>
                <a:moveTo>
                  <a:pt x="4175753" y="1361522"/>
                </a:moveTo>
                <a:cubicBezTo>
                  <a:pt x="4175753" y="1355634"/>
                  <a:pt x="4175815" y="1349760"/>
                  <a:pt x="4177187" y="1343926"/>
                </a:cubicBezTo>
                <a:cubicBezTo>
                  <a:pt x="4177144" y="1311465"/>
                  <a:pt x="4179705" y="1279462"/>
                  <a:pt x="4184996" y="1248124"/>
                </a:cubicBezTo>
                <a:lnTo>
                  <a:pt x="4185561" y="1241192"/>
                </a:lnTo>
                <a:cubicBezTo>
                  <a:pt x="4185737" y="1241187"/>
                  <a:pt x="4185914" y="1241182"/>
                  <a:pt x="4186090" y="1241127"/>
                </a:cubicBezTo>
                <a:cubicBezTo>
                  <a:pt x="4238685" y="875493"/>
                  <a:pt x="4532684" y="584557"/>
                  <a:pt x="4908083" y="523010"/>
                </a:cubicBezTo>
                <a:lnTo>
                  <a:pt x="4908205" y="521820"/>
                </a:lnTo>
                <a:cubicBezTo>
                  <a:pt x="4913759" y="520774"/>
                  <a:pt x="4919332" y="519792"/>
                  <a:pt x="4925166" y="520226"/>
                </a:cubicBezTo>
                <a:cubicBezTo>
                  <a:pt x="4957787" y="514468"/>
                  <a:pt x="4991150" y="511379"/>
                  <a:pt x="5025030" y="510833"/>
                </a:cubicBezTo>
                <a:lnTo>
                  <a:pt x="5042905" y="509151"/>
                </a:lnTo>
                <a:lnTo>
                  <a:pt x="5042932" y="509663"/>
                </a:lnTo>
                <a:lnTo>
                  <a:pt x="5043453" y="509629"/>
                </a:lnTo>
                <a:lnTo>
                  <a:pt x="5044074" y="521483"/>
                </a:lnTo>
                <a:cubicBezTo>
                  <a:pt x="5044074" y="527369"/>
                  <a:pt x="5044013" y="533241"/>
                  <a:pt x="5042640" y="539073"/>
                </a:cubicBezTo>
                <a:cubicBezTo>
                  <a:pt x="5042685" y="571542"/>
                  <a:pt x="5040121" y="603550"/>
                  <a:pt x="5034829" y="634895"/>
                </a:cubicBezTo>
                <a:lnTo>
                  <a:pt x="5034266" y="641812"/>
                </a:lnTo>
                <a:cubicBezTo>
                  <a:pt x="5034088" y="641817"/>
                  <a:pt x="5033912" y="641823"/>
                  <a:pt x="5033737" y="641878"/>
                </a:cubicBezTo>
                <a:cubicBezTo>
                  <a:pt x="4981143" y="1007510"/>
                  <a:pt x="4687144" y="1298446"/>
                  <a:pt x="4311744" y="1359994"/>
                </a:cubicBezTo>
                <a:lnTo>
                  <a:pt x="4311623" y="1361184"/>
                </a:lnTo>
                <a:cubicBezTo>
                  <a:pt x="4306067" y="1362231"/>
                  <a:pt x="4300492" y="1363214"/>
                  <a:pt x="4294658" y="1362780"/>
                </a:cubicBezTo>
                <a:cubicBezTo>
                  <a:pt x="4262048" y="1368535"/>
                  <a:pt x="4228698" y="1371623"/>
                  <a:pt x="4194831" y="1372169"/>
                </a:cubicBezTo>
                <a:lnTo>
                  <a:pt x="4176923" y="1373854"/>
                </a:lnTo>
                <a:lnTo>
                  <a:pt x="4176896" y="1373341"/>
                </a:lnTo>
                <a:lnTo>
                  <a:pt x="4176374" y="1373376"/>
                </a:lnTo>
                <a:cubicBezTo>
                  <a:pt x="4175781" y="1369436"/>
                  <a:pt x="4175753" y="1365482"/>
                  <a:pt x="4175753" y="1361522"/>
                </a:cubicBezTo>
                <a:close/>
                <a:moveTo>
                  <a:pt x="4175753" y="1411078"/>
                </a:moveTo>
                <a:lnTo>
                  <a:pt x="4176375" y="1399317"/>
                </a:lnTo>
                <a:lnTo>
                  <a:pt x="4176896" y="1399351"/>
                </a:lnTo>
                <a:lnTo>
                  <a:pt x="4176923" y="1398843"/>
                </a:lnTo>
                <a:lnTo>
                  <a:pt x="4194799" y="1400511"/>
                </a:lnTo>
                <a:cubicBezTo>
                  <a:pt x="4228677" y="1401053"/>
                  <a:pt x="4262041" y="1404118"/>
                  <a:pt x="4294662" y="1409831"/>
                </a:cubicBezTo>
                <a:cubicBezTo>
                  <a:pt x="4300495" y="1409399"/>
                  <a:pt x="4306069" y="1410375"/>
                  <a:pt x="4311623" y="1411413"/>
                </a:cubicBezTo>
                <a:lnTo>
                  <a:pt x="4311745" y="1412593"/>
                </a:lnTo>
                <a:cubicBezTo>
                  <a:pt x="4687144" y="1473657"/>
                  <a:pt x="4981143" y="1762307"/>
                  <a:pt x="5033738" y="2125070"/>
                </a:cubicBezTo>
                <a:cubicBezTo>
                  <a:pt x="5033914" y="2125125"/>
                  <a:pt x="5034090" y="2125130"/>
                  <a:pt x="5034267" y="2125135"/>
                </a:cubicBezTo>
                <a:lnTo>
                  <a:pt x="5034832" y="2132012"/>
                </a:lnTo>
                <a:cubicBezTo>
                  <a:pt x="5040122" y="2163105"/>
                  <a:pt x="5042685" y="2194855"/>
                  <a:pt x="5042640" y="2227062"/>
                </a:cubicBezTo>
                <a:cubicBezTo>
                  <a:pt x="5044013" y="2232850"/>
                  <a:pt x="5044074" y="2238678"/>
                  <a:pt x="5044074" y="2244520"/>
                </a:cubicBezTo>
                <a:cubicBezTo>
                  <a:pt x="5044074" y="2248449"/>
                  <a:pt x="5044046" y="2252372"/>
                  <a:pt x="5043454" y="2256280"/>
                </a:cubicBezTo>
                <a:lnTo>
                  <a:pt x="5042932" y="2256246"/>
                </a:lnTo>
                <a:lnTo>
                  <a:pt x="5042905" y="2256755"/>
                </a:lnTo>
                <a:lnTo>
                  <a:pt x="5024997" y="2255084"/>
                </a:lnTo>
                <a:cubicBezTo>
                  <a:pt x="4991129" y="2254542"/>
                  <a:pt x="4957779" y="2251477"/>
                  <a:pt x="4925170" y="2245767"/>
                </a:cubicBezTo>
                <a:cubicBezTo>
                  <a:pt x="4919336" y="2246198"/>
                  <a:pt x="4913761" y="2245223"/>
                  <a:pt x="4908205" y="2244184"/>
                </a:cubicBezTo>
                <a:lnTo>
                  <a:pt x="4908084" y="2243004"/>
                </a:lnTo>
                <a:cubicBezTo>
                  <a:pt x="4532684" y="2181939"/>
                  <a:pt x="4238685" y="1893288"/>
                  <a:pt x="4186091" y="1530527"/>
                </a:cubicBezTo>
                <a:cubicBezTo>
                  <a:pt x="4185915" y="1530472"/>
                  <a:pt x="4185739" y="1530468"/>
                  <a:pt x="4185562" y="1530463"/>
                </a:cubicBezTo>
                <a:lnTo>
                  <a:pt x="4184999" y="1523599"/>
                </a:lnTo>
                <a:cubicBezTo>
                  <a:pt x="4179707" y="1492501"/>
                  <a:pt x="4177144" y="1460743"/>
                  <a:pt x="4177187" y="1428529"/>
                </a:cubicBezTo>
                <a:cubicBezTo>
                  <a:pt x="4175815" y="1422743"/>
                  <a:pt x="4175753" y="1416918"/>
                  <a:pt x="4175753" y="1411078"/>
                </a:cubicBezTo>
                <a:close/>
                <a:moveTo>
                  <a:pt x="3445328" y="659222"/>
                </a:moveTo>
                <a:cubicBezTo>
                  <a:pt x="3501061" y="939930"/>
                  <a:pt x="3725812" y="1162499"/>
                  <a:pt x="4013692" y="1223782"/>
                </a:cubicBezTo>
                <a:cubicBezTo>
                  <a:pt x="3957960" y="943074"/>
                  <a:pt x="3733209" y="720505"/>
                  <a:pt x="3445328" y="659222"/>
                </a:cubicBezTo>
                <a:close/>
                <a:moveTo>
                  <a:pt x="3445328" y="2417442"/>
                </a:moveTo>
                <a:cubicBezTo>
                  <a:pt x="3501061" y="2698150"/>
                  <a:pt x="3725812" y="2920718"/>
                  <a:pt x="4013692" y="2982001"/>
                </a:cubicBezTo>
                <a:cubicBezTo>
                  <a:pt x="3957960" y="2701294"/>
                  <a:pt x="3733209" y="2478725"/>
                  <a:pt x="3445328" y="2417442"/>
                </a:cubicBezTo>
                <a:close/>
                <a:moveTo>
                  <a:pt x="3445326" y="2107862"/>
                </a:moveTo>
                <a:cubicBezTo>
                  <a:pt x="3733207" y="2047060"/>
                  <a:pt x="3957957" y="1826239"/>
                  <a:pt x="4013690" y="1547735"/>
                </a:cubicBezTo>
                <a:cubicBezTo>
                  <a:pt x="3725809" y="1608537"/>
                  <a:pt x="3501058" y="1829358"/>
                  <a:pt x="3445326" y="2107862"/>
                </a:cubicBezTo>
                <a:close/>
                <a:moveTo>
                  <a:pt x="3295350" y="521483"/>
                </a:moveTo>
                <a:lnTo>
                  <a:pt x="3295971" y="509629"/>
                </a:lnTo>
                <a:lnTo>
                  <a:pt x="3296492" y="509663"/>
                </a:lnTo>
                <a:lnTo>
                  <a:pt x="3296519" y="509151"/>
                </a:lnTo>
                <a:lnTo>
                  <a:pt x="3314395" y="510833"/>
                </a:lnTo>
                <a:cubicBezTo>
                  <a:pt x="3348274" y="511379"/>
                  <a:pt x="3381637" y="514468"/>
                  <a:pt x="3414258" y="520226"/>
                </a:cubicBezTo>
                <a:cubicBezTo>
                  <a:pt x="3420092" y="519792"/>
                  <a:pt x="3425665" y="520774"/>
                  <a:pt x="3431219" y="521820"/>
                </a:cubicBezTo>
                <a:lnTo>
                  <a:pt x="3431341" y="523010"/>
                </a:lnTo>
                <a:cubicBezTo>
                  <a:pt x="3806740" y="584557"/>
                  <a:pt x="4100739" y="875493"/>
                  <a:pt x="4153335" y="1241127"/>
                </a:cubicBezTo>
                <a:cubicBezTo>
                  <a:pt x="4153510" y="1241182"/>
                  <a:pt x="4153688" y="1241187"/>
                  <a:pt x="4153863" y="1241192"/>
                </a:cubicBezTo>
                <a:lnTo>
                  <a:pt x="4154429" y="1248124"/>
                </a:lnTo>
                <a:cubicBezTo>
                  <a:pt x="4159718" y="1279462"/>
                  <a:pt x="4162281" y="1311465"/>
                  <a:pt x="4162237" y="1343926"/>
                </a:cubicBezTo>
                <a:cubicBezTo>
                  <a:pt x="4163610" y="1349760"/>
                  <a:pt x="4163671" y="1355634"/>
                  <a:pt x="4163671" y="1361522"/>
                </a:cubicBezTo>
                <a:cubicBezTo>
                  <a:pt x="4163671" y="1365482"/>
                  <a:pt x="4163642" y="1369436"/>
                  <a:pt x="4163050" y="1373376"/>
                </a:cubicBezTo>
                <a:lnTo>
                  <a:pt x="4162528" y="1373341"/>
                </a:lnTo>
                <a:lnTo>
                  <a:pt x="4162501" y="1373854"/>
                </a:lnTo>
                <a:lnTo>
                  <a:pt x="4144594" y="1372169"/>
                </a:lnTo>
                <a:cubicBezTo>
                  <a:pt x="4110727" y="1371623"/>
                  <a:pt x="4077375" y="1368535"/>
                  <a:pt x="4044766" y="1362780"/>
                </a:cubicBezTo>
                <a:cubicBezTo>
                  <a:pt x="4038932" y="1363214"/>
                  <a:pt x="4033357" y="1362231"/>
                  <a:pt x="4027802" y="1361184"/>
                </a:cubicBezTo>
                <a:lnTo>
                  <a:pt x="4027681" y="1359994"/>
                </a:lnTo>
                <a:cubicBezTo>
                  <a:pt x="3652280" y="1298446"/>
                  <a:pt x="3358281" y="1007510"/>
                  <a:pt x="3305687" y="641878"/>
                </a:cubicBezTo>
                <a:cubicBezTo>
                  <a:pt x="3305511" y="641823"/>
                  <a:pt x="3305336" y="641818"/>
                  <a:pt x="3305158" y="641812"/>
                </a:cubicBezTo>
                <a:lnTo>
                  <a:pt x="3304595" y="634895"/>
                </a:lnTo>
                <a:cubicBezTo>
                  <a:pt x="3299303" y="603550"/>
                  <a:pt x="3296740" y="571542"/>
                  <a:pt x="3296784" y="539073"/>
                </a:cubicBezTo>
                <a:cubicBezTo>
                  <a:pt x="3295411" y="533241"/>
                  <a:pt x="3295350" y="527369"/>
                  <a:pt x="3295350" y="521483"/>
                </a:cubicBezTo>
                <a:close/>
                <a:moveTo>
                  <a:pt x="3295350" y="2279702"/>
                </a:moveTo>
                <a:lnTo>
                  <a:pt x="3295971" y="2267848"/>
                </a:lnTo>
                <a:lnTo>
                  <a:pt x="3296492" y="2267882"/>
                </a:lnTo>
                <a:lnTo>
                  <a:pt x="3296519" y="2267371"/>
                </a:lnTo>
                <a:lnTo>
                  <a:pt x="3314395" y="2269052"/>
                </a:lnTo>
                <a:cubicBezTo>
                  <a:pt x="3348274" y="2269598"/>
                  <a:pt x="3381637" y="2272687"/>
                  <a:pt x="3414258" y="2278445"/>
                </a:cubicBezTo>
                <a:cubicBezTo>
                  <a:pt x="3420092" y="2278011"/>
                  <a:pt x="3425665" y="2278993"/>
                  <a:pt x="3431219" y="2280040"/>
                </a:cubicBezTo>
                <a:lnTo>
                  <a:pt x="3431341" y="2281230"/>
                </a:lnTo>
                <a:cubicBezTo>
                  <a:pt x="3806740" y="2342777"/>
                  <a:pt x="4100739" y="2633713"/>
                  <a:pt x="4153335" y="2999346"/>
                </a:cubicBezTo>
                <a:cubicBezTo>
                  <a:pt x="4153510" y="2999401"/>
                  <a:pt x="4153688" y="2999406"/>
                  <a:pt x="4153863" y="2999411"/>
                </a:cubicBezTo>
                <a:lnTo>
                  <a:pt x="4154429" y="3006343"/>
                </a:lnTo>
                <a:lnTo>
                  <a:pt x="4161209" y="3089525"/>
                </a:lnTo>
                <a:lnTo>
                  <a:pt x="3910768" y="3089525"/>
                </a:lnTo>
                <a:lnTo>
                  <a:pt x="3891034" y="3084683"/>
                </a:lnTo>
                <a:cubicBezTo>
                  <a:pt x="3582552" y="2982764"/>
                  <a:pt x="3351706" y="2720025"/>
                  <a:pt x="3305687" y="2400097"/>
                </a:cubicBezTo>
                <a:cubicBezTo>
                  <a:pt x="3305511" y="2400042"/>
                  <a:pt x="3305336" y="2400037"/>
                  <a:pt x="3305158" y="2400032"/>
                </a:cubicBezTo>
                <a:lnTo>
                  <a:pt x="3304595" y="2393114"/>
                </a:lnTo>
                <a:cubicBezTo>
                  <a:pt x="3299303" y="2361770"/>
                  <a:pt x="3296740" y="2329761"/>
                  <a:pt x="3296784" y="2297292"/>
                </a:cubicBezTo>
                <a:cubicBezTo>
                  <a:pt x="3295411" y="2291461"/>
                  <a:pt x="3295350" y="2285589"/>
                  <a:pt x="3295350" y="2279702"/>
                </a:cubicBezTo>
                <a:close/>
                <a:moveTo>
                  <a:pt x="3295347" y="486299"/>
                </a:moveTo>
                <a:cubicBezTo>
                  <a:pt x="3295347" y="480458"/>
                  <a:pt x="3295409" y="474631"/>
                  <a:pt x="3296782" y="468842"/>
                </a:cubicBezTo>
                <a:cubicBezTo>
                  <a:pt x="3296738" y="436636"/>
                  <a:pt x="3299300" y="404884"/>
                  <a:pt x="3304590" y="373792"/>
                </a:cubicBezTo>
                <a:lnTo>
                  <a:pt x="3305155" y="366915"/>
                </a:lnTo>
                <a:cubicBezTo>
                  <a:pt x="3305332" y="366910"/>
                  <a:pt x="3305508" y="366905"/>
                  <a:pt x="3305684" y="366850"/>
                </a:cubicBezTo>
                <a:cubicBezTo>
                  <a:pt x="3319442" y="271960"/>
                  <a:pt x="3349717" y="182140"/>
                  <a:pt x="3393781" y="100280"/>
                </a:cubicBezTo>
                <a:lnTo>
                  <a:pt x="3459303" y="0"/>
                </a:lnTo>
                <a:lnTo>
                  <a:pt x="3635443" y="0"/>
                </a:lnTo>
                <a:lnTo>
                  <a:pt x="3564068" y="79433"/>
                </a:lnTo>
                <a:cubicBezTo>
                  <a:pt x="3506253" y="159050"/>
                  <a:pt x="3465125" y="250706"/>
                  <a:pt x="3445326" y="349642"/>
                </a:cubicBezTo>
                <a:cubicBezTo>
                  <a:pt x="3636807" y="309201"/>
                  <a:pt x="3800358" y="197965"/>
                  <a:pt x="3904544" y="45955"/>
                </a:cubicBezTo>
                <a:lnTo>
                  <a:pt x="3927798" y="0"/>
                </a:lnTo>
                <a:lnTo>
                  <a:pt x="4083290" y="0"/>
                </a:lnTo>
                <a:lnTo>
                  <a:pt x="4029061" y="99096"/>
                </a:lnTo>
                <a:cubicBezTo>
                  <a:pt x="3899579" y="299632"/>
                  <a:pt x="3683877" y="443705"/>
                  <a:pt x="3431338" y="484784"/>
                </a:cubicBezTo>
                <a:lnTo>
                  <a:pt x="3431217" y="485964"/>
                </a:lnTo>
                <a:cubicBezTo>
                  <a:pt x="3425661" y="487004"/>
                  <a:pt x="3420086" y="487979"/>
                  <a:pt x="3414252" y="487548"/>
                </a:cubicBezTo>
                <a:cubicBezTo>
                  <a:pt x="3381643" y="493257"/>
                  <a:pt x="3348292" y="496322"/>
                  <a:pt x="3314425" y="496864"/>
                </a:cubicBezTo>
                <a:lnTo>
                  <a:pt x="3296517" y="498535"/>
                </a:lnTo>
                <a:lnTo>
                  <a:pt x="3296490" y="498027"/>
                </a:lnTo>
                <a:lnTo>
                  <a:pt x="3295968" y="498061"/>
                </a:lnTo>
                <a:cubicBezTo>
                  <a:pt x="3295376" y="494151"/>
                  <a:pt x="3295347" y="490228"/>
                  <a:pt x="3295347" y="486299"/>
                </a:cubicBezTo>
                <a:close/>
                <a:moveTo>
                  <a:pt x="3295347" y="2244520"/>
                </a:moveTo>
                <a:cubicBezTo>
                  <a:pt x="3295347" y="2238678"/>
                  <a:pt x="3295409" y="2232850"/>
                  <a:pt x="3296782" y="2227062"/>
                </a:cubicBezTo>
                <a:cubicBezTo>
                  <a:pt x="3296738" y="2194855"/>
                  <a:pt x="3299300" y="2163105"/>
                  <a:pt x="3304590" y="2132012"/>
                </a:cubicBezTo>
                <a:lnTo>
                  <a:pt x="3305155" y="2125135"/>
                </a:lnTo>
                <a:cubicBezTo>
                  <a:pt x="3305332" y="2125130"/>
                  <a:pt x="3305508" y="2125125"/>
                  <a:pt x="3305684" y="2125070"/>
                </a:cubicBezTo>
                <a:cubicBezTo>
                  <a:pt x="3358279" y="1762307"/>
                  <a:pt x="3652278" y="1473657"/>
                  <a:pt x="4027678" y="1412593"/>
                </a:cubicBezTo>
                <a:lnTo>
                  <a:pt x="4027800" y="1411413"/>
                </a:lnTo>
                <a:cubicBezTo>
                  <a:pt x="4033353" y="1410375"/>
                  <a:pt x="4038927" y="1409399"/>
                  <a:pt x="4044760" y="1409831"/>
                </a:cubicBezTo>
                <a:cubicBezTo>
                  <a:pt x="4077382" y="1404118"/>
                  <a:pt x="4110744" y="1401053"/>
                  <a:pt x="4144624" y="1400511"/>
                </a:cubicBezTo>
                <a:lnTo>
                  <a:pt x="4162499" y="1398843"/>
                </a:lnTo>
                <a:lnTo>
                  <a:pt x="4162526" y="1399351"/>
                </a:lnTo>
                <a:lnTo>
                  <a:pt x="4163047" y="1399317"/>
                </a:lnTo>
                <a:lnTo>
                  <a:pt x="4163669" y="1411078"/>
                </a:lnTo>
                <a:cubicBezTo>
                  <a:pt x="4163669" y="1416918"/>
                  <a:pt x="4163608" y="1422743"/>
                  <a:pt x="4162235" y="1428529"/>
                </a:cubicBezTo>
                <a:cubicBezTo>
                  <a:pt x="4162279" y="1460743"/>
                  <a:pt x="4159715" y="1492501"/>
                  <a:pt x="4154424" y="1523599"/>
                </a:cubicBezTo>
                <a:lnTo>
                  <a:pt x="4153860" y="1530463"/>
                </a:lnTo>
                <a:cubicBezTo>
                  <a:pt x="4153683" y="1530468"/>
                  <a:pt x="4153507" y="1530472"/>
                  <a:pt x="4153332" y="1530527"/>
                </a:cubicBezTo>
                <a:cubicBezTo>
                  <a:pt x="4100737" y="1893288"/>
                  <a:pt x="3806738" y="2181939"/>
                  <a:pt x="3431338" y="2243004"/>
                </a:cubicBezTo>
                <a:lnTo>
                  <a:pt x="3431217" y="2244184"/>
                </a:lnTo>
                <a:cubicBezTo>
                  <a:pt x="3425661" y="2245223"/>
                  <a:pt x="3420086" y="2246198"/>
                  <a:pt x="3414252" y="2245767"/>
                </a:cubicBezTo>
                <a:cubicBezTo>
                  <a:pt x="3381643" y="2251477"/>
                  <a:pt x="3348292" y="2254542"/>
                  <a:pt x="3314425" y="2255084"/>
                </a:cubicBezTo>
                <a:lnTo>
                  <a:pt x="3296517" y="2256755"/>
                </a:lnTo>
                <a:lnTo>
                  <a:pt x="3296490" y="2256246"/>
                </a:lnTo>
                <a:lnTo>
                  <a:pt x="3295968" y="2256280"/>
                </a:lnTo>
                <a:cubicBezTo>
                  <a:pt x="3295376" y="2252372"/>
                  <a:pt x="3295347" y="2248449"/>
                  <a:pt x="3295347" y="2244520"/>
                </a:cubicBezTo>
                <a:close/>
                <a:moveTo>
                  <a:pt x="2555546" y="1223782"/>
                </a:moveTo>
                <a:cubicBezTo>
                  <a:pt x="2843426" y="1162499"/>
                  <a:pt x="3068177" y="939930"/>
                  <a:pt x="3123910" y="659222"/>
                </a:cubicBezTo>
                <a:cubicBezTo>
                  <a:pt x="2836029" y="720505"/>
                  <a:pt x="2611278" y="943074"/>
                  <a:pt x="2555546" y="1223782"/>
                </a:cubicBezTo>
                <a:close/>
                <a:moveTo>
                  <a:pt x="2555546" y="1547735"/>
                </a:moveTo>
                <a:cubicBezTo>
                  <a:pt x="2611279" y="1826239"/>
                  <a:pt x="2836029" y="2047060"/>
                  <a:pt x="3123910" y="2107862"/>
                </a:cubicBezTo>
                <a:cubicBezTo>
                  <a:pt x="3068178" y="1829358"/>
                  <a:pt x="2843426" y="1608537"/>
                  <a:pt x="2555546" y="1547735"/>
                </a:cubicBezTo>
                <a:close/>
                <a:moveTo>
                  <a:pt x="2555546" y="2982001"/>
                </a:moveTo>
                <a:cubicBezTo>
                  <a:pt x="2843426" y="2920718"/>
                  <a:pt x="3068177" y="2698150"/>
                  <a:pt x="3123910" y="2417442"/>
                </a:cubicBezTo>
                <a:cubicBezTo>
                  <a:pt x="2836029" y="2478725"/>
                  <a:pt x="2611278" y="2701294"/>
                  <a:pt x="2555546" y="2982001"/>
                </a:cubicBezTo>
                <a:close/>
                <a:moveTo>
                  <a:pt x="2485948" y="0"/>
                </a:moveTo>
                <a:lnTo>
                  <a:pt x="2641440" y="0"/>
                </a:lnTo>
                <a:lnTo>
                  <a:pt x="2664693" y="45955"/>
                </a:lnTo>
                <a:cubicBezTo>
                  <a:pt x="2768879" y="197965"/>
                  <a:pt x="2932430" y="309201"/>
                  <a:pt x="3123910" y="349642"/>
                </a:cubicBezTo>
                <a:cubicBezTo>
                  <a:pt x="3104112" y="250706"/>
                  <a:pt x="3062984" y="159050"/>
                  <a:pt x="3005167" y="79433"/>
                </a:cubicBezTo>
                <a:lnTo>
                  <a:pt x="2933794" y="0"/>
                </a:lnTo>
                <a:lnTo>
                  <a:pt x="3109934" y="0"/>
                </a:lnTo>
                <a:lnTo>
                  <a:pt x="3175456" y="100280"/>
                </a:lnTo>
                <a:cubicBezTo>
                  <a:pt x="3219520" y="182140"/>
                  <a:pt x="3249795" y="271960"/>
                  <a:pt x="3263553" y="366850"/>
                </a:cubicBezTo>
                <a:cubicBezTo>
                  <a:pt x="3263728" y="366905"/>
                  <a:pt x="3263905" y="366910"/>
                  <a:pt x="3264081" y="366915"/>
                </a:cubicBezTo>
                <a:lnTo>
                  <a:pt x="3264647" y="373792"/>
                </a:lnTo>
                <a:cubicBezTo>
                  <a:pt x="3269936" y="404884"/>
                  <a:pt x="3272499" y="436636"/>
                  <a:pt x="3272455" y="468842"/>
                </a:cubicBezTo>
                <a:cubicBezTo>
                  <a:pt x="3273828" y="474631"/>
                  <a:pt x="3273888" y="480458"/>
                  <a:pt x="3273888" y="486299"/>
                </a:cubicBezTo>
                <a:cubicBezTo>
                  <a:pt x="3273888" y="490228"/>
                  <a:pt x="3273860" y="494151"/>
                  <a:pt x="3273268" y="498061"/>
                </a:cubicBezTo>
                <a:lnTo>
                  <a:pt x="3272746" y="498027"/>
                </a:lnTo>
                <a:lnTo>
                  <a:pt x="3272719" y="498535"/>
                </a:lnTo>
                <a:lnTo>
                  <a:pt x="3254811" y="496864"/>
                </a:lnTo>
                <a:cubicBezTo>
                  <a:pt x="3220945" y="496322"/>
                  <a:pt x="3187593" y="493257"/>
                  <a:pt x="3154984" y="487548"/>
                </a:cubicBezTo>
                <a:cubicBezTo>
                  <a:pt x="3149150" y="487979"/>
                  <a:pt x="3143575" y="487004"/>
                  <a:pt x="3138020" y="485964"/>
                </a:cubicBezTo>
                <a:lnTo>
                  <a:pt x="3137899" y="484784"/>
                </a:lnTo>
                <a:cubicBezTo>
                  <a:pt x="2885360" y="443705"/>
                  <a:pt x="2669659" y="299632"/>
                  <a:pt x="2540177" y="99096"/>
                </a:cubicBezTo>
                <a:close/>
                <a:moveTo>
                  <a:pt x="2408030" y="3089525"/>
                </a:moveTo>
                <a:lnTo>
                  <a:pt x="2414810" y="3006343"/>
                </a:lnTo>
                <a:lnTo>
                  <a:pt x="2415375" y="2999411"/>
                </a:lnTo>
                <a:cubicBezTo>
                  <a:pt x="2415552" y="2999406"/>
                  <a:pt x="2415728" y="2999401"/>
                  <a:pt x="2415904" y="2999346"/>
                </a:cubicBezTo>
                <a:cubicBezTo>
                  <a:pt x="2468499" y="2633713"/>
                  <a:pt x="2762498" y="2342777"/>
                  <a:pt x="3137898" y="2281230"/>
                </a:cubicBezTo>
                <a:lnTo>
                  <a:pt x="3138020" y="2280040"/>
                </a:lnTo>
                <a:cubicBezTo>
                  <a:pt x="3143573" y="2278993"/>
                  <a:pt x="3149146" y="2278011"/>
                  <a:pt x="3154980" y="2278445"/>
                </a:cubicBezTo>
                <a:cubicBezTo>
                  <a:pt x="3187602" y="2272687"/>
                  <a:pt x="3220964" y="2269598"/>
                  <a:pt x="3254844" y="2269052"/>
                </a:cubicBezTo>
                <a:lnTo>
                  <a:pt x="3272719" y="2267371"/>
                </a:lnTo>
                <a:lnTo>
                  <a:pt x="3272746" y="2267882"/>
                </a:lnTo>
                <a:lnTo>
                  <a:pt x="3273267" y="2267848"/>
                </a:lnTo>
                <a:lnTo>
                  <a:pt x="3273888" y="2279702"/>
                </a:lnTo>
                <a:cubicBezTo>
                  <a:pt x="3273888" y="2285589"/>
                  <a:pt x="3273828" y="2291461"/>
                  <a:pt x="3272455" y="2297292"/>
                </a:cubicBezTo>
                <a:cubicBezTo>
                  <a:pt x="3272499" y="2329761"/>
                  <a:pt x="3269935" y="2361770"/>
                  <a:pt x="3264644" y="2393114"/>
                </a:cubicBezTo>
                <a:lnTo>
                  <a:pt x="3264080" y="2400032"/>
                </a:lnTo>
                <a:cubicBezTo>
                  <a:pt x="3263903" y="2400037"/>
                  <a:pt x="3263726" y="2400042"/>
                  <a:pt x="3263552" y="2400097"/>
                </a:cubicBezTo>
                <a:cubicBezTo>
                  <a:pt x="3217532" y="2720025"/>
                  <a:pt x="2986686" y="2982764"/>
                  <a:pt x="2678205" y="3084683"/>
                </a:cubicBezTo>
                <a:lnTo>
                  <a:pt x="2658472" y="3089525"/>
                </a:lnTo>
                <a:close/>
                <a:moveTo>
                  <a:pt x="2405567" y="1361522"/>
                </a:moveTo>
                <a:cubicBezTo>
                  <a:pt x="2405567" y="1355634"/>
                  <a:pt x="2405629" y="1349760"/>
                  <a:pt x="2407002" y="1343926"/>
                </a:cubicBezTo>
                <a:cubicBezTo>
                  <a:pt x="2406958" y="1311465"/>
                  <a:pt x="2409520" y="1279462"/>
                  <a:pt x="2414810" y="1248124"/>
                </a:cubicBezTo>
                <a:lnTo>
                  <a:pt x="2415375" y="1241192"/>
                </a:lnTo>
                <a:cubicBezTo>
                  <a:pt x="2415552" y="1241187"/>
                  <a:pt x="2415728" y="1241182"/>
                  <a:pt x="2415904" y="1241127"/>
                </a:cubicBezTo>
                <a:cubicBezTo>
                  <a:pt x="2468499" y="875493"/>
                  <a:pt x="2762498" y="584557"/>
                  <a:pt x="3137898" y="523010"/>
                </a:cubicBezTo>
                <a:lnTo>
                  <a:pt x="3138020" y="521820"/>
                </a:lnTo>
                <a:cubicBezTo>
                  <a:pt x="3143573" y="520774"/>
                  <a:pt x="3149146" y="519792"/>
                  <a:pt x="3154980" y="520226"/>
                </a:cubicBezTo>
                <a:cubicBezTo>
                  <a:pt x="3187602" y="514468"/>
                  <a:pt x="3220964" y="511379"/>
                  <a:pt x="3254844" y="510833"/>
                </a:cubicBezTo>
                <a:lnTo>
                  <a:pt x="3272719" y="509151"/>
                </a:lnTo>
                <a:lnTo>
                  <a:pt x="3272746" y="509663"/>
                </a:lnTo>
                <a:lnTo>
                  <a:pt x="3273267" y="509629"/>
                </a:lnTo>
                <a:lnTo>
                  <a:pt x="3273888" y="521483"/>
                </a:lnTo>
                <a:cubicBezTo>
                  <a:pt x="3273888" y="527369"/>
                  <a:pt x="3273828" y="533241"/>
                  <a:pt x="3272455" y="539073"/>
                </a:cubicBezTo>
                <a:cubicBezTo>
                  <a:pt x="3272499" y="571542"/>
                  <a:pt x="3269935" y="603550"/>
                  <a:pt x="3264644" y="634895"/>
                </a:cubicBezTo>
                <a:lnTo>
                  <a:pt x="3264080" y="641812"/>
                </a:lnTo>
                <a:cubicBezTo>
                  <a:pt x="3263903" y="641818"/>
                  <a:pt x="3263726" y="641823"/>
                  <a:pt x="3263552" y="641878"/>
                </a:cubicBezTo>
                <a:cubicBezTo>
                  <a:pt x="3210957" y="1007510"/>
                  <a:pt x="2916958" y="1298446"/>
                  <a:pt x="2541558" y="1359994"/>
                </a:cubicBezTo>
                <a:lnTo>
                  <a:pt x="2541437" y="1361184"/>
                </a:lnTo>
                <a:cubicBezTo>
                  <a:pt x="2535881" y="1362231"/>
                  <a:pt x="2530306" y="1363214"/>
                  <a:pt x="2524472" y="1362780"/>
                </a:cubicBezTo>
                <a:cubicBezTo>
                  <a:pt x="2491863" y="1368535"/>
                  <a:pt x="2458513" y="1371623"/>
                  <a:pt x="2424645" y="1372169"/>
                </a:cubicBezTo>
                <a:lnTo>
                  <a:pt x="2406737" y="1373854"/>
                </a:lnTo>
                <a:lnTo>
                  <a:pt x="2406710" y="1373341"/>
                </a:lnTo>
                <a:lnTo>
                  <a:pt x="2406188" y="1373376"/>
                </a:lnTo>
                <a:cubicBezTo>
                  <a:pt x="2405596" y="1369436"/>
                  <a:pt x="2405567" y="1365482"/>
                  <a:pt x="2405567" y="1361522"/>
                </a:cubicBezTo>
                <a:close/>
                <a:moveTo>
                  <a:pt x="2405567" y="1411078"/>
                </a:moveTo>
                <a:lnTo>
                  <a:pt x="2406189" y="1399317"/>
                </a:lnTo>
                <a:lnTo>
                  <a:pt x="2406710" y="1399351"/>
                </a:lnTo>
                <a:lnTo>
                  <a:pt x="2406737" y="1398843"/>
                </a:lnTo>
                <a:lnTo>
                  <a:pt x="2424613" y="1400511"/>
                </a:lnTo>
                <a:cubicBezTo>
                  <a:pt x="2458492" y="1401053"/>
                  <a:pt x="2491855" y="1404118"/>
                  <a:pt x="2524476" y="1409831"/>
                </a:cubicBezTo>
                <a:cubicBezTo>
                  <a:pt x="2530309" y="1409399"/>
                  <a:pt x="2535883" y="1410375"/>
                  <a:pt x="2541437" y="1411413"/>
                </a:cubicBezTo>
                <a:lnTo>
                  <a:pt x="2541559" y="1412593"/>
                </a:lnTo>
                <a:cubicBezTo>
                  <a:pt x="2916958" y="1473657"/>
                  <a:pt x="3210957" y="1762307"/>
                  <a:pt x="3263553" y="2125070"/>
                </a:cubicBezTo>
                <a:cubicBezTo>
                  <a:pt x="3263728" y="2125125"/>
                  <a:pt x="3263905" y="2125130"/>
                  <a:pt x="3264081" y="2125135"/>
                </a:cubicBezTo>
                <a:lnTo>
                  <a:pt x="3264647" y="2132012"/>
                </a:lnTo>
                <a:cubicBezTo>
                  <a:pt x="3269936" y="2163105"/>
                  <a:pt x="3272499" y="2194855"/>
                  <a:pt x="3272455" y="2227062"/>
                </a:cubicBezTo>
                <a:cubicBezTo>
                  <a:pt x="3273828" y="2232850"/>
                  <a:pt x="3273888" y="2238678"/>
                  <a:pt x="3273888" y="2244520"/>
                </a:cubicBezTo>
                <a:cubicBezTo>
                  <a:pt x="3273888" y="2248449"/>
                  <a:pt x="3273860" y="2252372"/>
                  <a:pt x="3273268" y="2256280"/>
                </a:cubicBezTo>
                <a:lnTo>
                  <a:pt x="3272746" y="2256246"/>
                </a:lnTo>
                <a:lnTo>
                  <a:pt x="3272719" y="2256755"/>
                </a:lnTo>
                <a:lnTo>
                  <a:pt x="3254811" y="2255084"/>
                </a:lnTo>
                <a:cubicBezTo>
                  <a:pt x="3220945" y="2254542"/>
                  <a:pt x="3187593" y="2251477"/>
                  <a:pt x="3154984" y="2245767"/>
                </a:cubicBezTo>
                <a:cubicBezTo>
                  <a:pt x="3149150" y="2246198"/>
                  <a:pt x="3143575" y="2245223"/>
                  <a:pt x="3138020" y="2244184"/>
                </a:cubicBezTo>
                <a:lnTo>
                  <a:pt x="3137899" y="2243004"/>
                </a:lnTo>
                <a:cubicBezTo>
                  <a:pt x="2762498" y="2181939"/>
                  <a:pt x="2468499" y="1893288"/>
                  <a:pt x="2415905" y="1530527"/>
                </a:cubicBezTo>
                <a:cubicBezTo>
                  <a:pt x="2415730" y="1530472"/>
                  <a:pt x="2415554" y="1530468"/>
                  <a:pt x="2415376" y="1530463"/>
                </a:cubicBezTo>
                <a:lnTo>
                  <a:pt x="2414813" y="1523599"/>
                </a:lnTo>
                <a:cubicBezTo>
                  <a:pt x="2409521" y="1492501"/>
                  <a:pt x="2406958" y="1460743"/>
                  <a:pt x="2407002" y="1428529"/>
                </a:cubicBezTo>
                <a:cubicBezTo>
                  <a:pt x="2405629" y="1422743"/>
                  <a:pt x="2405567" y="1416918"/>
                  <a:pt x="2405567" y="1411078"/>
                </a:cubicBezTo>
                <a:close/>
                <a:moveTo>
                  <a:pt x="1675142" y="659222"/>
                </a:moveTo>
                <a:cubicBezTo>
                  <a:pt x="1730875" y="939930"/>
                  <a:pt x="1955626" y="1162499"/>
                  <a:pt x="2243506" y="1223782"/>
                </a:cubicBezTo>
                <a:cubicBezTo>
                  <a:pt x="2187774" y="943074"/>
                  <a:pt x="1963023" y="720505"/>
                  <a:pt x="1675142" y="659222"/>
                </a:cubicBezTo>
                <a:close/>
                <a:moveTo>
                  <a:pt x="1675142" y="2417442"/>
                </a:moveTo>
                <a:cubicBezTo>
                  <a:pt x="1730875" y="2698150"/>
                  <a:pt x="1955626" y="2920718"/>
                  <a:pt x="2243506" y="2982001"/>
                </a:cubicBezTo>
                <a:cubicBezTo>
                  <a:pt x="2187774" y="2701294"/>
                  <a:pt x="1963023" y="2478725"/>
                  <a:pt x="1675142" y="2417442"/>
                </a:cubicBezTo>
                <a:close/>
                <a:moveTo>
                  <a:pt x="1675140" y="2107862"/>
                </a:moveTo>
                <a:cubicBezTo>
                  <a:pt x="1963020" y="2047060"/>
                  <a:pt x="2187772" y="1826239"/>
                  <a:pt x="2243504" y="1547735"/>
                </a:cubicBezTo>
                <a:cubicBezTo>
                  <a:pt x="1955623" y="1608537"/>
                  <a:pt x="1730872" y="1829358"/>
                  <a:pt x="1675140" y="2107862"/>
                </a:cubicBezTo>
                <a:close/>
                <a:moveTo>
                  <a:pt x="1525164" y="521483"/>
                </a:moveTo>
                <a:lnTo>
                  <a:pt x="1525785" y="509629"/>
                </a:lnTo>
                <a:lnTo>
                  <a:pt x="1526306" y="509663"/>
                </a:lnTo>
                <a:lnTo>
                  <a:pt x="1526333" y="509151"/>
                </a:lnTo>
                <a:lnTo>
                  <a:pt x="1544208" y="510833"/>
                </a:lnTo>
                <a:cubicBezTo>
                  <a:pt x="1578088" y="511379"/>
                  <a:pt x="1611450" y="514468"/>
                  <a:pt x="1644072" y="520226"/>
                </a:cubicBezTo>
                <a:cubicBezTo>
                  <a:pt x="1649905" y="519792"/>
                  <a:pt x="1655479" y="520774"/>
                  <a:pt x="1661032" y="521820"/>
                </a:cubicBezTo>
                <a:lnTo>
                  <a:pt x="1661154" y="523010"/>
                </a:lnTo>
                <a:cubicBezTo>
                  <a:pt x="2036554" y="584557"/>
                  <a:pt x="2330554" y="875493"/>
                  <a:pt x="2383148" y="1241127"/>
                </a:cubicBezTo>
                <a:cubicBezTo>
                  <a:pt x="2383324" y="1241182"/>
                  <a:pt x="2383501" y="1241187"/>
                  <a:pt x="2383678" y="1241192"/>
                </a:cubicBezTo>
                <a:lnTo>
                  <a:pt x="2384242" y="1248124"/>
                </a:lnTo>
                <a:cubicBezTo>
                  <a:pt x="2389533" y="1279462"/>
                  <a:pt x="2392095" y="1311465"/>
                  <a:pt x="2392051" y="1343926"/>
                </a:cubicBezTo>
                <a:cubicBezTo>
                  <a:pt x="2393423" y="1349760"/>
                  <a:pt x="2393485" y="1355634"/>
                  <a:pt x="2393485" y="1361522"/>
                </a:cubicBezTo>
                <a:cubicBezTo>
                  <a:pt x="2393485" y="1365482"/>
                  <a:pt x="2393457" y="1369436"/>
                  <a:pt x="2392864" y="1373376"/>
                </a:cubicBezTo>
                <a:lnTo>
                  <a:pt x="2392342" y="1373341"/>
                </a:lnTo>
                <a:lnTo>
                  <a:pt x="2392315" y="1373854"/>
                </a:lnTo>
                <a:lnTo>
                  <a:pt x="2374407" y="1372169"/>
                </a:lnTo>
                <a:cubicBezTo>
                  <a:pt x="2340540" y="1371623"/>
                  <a:pt x="2307190" y="1368535"/>
                  <a:pt x="2274580" y="1362780"/>
                </a:cubicBezTo>
                <a:cubicBezTo>
                  <a:pt x="2268746" y="1363214"/>
                  <a:pt x="2263171" y="1362231"/>
                  <a:pt x="2257615" y="1361184"/>
                </a:cubicBezTo>
                <a:lnTo>
                  <a:pt x="2257494" y="1359994"/>
                </a:lnTo>
                <a:cubicBezTo>
                  <a:pt x="1882094" y="1298446"/>
                  <a:pt x="1588095" y="1007510"/>
                  <a:pt x="1535500" y="641878"/>
                </a:cubicBezTo>
                <a:cubicBezTo>
                  <a:pt x="1535326" y="641823"/>
                  <a:pt x="1535149" y="641818"/>
                  <a:pt x="1534972" y="641812"/>
                </a:cubicBezTo>
                <a:lnTo>
                  <a:pt x="1534408" y="634895"/>
                </a:lnTo>
                <a:cubicBezTo>
                  <a:pt x="1529117" y="603550"/>
                  <a:pt x="1526553" y="571542"/>
                  <a:pt x="1526597" y="539073"/>
                </a:cubicBezTo>
                <a:cubicBezTo>
                  <a:pt x="1525224" y="533241"/>
                  <a:pt x="1525164" y="527369"/>
                  <a:pt x="1525164" y="521483"/>
                </a:cubicBezTo>
                <a:close/>
                <a:moveTo>
                  <a:pt x="1525164" y="2279702"/>
                </a:moveTo>
                <a:lnTo>
                  <a:pt x="1525785" y="2267848"/>
                </a:lnTo>
                <a:lnTo>
                  <a:pt x="1526306" y="2267882"/>
                </a:lnTo>
                <a:lnTo>
                  <a:pt x="1526333" y="2267371"/>
                </a:lnTo>
                <a:lnTo>
                  <a:pt x="1544208" y="2269052"/>
                </a:lnTo>
                <a:cubicBezTo>
                  <a:pt x="1578088" y="2269598"/>
                  <a:pt x="1611450" y="2272687"/>
                  <a:pt x="1644072" y="2278445"/>
                </a:cubicBezTo>
                <a:cubicBezTo>
                  <a:pt x="1649905" y="2278011"/>
                  <a:pt x="1655479" y="2278993"/>
                  <a:pt x="1661032" y="2280040"/>
                </a:cubicBezTo>
                <a:lnTo>
                  <a:pt x="1661154" y="2281230"/>
                </a:lnTo>
                <a:cubicBezTo>
                  <a:pt x="2036554" y="2342777"/>
                  <a:pt x="2330554" y="2633713"/>
                  <a:pt x="2383148" y="2999346"/>
                </a:cubicBezTo>
                <a:cubicBezTo>
                  <a:pt x="2383324" y="2999401"/>
                  <a:pt x="2383501" y="2999406"/>
                  <a:pt x="2383678" y="2999411"/>
                </a:cubicBezTo>
                <a:lnTo>
                  <a:pt x="2384242" y="3006343"/>
                </a:lnTo>
                <a:lnTo>
                  <a:pt x="2391022" y="3089525"/>
                </a:lnTo>
                <a:lnTo>
                  <a:pt x="2140581" y="3089525"/>
                </a:lnTo>
                <a:lnTo>
                  <a:pt x="2120847" y="3084683"/>
                </a:lnTo>
                <a:cubicBezTo>
                  <a:pt x="1812366" y="2982764"/>
                  <a:pt x="1581520" y="2720025"/>
                  <a:pt x="1535500" y="2400097"/>
                </a:cubicBezTo>
                <a:cubicBezTo>
                  <a:pt x="1535326" y="2400042"/>
                  <a:pt x="1535149" y="2400037"/>
                  <a:pt x="1534972" y="2400032"/>
                </a:cubicBezTo>
                <a:lnTo>
                  <a:pt x="1534408" y="2393114"/>
                </a:lnTo>
                <a:cubicBezTo>
                  <a:pt x="1529117" y="2361770"/>
                  <a:pt x="1526553" y="2329761"/>
                  <a:pt x="1526597" y="2297292"/>
                </a:cubicBezTo>
                <a:cubicBezTo>
                  <a:pt x="1525224" y="2291461"/>
                  <a:pt x="1525164" y="2285589"/>
                  <a:pt x="1525164" y="2279702"/>
                </a:cubicBezTo>
                <a:close/>
                <a:moveTo>
                  <a:pt x="1525162" y="486299"/>
                </a:moveTo>
                <a:cubicBezTo>
                  <a:pt x="1525162" y="480458"/>
                  <a:pt x="1525222" y="474631"/>
                  <a:pt x="1526595" y="468842"/>
                </a:cubicBezTo>
                <a:cubicBezTo>
                  <a:pt x="1526551" y="436636"/>
                  <a:pt x="1529114" y="404884"/>
                  <a:pt x="1534403" y="373792"/>
                </a:cubicBezTo>
                <a:lnTo>
                  <a:pt x="1534969" y="366915"/>
                </a:lnTo>
                <a:cubicBezTo>
                  <a:pt x="1535145" y="366910"/>
                  <a:pt x="1535323" y="366905"/>
                  <a:pt x="1535497" y="366850"/>
                </a:cubicBezTo>
                <a:cubicBezTo>
                  <a:pt x="1549256" y="271960"/>
                  <a:pt x="1579531" y="182140"/>
                  <a:pt x="1623594" y="100280"/>
                </a:cubicBezTo>
                <a:lnTo>
                  <a:pt x="1689117" y="0"/>
                </a:lnTo>
                <a:lnTo>
                  <a:pt x="1865257" y="0"/>
                </a:lnTo>
                <a:lnTo>
                  <a:pt x="1793882" y="79433"/>
                </a:lnTo>
                <a:cubicBezTo>
                  <a:pt x="1736067" y="159050"/>
                  <a:pt x="1694939" y="250706"/>
                  <a:pt x="1675140" y="349642"/>
                </a:cubicBezTo>
                <a:cubicBezTo>
                  <a:pt x="1866621" y="309201"/>
                  <a:pt x="2030172" y="197965"/>
                  <a:pt x="2134358" y="45955"/>
                </a:cubicBezTo>
                <a:lnTo>
                  <a:pt x="2157611" y="0"/>
                </a:lnTo>
                <a:lnTo>
                  <a:pt x="2313103" y="0"/>
                </a:lnTo>
                <a:lnTo>
                  <a:pt x="2258874" y="99096"/>
                </a:lnTo>
                <a:cubicBezTo>
                  <a:pt x="2129392" y="299632"/>
                  <a:pt x="1913691" y="443705"/>
                  <a:pt x="1661151" y="484784"/>
                </a:cubicBezTo>
                <a:lnTo>
                  <a:pt x="1661030" y="485964"/>
                </a:lnTo>
                <a:cubicBezTo>
                  <a:pt x="1655475" y="487004"/>
                  <a:pt x="1649900" y="487979"/>
                  <a:pt x="1644066" y="487548"/>
                </a:cubicBezTo>
                <a:cubicBezTo>
                  <a:pt x="1611457" y="493257"/>
                  <a:pt x="1578105" y="496322"/>
                  <a:pt x="1544239" y="496864"/>
                </a:cubicBezTo>
                <a:lnTo>
                  <a:pt x="1526331" y="498535"/>
                </a:lnTo>
                <a:lnTo>
                  <a:pt x="1526304" y="498027"/>
                </a:lnTo>
                <a:lnTo>
                  <a:pt x="1525782" y="498061"/>
                </a:lnTo>
                <a:cubicBezTo>
                  <a:pt x="1525190" y="494151"/>
                  <a:pt x="1525162" y="490228"/>
                  <a:pt x="1525162" y="486299"/>
                </a:cubicBezTo>
                <a:close/>
                <a:moveTo>
                  <a:pt x="1525161" y="2244520"/>
                </a:moveTo>
                <a:cubicBezTo>
                  <a:pt x="1525161" y="2238678"/>
                  <a:pt x="1525222" y="2232850"/>
                  <a:pt x="1526595" y="2227062"/>
                </a:cubicBezTo>
                <a:cubicBezTo>
                  <a:pt x="1526551" y="2194855"/>
                  <a:pt x="1529114" y="2163105"/>
                  <a:pt x="1534403" y="2132012"/>
                </a:cubicBezTo>
                <a:lnTo>
                  <a:pt x="1534969" y="2125135"/>
                </a:lnTo>
                <a:cubicBezTo>
                  <a:pt x="1535145" y="2125130"/>
                  <a:pt x="1535322" y="2125125"/>
                  <a:pt x="1535497" y="2125070"/>
                </a:cubicBezTo>
                <a:cubicBezTo>
                  <a:pt x="1588092" y="1762307"/>
                  <a:pt x="1882092" y="1473657"/>
                  <a:pt x="2257491" y="1412593"/>
                </a:cubicBezTo>
                <a:lnTo>
                  <a:pt x="2257613" y="1411413"/>
                </a:lnTo>
                <a:cubicBezTo>
                  <a:pt x="2263167" y="1410375"/>
                  <a:pt x="2268741" y="1409399"/>
                  <a:pt x="2274574" y="1409831"/>
                </a:cubicBezTo>
                <a:cubicBezTo>
                  <a:pt x="2307195" y="1404118"/>
                  <a:pt x="2340559" y="1401053"/>
                  <a:pt x="2374437" y="1400511"/>
                </a:cubicBezTo>
                <a:lnTo>
                  <a:pt x="2392313" y="1398843"/>
                </a:lnTo>
                <a:lnTo>
                  <a:pt x="2392341" y="1399351"/>
                </a:lnTo>
                <a:lnTo>
                  <a:pt x="2392861" y="1399317"/>
                </a:lnTo>
                <a:lnTo>
                  <a:pt x="2393483" y="1411078"/>
                </a:lnTo>
                <a:cubicBezTo>
                  <a:pt x="2393483" y="1416918"/>
                  <a:pt x="2393421" y="1422743"/>
                  <a:pt x="2392048" y="1428529"/>
                </a:cubicBezTo>
                <a:cubicBezTo>
                  <a:pt x="2392092" y="1460743"/>
                  <a:pt x="2389530" y="1492501"/>
                  <a:pt x="2384237" y="1523599"/>
                </a:cubicBezTo>
                <a:lnTo>
                  <a:pt x="2383674" y="1530463"/>
                </a:lnTo>
                <a:cubicBezTo>
                  <a:pt x="2383497" y="1530468"/>
                  <a:pt x="2383321" y="1530472"/>
                  <a:pt x="2383145" y="1530527"/>
                </a:cubicBezTo>
                <a:cubicBezTo>
                  <a:pt x="2330551" y="1893288"/>
                  <a:pt x="2036552" y="2181939"/>
                  <a:pt x="1661151" y="2243004"/>
                </a:cubicBezTo>
                <a:lnTo>
                  <a:pt x="1661030" y="2244184"/>
                </a:lnTo>
                <a:cubicBezTo>
                  <a:pt x="1655475" y="2245223"/>
                  <a:pt x="1649900" y="2246198"/>
                  <a:pt x="1644066" y="2245767"/>
                </a:cubicBezTo>
                <a:cubicBezTo>
                  <a:pt x="1611457" y="2251477"/>
                  <a:pt x="1578105" y="2254542"/>
                  <a:pt x="1544238" y="2255084"/>
                </a:cubicBezTo>
                <a:lnTo>
                  <a:pt x="1526331" y="2256755"/>
                </a:lnTo>
                <a:lnTo>
                  <a:pt x="1526304" y="2256246"/>
                </a:lnTo>
                <a:lnTo>
                  <a:pt x="1525782" y="2256280"/>
                </a:lnTo>
                <a:cubicBezTo>
                  <a:pt x="1525190" y="2252372"/>
                  <a:pt x="1525161" y="2248449"/>
                  <a:pt x="1525161" y="2244520"/>
                </a:cubicBezTo>
                <a:close/>
                <a:moveTo>
                  <a:pt x="785360" y="1223782"/>
                </a:moveTo>
                <a:cubicBezTo>
                  <a:pt x="1073241" y="1162499"/>
                  <a:pt x="1297991" y="939930"/>
                  <a:pt x="1353724" y="659222"/>
                </a:cubicBezTo>
                <a:cubicBezTo>
                  <a:pt x="1065844" y="720505"/>
                  <a:pt x="841092" y="943074"/>
                  <a:pt x="785360" y="1223782"/>
                </a:cubicBezTo>
                <a:close/>
                <a:moveTo>
                  <a:pt x="785360" y="1547735"/>
                </a:moveTo>
                <a:cubicBezTo>
                  <a:pt x="841093" y="1826239"/>
                  <a:pt x="1065843" y="2047060"/>
                  <a:pt x="1353724" y="2107862"/>
                </a:cubicBezTo>
                <a:cubicBezTo>
                  <a:pt x="1297992" y="1829358"/>
                  <a:pt x="1073241" y="1608537"/>
                  <a:pt x="785360" y="1547735"/>
                </a:cubicBezTo>
                <a:close/>
                <a:moveTo>
                  <a:pt x="785360" y="2982001"/>
                </a:moveTo>
                <a:cubicBezTo>
                  <a:pt x="1073241" y="2920718"/>
                  <a:pt x="1297991" y="2698150"/>
                  <a:pt x="1353724" y="2417442"/>
                </a:cubicBezTo>
                <a:cubicBezTo>
                  <a:pt x="1065843" y="2478725"/>
                  <a:pt x="841092" y="2701294"/>
                  <a:pt x="785360" y="2982001"/>
                </a:cubicBezTo>
                <a:close/>
                <a:moveTo>
                  <a:pt x="715762" y="0"/>
                </a:moveTo>
                <a:lnTo>
                  <a:pt x="871255" y="0"/>
                </a:lnTo>
                <a:lnTo>
                  <a:pt x="894508" y="45955"/>
                </a:lnTo>
                <a:cubicBezTo>
                  <a:pt x="998693" y="197966"/>
                  <a:pt x="1162244" y="309201"/>
                  <a:pt x="1353724" y="349642"/>
                </a:cubicBezTo>
                <a:cubicBezTo>
                  <a:pt x="1333926" y="250706"/>
                  <a:pt x="1292798" y="159050"/>
                  <a:pt x="1234983" y="79433"/>
                </a:cubicBezTo>
                <a:lnTo>
                  <a:pt x="1163608" y="0"/>
                </a:lnTo>
                <a:lnTo>
                  <a:pt x="1339748" y="0"/>
                </a:lnTo>
                <a:lnTo>
                  <a:pt x="1405271" y="100280"/>
                </a:lnTo>
                <a:cubicBezTo>
                  <a:pt x="1449334" y="182140"/>
                  <a:pt x="1479609" y="271960"/>
                  <a:pt x="1493366" y="366850"/>
                </a:cubicBezTo>
                <a:cubicBezTo>
                  <a:pt x="1493542" y="366905"/>
                  <a:pt x="1493719" y="366910"/>
                  <a:pt x="1493895" y="366914"/>
                </a:cubicBezTo>
                <a:lnTo>
                  <a:pt x="1494460" y="373792"/>
                </a:lnTo>
                <a:cubicBezTo>
                  <a:pt x="1499750" y="404884"/>
                  <a:pt x="1502312" y="436636"/>
                  <a:pt x="1502268" y="468842"/>
                </a:cubicBezTo>
                <a:cubicBezTo>
                  <a:pt x="1503641" y="474631"/>
                  <a:pt x="1503703" y="480458"/>
                  <a:pt x="1503703" y="486299"/>
                </a:cubicBezTo>
                <a:cubicBezTo>
                  <a:pt x="1503703" y="490229"/>
                  <a:pt x="1503674" y="494151"/>
                  <a:pt x="1503082" y="498061"/>
                </a:cubicBezTo>
                <a:lnTo>
                  <a:pt x="1502560" y="498027"/>
                </a:lnTo>
                <a:lnTo>
                  <a:pt x="1502533" y="498535"/>
                </a:lnTo>
                <a:lnTo>
                  <a:pt x="1484625" y="496864"/>
                </a:lnTo>
                <a:cubicBezTo>
                  <a:pt x="1450758" y="496322"/>
                  <a:pt x="1417408" y="493257"/>
                  <a:pt x="1384798" y="487548"/>
                </a:cubicBezTo>
                <a:cubicBezTo>
                  <a:pt x="1378964" y="487979"/>
                  <a:pt x="1373389" y="487004"/>
                  <a:pt x="1367833" y="485964"/>
                </a:cubicBezTo>
                <a:lnTo>
                  <a:pt x="1367712" y="484784"/>
                </a:lnTo>
                <a:cubicBezTo>
                  <a:pt x="1115174" y="443705"/>
                  <a:pt x="899474" y="299632"/>
                  <a:pt x="769992" y="99096"/>
                </a:cubicBezTo>
                <a:close/>
                <a:moveTo>
                  <a:pt x="637843" y="3089525"/>
                </a:moveTo>
                <a:lnTo>
                  <a:pt x="644623" y="3006343"/>
                </a:lnTo>
                <a:lnTo>
                  <a:pt x="645189" y="2999411"/>
                </a:lnTo>
                <a:cubicBezTo>
                  <a:pt x="645364" y="2999406"/>
                  <a:pt x="645542" y="2999401"/>
                  <a:pt x="645717" y="2999346"/>
                </a:cubicBezTo>
                <a:cubicBezTo>
                  <a:pt x="698313" y="2633713"/>
                  <a:pt x="992312" y="2342777"/>
                  <a:pt x="1367711" y="2281230"/>
                </a:cubicBezTo>
                <a:lnTo>
                  <a:pt x="1367833" y="2280040"/>
                </a:lnTo>
                <a:cubicBezTo>
                  <a:pt x="1373387" y="2278993"/>
                  <a:pt x="1378961" y="2278011"/>
                  <a:pt x="1384794" y="2278445"/>
                </a:cubicBezTo>
                <a:cubicBezTo>
                  <a:pt x="1417415" y="2272687"/>
                  <a:pt x="1450779" y="2269598"/>
                  <a:pt x="1484657" y="2269052"/>
                </a:cubicBezTo>
                <a:lnTo>
                  <a:pt x="1502533" y="2267371"/>
                </a:lnTo>
                <a:lnTo>
                  <a:pt x="1502560" y="2267882"/>
                </a:lnTo>
                <a:lnTo>
                  <a:pt x="1503081" y="2267848"/>
                </a:lnTo>
                <a:lnTo>
                  <a:pt x="1503703" y="2279702"/>
                </a:lnTo>
                <a:cubicBezTo>
                  <a:pt x="1503703" y="2285589"/>
                  <a:pt x="1503641" y="2291461"/>
                  <a:pt x="1502268" y="2297292"/>
                </a:cubicBezTo>
                <a:cubicBezTo>
                  <a:pt x="1502312" y="2329761"/>
                  <a:pt x="1499749" y="2361770"/>
                  <a:pt x="1494457" y="2393114"/>
                </a:cubicBezTo>
                <a:lnTo>
                  <a:pt x="1493894" y="2400032"/>
                </a:lnTo>
                <a:cubicBezTo>
                  <a:pt x="1493716" y="2400037"/>
                  <a:pt x="1493541" y="2400042"/>
                  <a:pt x="1493365" y="2400097"/>
                </a:cubicBezTo>
                <a:cubicBezTo>
                  <a:pt x="1447346" y="2720025"/>
                  <a:pt x="1216500" y="2982764"/>
                  <a:pt x="908018" y="3084683"/>
                </a:cubicBezTo>
                <a:lnTo>
                  <a:pt x="888285" y="3089525"/>
                </a:lnTo>
                <a:close/>
                <a:moveTo>
                  <a:pt x="635382" y="1361522"/>
                </a:moveTo>
                <a:cubicBezTo>
                  <a:pt x="635382" y="1355634"/>
                  <a:pt x="635442" y="1349760"/>
                  <a:pt x="636815" y="1343926"/>
                </a:cubicBezTo>
                <a:cubicBezTo>
                  <a:pt x="636771" y="1311465"/>
                  <a:pt x="639334" y="1279462"/>
                  <a:pt x="644623" y="1248124"/>
                </a:cubicBezTo>
                <a:lnTo>
                  <a:pt x="645189" y="1241192"/>
                </a:lnTo>
                <a:cubicBezTo>
                  <a:pt x="645365" y="1241187"/>
                  <a:pt x="645543" y="1241182"/>
                  <a:pt x="645717" y="1241127"/>
                </a:cubicBezTo>
                <a:cubicBezTo>
                  <a:pt x="698313" y="875493"/>
                  <a:pt x="992312" y="584557"/>
                  <a:pt x="1367711" y="523010"/>
                </a:cubicBezTo>
                <a:lnTo>
                  <a:pt x="1367833" y="521820"/>
                </a:lnTo>
                <a:cubicBezTo>
                  <a:pt x="1373387" y="520774"/>
                  <a:pt x="1378961" y="519792"/>
                  <a:pt x="1384794" y="520226"/>
                </a:cubicBezTo>
                <a:cubicBezTo>
                  <a:pt x="1417415" y="514468"/>
                  <a:pt x="1450779" y="511379"/>
                  <a:pt x="1484657" y="510833"/>
                </a:cubicBezTo>
                <a:lnTo>
                  <a:pt x="1502533" y="509151"/>
                </a:lnTo>
                <a:lnTo>
                  <a:pt x="1502560" y="509663"/>
                </a:lnTo>
                <a:lnTo>
                  <a:pt x="1503081" y="509629"/>
                </a:lnTo>
                <a:lnTo>
                  <a:pt x="1503703" y="521483"/>
                </a:lnTo>
                <a:cubicBezTo>
                  <a:pt x="1503703" y="527369"/>
                  <a:pt x="1503641" y="533241"/>
                  <a:pt x="1502268" y="539073"/>
                </a:cubicBezTo>
                <a:cubicBezTo>
                  <a:pt x="1502312" y="571542"/>
                  <a:pt x="1499749" y="603550"/>
                  <a:pt x="1494457" y="634895"/>
                </a:cubicBezTo>
                <a:lnTo>
                  <a:pt x="1493894" y="641812"/>
                </a:lnTo>
                <a:cubicBezTo>
                  <a:pt x="1493716" y="641818"/>
                  <a:pt x="1493541" y="641823"/>
                  <a:pt x="1493365" y="641878"/>
                </a:cubicBezTo>
                <a:cubicBezTo>
                  <a:pt x="1440771" y="1007510"/>
                  <a:pt x="1146772" y="1298446"/>
                  <a:pt x="771371" y="1359994"/>
                </a:cubicBezTo>
                <a:lnTo>
                  <a:pt x="771250" y="1361184"/>
                </a:lnTo>
                <a:cubicBezTo>
                  <a:pt x="765695" y="1362231"/>
                  <a:pt x="760120" y="1363214"/>
                  <a:pt x="754286" y="1362780"/>
                </a:cubicBezTo>
                <a:cubicBezTo>
                  <a:pt x="721677" y="1368535"/>
                  <a:pt x="688326" y="1371623"/>
                  <a:pt x="654458" y="1372169"/>
                </a:cubicBezTo>
                <a:lnTo>
                  <a:pt x="636551" y="1373854"/>
                </a:lnTo>
                <a:lnTo>
                  <a:pt x="636524" y="1373341"/>
                </a:lnTo>
                <a:lnTo>
                  <a:pt x="636002" y="1373376"/>
                </a:lnTo>
                <a:cubicBezTo>
                  <a:pt x="635410" y="1369436"/>
                  <a:pt x="635382" y="1365482"/>
                  <a:pt x="635382" y="1361522"/>
                </a:cubicBezTo>
                <a:close/>
                <a:moveTo>
                  <a:pt x="635382" y="1411078"/>
                </a:moveTo>
                <a:lnTo>
                  <a:pt x="636003" y="1399317"/>
                </a:lnTo>
                <a:lnTo>
                  <a:pt x="636524" y="1399351"/>
                </a:lnTo>
                <a:lnTo>
                  <a:pt x="636551" y="1398843"/>
                </a:lnTo>
                <a:lnTo>
                  <a:pt x="654426" y="1400511"/>
                </a:lnTo>
                <a:cubicBezTo>
                  <a:pt x="688306" y="1401053"/>
                  <a:pt x="721668" y="1404118"/>
                  <a:pt x="754290" y="1409831"/>
                </a:cubicBezTo>
                <a:cubicBezTo>
                  <a:pt x="760124" y="1409399"/>
                  <a:pt x="765697" y="1410375"/>
                  <a:pt x="771250" y="1411413"/>
                </a:cubicBezTo>
                <a:lnTo>
                  <a:pt x="771372" y="1412593"/>
                </a:lnTo>
                <a:cubicBezTo>
                  <a:pt x="1146772" y="1473657"/>
                  <a:pt x="1440771" y="1762307"/>
                  <a:pt x="1493366" y="2125070"/>
                </a:cubicBezTo>
                <a:cubicBezTo>
                  <a:pt x="1493542" y="2125125"/>
                  <a:pt x="1493718" y="2125130"/>
                  <a:pt x="1493895" y="2125135"/>
                </a:cubicBezTo>
                <a:lnTo>
                  <a:pt x="1494460" y="2132012"/>
                </a:lnTo>
                <a:cubicBezTo>
                  <a:pt x="1499750" y="2163105"/>
                  <a:pt x="1502312" y="2194855"/>
                  <a:pt x="1502268" y="2227062"/>
                </a:cubicBezTo>
                <a:cubicBezTo>
                  <a:pt x="1503641" y="2232850"/>
                  <a:pt x="1503703" y="2238678"/>
                  <a:pt x="1503703" y="2244520"/>
                </a:cubicBezTo>
                <a:cubicBezTo>
                  <a:pt x="1503703" y="2248449"/>
                  <a:pt x="1503674" y="2252372"/>
                  <a:pt x="1503082" y="2256280"/>
                </a:cubicBezTo>
                <a:lnTo>
                  <a:pt x="1502560" y="2256246"/>
                </a:lnTo>
                <a:lnTo>
                  <a:pt x="1502533" y="2256755"/>
                </a:lnTo>
                <a:lnTo>
                  <a:pt x="1484625" y="2255084"/>
                </a:lnTo>
                <a:cubicBezTo>
                  <a:pt x="1450758" y="2254542"/>
                  <a:pt x="1417407" y="2251477"/>
                  <a:pt x="1384798" y="2245767"/>
                </a:cubicBezTo>
                <a:cubicBezTo>
                  <a:pt x="1378964" y="2246198"/>
                  <a:pt x="1373389" y="2245223"/>
                  <a:pt x="1367833" y="2244184"/>
                </a:cubicBezTo>
                <a:lnTo>
                  <a:pt x="1367712" y="2243004"/>
                </a:lnTo>
                <a:cubicBezTo>
                  <a:pt x="992312" y="2181939"/>
                  <a:pt x="698313" y="1893288"/>
                  <a:pt x="645718" y="1530527"/>
                </a:cubicBezTo>
                <a:cubicBezTo>
                  <a:pt x="645544" y="1530472"/>
                  <a:pt x="645367" y="1530468"/>
                  <a:pt x="645190" y="1530463"/>
                </a:cubicBezTo>
                <a:lnTo>
                  <a:pt x="644626" y="1523599"/>
                </a:lnTo>
                <a:cubicBezTo>
                  <a:pt x="639335" y="1492501"/>
                  <a:pt x="636771" y="1460743"/>
                  <a:pt x="636815" y="1428529"/>
                </a:cubicBezTo>
                <a:cubicBezTo>
                  <a:pt x="635442" y="1422743"/>
                  <a:pt x="635382" y="1416918"/>
                  <a:pt x="635382" y="1411078"/>
                </a:cubicBezTo>
                <a:close/>
                <a:moveTo>
                  <a:pt x="0" y="120584"/>
                </a:moveTo>
                <a:lnTo>
                  <a:pt x="0" y="0"/>
                </a:lnTo>
                <a:lnTo>
                  <a:pt x="95071" y="0"/>
                </a:lnTo>
                <a:lnTo>
                  <a:pt x="23697" y="79433"/>
                </a:lnTo>
                <a:close/>
                <a:moveTo>
                  <a:pt x="0" y="459154"/>
                </a:moveTo>
                <a:lnTo>
                  <a:pt x="0" y="322913"/>
                </a:lnTo>
                <a:lnTo>
                  <a:pt x="85961" y="286715"/>
                </a:lnTo>
                <a:cubicBezTo>
                  <a:pt x="198873" y="230513"/>
                  <a:pt x="294715" y="147295"/>
                  <a:pt x="364172" y="45955"/>
                </a:cubicBezTo>
                <a:lnTo>
                  <a:pt x="387426" y="0"/>
                </a:lnTo>
                <a:lnTo>
                  <a:pt x="542918" y="0"/>
                </a:lnTo>
                <a:lnTo>
                  <a:pt x="488688" y="99096"/>
                </a:lnTo>
                <a:cubicBezTo>
                  <a:pt x="380786" y="266209"/>
                  <a:pt x="213011" y="394112"/>
                  <a:pt x="13938" y="455878"/>
                </a:cubicBezTo>
                <a:close/>
                <a:moveTo>
                  <a:pt x="0" y="1108862"/>
                </a:moveTo>
                <a:lnTo>
                  <a:pt x="0" y="893255"/>
                </a:lnTo>
                <a:lnTo>
                  <a:pt x="33376" y="945052"/>
                </a:lnTo>
                <a:cubicBezTo>
                  <a:pt x="138130" y="1084176"/>
                  <a:pt x="293395" y="1185481"/>
                  <a:pt x="473320" y="1223782"/>
                </a:cubicBezTo>
                <a:cubicBezTo>
                  <a:pt x="424556" y="978162"/>
                  <a:pt x="246384" y="777056"/>
                  <a:pt x="9746" y="689563"/>
                </a:cubicBezTo>
                <a:lnTo>
                  <a:pt x="0" y="686740"/>
                </a:lnTo>
                <a:lnTo>
                  <a:pt x="0" y="549764"/>
                </a:lnTo>
                <a:lnTo>
                  <a:pt x="27617" y="556541"/>
                </a:lnTo>
                <a:cubicBezTo>
                  <a:pt x="336096" y="658459"/>
                  <a:pt x="566943" y="921197"/>
                  <a:pt x="612962" y="1241127"/>
                </a:cubicBezTo>
                <a:cubicBezTo>
                  <a:pt x="613138" y="1241182"/>
                  <a:pt x="613315" y="1241187"/>
                  <a:pt x="613492" y="1241192"/>
                </a:cubicBezTo>
                <a:lnTo>
                  <a:pt x="614057" y="1248124"/>
                </a:lnTo>
                <a:cubicBezTo>
                  <a:pt x="619347" y="1279462"/>
                  <a:pt x="621909" y="1311465"/>
                  <a:pt x="621865" y="1343926"/>
                </a:cubicBezTo>
                <a:cubicBezTo>
                  <a:pt x="623237" y="1349760"/>
                  <a:pt x="623299" y="1355634"/>
                  <a:pt x="623299" y="1361522"/>
                </a:cubicBezTo>
                <a:cubicBezTo>
                  <a:pt x="623299" y="1365482"/>
                  <a:pt x="623271" y="1369436"/>
                  <a:pt x="622679" y="1373376"/>
                </a:cubicBezTo>
                <a:lnTo>
                  <a:pt x="622157" y="1373341"/>
                </a:lnTo>
                <a:lnTo>
                  <a:pt x="622129" y="1373854"/>
                </a:lnTo>
                <a:lnTo>
                  <a:pt x="604221" y="1372169"/>
                </a:lnTo>
                <a:cubicBezTo>
                  <a:pt x="570354" y="1371623"/>
                  <a:pt x="537004" y="1368535"/>
                  <a:pt x="504394" y="1362780"/>
                </a:cubicBezTo>
                <a:cubicBezTo>
                  <a:pt x="498560" y="1363214"/>
                  <a:pt x="492985" y="1362231"/>
                  <a:pt x="487429" y="1361184"/>
                </a:cubicBezTo>
                <a:lnTo>
                  <a:pt x="487308" y="1359994"/>
                </a:lnTo>
                <a:cubicBezTo>
                  <a:pt x="299609" y="1329221"/>
                  <a:pt x="132258" y="1241100"/>
                  <a:pt x="5260" y="1114967"/>
                </a:cubicBezTo>
                <a:close/>
                <a:moveTo>
                  <a:pt x="0" y="2216459"/>
                </a:moveTo>
                <a:lnTo>
                  <a:pt x="0" y="2080559"/>
                </a:lnTo>
                <a:lnTo>
                  <a:pt x="9744" y="2077760"/>
                </a:lnTo>
                <a:cubicBezTo>
                  <a:pt x="246382" y="1990953"/>
                  <a:pt x="424553" y="1791426"/>
                  <a:pt x="473318" y="1547735"/>
                </a:cubicBezTo>
                <a:cubicBezTo>
                  <a:pt x="293393" y="1585736"/>
                  <a:pt x="138127" y="1686244"/>
                  <a:pt x="33374" y="1824276"/>
                </a:cubicBezTo>
                <a:lnTo>
                  <a:pt x="0" y="1875663"/>
                </a:lnTo>
                <a:lnTo>
                  <a:pt x="0" y="1661750"/>
                </a:lnTo>
                <a:lnTo>
                  <a:pt x="5257" y="1655695"/>
                </a:lnTo>
                <a:cubicBezTo>
                  <a:pt x="132256" y="1530554"/>
                  <a:pt x="299606" y="1443125"/>
                  <a:pt x="487305" y="1412593"/>
                </a:cubicBezTo>
                <a:lnTo>
                  <a:pt x="487427" y="1411413"/>
                </a:lnTo>
                <a:cubicBezTo>
                  <a:pt x="492981" y="1410375"/>
                  <a:pt x="498555" y="1409399"/>
                  <a:pt x="504388" y="1409831"/>
                </a:cubicBezTo>
                <a:cubicBezTo>
                  <a:pt x="537009" y="1404118"/>
                  <a:pt x="570373" y="1401053"/>
                  <a:pt x="604251" y="1400511"/>
                </a:cubicBezTo>
                <a:lnTo>
                  <a:pt x="622127" y="1398843"/>
                </a:lnTo>
                <a:lnTo>
                  <a:pt x="622154" y="1399351"/>
                </a:lnTo>
                <a:lnTo>
                  <a:pt x="622675" y="1399317"/>
                </a:lnTo>
                <a:lnTo>
                  <a:pt x="623297" y="1411078"/>
                </a:lnTo>
                <a:cubicBezTo>
                  <a:pt x="623297" y="1416918"/>
                  <a:pt x="623235" y="1422743"/>
                  <a:pt x="621863" y="1428529"/>
                </a:cubicBezTo>
                <a:cubicBezTo>
                  <a:pt x="621907" y="1460743"/>
                  <a:pt x="619344" y="1492501"/>
                  <a:pt x="614051" y="1523599"/>
                </a:cubicBezTo>
                <a:lnTo>
                  <a:pt x="613488" y="1530463"/>
                </a:lnTo>
                <a:cubicBezTo>
                  <a:pt x="613311" y="1530468"/>
                  <a:pt x="613135" y="1530472"/>
                  <a:pt x="612959" y="1530527"/>
                </a:cubicBezTo>
                <a:cubicBezTo>
                  <a:pt x="566940" y="1847943"/>
                  <a:pt x="336094" y="2108619"/>
                  <a:pt x="27613" y="2209736"/>
                </a:cubicBezTo>
                <a:close/>
                <a:moveTo>
                  <a:pt x="0" y="2867081"/>
                </a:moveTo>
                <a:lnTo>
                  <a:pt x="0" y="2651475"/>
                </a:lnTo>
                <a:lnTo>
                  <a:pt x="33376" y="2703272"/>
                </a:lnTo>
                <a:cubicBezTo>
                  <a:pt x="138130" y="2842396"/>
                  <a:pt x="293395" y="2943700"/>
                  <a:pt x="473320" y="2982001"/>
                </a:cubicBezTo>
                <a:cubicBezTo>
                  <a:pt x="424556" y="2736382"/>
                  <a:pt x="246384" y="2535275"/>
                  <a:pt x="9746" y="2447782"/>
                </a:cubicBezTo>
                <a:lnTo>
                  <a:pt x="0" y="2444960"/>
                </a:lnTo>
                <a:lnTo>
                  <a:pt x="0" y="2307984"/>
                </a:lnTo>
                <a:lnTo>
                  <a:pt x="27617" y="2314760"/>
                </a:lnTo>
                <a:cubicBezTo>
                  <a:pt x="336096" y="2416678"/>
                  <a:pt x="566943" y="2679417"/>
                  <a:pt x="612962" y="2999346"/>
                </a:cubicBezTo>
                <a:cubicBezTo>
                  <a:pt x="613138" y="2999401"/>
                  <a:pt x="613315" y="2999406"/>
                  <a:pt x="613492" y="2999411"/>
                </a:cubicBezTo>
                <a:lnTo>
                  <a:pt x="614056" y="3006343"/>
                </a:lnTo>
                <a:lnTo>
                  <a:pt x="620836" y="3089525"/>
                </a:lnTo>
                <a:lnTo>
                  <a:pt x="370396" y="3089525"/>
                </a:lnTo>
                <a:lnTo>
                  <a:pt x="350661" y="3084682"/>
                </a:lnTo>
                <a:cubicBezTo>
                  <a:pt x="218455" y="3041003"/>
                  <a:pt x="100509" y="2967785"/>
                  <a:pt x="5260" y="2873187"/>
                </a:cubicBezTo>
                <a:close/>
              </a:path>
            </a:pathLst>
          </a:cu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64515" name="2 İçerik Yer Tutucusu"/>
          <p:cNvSpPr>
            <a:spLocks noGrp="1"/>
          </p:cNvSpPr>
          <p:nvPr>
            <p:ph idx="1"/>
          </p:nvPr>
        </p:nvSpPr>
        <p:spPr>
          <a:xfrm>
            <a:off x="3164851" y="965864"/>
            <a:ext cx="5255249" cy="3450370"/>
          </a:xfrm>
        </p:spPr>
        <p:txBody>
          <a:bodyPr anchor="b">
            <a:normAutofit/>
          </a:bodyPr>
          <a:lstStyle/>
          <a:p>
            <a:pPr marL="0" indent="0" eaLnBrk="1" hangingPunct="1">
              <a:buFontTx/>
              <a:buNone/>
              <a:defRPr/>
            </a:pPr>
            <a:r>
              <a:rPr lang="tr-TR" sz="1700">
                <a:solidFill>
                  <a:srgbClr val="FFFFFF"/>
                </a:solidFill>
                <a:latin typeface="Times New Roman" panose="02020603050405020304" pitchFamily="18" charset="0"/>
                <a:cs typeface="Times New Roman" panose="02020603050405020304" pitchFamily="18" charset="0"/>
              </a:rPr>
              <a:t>Bunun için, Okul Müdürlüğü’nün İlçe Milli Eğitim Müdürlüğü’ne </a:t>
            </a:r>
            <a:r>
              <a:rPr lang="tr-TR" sz="1700" b="1">
                <a:solidFill>
                  <a:srgbClr val="FFFFFF"/>
                </a:solidFill>
                <a:latin typeface="Times New Roman" panose="02020603050405020304" pitchFamily="18" charset="0"/>
                <a:cs typeface="Times New Roman" panose="02020603050405020304" pitchFamily="18" charset="0"/>
              </a:rPr>
              <a:t>“Okulumuzda özel eğitim desteğine ihtiyacı olan öğrenciler için Destek Eğitim Odası açmak istiyoruz. Gereğini arz ederim.” </a:t>
            </a:r>
            <a:r>
              <a:rPr lang="tr-TR" sz="1700">
                <a:solidFill>
                  <a:srgbClr val="FFFFFF"/>
                </a:solidFill>
                <a:latin typeface="Times New Roman" panose="02020603050405020304" pitchFamily="18" charset="0"/>
                <a:cs typeface="Times New Roman" panose="02020603050405020304" pitchFamily="18" charset="0"/>
              </a:rPr>
              <a:t>diye yazılmış resmi bir yazıyla başvurması yeterlidir. </a:t>
            </a:r>
          </a:p>
          <a:p>
            <a:pPr marL="0" indent="0">
              <a:buFontTx/>
              <a:buNone/>
            </a:pPr>
            <a:endParaRPr lang="tr-TR" sz="1700">
              <a:solidFill>
                <a:srgbClr val="FFFFFF"/>
              </a:solidFill>
              <a:latin typeface="Times New Roman" panose="02020603050405020304" pitchFamily="18" charset="0"/>
              <a:ea typeface="ＭＳ Ｐゴシック" pitchFamily="34" charset="-128"/>
              <a:cs typeface="Times New Roman" panose="02020603050405020304" pitchFamily="18" charset="0"/>
            </a:endParaRPr>
          </a:p>
        </p:txBody>
      </p:sp>
      <p:cxnSp>
        <p:nvCxnSpPr>
          <p:cNvPr id="78" name="Straight Connector 77">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Başlık"/>
          <p:cNvSpPr>
            <a:spLocks noGrp="1"/>
          </p:cNvSpPr>
          <p:nvPr>
            <p:ph type="title"/>
          </p:nvPr>
        </p:nvSpPr>
        <p:spPr>
          <a:xfrm>
            <a:off x="768096" y="585216"/>
            <a:ext cx="4400295" cy="1499616"/>
          </a:xfrm>
        </p:spPr>
        <p:txBody>
          <a:bodyPr>
            <a:normAutofit/>
          </a:bodyPr>
          <a:lstStyle/>
          <a:p>
            <a:pPr>
              <a:buFontTx/>
              <a:buNone/>
            </a:pPr>
            <a:r>
              <a:rPr lang="tr-TR" sz="3700">
                <a:latin typeface="Times New Roman" panose="02020603050405020304" pitchFamily="18" charset="0"/>
                <a:cs typeface="Times New Roman" panose="02020603050405020304" pitchFamily="18" charset="0"/>
              </a:rPr>
              <a:t>Birden Fazla DEO Açılabilir Mi?</a:t>
            </a:r>
          </a:p>
        </p:txBody>
      </p:sp>
      <p:pic>
        <p:nvPicPr>
          <p:cNvPr id="3" name="Picture 2" descr="IMG_0890.JPG"/>
          <p:cNvPicPr>
            <a:picLocks noChangeAspect="1"/>
          </p:cNvPicPr>
          <p:nvPr/>
        </p:nvPicPr>
        <p:blipFill>
          <a:blip r:embed="rId2" cstate="print"/>
          <a:stretch>
            <a:fillRect/>
          </a:stretch>
        </p:blipFill>
        <p:spPr bwMode="auto">
          <a:xfrm>
            <a:off x="768096" y="2578989"/>
            <a:ext cx="4400295" cy="3300221"/>
          </a:xfrm>
          <a:prstGeom prst="rect">
            <a:avLst/>
          </a:prstGeom>
          <a:noFill/>
        </p:spPr>
      </p:pic>
      <p:sp>
        <p:nvSpPr>
          <p:cNvPr id="66565" name="Rectangle 71">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563" name="2 İçerik Yer Tutucusu"/>
          <p:cNvSpPr>
            <a:spLocks noGrp="1"/>
          </p:cNvSpPr>
          <p:nvPr>
            <p:ph idx="1"/>
          </p:nvPr>
        </p:nvSpPr>
        <p:spPr>
          <a:xfrm>
            <a:off x="6016117" y="585216"/>
            <a:ext cx="2645282" cy="5586984"/>
          </a:xfrm>
        </p:spPr>
        <p:txBody>
          <a:bodyPr anchor="ctr">
            <a:normAutofit/>
          </a:bodyPr>
          <a:lstStyle/>
          <a:p>
            <a:pPr marL="0" indent="0">
              <a:buFontTx/>
              <a:buNone/>
            </a:pPr>
            <a:endParaRPr lang="tr-TR" altLang="tr-TR" sz="1700">
              <a:solidFill>
                <a:srgbClr val="FFFFFF"/>
              </a:solidFill>
              <a:latin typeface="Times New Roman" panose="02020603050405020304" pitchFamily="18" charset="0"/>
              <a:cs typeface="Times New Roman" panose="02020603050405020304" pitchFamily="18" charset="0"/>
            </a:endParaRPr>
          </a:p>
          <a:p>
            <a:pPr marL="0" indent="0">
              <a:buFontTx/>
              <a:buNone/>
            </a:pPr>
            <a:r>
              <a:rPr lang="tr-TR" altLang="tr-TR" sz="1700">
                <a:solidFill>
                  <a:srgbClr val="FFFFFF"/>
                </a:solidFill>
                <a:latin typeface="Times New Roman" panose="02020603050405020304" pitchFamily="18" charset="0"/>
                <a:cs typeface="Times New Roman" panose="02020603050405020304" pitchFamily="18" charset="0"/>
              </a:rPr>
              <a:t>Destek eğitim alacak öğrenci sayısına göre okulda veya kurumda </a:t>
            </a:r>
            <a:r>
              <a:rPr lang="tr-TR" altLang="tr-TR" sz="1700" b="1">
                <a:solidFill>
                  <a:srgbClr val="FFFFFF"/>
                </a:solidFill>
                <a:latin typeface="Times New Roman" panose="02020603050405020304" pitchFamily="18" charset="0"/>
                <a:cs typeface="Times New Roman" panose="02020603050405020304" pitchFamily="18" charset="0"/>
              </a:rPr>
              <a:t>birden fazla </a:t>
            </a:r>
            <a:r>
              <a:rPr lang="tr-TR" altLang="tr-TR" sz="1700">
                <a:solidFill>
                  <a:srgbClr val="FFFFFF"/>
                </a:solidFill>
                <a:latin typeface="Times New Roman" panose="02020603050405020304" pitchFamily="18" charset="0"/>
                <a:cs typeface="Times New Roman" panose="02020603050405020304" pitchFamily="18" charset="0"/>
              </a:rPr>
              <a:t>destek eğitim odası </a:t>
            </a:r>
            <a:r>
              <a:rPr lang="tr-TR" altLang="tr-TR" sz="1700" b="1">
                <a:solidFill>
                  <a:srgbClr val="FFFFFF"/>
                </a:solidFill>
                <a:latin typeface="Times New Roman" panose="02020603050405020304" pitchFamily="18" charset="0"/>
                <a:cs typeface="Times New Roman" panose="02020603050405020304" pitchFamily="18" charset="0"/>
              </a:rPr>
              <a:t>açılabilir.</a:t>
            </a:r>
          </a:p>
          <a:p>
            <a:pPr marL="0" indent="0">
              <a:buFontTx/>
              <a:buNone/>
            </a:pPr>
            <a:endParaRPr lang="tr-TR" sz="1700">
              <a:solidFill>
                <a:srgbClr val="FFFFFF"/>
              </a:solidFill>
              <a:latin typeface="Times New Roman" panose="02020603050405020304" pitchFamily="18" charset="0"/>
              <a:ea typeface="ＭＳ Ｐゴシック" pitchFamily="34" charset="-128"/>
              <a:cs typeface="Times New Roman" panose="02020603050405020304" pitchFamily="18" charset="0"/>
            </a:endParaRPr>
          </a:p>
          <a:p>
            <a:pPr marL="0" indent="0">
              <a:buFontTx/>
              <a:buNone/>
            </a:pPr>
            <a:r>
              <a:rPr lang="tr-TR" sz="1700">
                <a:solidFill>
                  <a:srgbClr val="FFFFFF"/>
                </a:solidFill>
                <a:latin typeface="Times New Roman" panose="02020603050405020304" pitchFamily="18" charset="0"/>
                <a:ea typeface="ＭＳ Ｐゴシック" pitchFamily="34" charset="-128"/>
                <a:cs typeface="Times New Roman" panose="02020603050405020304" pitchFamily="18" charset="0"/>
              </a:rPr>
              <a:t>Her biri için ayrı ayrı başvuru yapılması gerekmektedir. </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xit" presetSubtype="0" fill="hold" nodeType="withEffect">
                                  <p:stCondLst>
                                    <p:cond delay="0"/>
                                  </p:stCondLst>
                                  <p:childTnLst>
                                    <p:animEffect transition="out" filter="fade">
                                      <p:cBhvr>
                                        <p:cTn id="6" dur="5000"/>
                                        <p:tgtEl>
                                          <p:spTgt spid="3"/>
                                        </p:tgtEl>
                                      </p:cBhvr>
                                    </p:animEffect>
                                    <p:anim calcmode="lin" valueType="num">
                                      <p:cBhvr>
                                        <p:cTn id="7" dur="5000"/>
                                        <p:tgtEl>
                                          <p:spTgt spid="3"/>
                                        </p:tgtEl>
                                        <p:attrNameLst>
                                          <p:attrName>ppt_x</p:attrName>
                                        </p:attrNameLst>
                                      </p:cBhvr>
                                      <p:tavLst>
                                        <p:tav tm="0">
                                          <p:val>
                                            <p:strVal val="ppt_x"/>
                                          </p:val>
                                        </p:tav>
                                        <p:tav tm="100000">
                                          <p:val>
                                            <p:strVal val="ppt_x"/>
                                          </p:val>
                                        </p:tav>
                                      </p:tavLst>
                                    </p:anim>
                                    <p:anim calcmode="lin" valueType="num">
                                      <p:cBhvr>
                                        <p:cTn id="8" dur="5000"/>
                                        <p:tgtEl>
                                          <p:spTgt spid="3"/>
                                        </p:tgtEl>
                                        <p:attrNameLst>
                                          <p:attrName>ppt_y</p:attrName>
                                        </p:attrNameLst>
                                      </p:cBhvr>
                                      <p:tavLst>
                                        <p:tav tm="0">
                                          <p:val>
                                            <p:strVal val="ppt_y"/>
                                          </p:val>
                                        </p:tav>
                                        <p:tav tm="100000">
                                          <p:val>
                                            <p:strVal val="ppt_y+.1"/>
                                          </p:val>
                                        </p:tav>
                                      </p:tavLst>
                                    </p:anim>
                                    <p:set>
                                      <p:cBhvr>
                                        <p:cTn id="9" dur="1" fill="hold">
                                          <p:stCondLst>
                                            <p:cond delay="4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7290054" cy="1499616"/>
          </a:xfrm>
        </p:spPr>
        <p:txBody>
          <a:bodyPr>
            <a:normAutofit/>
          </a:bodyPr>
          <a:lstStyle/>
          <a:p>
            <a:pPr>
              <a:buFontTx/>
              <a:buNone/>
              <a:defRPr/>
            </a:pPr>
            <a:r>
              <a:rPr lang="tr-TR" sz="3700">
                <a:latin typeface="Times New Roman" panose="02020603050405020304" pitchFamily="18" charset="0"/>
                <a:ea typeface="ＭＳ Ｐゴシック" pitchFamily="1" charset="-128"/>
                <a:cs typeface="Times New Roman" panose="02020603050405020304" pitchFamily="18" charset="0"/>
              </a:rPr>
              <a:t>Boş Dersliğimiz Yok. Yine de DEO </a:t>
            </a:r>
            <a:r>
              <a:rPr lang="tr-TR" sz="3700" err="1">
                <a:latin typeface="Times New Roman" panose="02020603050405020304" pitchFamily="18" charset="0"/>
                <a:ea typeface="ＭＳ Ｐゴシック" pitchFamily="1" charset="-128"/>
                <a:cs typeface="Times New Roman" panose="02020603050405020304" pitchFamily="18" charset="0"/>
              </a:rPr>
              <a:t>Açabilirmiyiz</a:t>
            </a:r>
            <a:r>
              <a:rPr lang="tr-TR" sz="3700">
                <a:latin typeface="Times New Roman" panose="02020603050405020304" pitchFamily="18" charset="0"/>
                <a:ea typeface="ＭＳ Ｐゴシック" pitchFamily="1" charset="-128"/>
                <a:cs typeface="Times New Roman" panose="02020603050405020304" pitchFamily="18" charset="0"/>
              </a:rPr>
              <a:t>?</a:t>
            </a:r>
          </a:p>
        </p:txBody>
      </p:sp>
      <p:graphicFrame>
        <p:nvGraphicFramePr>
          <p:cNvPr id="70661" name="2 İçerik Yer Tutucusu">
            <a:extLst>
              <a:ext uri="{FF2B5EF4-FFF2-40B4-BE49-F238E27FC236}">
                <a16:creationId xmlns:a16="http://schemas.microsoft.com/office/drawing/2014/main" id="{9063FBE7-E60F-4600-B701-9D7EF267530A}"/>
              </a:ext>
            </a:extLst>
          </p:cNvPr>
          <p:cNvGraphicFramePr>
            <a:graphicFrameLocks noGrp="1"/>
          </p:cNvGraphicFramePr>
          <p:nvPr>
            <p:ph idx="1"/>
            <p:extLst>
              <p:ext uri="{D42A27DB-BD31-4B8C-83A1-F6EECF244321}">
                <p14:modId xmlns:p14="http://schemas.microsoft.com/office/powerpoint/2010/main" val="2740762936"/>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5461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93192" y="4767072"/>
            <a:ext cx="4945641" cy="1625210"/>
          </a:xfrm>
        </p:spPr>
        <p:txBody>
          <a:bodyPr>
            <a:normAutofit/>
          </a:bodyPr>
          <a:lstStyle/>
          <a:p>
            <a:pPr algn="r">
              <a:buFontTx/>
              <a:buNone/>
              <a:defRPr/>
            </a:pPr>
            <a:r>
              <a:rPr lang="tr-TR">
                <a:solidFill>
                  <a:srgbClr val="FFFFFF"/>
                </a:solidFill>
                <a:latin typeface="Times New Roman" panose="02020603050405020304" pitchFamily="18" charset="0"/>
                <a:ea typeface="ＭＳ Ｐゴシック" pitchFamily="1" charset="-128"/>
                <a:cs typeface="Times New Roman" panose="02020603050405020304" pitchFamily="18" charset="0"/>
              </a:rPr>
              <a:t>Devam…</a:t>
            </a:r>
          </a:p>
        </p:txBody>
      </p:sp>
      <p:pic>
        <p:nvPicPr>
          <p:cNvPr id="72708" name="Picture 4" descr="IMG_1670.JPG"/>
          <p:cNvPicPr>
            <a:picLocks noChangeAspect="1"/>
          </p:cNvPicPr>
          <p:nvPr/>
        </p:nvPicPr>
        <p:blipFill rotWithShape="1">
          <a:blip r:embed="rId2" cstate="print"/>
          <a:srcRect t="6350" r="-2" b="37590"/>
          <a:stretch/>
        </p:blipFill>
        <p:spPr bwMode="auto">
          <a:xfrm>
            <a:off x="245660" y="321733"/>
            <a:ext cx="5293729" cy="4107392"/>
          </a:xfrm>
          <a:prstGeom prst="rect">
            <a:avLst/>
          </a:prstGeom>
          <a:noFill/>
        </p:spPr>
      </p:pic>
      <p:sp>
        <p:nvSpPr>
          <p:cNvPr id="75" name="Rectangle 7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707" name="2 İçerik Yer Tutucusu"/>
          <p:cNvSpPr>
            <a:spLocks noGrp="1"/>
          </p:cNvSpPr>
          <p:nvPr>
            <p:ph idx="1"/>
          </p:nvPr>
        </p:nvSpPr>
        <p:spPr>
          <a:xfrm>
            <a:off x="6021989" y="917725"/>
            <a:ext cx="2568554" cy="4852362"/>
          </a:xfrm>
        </p:spPr>
        <p:txBody>
          <a:bodyPr anchor="ctr">
            <a:normAutofit/>
          </a:bodyPr>
          <a:lstStyle/>
          <a:p>
            <a:pPr marL="0" indent="0" eaLnBrk="1" hangingPunct="1">
              <a:buFontTx/>
              <a:buNone/>
              <a:defRPr/>
            </a:pPr>
            <a:r>
              <a:rPr lang="tr-TR" b="1">
                <a:solidFill>
                  <a:srgbClr val="FFFFFF"/>
                </a:solidFill>
                <a:latin typeface="Times New Roman" panose="02020603050405020304" pitchFamily="18" charset="0"/>
                <a:cs typeface="Times New Roman" panose="02020603050405020304" pitchFamily="18" charset="0"/>
              </a:rPr>
              <a:t>Önemli olan, </a:t>
            </a:r>
          </a:p>
          <a:p>
            <a:pPr marL="0" indent="0" eaLnBrk="1" hangingPunct="1">
              <a:buFontTx/>
              <a:buNone/>
              <a:defRPr/>
            </a:pPr>
            <a:r>
              <a:rPr lang="tr-TR" b="1">
                <a:solidFill>
                  <a:srgbClr val="FFFFFF"/>
                </a:solidFill>
                <a:latin typeface="Times New Roman" panose="02020603050405020304" pitchFamily="18" charset="0"/>
                <a:cs typeface="Times New Roman" panose="02020603050405020304" pitchFamily="18" charset="0"/>
              </a:rPr>
              <a:t>(1)</a:t>
            </a:r>
            <a:r>
              <a:rPr lang="tr-TR">
                <a:solidFill>
                  <a:srgbClr val="FFFFFF"/>
                </a:solidFill>
                <a:latin typeface="Times New Roman" panose="02020603050405020304" pitchFamily="18" charset="0"/>
                <a:cs typeface="Times New Roman" panose="02020603050405020304" pitchFamily="18" charset="0"/>
              </a:rPr>
              <a:t> </a:t>
            </a:r>
            <a:r>
              <a:rPr lang="tr-TR" b="1">
                <a:solidFill>
                  <a:srgbClr val="FFFFFF"/>
                </a:solidFill>
                <a:latin typeface="Times New Roman" panose="02020603050405020304" pitchFamily="18" charset="0"/>
                <a:cs typeface="Times New Roman" panose="02020603050405020304" pitchFamily="18" charset="0"/>
              </a:rPr>
              <a:t>Eğitim-öğretime uygun </a:t>
            </a:r>
            <a:r>
              <a:rPr lang="tr-TR">
                <a:solidFill>
                  <a:srgbClr val="FFFFFF"/>
                </a:solidFill>
                <a:latin typeface="Times New Roman" panose="02020603050405020304" pitchFamily="18" charset="0"/>
                <a:cs typeface="Times New Roman" panose="02020603050405020304" pitchFamily="18" charset="0"/>
              </a:rPr>
              <a:t>fiziki koşullara sahip </a:t>
            </a:r>
            <a:r>
              <a:rPr lang="tr-TR" b="1">
                <a:solidFill>
                  <a:srgbClr val="FFFFFF"/>
                </a:solidFill>
                <a:latin typeface="Times New Roman" panose="02020603050405020304" pitchFamily="18" charset="0"/>
                <a:cs typeface="Times New Roman" panose="02020603050405020304" pitchFamily="18" charset="0"/>
              </a:rPr>
              <a:t>bir ortam</a:t>
            </a:r>
            <a:r>
              <a:rPr lang="tr-TR">
                <a:solidFill>
                  <a:srgbClr val="FFFFFF"/>
                </a:solidFill>
                <a:latin typeface="Times New Roman" panose="02020603050405020304" pitchFamily="18" charset="0"/>
                <a:cs typeface="Times New Roman" panose="02020603050405020304" pitchFamily="18" charset="0"/>
              </a:rPr>
              <a:t>ın, </a:t>
            </a:r>
          </a:p>
          <a:p>
            <a:pPr marL="0" indent="0" eaLnBrk="1" hangingPunct="1">
              <a:buFontTx/>
              <a:buNone/>
              <a:defRPr/>
            </a:pPr>
            <a:r>
              <a:rPr lang="tr-TR" b="1">
                <a:solidFill>
                  <a:srgbClr val="FFFFFF"/>
                </a:solidFill>
                <a:latin typeface="Times New Roman" panose="02020603050405020304" pitchFamily="18" charset="0"/>
                <a:cs typeface="Times New Roman" panose="02020603050405020304" pitchFamily="18" charset="0"/>
              </a:rPr>
              <a:t>(2) </a:t>
            </a:r>
            <a:r>
              <a:rPr lang="tr-TR">
                <a:solidFill>
                  <a:srgbClr val="FFFFFF"/>
                </a:solidFill>
                <a:latin typeface="Times New Roman" panose="02020603050405020304" pitchFamily="18" charset="0"/>
                <a:cs typeface="Times New Roman" panose="02020603050405020304" pitchFamily="18" charset="0"/>
              </a:rPr>
              <a:t>İhtiyaç sahibi ve </a:t>
            </a:r>
            <a:r>
              <a:rPr lang="tr-TR" b="1">
                <a:solidFill>
                  <a:srgbClr val="FFFFFF"/>
                </a:solidFill>
                <a:latin typeface="Times New Roman" panose="02020603050405020304" pitchFamily="18" charset="0"/>
                <a:cs typeface="Times New Roman" panose="02020603050405020304" pitchFamily="18" charset="0"/>
              </a:rPr>
              <a:t>RAM tarafından tanılanmış </a:t>
            </a:r>
            <a:r>
              <a:rPr lang="tr-TR">
                <a:solidFill>
                  <a:srgbClr val="FFFFFF"/>
                </a:solidFill>
                <a:latin typeface="Times New Roman" panose="02020603050405020304" pitchFamily="18" charset="0"/>
                <a:cs typeface="Times New Roman" panose="02020603050405020304" pitchFamily="18" charset="0"/>
              </a:rPr>
              <a:t>olan ve Bireyselleştirilmiş Eğitim Planı (BEP) hazırlanmış bir </a:t>
            </a:r>
            <a:r>
              <a:rPr lang="tr-TR" b="1">
                <a:solidFill>
                  <a:srgbClr val="FFFFFF"/>
                </a:solidFill>
                <a:latin typeface="Times New Roman" panose="02020603050405020304" pitchFamily="18" charset="0"/>
                <a:cs typeface="Times New Roman" panose="02020603050405020304" pitchFamily="18" charset="0"/>
              </a:rPr>
              <a:t>öğrenci </a:t>
            </a:r>
          </a:p>
          <a:p>
            <a:pPr marL="0" indent="0" eaLnBrk="1" hangingPunct="1">
              <a:buFontTx/>
              <a:buNone/>
              <a:defRPr/>
            </a:pPr>
            <a:r>
              <a:rPr lang="tr-TR" b="1">
                <a:solidFill>
                  <a:srgbClr val="FFFFFF"/>
                </a:solidFill>
                <a:latin typeface="Times New Roman" panose="02020603050405020304" pitchFamily="18" charset="0"/>
                <a:cs typeface="Times New Roman" panose="02020603050405020304" pitchFamily="18" charset="0"/>
              </a:rPr>
              <a:t>(3) G</a:t>
            </a:r>
            <a:r>
              <a:rPr lang="tr-TR">
                <a:solidFill>
                  <a:srgbClr val="FFFFFF"/>
                </a:solidFill>
                <a:latin typeface="Times New Roman" panose="02020603050405020304" pitchFamily="18" charset="0"/>
                <a:cs typeface="Times New Roman" panose="02020603050405020304" pitchFamily="18" charset="0"/>
              </a:rPr>
              <a:t>önüllü bir </a:t>
            </a:r>
            <a:r>
              <a:rPr lang="tr-TR" b="1">
                <a:solidFill>
                  <a:srgbClr val="FFFFFF"/>
                </a:solidFill>
                <a:latin typeface="Times New Roman" panose="02020603050405020304" pitchFamily="18" charset="0"/>
                <a:cs typeface="Times New Roman" panose="02020603050405020304" pitchFamily="18" charset="0"/>
              </a:rPr>
              <a:t>öğretmen</a:t>
            </a:r>
            <a:r>
              <a:rPr lang="tr-TR">
                <a:solidFill>
                  <a:srgbClr val="FFFFFF"/>
                </a:solidFill>
                <a:latin typeface="Times New Roman" panose="02020603050405020304" pitchFamily="18" charset="0"/>
                <a:cs typeface="Times New Roman" panose="02020603050405020304" pitchFamily="18" charset="0"/>
              </a:rPr>
              <a:t>in olmasıdır. </a:t>
            </a:r>
          </a:p>
          <a:p>
            <a:pPr marL="0" indent="0">
              <a:buFontTx/>
              <a:buNone/>
            </a:pPr>
            <a:endParaRPr lang="tr-TR">
              <a:solidFill>
                <a:srgbClr val="FFFFFF"/>
              </a:solidFill>
              <a:latin typeface="Times New Roman" panose="02020603050405020304" pitchFamily="18" charset="0"/>
              <a:ea typeface="ＭＳ Ｐゴシック" pitchFamily="34" charset="-128"/>
              <a:cs typeface="Times New Roman" panose="02020603050405020304" pitchFamily="18"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68096" y="4971088"/>
            <a:ext cx="7290054" cy="1499616"/>
          </a:xfrm>
        </p:spPr>
        <p:txBody>
          <a:bodyPr>
            <a:normAutofit/>
          </a:bodyPr>
          <a:lstStyle/>
          <a:p>
            <a:pPr>
              <a:buFontTx/>
              <a:buNone/>
              <a:defRPr/>
            </a:pPr>
            <a:r>
              <a:rPr lang="tr-TR">
                <a:solidFill>
                  <a:srgbClr val="FFFFFF"/>
                </a:solidFill>
                <a:latin typeface="Times New Roman" panose="02020603050405020304" pitchFamily="18" charset="0"/>
                <a:ea typeface="ＭＳ Ｐゴシック" pitchFamily="1" charset="-128"/>
                <a:cs typeface="Times New Roman" panose="02020603050405020304" pitchFamily="18" charset="0"/>
              </a:rPr>
              <a:t>Devam…</a:t>
            </a:r>
          </a:p>
        </p:txBody>
      </p:sp>
      <p:cxnSp>
        <p:nvCxnSpPr>
          <p:cNvPr id="77" name="Straight Connector 76">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73733" name="2 İçerik Yer Tutucusu">
            <a:extLst>
              <a:ext uri="{FF2B5EF4-FFF2-40B4-BE49-F238E27FC236}">
                <a16:creationId xmlns:a16="http://schemas.microsoft.com/office/drawing/2014/main" id="{D9AD8FEC-FF5B-44D8-A45A-2C5A7293709A}"/>
              </a:ext>
            </a:extLst>
          </p:cNvPr>
          <p:cNvGraphicFramePr>
            <a:graphicFrameLocks noGrp="1"/>
          </p:cNvGraphicFramePr>
          <p:nvPr>
            <p:ph idx="1"/>
            <p:extLst>
              <p:ext uri="{D42A27DB-BD31-4B8C-83A1-F6EECF244321}">
                <p14:modId xmlns:p14="http://schemas.microsoft.com/office/powerpoint/2010/main" val="4173969518"/>
              </p:ext>
            </p:extLst>
          </p:nvPr>
        </p:nvGraphicFramePr>
        <p:xfrm>
          <a:off x="482203" y="642938"/>
          <a:ext cx="8172450" cy="335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2000"/>
            <a:ext cx="5293730" cy="1964266"/>
          </a:xfrm>
          <a:prstGeom prst="rect">
            <a:avLst/>
          </a:prstGeom>
          <a:solidFill>
            <a:srgbClr val="466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C:\Users\ugur\Desktop\47639.jpg"/>
          <p:cNvPicPr>
            <a:picLocks noChangeAspect="1" noChangeArrowheads="1"/>
          </p:cNvPicPr>
          <p:nvPr/>
        </p:nvPicPr>
        <p:blipFill rotWithShape="1">
          <a:blip r:embed="rId2" cstate="print"/>
          <a:srcRect l="11645" r="1035" b="-3"/>
          <a:stretch/>
        </p:blipFill>
        <p:spPr bwMode="auto">
          <a:xfrm>
            <a:off x="245660" y="321733"/>
            <a:ext cx="5293729" cy="4107392"/>
          </a:xfrm>
          <a:prstGeom prst="rect">
            <a:avLst/>
          </a:prstGeom>
          <a:noFill/>
        </p:spPr>
      </p:pic>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6021989" y="917725"/>
            <a:ext cx="2568554" cy="4852362"/>
          </a:xfrm>
        </p:spPr>
        <p:txBody>
          <a:bodyPr anchor="ctr">
            <a:normAutofit/>
          </a:bodyPr>
          <a:lstStyle/>
          <a:p>
            <a:endParaRPr lang="tr-TR">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marL="0" indent="0">
              <a:buFontTx/>
              <a:buNone/>
            </a:pPr>
            <a:r>
              <a:rPr lang="tr-TR">
                <a:latin typeface="Times New Roman" panose="02020603050405020304" pitchFamily="18" charset="0"/>
                <a:cs typeface="Times New Roman" panose="02020603050405020304" pitchFamily="18" charset="0"/>
              </a:rPr>
              <a:t> </a:t>
            </a:r>
          </a:p>
          <a:p>
            <a:pPr marL="0" indent="0">
              <a:buFontTx/>
              <a:buNone/>
            </a:pPr>
            <a:r>
              <a:rPr lang="tr-TR">
                <a:latin typeface="Times New Roman" panose="02020603050405020304" pitchFamily="18" charset="0"/>
                <a:cs typeface="Times New Roman" panose="02020603050405020304" pitchFamily="18" charset="0"/>
              </a:rPr>
              <a:t>	</a:t>
            </a:r>
            <a:endParaRPr lang="tr-TR" dirty="0">
              <a:latin typeface="Times New Roman" panose="02020603050405020304" pitchFamily="18" charset="0"/>
              <a:cs typeface="Times New Roman" panose="02020603050405020304" pitchFamily="18" charset="0"/>
            </a:endParaRPr>
          </a:p>
        </p:txBody>
      </p:sp>
      <p:pic>
        <p:nvPicPr>
          <p:cNvPr id="4" name="Picture 2" descr="http://www.tokat.gov.tr/ortak_icerik/tokat/nisan2011/niksaregitimdestek/niksardestek_5.jpg"/>
          <p:cNvPicPr>
            <a:picLocks noChangeAspect="1" noChangeArrowheads="1"/>
          </p:cNvPicPr>
          <p:nvPr/>
        </p:nvPicPr>
        <p:blipFill>
          <a:blip r:embed="rId2" cstate="print"/>
          <a:srcRect/>
          <a:stretch>
            <a:fillRect/>
          </a:stretch>
        </p:blipFill>
        <p:spPr bwMode="auto">
          <a:xfrm>
            <a:off x="827584" y="1268760"/>
            <a:ext cx="7826375" cy="5399088"/>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4266015"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1 Başlık"/>
          <p:cNvSpPr>
            <a:spLocks noGrp="1"/>
          </p:cNvSpPr>
          <p:nvPr>
            <p:ph type="title"/>
          </p:nvPr>
        </p:nvSpPr>
        <p:spPr>
          <a:xfrm>
            <a:off x="630748" y="965200"/>
            <a:ext cx="3517454" cy="4815596"/>
          </a:xfrm>
        </p:spPr>
        <p:txBody>
          <a:bodyPr>
            <a:normAutofit/>
          </a:bodyPr>
          <a:lstStyle/>
          <a:p>
            <a:pPr algn="r">
              <a:buFontTx/>
              <a:buNone/>
            </a:pPr>
            <a:r>
              <a:rPr lang="tr-TR" sz="3700" b="1">
                <a:solidFill>
                  <a:srgbClr val="FFFFFF"/>
                </a:solidFill>
                <a:latin typeface="Times New Roman" panose="02020603050405020304" pitchFamily="18" charset="0"/>
                <a:cs typeface="Times New Roman" panose="02020603050405020304" pitchFamily="18" charset="0"/>
              </a:rPr>
              <a:t>DEO Açmak İçin Gerekli İhtiyaçları Temin Etmek Şart Mıdır?</a:t>
            </a:r>
          </a:p>
        </p:txBody>
      </p:sp>
      <p:sp>
        <p:nvSpPr>
          <p:cNvPr id="15" name="Rectangle 14">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 İçerik Yer Tutucusu"/>
          <p:cNvSpPr>
            <a:spLocks noGrp="1"/>
          </p:cNvSpPr>
          <p:nvPr>
            <p:ph idx="1"/>
          </p:nvPr>
        </p:nvSpPr>
        <p:spPr>
          <a:xfrm>
            <a:off x="4995798" y="974875"/>
            <a:ext cx="3543430" cy="4852362"/>
          </a:xfrm>
        </p:spPr>
        <p:txBody>
          <a:bodyPr vert="horz" lIns="91440" tIns="45720" rIns="91440" bIns="45720" numCol="1" anchor="ctr" anchorCtr="0" compatLnSpc="1">
            <a:prstTxWarp prst="textNoShape">
              <a:avLst/>
            </a:prstTxWarp>
            <a:normAutofit/>
          </a:bodyPr>
          <a:lstStyle/>
          <a:p>
            <a:pPr marL="0" indent="0">
              <a:buNone/>
            </a:pPr>
            <a:endParaRPr lang="tr-TR">
              <a:solidFill>
                <a:srgbClr val="FFFFFF"/>
              </a:solidFill>
              <a:latin typeface="Times New Roman" panose="02020603050405020304" pitchFamily="18" charset="0"/>
              <a:cs typeface="Times New Roman" panose="02020603050405020304" pitchFamily="18" charset="0"/>
            </a:endParaRPr>
          </a:p>
          <a:p>
            <a:pPr marL="0" indent="0">
              <a:buNone/>
            </a:pPr>
            <a:endParaRPr lang="tr-TR">
              <a:solidFill>
                <a:srgbClr val="FFFFFF"/>
              </a:solidFill>
              <a:latin typeface="Times New Roman" panose="02020603050405020304" pitchFamily="18" charset="0"/>
              <a:cs typeface="Times New Roman" panose="02020603050405020304" pitchFamily="18" charset="0"/>
            </a:endParaRPr>
          </a:p>
          <a:p>
            <a:pPr marL="0" indent="0">
              <a:buNone/>
            </a:pPr>
            <a:r>
              <a:rPr lang="tr-TR">
                <a:solidFill>
                  <a:srgbClr val="FFFFFF"/>
                </a:solidFill>
                <a:latin typeface="Times New Roman" panose="02020603050405020304" pitchFamily="18" charset="0"/>
                <a:cs typeface="Times New Roman" panose="02020603050405020304" pitchFamily="18" charset="0"/>
              </a:rPr>
              <a:t>Destek Eğitim Odasında, öğrencilerin eğitim performansı ve ihtiyaçları, yetersizlik veya üstün yeteneklilik türüne uygun araç-gereç ve eğitim materyalleri bulunur.</a:t>
            </a:r>
          </a:p>
          <a:p>
            <a:pPr marL="0" indent="0">
              <a:buNone/>
            </a:pPr>
            <a:endParaRPr lang="tr-TR">
              <a:solidFill>
                <a:srgbClr val="FFFFFF"/>
              </a:solidFill>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71526" y="-64988"/>
            <a:ext cx="9144000" cy="6858000"/>
          </a:xfrm>
        </p:spPr>
        <p:txBody>
          <a:bodyPr>
            <a:normAutofit/>
          </a:bodyPr>
          <a:lstStyle/>
          <a:p>
            <a:pPr marL="68580" indent="0" algn="ctr" eaLnBrk="1" fontAlgn="auto" hangingPunct="1">
              <a:spcAft>
                <a:spcPts val="0"/>
              </a:spcAft>
              <a:buFontTx/>
              <a:buNone/>
              <a:defRPr/>
            </a:pPr>
            <a:endParaRPr lang="tr-TR" dirty="0">
              <a:latin typeface="Times New Roman" panose="02020603050405020304" pitchFamily="18" charset="0"/>
              <a:cs typeface="Times New Roman" panose="02020603050405020304" pitchFamily="18" charset="0"/>
            </a:endParaRPr>
          </a:p>
          <a:p>
            <a:pPr marL="68580" indent="0" algn="ctr" eaLnBrk="1" fontAlgn="auto" hangingPunct="1">
              <a:spcAft>
                <a:spcPts val="0"/>
              </a:spcAft>
              <a:buFontTx/>
              <a:buNone/>
              <a:defRPr/>
            </a:pPr>
            <a:endParaRPr lang="tr-TR" dirty="0">
              <a:latin typeface="Times New Roman" panose="02020603050405020304" pitchFamily="18" charset="0"/>
              <a:cs typeface="Times New Roman" panose="02020603050405020304" pitchFamily="18" charset="0"/>
            </a:endParaRPr>
          </a:p>
          <a:p>
            <a:pPr marL="68580" indent="0" algn="ctr" eaLnBrk="1" fontAlgn="auto" hangingPunct="1">
              <a:spcAft>
                <a:spcPts val="0"/>
              </a:spcAft>
              <a:buFontTx/>
              <a:buNone/>
              <a:defRPr/>
            </a:pP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68580" indent="0" algn="ctr" eaLnBrk="1" fontAlgn="auto" hangingPunct="1">
              <a:spcAft>
                <a:spcPts val="0"/>
              </a:spcAft>
              <a:buFontTx/>
              <a:buNone/>
              <a:defRPr/>
            </a:pPr>
            <a:r>
              <a:rPr lang="tr-TR"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tr-T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ÖZEL EĞİTİM VE REHBERLİK HİZMETLERİ GENEL MÜDÜRLÜĞÜ</a:t>
            </a:r>
          </a:p>
          <a:p>
            <a:pPr marL="68580" indent="0" algn="ctr" eaLnBrk="1" fontAlgn="auto" hangingPunct="1">
              <a:spcAft>
                <a:spcPts val="0"/>
              </a:spcAft>
              <a:buFontTx/>
              <a:buNone/>
              <a:defRPr/>
            </a:pPr>
            <a:endParaRPr lang="tr-T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68580" indent="0" algn="ctr" eaLnBrk="1" fontAlgn="auto" hangingPunct="1">
              <a:spcAft>
                <a:spcPts val="0"/>
              </a:spcAft>
              <a:buFontTx/>
              <a:buNone/>
              <a:defRPr/>
            </a:pPr>
            <a:r>
              <a:rPr lang="tr-TR"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Eğitim Politikaları Daire Başkanlığı</a:t>
            </a:r>
          </a:p>
          <a:p>
            <a:pPr marL="68580" indent="0" algn="ctr" eaLnBrk="1" fontAlgn="auto" hangingPunct="1">
              <a:spcAft>
                <a:spcPts val="0"/>
              </a:spcAft>
              <a:buFontTx/>
              <a:buNone/>
              <a:defRPr/>
            </a:pPr>
            <a:endParaRPr lang="tr-TR"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099" name="3 Slayt Numarası Yer Tutucusu"/>
          <p:cNvSpPr>
            <a:spLocks noGrp="1"/>
          </p:cNvSpPr>
          <p:nvPr>
            <p:ph type="sldNum" sz="quarter" idx="12"/>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831A9A4-A945-4AFB-9AD8-AE40E99DA7C3}" type="slidenum">
              <a:rPr lang="en-US" altLang="tr-TR" smtClean="0">
                <a:solidFill>
                  <a:schemeClr val="tx1"/>
                </a:solidFill>
                <a:latin typeface="Georgia" pitchFamily="18" charset="0"/>
                <a:ea typeface="ヒラギノ明朝 ProN W3"/>
                <a:cs typeface="ヒラギノ明朝 ProN W3"/>
                <a:sym typeface="Georgia" pitchFamily="18" charset="0"/>
              </a:rPr>
              <a:pPr fontAlgn="base">
                <a:spcBef>
                  <a:spcPct val="0"/>
                </a:spcBef>
                <a:spcAft>
                  <a:spcPct val="0"/>
                </a:spcAft>
              </a:pPr>
              <a:t>2</a:t>
            </a:fld>
            <a:endParaRPr lang="en-US" altLang="tr-TR">
              <a:solidFill>
                <a:schemeClr val="tx1"/>
              </a:solidFill>
              <a:latin typeface="Georgia" pitchFamily="18" charset="0"/>
              <a:ea typeface="ヒラギノ明朝 ProN W3"/>
              <a:cs typeface="ヒラギノ明朝 ProN W3"/>
              <a:sym typeface="Georgia" pitchFamily="18"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68096" y="585216"/>
            <a:ext cx="4505270" cy="1499616"/>
          </a:xfrm>
        </p:spPr>
        <p:txBody>
          <a:bodyPr>
            <a:normAutofit/>
          </a:bodyPr>
          <a:lstStyle/>
          <a:p>
            <a:pPr>
              <a:buFontTx/>
              <a:buNone/>
            </a:pPr>
            <a:r>
              <a:rPr lang="tr-TR">
                <a:solidFill>
                  <a:srgbClr val="FFFFFF"/>
                </a:solidFill>
                <a:latin typeface="Times New Roman" panose="02020603050405020304" pitchFamily="18" charset="0"/>
                <a:cs typeface="Times New Roman" panose="02020603050405020304" pitchFamily="18" charset="0"/>
              </a:rPr>
              <a:t>Devam…</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286000"/>
            <a:ext cx="4505270" cy="4023360"/>
          </a:xfrm>
        </p:spPr>
        <p:txBody>
          <a:bodyPr>
            <a:normAutofit/>
          </a:bodyPr>
          <a:lstStyle/>
          <a:p>
            <a:pPr marL="0" indent="0" eaLnBrk="1" hangingPunct="1">
              <a:buFontTx/>
              <a:buNone/>
              <a:defRPr/>
            </a:pPr>
            <a:r>
              <a:rPr lang="tr-TR" kern="0">
                <a:solidFill>
                  <a:srgbClr val="FFFFFF"/>
                </a:solidFill>
                <a:latin typeface="Times New Roman" panose="02020603050405020304" pitchFamily="18" charset="0"/>
                <a:cs typeface="Times New Roman" panose="02020603050405020304" pitchFamily="18" charset="0"/>
              </a:rPr>
              <a:t>Öğrenci için hazırlanan Bireyselleştirilmiş Eğitim Planının (BEP) uygulanması için hangi araç-gereçlerin kullanılmasına ihtiyaç duyuluyorsa, Destek Eğitim Odasında bu araç gereçler kullanılmalıdır. </a:t>
            </a:r>
          </a:p>
          <a:p>
            <a:pPr marL="0" indent="0">
              <a:buFontTx/>
              <a:buNone/>
            </a:pPr>
            <a:endParaRPr lang="tr-TR">
              <a:solidFill>
                <a:srgbClr val="FFFFFF"/>
              </a:solidFill>
              <a:latin typeface="Times New Roman" panose="02020603050405020304" pitchFamily="18" charset="0"/>
              <a:cs typeface="Times New Roman" panose="02020603050405020304" pitchFamily="18" charset="0"/>
            </a:endParaRPr>
          </a:p>
        </p:txBody>
      </p:sp>
      <p:pic>
        <p:nvPicPr>
          <p:cNvPr id="7" name="Picture 4" descr="Çalışma alanı arka planı">
            <a:extLst>
              <a:ext uri="{FF2B5EF4-FFF2-40B4-BE49-F238E27FC236}">
                <a16:creationId xmlns:a16="http://schemas.microsoft.com/office/drawing/2014/main" id="{7367E303-6C41-462E-A25C-65380E029622}"/>
              </a:ext>
            </a:extLst>
          </p:cNvPr>
          <p:cNvPicPr>
            <a:picLocks noChangeAspect="1"/>
          </p:cNvPicPr>
          <p:nvPr/>
        </p:nvPicPr>
        <p:blipFill rotWithShape="1">
          <a:blip r:embed="rId2"/>
          <a:srcRect l="64186" r="1944" b="-1"/>
          <a:stretch/>
        </p:blipFill>
        <p:spPr>
          <a:xfrm>
            <a:off x="5664199" y="10"/>
            <a:ext cx="3479801" cy="685799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4400295" cy="1499616"/>
          </a:xfrm>
        </p:spPr>
        <p:txBody>
          <a:bodyPr>
            <a:normAutofit/>
          </a:bodyPr>
          <a:lstStyle/>
          <a:p>
            <a:pPr>
              <a:buFontTx/>
              <a:buNone/>
            </a:pPr>
            <a:r>
              <a:rPr lang="tr-TR">
                <a:latin typeface="Times New Roman" panose="02020603050405020304" pitchFamily="18" charset="0"/>
                <a:cs typeface="Times New Roman" panose="02020603050405020304" pitchFamily="18" charset="0"/>
              </a:rPr>
              <a:t>Devam…</a:t>
            </a:r>
            <a:endParaRPr lang="tr-TR" dirty="0">
              <a:latin typeface="Times New Roman" panose="02020603050405020304" pitchFamily="18" charset="0"/>
              <a:cs typeface="Times New Roman" panose="02020603050405020304" pitchFamily="18" charset="0"/>
            </a:endParaRPr>
          </a:p>
        </p:txBody>
      </p:sp>
      <p:pic>
        <p:nvPicPr>
          <p:cNvPr id="7" name="Graphic 6" descr="Elektrikçi">
            <a:extLst>
              <a:ext uri="{FF2B5EF4-FFF2-40B4-BE49-F238E27FC236}">
                <a16:creationId xmlns:a16="http://schemas.microsoft.com/office/drawing/2014/main" id="{72AE41C6-0EF0-4FF9-ABCC-B6A672DF66F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143" y="2286000"/>
            <a:ext cx="3886200"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6016117" y="585216"/>
            <a:ext cx="2645282" cy="5586984"/>
          </a:xfrm>
        </p:spPr>
        <p:txBody>
          <a:bodyPr anchor="ctr">
            <a:normAutofit/>
          </a:bodyPr>
          <a:lstStyle/>
          <a:p>
            <a:pPr marL="0" indent="0" eaLnBrk="1" hangingPunct="1">
              <a:buFontTx/>
              <a:buNone/>
              <a:defRPr/>
            </a:pPr>
            <a:r>
              <a:rPr lang="tr-TR" sz="1700" b="1" kern="0">
                <a:solidFill>
                  <a:srgbClr val="FFFFFF"/>
                </a:solidFill>
                <a:latin typeface="Times New Roman" panose="02020603050405020304" pitchFamily="18" charset="0"/>
                <a:cs typeface="Times New Roman" panose="02020603050405020304" pitchFamily="18" charset="0"/>
              </a:rPr>
              <a:t>Ancak, Destek Eğitim Odasının açılması ve eğitimin başlaması, araç-gereç bulunması şartına bağlanmamalıdır.</a:t>
            </a:r>
          </a:p>
          <a:p>
            <a:pPr marL="0" indent="0">
              <a:buFontTx/>
              <a:buNone/>
            </a:pPr>
            <a:endParaRPr lang="tr-TR" sz="17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1002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7ADF79A1-447B-405C-B812-9158F9502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AC0431B-4141-4092-BB4D-F50414DC16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84632"/>
            <a:ext cx="5846042" cy="35050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2F0578-56FA-494E-8E00-3E94B6863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4150595"/>
            <a:ext cx="5848835" cy="221966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178638" y="4470959"/>
            <a:ext cx="5349170" cy="1577572"/>
          </a:xfrm>
        </p:spPr>
        <p:txBody>
          <a:bodyPr>
            <a:normAutofit/>
          </a:bodyPr>
          <a:lstStyle/>
          <a:p>
            <a:pPr>
              <a:buFontTx/>
              <a:buNone/>
            </a:pPr>
            <a:r>
              <a:rPr lang="tr-TR" sz="4100">
                <a:latin typeface="Times New Roman" panose="02020603050405020304" pitchFamily="18" charset="0"/>
                <a:cs typeface="Times New Roman" panose="02020603050405020304" pitchFamily="18" charset="0"/>
              </a:rPr>
              <a:t> Kimler Yararlanabilir?</a:t>
            </a:r>
          </a:p>
        </p:txBody>
      </p:sp>
      <p:sp>
        <p:nvSpPr>
          <p:cNvPr id="14" name="Rectangle 13">
            <a:extLst>
              <a:ext uri="{FF2B5EF4-FFF2-40B4-BE49-F238E27FC236}">
                <a16:creationId xmlns:a16="http://schemas.microsoft.com/office/drawing/2014/main" id="{2548D050-E9F5-4254-9046-E930F9EFDC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484632"/>
            <a:ext cx="2317145" cy="588563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3160424" y="804998"/>
            <a:ext cx="5367383" cy="2871216"/>
          </a:xfrm>
        </p:spPr>
        <p:txBody>
          <a:bodyPr vert="horz" lIns="91440" tIns="45720" rIns="91440" bIns="45720" numCol="1" anchor="ctr" anchorCtr="0" compatLnSpc="1">
            <a:prstTxWarp prst="textNoShape">
              <a:avLst/>
            </a:prstTxWarp>
            <a:normAutofit/>
          </a:bodyPr>
          <a:lstStyle/>
          <a:p>
            <a:pPr marL="0" indent="0">
              <a:buNone/>
            </a:pPr>
            <a:endParaRPr lang="tr-TR" altLang="tr-TR">
              <a:solidFill>
                <a:srgbClr val="FFFFFF"/>
              </a:solidFill>
              <a:latin typeface="Times New Roman" panose="02020603050405020304" pitchFamily="18" charset="0"/>
              <a:cs typeface="Times New Roman" panose="02020603050405020304" pitchFamily="18" charset="0"/>
            </a:endParaRPr>
          </a:p>
          <a:p>
            <a:pPr marL="0" indent="0">
              <a:buNone/>
            </a:pPr>
            <a:r>
              <a:rPr lang="tr-TR" altLang="tr-TR">
                <a:solidFill>
                  <a:srgbClr val="FFFFFF"/>
                </a:solidFill>
                <a:latin typeface="Times New Roman" panose="02020603050405020304" pitchFamily="18" charset="0"/>
                <a:cs typeface="Times New Roman" panose="02020603050405020304" pitchFamily="18" charset="0"/>
              </a:rPr>
              <a:t>Destek eğitim odasında, </a:t>
            </a:r>
            <a:r>
              <a:rPr lang="tr-TR">
                <a:solidFill>
                  <a:srgbClr val="FFFFFF"/>
                </a:solidFill>
                <a:latin typeface="Times New Roman" panose="02020603050405020304" pitchFamily="18" charset="0"/>
                <a:cs typeface="Times New Roman" panose="02020603050405020304" pitchFamily="18" charset="0"/>
              </a:rPr>
              <a:t>Okul öncesi,  ilköğretim ve ortaöğretim kademesinde eğitim veren okullarda tam zamanlı kaynaştırma/bütünleştirme yoluyla eğitimlerini sürdüren </a:t>
            </a:r>
            <a:r>
              <a:rPr lang="tr-TR" altLang="tr-TR">
                <a:solidFill>
                  <a:srgbClr val="FFFFFF"/>
                </a:solidFill>
                <a:latin typeface="Times New Roman" panose="02020603050405020304" pitchFamily="18" charset="0"/>
                <a:cs typeface="Times New Roman" panose="02020603050405020304" pitchFamily="18" charset="0"/>
              </a:rPr>
              <a:t>özel eğitime ihtiyacı olan öğrenciler ile özel yetenekli öğrenciler eğitim görebilir. </a:t>
            </a:r>
          </a:p>
          <a:p>
            <a:pPr marL="0" indent="0">
              <a:buNone/>
            </a:pPr>
            <a:endParaRPr lang="tr-TR">
              <a:solidFill>
                <a:srgbClr val="FFFFFF"/>
              </a:solidFill>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7290054" cy="1499616"/>
          </a:xfrm>
        </p:spPr>
        <p:txBody>
          <a:bodyPr>
            <a:normAutofit/>
          </a:bodyPr>
          <a:lstStyle/>
          <a:p>
            <a:pPr>
              <a:buFontTx/>
              <a:buNone/>
            </a:pPr>
            <a:r>
              <a:rPr lang="tr-TR" dirty="0">
                <a:latin typeface="Times New Roman" panose="02020603050405020304" pitchFamily="18" charset="0"/>
                <a:cs typeface="Times New Roman" panose="02020603050405020304" pitchFamily="18" charset="0"/>
              </a:rPr>
              <a:t>Kimler Yararlanabilir?</a:t>
            </a:r>
          </a:p>
        </p:txBody>
      </p:sp>
      <p:graphicFrame>
        <p:nvGraphicFramePr>
          <p:cNvPr id="5" name="2 İçerik Yer Tutucusu">
            <a:extLst>
              <a:ext uri="{FF2B5EF4-FFF2-40B4-BE49-F238E27FC236}">
                <a16:creationId xmlns:a16="http://schemas.microsoft.com/office/drawing/2014/main" id="{1C4A6C0E-E52A-40AF-9B0D-256C4C6CBB36}"/>
              </a:ext>
            </a:extLst>
          </p:cNvPr>
          <p:cNvGraphicFramePr>
            <a:graphicFrameLocks noGrp="1"/>
          </p:cNvGraphicFramePr>
          <p:nvPr>
            <p:ph idx="1"/>
            <p:extLst>
              <p:ext uri="{D42A27DB-BD31-4B8C-83A1-F6EECF244321}">
                <p14:modId xmlns:p14="http://schemas.microsoft.com/office/powerpoint/2010/main" val="745734664"/>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4400295" cy="1499616"/>
          </a:xfrm>
        </p:spPr>
        <p:txBody>
          <a:bodyPr>
            <a:normAutofit/>
          </a:bodyPr>
          <a:lstStyle/>
          <a:p>
            <a:pPr>
              <a:buFontTx/>
              <a:buNone/>
            </a:pPr>
            <a:r>
              <a:rPr lang="tr-TR" sz="3100">
                <a:latin typeface="Times New Roman" panose="02020603050405020304" pitchFamily="18" charset="0"/>
                <a:cs typeface="Times New Roman" panose="02020603050405020304" pitchFamily="18" charset="0"/>
              </a:rPr>
              <a:t>Bir Öğrenci Haftada Kaç Saat Ders Alabilir?</a:t>
            </a:r>
          </a:p>
        </p:txBody>
      </p:sp>
      <p:pic>
        <p:nvPicPr>
          <p:cNvPr id="7" name="Graphic 6" descr="Öğretmen">
            <a:extLst>
              <a:ext uri="{FF2B5EF4-FFF2-40B4-BE49-F238E27FC236}">
                <a16:creationId xmlns:a16="http://schemas.microsoft.com/office/drawing/2014/main" id="{611A7E5D-DCE2-43E1-A00B-38BE7FED98E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143" y="2286000"/>
            <a:ext cx="3886200"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6016117" y="585216"/>
            <a:ext cx="2645282" cy="5586984"/>
          </a:xfrm>
        </p:spPr>
        <p:txBody>
          <a:bodyPr vert="horz" lIns="91440" tIns="45720" rIns="91440" bIns="45720" numCol="1" anchor="ctr" anchorCtr="0" compatLnSpc="1">
            <a:prstTxWarp prst="textNoShape">
              <a:avLst/>
            </a:prstTxWarp>
            <a:normAutofit/>
          </a:bodyPr>
          <a:lstStyle/>
          <a:p>
            <a:pPr marL="0" indent="0">
              <a:buNone/>
            </a:pPr>
            <a:r>
              <a:rPr lang="tr-TR" sz="1700">
                <a:solidFill>
                  <a:srgbClr val="FFFFFF"/>
                </a:solidFill>
                <a:latin typeface="Times New Roman" panose="02020603050405020304" pitchFamily="18" charset="0"/>
                <a:cs typeface="Times New Roman" panose="02020603050405020304" pitchFamily="18" charset="0"/>
              </a:rPr>
              <a:t>Eğitim alacak öğrenciler, bu öğrencilere okutulacak dersler ile öğrencilerin alacağı haftalık ders saati BEP geliştirme biriminin kararı doğrultusunda belirlenir.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232529" y="640080"/>
            <a:ext cx="2572391" cy="5613236"/>
          </a:xfrm>
        </p:spPr>
        <p:txBody>
          <a:bodyPr anchor="ctr">
            <a:normAutofit/>
          </a:bodyPr>
          <a:lstStyle/>
          <a:p>
            <a:pPr>
              <a:buFontTx/>
              <a:buNone/>
            </a:pPr>
            <a:r>
              <a:rPr lang="tr-TR" sz="3400">
                <a:solidFill>
                  <a:srgbClr val="FFFFFF"/>
                </a:solidFill>
                <a:latin typeface="Times New Roman" panose="02020603050405020304" pitchFamily="18" charset="0"/>
                <a:cs typeface="Times New Roman" panose="02020603050405020304" pitchFamily="18" charset="0"/>
              </a:rPr>
              <a:t>Bir Öğrenci Haftada Kaç Saat Ders Alabilir?</a:t>
            </a:r>
          </a:p>
        </p:txBody>
      </p:sp>
      <p:sp>
        <p:nvSpPr>
          <p:cNvPr id="3" name="2 İçerik Yer Tutucusu"/>
          <p:cNvSpPr>
            <a:spLocks noGrp="1"/>
          </p:cNvSpPr>
          <p:nvPr>
            <p:ph idx="1"/>
          </p:nvPr>
        </p:nvSpPr>
        <p:spPr>
          <a:xfrm>
            <a:off x="3524863" y="640080"/>
            <a:ext cx="5379104" cy="3745107"/>
          </a:xfrm>
        </p:spPr>
        <p:txBody>
          <a:bodyPr vert="horz" lIns="91440" tIns="45720" rIns="91440" bIns="45720" numCol="1" anchorCtr="0" compatLnSpc="1">
            <a:prstTxWarp prst="textNoShape">
              <a:avLst/>
            </a:prstTxWarp>
            <a:normAutofit/>
          </a:bodyPr>
          <a:lstStyle/>
          <a:p>
            <a:pPr marL="0" indent="0">
              <a:buNone/>
            </a:pPr>
            <a:r>
              <a:rPr lang="tr-TR" dirty="0">
                <a:latin typeface="Times New Roman" panose="02020603050405020304" pitchFamily="18" charset="0"/>
                <a:cs typeface="Times New Roman" panose="02020603050405020304" pitchFamily="18" charset="0"/>
              </a:rPr>
              <a:t>Bu planlama haftalık toplam ders saatinin %40’ını aşmayacak şekilde Okulda haftalık 30 saat ders gören ilkokul öğrencileri için bu süre haftada 12 saate denk gelmektedir. </a:t>
            </a:r>
            <a:endParaRPr lang="tr-TR">
              <a:latin typeface="Times New Roman" panose="02020603050405020304" pitchFamily="18" charset="0"/>
              <a:cs typeface="Times New Roman" panose="02020603050405020304" pitchFamily="18" charset="0"/>
            </a:endParaRPr>
          </a:p>
          <a:p>
            <a:pPr marL="0" indent="0">
              <a:buNone/>
            </a:pPr>
            <a:r>
              <a:rPr lang="tr-TR" dirty="0">
                <a:latin typeface="Times New Roman" panose="02020603050405020304" pitchFamily="18" charset="0"/>
                <a:cs typeface="Times New Roman" panose="02020603050405020304" pitchFamily="18" charset="0"/>
              </a:rPr>
              <a:t>Öğrencinin ihtiyacı doğrultusunda ve azami ölçüde bu eğitimden yararlanması sağlanır.</a:t>
            </a:r>
            <a:endParaRPr lang="tr-TR">
              <a:latin typeface="Times New Roman" panose="02020603050405020304" pitchFamily="18" charset="0"/>
              <a:cs typeface="Times New Roman" panose="02020603050405020304" pitchFamily="18" charset="0"/>
            </a:endParaRPr>
          </a:p>
          <a:p>
            <a:pPr marL="0" indent="0">
              <a:buNone/>
            </a:pPr>
            <a:endParaRPr lang="tr-TR">
              <a:latin typeface="Times New Roman" panose="02020603050405020304" pitchFamily="18" charset="0"/>
              <a:cs typeface="Times New Roman" panose="02020603050405020304" pitchFamily="18" charset="0"/>
            </a:endParaRPr>
          </a:p>
        </p:txBody>
      </p:sp>
      <p:pic>
        <p:nvPicPr>
          <p:cNvPr id="7" name="Graphic 6" descr="Saat">
            <a:extLst>
              <a:ext uri="{FF2B5EF4-FFF2-40B4-BE49-F238E27FC236}">
                <a16:creationId xmlns:a16="http://schemas.microsoft.com/office/drawing/2014/main" id="{B98CB6C7-29BF-452E-95E7-6D0A527044F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4430" y="4553084"/>
            <a:ext cx="1685977" cy="1685977"/>
          </a:xfrm>
          <a:prstGeom prst="rect">
            <a:avLst/>
          </a:prstGeom>
        </p:spPr>
      </p:pic>
    </p:spTree>
    <p:extLst>
      <p:ext uri="{BB962C8B-B14F-4D97-AF65-F5344CB8AC3E}">
        <p14:creationId xmlns:p14="http://schemas.microsoft.com/office/powerpoint/2010/main" val="9621201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09556B-EAE9-4435-B409-0519F2CBDB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64199" cy="6858000"/>
          </a:xfrm>
          <a:prstGeom prst="rect">
            <a:avLst/>
          </a:prstGeom>
          <a:solidFill>
            <a:srgbClr val="A289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68096" y="585216"/>
            <a:ext cx="4505270" cy="1499616"/>
          </a:xfrm>
        </p:spPr>
        <p:txBody>
          <a:bodyPr>
            <a:normAutofit/>
          </a:bodyPr>
          <a:lstStyle/>
          <a:p>
            <a:pPr>
              <a:buFontTx/>
              <a:buNone/>
            </a:pPr>
            <a:r>
              <a:rPr lang="tr-TR" sz="3700">
                <a:solidFill>
                  <a:srgbClr val="FFFFFF"/>
                </a:solidFill>
                <a:latin typeface="Times New Roman" panose="02020603050405020304" pitchFamily="18" charset="0"/>
                <a:cs typeface="Times New Roman" panose="02020603050405020304" pitchFamily="18" charset="0"/>
              </a:rPr>
              <a:t>Kaç Öğrenci İle Ders Yapılabilir?</a:t>
            </a:r>
          </a:p>
        </p:txBody>
      </p:sp>
      <p:cxnSp>
        <p:nvCxnSpPr>
          <p:cNvPr id="11" name="Straight Connector 10">
            <a:extLst>
              <a:ext uri="{FF2B5EF4-FFF2-40B4-BE49-F238E27FC236}">
                <a16:creationId xmlns:a16="http://schemas.microsoft.com/office/drawing/2014/main" id="{5814CCBE-423E-41B2-A9F3-82679F490E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286000"/>
            <a:ext cx="4505270" cy="4023360"/>
          </a:xfrm>
        </p:spPr>
        <p:txBody>
          <a:bodyPr vert="horz" lIns="91440" tIns="45720" rIns="91440" bIns="45720" numCol="1" anchorCtr="0" compatLnSpc="1">
            <a:prstTxWarp prst="textNoShape">
              <a:avLst/>
            </a:prstTxWarp>
            <a:normAutofit/>
          </a:bodyPr>
          <a:lstStyle/>
          <a:p>
            <a:pPr marL="0" indent="0">
              <a:buNone/>
            </a:pPr>
            <a:r>
              <a:rPr lang="tr-TR">
                <a:solidFill>
                  <a:srgbClr val="FFFFFF"/>
                </a:solidFill>
                <a:latin typeface="Times New Roman" panose="02020603050405020304" pitchFamily="18" charset="0"/>
                <a:cs typeface="Times New Roman" panose="02020603050405020304" pitchFamily="18" charset="0"/>
              </a:rPr>
              <a:t>Destek eğitim odasında öğrencilerin eğitim performansları dikkate alınarak bire bir eğitim yapılır. Ancak, BEP geliştirme biriminin kararı doğrultusunda gerektiğinde eğitim performansı aynı seviyede olan öğrencilerle bire bir eğitimin yanında en fazla 3- öğrencinin bir arada eğitim alacağı grup eğitimi de yapılabilir..</a:t>
            </a:r>
          </a:p>
          <a:p>
            <a:pPr marL="0" indent="0">
              <a:buNone/>
            </a:pPr>
            <a:endParaRPr lang="tr-TR">
              <a:solidFill>
                <a:srgbClr val="FFFFFF"/>
              </a:solidFill>
              <a:latin typeface="Times New Roman" panose="02020603050405020304" pitchFamily="18" charset="0"/>
              <a:cs typeface="Times New Roman" panose="02020603050405020304" pitchFamily="18" charset="0"/>
            </a:endParaRPr>
          </a:p>
        </p:txBody>
      </p:sp>
      <p:pic>
        <p:nvPicPr>
          <p:cNvPr id="5" name="Picture 4" descr="Boş bir sınıftaki sandalyeler">
            <a:extLst>
              <a:ext uri="{FF2B5EF4-FFF2-40B4-BE49-F238E27FC236}">
                <a16:creationId xmlns:a16="http://schemas.microsoft.com/office/drawing/2014/main" id="{4E7621EA-50A4-4150-A180-B8B4231B31E6}"/>
              </a:ext>
            </a:extLst>
          </p:cNvPr>
          <p:cNvPicPr>
            <a:picLocks noChangeAspect="1"/>
          </p:cNvPicPr>
          <p:nvPr/>
        </p:nvPicPr>
        <p:blipFill rotWithShape="1">
          <a:blip r:embed="rId2"/>
          <a:srcRect l="32660" r="29284"/>
          <a:stretch/>
        </p:blipFill>
        <p:spPr>
          <a:xfrm>
            <a:off x="5664199" y="10"/>
            <a:ext cx="3479801" cy="685799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5" name="Picture 4" descr="Bir kitabın üzerinde gözlük">
            <a:extLst>
              <a:ext uri="{FF2B5EF4-FFF2-40B4-BE49-F238E27FC236}">
                <a16:creationId xmlns:a16="http://schemas.microsoft.com/office/drawing/2014/main" id="{864E9D8E-54AF-4E47-8E74-2177FEF32399}"/>
              </a:ext>
            </a:extLst>
          </p:cNvPr>
          <p:cNvPicPr>
            <a:picLocks noChangeAspect="1"/>
          </p:cNvPicPr>
          <p:nvPr/>
        </p:nvPicPr>
        <p:blipFill rotWithShape="1">
          <a:blip r:embed="rId2">
            <a:duotone>
              <a:prstClr val="black"/>
              <a:schemeClr val="tx2">
                <a:tint val="45000"/>
                <a:satMod val="400000"/>
              </a:schemeClr>
            </a:duotone>
            <a:alphaModFix amt="25000"/>
          </a:blip>
          <a:srcRect r="11666" b="-1"/>
          <a:stretch/>
        </p:blipFill>
        <p:spPr>
          <a:xfrm>
            <a:off x="20" y="10"/>
            <a:ext cx="9143980" cy="6857990"/>
          </a:xfrm>
          <a:prstGeom prst="rect">
            <a:avLst/>
          </a:prstGeom>
        </p:spPr>
      </p:pic>
      <p:sp>
        <p:nvSpPr>
          <p:cNvPr id="2" name="1 Başlık"/>
          <p:cNvSpPr>
            <a:spLocks noGrp="1"/>
          </p:cNvSpPr>
          <p:nvPr>
            <p:ph type="title"/>
          </p:nvPr>
        </p:nvSpPr>
        <p:spPr>
          <a:xfrm>
            <a:off x="768096" y="585216"/>
            <a:ext cx="7290054" cy="1499616"/>
          </a:xfrm>
        </p:spPr>
        <p:txBody>
          <a:bodyPr>
            <a:normAutofit/>
          </a:bodyPr>
          <a:lstStyle/>
          <a:p>
            <a:pPr>
              <a:buFontTx/>
              <a:buNone/>
            </a:pPr>
            <a:r>
              <a:rPr lang="tr-TR" sz="2800" b="1">
                <a:solidFill>
                  <a:schemeClr val="tx1"/>
                </a:solidFill>
                <a:latin typeface="Times New Roman" panose="02020603050405020304" pitchFamily="18" charset="0"/>
                <a:cs typeface="Times New Roman" panose="02020603050405020304" pitchFamily="18" charset="0"/>
              </a:rPr>
              <a:t>Destek Eğitim Odası Uygulamasında Öğrenci Hangi Saatlerde Ders Alabilir?</a:t>
            </a:r>
            <a:endParaRPr lang="tr-TR" sz="2800">
              <a:solidFill>
                <a:schemeClr val="tx1"/>
              </a:solidFill>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5ECB1430-5CD1-470D-8F0F-7EDE4C7902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286000"/>
            <a:ext cx="7290054" cy="4023360"/>
          </a:xfrm>
        </p:spPr>
        <p:txBody>
          <a:bodyPr vert="horz" lIns="91440" tIns="45720" rIns="91440" bIns="45720" numCol="1" anchorCtr="0" compatLnSpc="1">
            <a:prstTxWarp prst="textNoShape">
              <a:avLst/>
            </a:prstTxWarp>
            <a:normAutofit/>
          </a:bodyPr>
          <a:lstStyle/>
          <a:p>
            <a:pPr marL="0" indent="0">
              <a:buNone/>
            </a:pPr>
            <a:r>
              <a:rPr lang="tr-TR" dirty="0">
                <a:latin typeface="Times New Roman" panose="02020603050405020304" pitchFamily="18" charset="0"/>
                <a:cs typeface="Times New Roman" panose="02020603050405020304" pitchFamily="18" charset="0"/>
              </a:rPr>
              <a:t>Öğrenci, sınıf arkadaşlarıyla beraber yürütemediği derslerin bazı saatlerinde, Destek Eğitim Odasına alınarak ilgili dersi </a:t>
            </a:r>
            <a:r>
              <a:rPr lang="tr-TR" dirty="0" err="1">
                <a:latin typeface="Times New Roman" panose="02020603050405020304" pitchFamily="18" charset="0"/>
                <a:cs typeface="Times New Roman" panose="02020603050405020304" pitchFamily="18" charset="0"/>
              </a:rPr>
              <a:t>BEP’i</a:t>
            </a:r>
            <a:r>
              <a:rPr lang="tr-TR" dirty="0">
                <a:latin typeface="Times New Roman" panose="02020603050405020304" pitchFamily="18" charset="0"/>
                <a:cs typeface="Times New Roman" panose="02020603050405020304" pitchFamily="18" charset="0"/>
              </a:rPr>
              <a:t> doğrultusunda alması sağlanabilir. Ancak, bir dersin tamamı (Örneğin Türkçe dersi haftada 5 saat ise, 5 saatin tamamı) sadece Destek Eğitim Odasında verilmemelidir.</a:t>
            </a:r>
            <a:endParaRPr lang="tr-TR">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4400295" cy="1499616"/>
          </a:xfrm>
        </p:spPr>
        <p:txBody>
          <a:bodyPr>
            <a:normAutofit/>
          </a:bodyPr>
          <a:lstStyle/>
          <a:p>
            <a:pPr>
              <a:buFontTx/>
              <a:buNone/>
            </a:pPr>
            <a:r>
              <a:rPr lang="tr-TR" dirty="0">
                <a:latin typeface="Times New Roman" panose="02020603050405020304" pitchFamily="18" charset="0"/>
                <a:cs typeface="Times New Roman" panose="02020603050405020304" pitchFamily="18" charset="0"/>
              </a:rPr>
              <a:t>Devam…</a:t>
            </a:r>
          </a:p>
        </p:txBody>
      </p:sp>
      <p:pic>
        <p:nvPicPr>
          <p:cNvPr id="7" name="Graphic 6" descr="Saat">
            <a:extLst>
              <a:ext uri="{FF2B5EF4-FFF2-40B4-BE49-F238E27FC236}">
                <a16:creationId xmlns:a16="http://schemas.microsoft.com/office/drawing/2014/main" id="{F4BC5A13-8A84-4A71-B6DF-ABA070C989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143" y="2286000"/>
            <a:ext cx="3886200"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6016117" y="585216"/>
            <a:ext cx="2645282" cy="5586984"/>
          </a:xfrm>
        </p:spPr>
        <p:txBody>
          <a:bodyPr anchor="ctr">
            <a:normAutofit/>
          </a:bodyPr>
          <a:lstStyle/>
          <a:p>
            <a:pPr marL="0" indent="0" eaLnBrk="1" hangingPunct="1">
              <a:buFontTx/>
              <a:buNone/>
              <a:defRPr/>
            </a:pPr>
            <a:r>
              <a:rPr lang="tr-TR" sz="1700">
                <a:solidFill>
                  <a:srgbClr val="FFFFFF"/>
                </a:solidFill>
                <a:latin typeface="Times New Roman" panose="02020603050405020304" pitchFamily="18" charset="0"/>
                <a:cs typeface="Times New Roman" panose="02020603050405020304" pitchFamily="18" charset="0"/>
              </a:rPr>
              <a:t>Öğrenci, ilgili dersi akranlarıyla da alabilmelidir. Haftada 5 saat olan Türkçe dersinin 3-4 saati Destek Eğitim Odasında, kalan 1- 2 saati ise kendi sınıfında alınmalıdır.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7">
            <a:extLst>
              <a:ext uri="{FF2B5EF4-FFF2-40B4-BE49-F238E27FC236}">
                <a16:creationId xmlns:a16="http://schemas.microsoft.com/office/drawing/2014/main" id="{0E7A3056-9B88-444B-94DA-40B0F2C6E2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solidFill>
            <a:srgbClr val="008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68096" y="585215"/>
            <a:ext cx="2722626" cy="1677467"/>
          </a:xfrm>
        </p:spPr>
        <p:txBody>
          <a:bodyPr>
            <a:normAutofit/>
          </a:bodyPr>
          <a:lstStyle/>
          <a:p>
            <a:pPr>
              <a:buFontTx/>
              <a:buNone/>
            </a:pPr>
            <a:r>
              <a:rPr lang="tr-TR" sz="3800">
                <a:latin typeface="Times New Roman" panose="02020603050405020304" pitchFamily="18" charset="0"/>
                <a:cs typeface="Times New Roman" panose="02020603050405020304" pitchFamily="18" charset="0"/>
              </a:rPr>
              <a:t>Devam…</a:t>
            </a:r>
          </a:p>
        </p:txBody>
      </p:sp>
      <p:cxnSp>
        <p:nvCxnSpPr>
          <p:cNvPr id="14" name="Straight Connector 9">
            <a:extLst>
              <a:ext uri="{FF2B5EF4-FFF2-40B4-BE49-F238E27FC236}">
                <a16:creationId xmlns:a16="http://schemas.microsoft.com/office/drawing/2014/main" id="{6820BD55-A71A-48C6-B0F7-235147F39DE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79347" y="2423548"/>
            <a:ext cx="267462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584415"/>
            <a:ext cx="2722626" cy="3724944"/>
          </a:xfrm>
        </p:spPr>
        <p:txBody>
          <a:bodyPr>
            <a:normAutofit/>
          </a:bodyPr>
          <a:lstStyle/>
          <a:p>
            <a:pPr marL="0" indent="0" eaLnBrk="1" hangingPunct="1">
              <a:buFontTx/>
              <a:buNone/>
              <a:defRPr/>
            </a:pPr>
            <a:r>
              <a:rPr lang="tr-TR" sz="1700">
                <a:latin typeface="Times New Roman" panose="02020603050405020304" pitchFamily="18" charset="0"/>
                <a:cs typeface="Times New Roman" panose="02020603050405020304" pitchFamily="18" charset="0"/>
              </a:rPr>
              <a:t>Öğrencinin Türkçe dersinden daha fazla ders desteği alması isteniyorsa, bu dersler okulun ders saatleri içinde olmak kaydıyla, velisinin de onayını alarak, </a:t>
            </a:r>
            <a:r>
              <a:rPr lang="tr-TR" sz="1700" b="1">
                <a:latin typeface="Times New Roman" panose="02020603050405020304" pitchFamily="18" charset="0"/>
                <a:cs typeface="Times New Roman" panose="02020603050405020304" pitchFamily="18" charset="0"/>
              </a:rPr>
              <a:t>öğrencinin ders saatleri dışında verilebilir.</a:t>
            </a:r>
            <a:endParaRPr lang="tr-TR" sz="1700">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DA215CF0-5E5E-4D2E-B3AE-366652A368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3047" y="0"/>
            <a:ext cx="5182493" cy="6858000"/>
          </a:xfrm>
          <a:prstGeom prst="rect">
            <a:avLst/>
          </a:prstGeom>
          <a:blipFill dpi="0" rotWithShape="1">
            <a:blip r:embed="rId2">
              <a:duotone>
                <a:schemeClr val="accent1">
                  <a:shade val="45000"/>
                  <a:satMod val="135000"/>
                </a:schemeClr>
                <a:prstClr val="white"/>
              </a:duotone>
            </a:blip>
            <a:srcRect/>
            <a:tile tx="6350" ty="-101600" sx="70000" sy="7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prstClr val="white"/>
              </a:solidFill>
            </a:endParaRPr>
          </a:p>
        </p:txBody>
      </p:sp>
    </p:spTree>
    <p:extLst>
      <p:ext uri="{BB962C8B-B14F-4D97-AF65-F5344CB8AC3E}">
        <p14:creationId xmlns:p14="http://schemas.microsoft.com/office/powerpoint/2010/main" val="31835744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4266015"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2" name="Başlık 1"/>
          <p:cNvSpPr>
            <a:spLocks noGrp="1"/>
          </p:cNvSpPr>
          <p:nvPr>
            <p:ph type="title"/>
          </p:nvPr>
        </p:nvSpPr>
        <p:spPr>
          <a:xfrm>
            <a:off x="630748" y="965200"/>
            <a:ext cx="3517454" cy="4815596"/>
          </a:xfrm>
        </p:spPr>
        <p:txBody>
          <a:bodyPr>
            <a:normAutofit/>
          </a:bodyPr>
          <a:lstStyle/>
          <a:p>
            <a:pPr algn="r">
              <a:buFontTx/>
              <a:buNone/>
            </a:pPr>
            <a:r>
              <a:rPr lang="tr-TR">
                <a:solidFill>
                  <a:srgbClr val="FFFFFF"/>
                </a:solidFill>
                <a:latin typeface="Times New Roman" panose="02020603050405020304" pitchFamily="18" charset="0"/>
                <a:cs typeface="Times New Roman" panose="02020603050405020304" pitchFamily="18" charset="0"/>
              </a:rPr>
              <a:t>Destek Eğitim Odası Nedir?</a:t>
            </a:r>
            <a:endParaRPr lang="tr-TR" altLang="tr-TR">
              <a:solidFill>
                <a:srgbClr val="FFFFFF"/>
              </a:solidFill>
              <a:latin typeface="Times New Roman" panose="02020603050405020304" pitchFamily="18" charset="0"/>
              <a:cs typeface="Times New Roman" panose="02020603050405020304" pitchFamily="18" charset="0"/>
            </a:endParaRPr>
          </a:p>
        </p:txBody>
      </p:sp>
      <p:sp>
        <p:nvSpPr>
          <p:cNvPr id="75" name="Rectangle 74">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21 İçerik Yer Tutucusu"/>
          <p:cNvSpPr>
            <a:spLocks noGrp="1"/>
          </p:cNvSpPr>
          <p:nvPr>
            <p:ph idx="1"/>
          </p:nvPr>
        </p:nvSpPr>
        <p:spPr>
          <a:xfrm>
            <a:off x="4995798" y="974875"/>
            <a:ext cx="3543430" cy="4852362"/>
          </a:xfrm>
        </p:spPr>
        <p:txBody>
          <a:bodyPr vert="horz" lIns="91440" tIns="45720" rIns="91440" bIns="45720" numCol="1" anchor="ctr" anchorCtr="0" compatLnSpc="1">
            <a:prstTxWarp prst="textNoShape">
              <a:avLst/>
            </a:prstTxWarp>
            <a:normAutofit/>
          </a:bodyPr>
          <a:lstStyle/>
          <a:p>
            <a:pPr marL="0" indent="0">
              <a:buNone/>
            </a:pPr>
            <a:r>
              <a:rPr lang="tr-TR">
                <a:solidFill>
                  <a:srgbClr val="FFFFFF"/>
                </a:solidFill>
                <a:latin typeface="Times New Roman" panose="02020603050405020304" pitchFamily="18" charset="0"/>
                <a:cs typeface="Times New Roman" panose="02020603050405020304" pitchFamily="18" charset="0"/>
              </a:rPr>
              <a:t>	</a:t>
            </a:r>
          </a:p>
          <a:p>
            <a:pPr marL="0" indent="0">
              <a:buNone/>
            </a:pPr>
            <a:endParaRPr lang="tr-TR">
              <a:solidFill>
                <a:srgbClr val="FFFFFF"/>
              </a:solidFill>
              <a:latin typeface="Times New Roman" panose="02020603050405020304" pitchFamily="18" charset="0"/>
              <a:cs typeface="Times New Roman" panose="02020603050405020304" pitchFamily="18" charset="0"/>
            </a:endParaRPr>
          </a:p>
          <a:p>
            <a:pPr marL="0" indent="0">
              <a:buNone/>
            </a:pPr>
            <a:r>
              <a:rPr lang="tr-TR">
                <a:solidFill>
                  <a:srgbClr val="FFFFFF"/>
                </a:solidFill>
                <a:latin typeface="Times New Roman" panose="02020603050405020304" pitchFamily="18" charset="0"/>
                <a:cs typeface="Times New Roman" panose="02020603050405020304" pitchFamily="18" charset="0"/>
              </a:rPr>
              <a:t>   Destek Eğitim Odası; eğitimleri sırasında desteklenmesi gereken öğrenciler için (engelli ya da özel yetenekli öğrenciler) sunulan bir eğitim olanağıdır.</a:t>
            </a:r>
          </a:p>
          <a:p>
            <a:pPr marL="0" indent="0">
              <a:buNone/>
            </a:pPr>
            <a:endParaRPr lang="tr-TR">
              <a:solidFill>
                <a:srgbClr val="FFFFFF"/>
              </a:solidFill>
              <a:latin typeface="Times New Roman" panose="02020603050405020304" pitchFamily="18" charset="0"/>
              <a:cs typeface="Times New Roman" panose="02020603050405020304" pitchFamily="18" charset="0"/>
            </a:endParaRPr>
          </a:p>
          <a:p>
            <a:pPr marL="0" indent="0">
              <a:buNone/>
            </a:pPr>
            <a:endParaRPr lang="tr-TR">
              <a:solidFill>
                <a:srgbClr val="FFFFFF"/>
              </a:solidFill>
              <a:latin typeface="Times New Roman" panose="02020603050405020304" pitchFamily="18" charset="0"/>
              <a:cs typeface="Times New Roman" panose="02020603050405020304" pitchFamily="18" charset="0"/>
            </a:endParaRPr>
          </a:p>
          <a:p>
            <a:pPr marL="0" indent="0">
              <a:buNone/>
            </a:pPr>
            <a:endParaRPr lang="tr-TR">
              <a:solidFill>
                <a:srgbClr val="FFFFFF"/>
              </a:solidFill>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634082"/>
          </a:xfrm>
        </p:spPr>
        <p:txBody>
          <a:bodyPr/>
          <a:lstStyle/>
          <a:p>
            <a:pPr>
              <a:buFontTx/>
              <a:buNone/>
            </a:pPr>
            <a:r>
              <a:rPr lang="tr-TR" dirty="0">
                <a:latin typeface="Times New Roman" panose="02020603050405020304" pitchFamily="18" charset="0"/>
                <a:cs typeface="Times New Roman" panose="02020603050405020304" pitchFamily="18" charset="0"/>
              </a:rPr>
              <a:t>Devam…</a:t>
            </a:r>
          </a:p>
        </p:txBody>
      </p:sp>
      <p:graphicFrame>
        <p:nvGraphicFramePr>
          <p:cNvPr id="5" name="2 İçerik Yer Tutucusu">
            <a:extLst>
              <a:ext uri="{FF2B5EF4-FFF2-40B4-BE49-F238E27FC236}">
                <a16:creationId xmlns:a16="http://schemas.microsoft.com/office/drawing/2014/main" id="{A46F280F-33E0-4441-9A5F-933DC9C7575E}"/>
              </a:ext>
            </a:extLst>
          </p:cNvPr>
          <p:cNvGraphicFramePr>
            <a:graphicFrameLocks noGrp="1"/>
          </p:cNvGraphicFramePr>
          <p:nvPr>
            <p:ph idx="1"/>
          </p:nvPr>
        </p:nvGraphicFramePr>
        <p:xfrm>
          <a:off x="179512" y="980729"/>
          <a:ext cx="8507288" cy="48245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68096" y="585216"/>
            <a:ext cx="7290054" cy="1499616"/>
          </a:xfrm>
        </p:spPr>
        <p:txBody>
          <a:bodyPr>
            <a:normAutofit/>
          </a:bodyPr>
          <a:lstStyle/>
          <a:p>
            <a:pPr>
              <a:buFontTx/>
              <a:buNone/>
            </a:pPr>
            <a:r>
              <a:rPr lang="tr-TR" dirty="0">
                <a:latin typeface="Times New Roman" panose="02020603050405020304" pitchFamily="18" charset="0"/>
                <a:cs typeface="Times New Roman" panose="02020603050405020304" pitchFamily="18" charset="0"/>
              </a:rPr>
              <a:t>Devam…</a:t>
            </a:r>
          </a:p>
        </p:txBody>
      </p:sp>
      <p:cxnSp>
        <p:nvCxnSpPr>
          <p:cNvPr id="10" name="Straight Connector 9">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286000"/>
            <a:ext cx="7290054" cy="4023360"/>
          </a:xfrm>
        </p:spPr>
        <p:txBody>
          <a:bodyPr>
            <a:normAutofit/>
          </a:bodyPr>
          <a:lstStyle/>
          <a:p>
            <a:pPr marL="0" indent="0">
              <a:buFontTx/>
              <a:buNone/>
            </a:pPr>
            <a:r>
              <a:rPr lang="tr-TR">
                <a:latin typeface="Times New Roman" panose="02020603050405020304" pitchFamily="18" charset="0"/>
                <a:cs typeface="Times New Roman" panose="02020603050405020304" pitchFamily="18" charset="0"/>
              </a:rPr>
              <a:t>Özel yetenekli öğrencilerin yetenek alanları doğrultusunda takip ettikleri dersler destek eğitim odasında zenginleştirme ve hızlandırma yoluyla farklılaştırılarak verilir. Bu programlar öğrencilerin devam ettikleri örgün eğitim kurumlarında uygulanan eğitim programı ile bütünlük oluşturacak şekilde plânlanır ve yürütülür</a:t>
            </a:r>
          </a:p>
        </p:txBody>
      </p:sp>
    </p:spTree>
    <p:extLst>
      <p:ext uri="{BB962C8B-B14F-4D97-AF65-F5344CB8AC3E}">
        <p14:creationId xmlns:p14="http://schemas.microsoft.com/office/powerpoint/2010/main" val="372791564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68096" y="585216"/>
            <a:ext cx="6051821" cy="1499616"/>
          </a:xfrm>
        </p:spPr>
        <p:txBody>
          <a:bodyPr>
            <a:normAutofit/>
          </a:bodyPr>
          <a:lstStyle/>
          <a:p>
            <a:pPr>
              <a:buFontTx/>
              <a:buNone/>
            </a:pPr>
            <a:r>
              <a:rPr lang="tr-TR" sz="3100" b="1">
                <a:solidFill>
                  <a:srgbClr val="FFFFFF"/>
                </a:solidFill>
                <a:latin typeface="Times New Roman" panose="02020603050405020304" pitchFamily="18" charset="0"/>
                <a:cs typeface="Times New Roman" panose="02020603050405020304" pitchFamily="18" charset="0"/>
              </a:rPr>
              <a:t>Destek Eğitim Odasında Hangi Öğretmenler Görev Alabilir?</a:t>
            </a:r>
            <a:endParaRPr lang="tr-TR" sz="3100">
              <a:solidFill>
                <a:srgbClr val="FFFFFF"/>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286000"/>
            <a:ext cx="6055614" cy="3862971"/>
          </a:xfrm>
        </p:spPr>
        <p:txBody>
          <a:bodyPr>
            <a:normAutofit/>
          </a:bodyPr>
          <a:lstStyle/>
          <a:p>
            <a:pPr marL="0" indent="0">
              <a:buFontTx/>
              <a:buNone/>
            </a:pPr>
            <a:endParaRPr lang="tr-TR" altLang="tr-TR">
              <a:solidFill>
                <a:srgbClr val="FFFFFF"/>
              </a:solidFill>
              <a:latin typeface="Times New Roman" panose="02020603050405020304" pitchFamily="18" charset="0"/>
              <a:cs typeface="Times New Roman" panose="02020603050405020304" pitchFamily="18" charset="0"/>
            </a:endParaRPr>
          </a:p>
          <a:p>
            <a:pPr marL="0" indent="0">
              <a:buFontTx/>
              <a:buNone/>
            </a:pPr>
            <a:r>
              <a:rPr lang="tr-TR" altLang="tr-TR">
                <a:solidFill>
                  <a:srgbClr val="FFFFFF"/>
                </a:solidFill>
                <a:latin typeface="Times New Roman" panose="02020603050405020304" pitchFamily="18" charset="0"/>
                <a:cs typeface="Times New Roman" panose="02020603050405020304" pitchFamily="18" charset="0"/>
              </a:rPr>
              <a:t>Destek eğitim odası açılan okullarda öğrencilerin eğitim ihtiyaçlarına göre ilgili özel eğitim öğretmenleri öncelikli olmak üzere, gezerek özel eğitim görevi yapan öğretmen, sınıf öğretmeni ve alan öğretmenleri görevlendirilir. </a:t>
            </a:r>
          </a:p>
          <a:p>
            <a:pPr marL="0" indent="0">
              <a:buFontTx/>
              <a:buNone/>
            </a:pPr>
            <a:endParaRPr lang="tr-TR" altLang="tr-TR">
              <a:solidFill>
                <a:srgbClr val="FFFFFF"/>
              </a:solidFill>
              <a:latin typeface="Times New Roman" panose="02020603050405020304" pitchFamily="18" charset="0"/>
              <a:cs typeface="Times New Roman" panose="02020603050405020304" pitchFamily="18" charset="0"/>
            </a:endParaRPr>
          </a:p>
          <a:p>
            <a:pPr marL="0" indent="0">
              <a:buFontTx/>
              <a:buNone/>
            </a:pPr>
            <a:endParaRPr lang="tr-TR">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overrideClrMapping bg1="dk1" tx1="lt1" bg2="dk2" tx2="lt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8749FB-5801-45C8-BF7B-840E23F8A2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AA7C513-277B-4325-9779-116946C0D3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84632"/>
            <a:ext cx="8405876" cy="35119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20F6923-DC2F-4143-ACA0-519D0FE6C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4" y="4150596"/>
            <a:ext cx="2436391" cy="221966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19B32C-704E-4A0B-BD7B-186B70511A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3308" y="4150596"/>
            <a:ext cx="5846042" cy="22196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133725" y="4391025"/>
            <a:ext cx="5394083" cy="1738808"/>
          </a:xfrm>
        </p:spPr>
        <p:txBody>
          <a:bodyPr>
            <a:normAutofit/>
          </a:bodyPr>
          <a:lstStyle/>
          <a:p>
            <a:pPr>
              <a:buFontTx/>
              <a:buNone/>
            </a:pPr>
            <a:r>
              <a:rPr lang="tr-TR" sz="3100" b="1">
                <a:solidFill>
                  <a:srgbClr val="FFFFFF"/>
                </a:solidFill>
                <a:latin typeface="Times New Roman" panose="02020603050405020304" pitchFamily="18" charset="0"/>
                <a:cs typeface="Times New Roman" panose="02020603050405020304" pitchFamily="18" charset="0"/>
              </a:rPr>
              <a:t>Destek Eğitim Odasında Hangi Öğretmenler Görev Alabilir?</a:t>
            </a:r>
            <a:endParaRPr lang="tr-TR" sz="3100">
              <a:solidFill>
                <a:srgbClr val="FFFFFF"/>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861948" y="966217"/>
            <a:ext cx="7440676" cy="2545732"/>
          </a:xfrm>
        </p:spPr>
        <p:txBody>
          <a:bodyPr anchor="ctr">
            <a:normAutofit/>
          </a:bodyPr>
          <a:lstStyle/>
          <a:p>
            <a:pPr marL="0" indent="0">
              <a:buFontTx/>
              <a:buNone/>
            </a:pPr>
            <a:endParaRPr lang="tr-TR" altLang="tr-TR">
              <a:latin typeface="Times New Roman" panose="02020603050405020304" pitchFamily="18" charset="0"/>
              <a:cs typeface="Times New Roman" panose="02020603050405020304" pitchFamily="18" charset="0"/>
            </a:endParaRPr>
          </a:p>
          <a:p>
            <a:pPr marL="0" indent="0">
              <a:buFontTx/>
              <a:buNone/>
            </a:pPr>
            <a:r>
              <a:rPr lang="tr-TR" dirty="0">
                <a:latin typeface="Times New Roman" panose="02020603050405020304" pitchFamily="18" charset="0"/>
                <a:cs typeface="Times New Roman" panose="02020603050405020304" pitchFamily="18" charset="0"/>
              </a:rPr>
              <a:t>İlkokul ve ortaokullardaki destek eğitim odalarında </a:t>
            </a:r>
            <a:r>
              <a:rPr lang="tr-TR">
                <a:latin typeface="Times New Roman" panose="02020603050405020304" pitchFamily="18" charset="0"/>
                <a:cs typeface="Times New Roman" panose="02020603050405020304" pitchFamily="18" charset="0"/>
              </a:rPr>
              <a:t>özel yetenekli öğrencilere </a:t>
            </a:r>
            <a:r>
              <a:rPr lang="tr-TR" dirty="0">
                <a:latin typeface="Times New Roman" panose="02020603050405020304" pitchFamily="18" charset="0"/>
                <a:cs typeface="Times New Roman" panose="02020603050405020304" pitchFamily="18" charset="0"/>
              </a:rPr>
              <a:t>eğitim vermek üzere üst kademelerde görev yapan alan öğretmenleri de görevlendirilebilir</a:t>
            </a:r>
            <a:endParaRPr lang="tr-TR" altLang="tr-TR">
              <a:latin typeface="Times New Roman" panose="02020603050405020304" pitchFamily="18" charset="0"/>
              <a:cs typeface="Times New Roman" panose="02020603050405020304" pitchFamily="18" charset="0"/>
            </a:endParaRPr>
          </a:p>
          <a:p>
            <a:pPr marL="0" indent="0">
              <a:buFontTx/>
              <a:buNone/>
            </a:pPr>
            <a:endParaRPr lang="tr-TR" altLang="tr-TR">
              <a:latin typeface="Times New Roman" panose="02020603050405020304" pitchFamily="18" charset="0"/>
              <a:cs typeface="Times New Roman" panose="02020603050405020304" pitchFamily="18" charset="0"/>
            </a:endParaRPr>
          </a:p>
          <a:p>
            <a:pPr marL="0" indent="0">
              <a:buFontTx/>
              <a:buNone/>
            </a:pPr>
            <a:endParaRPr lang="tr-TR">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0489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07CF805-C4DF-4548-AA08-7997CD5524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C82E0D7-37D0-4C31-B2DA-233C8F10C9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6823143" cy="61489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68096" y="585216"/>
            <a:ext cx="6051821" cy="1499616"/>
          </a:xfrm>
        </p:spPr>
        <p:txBody>
          <a:bodyPr>
            <a:normAutofit/>
          </a:bodyPr>
          <a:lstStyle/>
          <a:p>
            <a:pPr>
              <a:buFontTx/>
              <a:buNone/>
            </a:pPr>
            <a:r>
              <a:rPr lang="tr-TR" sz="3100" b="1">
                <a:solidFill>
                  <a:srgbClr val="FFFFFF"/>
                </a:solidFill>
                <a:latin typeface="Times New Roman" panose="02020603050405020304" pitchFamily="18" charset="0"/>
                <a:cs typeface="Times New Roman" panose="02020603050405020304" pitchFamily="18" charset="0"/>
              </a:rPr>
              <a:t>Destek Eğitim Odasında Hangi Öğretmenler Görev Alabilir?</a:t>
            </a:r>
            <a:endParaRPr lang="tr-TR" sz="3100">
              <a:solidFill>
                <a:srgbClr val="FFFFFF"/>
              </a:solidFill>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1AD3A364-FD48-4C42-B623-DAD0C3ED6B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286000"/>
            <a:ext cx="6055614" cy="3862971"/>
          </a:xfrm>
        </p:spPr>
        <p:txBody>
          <a:bodyPr>
            <a:normAutofit/>
          </a:bodyPr>
          <a:lstStyle/>
          <a:p>
            <a:pPr marL="0" indent="0">
              <a:buFontTx/>
              <a:buNone/>
            </a:pPr>
            <a:endParaRPr lang="tr-TR" altLang="tr-TR">
              <a:solidFill>
                <a:srgbClr val="FFFFFF"/>
              </a:solidFill>
              <a:latin typeface="Times New Roman" panose="02020603050405020304" pitchFamily="18" charset="0"/>
              <a:cs typeface="Times New Roman" panose="02020603050405020304" pitchFamily="18" charset="0"/>
            </a:endParaRPr>
          </a:p>
          <a:p>
            <a:pPr marL="0" indent="0">
              <a:buFontTx/>
              <a:buNone/>
            </a:pPr>
            <a:r>
              <a:rPr lang="tr-TR">
                <a:solidFill>
                  <a:srgbClr val="FFFFFF"/>
                </a:solidFill>
                <a:latin typeface="Times New Roman" panose="02020603050405020304" pitchFamily="18" charset="0"/>
                <a:cs typeface="Times New Roman" panose="02020603050405020304" pitchFamily="18" charset="0"/>
              </a:rPr>
              <a:t>İlkokul ve ortaokullardaki destek eğitim odalarında özel yetenekli öğrencilere eğitim vermek üzere üst kademelerde görev yapan alan öğretmenleri de görevlendirilebilir</a:t>
            </a:r>
            <a:endParaRPr lang="tr-TR" altLang="tr-TR">
              <a:solidFill>
                <a:srgbClr val="FFFFFF"/>
              </a:solidFill>
              <a:latin typeface="Times New Roman" panose="02020603050405020304" pitchFamily="18" charset="0"/>
              <a:cs typeface="Times New Roman" panose="02020603050405020304" pitchFamily="18" charset="0"/>
            </a:endParaRPr>
          </a:p>
          <a:p>
            <a:pPr marL="0" indent="0">
              <a:buFontTx/>
              <a:buNone/>
            </a:pPr>
            <a:endParaRPr lang="tr-TR" altLang="tr-TR">
              <a:solidFill>
                <a:srgbClr val="FFFFFF"/>
              </a:solidFill>
              <a:latin typeface="Times New Roman" panose="02020603050405020304" pitchFamily="18" charset="0"/>
              <a:cs typeface="Times New Roman" panose="02020603050405020304" pitchFamily="18" charset="0"/>
            </a:endParaRPr>
          </a:p>
          <a:p>
            <a:pPr marL="0" indent="0">
              <a:buFontTx/>
              <a:buNone/>
            </a:pPr>
            <a:endParaRPr lang="tr-TR">
              <a:solidFill>
                <a:srgbClr val="FFFFFF"/>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F9F40211-4307-4706-AE59-83AC153FBF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6145103"/>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0509318"/>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BFB7AEF-EBE4-4D09-8CB7-8EABCB3BE4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FAFEBEB-E7DF-4119-99EC-3C2C5F3C7A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60" y="321731"/>
            <a:ext cx="4266015"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630748" y="965200"/>
            <a:ext cx="3517454" cy="4815596"/>
          </a:xfrm>
        </p:spPr>
        <p:txBody>
          <a:bodyPr>
            <a:normAutofit/>
          </a:bodyPr>
          <a:lstStyle/>
          <a:p>
            <a:pPr algn="r">
              <a:buFontTx/>
              <a:buNone/>
            </a:pPr>
            <a:r>
              <a:rPr lang="tr-TR" sz="3100" b="1">
                <a:solidFill>
                  <a:srgbClr val="FFFFFF"/>
                </a:solidFill>
                <a:latin typeface="Times New Roman" panose="02020603050405020304" pitchFamily="18" charset="0"/>
                <a:cs typeface="Times New Roman" panose="02020603050405020304" pitchFamily="18" charset="0"/>
              </a:rPr>
              <a:t>Destek Eğitim Odasında Hangi Öğretmenler Görev Alabilir?</a:t>
            </a:r>
            <a:endParaRPr lang="tr-TR" sz="3100">
              <a:solidFill>
                <a:srgbClr val="FFFFFF"/>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8E25F227-C9F5-44BC-8ECE-188763D85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2325" y="321732"/>
            <a:ext cx="4270376"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4995798" y="974875"/>
            <a:ext cx="3543430" cy="4852362"/>
          </a:xfrm>
        </p:spPr>
        <p:txBody>
          <a:bodyPr anchor="ctr">
            <a:normAutofit/>
          </a:bodyPr>
          <a:lstStyle/>
          <a:p>
            <a:pPr marL="0" indent="0">
              <a:buFontTx/>
              <a:buNone/>
            </a:pPr>
            <a:r>
              <a:rPr lang="tr-TR">
                <a:solidFill>
                  <a:srgbClr val="FFFFFF"/>
                </a:solidFill>
                <a:latin typeface="Times New Roman" panose="02020603050405020304" pitchFamily="18" charset="0"/>
                <a:cs typeface="Times New Roman" panose="02020603050405020304" pitchFamily="18" charset="0"/>
              </a:rPr>
              <a:t>Destek eğitim odasında; öğrencilerin eğitim ihtiyaçları ile takip ettikleri eğitim programı esas alınarak özel eğitim öğretmenleri, okul öncesi öğretmenleri, sınıf ve diğer alan öğretmenleri okul yönetiminin teklifi doğrultusunda il veya ilçe millî eğitim müdürlüklerince görevlendirilir.</a:t>
            </a:r>
          </a:p>
          <a:p>
            <a:pPr marL="0" indent="0">
              <a:buFontTx/>
              <a:buNone/>
            </a:pPr>
            <a:endParaRPr lang="tr-TR">
              <a:solidFill>
                <a:srgbClr val="FFFFFF"/>
              </a:solidFill>
              <a:latin typeface="Times New Roman" panose="02020603050405020304" pitchFamily="18" charset="0"/>
              <a:cs typeface="Times New Roman" panose="02020603050405020304" pitchFamily="18" charset="0"/>
            </a:endParaRPr>
          </a:p>
        </p:txBody>
      </p:sp>
    </p:spTree>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723591" y="804333"/>
            <a:ext cx="2543925" cy="5249334"/>
          </a:xfrm>
        </p:spPr>
        <p:txBody>
          <a:bodyPr>
            <a:normAutofit/>
          </a:bodyPr>
          <a:lstStyle/>
          <a:p>
            <a:pPr algn="r">
              <a:buFontTx/>
              <a:buNone/>
            </a:pPr>
            <a:r>
              <a:rPr lang="tr-TR" sz="2100" b="1">
                <a:latin typeface="Times New Roman" panose="02020603050405020304" pitchFamily="18" charset="0"/>
                <a:cs typeface="Times New Roman" panose="02020603050405020304" pitchFamily="18" charset="0"/>
              </a:rPr>
              <a:t>Destek Eğitim Odasında Hangi Öğretmenler Görev Alabilir?</a:t>
            </a:r>
            <a:endParaRPr lang="tr-TR" sz="2100">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3749497" y="804333"/>
            <a:ext cx="4693291" cy="5249334"/>
          </a:xfrm>
        </p:spPr>
        <p:txBody>
          <a:bodyPr anchor="ctr">
            <a:normAutofit/>
          </a:bodyPr>
          <a:lstStyle/>
          <a:p>
            <a:pPr marL="0" indent="0">
              <a:buFontTx/>
              <a:buNone/>
            </a:pPr>
            <a:r>
              <a:rPr lang="tr-TR" dirty="0">
                <a:latin typeface="Times New Roman" panose="02020603050405020304" pitchFamily="18" charset="0"/>
                <a:cs typeface="Times New Roman" panose="02020603050405020304" pitchFamily="18" charset="0"/>
              </a:rPr>
              <a:t>Maaş karşılığı ders saatini dolduramayan öğretmenlerin yanı sıra, maaş karşılığı ders saatini dolduranlardan istekli olanlar, Destek Eğitim Odasında ihtiyaçlar doğrultusunda görevlendirilebilir. </a:t>
            </a:r>
            <a:endParaRPr lang="tr-TR">
              <a:latin typeface="Times New Roman" panose="02020603050405020304" pitchFamily="18" charset="0"/>
              <a:cs typeface="Times New Roman" panose="02020603050405020304" pitchFamily="18" charset="0"/>
            </a:endParaRPr>
          </a:p>
          <a:p>
            <a:pPr marL="0" indent="0">
              <a:buFontTx/>
              <a:buNone/>
            </a:pP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1672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ir kitabın üzerinde gözlük">
            <a:extLst>
              <a:ext uri="{FF2B5EF4-FFF2-40B4-BE49-F238E27FC236}">
                <a16:creationId xmlns:a16="http://schemas.microsoft.com/office/drawing/2014/main" id="{0C0E13E6-14FC-401D-8BB2-79B22E7AB65A}"/>
              </a:ext>
            </a:extLst>
          </p:cNvPr>
          <p:cNvPicPr>
            <a:picLocks noChangeAspect="1"/>
          </p:cNvPicPr>
          <p:nvPr/>
        </p:nvPicPr>
        <p:blipFill rotWithShape="1">
          <a:blip r:embed="rId2">
            <a:duotone>
              <a:schemeClr val="bg2">
                <a:shade val="45000"/>
                <a:satMod val="135000"/>
              </a:schemeClr>
              <a:prstClr val="white"/>
            </a:duotone>
            <a:alphaModFix amt="40000"/>
          </a:blip>
          <a:srcRect r="11666" b="-1"/>
          <a:stretch/>
        </p:blipFill>
        <p:spPr>
          <a:xfrm>
            <a:off x="20" y="10"/>
            <a:ext cx="9143980" cy="6857989"/>
          </a:xfrm>
          <a:prstGeom prst="rect">
            <a:avLst/>
          </a:prstGeom>
        </p:spPr>
      </p:pic>
      <p:sp>
        <p:nvSpPr>
          <p:cNvPr id="2" name="1 Başlık"/>
          <p:cNvSpPr>
            <a:spLocks noGrp="1"/>
          </p:cNvSpPr>
          <p:nvPr>
            <p:ph type="title"/>
          </p:nvPr>
        </p:nvSpPr>
        <p:spPr>
          <a:xfrm>
            <a:off x="768096" y="585216"/>
            <a:ext cx="7290054" cy="1499616"/>
          </a:xfrm>
        </p:spPr>
        <p:txBody>
          <a:bodyPr>
            <a:normAutofit/>
          </a:bodyPr>
          <a:lstStyle/>
          <a:p>
            <a:pPr>
              <a:buFontTx/>
              <a:buNone/>
            </a:pPr>
            <a:r>
              <a:rPr lang="tr-TR" sz="3700" b="1">
                <a:latin typeface="Times New Roman" panose="02020603050405020304" pitchFamily="18" charset="0"/>
                <a:cs typeface="Times New Roman" panose="02020603050405020304" pitchFamily="18" charset="0"/>
              </a:rPr>
              <a:t>Sınıf Öğretmeninin Ücretlendirilmesi Nasıl Yapılır?</a:t>
            </a:r>
            <a:endParaRPr lang="tr-TR" sz="370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286000"/>
            <a:ext cx="7290054" cy="4023360"/>
          </a:xfrm>
        </p:spPr>
        <p:txBody>
          <a:bodyPr>
            <a:normAutofit/>
          </a:bodyPr>
          <a:lstStyle/>
          <a:p>
            <a:pPr marL="0" indent="0">
              <a:buFontTx/>
              <a:buNone/>
            </a:pPr>
            <a:r>
              <a:rPr lang="tr-TR" altLang="tr-TR" dirty="0">
                <a:latin typeface="Times New Roman" panose="02020603050405020304" pitchFamily="18" charset="0"/>
                <a:cs typeface="Times New Roman" panose="02020603050405020304" pitchFamily="18" charset="0"/>
              </a:rPr>
              <a:t>Yönetici ve Öğretmenlerin Ders ve Ek Ders Saatlerine İlişkin Karar kapsamındaki yönetici ve öğretmenler dışındaki resmî görevliler ile sınıf öğretmenlerine ilköğretim, orta öğretim ve yaygın eğitim kurumlarında</a:t>
            </a:r>
          </a:p>
          <a:p>
            <a:pPr marL="0" indent="0">
              <a:buFontTx/>
              <a:buNone/>
            </a:pPr>
            <a:endParaRPr lang="tr-T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4550113" cy="1499616"/>
          </a:xfrm>
        </p:spPr>
        <p:txBody>
          <a:bodyPr>
            <a:normAutofit/>
          </a:bodyPr>
          <a:lstStyle/>
          <a:p>
            <a:pPr>
              <a:buFontTx/>
              <a:buNone/>
            </a:pPr>
            <a:r>
              <a:rPr lang="tr-TR" sz="2800" b="1">
                <a:latin typeface="Times New Roman" panose="02020603050405020304" pitchFamily="18" charset="0"/>
                <a:cs typeface="Times New Roman" panose="02020603050405020304" pitchFamily="18" charset="0"/>
              </a:rPr>
              <a:t>Sınıf Öğretmeninin Ücretlendirilmesi Nasıl Yapılır?</a:t>
            </a:r>
            <a:endParaRPr lang="tr-TR" sz="2800">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768096" y="2286000"/>
            <a:ext cx="4550113" cy="4023360"/>
          </a:xfrm>
        </p:spPr>
        <p:txBody>
          <a:bodyPr>
            <a:normAutofit/>
          </a:bodyPr>
          <a:lstStyle/>
          <a:p>
            <a:pPr marL="0" indent="0">
              <a:buFontTx/>
              <a:buNone/>
            </a:pPr>
            <a:r>
              <a:rPr lang="tr-TR" altLang="tr-TR" b="1">
                <a:latin typeface="Times New Roman" panose="02020603050405020304" pitchFamily="18" charset="0"/>
                <a:cs typeface="Times New Roman" panose="02020603050405020304" pitchFamily="18" charset="0"/>
              </a:rPr>
              <a:t>haftada 8 saate kadar</a:t>
            </a:r>
            <a:r>
              <a:rPr lang="tr-TR" altLang="tr-TR" dirty="0">
                <a:latin typeface="Times New Roman" panose="02020603050405020304" pitchFamily="18" charset="0"/>
                <a:cs typeface="Times New Roman" panose="02020603050405020304" pitchFamily="18" charset="0"/>
              </a:rPr>
              <a:t> ek ders görevi verilebilir. Destek eğitim odalarında verilen derslerin ek ders ücreti, %25 artırımlı ödenir.</a:t>
            </a:r>
            <a:endParaRPr lang="tr-TR" altLang="tr-TR">
              <a:latin typeface="Times New Roman" panose="02020603050405020304" pitchFamily="18" charset="0"/>
              <a:cs typeface="Times New Roman" panose="02020603050405020304" pitchFamily="18" charset="0"/>
            </a:endParaRPr>
          </a:p>
          <a:p>
            <a:pPr marL="0" indent="0">
              <a:buFontTx/>
              <a:buNone/>
            </a:pPr>
            <a:endParaRPr lang="tr-TR" dirty="0">
              <a:latin typeface="Times New Roman" panose="02020603050405020304" pitchFamily="18" charset="0"/>
              <a:cs typeface="Times New Roman" panose="02020603050405020304" pitchFamily="18" charset="0"/>
            </a:endParaRPr>
          </a:p>
        </p:txBody>
      </p:sp>
      <p:pic>
        <p:nvPicPr>
          <p:cNvPr id="5" name="Picture 4" descr="Kol saatinin kadranı">
            <a:extLst>
              <a:ext uri="{FF2B5EF4-FFF2-40B4-BE49-F238E27FC236}">
                <a16:creationId xmlns:a16="http://schemas.microsoft.com/office/drawing/2014/main" id="{D8B53701-EE24-4C59-B996-0F05A08E2ADA}"/>
              </a:ext>
            </a:extLst>
          </p:cNvPr>
          <p:cNvPicPr>
            <a:picLocks noChangeAspect="1"/>
          </p:cNvPicPr>
          <p:nvPr/>
        </p:nvPicPr>
        <p:blipFill rotWithShape="1">
          <a:blip r:embed="rId2"/>
          <a:srcRect l="29194" r="36936" b="-1"/>
          <a:stretch/>
        </p:blipFill>
        <p:spPr>
          <a:xfrm>
            <a:off x="5664199" y="10"/>
            <a:ext cx="3479800" cy="6857990"/>
          </a:xfrm>
          <a:prstGeom prst="rect">
            <a:avLst/>
          </a:prstGeom>
        </p:spPr>
      </p:pic>
    </p:spTree>
    <p:extLst>
      <p:ext uri="{BB962C8B-B14F-4D97-AF65-F5344CB8AC3E}">
        <p14:creationId xmlns:p14="http://schemas.microsoft.com/office/powerpoint/2010/main" val="2990008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232529" y="640080"/>
            <a:ext cx="2572391" cy="5613236"/>
          </a:xfrm>
        </p:spPr>
        <p:txBody>
          <a:bodyPr anchor="ctr">
            <a:normAutofit/>
          </a:bodyPr>
          <a:lstStyle/>
          <a:p>
            <a:pPr>
              <a:buFontTx/>
              <a:buNone/>
            </a:pPr>
            <a:r>
              <a:rPr lang="tr-TR" sz="2800" b="1">
                <a:solidFill>
                  <a:srgbClr val="FFFFFF"/>
                </a:solidFill>
                <a:latin typeface="Times New Roman" panose="02020603050405020304" pitchFamily="18" charset="0"/>
                <a:cs typeface="Times New Roman" panose="02020603050405020304" pitchFamily="18" charset="0"/>
              </a:rPr>
              <a:t>Branş öğretmenleri Destek Eğitim Odasında kaç saate kadar görev alabilir ve ücretlendirme nasıl yapılır? </a:t>
            </a:r>
            <a:endParaRPr lang="tr-TR" sz="2800">
              <a:solidFill>
                <a:srgbClr val="FFFFFF"/>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3524863" y="640080"/>
            <a:ext cx="5379104" cy="3745107"/>
          </a:xfrm>
        </p:spPr>
        <p:txBody>
          <a:bodyPr>
            <a:normAutofit/>
          </a:bodyPr>
          <a:lstStyle/>
          <a:p>
            <a:pPr marL="0" indent="0">
              <a:buFontTx/>
              <a:buNone/>
            </a:pPr>
            <a:endParaRPr lang="tr-TR" dirty="0">
              <a:latin typeface="Times New Roman" panose="02020603050405020304" pitchFamily="18" charset="0"/>
              <a:cs typeface="Times New Roman" panose="02020603050405020304" pitchFamily="18" charset="0"/>
            </a:endParaRPr>
          </a:p>
          <a:p>
            <a:pPr marL="0" indent="0">
              <a:buFontTx/>
              <a:buNone/>
            </a:pPr>
            <a:r>
              <a:rPr lang="tr-TR" dirty="0">
                <a:latin typeface="Times New Roman" panose="02020603050405020304" pitchFamily="18" charset="0"/>
                <a:cs typeface="Times New Roman" panose="02020603050405020304" pitchFamily="18" charset="0"/>
              </a:rPr>
              <a:t>Maaş karşılığı ders saatini dolduramayan branş öğretmenine, dolduramadığı saat kadar Destek Eğitim Odasında görev verilir. Maaş karşılığı verilen Destek Eğitim Odası görevinde ek ders ücreti ve %25 artırımlı ödenmez.</a:t>
            </a:r>
          </a:p>
          <a:p>
            <a:pPr marL="0" indent="0">
              <a:buFontTx/>
              <a:buNone/>
            </a:pPr>
            <a:endParaRPr lang="tr-TR" dirty="0">
              <a:latin typeface="Times New Roman" panose="02020603050405020304" pitchFamily="18" charset="0"/>
              <a:cs typeface="Times New Roman" panose="02020603050405020304" pitchFamily="18" charset="0"/>
            </a:endParaRPr>
          </a:p>
        </p:txBody>
      </p:sp>
      <p:pic>
        <p:nvPicPr>
          <p:cNvPr id="7" name="Graphic 6" descr="Saat">
            <a:extLst>
              <a:ext uri="{FF2B5EF4-FFF2-40B4-BE49-F238E27FC236}">
                <a16:creationId xmlns:a16="http://schemas.microsoft.com/office/drawing/2014/main" id="{1782707E-CDA8-4DD7-BFA8-A78D64A0E6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4430" y="4553084"/>
            <a:ext cx="1685977" cy="1685977"/>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5 Başlık"/>
          <p:cNvSpPr>
            <a:spLocks noGrp="1"/>
          </p:cNvSpPr>
          <p:nvPr>
            <p:ph type="title"/>
          </p:nvPr>
        </p:nvSpPr>
        <p:spPr>
          <a:xfrm>
            <a:off x="768096" y="585216"/>
            <a:ext cx="4400295" cy="1499616"/>
          </a:xfrm>
        </p:spPr>
        <p:txBody>
          <a:bodyPr>
            <a:normAutofit/>
          </a:bodyPr>
          <a:lstStyle/>
          <a:p>
            <a:pPr>
              <a:buFontTx/>
              <a:buNone/>
            </a:pPr>
            <a:r>
              <a:rPr lang="tr-TR" sz="3700">
                <a:latin typeface="Times New Roman" panose="02020603050405020304" pitchFamily="18" charset="0"/>
                <a:cs typeface="Times New Roman" panose="02020603050405020304" pitchFamily="18" charset="0"/>
              </a:rPr>
              <a:t>Destek Eğitim Odası Hizmeti Nedir?</a:t>
            </a:r>
          </a:p>
        </p:txBody>
      </p:sp>
      <p:pic>
        <p:nvPicPr>
          <p:cNvPr id="71" name="Graphic 70" descr="Kitaplar">
            <a:extLst>
              <a:ext uri="{FF2B5EF4-FFF2-40B4-BE49-F238E27FC236}">
                <a16:creationId xmlns:a16="http://schemas.microsoft.com/office/drawing/2014/main" id="{AF6392E1-9580-4ABF-AD42-5D3368C9A9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143" y="2286000"/>
            <a:ext cx="3886200" cy="3886200"/>
          </a:xfrm>
          <a:prstGeom prst="rect">
            <a:avLst/>
          </a:prstGeom>
        </p:spPr>
      </p:pic>
      <p:sp>
        <p:nvSpPr>
          <p:cNvPr id="74" name="Rectangle 73">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İçerik Yer Tutucusu"/>
          <p:cNvSpPr>
            <a:spLocks noGrp="1"/>
          </p:cNvSpPr>
          <p:nvPr>
            <p:ph idx="1"/>
          </p:nvPr>
        </p:nvSpPr>
        <p:spPr>
          <a:xfrm>
            <a:off x="6016117" y="585216"/>
            <a:ext cx="2645282" cy="5586984"/>
          </a:xfrm>
        </p:spPr>
        <p:txBody>
          <a:bodyPr vert="horz" lIns="91440" tIns="45720" rIns="91440" bIns="45720" numCol="1" anchor="ctr" anchorCtr="0" compatLnSpc="1">
            <a:prstTxWarp prst="textNoShape">
              <a:avLst/>
            </a:prstTxWarp>
            <a:normAutofit/>
          </a:bodyPr>
          <a:lstStyle/>
          <a:p>
            <a:pPr marL="0" indent="0">
              <a:buNone/>
            </a:pPr>
            <a:r>
              <a:rPr lang="tr-TR" sz="1700">
                <a:solidFill>
                  <a:srgbClr val="FFFFFF"/>
                </a:solidFill>
                <a:latin typeface="Times New Roman" panose="02020603050405020304" pitchFamily="18" charset="0"/>
                <a:cs typeface="Times New Roman" panose="02020603050405020304" pitchFamily="18" charset="0"/>
              </a:rPr>
              <a:t>Tam zamanlı kaynaştırma/bütünleştirme yoluyla eğitimlerine devam eden öğrenciler ile özel yetenekli öğrencilere ihtiyaç duydukları alanlarda destek eğitim hizmetleri verilmesi için düzenlenmiş  Destek Eğitim Odası Hizmeti denir. </a:t>
            </a:r>
          </a:p>
          <a:p>
            <a:pPr marL="0" indent="0">
              <a:buNone/>
            </a:pPr>
            <a:endParaRPr lang="tr-TR" sz="1700">
              <a:solidFill>
                <a:srgbClr val="FFFFFF"/>
              </a:solidFill>
              <a:latin typeface="Times New Roman" panose="02020603050405020304" pitchFamily="18" charset="0"/>
              <a:cs typeface="Times New Roman" panose="02020603050405020304" pitchFamily="18" charset="0"/>
            </a:endParaRPr>
          </a:p>
        </p:txBody>
      </p:sp>
      <p:sp>
        <p:nvSpPr>
          <p:cNvPr id="54275" name="Başlık 1"/>
          <p:cNvSpPr txBox="1">
            <a:spLocks/>
          </p:cNvSpPr>
          <p:nvPr/>
        </p:nvSpPr>
        <p:spPr bwMode="auto">
          <a:xfrm>
            <a:off x="468313" y="7938"/>
            <a:ext cx="8229600" cy="1143000"/>
          </a:xfrm>
          <a:prstGeom prst="rect">
            <a:avLst/>
          </a:prstGeom>
          <a:noFill/>
          <a:ln w="9525">
            <a:noFill/>
            <a:miter lim="800000"/>
            <a:headEnd/>
            <a:tailEnd/>
          </a:ln>
        </p:spPr>
        <p:txBody>
          <a:bodyPr anchor="ctr"/>
          <a:lstStyle/>
          <a:p>
            <a:pPr algn="ctr" eaLnBrk="0" hangingPunct="0"/>
            <a:endParaRPr lang="tr-TR" sz="4400" dirty="0">
              <a:latin typeface="Calibri" pitchFamily="34" charset="0"/>
            </a:endParaRP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6" name="Straight Connector 7">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4294967295"/>
          </p:nvPr>
        </p:nvSpPr>
        <p:spPr>
          <a:xfrm>
            <a:off x="768096" y="2286000"/>
            <a:ext cx="6013703" cy="4023360"/>
          </a:xfrm>
        </p:spPr>
        <p:txBody>
          <a:bodyPr vert="horz" lIns="45720" tIns="45720" rIns="45720" bIns="45720" rtlCol="0">
            <a:normAutofit/>
          </a:bodyPr>
          <a:lstStyle/>
          <a:p>
            <a:pPr marL="0" indent="0">
              <a:buFontTx/>
              <a:buNone/>
            </a:pPr>
            <a:r>
              <a:rPr lang="en-US"/>
              <a:t>Ayrıca branş öğretmenlerine, 15 saat maaş karşılığı olan ders yükünün üzerine, 6 saat zorunlu ek ders kapsamında Destek Eğitim Odasında görev verilebilir. Branş öğretmeninin istemesi durumunda, 15 saat maaş karşılığı ve 6 saat zorunlu ek dersin üzerine, 9 saat daha Destek Eğitim Odasında ek ders görevi verilebilir. </a:t>
            </a:r>
          </a:p>
          <a:p>
            <a:pPr marL="0" indent="0">
              <a:buFontTx/>
              <a:buNone/>
            </a:pPr>
            <a:endParaRPr lang="en-US"/>
          </a:p>
        </p:txBody>
      </p:sp>
      <p:sp>
        <p:nvSpPr>
          <p:cNvPr id="17" name="Rectangle 9">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325601"/>
            <a:ext cx="171519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1">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7511" y="4394539"/>
            <a:ext cx="171519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194971-2F2D-44B0-8AE6-FF2DCCEE0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5">
            <a:extLst>
              <a:ext uri="{FF2B5EF4-FFF2-40B4-BE49-F238E27FC236}">
                <a16:creationId xmlns:a16="http://schemas.microsoft.com/office/drawing/2014/main" id="{1FF9A61E-EB11-4C46-82E1-3E00A3B4B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2" name="Straight Connector 11">
            <a:extLst>
              <a:ext uri="{FF2B5EF4-FFF2-40B4-BE49-F238E27FC236}">
                <a16:creationId xmlns:a16="http://schemas.microsoft.com/office/drawing/2014/main" id="{5E564EB3-35F2-4EFF-87DC-642DC020526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482600" y="643467"/>
            <a:ext cx="5373505" cy="5571066"/>
          </a:xfrm>
        </p:spPr>
        <p:txBody>
          <a:bodyPr vert="horz" lIns="91440" tIns="45720" rIns="91440" bIns="45720" rtlCol="0" anchor="ctr">
            <a:normAutofit/>
          </a:bodyPr>
          <a:lstStyle/>
          <a:p>
            <a:pPr algn="r"/>
            <a:r>
              <a:rPr lang="en-US" sz="5700" b="1" spc="200">
                <a:solidFill>
                  <a:schemeClr val="tx1">
                    <a:alpha val="80000"/>
                  </a:schemeClr>
                </a:solidFill>
              </a:rPr>
              <a:t>Okul yöneticileri Destek Eğitim Odasında ders görevi alabilirler mi?</a:t>
            </a:r>
            <a:endParaRPr lang="en-US" sz="5700" spc="200">
              <a:solidFill>
                <a:schemeClr val="tx1">
                  <a:alpha val="80000"/>
                </a:schemeClr>
              </a:solidFill>
            </a:endParaRPr>
          </a:p>
        </p:txBody>
      </p:sp>
      <p:sp>
        <p:nvSpPr>
          <p:cNvPr id="3" name="2 İçerik Yer Tutucusu"/>
          <p:cNvSpPr>
            <a:spLocks noGrp="1"/>
          </p:cNvSpPr>
          <p:nvPr>
            <p:ph idx="1"/>
          </p:nvPr>
        </p:nvSpPr>
        <p:spPr>
          <a:xfrm>
            <a:off x="6338706" y="643467"/>
            <a:ext cx="2322694" cy="5571066"/>
          </a:xfrm>
        </p:spPr>
        <p:txBody>
          <a:bodyPr vert="horz" lIns="91440" tIns="45720" rIns="91440" bIns="45720" rtlCol="0" anchor="ctr">
            <a:normAutofit/>
          </a:bodyPr>
          <a:lstStyle/>
          <a:p>
            <a:pPr marL="0" indent="0">
              <a:lnSpc>
                <a:spcPct val="100000"/>
              </a:lnSpc>
              <a:spcBef>
                <a:spcPts val="0"/>
              </a:spcBef>
              <a:buNone/>
            </a:pPr>
            <a:r>
              <a:rPr lang="en-US" sz="1700" b="1">
                <a:solidFill>
                  <a:schemeClr val="tx1">
                    <a:lumMod val="95000"/>
                    <a:lumOff val="5000"/>
                  </a:schemeClr>
                </a:solidFill>
              </a:rPr>
              <a:t>Hayır. </a:t>
            </a:r>
            <a:r>
              <a:rPr lang="en-US" sz="1700">
                <a:solidFill>
                  <a:schemeClr val="tx1">
                    <a:lumMod val="95000"/>
                    <a:lumOff val="5000"/>
                  </a:schemeClr>
                </a:solidFill>
              </a:rPr>
              <a:t>Okul yöneticileri de Destek Eğitim Odasında görev alamaz</a:t>
            </a:r>
          </a:p>
        </p:txBody>
      </p:sp>
      <p:cxnSp>
        <p:nvCxnSpPr>
          <p:cNvPr id="16" name="Straight Connector 15">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4703"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Boş bir sınıftaki sandalyeler">
            <a:extLst>
              <a:ext uri="{FF2B5EF4-FFF2-40B4-BE49-F238E27FC236}">
                <a16:creationId xmlns:a16="http://schemas.microsoft.com/office/drawing/2014/main" id="{A18F5244-C1E2-4852-903F-CFC411C13C7A}"/>
              </a:ext>
            </a:extLst>
          </p:cNvPr>
          <p:cNvPicPr>
            <a:picLocks noChangeAspect="1"/>
          </p:cNvPicPr>
          <p:nvPr/>
        </p:nvPicPr>
        <p:blipFill rotWithShape="1">
          <a:blip r:embed="rId2">
            <a:duotone>
              <a:schemeClr val="bg2">
                <a:shade val="45000"/>
                <a:satMod val="135000"/>
              </a:schemeClr>
              <a:prstClr val="white"/>
            </a:duotone>
            <a:alphaModFix amt="40000"/>
          </a:blip>
          <a:srcRect/>
          <a:stretch/>
        </p:blipFill>
        <p:spPr>
          <a:xfrm>
            <a:off x="20" y="10"/>
            <a:ext cx="9143980" cy="6857989"/>
          </a:xfrm>
          <a:prstGeom prst="rect">
            <a:avLst/>
          </a:prstGeom>
        </p:spPr>
      </p:pic>
      <p:sp>
        <p:nvSpPr>
          <p:cNvPr id="2" name="1 Başlık"/>
          <p:cNvSpPr>
            <a:spLocks noGrp="1"/>
          </p:cNvSpPr>
          <p:nvPr>
            <p:ph type="title"/>
          </p:nvPr>
        </p:nvSpPr>
        <p:spPr>
          <a:xfrm>
            <a:off x="768096" y="585216"/>
            <a:ext cx="7290054" cy="1499616"/>
          </a:xfrm>
        </p:spPr>
        <p:txBody>
          <a:bodyPr>
            <a:normAutofit/>
          </a:bodyPr>
          <a:lstStyle/>
          <a:p>
            <a:pPr>
              <a:buFontTx/>
              <a:buNone/>
            </a:pPr>
            <a:r>
              <a:rPr lang="tr-TR" sz="2800" b="1">
                <a:latin typeface="Times New Roman" panose="02020603050405020304" pitchFamily="18" charset="0"/>
                <a:cs typeface="Times New Roman" panose="02020603050405020304" pitchFamily="18" charset="0"/>
              </a:rPr>
              <a:t>Ek Ders Ücreti Karşılığı Görevlendirilen Öğretmenlere Destek Eğitim Odalarında Görev  Verilebilir Mi? </a:t>
            </a:r>
            <a:endParaRPr lang="tr-TR" sz="2800">
              <a:latin typeface="Times New Roman" panose="02020603050405020304" pitchFamily="18"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3FEFDF7D-B17C-4F16-B8BE-C55FFC7E29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2 İçerik Yer Tutucusu"/>
          <p:cNvSpPr>
            <a:spLocks noGrp="1"/>
          </p:cNvSpPr>
          <p:nvPr>
            <p:ph idx="1"/>
          </p:nvPr>
        </p:nvSpPr>
        <p:spPr>
          <a:xfrm>
            <a:off x="768096" y="2286000"/>
            <a:ext cx="7290054" cy="4023360"/>
          </a:xfrm>
        </p:spPr>
        <p:txBody>
          <a:bodyPr>
            <a:normAutofit/>
          </a:bodyPr>
          <a:lstStyle/>
          <a:p>
            <a:pPr marL="0" indent="0">
              <a:buFontTx/>
              <a:buNone/>
            </a:pPr>
            <a:endParaRPr lang="tr-TR" b="1" dirty="0">
              <a:latin typeface="Times New Roman" panose="02020603050405020304" pitchFamily="18" charset="0"/>
              <a:cs typeface="Times New Roman" panose="02020603050405020304" pitchFamily="18" charset="0"/>
            </a:endParaRPr>
          </a:p>
          <a:p>
            <a:pPr marL="0" indent="0">
              <a:buFontTx/>
              <a:buNone/>
            </a:pPr>
            <a:r>
              <a:rPr lang="tr-TR" b="1" dirty="0">
                <a:latin typeface="Times New Roman" panose="02020603050405020304" pitchFamily="18" charset="0"/>
                <a:cs typeface="Times New Roman" panose="02020603050405020304" pitchFamily="18" charset="0"/>
              </a:rPr>
              <a:t>HAYIR.   </a:t>
            </a:r>
            <a:r>
              <a:rPr lang="tr-TR" dirty="0">
                <a:latin typeface="Times New Roman" panose="02020603050405020304" pitchFamily="18" charset="0"/>
                <a:cs typeface="Times New Roman" panose="02020603050405020304" pitchFamily="18" charset="0"/>
              </a:rPr>
              <a:t>Ek ders ücreti karşılığı çalışan (kadrolu öğretmen olmayan) öğretmenlere Destek Eğitim Odasında ders görevi verilememektedir.</a:t>
            </a:r>
          </a:p>
          <a:p>
            <a:pPr marL="0" indent="0">
              <a:buFontTx/>
              <a:buNone/>
            </a:pPr>
            <a:endParaRPr lang="tr-TR"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p:nvSpPr>
          <p:cNvPr id="8" name="Freeform 16">
            <a:extLst>
              <a:ext uri="{FF2B5EF4-FFF2-40B4-BE49-F238E27FC236}">
                <a16:creationId xmlns:a16="http://schemas.microsoft.com/office/drawing/2014/main" id="{A10C41F2-1746-4431-9B52-B9F147A89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custGeom>
            <a:avLst/>
            <a:gdLst>
              <a:gd name="connsiteX0" fmla="*/ 0 w 3096136"/>
              <a:gd name="connsiteY0" fmla="*/ 0 h 5856137"/>
              <a:gd name="connsiteX1" fmla="*/ 3096136 w 3096136"/>
              <a:gd name="connsiteY1" fmla="*/ 0 h 5856137"/>
              <a:gd name="connsiteX2" fmla="*/ 3096136 w 3096136"/>
              <a:gd name="connsiteY2" fmla="*/ 5856137 h 5856137"/>
              <a:gd name="connsiteX3" fmla="*/ 0 w 3096136"/>
              <a:gd name="connsiteY3" fmla="*/ 5856137 h 5856137"/>
            </a:gdLst>
            <a:ahLst/>
            <a:cxnLst>
              <a:cxn ang="0">
                <a:pos x="connsiteX0" y="connsiteY0"/>
              </a:cxn>
              <a:cxn ang="0">
                <a:pos x="connsiteX1" y="connsiteY1"/>
              </a:cxn>
              <a:cxn ang="0">
                <a:pos x="connsiteX2" y="connsiteY2"/>
              </a:cxn>
              <a:cxn ang="0">
                <a:pos x="connsiteX3" y="connsiteY3"/>
              </a:cxn>
            </a:cxnLst>
            <a:rect l="l" t="t" r="r" b="b"/>
            <a:pathLst>
              <a:path w="3096136" h="5856137">
                <a:moveTo>
                  <a:pt x="0" y="0"/>
                </a:moveTo>
                <a:lnTo>
                  <a:pt x="3096136" y="0"/>
                </a:lnTo>
                <a:lnTo>
                  <a:pt x="3096136" y="5856137"/>
                </a:lnTo>
                <a:lnTo>
                  <a:pt x="0" y="5856137"/>
                </a:lnTo>
                <a:close/>
              </a:path>
            </a:pathLst>
          </a:custGeom>
          <a:blipFill dpi="0" rotWithShape="1">
            <a:blip r:embed="rId2">
              <a:duotone>
                <a:schemeClr val="accent1">
                  <a:shade val="45000"/>
                  <a:satMod val="135000"/>
                </a:schemeClr>
                <a:prstClr val="white"/>
              </a:duotone>
            </a:blip>
            <a:srcRect/>
            <a:tile tx="-444500" ty="-127000" sx="50000" sy="50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useBgFill="1">
        <p:nvSpPr>
          <p:cNvPr id="10" name="Rectangle 9">
            <a:extLst>
              <a:ext uri="{FF2B5EF4-FFF2-40B4-BE49-F238E27FC236}">
                <a16:creationId xmlns:a16="http://schemas.microsoft.com/office/drawing/2014/main" id="{7984928E-D694-4849-BBAD-D7C7DC4054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920515" y="643461"/>
            <a:ext cx="5740884" cy="557106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3164852" y="4735775"/>
            <a:ext cx="5255248" cy="1156360"/>
          </a:xfrm>
        </p:spPr>
        <p:txBody>
          <a:bodyPr anchor="t">
            <a:normAutofit/>
          </a:bodyPr>
          <a:lstStyle/>
          <a:p>
            <a:pPr>
              <a:buFontTx/>
              <a:buNone/>
            </a:pPr>
            <a:r>
              <a:rPr lang="tr-TR" sz="2100" b="1">
                <a:solidFill>
                  <a:schemeClr val="tx1"/>
                </a:solidFill>
                <a:latin typeface="Times New Roman" panose="02020603050405020304" pitchFamily="18" charset="0"/>
                <a:cs typeface="Times New Roman" panose="02020603050405020304" pitchFamily="18" charset="0"/>
              </a:rPr>
              <a:t>Destek Eğitim Odası’nda görev alacak öğretmen okul içinden temin edilemezse, ne yapılabilir? </a:t>
            </a:r>
            <a:endParaRPr lang="tr-TR" sz="2100">
              <a:solidFill>
                <a:schemeClr val="tx1"/>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3164851" y="1045600"/>
            <a:ext cx="5255249" cy="3370634"/>
          </a:xfrm>
        </p:spPr>
        <p:txBody>
          <a:bodyPr anchor="b">
            <a:normAutofit/>
          </a:bodyPr>
          <a:lstStyle/>
          <a:p>
            <a:pPr marL="0" indent="0">
              <a:buFontTx/>
              <a:buNone/>
            </a:pPr>
            <a:r>
              <a:rPr lang="tr-TR" sz="1700">
                <a:latin typeface="Times New Roman" panose="02020603050405020304" pitchFamily="18" charset="0"/>
                <a:cs typeface="Times New Roman" panose="02020603050405020304" pitchFamily="18" charset="0"/>
              </a:rPr>
              <a:t>Destek Eğitim Odası uygulaması için hazırlanan çalışma  programı  okul yönetimi tarafından (hangi saatte hangi öğrencilerin eğitim alacağını ve varsa okuldaki mevcut öğretmenlerin hangi saatlerde görevlendirildiğini içeren planlama) resmi yazı ile İlçe Milli Eğitim Müdürlüğü’ne gönderilerek, öğretmen bulunamayan saatler için öğretmen isteğinde bulunabilir. </a:t>
            </a:r>
          </a:p>
          <a:p>
            <a:pPr marL="0" indent="0">
              <a:buFontTx/>
              <a:buNone/>
            </a:pPr>
            <a:endParaRPr lang="tr-TR" sz="1700">
              <a:latin typeface="Times New Roman" panose="02020603050405020304" pitchFamily="18"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99237721-19CF-41B1-AA0A-E1E1A8282D5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43237" y="4576004"/>
            <a:ext cx="3429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Başlık"/>
          <p:cNvSpPr>
            <a:spLocks noGrp="1"/>
          </p:cNvSpPr>
          <p:nvPr>
            <p:ph type="title"/>
          </p:nvPr>
        </p:nvSpPr>
        <p:spPr>
          <a:xfrm>
            <a:off x="768096" y="585216"/>
            <a:ext cx="4400295" cy="1499616"/>
          </a:xfrm>
        </p:spPr>
        <p:txBody>
          <a:bodyPr>
            <a:normAutofit/>
          </a:bodyPr>
          <a:lstStyle/>
          <a:p>
            <a:pPr>
              <a:buFontTx/>
              <a:buNone/>
            </a:pPr>
            <a:r>
              <a:rPr lang="tr-TR" sz="2100" b="1">
                <a:latin typeface="Times New Roman" panose="02020603050405020304" pitchFamily="18" charset="0"/>
                <a:cs typeface="Times New Roman" panose="02020603050405020304" pitchFamily="18" charset="0"/>
              </a:rPr>
              <a:t>Destek Eğitim Odasında eğitim desteği alan öğrencinin başarı değerlendirmesi nasıl yapılır?</a:t>
            </a:r>
            <a:endParaRPr lang="tr-TR" sz="2100">
              <a:latin typeface="Times New Roman" panose="02020603050405020304" pitchFamily="18" charset="0"/>
              <a:cs typeface="Times New Roman" panose="02020603050405020304" pitchFamily="18" charset="0"/>
            </a:endParaRPr>
          </a:p>
        </p:txBody>
      </p:sp>
      <p:pic>
        <p:nvPicPr>
          <p:cNvPr id="7" name="Graphic 6" descr="Kitaplar">
            <a:extLst>
              <a:ext uri="{FF2B5EF4-FFF2-40B4-BE49-F238E27FC236}">
                <a16:creationId xmlns:a16="http://schemas.microsoft.com/office/drawing/2014/main" id="{977427B8-B6BE-4C5A-A590-CCAAD82B485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143" y="2286000"/>
            <a:ext cx="3886200"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2 İçerik Yer Tutucusu"/>
          <p:cNvSpPr>
            <a:spLocks noGrp="1"/>
          </p:cNvSpPr>
          <p:nvPr>
            <p:ph idx="1"/>
          </p:nvPr>
        </p:nvSpPr>
        <p:spPr>
          <a:xfrm>
            <a:off x="6016117" y="585216"/>
            <a:ext cx="2645282" cy="5586984"/>
          </a:xfrm>
        </p:spPr>
        <p:txBody>
          <a:bodyPr anchor="ctr">
            <a:normAutofit/>
          </a:bodyPr>
          <a:lstStyle/>
          <a:p>
            <a:pPr marL="0" indent="0">
              <a:buFontTx/>
              <a:buNone/>
            </a:pPr>
            <a:endParaRPr lang="tr-TR" sz="1700">
              <a:solidFill>
                <a:srgbClr val="FFFFFF"/>
              </a:solidFill>
              <a:latin typeface="Times New Roman" panose="02020603050405020304" pitchFamily="18" charset="0"/>
              <a:cs typeface="Times New Roman" panose="02020603050405020304" pitchFamily="18" charset="0"/>
            </a:endParaRPr>
          </a:p>
          <a:p>
            <a:pPr marL="0" indent="0">
              <a:buFontTx/>
              <a:buNone/>
            </a:pPr>
            <a:r>
              <a:rPr lang="tr-TR" sz="1700">
                <a:solidFill>
                  <a:srgbClr val="FFFFFF"/>
                </a:solidFill>
                <a:latin typeface="Times New Roman" panose="02020603050405020304" pitchFamily="18" charset="0"/>
                <a:cs typeface="Times New Roman" panose="02020603050405020304" pitchFamily="18" charset="0"/>
              </a:rPr>
              <a:t>    Öğrencinin genel başarı değerlendirmesinde, sınıf içinde yapılan çalışmaların yanı sıra Destek Eğitim Odasında yapılan değerlendirme sonuçları da dikkate alınır.</a:t>
            </a:r>
          </a:p>
          <a:p>
            <a:pPr marL="0" indent="0">
              <a:buFontTx/>
              <a:buNone/>
            </a:pPr>
            <a:endParaRPr lang="tr-TR" sz="1700">
              <a:solidFill>
                <a:srgbClr val="FFFF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00" y="-2"/>
            <a:ext cx="3052451"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1 Başlık"/>
          <p:cNvSpPr>
            <a:spLocks noGrp="1"/>
          </p:cNvSpPr>
          <p:nvPr>
            <p:ph type="title"/>
          </p:nvPr>
        </p:nvSpPr>
        <p:spPr>
          <a:xfrm>
            <a:off x="232529" y="640080"/>
            <a:ext cx="2572391" cy="5613236"/>
          </a:xfrm>
        </p:spPr>
        <p:txBody>
          <a:bodyPr anchor="ctr">
            <a:normAutofit/>
          </a:bodyPr>
          <a:lstStyle/>
          <a:p>
            <a:pPr>
              <a:buFontTx/>
              <a:buNone/>
            </a:pPr>
            <a:r>
              <a:rPr lang="tr-TR" sz="1800" b="1">
                <a:solidFill>
                  <a:srgbClr val="FFFFFF"/>
                </a:solidFill>
                <a:latin typeface="Times New Roman" panose="02020603050405020304" pitchFamily="18" charset="0"/>
                <a:cs typeface="Times New Roman" panose="02020603050405020304" pitchFamily="18" charset="0"/>
              </a:rPr>
              <a:t>Destek Eğitim Odasında yürütülecek eğitim hizmetlerinin planlaması kim tarafından yapılır? </a:t>
            </a:r>
            <a:endParaRPr lang="tr-TR" sz="1800">
              <a:solidFill>
                <a:srgbClr val="FFFFFF"/>
              </a:solidFill>
              <a:latin typeface="Times New Roman" panose="02020603050405020304" pitchFamily="18" charset="0"/>
              <a:cs typeface="Times New Roman" panose="02020603050405020304" pitchFamily="18" charset="0"/>
            </a:endParaRPr>
          </a:p>
        </p:txBody>
      </p:sp>
      <p:sp>
        <p:nvSpPr>
          <p:cNvPr id="3" name="2 İçerik Yer Tutucusu"/>
          <p:cNvSpPr>
            <a:spLocks noGrp="1"/>
          </p:cNvSpPr>
          <p:nvPr>
            <p:ph idx="1"/>
          </p:nvPr>
        </p:nvSpPr>
        <p:spPr>
          <a:xfrm>
            <a:off x="3524863" y="640080"/>
            <a:ext cx="5379104" cy="3745107"/>
          </a:xfrm>
        </p:spPr>
        <p:txBody>
          <a:bodyPr>
            <a:normAutofit/>
          </a:bodyPr>
          <a:lstStyle/>
          <a:p>
            <a:pPr marL="0" indent="0">
              <a:buFontTx/>
              <a:buNone/>
            </a:pPr>
            <a:endParaRPr lang="tr-TR" dirty="0">
              <a:latin typeface="Times New Roman" panose="02020603050405020304" pitchFamily="18" charset="0"/>
              <a:cs typeface="Times New Roman" panose="02020603050405020304" pitchFamily="18" charset="0"/>
            </a:endParaRPr>
          </a:p>
          <a:p>
            <a:pPr marL="0" indent="0">
              <a:buFontTx/>
              <a:buNone/>
            </a:pPr>
            <a:endParaRPr lang="tr-TR" dirty="0">
              <a:latin typeface="Times New Roman" panose="02020603050405020304" pitchFamily="18" charset="0"/>
              <a:cs typeface="Times New Roman" panose="02020603050405020304" pitchFamily="18" charset="0"/>
            </a:endParaRPr>
          </a:p>
          <a:p>
            <a:pPr marL="0" indent="0">
              <a:buFontTx/>
              <a:buNone/>
            </a:pPr>
            <a:endParaRPr lang="tr-TR" dirty="0">
              <a:latin typeface="Times New Roman" panose="02020603050405020304" pitchFamily="18" charset="0"/>
              <a:cs typeface="Times New Roman" panose="02020603050405020304" pitchFamily="18" charset="0"/>
            </a:endParaRPr>
          </a:p>
          <a:p>
            <a:pPr marL="0" indent="0">
              <a:buFontTx/>
              <a:buNone/>
            </a:pPr>
            <a:r>
              <a:rPr lang="tr-TR" dirty="0">
                <a:latin typeface="Times New Roman" panose="02020603050405020304" pitchFamily="18" charset="0"/>
                <a:cs typeface="Times New Roman" panose="02020603050405020304" pitchFamily="18" charset="0"/>
              </a:rPr>
              <a:t>Destek Eğitim Odasında yürütülecek eğitim hizmetlerinin </a:t>
            </a:r>
            <a:r>
              <a:rPr lang="tr-TR" b="1" dirty="0">
                <a:latin typeface="Times New Roman" panose="02020603050405020304" pitchFamily="18" charset="0"/>
                <a:cs typeface="Times New Roman" panose="02020603050405020304" pitchFamily="18" charset="0"/>
              </a:rPr>
              <a:t>planlama</a:t>
            </a:r>
            <a:r>
              <a:rPr lang="tr-TR" dirty="0">
                <a:latin typeface="Times New Roman" panose="02020603050405020304" pitchFamily="18" charset="0"/>
                <a:cs typeface="Times New Roman" panose="02020603050405020304" pitchFamily="18" charset="0"/>
              </a:rPr>
              <a:t>sı, </a:t>
            </a:r>
            <a:r>
              <a:rPr lang="tr-TR" b="1" dirty="0">
                <a:latin typeface="Times New Roman" panose="02020603050405020304" pitchFamily="18" charset="0"/>
                <a:cs typeface="Times New Roman" panose="02020603050405020304" pitchFamily="18" charset="0"/>
              </a:rPr>
              <a:t>okul yönetimince </a:t>
            </a:r>
            <a:r>
              <a:rPr lang="tr-TR" dirty="0">
                <a:latin typeface="Times New Roman" panose="02020603050405020304" pitchFamily="18" charset="0"/>
                <a:cs typeface="Times New Roman" panose="02020603050405020304" pitchFamily="18" charset="0"/>
              </a:rPr>
              <a:t>yapılır.</a:t>
            </a:r>
          </a:p>
          <a:p>
            <a:pPr marL="0" indent="0">
              <a:buFontTx/>
              <a:buNone/>
            </a:pPr>
            <a:endParaRPr lang="tr-TR" dirty="0">
              <a:latin typeface="Times New Roman" panose="02020603050405020304" pitchFamily="18" charset="0"/>
              <a:cs typeface="Times New Roman" panose="02020603050405020304" pitchFamily="18" charset="0"/>
            </a:endParaRPr>
          </a:p>
        </p:txBody>
      </p:sp>
      <p:pic>
        <p:nvPicPr>
          <p:cNvPr id="7" name="Graphic 6" descr="Öğretmen">
            <a:extLst>
              <a:ext uri="{FF2B5EF4-FFF2-40B4-BE49-F238E27FC236}">
                <a16:creationId xmlns:a16="http://schemas.microsoft.com/office/drawing/2014/main" id="{21C52038-FBDA-46FE-8AE8-FE5ECCE1005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74430" y="4553084"/>
            <a:ext cx="1685977" cy="1685977"/>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68096" y="585216"/>
            <a:ext cx="4400295" cy="1499616"/>
          </a:xfrm>
        </p:spPr>
        <p:txBody>
          <a:bodyPr>
            <a:normAutofit/>
          </a:bodyPr>
          <a:lstStyle/>
          <a:p>
            <a:pPr>
              <a:buFontTx/>
              <a:buNone/>
            </a:pPr>
            <a:r>
              <a:rPr lang="tr-TR" sz="3700">
                <a:latin typeface="Times New Roman" panose="02020603050405020304" pitchFamily="18" charset="0"/>
                <a:cs typeface="Times New Roman" panose="02020603050405020304" pitchFamily="18" charset="0"/>
              </a:rPr>
              <a:t>Birden Çok Destek eğitim Odası Açılır Mı?</a:t>
            </a:r>
          </a:p>
        </p:txBody>
      </p:sp>
      <p:pic>
        <p:nvPicPr>
          <p:cNvPr id="8" name="Graphic 7" descr="Kitaplar">
            <a:extLst>
              <a:ext uri="{FF2B5EF4-FFF2-40B4-BE49-F238E27FC236}">
                <a16:creationId xmlns:a16="http://schemas.microsoft.com/office/drawing/2014/main" id="{CEB48779-DD16-469E-884B-634D1CA10C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143" y="2286000"/>
            <a:ext cx="3886200" cy="3886200"/>
          </a:xfrm>
          <a:prstGeom prst="rect">
            <a:avLst/>
          </a:prstGeom>
        </p:spPr>
      </p:pic>
      <p:sp>
        <p:nvSpPr>
          <p:cNvPr id="11" name="Rectangle 10">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016117" y="585216"/>
            <a:ext cx="2645282" cy="5586984"/>
          </a:xfrm>
        </p:spPr>
        <p:txBody>
          <a:bodyPr anchor="ctr">
            <a:normAutofit/>
          </a:bodyPr>
          <a:lstStyle/>
          <a:p>
            <a:r>
              <a:rPr lang="tr-TR" sz="1700">
                <a:solidFill>
                  <a:srgbClr val="FFFFFF"/>
                </a:solidFill>
              </a:rPr>
              <a:t>Destek eğitim alacak öğrenci sayısına göre okullarda birden fazla destek eğitim odası açılabilir. </a:t>
            </a:r>
          </a:p>
        </p:txBody>
      </p:sp>
    </p:spTree>
    <p:extLst>
      <p:ext uri="{BB962C8B-B14F-4D97-AF65-F5344CB8AC3E}">
        <p14:creationId xmlns:p14="http://schemas.microsoft.com/office/powerpoint/2010/main" val="32418033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548640"/>
            <a:ext cx="8229600" cy="908720"/>
          </a:xfrm>
        </p:spPr>
        <p:txBody>
          <a:bodyPr/>
          <a:lstStyle/>
          <a:p>
            <a:pPr>
              <a:buFontTx/>
              <a:buNone/>
            </a:pPr>
            <a:r>
              <a:rPr lang="tr-TR">
                <a:latin typeface="Times New Roman" panose="02020603050405020304" pitchFamily="18" charset="0"/>
                <a:cs typeface="Times New Roman" panose="02020603050405020304" pitchFamily="18" charset="0"/>
              </a:rPr>
              <a:t>DİNLEDİĞİNİZ İÇİN;</a:t>
            </a:r>
            <a:endParaRPr lang="tr-TR" dirty="0">
              <a:latin typeface="Times New Roman" panose="02020603050405020304" pitchFamily="18" charset="0"/>
              <a:cs typeface="Times New Roman" panose="02020603050405020304" pitchFamily="18" charset="0"/>
            </a:endParaRPr>
          </a:p>
        </p:txBody>
      </p:sp>
      <p:graphicFrame>
        <p:nvGraphicFramePr>
          <p:cNvPr id="11" name="2 İçerik Yer Tutucusu">
            <a:extLst>
              <a:ext uri="{FF2B5EF4-FFF2-40B4-BE49-F238E27FC236}">
                <a16:creationId xmlns:a16="http://schemas.microsoft.com/office/drawing/2014/main" id="{D349BB60-5B1D-494F-A708-1DE5BB24D72C}"/>
              </a:ext>
            </a:extLst>
          </p:cNvPr>
          <p:cNvGraphicFramePr>
            <a:graphicFrameLocks noGrp="1"/>
          </p:cNvGraphicFramePr>
          <p:nvPr>
            <p:ph idx="1"/>
          </p:nvPr>
        </p:nvGraphicFramePr>
        <p:xfrm>
          <a:off x="768096" y="2286000"/>
          <a:ext cx="7290055"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65F1FB-88AD-4C33-8456-49272EFD3B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D4CFFEC7-E77E-419D-B1B5-335DA4C743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1"/>
            <a:ext cx="5293730" cy="6214535"/>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728259" y="974875"/>
            <a:ext cx="4370425" cy="4852362"/>
          </a:xfrm>
        </p:spPr>
        <p:txBody>
          <a:bodyPr anchor="ctr">
            <a:normAutofit/>
          </a:bodyPr>
          <a:lstStyle/>
          <a:p>
            <a:pPr marL="0" indent="0">
              <a:buFontTx/>
              <a:buNone/>
            </a:pPr>
            <a:r>
              <a:rPr lang="tr-TR" b="1">
                <a:solidFill>
                  <a:srgbClr val="FFFFFF"/>
                </a:solidFill>
                <a:latin typeface="Times New Roman" panose="02020603050405020304" pitchFamily="18" charset="0"/>
                <a:cs typeface="Times New Roman" panose="02020603050405020304" pitchFamily="18" charset="0"/>
              </a:rPr>
              <a:t>Öğrenci açısından;</a:t>
            </a:r>
          </a:p>
          <a:p>
            <a:pPr marL="0" indent="0">
              <a:buFontTx/>
              <a:buNone/>
            </a:pPr>
            <a:r>
              <a:rPr lang="tr-TR">
                <a:solidFill>
                  <a:srgbClr val="FFFFFF"/>
                </a:solidFill>
                <a:latin typeface="Times New Roman" panose="02020603050405020304" pitchFamily="18" charset="0"/>
                <a:cs typeface="Times New Roman" panose="02020603050405020304" pitchFamily="18" charset="0"/>
              </a:rPr>
              <a:t>• Öğrenci merkezli hazırlanan BEP’lerin işlevini artırıcı olup ve </a:t>
            </a:r>
            <a:r>
              <a:rPr lang="tr-TR" b="1">
                <a:solidFill>
                  <a:srgbClr val="FFFFFF"/>
                </a:solidFill>
                <a:latin typeface="Times New Roman" panose="02020603050405020304" pitchFamily="18" charset="0"/>
                <a:cs typeface="Times New Roman" panose="02020603050405020304" pitchFamily="18" charset="0"/>
              </a:rPr>
              <a:t>akademik başarı oranını yükseltir.</a:t>
            </a:r>
          </a:p>
          <a:p>
            <a:pPr marL="0" indent="0">
              <a:buFontTx/>
              <a:buNone/>
            </a:pPr>
            <a:endParaRPr lang="tr-TR" b="1">
              <a:solidFill>
                <a:srgbClr val="FFFFFF"/>
              </a:solidFill>
              <a:latin typeface="Times New Roman" panose="02020603050405020304" pitchFamily="18" charset="0"/>
              <a:cs typeface="Times New Roman" panose="02020603050405020304" pitchFamily="18" charset="0"/>
            </a:endParaRPr>
          </a:p>
          <a:p>
            <a:pPr marL="0" indent="0">
              <a:buFontTx/>
              <a:buNone/>
            </a:pPr>
            <a:r>
              <a:rPr lang="tr-TR">
                <a:solidFill>
                  <a:srgbClr val="FFFFFF"/>
                </a:solidFill>
                <a:latin typeface="Times New Roman" panose="02020603050405020304" pitchFamily="18" charset="0"/>
                <a:cs typeface="Times New Roman" panose="02020603050405020304" pitchFamily="18" charset="0"/>
              </a:rPr>
              <a:t>• Öğrencilerin akademik eğitiminde ve mesleki beceri öğretiminde, </a:t>
            </a:r>
            <a:r>
              <a:rPr lang="tr-TR" b="1">
                <a:solidFill>
                  <a:srgbClr val="FFFFFF"/>
                </a:solidFill>
                <a:latin typeface="Times New Roman" panose="02020603050405020304" pitchFamily="18" charset="0"/>
                <a:cs typeface="Times New Roman" panose="02020603050405020304" pitchFamily="18" charset="0"/>
              </a:rPr>
              <a:t>grup eğitimi ihtiyaçları yanı sıra, bireysel eğitim ihtiyaçları da karşılanır.</a:t>
            </a:r>
          </a:p>
          <a:p>
            <a:pPr marL="0" indent="0">
              <a:buFontTx/>
              <a:buNone/>
            </a:pPr>
            <a:r>
              <a:rPr lang="tr-TR">
                <a:solidFill>
                  <a:srgbClr val="FFFFFF"/>
                </a:solidFill>
                <a:latin typeface="Times New Roman" panose="02020603050405020304" pitchFamily="18" charset="0"/>
                <a:cs typeface="Times New Roman" panose="02020603050405020304" pitchFamily="18" charset="0"/>
              </a:rPr>
              <a:t>•</a:t>
            </a:r>
          </a:p>
        </p:txBody>
      </p:sp>
      <p:sp>
        <p:nvSpPr>
          <p:cNvPr id="12" name="Rectangle 11">
            <a:extLst>
              <a:ext uri="{FF2B5EF4-FFF2-40B4-BE49-F238E27FC236}">
                <a16:creationId xmlns:a16="http://schemas.microsoft.com/office/drawing/2014/main" id="{C575C10F-5FA1-48E0-9E3A-852A33AFD8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6021990" y="965200"/>
            <a:ext cx="2502885" cy="4815596"/>
          </a:xfrm>
        </p:spPr>
        <p:txBody>
          <a:bodyPr>
            <a:normAutofit/>
          </a:bodyPr>
          <a:lstStyle/>
          <a:p>
            <a:pPr>
              <a:buFontTx/>
              <a:buNone/>
            </a:pPr>
            <a:r>
              <a:rPr lang="tr-TR" sz="4100">
                <a:solidFill>
                  <a:srgbClr val="FFFFFF"/>
                </a:solidFill>
                <a:latin typeface="Times New Roman" panose="02020603050405020304" pitchFamily="18" charset="0"/>
                <a:cs typeface="Times New Roman" panose="02020603050405020304" pitchFamily="18" charset="0"/>
              </a:rPr>
              <a:t>NEDEN DESTEK EĞİTİM</a:t>
            </a:r>
            <a:r>
              <a:rPr lang="tr-TR" sz="4100" b="1">
                <a:solidFill>
                  <a:srgbClr val="FFFFFF"/>
                </a:solidFill>
                <a:latin typeface="Times New Roman" panose="02020603050405020304" pitchFamily="18" charset="0"/>
                <a:cs typeface="Times New Roman" panose="02020603050405020304" pitchFamily="18" charset="0"/>
              </a:rPr>
              <a:t>?</a:t>
            </a:r>
            <a:endParaRPr lang="tr-TR" sz="41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511376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5068B1C-1A28-475A-A0E0-4C23200D8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482600" y="804333"/>
            <a:ext cx="3718717" cy="5249334"/>
          </a:xfrm>
        </p:spPr>
        <p:txBody>
          <a:bodyPr>
            <a:normAutofit/>
          </a:bodyPr>
          <a:lstStyle/>
          <a:p>
            <a:pPr algn="r">
              <a:buFontTx/>
              <a:buNone/>
            </a:pPr>
            <a:r>
              <a:rPr lang="tr-TR">
                <a:solidFill>
                  <a:schemeClr val="bg1"/>
                </a:solidFill>
                <a:latin typeface="Times New Roman" panose="02020603050405020304" pitchFamily="18" charset="0"/>
                <a:cs typeface="Times New Roman" panose="02020603050405020304" pitchFamily="18" charset="0"/>
              </a:rPr>
              <a:t>NEDEN DESTEK EĞİTİM</a:t>
            </a:r>
            <a:r>
              <a:rPr lang="tr-TR" b="1">
                <a:solidFill>
                  <a:schemeClr val="bg1"/>
                </a:solidFill>
                <a:latin typeface="Times New Roman" panose="02020603050405020304" pitchFamily="18" charset="0"/>
                <a:cs typeface="Times New Roman" panose="02020603050405020304" pitchFamily="18" charset="0"/>
              </a:rPr>
              <a:t>?</a:t>
            </a:r>
            <a:endParaRPr lang="tr-TR">
              <a:solidFill>
                <a:schemeClr val="bg1"/>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D428773-F789-43B7-B5FD-AE49E5BD2E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4933950" y="804333"/>
            <a:ext cx="3848100" cy="5249334"/>
          </a:xfrm>
        </p:spPr>
        <p:txBody>
          <a:bodyPr anchor="ctr">
            <a:normAutofit/>
          </a:bodyPr>
          <a:lstStyle/>
          <a:p>
            <a:pPr marL="0" indent="0">
              <a:buFontTx/>
              <a:buNone/>
            </a:pPr>
            <a:r>
              <a:rPr lang="tr-TR" b="1">
                <a:solidFill>
                  <a:srgbClr val="FFFFFF"/>
                </a:solidFill>
                <a:latin typeface="Times New Roman" panose="02020603050405020304" pitchFamily="18" charset="0"/>
                <a:cs typeface="Times New Roman" panose="02020603050405020304" pitchFamily="18" charset="0"/>
              </a:rPr>
              <a:t>Öğrenci açısından;</a:t>
            </a:r>
          </a:p>
          <a:p>
            <a:pPr marL="0" indent="0">
              <a:buFontTx/>
              <a:buNone/>
            </a:pPr>
            <a:r>
              <a:rPr lang="tr-TR">
                <a:solidFill>
                  <a:srgbClr val="FFFFFF"/>
                </a:solidFill>
                <a:latin typeface="Times New Roman" panose="02020603050405020304" pitchFamily="18" charset="0"/>
                <a:cs typeface="Times New Roman" panose="02020603050405020304" pitchFamily="18" charset="0"/>
              </a:rPr>
              <a:t>• Destek eğitimi ile sınıf ortamında, öğretmenin öğrenci üzerindeki </a:t>
            </a:r>
            <a:r>
              <a:rPr lang="tr-TR" b="1">
                <a:solidFill>
                  <a:srgbClr val="FFFFFF"/>
                </a:solidFill>
                <a:latin typeface="Times New Roman" panose="02020603050405020304" pitchFamily="18" charset="0"/>
                <a:cs typeface="Times New Roman" panose="02020603050405020304" pitchFamily="18" charset="0"/>
              </a:rPr>
              <a:t>olumlu etkisi artar ve davranış problemleri azalır.</a:t>
            </a:r>
            <a:r>
              <a:rPr lang="tr-TR">
                <a:solidFill>
                  <a:srgbClr val="FFFFFF"/>
                </a:solidFill>
                <a:latin typeface="Times New Roman" panose="02020603050405020304" pitchFamily="18" charset="0"/>
                <a:cs typeface="Times New Roman" panose="02020603050405020304" pitchFamily="18" charset="0"/>
              </a:rPr>
              <a:t> Ders başarısı artan ve değer verildiğini anlayan </a:t>
            </a:r>
            <a:r>
              <a:rPr lang="tr-TR" b="1">
                <a:solidFill>
                  <a:srgbClr val="FFFFFF"/>
                </a:solidFill>
                <a:latin typeface="Times New Roman" panose="02020603050405020304" pitchFamily="18" charset="0"/>
                <a:cs typeface="Times New Roman" panose="02020603050405020304" pitchFamily="18" charset="0"/>
              </a:rPr>
              <a:t>öğrencilerin özgüvenleri artar.</a:t>
            </a:r>
          </a:p>
          <a:p>
            <a:pPr marL="0" indent="0">
              <a:buFontTx/>
              <a:buNone/>
            </a:pPr>
            <a:endParaRPr lang="tr-TR" b="1">
              <a:solidFill>
                <a:srgbClr val="FFFFFF"/>
              </a:solidFill>
              <a:latin typeface="Times New Roman" panose="02020603050405020304" pitchFamily="18" charset="0"/>
              <a:cs typeface="Times New Roman" panose="02020603050405020304" pitchFamily="18" charset="0"/>
            </a:endParaRPr>
          </a:p>
          <a:p>
            <a:pPr marL="0" indent="0">
              <a:buFontTx/>
              <a:buNone/>
            </a:pPr>
            <a:r>
              <a:rPr lang="tr-TR">
                <a:solidFill>
                  <a:srgbClr val="FFFFFF"/>
                </a:solidFill>
                <a:latin typeface="Times New Roman" panose="02020603050405020304" pitchFamily="18" charset="0"/>
                <a:cs typeface="Times New Roman" panose="02020603050405020304" pitchFamily="18" charset="0"/>
              </a:rPr>
              <a:t>• Destek eğitim hizmetinden yararlanan kaynaştırma /bütünleştirme öğrencisinin, </a:t>
            </a:r>
            <a:r>
              <a:rPr lang="tr-TR" b="1">
                <a:solidFill>
                  <a:srgbClr val="FFFFFF"/>
                </a:solidFill>
                <a:latin typeface="Times New Roman" panose="02020603050405020304" pitchFamily="18" charset="0"/>
                <a:cs typeface="Times New Roman" panose="02020603050405020304" pitchFamily="18" charset="0"/>
              </a:rPr>
              <a:t>sınıf içindeki kabulü ve akranları ile etkileşimi artar.</a:t>
            </a:r>
          </a:p>
          <a:p>
            <a:pPr marL="0" indent="0">
              <a:buFontTx/>
              <a:buNone/>
            </a:pPr>
            <a:endParaRPr lang="tr-TR" b="1">
              <a:solidFill>
                <a:srgbClr val="FFFFFF"/>
              </a:solidFill>
              <a:latin typeface="Times New Roman" panose="02020603050405020304" pitchFamily="18" charset="0"/>
              <a:cs typeface="Times New Roman" panose="02020603050405020304" pitchFamily="18" charset="0"/>
            </a:endParaRPr>
          </a:p>
          <a:p>
            <a:pPr marL="457200" lvl="1" indent="0">
              <a:buFontTx/>
              <a:buNone/>
            </a:pPr>
            <a:endParaRPr lang="tr-TR">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952298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AE4C84F-7457-4662-AFA3-554A32B9C3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754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DF9B39E-8A25-4BC3-B3C0-ACD46B94E6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457"/>
            <a:ext cx="9141714"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p:cNvSpPr>
            <a:spLocks noGrp="1"/>
          </p:cNvSpPr>
          <p:nvPr>
            <p:ph type="title"/>
          </p:nvPr>
        </p:nvSpPr>
        <p:spPr>
          <a:xfrm>
            <a:off x="768096" y="4971088"/>
            <a:ext cx="7290054" cy="1499616"/>
          </a:xfrm>
        </p:spPr>
        <p:txBody>
          <a:bodyPr>
            <a:normAutofit/>
          </a:bodyPr>
          <a:lstStyle/>
          <a:p>
            <a:pPr>
              <a:buFontTx/>
              <a:buNone/>
            </a:pPr>
            <a:r>
              <a:rPr lang="tr-TR">
                <a:solidFill>
                  <a:srgbClr val="FFFFFF"/>
                </a:solidFill>
                <a:latin typeface="Times New Roman" panose="02020603050405020304" pitchFamily="18" charset="0"/>
                <a:cs typeface="Times New Roman" panose="02020603050405020304" pitchFamily="18" charset="0"/>
              </a:rPr>
              <a:t>Devam </a:t>
            </a:r>
          </a:p>
        </p:txBody>
      </p:sp>
      <p:cxnSp>
        <p:nvCxnSpPr>
          <p:cNvPr id="13" name="Straight Connector 12">
            <a:extLst>
              <a:ext uri="{FF2B5EF4-FFF2-40B4-BE49-F238E27FC236}">
                <a16:creationId xmlns:a16="http://schemas.microsoft.com/office/drawing/2014/main" id="{BA91CE2E-0B4F-41F3-95F2-0EB7003685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5242273"/>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İçerik Yer Tutucusu 2">
            <a:extLst>
              <a:ext uri="{FF2B5EF4-FFF2-40B4-BE49-F238E27FC236}">
                <a16:creationId xmlns:a16="http://schemas.microsoft.com/office/drawing/2014/main" id="{28D7E6C1-620E-4F86-9804-CC2F486655DE}"/>
              </a:ext>
            </a:extLst>
          </p:cNvPr>
          <p:cNvGraphicFramePr>
            <a:graphicFrameLocks noGrp="1"/>
          </p:cNvGraphicFramePr>
          <p:nvPr>
            <p:ph idx="1"/>
            <p:extLst>
              <p:ext uri="{D42A27DB-BD31-4B8C-83A1-F6EECF244321}">
                <p14:modId xmlns:p14="http://schemas.microsoft.com/office/powerpoint/2010/main" val="1732901682"/>
              </p:ext>
            </p:extLst>
          </p:nvPr>
        </p:nvGraphicFramePr>
        <p:xfrm>
          <a:off x="482203" y="642938"/>
          <a:ext cx="8172450" cy="33551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821780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768096" y="585216"/>
            <a:ext cx="4400295" cy="1499616"/>
          </a:xfrm>
        </p:spPr>
        <p:txBody>
          <a:bodyPr>
            <a:normAutofit/>
          </a:bodyPr>
          <a:lstStyle/>
          <a:p>
            <a:pPr>
              <a:buFontTx/>
              <a:buNone/>
            </a:pPr>
            <a:r>
              <a:rPr lang="tr-TR" dirty="0">
                <a:latin typeface="Times New Roman" panose="02020603050405020304" pitchFamily="18" charset="0"/>
                <a:cs typeface="Times New Roman" panose="02020603050405020304" pitchFamily="18" charset="0"/>
              </a:rPr>
              <a:t>Devam</a:t>
            </a:r>
          </a:p>
        </p:txBody>
      </p:sp>
      <p:pic>
        <p:nvPicPr>
          <p:cNvPr id="7" name="Graphic 6" descr="Öğretmen">
            <a:extLst>
              <a:ext uri="{FF2B5EF4-FFF2-40B4-BE49-F238E27FC236}">
                <a16:creationId xmlns:a16="http://schemas.microsoft.com/office/drawing/2014/main" id="{D8419887-7B9D-4037-A885-5B2295F8483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5143" y="2286000"/>
            <a:ext cx="3886200" cy="3886200"/>
          </a:xfrm>
          <a:prstGeom prst="rect">
            <a:avLst/>
          </a:prstGeom>
        </p:spPr>
      </p:pic>
      <p:sp>
        <p:nvSpPr>
          <p:cNvPr id="10" name="Rectangle 9">
            <a:extLst>
              <a:ext uri="{FF2B5EF4-FFF2-40B4-BE49-F238E27FC236}">
                <a16:creationId xmlns:a16="http://schemas.microsoft.com/office/drawing/2014/main" id="{CA4D39DB-AFA4-47BA-A7F2-13A71D210C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2" y="-2"/>
            <a:ext cx="3493008"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p:cNvSpPr>
            <a:spLocks noGrp="1"/>
          </p:cNvSpPr>
          <p:nvPr>
            <p:ph idx="1"/>
          </p:nvPr>
        </p:nvSpPr>
        <p:spPr>
          <a:xfrm>
            <a:off x="6016117" y="585216"/>
            <a:ext cx="2645282" cy="5586984"/>
          </a:xfrm>
        </p:spPr>
        <p:txBody>
          <a:bodyPr anchor="ctr">
            <a:normAutofit/>
          </a:bodyPr>
          <a:lstStyle/>
          <a:p>
            <a:pPr marL="0" indent="0">
              <a:buFontTx/>
              <a:buNone/>
            </a:pPr>
            <a:r>
              <a:rPr lang="tr-TR" sz="1700">
                <a:solidFill>
                  <a:srgbClr val="FFFFFF"/>
                </a:solidFill>
                <a:latin typeface="Times New Roman" panose="02020603050405020304" pitchFamily="18" charset="0"/>
                <a:cs typeface="Times New Roman" panose="02020603050405020304" pitchFamily="18" charset="0"/>
              </a:rPr>
              <a:t>Genel olarak;</a:t>
            </a:r>
          </a:p>
          <a:p>
            <a:pPr marL="0" indent="0">
              <a:buFontTx/>
              <a:buNone/>
            </a:pPr>
            <a:r>
              <a:rPr lang="tr-TR" sz="1700">
                <a:solidFill>
                  <a:srgbClr val="FFFFFF"/>
                </a:solidFill>
                <a:latin typeface="Times New Roman" panose="02020603050405020304" pitchFamily="18" charset="0"/>
                <a:cs typeface="Times New Roman" panose="02020603050405020304" pitchFamily="18" charset="0"/>
              </a:rPr>
              <a:t>	Destek eğitim hizmetindeki başarı, özel  eğitim ihtiyacı olan bireyler -Özel yetenekli olan bireyler ile tüm eğitim personelinin karşılaştığı </a:t>
            </a:r>
            <a:r>
              <a:rPr lang="tr-TR" sz="1700" b="1">
                <a:solidFill>
                  <a:srgbClr val="FFFFFF"/>
                </a:solidFill>
                <a:latin typeface="Times New Roman" panose="02020603050405020304" pitchFamily="18" charset="0"/>
                <a:cs typeface="Times New Roman" panose="02020603050405020304" pitchFamily="18" charset="0"/>
              </a:rPr>
              <a:t>sorunları azaltarak, olumlu okul iklimi ve işbirliğini artırıcı olacaktır.</a:t>
            </a:r>
          </a:p>
          <a:p>
            <a:pPr marL="0" indent="0">
              <a:buFontTx/>
              <a:buNone/>
            </a:pPr>
            <a:endParaRPr lang="tr-TR" sz="1700">
              <a:solidFill>
                <a:srgbClr val="FFFF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010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1 Başlık"/>
          <p:cNvSpPr>
            <a:spLocks noGrp="1"/>
          </p:cNvSpPr>
          <p:nvPr>
            <p:ph type="title"/>
          </p:nvPr>
        </p:nvSpPr>
        <p:spPr>
          <a:xfrm>
            <a:off x="768096" y="585216"/>
            <a:ext cx="2350185" cy="1499616"/>
          </a:xfrm>
        </p:spPr>
        <p:txBody>
          <a:bodyPr>
            <a:normAutofit/>
          </a:bodyPr>
          <a:lstStyle/>
          <a:p>
            <a:pPr>
              <a:buFontTx/>
              <a:buNone/>
            </a:pPr>
            <a:br>
              <a:rPr lang="tr-TR" sz="3500" i="1">
                <a:latin typeface="Times New Roman" panose="02020603050405020304" pitchFamily="18" charset="0"/>
                <a:ea typeface="ＭＳ Ｐゴシック" pitchFamily="34" charset="-128"/>
                <a:cs typeface="Times New Roman" panose="02020603050405020304" pitchFamily="18" charset="0"/>
              </a:rPr>
            </a:br>
            <a:endParaRPr lang="tr-TR" sz="3500">
              <a:latin typeface="Times New Roman" panose="02020603050405020304" pitchFamily="18" charset="0"/>
              <a:ea typeface="ＭＳ Ｐゴシック" pitchFamily="34" charset="-128"/>
              <a:cs typeface="Times New Roman" panose="02020603050405020304" pitchFamily="18" charset="0"/>
            </a:endParaRPr>
          </a:p>
        </p:txBody>
      </p:sp>
      <p:sp>
        <p:nvSpPr>
          <p:cNvPr id="63491" name="2 İçerik Yer Tutucusu"/>
          <p:cNvSpPr>
            <a:spLocks noGrp="1"/>
          </p:cNvSpPr>
          <p:nvPr>
            <p:ph idx="1"/>
          </p:nvPr>
        </p:nvSpPr>
        <p:spPr>
          <a:xfrm>
            <a:off x="768096" y="2286000"/>
            <a:ext cx="2350185" cy="3931920"/>
          </a:xfrm>
        </p:spPr>
        <p:txBody>
          <a:bodyPr>
            <a:normAutofit/>
          </a:bodyPr>
          <a:lstStyle/>
          <a:p>
            <a:pPr marL="0" indent="0">
              <a:buFontTx/>
              <a:buNone/>
            </a:pPr>
            <a:r>
              <a:rPr lang="tr-TR" sz="1400">
                <a:latin typeface="Times New Roman" panose="02020603050405020304" pitchFamily="18" charset="0"/>
                <a:ea typeface="ＭＳ Ｐゴシック" pitchFamily="34" charset="-128"/>
                <a:cs typeface="Times New Roman" panose="02020603050405020304" pitchFamily="18" charset="0"/>
              </a:rPr>
              <a:t>Destek eğitim programı uygulama sürecinde ve süreç sonunda, somut ölçme araçlarına dayalı olarak geri bildirimler alınır. </a:t>
            </a:r>
          </a:p>
          <a:p>
            <a:pPr marL="0" indent="0">
              <a:buFontTx/>
              <a:buNone/>
            </a:pPr>
            <a:endParaRPr lang="tr-TR" sz="1400">
              <a:latin typeface="Times New Roman" panose="02020603050405020304" pitchFamily="18" charset="0"/>
              <a:ea typeface="ＭＳ Ｐゴシック" pitchFamily="34" charset="-128"/>
              <a:cs typeface="Times New Roman" panose="02020603050405020304" pitchFamily="18" charset="0"/>
            </a:endParaRPr>
          </a:p>
          <a:p>
            <a:pPr marL="0" indent="0">
              <a:buFontTx/>
              <a:buNone/>
            </a:pPr>
            <a:r>
              <a:rPr lang="tr-TR" sz="1400">
                <a:latin typeface="Times New Roman" panose="02020603050405020304" pitchFamily="18" charset="0"/>
                <a:ea typeface="ＭＳ Ｐゴシック" pitchFamily="34" charset="-128"/>
                <a:cs typeface="Times New Roman" panose="02020603050405020304" pitchFamily="18" charset="0"/>
              </a:rPr>
              <a:t>Destek eğitim programı sonunda öğrenciler hakkında yapılan bütün gözlemler ve alınan geri bildirimlerin kaydedildiği evraklar, rehberlik birimine verilerek öğrenciye ait dosyada muhafaza edilir.</a:t>
            </a:r>
          </a:p>
        </p:txBody>
      </p:sp>
      <p:pic>
        <p:nvPicPr>
          <p:cNvPr id="3" name="Picture 2" descr="IMG_0160.JPG"/>
          <p:cNvPicPr>
            <a:picLocks noChangeAspect="1"/>
          </p:cNvPicPr>
          <p:nvPr/>
        </p:nvPicPr>
        <p:blipFill>
          <a:blip r:embed="rId2" cstate="print"/>
          <a:srcRect r="6966" b="18317"/>
          <a:stretch>
            <a:fillRect/>
          </a:stretch>
        </p:blipFill>
        <p:spPr bwMode="auto">
          <a:xfrm>
            <a:off x="3481756" y="1722785"/>
            <a:ext cx="5182183" cy="341243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xit" presetSubtype="0" fill="hold" nodeType="withEffect">
                                  <p:stCondLst>
                                    <p:cond delay="0"/>
                                  </p:stCondLst>
                                  <p:childTnLst>
                                    <p:animEffect transition="out" filter="fade">
                                      <p:cBhvr>
                                        <p:cTn id="6" dur="5000"/>
                                        <p:tgtEl>
                                          <p:spTgt spid="3"/>
                                        </p:tgtEl>
                                      </p:cBhvr>
                                    </p:animEffect>
                                    <p:anim calcmode="lin" valueType="num">
                                      <p:cBhvr>
                                        <p:cTn id="7" dur="5000"/>
                                        <p:tgtEl>
                                          <p:spTgt spid="3"/>
                                        </p:tgtEl>
                                        <p:attrNameLst>
                                          <p:attrName>ppt_x</p:attrName>
                                        </p:attrNameLst>
                                      </p:cBhvr>
                                      <p:tavLst>
                                        <p:tav tm="0">
                                          <p:val>
                                            <p:strVal val="ppt_x"/>
                                          </p:val>
                                        </p:tav>
                                        <p:tav tm="100000">
                                          <p:val>
                                            <p:strVal val="ppt_x"/>
                                          </p:val>
                                        </p:tav>
                                      </p:tavLst>
                                    </p:anim>
                                    <p:anim calcmode="lin" valueType="num">
                                      <p:cBhvr>
                                        <p:cTn id="8" dur="5000"/>
                                        <p:tgtEl>
                                          <p:spTgt spid="3"/>
                                        </p:tgtEl>
                                        <p:attrNameLst>
                                          <p:attrName>ppt_y</p:attrName>
                                        </p:attrNameLst>
                                      </p:cBhvr>
                                      <p:tavLst>
                                        <p:tav tm="0">
                                          <p:val>
                                            <p:strVal val="ppt_y"/>
                                          </p:val>
                                        </p:tav>
                                        <p:tav tm="100000">
                                          <p:val>
                                            <p:strVal val="ppt_y+.1"/>
                                          </p:val>
                                        </p:tav>
                                      </p:tavLst>
                                    </p:anim>
                                    <p:set>
                                      <p:cBhvr>
                                        <p:cTn id="9" dur="1" fill="hold">
                                          <p:stCondLst>
                                            <p:cond delay="4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tegral">
  <a:themeElements>
    <a:clrScheme name="E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E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6986</TotalTime>
  <Words>1630</Words>
  <Application>Microsoft Office PowerPoint</Application>
  <PresentationFormat>Ekran Gösterisi (4:3)</PresentationFormat>
  <Paragraphs>135</Paragraphs>
  <Slides>47</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47</vt:i4>
      </vt:variant>
    </vt:vector>
  </HeadingPairs>
  <TitlesOfParts>
    <vt:vector size="54" baseType="lpstr">
      <vt:lpstr>Calibri</vt:lpstr>
      <vt:lpstr>Georgia</vt:lpstr>
      <vt:lpstr>Times New Roman</vt:lpstr>
      <vt:lpstr>Tw Cen MT</vt:lpstr>
      <vt:lpstr>Tw Cen MT Condensed</vt:lpstr>
      <vt:lpstr>Wingdings 3</vt:lpstr>
      <vt:lpstr>Entegral</vt:lpstr>
      <vt:lpstr>     ÖZEL EĞİTİM VE REHBERLİK HİZMETLERİ GENEL MÜDÜRLÜĞÜ</vt:lpstr>
      <vt:lpstr>PowerPoint Sunusu</vt:lpstr>
      <vt:lpstr>Destek Eğitim Odası Nedir?</vt:lpstr>
      <vt:lpstr>Destek Eğitim Odası Hizmeti Nedir?</vt:lpstr>
      <vt:lpstr>NEDEN DESTEK EĞİTİM?</vt:lpstr>
      <vt:lpstr>NEDEN DESTEK EĞİTİM?</vt:lpstr>
      <vt:lpstr>Devam </vt:lpstr>
      <vt:lpstr>Devam</vt:lpstr>
      <vt:lpstr> </vt:lpstr>
      <vt:lpstr>Destek Eğitim Odası Açmak Zorunlu Mudur?</vt:lpstr>
      <vt:lpstr>Destek Eğitim Odası Nasıl Açılır?</vt:lpstr>
      <vt:lpstr>Destek Eğitim Odası Nasıl Açılır?</vt:lpstr>
      <vt:lpstr>Birden Fazla DEO Açılabilir Mi?</vt:lpstr>
      <vt:lpstr>Boş Dersliğimiz Yok. Yine de DEO Açabilirmiyiz?</vt:lpstr>
      <vt:lpstr>Devam…</vt:lpstr>
      <vt:lpstr>Devam…</vt:lpstr>
      <vt:lpstr>PowerPoint Sunusu</vt:lpstr>
      <vt:lpstr>PowerPoint Sunusu</vt:lpstr>
      <vt:lpstr>DEO Açmak İçin Gerekli İhtiyaçları Temin Etmek Şart Mıdır?</vt:lpstr>
      <vt:lpstr>Devam…</vt:lpstr>
      <vt:lpstr>Devam…</vt:lpstr>
      <vt:lpstr> Kimler Yararlanabilir?</vt:lpstr>
      <vt:lpstr>Kimler Yararlanabilir?</vt:lpstr>
      <vt:lpstr>Bir Öğrenci Haftada Kaç Saat Ders Alabilir?</vt:lpstr>
      <vt:lpstr>Bir Öğrenci Haftada Kaç Saat Ders Alabilir?</vt:lpstr>
      <vt:lpstr>Kaç Öğrenci İle Ders Yapılabilir?</vt:lpstr>
      <vt:lpstr>Destek Eğitim Odası Uygulamasında Öğrenci Hangi Saatlerde Ders Alabilir?</vt:lpstr>
      <vt:lpstr>Devam…</vt:lpstr>
      <vt:lpstr>Devam…</vt:lpstr>
      <vt:lpstr>Devam…</vt:lpstr>
      <vt:lpstr>Devam…</vt:lpstr>
      <vt:lpstr>Destek Eğitim Odasında Hangi Öğretmenler Görev Alabilir?</vt:lpstr>
      <vt:lpstr>Destek Eğitim Odasında Hangi Öğretmenler Görev Alabilir?</vt:lpstr>
      <vt:lpstr>Destek Eğitim Odasında Hangi Öğretmenler Görev Alabilir?</vt:lpstr>
      <vt:lpstr>Destek Eğitim Odasında Hangi Öğretmenler Görev Alabilir?</vt:lpstr>
      <vt:lpstr>Destek Eğitim Odasında Hangi Öğretmenler Görev Alabilir?</vt:lpstr>
      <vt:lpstr>Sınıf Öğretmeninin Ücretlendirilmesi Nasıl Yapılır?</vt:lpstr>
      <vt:lpstr>Sınıf Öğretmeninin Ücretlendirilmesi Nasıl Yapılır?</vt:lpstr>
      <vt:lpstr>Branş öğretmenleri Destek Eğitim Odasında kaç saate kadar görev alabilir ve ücretlendirme nasıl yapılır? </vt:lpstr>
      <vt:lpstr>PowerPoint Sunusu</vt:lpstr>
      <vt:lpstr>Okul yöneticileri Destek Eğitim Odasında ders görevi alabilirler mi?</vt:lpstr>
      <vt:lpstr>Ek Ders Ücreti Karşılığı Görevlendirilen Öğretmenlere Destek Eğitim Odalarında Görev  Verilebilir Mi? </vt:lpstr>
      <vt:lpstr>Destek Eğitim Odası’nda görev alacak öğretmen okul içinden temin edilemezse, ne yapılabilir? </vt:lpstr>
      <vt:lpstr>Destek Eğitim Odasında eğitim desteği alan öğrencinin başarı değerlendirmesi nasıl yapılır?</vt:lpstr>
      <vt:lpstr>Destek Eğitim Odasında yürütülecek eğitim hizmetlerinin planlaması kim tarafından yapılır? </vt:lpstr>
      <vt:lpstr>Birden Çok Destek eğitim Odası Açılır Mı?</vt:lpstr>
      <vt:lpstr>DİNLEDİĞİNİZ İÇİN;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Mesleki ve Teknik Eğitim  Yeni Bir Sistem Önerisi  (TASLAK)</dc:title>
  <dc:creator>Sedat GUNEYPARLAK</dc:creator>
  <cp:lastModifiedBy>hüseyin tekin</cp:lastModifiedBy>
  <cp:revision>816</cp:revision>
  <dcterms:created xsi:type="dcterms:W3CDTF">2012-01-17T12:34:24Z</dcterms:created>
  <dcterms:modified xsi:type="dcterms:W3CDTF">2021-11-27T15:24:28Z</dcterms:modified>
</cp:coreProperties>
</file>