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0" r:id="rId2"/>
    <p:sldId id="256" r:id="rId3"/>
    <p:sldId id="257" r:id="rId4"/>
    <p:sldId id="271" r:id="rId5"/>
    <p:sldId id="258" r:id="rId6"/>
    <p:sldId id="259" r:id="rId7"/>
    <p:sldId id="260" r:id="rId8"/>
    <p:sldId id="266" r:id="rId9"/>
    <p:sldId id="272" r:id="rId10"/>
    <p:sldId id="268" r:id="rId11"/>
    <p:sldId id="274" r:id="rId12"/>
    <p:sldId id="276" r:id="rId13"/>
    <p:sldId id="267" r:id="rId14"/>
    <p:sldId id="275" r:id="rId15"/>
    <p:sldId id="273" r:id="rId16"/>
    <p:sldId id="277" r:id="rId17"/>
    <p:sldId id="278" r:id="rId18"/>
    <p:sldId id="279" r:id="rId19"/>
    <p:sldId id="280"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39" autoAdjust="0"/>
  </p:normalViewPr>
  <p:slideViewPr>
    <p:cSldViewPr>
      <p:cViewPr varScale="1">
        <p:scale>
          <a:sx n="45" d="100"/>
          <a:sy n="45" d="100"/>
        </p:scale>
        <p:origin x="208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D13E1-B81F-419C-99DF-9DC3DEBA34CB}" type="datetimeFigureOut">
              <a:rPr lang="tr-TR" smtClean="0"/>
              <a:t>18.3.2021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DD736-BA0E-4A23-AF63-50061C411240}" type="slidenum">
              <a:rPr lang="tr-TR" smtClean="0"/>
              <a:t>‹#›</a:t>
            </a:fld>
            <a:endParaRPr lang="tr-TR"/>
          </a:p>
        </p:txBody>
      </p:sp>
    </p:spTree>
    <p:extLst>
      <p:ext uri="{BB962C8B-B14F-4D97-AF65-F5344CB8AC3E}">
        <p14:creationId xmlns:p14="http://schemas.microsoft.com/office/powerpoint/2010/main" val="160867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Merhaba</a:t>
            </a:r>
            <a:r>
              <a:rPr lang="tr-TR" baseline="0" dirty="0" smtClean="0"/>
              <a:t> çocuklar, bugün size bir hikaye okuyacağım. Sonra da hikaye hakkında konuşuruz. Ama hikayeye başlamadan önce size bir SÜPER </a:t>
            </a:r>
            <a:r>
              <a:rPr lang="tr-TR" baseline="0" dirty="0" err="1" smtClean="0"/>
              <a:t>KAHRAMAN’dan</a:t>
            </a:r>
            <a:r>
              <a:rPr lang="tr-TR" baseline="0" dirty="0" smtClean="0"/>
              <a:t> </a:t>
            </a:r>
            <a:r>
              <a:rPr lang="tr-TR" baseline="0" dirty="0" smtClean="0"/>
              <a:t>bahsedeceğim</a:t>
            </a:r>
            <a:r>
              <a:rPr lang="tr-TR" baseline="0" dirty="0" smtClean="0"/>
              <a:t>. Hiç süper kahraman biliyor musunuz? Kimler var? </a:t>
            </a:r>
          </a:p>
          <a:p>
            <a:r>
              <a:rPr lang="tr-TR" baseline="0" dirty="0" smtClean="0"/>
              <a:t>Evet bu süper kahramanımızın adı YEŞİLCAN. YEŞİLCAN özellikle çocuklara sağlıklı yaşamaları için yardımcı oluyor. Bakalım bu hikayede neler yapmış?</a:t>
            </a:r>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1</a:t>
            </a:fld>
            <a:endParaRPr lang="tr-TR"/>
          </a:p>
        </p:txBody>
      </p:sp>
    </p:spTree>
    <p:extLst>
      <p:ext uri="{BB962C8B-B14F-4D97-AF65-F5344CB8AC3E}">
        <p14:creationId xmlns:p14="http://schemas.microsoft.com/office/powerpoint/2010/main" val="252685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Bir varmış bir yokmuş, zamanın birinde Ahmet diye bir çocuk varmış.</a:t>
            </a:r>
          </a:p>
          <a:p>
            <a:r>
              <a:rPr lang="tr-TR" sz="1200" b="0" i="0" u="none" strike="noStrike" kern="1200" baseline="0" dirty="0" smtClean="0">
                <a:solidFill>
                  <a:schemeClr val="tx1"/>
                </a:solidFill>
                <a:latin typeface="+mn-lt"/>
                <a:ea typeface="+mn-ea"/>
                <a:cs typeface="+mn-cs"/>
              </a:rPr>
              <a:t>Oyundan kaçar, arkadaşlarının yanında durmazmış.</a:t>
            </a:r>
          </a:p>
          <a:p>
            <a:r>
              <a:rPr lang="tr-TR" sz="1200" b="0" i="0" u="none" strike="noStrike" kern="1200" baseline="0" dirty="0" smtClean="0">
                <a:solidFill>
                  <a:schemeClr val="tx1"/>
                </a:solidFill>
                <a:latin typeface="+mn-lt"/>
                <a:ea typeface="+mn-ea"/>
                <a:cs typeface="+mn-cs"/>
              </a:rPr>
              <a:t>Yemeğini yemez, sofraya gelmezmiş.</a:t>
            </a:r>
          </a:p>
          <a:p>
            <a:r>
              <a:rPr lang="tr-TR" sz="1200" b="0" i="0" u="none" strike="noStrike" kern="1200" baseline="0" dirty="0" smtClean="0">
                <a:solidFill>
                  <a:schemeClr val="tx1"/>
                </a:solidFill>
                <a:latin typeface="+mn-lt"/>
                <a:ea typeface="+mn-ea"/>
                <a:cs typeface="+mn-cs"/>
              </a:rPr>
              <a:t>Anne-babası “Haydi pikniğe” dediğinde Ahmet evde kalmak istermiş.</a:t>
            </a:r>
          </a:p>
          <a:p>
            <a:r>
              <a:rPr lang="tr-TR" sz="1200" b="0" i="0" u="none" strike="noStrike" kern="1200" baseline="0" dirty="0" smtClean="0">
                <a:solidFill>
                  <a:schemeClr val="tx1"/>
                </a:solidFill>
                <a:latin typeface="+mn-lt"/>
                <a:ea typeface="+mn-ea"/>
                <a:cs typeface="+mn-cs"/>
              </a:rPr>
              <a:t>Evet, doğru. Ahmet eve kapanmış. Küstüğü için mi? Yok yok.</a:t>
            </a:r>
          </a:p>
          <a:p>
            <a:r>
              <a:rPr lang="tr-TR" sz="1200" b="0" i="0" u="none" strike="noStrike" kern="1200" baseline="0" dirty="0" smtClean="0">
                <a:solidFill>
                  <a:schemeClr val="tx1"/>
                </a:solidFill>
                <a:latin typeface="+mn-lt"/>
                <a:ea typeface="+mn-ea"/>
                <a:cs typeface="+mn-cs"/>
              </a:rPr>
              <a:t>Ahmet tüm bunları yapmıyormuş, çünkü onun artık bir tableti varmış.</a:t>
            </a:r>
          </a:p>
          <a:p>
            <a:r>
              <a:rPr lang="tr-TR" sz="1200" b="0" i="0" u="none" strike="noStrike" kern="1200" baseline="0" dirty="0" smtClean="0">
                <a:solidFill>
                  <a:schemeClr val="tx1"/>
                </a:solidFill>
                <a:latin typeface="+mn-lt"/>
                <a:ea typeface="+mn-ea"/>
                <a:cs typeface="+mn-cs"/>
              </a:rPr>
              <a:t>Tablet küçük bir şeymiş ama Ahmet tüm vaktini onunla geçiriyormuş.</a:t>
            </a:r>
          </a:p>
          <a:p>
            <a:r>
              <a:rPr lang="tr-TR" sz="1200" b="0" i="0" u="none" strike="noStrike" kern="1200" baseline="0" dirty="0" smtClean="0">
                <a:solidFill>
                  <a:schemeClr val="tx1"/>
                </a:solidFill>
                <a:latin typeface="+mn-lt"/>
                <a:ea typeface="+mn-ea"/>
                <a:cs typeface="+mn-cs"/>
              </a:rPr>
              <a:t>Hep tablette oyun oynamak istiyormuş.</a:t>
            </a:r>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2</a:t>
            </a:fld>
            <a:endParaRPr lang="tr-TR"/>
          </a:p>
        </p:txBody>
      </p:sp>
    </p:spTree>
    <p:extLst>
      <p:ext uri="{BB962C8B-B14F-4D97-AF65-F5344CB8AC3E}">
        <p14:creationId xmlns:p14="http://schemas.microsoft.com/office/powerpoint/2010/main" val="153375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Tatil zamanı gelmiş, bazı arkadaşları köye, bazı arkadaşları denize tatile gitmiş. Ahmet de babasının köyüne gitmiş. Ama köyde de hiç dışarı çıkmamış. Neden biliyor musunuz? Çünkü tatilde de hep tabletle oynamış!</a:t>
            </a:r>
          </a:p>
          <a:p>
            <a:r>
              <a:rPr lang="tr-TR" sz="1200" b="0" i="0" u="none" strike="noStrike" kern="1200" baseline="0" dirty="0" smtClean="0">
                <a:solidFill>
                  <a:schemeClr val="tx1"/>
                </a:solidFill>
                <a:latin typeface="+mn-lt"/>
                <a:ea typeface="+mn-ea"/>
                <a:cs typeface="+mn-cs"/>
              </a:rPr>
              <a:t>Sizler ne yapıyorsunuz köyde? Ya da denizde? Köyde ve tatilde yapılabilecek çok şeyler var öyle değil mi?</a:t>
            </a:r>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3</a:t>
            </a:fld>
            <a:endParaRPr lang="tr-TR"/>
          </a:p>
        </p:txBody>
      </p:sp>
    </p:spTree>
    <p:extLst>
      <p:ext uri="{BB962C8B-B14F-4D97-AF65-F5344CB8AC3E}">
        <p14:creationId xmlns:p14="http://schemas.microsoft.com/office/powerpoint/2010/main" val="81236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Bir gün köyde oynarken </a:t>
            </a:r>
            <a:r>
              <a:rPr lang="tr-TR" sz="1200" b="0" i="0" u="none" strike="noStrike" kern="1200" baseline="0" dirty="0" smtClean="0">
                <a:solidFill>
                  <a:schemeClr val="tx1"/>
                </a:solidFill>
                <a:latin typeface="+mn-lt"/>
                <a:ea typeface="+mn-ea"/>
                <a:cs typeface="+mn-cs"/>
              </a:rPr>
              <a:t>Ahmet’in tableti </a:t>
            </a:r>
            <a:r>
              <a:rPr lang="tr-TR" sz="1200" b="0" i="0" u="none" strike="noStrike" kern="1200" baseline="0" dirty="0" smtClean="0">
                <a:solidFill>
                  <a:schemeClr val="tx1"/>
                </a:solidFill>
                <a:latin typeface="+mn-lt"/>
                <a:ea typeface="+mn-ea"/>
                <a:cs typeface="+mn-cs"/>
              </a:rPr>
              <a:t>bozulmuş</a:t>
            </a:r>
            <a:r>
              <a:rPr lang="tr-TR" sz="1200" b="0" i="0" u="none" strike="noStrike" kern="1200" baseline="0" dirty="0" smtClean="0">
                <a:solidFill>
                  <a:schemeClr val="tx1"/>
                </a:solidFill>
                <a:latin typeface="+mn-lt"/>
                <a:ea typeface="+mn-ea"/>
                <a:cs typeface="+mn-cs"/>
              </a:rPr>
              <a:t>. Artık </a:t>
            </a:r>
            <a:r>
              <a:rPr lang="tr-TR" sz="1200" b="0" i="0" u="none" strike="noStrike" kern="1200" baseline="0" dirty="0" smtClean="0">
                <a:solidFill>
                  <a:schemeClr val="tx1"/>
                </a:solidFill>
                <a:latin typeface="+mn-lt"/>
                <a:ea typeface="+mn-ea"/>
                <a:cs typeface="+mn-cs"/>
              </a:rPr>
              <a:t>çalışmıyormuş</a:t>
            </a:r>
            <a:r>
              <a:rPr lang="tr-TR" sz="1200" b="0" i="0" u="none" strike="noStrike" kern="1200" baseline="0" dirty="0" smtClean="0">
                <a:solidFill>
                  <a:schemeClr val="tx1"/>
                </a:solidFill>
                <a:latin typeface="+mn-lt"/>
                <a:ea typeface="+mn-ea"/>
                <a:cs typeface="+mn-cs"/>
              </a:rPr>
              <a:t>. Ahmet </a:t>
            </a:r>
            <a:r>
              <a:rPr lang="tr-TR" sz="1200" b="0" i="0" u="none" strike="noStrike" kern="1200" baseline="0" dirty="0" smtClean="0">
                <a:solidFill>
                  <a:schemeClr val="tx1"/>
                </a:solidFill>
                <a:latin typeface="+mn-lt"/>
                <a:ea typeface="+mn-ea"/>
                <a:cs typeface="+mn-cs"/>
              </a:rPr>
              <a:t>ÇOOK ÜZÜLMÜŞ, AĞLAMIŞ. Ama artık </a:t>
            </a:r>
            <a:r>
              <a:rPr lang="tr-TR" sz="1200" b="0" i="0" u="none" strike="noStrike" kern="1200" baseline="0" dirty="0" smtClean="0">
                <a:solidFill>
                  <a:schemeClr val="tx1"/>
                </a:solidFill>
                <a:latin typeface="+mn-lt"/>
                <a:ea typeface="+mn-ea"/>
                <a:cs typeface="+mn-cs"/>
              </a:rPr>
              <a:t>mecburen dışarı çıkmak zorunda </a:t>
            </a:r>
            <a:r>
              <a:rPr lang="tr-TR" sz="1200" b="0" i="0" u="none" strike="noStrike" kern="1200" baseline="0" dirty="0" smtClean="0">
                <a:solidFill>
                  <a:schemeClr val="tx1"/>
                </a:solidFill>
                <a:latin typeface="+mn-lt"/>
                <a:ea typeface="+mn-ea"/>
                <a:cs typeface="+mn-cs"/>
              </a:rPr>
              <a:t>kalmış</a:t>
            </a:r>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4</a:t>
            </a:fld>
            <a:endParaRPr lang="tr-TR"/>
          </a:p>
        </p:txBody>
      </p:sp>
    </p:spTree>
    <p:extLst>
      <p:ext uri="{BB962C8B-B14F-4D97-AF65-F5344CB8AC3E}">
        <p14:creationId xmlns:p14="http://schemas.microsoft.com/office/powerpoint/2010/main" val="171211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O da </a:t>
            </a:r>
            <a:r>
              <a:rPr lang="tr-TR" sz="1200" b="0" i="0" u="none" strike="noStrike" kern="1200" baseline="0" dirty="0" smtClean="0">
                <a:solidFill>
                  <a:schemeClr val="tx1"/>
                </a:solidFill>
                <a:latin typeface="+mn-lt"/>
                <a:ea typeface="+mn-ea"/>
                <a:cs typeface="+mn-cs"/>
              </a:rPr>
              <a:t>ne? Arkadaşlarının elinde bol </a:t>
            </a:r>
            <a:r>
              <a:rPr lang="tr-TR" sz="1200" b="0" i="0" u="none" strike="noStrike" kern="1200" baseline="0" dirty="0" smtClean="0">
                <a:solidFill>
                  <a:schemeClr val="tx1"/>
                </a:solidFill>
                <a:latin typeface="+mn-lt"/>
                <a:ea typeface="+mn-ea"/>
                <a:cs typeface="+mn-cs"/>
              </a:rPr>
              <a:t>resimli </a:t>
            </a:r>
            <a:r>
              <a:rPr lang="tr-TR" sz="1200" b="0" i="0" u="none" strike="noStrike" kern="1200" baseline="0" dirty="0" smtClean="0">
                <a:solidFill>
                  <a:schemeClr val="tx1"/>
                </a:solidFill>
                <a:latin typeface="+mn-lt"/>
                <a:ea typeface="+mn-ea"/>
                <a:cs typeface="+mn-cs"/>
              </a:rPr>
              <a:t>yeni kitaplar </a:t>
            </a:r>
            <a:r>
              <a:rPr lang="tr-TR" sz="1200" b="0" i="0" u="none" strike="noStrike" kern="1200" baseline="0" dirty="0" smtClean="0">
                <a:solidFill>
                  <a:schemeClr val="tx1"/>
                </a:solidFill>
                <a:latin typeface="+mn-lt"/>
                <a:ea typeface="+mn-ea"/>
                <a:cs typeface="+mn-cs"/>
              </a:rPr>
              <a:t>varmış. </a:t>
            </a:r>
            <a:r>
              <a:rPr lang="tr-TR" sz="1200" b="0" i="0" u="none" strike="noStrike" kern="1200" baseline="0" dirty="0" smtClean="0">
                <a:solidFill>
                  <a:schemeClr val="tx1"/>
                </a:solidFill>
                <a:latin typeface="+mn-lt"/>
                <a:ea typeface="+mn-ea"/>
                <a:cs typeface="+mn-cs"/>
              </a:rPr>
              <a:t>Ama Ahmet hepsinden habersizmiş! BAŞKA </a:t>
            </a:r>
            <a:r>
              <a:rPr lang="tr-TR" sz="1200" b="0" i="0" u="none" strike="noStrike" kern="1200" baseline="0" dirty="0" smtClean="0">
                <a:solidFill>
                  <a:schemeClr val="tx1"/>
                </a:solidFill>
                <a:latin typeface="+mn-lt"/>
                <a:ea typeface="+mn-ea"/>
                <a:cs typeface="+mn-cs"/>
              </a:rPr>
              <a:t>NELERDEN HABERSİZ KALMIŞTIR SİZCE</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OYUNLARDAN uzak kalmış. </a:t>
            </a:r>
            <a:r>
              <a:rPr lang="tr-TR" sz="1200" b="0" i="0" u="none" strike="noStrike" kern="1200" baseline="0" dirty="0" smtClean="0">
                <a:solidFill>
                  <a:schemeClr val="tx1"/>
                </a:solidFill>
                <a:latin typeface="+mn-lt"/>
                <a:ea typeface="+mn-ea"/>
                <a:cs typeface="+mn-cs"/>
              </a:rPr>
              <a:t>Arkadaşlarının boyu uzamış</a:t>
            </a:r>
            <a:r>
              <a:rPr lang="tr-TR" sz="1200" b="0"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Ahmet ise </a:t>
            </a:r>
            <a:r>
              <a:rPr lang="tr-TR" sz="1200" b="0" i="0" u="none" strike="noStrike" kern="1200" baseline="0" dirty="0" smtClean="0">
                <a:solidFill>
                  <a:schemeClr val="tx1"/>
                </a:solidFill>
                <a:latin typeface="+mn-lt"/>
                <a:ea typeface="+mn-ea"/>
                <a:cs typeface="+mn-cs"/>
              </a:rPr>
              <a:t>hep </a:t>
            </a:r>
            <a:r>
              <a:rPr lang="tr-TR" sz="1200" b="0" i="0" u="none" strike="noStrike" kern="1200" baseline="0" dirty="0" smtClean="0">
                <a:solidFill>
                  <a:schemeClr val="tx1"/>
                </a:solidFill>
                <a:latin typeface="+mn-lt"/>
                <a:ea typeface="+mn-ea"/>
                <a:cs typeface="+mn-cs"/>
              </a:rPr>
              <a:t>oturduğu ve </a:t>
            </a:r>
            <a:r>
              <a:rPr lang="tr-TR" sz="1200" b="0" i="0" u="none" strike="noStrike" kern="1200" baseline="0" dirty="0" smtClean="0">
                <a:solidFill>
                  <a:schemeClr val="tx1"/>
                </a:solidFill>
                <a:latin typeface="+mn-lt"/>
                <a:ea typeface="+mn-ea"/>
                <a:cs typeface="+mn-cs"/>
              </a:rPr>
              <a:t>fazla </a:t>
            </a:r>
            <a:r>
              <a:rPr lang="tr-TR" sz="1200" b="0" i="0" u="none" strike="noStrike" kern="1200" baseline="0" dirty="0" smtClean="0">
                <a:solidFill>
                  <a:schemeClr val="tx1"/>
                </a:solidFill>
                <a:latin typeface="+mn-lt"/>
                <a:ea typeface="+mn-ea"/>
                <a:cs typeface="+mn-cs"/>
              </a:rPr>
              <a:t>hareket etmediği </a:t>
            </a:r>
            <a:r>
              <a:rPr lang="tr-TR" sz="1200" b="0" i="0" u="none" strike="noStrike" kern="1200" baseline="0" dirty="0" smtClean="0">
                <a:solidFill>
                  <a:schemeClr val="tx1"/>
                </a:solidFill>
                <a:latin typeface="+mn-lt"/>
                <a:ea typeface="+mn-ea"/>
                <a:cs typeface="+mn-cs"/>
              </a:rPr>
              <a:t>için BOYU BİLE </a:t>
            </a:r>
            <a:r>
              <a:rPr lang="tr-TR" sz="1200" b="0" i="0" u="none" strike="noStrike" kern="1200" baseline="0" dirty="0" smtClean="0">
                <a:solidFill>
                  <a:schemeClr val="tx1"/>
                </a:solidFill>
                <a:latin typeface="+mn-lt"/>
                <a:ea typeface="+mn-ea"/>
                <a:cs typeface="+mn-cs"/>
              </a:rPr>
              <a:t> pek uzamamış. </a:t>
            </a:r>
          </a:p>
          <a:p>
            <a:r>
              <a:rPr lang="tr-TR" sz="1200" b="0" i="0" u="none" strike="noStrike" kern="1200" baseline="0" dirty="0" smtClean="0">
                <a:solidFill>
                  <a:schemeClr val="tx1"/>
                </a:solidFill>
                <a:latin typeface="+mn-lt"/>
                <a:ea typeface="+mn-ea"/>
                <a:cs typeface="+mn-cs"/>
              </a:rPr>
              <a:t>Koşmayı unuttuğu için oyunlarda başarısız </a:t>
            </a:r>
            <a:r>
              <a:rPr lang="tr-TR" sz="1200" b="0" i="0" u="none" strike="noStrike" kern="1200" baseline="0" dirty="0" smtClean="0">
                <a:solidFill>
                  <a:schemeClr val="tx1"/>
                </a:solidFill>
                <a:latin typeface="+mn-lt"/>
                <a:ea typeface="+mn-ea"/>
                <a:cs typeface="+mn-cs"/>
              </a:rPr>
              <a:t>olmuş.</a:t>
            </a:r>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5</a:t>
            </a:fld>
            <a:endParaRPr lang="tr-TR"/>
          </a:p>
        </p:txBody>
      </p:sp>
    </p:spTree>
    <p:extLst>
      <p:ext uri="{BB962C8B-B14F-4D97-AF65-F5344CB8AC3E}">
        <p14:creationId xmlns:p14="http://schemas.microsoft.com/office/powerpoint/2010/main" val="50709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İŞTE SÜPER KAHRAMANIMIZ YEŞİLCAN tam da bu köyden geçiyormuş. Ahmet’in durumunu görmüş ve çok üzülmüş hemen ona yardıma gitmeye karar vermiş. </a:t>
            </a:r>
          </a:p>
          <a:p>
            <a:r>
              <a:rPr lang="tr-TR" sz="1200" b="0" i="0" u="none" strike="noStrike" kern="1200" baseline="0" dirty="0" smtClean="0">
                <a:solidFill>
                  <a:schemeClr val="tx1"/>
                </a:solidFill>
                <a:latin typeface="+mn-lt"/>
                <a:ea typeface="+mn-ea"/>
                <a:cs typeface="+mn-cs"/>
              </a:rPr>
              <a:t>YEŞİLCAN ONA NELER SÖYLEMİŞTİR?</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Sağlıklı olmak için spor yapmalısın</a:t>
            </a:r>
          </a:p>
          <a:p>
            <a:r>
              <a:rPr lang="tr-TR" sz="1200" b="0" i="0" u="none" strike="noStrike" kern="1200" baseline="0" dirty="0" smtClean="0">
                <a:solidFill>
                  <a:schemeClr val="tx1"/>
                </a:solidFill>
                <a:latin typeface="+mn-lt"/>
                <a:ea typeface="+mn-ea"/>
                <a:cs typeface="+mn-cs"/>
              </a:rPr>
              <a:t>Çok fazla tablete bakmak gözlerine zarar verir. Günde yarım saatten fazla tabletle oynamamalısın.</a:t>
            </a:r>
          </a:p>
          <a:p>
            <a:r>
              <a:rPr lang="tr-TR" sz="1200" b="0" i="0" u="none" strike="noStrike" kern="1200" baseline="0" dirty="0" smtClean="0">
                <a:solidFill>
                  <a:schemeClr val="tx1"/>
                </a:solidFill>
                <a:latin typeface="+mn-lt"/>
                <a:ea typeface="+mn-ea"/>
                <a:cs typeface="+mn-cs"/>
              </a:rPr>
              <a:t>Tablet bir oyuncak değildir. Onunla ders yapabilirsin ama daha sağlıklı olmak için oyun oynamalısın.</a:t>
            </a:r>
          </a:p>
          <a:p>
            <a:endParaRPr lang="tr-TR" sz="1200" b="0" i="0" u="none" strike="noStrike" kern="1200" baseline="0" dirty="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6F6DD736-BA0E-4A23-AF63-50061C411240}" type="slidenum">
              <a:rPr lang="tr-TR" smtClean="0"/>
              <a:t>6</a:t>
            </a:fld>
            <a:endParaRPr lang="tr-TR"/>
          </a:p>
        </p:txBody>
      </p:sp>
    </p:spTree>
    <p:extLst>
      <p:ext uri="{BB962C8B-B14F-4D97-AF65-F5344CB8AC3E}">
        <p14:creationId xmlns:p14="http://schemas.microsoft.com/office/powerpoint/2010/main" val="414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Okullarımız</a:t>
            </a:r>
            <a:r>
              <a:rPr lang="tr-TR" baseline="0" dirty="0" smtClean="0"/>
              <a:t> uzaktan eğitim veriyor. Yani okullara gitmiyoruz. Eskisi kadar çok parka da gitmiyoruz. Arkadaşlarımızla buluşmuyoruz. Neredeyse hep evdeyiz. O zaman evlerde TABLETLE ya da TELEFONLA oynamak, TELEVİZYON izlemek yerine neler yapabiliriz?</a:t>
            </a:r>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8</a:t>
            </a:fld>
            <a:endParaRPr lang="tr-TR"/>
          </a:p>
        </p:txBody>
      </p:sp>
    </p:spTree>
    <p:extLst>
      <p:ext uri="{BB962C8B-B14F-4D97-AF65-F5344CB8AC3E}">
        <p14:creationId xmlns:p14="http://schemas.microsoft.com/office/powerpoint/2010/main" val="335094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F6DD736-BA0E-4A23-AF63-50061C411240}" type="slidenum">
              <a:rPr lang="tr-TR" smtClean="0"/>
              <a:t>9</a:t>
            </a:fld>
            <a:endParaRPr lang="tr-TR"/>
          </a:p>
        </p:txBody>
      </p:sp>
    </p:spTree>
    <p:extLst>
      <p:ext uri="{BB962C8B-B14F-4D97-AF65-F5344CB8AC3E}">
        <p14:creationId xmlns:p14="http://schemas.microsoft.com/office/powerpoint/2010/main" val="317701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18.3.2021</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18.3.2021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18.3.2021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18.3.2021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18.3.2021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18.3.2021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18.3.2021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18.3.2021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18.3.2021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18.3.2021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18.3.2021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18.3.2021</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süper kahraman YEŞİLCAN</a:t>
            </a:r>
            <a:endParaRPr lang="tr-TR" dirty="0"/>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935163"/>
            <a:ext cx="5688631" cy="4922837"/>
          </a:xfrm>
          <a:prstGeom prst="rect">
            <a:avLst/>
          </a:prstGeom>
          <a:ln>
            <a:solidFill>
              <a:schemeClr val="accent2"/>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992169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280920" cy="5472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4570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18" y="1268760"/>
            <a:ext cx="8441730" cy="5423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339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986" y="836712"/>
            <a:ext cx="8109445" cy="5328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871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92" y="1340768"/>
            <a:ext cx="8748464" cy="4968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7886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908721"/>
            <a:ext cx="8317763" cy="5682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3496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8317763" cy="56166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2321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1052736"/>
            <a:ext cx="7776864" cy="540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359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24745"/>
            <a:ext cx="7704856" cy="4992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8976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8280920" cy="4776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793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TBM anaokulu </a:t>
            </a:r>
            <a:r>
              <a:rPr lang="tr-TR" dirty="0" smtClean="0"/>
              <a:t>içeriğinden </a:t>
            </a:r>
            <a:r>
              <a:rPr lang="tr-TR" dirty="0" smtClean="0"/>
              <a:t>faydalanarak hazırlanmış bir </a:t>
            </a:r>
            <a:r>
              <a:rPr lang="tr-TR" dirty="0" smtClean="0"/>
              <a:t>sunudur</a:t>
            </a:r>
            <a:r>
              <a:rPr lang="tr-TR" dirty="0" smtClean="0"/>
              <a:t>. </a:t>
            </a:r>
          </a:p>
          <a:p>
            <a:pPr marL="0" indent="0">
              <a:buNone/>
            </a:pPr>
            <a:endParaRPr lang="tr-TR" dirty="0"/>
          </a:p>
        </p:txBody>
      </p:sp>
    </p:spTree>
    <p:extLst>
      <p:ext uri="{BB962C8B-B14F-4D97-AF65-F5344CB8AC3E}">
        <p14:creationId xmlns:p14="http://schemas.microsoft.com/office/powerpoint/2010/main" val="300283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3690" cy="6876000"/>
          </a:xfrm>
          <a:prstGeom prst="rect">
            <a:avLst/>
          </a:prstGeom>
        </p:spPr>
      </p:pic>
    </p:spTree>
    <p:extLst>
      <p:ext uri="{BB962C8B-B14F-4D97-AF65-F5344CB8AC3E}">
        <p14:creationId xmlns:p14="http://schemas.microsoft.com/office/powerpoint/2010/main" val="146049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 y="33784"/>
            <a:ext cx="4428009" cy="6804000"/>
          </a:xfr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7009"/>
            <a:ext cx="4644008" cy="6840000"/>
          </a:xfrm>
          <a:prstGeom prst="rect">
            <a:avLst/>
          </a:prstGeom>
        </p:spPr>
      </p:pic>
    </p:spTree>
    <p:extLst>
      <p:ext uri="{BB962C8B-B14F-4D97-AF65-F5344CB8AC3E}">
        <p14:creationId xmlns:p14="http://schemas.microsoft.com/office/powerpoint/2010/main" val="226798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39160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4837"/>
            <a:ext cx="4247456" cy="6876000"/>
          </a:xfr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171" y="-99393"/>
            <a:ext cx="4905829" cy="6957943"/>
          </a:xfrm>
          <a:prstGeom prst="rect">
            <a:avLst/>
          </a:prstGeom>
        </p:spPr>
      </p:pic>
    </p:spTree>
    <p:extLst>
      <p:ext uri="{BB962C8B-B14F-4D97-AF65-F5344CB8AC3E}">
        <p14:creationId xmlns:p14="http://schemas.microsoft.com/office/powerpoint/2010/main" val="7061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5265"/>
            <a:ext cx="9144000" cy="6843600"/>
          </a:xfrm>
        </p:spPr>
      </p:pic>
    </p:spTree>
    <p:extLst>
      <p:ext uri="{BB962C8B-B14F-4D97-AF65-F5344CB8AC3E}">
        <p14:creationId xmlns:p14="http://schemas.microsoft.com/office/powerpoint/2010/main" val="261192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3009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200"/>
            <a:ext cx="9144000" cy="6850800"/>
          </a:xfrm>
        </p:spPr>
      </p:pic>
    </p:spTree>
    <p:extLst>
      <p:ext uri="{BB962C8B-B14F-4D97-AF65-F5344CB8AC3E}">
        <p14:creationId xmlns:p14="http://schemas.microsoft.com/office/powerpoint/2010/main" val="282743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39" y="548680"/>
            <a:ext cx="8133977" cy="6048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1371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394</Words>
  <Application>Microsoft Office PowerPoint</Application>
  <PresentationFormat>Ekran Gösterisi (4:3)</PresentationFormat>
  <Paragraphs>33</Paragraphs>
  <Slides>19</Slides>
  <Notes>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Calibri</vt:lpstr>
      <vt:lpstr>Constantia</vt:lpstr>
      <vt:lpstr>Wingdings 2</vt:lpstr>
      <vt:lpstr>Akış</vt:lpstr>
      <vt:lpstr>Bir süper kahraman YEŞİLCAN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ronaldinho424</cp:lastModifiedBy>
  <cp:revision>13</cp:revision>
  <dcterms:modified xsi:type="dcterms:W3CDTF">2021-03-18T07:40:43Z</dcterms:modified>
</cp:coreProperties>
</file>