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66620CD-D131-4138-A347-8114E07A61BE}" type="datetimeFigureOut">
              <a:rPr lang="tr-TR" smtClean="0"/>
              <a:t>1.2.2021</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12F7F244-DF3A-4958-929D-6F2C073B9418}"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35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C66620CD-D131-4138-A347-8114E07A61BE}" type="datetimeFigureOut">
              <a:rPr lang="tr-TR" smtClean="0"/>
              <a:t>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2F7F244-DF3A-4958-929D-6F2C073B9418}" type="slidenum">
              <a:rPr lang="tr-TR" smtClean="0"/>
              <a:t>‹#›</a:t>
            </a:fld>
            <a:endParaRPr lang="tr-TR"/>
          </a:p>
        </p:txBody>
      </p:sp>
    </p:spTree>
    <p:extLst>
      <p:ext uri="{BB962C8B-B14F-4D97-AF65-F5344CB8AC3E}">
        <p14:creationId xmlns:p14="http://schemas.microsoft.com/office/powerpoint/2010/main" val="4075405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C66620CD-D131-4138-A347-8114E07A61BE}" type="datetimeFigureOut">
              <a:rPr lang="tr-TR" smtClean="0"/>
              <a:t>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F7F244-DF3A-4958-929D-6F2C073B9418}"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1821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C66620CD-D131-4138-A347-8114E07A61BE}" type="datetimeFigureOut">
              <a:rPr lang="tr-TR" smtClean="0"/>
              <a:t>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F7F244-DF3A-4958-929D-6F2C073B9418}"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246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C66620CD-D131-4138-A347-8114E07A61BE}" type="datetimeFigureOut">
              <a:rPr lang="tr-TR" smtClean="0"/>
              <a:t>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F7F244-DF3A-4958-929D-6F2C073B9418}" type="slidenum">
              <a:rPr lang="tr-TR" smtClean="0"/>
              <a:t>‹#›</a:t>
            </a:fld>
            <a:endParaRPr lang="tr-TR"/>
          </a:p>
        </p:txBody>
      </p:sp>
    </p:spTree>
    <p:extLst>
      <p:ext uri="{BB962C8B-B14F-4D97-AF65-F5344CB8AC3E}">
        <p14:creationId xmlns:p14="http://schemas.microsoft.com/office/powerpoint/2010/main" val="1075649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C66620CD-D131-4138-A347-8114E07A61BE}" type="datetimeFigureOut">
              <a:rPr lang="tr-TR" smtClean="0"/>
              <a:t>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F7F244-DF3A-4958-929D-6F2C073B9418}"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8253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C66620CD-D131-4138-A347-8114E07A61BE}" type="datetimeFigureOut">
              <a:rPr lang="tr-TR" smtClean="0"/>
              <a:t>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F7F244-DF3A-4958-929D-6F2C073B9418}"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809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66620CD-D131-4138-A347-8114E07A61BE}" type="datetimeFigureOut">
              <a:rPr lang="tr-TR" smtClean="0"/>
              <a:t>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F7F244-DF3A-4958-929D-6F2C073B9418}"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7110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66620CD-D131-4138-A347-8114E07A61BE}" type="datetimeFigureOut">
              <a:rPr lang="tr-TR" smtClean="0"/>
              <a:t>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F7F244-DF3A-4958-929D-6F2C073B9418}"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2849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66620CD-D131-4138-A347-8114E07A61BE}" type="datetimeFigureOut">
              <a:rPr lang="tr-TR" smtClean="0"/>
              <a:t>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F7F244-DF3A-4958-929D-6F2C073B9418}" type="slidenum">
              <a:rPr lang="tr-TR" smtClean="0"/>
              <a:t>‹#›</a:t>
            </a:fld>
            <a:endParaRPr lang="tr-TR"/>
          </a:p>
        </p:txBody>
      </p:sp>
    </p:spTree>
    <p:extLst>
      <p:ext uri="{BB962C8B-B14F-4D97-AF65-F5344CB8AC3E}">
        <p14:creationId xmlns:p14="http://schemas.microsoft.com/office/powerpoint/2010/main" val="3052446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C66620CD-D131-4138-A347-8114E07A61BE}" type="datetimeFigureOut">
              <a:rPr lang="tr-TR" smtClean="0"/>
              <a:t>1.2.2021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2F7F244-DF3A-4958-929D-6F2C073B9418}"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8950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C66620CD-D131-4138-A347-8114E07A61BE}" type="datetimeFigureOut">
              <a:rPr lang="tr-TR" smtClean="0"/>
              <a:t>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2F7F244-DF3A-4958-929D-6F2C073B9418}" type="slidenum">
              <a:rPr lang="tr-TR" smtClean="0"/>
              <a:t>‹#›</a:t>
            </a:fld>
            <a:endParaRPr lang="tr-TR"/>
          </a:p>
        </p:txBody>
      </p:sp>
    </p:spTree>
    <p:extLst>
      <p:ext uri="{BB962C8B-B14F-4D97-AF65-F5344CB8AC3E}">
        <p14:creationId xmlns:p14="http://schemas.microsoft.com/office/powerpoint/2010/main" val="1710931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C66620CD-D131-4138-A347-8114E07A61BE}" type="datetimeFigureOut">
              <a:rPr lang="tr-TR" smtClean="0"/>
              <a:t>1.2.2021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2F7F244-DF3A-4958-929D-6F2C073B9418}"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4359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C66620CD-D131-4138-A347-8114E07A61BE}" type="datetimeFigureOut">
              <a:rPr lang="tr-TR" smtClean="0"/>
              <a:t>1.2.2021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2F7F244-DF3A-4958-929D-6F2C073B9418}"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771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6620CD-D131-4138-A347-8114E07A61BE}" type="datetimeFigureOut">
              <a:rPr lang="tr-TR" smtClean="0"/>
              <a:t>1.2.2021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2F7F244-DF3A-4958-929D-6F2C073B9418}" type="slidenum">
              <a:rPr lang="tr-TR" smtClean="0"/>
              <a:t>‹#›</a:t>
            </a:fld>
            <a:endParaRPr lang="tr-TR"/>
          </a:p>
        </p:txBody>
      </p:sp>
    </p:spTree>
    <p:extLst>
      <p:ext uri="{BB962C8B-B14F-4D97-AF65-F5344CB8AC3E}">
        <p14:creationId xmlns:p14="http://schemas.microsoft.com/office/powerpoint/2010/main" val="1036369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C66620CD-D131-4138-A347-8114E07A61BE}" type="datetimeFigureOut">
              <a:rPr lang="tr-TR" smtClean="0"/>
              <a:t>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2F7F244-DF3A-4958-929D-6F2C073B9418}"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6951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C66620CD-D131-4138-A347-8114E07A61BE}" type="datetimeFigureOut">
              <a:rPr lang="tr-TR" smtClean="0"/>
              <a:t>1.2.2021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2F7F244-DF3A-4958-929D-6F2C073B9418}" type="slidenum">
              <a:rPr lang="tr-TR" smtClean="0"/>
              <a:t>‹#›</a:t>
            </a:fld>
            <a:endParaRPr lang="tr-TR"/>
          </a:p>
        </p:txBody>
      </p:sp>
    </p:spTree>
    <p:extLst>
      <p:ext uri="{BB962C8B-B14F-4D97-AF65-F5344CB8AC3E}">
        <p14:creationId xmlns:p14="http://schemas.microsoft.com/office/powerpoint/2010/main" val="1509944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66620CD-D131-4138-A347-8114E07A61BE}" type="datetimeFigureOut">
              <a:rPr lang="tr-TR" smtClean="0"/>
              <a:t>1.2.2021</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2F7F244-DF3A-4958-929D-6F2C073B9418}" type="slidenum">
              <a:rPr lang="tr-TR" smtClean="0"/>
              <a:t>‹#›</a:t>
            </a:fld>
            <a:endParaRPr lang="tr-TR"/>
          </a:p>
        </p:txBody>
      </p:sp>
    </p:spTree>
    <p:extLst>
      <p:ext uri="{BB962C8B-B14F-4D97-AF65-F5344CB8AC3E}">
        <p14:creationId xmlns:p14="http://schemas.microsoft.com/office/powerpoint/2010/main" val="7204825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mentalup.net/zeka-oyunlari"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1" y="3030583"/>
            <a:ext cx="9601196" cy="2845285"/>
          </a:xfrm>
        </p:spPr>
        <p:txBody>
          <a:bodyPr>
            <a:normAutofit/>
          </a:bodyPr>
          <a:lstStyle/>
          <a:p>
            <a:pPr marL="0" indent="0" algn="ctr">
              <a:buNone/>
            </a:pPr>
            <a:r>
              <a:rPr lang="tr-TR" sz="4000" b="1" dirty="0"/>
              <a:t>İŞİTSEL HAFIZAYI GELİŞTİRMENİN </a:t>
            </a:r>
            <a:r>
              <a:rPr lang="tr-TR" sz="4000" b="1" dirty="0" smtClean="0"/>
              <a:t>FAYDALARI</a:t>
            </a:r>
          </a:p>
          <a:p>
            <a:pPr marL="0" indent="0" algn="ctr">
              <a:buNone/>
            </a:pPr>
            <a:r>
              <a:rPr lang="tr-TR" sz="4000" dirty="0"/>
              <a:t> </a:t>
            </a:r>
            <a:r>
              <a:rPr lang="tr-TR" sz="4000" dirty="0" smtClean="0"/>
              <a:t>                                       </a:t>
            </a:r>
            <a:r>
              <a:rPr lang="tr-TR" sz="2000" dirty="0" smtClean="0"/>
              <a:t>PDR BÖLÜMÜ</a:t>
            </a:r>
          </a:p>
          <a:p>
            <a:pPr marL="0" indent="0" algn="ctr">
              <a:buNone/>
            </a:pPr>
            <a:r>
              <a:rPr lang="tr-TR" sz="2000" dirty="0" smtClean="0"/>
              <a:t>                                                                               Şubat 20121</a:t>
            </a:r>
            <a:endParaRPr lang="tr-TR" sz="2000" b="1"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5509" y="773125"/>
            <a:ext cx="1841863" cy="1617377"/>
          </a:xfrm>
          <a:prstGeom prst="rect">
            <a:avLst/>
          </a:prstGeom>
        </p:spPr>
      </p:pic>
    </p:spTree>
    <p:extLst>
      <p:ext uri="{BB962C8B-B14F-4D97-AF65-F5344CB8AC3E}">
        <p14:creationId xmlns:p14="http://schemas.microsoft.com/office/powerpoint/2010/main" val="3367152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b="1" dirty="0"/>
              <a:t>6- Müzikal faaliyetler:</a:t>
            </a:r>
            <a:endParaRPr lang="tr-TR" dirty="0"/>
          </a:p>
          <a:p>
            <a:r>
              <a:rPr lang="tr-TR" dirty="0"/>
              <a:t>Enstrüman çalmak, müzik dinlemek, şarkılara eşlik etmek, tempo tutmak ve benzeri müzikal faaliyetler yapmak işitsel zekayı geliştirir.</a:t>
            </a:r>
          </a:p>
          <a:p>
            <a:pPr marL="0" indent="0">
              <a:buNone/>
            </a:pPr>
            <a:endParaRPr lang="tr-TR" dirty="0"/>
          </a:p>
        </p:txBody>
      </p:sp>
    </p:spTree>
    <p:extLst>
      <p:ext uri="{BB962C8B-B14F-4D97-AF65-F5344CB8AC3E}">
        <p14:creationId xmlns:p14="http://schemas.microsoft.com/office/powerpoint/2010/main" val="92381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t>İŞİTSEL HAFIZAYI GELİŞTİRMENİN FAYDALARI</a:t>
            </a:r>
            <a:endParaRPr lang="tr-TR" dirty="0"/>
          </a:p>
        </p:txBody>
      </p:sp>
      <p:sp>
        <p:nvSpPr>
          <p:cNvPr id="3" name="İçerik Yer Tutucusu 2"/>
          <p:cNvSpPr>
            <a:spLocks noGrp="1"/>
          </p:cNvSpPr>
          <p:nvPr>
            <p:ph idx="1"/>
          </p:nvPr>
        </p:nvSpPr>
        <p:spPr/>
        <p:txBody>
          <a:bodyPr>
            <a:normAutofit/>
          </a:bodyPr>
          <a:lstStyle/>
          <a:p>
            <a:r>
              <a:rPr lang="tr-TR" dirty="0" smtClean="0"/>
              <a:t>Çocuklarda </a:t>
            </a:r>
            <a:r>
              <a:rPr lang="tr-TR" dirty="0"/>
              <a:t>işitsel algıyı geliştirmek birçok alanda fayda sağlamaktadır. </a:t>
            </a:r>
            <a:r>
              <a:rPr lang="tr-TR" dirty="0" smtClean="0"/>
              <a:t>Bunlar:</a:t>
            </a:r>
            <a:endParaRPr lang="tr-TR" dirty="0"/>
          </a:p>
          <a:p>
            <a:r>
              <a:rPr lang="tr-TR" dirty="0"/>
              <a:t>Sesli komutlar başarılı bir biçimde takip edilir.</a:t>
            </a:r>
          </a:p>
          <a:p>
            <a:r>
              <a:rPr lang="tr-TR" dirty="0"/>
              <a:t>Çocuklar dinlemiş oldukları sesli ögeleri, hafızalarında daha rahat bir biçimde tutarlar.</a:t>
            </a:r>
          </a:p>
          <a:p>
            <a:r>
              <a:rPr lang="tr-TR" dirty="0"/>
              <a:t>Çocuğa sunulan birden fazla sesli yönerge aynı anda daha rahat bir biçimde algılanabilir.</a:t>
            </a:r>
          </a:p>
          <a:p>
            <a:pPr marL="0" indent="0">
              <a:buNone/>
            </a:pPr>
            <a:endParaRPr lang="tr-TR" dirty="0"/>
          </a:p>
        </p:txBody>
      </p:sp>
    </p:spTree>
    <p:extLst>
      <p:ext uri="{BB962C8B-B14F-4D97-AF65-F5344CB8AC3E}">
        <p14:creationId xmlns:p14="http://schemas.microsoft.com/office/powerpoint/2010/main" val="276994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Bir yandan görsel bir işle meşgul olurken diğer yandan çevresindeki konuşmaları ve sesleri dinleyebilir.</a:t>
            </a:r>
          </a:p>
          <a:p>
            <a:r>
              <a:rPr lang="tr-TR" dirty="0" smtClean="0"/>
              <a:t>Münazara ve benzeri tartışma etkinliklerinde başarılı olma oranı yükselir.</a:t>
            </a:r>
          </a:p>
          <a:p>
            <a:r>
              <a:rPr lang="tr-TR" dirty="0" smtClean="0"/>
              <a:t>Diksiyon yeteneği iyi bir hale gelir.</a:t>
            </a:r>
          </a:p>
          <a:p>
            <a:r>
              <a:rPr lang="tr-TR" dirty="0" smtClean="0"/>
              <a:t>Duygu ve düşünceleri aktarırken sesli bir biçimde ifade konusunda sıkıntı yaşamazlar.</a:t>
            </a:r>
            <a:endParaRPr lang="tr-TR" dirty="0"/>
          </a:p>
        </p:txBody>
      </p:sp>
    </p:spTree>
    <p:extLst>
      <p:ext uri="{BB962C8B-B14F-4D97-AF65-F5344CB8AC3E}">
        <p14:creationId xmlns:p14="http://schemas.microsoft.com/office/powerpoint/2010/main" val="1591124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Enstrüman çalmayı daha basit bir biçimde öğrenirler.</a:t>
            </a:r>
          </a:p>
          <a:p>
            <a:r>
              <a:rPr lang="tr-TR" dirty="0" smtClean="0"/>
              <a:t>Sosyalleşme konusunda daha rahat olurlar.</a:t>
            </a:r>
          </a:p>
          <a:p>
            <a:r>
              <a:rPr lang="tr-TR" dirty="0" smtClean="0"/>
              <a:t>Daha kolay bir biçimde diyalog kurarlar.</a:t>
            </a:r>
          </a:p>
          <a:p>
            <a:r>
              <a:rPr lang="tr-TR" dirty="0" smtClean="0"/>
              <a:t>Seminer ve sunum gibi aktivitelerde etkileyici konuşabilirler.</a:t>
            </a:r>
          </a:p>
          <a:p>
            <a:pPr marL="0" indent="0">
              <a:buNone/>
            </a:pPr>
            <a:endParaRPr lang="tr-TR" dirty="0"/>
          </a:p>
        </p:txBody>
      </p:sp>
    </p:spTree>
    <p:extLst>
      <p:ext uri="{BB962C8B-B14F-4D97-AF65-F5344CB8AC3E}">
        <p14:creationId xmlns:p14="http://schemas.microsoft.com/office/powerpoint/2010/main" val="1520161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smtClean="0"/>
              <a:t>ÇOCUK VE ERGENLERDE İŞİTSEL ALGI İLE İLGİLİ YAPILABİLECEK ÇALIŞMALAR</a:t>
            </a:r>
            <a:endParaRPr lang="tr-TR" sz="3600" dirty="0"/>
          </a:p>
        </p:txBody>
      </p:sp>
      <p:sp>
        <p:nvSpPr>
          <p:cNvPr id="3" name="İçerik Yer Tutucusu 2"/>
          <p:cNvSpPr>
            <a:spLocks noGrp="1"/>
          </p:cNvSpPr>
          <p:nvPr>
            <p:ph idx="1"/>
          </p:nvPr>
        </p:nvSpPr>
        <p:spPr/>
        <p:txBody>
          <a:bodyPr>
            <a:normAutofit fontScale="77500" lnSpcReduction="20000"/>
          </a:bodyPr>
          <a:lstStyle/>
          <a:p>
            <a:r>
              <a:rPr lang="tr-TR" b="1" dirty="0"/>
              <a:t>1- Sesli yönergeleri takip et:</a:t>
            </a:r>
            <a:endParaRPr lang="tr-TR" dirty="0"/>
          </a:p>
          <a:p>
            <a:r>
              <a:rPr lang="tr-TR" dirty="0"/>
              <a:t>Yönerge vermenin birçok farklı yolu olabilir. Oyunlaştırılmış bir yöntem için örnek vermek gerekirse, renkli blokları kullanabilirsiniz. Normalde yap-boz renkli bloklar, görsel zekayı geliştirir. Aşağıdaki şekilde işitsel zeka oyununa dönüştürmek de mümkün.</a:t>
            </a:r>
          </a:p>
          <a:p>
            <a:r>
              <a:rPr lang="tr-TR" dirty="0"/>
              <a:t>-Tekli kırmızı bloğu al, tekli beyaz bloğun yanına koy.</a:t>
            </a:r>
          </a:p>
          <a:p>
            <a:r>
              <a:rPr lang="tr-TR" dirty="0"/>
              <a:t>Bu bir yönergedir. Bu yönergeleri gittikçe zorlaştırın.</a:t>
            </a:r>
          </a:p>
          <a:p>
            <a:r>
              <a:rPr lang="tr-TR" dirty="0"/>
              <a:t>-Tekli kırmızı bloğu al, tekli beyaz blok ile birlikte ikili sarı bloğun üstüne koy.</a:t>
            </a:r>
          </a:p>
          <a:p>
            <a:r>
              <a:rPr lang="tr-TR" dirty="0"/>
              <a:t>-İkili sarı bloğu, üçlü yeşil bloğun üzerine koy. Ardından, tekli beyaz bloğu da ikili sarı bloğun üzerine koyarak merdiven yap.</a:t>
            </a:r>
          </a:p>
          <a:p>
            <a:r>
              <a:rPr lang="tr-TR" dirty="0"/>
              <a:t>Bu şekilde yönergeleri seviye-seviye zorlaştırabilirsiniz.</a:t>
            </a:r>
          </a:p>
          <a:p>
            <a:pPr marL="0" indent="0">
              <a:buNone/>
            </a:pPr>
            <a:endParaRPr lang="tr-TR" dirty="0"/>
          </a:p>
        </p:txBody>
      </p:sp>
    </p:spTree>
    <p:extLst>
      <p:ext uri="{BB962C8B-B14F-4D97-AF65-F5344CB8AC3E}">
        <p14:creationId xmlns:p14="http://schemas.microsoft.com/office/powerpoint/2010/main" val="2985670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a:t>2- Sesin geldiği yönü bulmak:</a:t>
            </a:r>
            <a:endParaRPr lang="tr-TR" dirty="0"/>
          </a:p>
          <a:p>
            <a:pPr marL="0" indent="0">
              <a:buNone/>
            </a:pPr>
            <a:r>
              <a:rPr lang="tr-TR" dirty="0"/>
              <a:t>Oyunda, çocuğun etrafında (sağında, solunda, önünde, arkasında, çaprazında) birkaç kişi olur. Çocuk gözlerini kapatır ve etrafındakilerden biri el çırpar. Çocuk, sesin geldiği yönü (el çırpan kişiyi) doğru tahmin ederse bir puan kazanır. Aynı egzersizi yetişkinler de yapabilir. Bunu bir tür tatlı rekabete dönüştürmek mümkün. Bu sayede hem eğlenir, hem de işitsel zeka egzersizi yapmış olursunuz.</a:t>
            </a:r>
          </a:p>
          <a:p>
            <a:pPr marL="0" indent="0">
              <a:buNone/>
            </a:pPr>
            <a:endParaRPr lang="tr-TR" dirty="0"/>
          </a:p>
        </p:txBody>
      </p:sp>
    </p:spTree>
    <p:extLst>
      <p:ext uri="{BB962C8B-B14F-4D97-AF65-F5344CB8AC3E}">
        <p14:creationId xmlns:p14="http://schemas.microsoft.com/office/powerpoint/2010/main" val="3949134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10000"/>
          </a:bodyPr>
          <a:lstStyle/>
          <a:p>
            <a:pPr marL="0" indent="0">
              <a:buNone/>
            </a:pPr>
            <a:r>
              <a:rPr lang="tr-TR" b="1" dirty="0"/>
              <a:t>3- Zihinde Canlandırma:</a:t>
            </a:r>
            <a:endParaRPr lang="tr-TR" dirty="0"/>
          </a:p>
          <a:p>
            <a:pPr marL="0" indent="0">
              <a:buNone/>
            </a:pPr>
            <a:r>
              <a:rPr lang="tr-TR" dirty="0"/>
              <a:t>Betimleme – tasvirler, bir olayı veya nesneyi dinleyicinin zihninde resmetmek içindir. İşitsel hafızasını geliştirmeyi hedeflediğiniz kişiye bol bol tasvir yapın. Bu yöntemi oyunlaştırmak ve hatta güçlendirmek için de tasvir edilenleri kâğıda çizmesini isteyin.</a:t>
            </a:r>
          </a:p>
          <a:p>
            <a:pPr marL="0" indent="0">
              <a:buNone/>
            </a:pPr>
            <a:r>
              <a:rPr lang="tr-TR" dirty="0"/>
              <a:t>Örnek: bir bacağı kırık olan masanın ucuna konmuş, uzun tüyleri ve kocaman gagası olan kuş çizer misin? Bu örnekte detayları karşı tarafın hayal gücüne bırakmamış olursunuz. Çizeceği masanın bir bacağı kırık olmalı. Masanın üzerine konan kuşun ortada değil, köşede olması gerekiyor. Bu kuşun uzun tüyleri ve büyük bir gagası olması gerekiyor. Çocuk, sesli tasvir ile hafızasına aldığı bu manzarayı zihninde resmetmeli ki kağıda da aktarabilsin. İşte bu çok güçlü bir işitsel zeka egzersizi olmakla birlikte görsel zeka gelişimini de destekleyecektir.</a:t>
            </a:r>
          </a:p>
          <a:p>
            <a:pPr marL="0" indent="0">
              <a:buNone/>
            </a:pPr>
            <a:endParaRPr lang="tr-TR" dirty="0"/>
          </a:p>
        </p:txBody>
      </p:sp>
    </p:spTree>
    <p:extLst>
      <p:ext uri="{BB962C8B-B14F-4D97-AF65-F5344CB8AC3E}">
        <p14:creationId xmlns:p14="http://schemas.microsoft.com/office/powerpoint/2010/main" val="2694912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20000"/>
          </a:bodyPr>
          <a:lstStyle/>
          <a:p>
            <a:pPr marL="0" indent="0">
              <a:buNone/>
            </a:pPr>
            <a:r>
              <a:rPr lang="tr-TR" b="1" dirty="0"/>
              <a:t>4- Akıllı Teknolojilerden Faydalanmak:</a:t>
            </a:r>
            <a:endParaRPr lang="tr-TR" dirty="0"/>
          </a:p>
          <a:p>
            <a:pPr marL="0" indent="0">
              <a:buNone/>
            </a:pPr>
            <a:r>
              <a:rPr lang="tr-TR" dirty="0"/>
              <a:t>Akıllı telefon, tablet veya bilgisayarda kullanılabilen eğlenceli zeka oyunları sayesinde işitsel zeka gelişimini desteklemek mümkün. Örnek: </a:t>
            </a:r>
            <a:r>
              <a:rPr lang="tr-TR" dirty="0" err="1">
                <a:hlinkClick r:id="rId2"/>
              </a:rPr>
              <a:t>MentalUP</a:t>
            </a:r>
            <a:r>
              <a:rPr lang="tr-TR" dirty="0">
                <a:hlinkClick r:id="rId2"/>
              </a:rPr>
              <a:t> Zeka Oyunları</a:t>
            </a:r>
            <a:r>
              <a:rPr lang="tr-TR" dirty="0"/>
              <a:t> ‘</a:t>
            </a:r>
            <a:r>
              <a:rPr lang="tr-TR" dirty="0" err="1"/>
              <a:t>nı</a:t>
            </a:r>
            <a:r>
              <a:rPr lang="tr-TR" dirty="0"/>
              <a:t> kullanabilirsiniz.</a:t>
            </a:r>
          </a:p>
          <a:p>
            <a:pPr marL="0" indent="0">
              <a:buNone/>
            </a:pPr>
            <a:r>
              <a:rPr lang="tr-TR" dirty="0" err="1"/>
              <a:t>MentalUP</a:t>
            </a:r>
            <a:r>
              <a:rPr lang="tr-TR" dirty="0"/>
              <a:t>, dünyanın en geniş içeriğine sahip zeka oyunları uygulamasıdır. İçerisinde sesli, renkli, desenli beyin egzersizleri var. Bu egzersizlerin tamamı oyun şeklinde tasarlandı. Çocukların dikkat, </a:t>
            </a:r>
            <a:r>
              <a:rPr lang="tr-TR" b="1" dirty="0"/>
              <a:t>işitsel algı</a:t>
            </a:r>
            <a:r>
              <a:rPr lang="tr-TR" dirty="0"/>
              <a:t>, </a:t>
            </a:r>
            <a:r>
              <a:rPr lang="tr-TR" b="1" dirty="0"/>
              <a:t>işitsel hafıza</a:t>
            </a:r>
            <a:r>
              <a:rPr lang="tr-TR" dirty="0"/>
              <a:t>, sözel zeka ve mantık gelişimini destekliyor. Aynı uygulama yetişkinler için de kullanıma uygun. </a:t>
            </a:r>
            <a:r>
              <a:rPr lang="tr-TR" dirty="0" err="1"/>
              <a:t>MentalUP</a:t>
            </a:r>
            <a:r>
              <a:rPr lang="tr-TR" dirty="0"/>
              <a:t>, kullanıcının zeka yaşını tahmin ederek, egzersizlerin zorluk seviyesini otomatik belirleyen güçlü bir yapay zekaya sahip. Hızlıca deneyebilirsiniz.</a:t>
            </a:r>
          </a:p>
          <a:p>
            <a:pPr marL="0" indent="0">
              <a:buNone/>
            </a:pPr>
            <a:endParaRPr lang="tr-TR" dirty="0"/>
          </a:p>
        </p:txBody>
      </p:sp>
    </p:spTree>
    <p:extLst>
      <p:ext uri="{BB962C8B-B14F-4D97-AF65-F5344CB8AC3E}">
        <p14:creationId xmlns:p14="http://schemas.microsoft.com/office/powerpoint/2010/main" val="2205511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pPr marL="0" indent="0">
              <a:buNone/>
            </a:pPr>
            <a:r>
              <a:rPr lang="tr-TR" b="1" dirty="0"/>
              <a:t>5- Doğadaki sesleri tanımak:</a:t>
            </a:r>
            <a:endParaRPr lang="tr-TR" dirty="0"/>
          </a:p>
          <a:p>
            <a:pPr marL="0" indent="0">
              <a:buNone/>
            </a:pPr>
            <a:r>
              <a:rPr lang="tr-TR" dirty="0"/>
              <a:t>Kuş sesi, köpek sesi, kedi sesi, gök gürültüsü, akarsu sesi ve benzeri sesleri tanımaya çalışmak özellikle çocuklar için iyi bir egzersizdir. Bu yöntemi de oyunlaştırmak mümkündür. Çocuğunuza sürekli “az önce duyduğun ses ne sesiydi” sorusunu sorabilirsiniz. Sokakta yürürken bile yapılabilecek bir egzersizdir. Doğru bildiğinde alkışlayın, tebrik edin.</a:t>
            </a:r>
          </a:p>
          <a:p>
            <a:pPr marL="0" indent="0">
              <a:buNone/>
            </a:pPr>
            <a:r>
              <a:rPr lang="tr-TR" dirty="0"/>
              <a:t>Bu sayede çocuk, seslere odaklanacak ve bir sonraki sesin hangi yönden ve hangi kaynaktan geldiğini bulmaya çalışacaktır. İşte bu odaklanma ve yorumlama aşaması tamamen bir egzersiz niteliğindedir. İşitsel algı becerisini geliştirici bir egzersizdir.</a:t>
            </a:r>
          </a:p>
          <a:p>
            <a:pPr marL="0" indent="0">
              <a:buNone/>
            </a:pPr>
            <a:endParaRPr lang="tr-TR" dirty="0"/>
          </a:p>
        </p:txBody>
      </p:sp>
    </p:spTree>
    <p:extLst>
      <p:ext uri="{BB962C8B-B14F-4D97-AF65-F5344CB8AC3E}">
        <p14:creationId xmlns:p14="http://schemas.microsoft.com/office/powerpoint/2010/main" val="544279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TotalTime>
  <Words>614</Words>
  <Application>Microsoft Office PowerPoint</Application>
  <PresentationFormat>Geniş ekran</PresentationFormat>
  <Paragraphs>37</Paragraphs>
  <Slides>10</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10</vt:i4>
      </vt:variant>
    </vt:vector>
  </HeadingPairs>
  <TitlesOfParts>
    <vt:vector size="13" baseType="lpstr">
      <vt:lpstr>Arial</vt:lpstr>
      <vt:lpstr>Garamond</vt:lpstr>
      <vt:lpstr>Organik</vt:lpstr>
      <vt:lpstr>PowerPoint Sunusu</vt:lpstr>
      <vt:lpstr>İŞİTSEL HAFIZAYI GELİŞTİRMENİN FAYDALARI</vt:lpstr>
      <vt:lpstr>PowerPoint Sunusu</vt:lpstr>
      <vt:lpstr>PowerPoint Sunusu</vt:lpstr>
      <vt:lpstr>ÇOCUK VE ERGENLERDE İŞİTSEL ALGI İLE İLGİLİ YAPILABİLECEK ÇALIŞMALAR</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İŞİTSEL HAFIZAYI GELİŞTİRMENİN FAYDALARI</dc:title>
  <dc:creator>ronaldinho424</dc:creator>
  <cp:lastModifiedBy>ronaldinho424</cp:lastModifiedBy>
  <cp:revision>3</cp:revision>
  <dcterms:created xsi:type="dcterms:W3CDTF">2021-01-29T09:49:49Z</dcterms:created>
  <dcterms:modified xsi:type="dcterms:W3CDTF">2021-02-01T12:29:21Z</dcterms:modified>
</cp:coreProperties>
</file>