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345165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282552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70BC28-C7C2-43BC-87DE-0AFB740B0C9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3688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2065678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70BC28-C7C2-43BC-87DE-0AFB740B0C9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8412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3836568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3038999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306512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735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75AE53-84F7-445D-A624-13C1D9B0EDB0}"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123734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153956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75AE53-84F7-445D-A624-13C1D9B0EDB0}" type="datetimeFigureOut">
              <a:rPr lang="tr-TR" smtClean="0"/>
              <a:t>12.11.2020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92456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75AE53-84F7-445D-A624-13C1D9B0EDB0}" type="datetimeFigureOut">
              <a:rPr lang="tr-TR" smtClean="0"/>
              <a:t>12.11.2020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386157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5AE53-84F7-445D-A624-13C1D9B0EDB0}" type="datetimeFigureOut">
              <a:rPr lang="tr-TR" smtClean="0"/>
              <a:t>12.11.2020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44949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23891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775AE53-84F7-445D-A624-13C1D9B0EDB0}"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70BC28-C7C2-43BC-87DE-0AFB740B0C94}" type="slidenum">
              <a:rPr lang="tr-TR" smtClean="0"/>
              <a:t>‹#›</a:t>
            </a:fld>
            <a:endParaRPr lang="tr-TR"/>
          </a:p>
        </p:txBody>
      </p:sp>
    </p:spTree>
    <p:extLst>
      <p:ext uri="{BB962C8B-B14F-4D97-AF65-F5344CB8AC3E}">
        <p14:creationId xmlns:p14="http://schemas.microsoft.com/office/powerpoint/2010/main" val="61822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75AE53-84F7-445D-A624-13C1D9B0EDB0}" type="datetimeFigureOut">
              <a:rPr lang="tr-TR" smtClean="0"/>
              <a:t>12.11.2020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70BC28-C7C2-43BC-87DE-0AFB740B0C94}" type="slidenum">
              <a:rPr lang="tr-TR" smtClean="0"/>
              <a:t>‹#›</a:t>
            </a:fld>
            <a:endParaRPr lang="tr-TR"/>
          </a:p>
        </p:txBody>
      </p:sp>
    </p:spTree>
    <p:extLst>
      <p:ext uri="{BB962C8B-B14F-4D97-AF65-F5344CB8AC3E}">
        <p14:creationId xmlns:p14="http://schemas.microsoft.com/office/powerpoint/2010/main" val="23929789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365126"/>
            <a:ext cx="10515600" cy="1117310"/>
          </a:xfrm>
        </p:spPr>
        <p:txBody>
          <a:bodyPr>
            <a:normAutofit/>
          </a:bodyPr>
          <a:lstStyle/>
          <a:p>
            <a:r>
              <a:rPr lang="tr-TR" dirty="0" smtClean="0"/>
              <a:t>		</a:t>
            </a:r>
            <a:r>
              <a:rPr lang="tr-TR" sz="5400" b="1" dirty="0" smtClean="0"/>
              <a:t>KADINA YÖNELİK ŞİDDET</a:t>
            </a:r>
            <a:endParaRPr lang="tr-TR" sz="5400" b="1" dirty="0"/>
          </a:p>
        </p:txBody>
      </p:sp>
      <p:sp>
        <p:nvSpPr>
          <p:cNvPr id="5" name="İçerik Yer Tutucusu 4"/>
          <p:cNvSpPr>
            <a:spLocks noGrp="1"/>
          </p:cNvSpPr>
          <p:nvPr>
            <p:ph idx="1"/>
          </p:nvPr>
        </p:nvSpPr>
        <p:spPr>
          <a:xfrm>
            <a:off x="838200" y="1593273"/>
            <a:ext cx="10515600" cy="4583690"/>
          </a:xfrm>
        </p:spPr>
        <p:txBody>
          <a:bodyPr>
            <a:normAutofit lnSpcReduction="10000"/>
          </a:bodyPr>
          <a:lstStyle/>
          <a:p>
            <a:pPr marL="0" indent="0">
              <a:buNone/>
            </a:pPr>
            <a:r>
              <a:rPr lang="tr-TR" sz="4400" b="1" dirty="0" smtClean="0"/>
              <a:t>		ŞİDDETE UĞRADIĞINIZDA YA DA 				UĞRAMA TEHLİKESİ ALTINDA 						OLDUĞUMUZ DURUMLARDA 						BAŞVURABİLECEĞİNİZ KURUM VE 			KURULUŞLAR</a:t>
            </a:r>
          </a:p>
          <a:p>
            <a:pPr marL="0" indent="0">
              <a:buNone/>
            </a:pPr>
            <a:endParaRPr lang="tr-TR" dirty="0"/>
          </a:p>
          <a:p>
            <a:pPr marL="0" indent="0">
              <a:buNone/>
            </a:pPr>
            <a:endParaRPr lang="tr-TR" dirty="0" smtClean="0"/>
          </a:p>
          <a:p>
            <a:pPr marL="0" indent="0" algn="r">
              <a:buNone/>
            </a:pPr>
            <a:r>
              <a:rPr lang="tr-TR" b="1" dirty="0" smtClean="0"/>
              <a:t>SEYHAN REHBERLİK VE ARAŞTIRMA MERKEZİ</a:t>
            </a:r>
            <a:endParaRPr lang="tr-TR" b="1" dirty="0"/>
          </a:p>
        </p:txBody>
      </p:sp>
    </p:spTree>
    <p:extLst>
      <p:ext uri="{BB962C8B-B14F-4D97-AF65-F5344CB8AC3E}">
        <p14:creationId xmlns:p14="http://schemas.microsoft.com/office/powerpoint/2010/main" val="1491331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 KADIN KONUKEVLERİ ve  SIĞINAKLARI</a:t>
            </a:r>
            <a:endParaRPr lang="tr-TR" dirty="0"/>
          </a:p>
        </p:txBody>
      </p:sp>
      <p:sp>
        <p:nvSpPr>
          <p:cNvPr id="3" name="İçerik Yer Tutucusu 2"/>
          <p:cNvSpPr>
            <a:spLocks noGrp="1"/>
          </p:cNvSpPr>
          <p:nvPr>
            <p:ph idx="1"/>
          </p:nvPr>
        </p:nvSpPr>
        <p:spPr/>
        <p:txBody>
          <a:bodyPr/>
          <a:lstStyle/>
          <a:p>
            <a:pPr algn="just"/>
            <a:r>
              <a:rPr lang="tr-TR" dirty="0" smtClean="0"/>
              <a:t>Aile, Çalışma ve Sosyal Hizmetler Bakanlığı’nın Eylül 2018 tarihli açıklamasına göre Kadının Statüsü Genel Müdürlüğü’ne bağlı 110 konukevi, belediyelere bağlı 32 sığınak, Göç İdaresi Genel Müdürlüğü’ne bağlı 1 adet ve sivil toplum kuruluşlarına bağlı 1 adet olmak üzere toplam 144 adet konukevi ve sığınak bulunuyor ve bunlar toplam 3.454 yatak kapasitesi ile hizmet veriyor. Eğer bir kadın sığınağında kalma ihtiyacınız varsa ilinizde bulunan Şiddet Önleme ve İzleme Merkezi (ŞÖNİM)’ne, Aile, Çalışma ve Sosyal Hizmetler Bakanlığı İl ya da İlçe Müdürlüklerine, karakola/jandarma komutanlığına, belediyelerin kadın danışma merkezleri ve/veya ilgili diğer hizmet birimlerine ve kadın örgütlerine başvurabilirsiniz.</a:t>
            </a:r>
          </a:p>
          <a:p>
            <a:endParaRPr lang="tr-TR" dirty="0"/>
          </a:p>
        </p:txBody>
      </p:sp>
    </p:spTree>
    <p:extLst>
      <p:ext uri="{BB962C8B-B14F-4D97-AF65-F5344CB8AC3E}">
        <p14:creationId xmlns:p14="http://schemas.microsoft.com/office/powerpoint/2010/main" val="3681172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 BAĞIMSIZ </a:t>
            </a:r>
            <a:r>
              <a:rPr lang="tr-TR" b="1" dirty="0"/>
              <a:t>veya BELEDİYELERE BAĞLI KADIN DANIŞMA ve DAYANIŞMA MERKEZLERİ</a:t>
            </a:r>
            <a:br>
              <a:rPr lang="tr-TR" b="1" dirty="0"/>
            </a:br>
            <a:endParaRPr lang="tr-TR" dirty="0"/>
          </a:p>
        </p:txBody>
      </p:sp>
      <p:sp>
        <p:nvSpPr>
          <p:cNvPr id="3" name="İçerik Yer Tutucusu 2"/>
          <p:cNvSpPr>
            <a:spLocks noGrp="1"/>
          </p:cNvSpPr>
          <p:nvPr>
            <p:ph idx="1"/>
          </p:nvPr>
        </p:nvSpPr>
        <p:spPr/>
        <p:txBody>
          <a:bodyPr/>
          <a:lstStyle/>
          <a:p>
            <a:endParaRPr lang="tr-TR" dirty="0" smtClean="0"/>
          </a:p>
          <a:p>
            <a:pPr algn="just"/>
            <a:r>
              <a:rPr lang="tr-TR" dirty="0" smtClean="0"/>
              <a:t>Kadın </a:t>
            </a:r>
            <a:r>
              <a:rPr lang="tr-TR" dirty="0"/>
              <a:t>örgütlerinin işlettiği bağımsız kadın danışma ve dayanışma merkezlerinin yanı sıra son yıllarda pek çok belediye de kadınlar için danışma merkezleri açtı ve açıyor. Özellikle kadın örgütlerinin işlettiği merkezler, kadınlara karşı yapılan her türlü ayrımcılığı, ekonomik, sosyal ve politik dışlanmaları göz önüne alarak, kadınların kendi ihtiyaçlarına yönelik talep ve görüşlerini hayata geçirmek üzere bir araya geldikleri ve uğradıkları ev içi veya ev dışı şiddete karşı hukuksal ve psikolojik danışmanlık desteği alabildikleri, birbirleriyle dayanışma içinde oldukları bir ortamın oluşmasını amaçlıyor.</a:t>
            </a:r>
          </a:p>
        </p:txBody>
      </p:sp>
    </p:spTree>
    <p:extLst>
      <p:ext uri="{BB962C8B-B14F-4D97-AF65-F5344CB8AC3E}">
        <p14:creationId xmlns:p14="http://schemas.microsoft.com/office/powerpoint/2010/main" val="1991932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 BAĞIMSIZ </a:t>
            </a:r>
            <a:r>
              <a:rPr lang="tr-TR" b="1" dirty="0"/>
              <a:t>veya BELEDİYELERE BAĞLI KADIN DANIŞMA ve DAYANIŞMA MERKEZLERİ</a:t>
            </a:r>
            <a:br>
              <a:rPr lang="tr-TR" b="1" dirty="0"/>
            </a:br>
            <a:endParaRPr lang="tr-TR" dirty="0"/>
          </a:p>
        </p:txBody>
      </p:sp>
      <p:sp>
        <p:nvSpPr>
          <p:cNvPr id="3" name="İçerik Yer Tutucusu 2"/>
          <p:cNvSpPr>
            <a:spLocks noGrp="1"/>
          </p:cNvSpPr>
          <p:nvPr>
            <p:ph idx="1"/>
          </p:nvPr>
        </p:nvSpPr>
        <p:spPr/>
        <p:txBody>
          <a:bodyPr/>
          <a:lstStyle/>
          <a:p>
            <a:endParaRPr lang="tr-TR" b="1" dirty="0" smtClean="0"/>
          </a:p>
          <a:p>
            <a:pPr marL="0" indent="0">
              <a:buNone/>
            </a:pPr>
            <a:endParaRPr lang="tr-TR" b="1" dirty="0" smtClean="0"/>
          </a:p>
          <a:p>
            <a:r>
              <a:rPr lang="tr-TR" dirty="0" smtClean="0"/>
              <a:t>ADANA </a:t>
            </a:r>
            <a:r>
              <a:rPr lang="tr-TR" dirty="0"/>
              <a:t>KADIN DAYANIŞMA MERKEZİ VE SIĞINMA EVİ DERNEĞİ (AKDAM</a:t>
            </a:r>
            <a:r>
              <a:rPr lang="tr-TR" dirty="0" smtClean="0"/>
              <a:t>)</a:t>
            </a:r>
          </a:p>
          <a:p>
            <a:r>
              <a:rPr lang="tr-TR" dirty="0" smtClean="0"/>
              <a:t>TELEFON:</a:t>
            </a:r>
            <a:r>
              <a:rPr lang="tr-TR" b="1" dirty="0"/>
              <a:t> (0322) 453 53 </a:t>
            </a:r>
            <a:r>
              <a:rPr lang="tr-TR" b="1" dirty="0" smtClean="0"/>
              <a:t>50</a:t>
            </a:r>
          </a:p>
          <a:p>
            <a:r>
              <a:rPr lang="tr-TR" dirty="0"/>
              <a:t> E-posta</a:t>
            </a:r>
            <a:r>
              <a:rPr lang="tr-TR" b="1" dirty="0"/>
              <a:t>:</a:t>
            </a:r>
            <a:r>
              <a:rPr lang="tr-TR" dirty="0"/>
              <a:t> </a:t>
            </a:r>
            <a:r>
              <a:rPr lang="tr-TR" b="1" dirty="0"/>
              <a:t>akdam.adana@yahoo.com</a:t>
            </a:r>
          </a:p>
        </p:txBody>
      </p:sp>
    </p:spTree>
    <p:extLst>
      <p:ext uri="{BB962C8B-B14F-4D97-AF65-F5344CB8AC3E}">
        <p14:creationId xmlns:p14="http://schemas.microsoft.com/office/powerpoint/2010/main" val="4222954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 </a:t>
            </a:r>
            <a:r>
              <a:rPr lang="tr-TR" dirty="0" smtClean="0"/>
              <a:t>   </a:t>
            </a:r>
            <a:r>
              <a:rPr lang="tr-TR" sz="4000" dirty="0" smtClean="0"/>
              <a:t>TEŞEKKÜRLER…</a:t>
            </a:r>
          </a:p>
          <a:p>
            <a:pPr marL="0" indent="0">
              <a:buNone/>
            </a:pPr>
            <a:endParaRPr lang="tr-TR" dirty="0"/>
          </a:p>
          <a:p>
            <a:pPr marL="0" indent="0">
              <a:buNone/>
            </a:pPr>
            <a:endParaRPr lang="tr-TR" dirty="0" smtClean="0"/>
          </a:p>
          <a:p>
            <a:pPr marL="0" indent="0" algn="r">
              <a:buNone/>
            </a:pPr>
            <a:endParaRPr lang="tr-TR" dirty="0" smtClean="0"/>
          </a:p>
          <a:p>
            <a:pPr marL="0" indent="0" algn="r">
              <a:buNone/>
            </a:pPr>
            <a:r>
              <a:rPr lang="tr-TR" dirty="0" smtClean="0"/>
              <a:t>SEYHAN REHBERLİK VE ARAŞTIRMA MERKEZİ</a:t>
            </a:r>
            <a:endParaRPr lang="tr-TR" dirty="0"/>
          </a:p>
        </p:txBody>
      </p:sp>
    </p:spTree>
    <p:extLst>
      <p:ext uri="{BB962C8B-B14F-4D97-AF65-F5344CB8AC3E}">
        <p14:creationId xmlns:p14="http://schemas.microsoft.com/office/powerpoint/2010/main" val="1672076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DESTEK </a:t>
            </a:r>
            <a:r>
              <a:rPr lang="tr-TR" b="1" dirty="0"/>
              <a:t>ALMAK İÇİN BAŞVURULABİLECEK KURUMLAR</a:t>
            </a:r>
            <a:br>
              <a:rPr lang="tr-TR" b="1" dirty="0"/>
            </a:br>
            <a:endParaRPr lang="tr-TR" b="1" dirty="0"/>
          </a:p>
        </p:txBody>
      </p:sp>
      <p:sp>
        <p:nvSpPr>
          <p:cNvPr id="3" name="İçerik Yer Tutucusu 2"/>
          <p:cNvSpPr>
            <a:spLocks noGrp="1"/>
          </p:cNvSpPr>
          <p:nvPr>
            <p:ph idx="1"/>
          </p:nvPr>
        </p:nvSpPr>
        <p:spPr/>
        <p:txBody>
          <a:bodyPr/>
          <a:lstStyle/>
          <a:p>
            <a:pPr marL="514350" indent="-514350">
              <a:buFont typeface="+mj-lt"/>
              <a:buAutoNum type="alphaUcPeriod"/>
            </a:pPr>
            <a:r>
              <a:rPr lang="tr-TR" dirty="0"/>
              <a:t>AİLE ve SOSYAL POLİTİKALAR BAKANLIĞI’NA BAĞLI KURULUŞLAR</a:t>
            </a:r>
          </a:p>
          <a:p>
            <a:pPr marL="514350" indent="-514350">
              <a:buFont typeface="+mj-lt"/>
              <a:buAutoNum type="alphaUcPeriod"/>
            </a:pPr>
            <a:r>
              <a:rPr lang="tr-TR" dirty="0" smtClean="0"/>
              <a:t>BARO </a:t>
            </a:r>
            <a:r>
              <a:rPr lang="tr-TR" dirty="0"/>
              <a:t>KADIN DANIŞMANLIK MERKEZLERİ ve ADLİ YARDIM SERVİSLERİ</a:t>
            </a:r>
          </a:p>
          <a:p>
            <a:pPr marL="514350" indent="-514350">
              <a:buFont typeface="+mj-lt"/>
              <a:buAutoNum type="alphaUcPeriod"/>
            </a:pPr>
            <a:r>
              <a:rPr lang="tr-TR" dirty="0"/>
              <a:t>KADIN KONUKEVLERİ ve  SIĞINAKLARI</a:t>
            </a:r>
          </a:p>
          <a:p>
            <a:pPr marL="514350" indent="-514350">
              <a:buFont typeface="+mj-lt"/>
              <a:buAutoNum type="alphaUcPeriod"/>
            </a:pPr>
            <a:r>
              <a:rPr lang="tr-TR" dirty="0"/>
              <a:t>BAĞIMSIZ veya BELEDİYELERE BAĞLI KADIN DANIŞMA ve DAYANIŞMA MERKEZLERİ</a:t>
            </a:r>
          </a:p>
          <a:p>
            <a:pPr marL="514350" indent="-514350">
              <a:buFont typeface="+mj-lt"/>
              <a:buAutoNum type="alphaUcPeriod"/>
            </a:pPr>
            <a:endParaRPr lang="tr-TR" dirty="0"/>
          </a:p>
        </p:txBody>
      </p:sp>
    </p:spTree>
    <p:extLst>
      <p:ext uri="{BB962C8B-B14F-4D97-AF65-F5344CB8AC3E}">
        <p14:creationId xmlns:p14="http://schemas.microsoft.com/office/powerpoint/2010/main" val="179460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A. AİLE </a:t>
            </a:r>
            <a:r>
              <a:rPr lang="tr-TR" b="1" dirty="0"/>
              <a:t>ve SOSYAL POLİTİKALAR BAKANLIĞI’NA BAĞLI KURULUŞLAR</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smtClean="0"/>
          </a:p>
          <a:p>
            <a:r>
              <a:rPr lang="tr-TR" dirty="0" smtClean="0"/>
              <a:t>Danışmanlık desteği alınabilecek merkezler</a:t>
            </a:r>
          </a:p>
          <a:p>
            <a:r>
              <a:rPr lang="tr-TR" dirty="0" smtClean="0"/>
              <a:t>Kadın konukevleri</a:t>
            </a:r>
          </a:p>
          <a:p>
            <a:r>
              <a:rPr lang="tr-TR" dirty="0" smtClean="0"/>
              <a:t>Alo 183 aile, kadın, çocuk ve engelli sosyal danışma hattı</a:t>
            </a:r>
          </a:p>
          <a:p>
            <a:r>
              <a:rPr lang="tr-TR" dirty="0" smtClean="0"/>
              <a:t>Şiddet önleme ve izleme merkezleri (ŞÖNİM)</a:t>
            </a:r>
            <a:endParaRPr lang="tr-TR" dirty="0"/>
          </a:p>
        </p:txBody>
      </p:sp>
    </p:spTree>
    <p:extLst>
      <p:ext uri="{BB962C8B-B14F-4D97-AF65-F5344CB8AC3E}">
        <p14:creationId xmlns:p14="http://schemas.microsoft.com/office/powerpoint/2010/main" val="92842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Danışmanlık desteği alınabilecek merkezler</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algn="just"/>
            <a:endParaRPr lang="tr-TR" dirty="0" smtClean="0"/>
          </a:p>
          <a:p>
            <a:pPr algn="just"/>
            <a:r>
              <a:rPr lang="tr-TR" dirty="0" smtClean="0"/>
              <a:t>Şiddetle </a:t>
            </a:r>
            <a:r>
              <a:rPr lang="tr-TR" dirty="0"/>
              <a:t>ilgili danışmanlık desteği almak için Aile ve Sosyal Politikalar Bakanlığı’na (ASPB) bağlı İl ve İlçe Müdürlükleri’ne telefonla veya şahsen başvurup size en yakın Sosyal Hizmet Merkezi, Şiddet Önleme ve İzleme Merkezi (ŞÖNİM) ve diğer ilgili danışmanlık merkezleri hakkında bilgi alabilirsiniz.</a:t>
            </a:r>
          </a:p>
        </p:txBody>
      </p:sp>
    </p:spTree>
    <p:extLst>
      <p:ext uri="{BB962C8B-B14F-4D97-AF65-F5344CB8AC3E}">
        <p14:creationId xmlns:p14="http://schemas.microsoft.com/office/powerpoint/2010/main" val="78870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smtClean="0"/>
              <a:t/>
            </a:r>
            <a:br>
              <a:rPr lang="tr-TR" sz="4000" b="1" dirty="0" smtClean="0"/>
            </a:br>
            <a:r>
              <a:rPr lang="tr-TR" sz="4000" b="1" dirty="0" smtClean="0"/>
              <a:t>Kadın konukevleri</a:t>
            </a:r>
            <a:r>
              <a:rPr lang="tr-TR" dirty="0" smtClean="0"/>
              <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pPr algn="just"/>
            <a:r>
              <a:rPr lang="tr-TR" dirty="0" err="1" smtClean="0"/>
              <a:t>ASPB’ye</a:t>
            </a:r>
            <a:r>
              <a:rPr lang="tr-TR" dirty="0" smtClean="0"/>
              <a:t> </a:t>
            </a:r>
            <a:r>
              <a:rPr lang="tr-TR" dirty="0"/>
              <a:t>bağlı kadın konukevlerinin adres ve iletişim bilgileri gizlilik ilkesi nedeniyle açık değildir. ALO 183 Hattını ve aşağıda listesi verilmiş Şiddet Önleme ve İzleme Merkezlerini arayarak gerekli bilgilere ulaşabilirsiniz. Ayrıca güvenlik kaygınızın olduğu acil durumlarda en yakın karakola giderek konukevine yerleştirilmek istediğinizi talep edebilirsiniz. Kolluk kuvvetleri sizi güvenli bir eve yerleştirmekle sorumludurlar.</a:t>
            </a:r>
          </a:p>
        </p:txBody>
      </p:sp>
    </p:spTree>
    <p:extLst>
      <p:ext uri="{BB962C8B-B14F-4D97-AF65-F5344CB8AC3E}">
        <p14:creationId xmlns:p14="http://schemas.microsoft.com/office/powerpoint/2010/main" val="4141383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Alo 183 aile, kadın, çocuk ve engelli sosyal danışma hattı</a:t>
            </a:r>
            <a:br>
              <a:rPr lang="tr-TR" b="1" dirty="0" smtClean="0"/>
            </a:br>
            <a:endParaRPr lang="tr-TR" b="1" dirty="0"/>
          </a:p>
        </p:txBody>
      </p:sp>
      <p:sp>
        <p:nvSpPr>
          <p:cNvPr id="3" name="İçerik Yer Tutucusu 2"/>
          <p:cNvSpPr>
            <a:spLocks noGrp="1"/>
          </p:cNvSpPr>
          <p:nvPr>
            <p:ph idx="1"/>
          </p:nvPr>
        </p:nvSpPr>
        <p:spPr/>
        <p:txBody>
          <a:bodyPr/>
          <a:lstStyle/>
          <a:p>
            <a:endParaRPr lang="tr-TR" dirty="0" smtClean="0"/>
          </a:p>
          <a:p>
            <a:pPr algn="just"/>
            <a:r>
              <a:rPr lang="tr-TR" dirty="0" smtClean="0"/>
              <a:t>Yedi </a:t>
            </a:r>
            <a:r>
              <a:rPr lang="tr-TR" dirty="0"/>
              <a:t>gün 24 saat ücretsiz hizmet veren ALO 183’ü arayarak bulunduğunuz yere en yakın Sosyal Hizmet Merkezi, Aile Danışma Merkezi, Şiddet Önleme ve İzleme Merkezi (ŞÖNİM) ve Kadın Konukevleri ile ilgili bilgilere ulaşabilirsiniz.</a:t>
            </a:r>
          </a:p>
        </p:txBody>
      </p:sp>
    </p:spTree>
    <p:extLst>
      <p:ext uri="{BB962C8B-B14F-4D97-AF65-F5344CB8AC3E}">
        <p14:creationId xmlns:p14="http://schemas.microsoft.com/office/powerpoint/2010/main" val="2991375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Şiddet önleme ve izleme merkezleri (ŞÖNİM)</a:t>
            </a:r>
            <a:br>
              <a:rPr lang="tr-TR" b="1" dirty="0" smtClean="0"/>
            </a:br>
            <a:endParaRPr lang="tr-TR" b="1" dirty="0"/>
          </a:p>
        </p:txBody>
      </p:sp>
      <p:sp>
        <p:nvSpPr>
          <p:cNvPr id="3" name="İçerik Yer Tutucusu 2"/>
          <p:cNvSpPr>
            <a:spLocks noGrp="1"/>
          </p:cNvSpPr>
          <p:nvPr>
            <p:ph idx="1"/>
          </p:nvPr>
        </p:nvSpPr>
        <p:spPr/>
        <p:txBody>
          <a:bodyPr/>
          <a:lstStyle/>
          <a:p>
            <a:pPr marL="0" indent="0">
              <a:buNone/>
            </a:pPr>
            <a:endParaRPr lang="tr-TR" dirty="0" smtClean="0"/>
          </a:p>
          <a:p>
            <a:r>
              <a:rPr lang="tr-TR" dirty="0" smtClean="0"/>
              <a:t>ADANA ŞÖNİM</a:t>
            </a:r>
          </a:p>
          <a:p>
            <a:r>
              <a:rPr lang="tr-TR" dirty="0" smtClean="0"/>
              <a:t>Telefon</a:t>
            </a:r>
            <a:r>
              <a:rPr lang="tr-TR" dirty="0"/>
              <a:t>: </a:t>
            </a:r>
            <a:r>
              <a:rPr lang="tr-TR" b="1" dirty="0"/>
              <a:t>(0322) 247 08 35 </a:t>
            </a:r>
            <a:endParaRPr lang="tr-TR" b="1" dirty="0" smtClean="0"/>
          </a:p>
          <a:p>
            <a:r>
              <a:rPr lang="tr-TR" dirty="0" smtClean="0"/>
              <a:t>Adres</a:t>
            </a:r>
            <a:r>
              <a:rPr lang="tr-TR" dirty="0"/>
              <a:t>: </a:t>
            </a:r>
            <a:r>
              <a:rPr lang="tr-TR" b="1" dirty="0"/>
              <a:t>Alparslan Türkeş Bulvarı Huzurevleri Mah. 77136. Sok. No: 4 Çukurova, Adana</a:t>
            </a:r>
          </a:p>
        </p:txBody>
      </p:sp>
    </p:spTree>
    <p:extLst>
      <p:ext uri="{BB962C8B-B14F-4D97-AF65-F5344CB8AC3E}">
        <p14:creationId xmlns:p14="http://schemas.microsoft.com/office/powerpoint/2010/main" val="2472596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B. BARO </a:t>
            </a:r>
            <a:r>
              <a:rPr lang="tr-TR" b="1" dirty="0"/>
              <a:t>KADIN DANIŞMANLIK MERKEZLERİ ve ADLİ YARDIM SERVİSLERİ</a:t>
            </a:r>
            <a:br>
              <a:rPr lang="tr-TR" b="1" dirty="0"/>
            </a:br>
            <a:endParaRPr lang="tr-TR" b="1" dirty="0"/>
          </a:p>
        </p:txBody>
      </p:sp>
      <p:sp>
        <p:nvSpPr>
          <p:cNvPr id="3" name="İçerik Yer Tutucusu 2"/>
          <p:cNvSpPr>
            <a:spLocks noGrp="1"/>
          </p:cNvSpPr>
          <p:nvPr>
            <p:ph idx="1"/>
          </p:nvPr>
        </p:nvSpPr>
        <p:spPr/>
        <p:txBody>
          <a:bodyPr>
            <a:normAutofit/>
          </a:bodyPr>
          <a:lstStyle/>
          <a:p>
            <a:pPr algn="just"/>
            <a:r>
              <a:rPr lang="tr-TR" dirty="0"/>
              <a:t>Pek çok ilde bulunan baro bünyesindeki kadın hakları birimlerine yardım talebinde bulunabilir ve hukuki danışmanlık desteği alabilirsiniz</a:t>
            </a:r>
            <a:r>
              <a:rPr lang="tr-TR" dirty="0" smtClean="0"/>
              <a:t>.</a:t>
            </a:r>
          </a:p>
          <a:p>
            <a:r>
              <a:rPr lang="tr-TR" b="1" dirty="0"/>
              <a:t>ALO 183</a:t>
            </a:r>
            <a:r>
              <a:rPr lang="tr-TR" dirty="0"/>
              <a:t> Aile, Kadın, Çocuk ve Engelli Sosyal Danışma </a:t>
            </a:r>
            <a:r>
              <a:rPr lang="tr-TR" dirty="0" smtClean="0"/>
              <a:t>Hattı</a:t>
            </a:r>
          </a:p>
          <a:p>
            <a:r>
              <a:rPr lang="tr-TR" b="1" dirty="0" smtClean="0"/>
              <a:t>ALO </a:t>
            </a:r>
            <a:r>
              <a:rPr lang="tr-TR" b="1" dirty="0"/>
              <a:t>155</a:t>
            </a:r>
            <a:r>
              <a:rPr lang="tr-TR" dirty="0"/>
              <a:t> Polis </a:t>
            </a:r>
            <a:r>
              <a:rPr lang="tr-TR" dirty="0" smtClean="0"/>
              <a:t>İmdat</a:t>
            </a:r>
          </a:p>
          <a:p>
            <a:r>
              <a:rPr lang="tr-TR" b="1" dirty="0" smtClean="0"/>
              <a:t>ALO </a:t>
            </a:r>
            <a:r>
              <a:rPr lang="tr-TR" b="1" dirty="0"/>
              <a:t>156</a:t>
            </a:r>
            <a:r>
              <a:rPr lang="tr-TR" dirty="0"/>
              <a:t> Jandarma </a:t>
            </a:r>
            <a:r>
              <a:rPr lang="tr-TR" dirty="0" smtClean="0"/>
              <a:t>İmdat</a:t>
            </a:r>
          </a:p>
          <a:p>
            <a:r>
              <a:rPr lang="tr-TR" b="1" dirty="0" smtClean="0"/>
              <a:t>ALO </a:t>
            </a:r>
            <a:r>
              <a:rPr lang="tr-TR" b="1" dirty="0"/>
              <a:t>112</a:t>
            </a:r>
            <a:r>
              <a:rPr lang="tr-TR" dirty="0"/>
              <a:t> Acil Tıbbi Yardım </a:t>
            </a:r>
            <a:r>
              <a:rPr lang="tr-TR" dirty="0" smtClean="0"/>
              <a:t>Hattı</a:t>
            </a:r>
          </a:p>
          <a:p>
            <a:r>
              <a:rPr lang="tr-TR" b="1" dirty="0" smtClean="0"/>
              <a:t>ALO </a:t>
            </a:r>
            <a:r>
              <a:rPr lang="tr-TR" b="1" dirty="0"/>
              <a:t>157</a:t>
            </a:r>
            <a:r>
              <a:rPr lang="tr-TR" dirty="0"/>
              <a:t> İnsan Ticareti Mağdurları Acil Yardım ve İhbar </a:t>
            </a:r>
            <a:r>
              <a:rPr lang="tr-TR" dirty="0" smtClean="0"/>
              <a:t>Hattı</a:t>
            </a:r>
          </a:p>
          <a:p>
            <a:r>
              <a:rPr lang="tr-TR" b="1" dirty="0" smtClean="0"/>
              <a:t>Aile </a:t>
            </a:r>
            <a:r>
              <a:rPr lang="tr-TR" b="1" dirty="0"/>
              <a:t>İçi Şiddet Acil Yardım Hattı:</a:t>
            </a:r>
            <a:r>
              <a:rPr lang="tr-TR" dirty="0"/>
              <a:t> (0212) 656 96 96 ve (0549) 656 96 </a:t>
            </a:r>
            <a:r>
              <a:rPr lang="tr-TR" dirty="0" smtClean="0"/>
              <a:t>96</a:t>
            </a:r>
          </a:p>
          <a:p>
            <a:r>
              <a:rPr lang="tr-TR" b="1" dirty="0" smtClean="0"/>
              <a:t>Kadın </a:t>
            </a:r>
            <a:r>
              <a:rPr lang="tr-TR" b="1" dirty="0"/>
              <a:t>Meclisleri Danışma Hattı:</a:t>
            </a:r>
            <a:r>
              <a:rPr lang="tr-TR" dirty="0"/>
              <a:t> (0505) 004 11 98</a:t>
            </a:r>
          </a:p>
        </p:txBody>
      </p:sp>
    </p:spTree>
    <p:extLst>
      <p:ext uri="{BB962C8B-B14F-4D97-AF65-F5344CB8AC3E}">
        <p14:creationId xmlns:p14="http://schemas.microsoft.com/office/powerpoint/2010/main" val="241193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C. KADIN </a:t>
            </a:r>
            <a:r>
              <a:rPr lang="tr-TR" b="1" dirty="0"/>
              <a:t>KONUKEVLERİ ve  SIĞINAKLARI</a:t>
            </a:r>
            <a:br>
              <a:rPr lang="tr-TR" b="1" dirty="0"/>
            </a:br>
            <a:endParaRPr lang="tr-TR" dirty="0"/>
          </a:p>
        </p:txBody>
      </p:sp>
      <p:sp>
        <p:nvSpPr>
          <p:cNvPr id="3" name="İçerik Yer Tutucusu 2"/>
          <p:cNvSpPr>
            <a:spLocks noGrp="1"/>
          </p:cNvSpPr>
          <p:nvPr>
            <p:ph idx="1"/>
          </p:nvPr>
        </p:nvSpPr>
        <p:spPr/>
        <p:txBody>
          <a:bodyPr>
            <a:normAutofit/>
          </a:bodyPr>
          <a:lstStyle/>
          <a:p>
            <a:endParaRPr lang="tr-TR" dirty="0" smtClean="0"/>
          </a:p>
          <a:p>
            <a:pPr algn="just"/>
            <a:r>
              <a:rPr lang="tr-TR" dirty="0" smtClean="0"/>
              <a:t>Sığınaklar</a:t>
            </a:r>
            <a:r>
              <a:rPr lang="tr-TR" dirty="0"/>
              <a:t>, ev içi şiddete maruz kalan tüm kadınlara sığınma ve korunma imkânı sunmayı, kadınların kendileri için yeni bir yaşamı diğer kadınlar ile dayanışma içinde kurabilmelerini desteklemeyi, ilgili kurumlara yönlendirme yapmayı, kadınların şiddete karşı hak bilinci edinmesini ve özgüven kazanmasını sağlamayı amaçlar. Sığınaklar, şiddete maruz kalan kadınlara ve çocuklarına sosyal, psikolojik ve hukuki destek sağlayarak şiddetten uzak yeni bir yaşam kurmalarına destek olur. </a:t>
            </a:r>
          </a:p>
        </p:txBody>
      </p:sp>
    </p:spTree>
    <p:extLst>
      <p:ext uri="{BB962C8B-B14F-4D97-AF65-F5344CB8AC3E}">
        <p14:creationId xmlns:p14="http://schemas.microsoft.com/office/powerpoint/2010/main" val="661743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522</Words>
  <Application>Microsoft Office PowerPoint</Application>
  <PresentationFormat>Geniş ekran</PresentationFormat>
  <Paragraphs>58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  KADINA YÖNELİK ŞİDDET</vt:lpstr>
      <vt:lpstr> DESTEK ALMAK İÇİN BAŞVURULABİLECEK KURUMLAR </vt:lpstr>
      <vt:lpstr> A. AİLE ve SOSYAL POLİTİKALAR BAKANLIĞI’NA BAĞLI KURULUŞLAR </vt:lpstr>
      <vt:lpstr> Danışmanlık desteği alınabilecek merkezler </vt:lpstr>
      <vt:lpstr> Kadın konukevleri </vt:lpstr>
      <vt:lpstr> Alo 183 aile, kadın, çocuk ve engelli sosyal danışma hattı </vt:lpstr>
      <vt:lpstr> Şiddet önleme ve izleme merkezleri (ŞÖNİM) </vt:lpstr>
      <vt:lpstr> B. BARO KADIN DANIŞMANLIK MERKEZLERİ ve ADLİ YARDIM SERVİSLERİ </vt:lpstr>
      <vt:lpstr> C. KADIN KONUKEVLERİ ve  SIĞINAKLARI </vt:lpstr>
      <vt:lpstr>C. KADIN KONUKEVLERİ ve  SIĞINAKLARI</vt:lpstr>
      <vt:lpstr> D. BAĞIMSIZ veya BELEDİYELERE BAĞLI KADIN DANIŞMA ve DAYANIŞMA MERKEZLERİ </vt:lpstr>
      <vt:lpstr> D. BAĞIMSIZ veya BELEDİYELERE BAĞLI KADIN DANIŞMA ve DAYANIŞMA MERKEZLERİ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6</cp:revision>
  <dcterms:created xsi:type="dcterms:W3CDTF">2020-11-11T07:19:01Z</dcterms:created>
  <dcterms:modified xsi:type="dcterms:W3CDTF">2020-11-12T11:48:47Z</dcterms:modified>
</cp:coreProperties>
</file>